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3" r:id="rId5"/>
    <p:sldMasterId id="2147483697" r:id="rId6"/>
  </p:sldMasterIdLst>
  <p:notesMasterIdLst>
    <p:notesMasterId r:id="rId14"/>
  </p:notesMasterIdLst>
  <p:handoutMasterIdLst>
    <p:handoutMasterId r:id="rId15"/>
  </p:handoutMasterIdLst>
  <p:sldIdLst>
    <p:sldId id="261" r:id="rId7"/>
    <p:sldId id="264" r:id="rId8"/>
    <p:sldId id="257" r:id="rId9"/>
    <p:sldId id="258" r:id="rId10"/>
    <p:sldId id="256" r:id="rId11"/>
    <p:sldId id="260" r:id="rId12"/>
    <p:sldId id="263" r:id="rId1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81E55F-EDF3-5348-AE39-35A4CDAF8250}">
          <p14:sldIdLst>
            <p14:sldId id="261"/>
          </p14:sldIdLst>
        </p14:section>
        <p14:section name="Summary Section" id="{3AD76D40-6C8F-8F47-B469-62FDD6016EC6}">
          <p14:sldIdLst>
            <p14:sldId id="264"/>
          </p14:sldIdLst>
        </p14:section>
        <p14:section name="Infographic Resume" id="{CA64CD07-5F39-0047-87EE-00E0B5099F0C}">
          <p14:sldIdLst>
            <p14:sldId id="257"/>
          </p14:sldIdLst>
        </p14:section>
        <p14:section name="Toby Smith" id="{AD5C1BBA-C9E8-5448-85FD-539EF58717C8}">
          <p14:sldIdLst>
            <p14:sldId id="258"/>
          </p14:sldIdLst>
        </p14:section>
        <p14:section name="IAN HASSON" id="{553BCD26-1CD2-ED44-ACFF-4F7F9086A98F}">
          <p14:sldIdLst>
            <p14:sldId id="256"/>
          </p14:sldIdLst>
        </p14:section>
        <p14:section name="MIRA KARLA" id="{60710D3F-7DE5-DD42-B036-0B53B0EE36F0}">
          <p14:sldIdLst>
            <p14:sldId id="260"/>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CBC3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p:scale>
          <a:sx n="95" d="100"/>
          <a:sy n="95" d="100"/>
        </p:scale>
        <p:origin x="1544" y="-488"/>
      </p:cViewPr>
      <p:guideLst/>
    </p:cSldViewPr>
  </p:slideViewPr>
  <p:notesTextViewPr>
    <p:cViewPr>
      <p:scale>
        <a:sx n="1" d="1"/>
        <a:sy n="1" d="1"/>
      </p:scale>
      <p:origin x="0" y="0"/>
    </p:cViewPr>
  </p:notesTextViewPr>
  <p:notesViewPr>
    <p:cSldViewPr snapToGrid="0">
      <p:cViewPr varScale="1">
        <p:scale>
          <a:sx n="60" d="100"/>
          <a:sy n="60" d="100"/>
        </p:scale>
        <p:origin x="158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988-47BD-A95E-710486870DA5}"/>
              </c:ext>
            </c:extLst>
          </c:dPt>
          <c:dPt>
            <c:idx val="1"/>
            <c:bubble3D val="0"/>
            <c:spPr>
              <a:solidFill>
                <a:schemeClr val="accent1"/>
              </a:solidFill>
              <a:ln w="19050">
                <a:noFill/>
              </a:ln>
              <a:effectLst/>
            </c:spPr>
            <c:extLst>
              <c:ext xmlns:c16="http://schemas.microsoft.com/office/drawing/2014/chart" uri="{C3380CC4-5D6E-409C-BE32-E72D297353CC}">
                <c16:uniqueId val="{00000003-9988-47BD-A95E-710486870DA5}"/>
              </c:ext>
            </c:extLst>
          </c:dPt>
          <c:dPt>
            <c:idx val="2"/>
            <c:bubble3D val="0"/>
            <c:spPr>
              <a:solidFill>
                <a:schemeClr val="bg1"/>
              </a:solidFill>
              <a:ln w="12700">
                <a:noFill/>
              </a:ln>
              <a:effectLst/>
            </c:spPr>
            <c:extLst>
              <c:ext xmlns:c16="http://schemas.microsoft.com/office/drawing/2014/chart" uri="{C3380CC4-5D6E-409C-BE32-E72D297353CC}">
                <c16:uniqueId val="{00000005-9988-47BD-A95E-710486870DA5}"/>
              </c:ext>
            </c:extLst>
          </c:dPt>
          <c:dPt>
            <c:idx val="3"/>
            <c:bubble3D val="0"/>
            <c:spPr>
              <a:solidFill>
                <a:schemeClr val="accent3"/>
              </a:solidFill>
              <a:ln w="19050">
                <a:noFill/>
              </a:ln>
              <a:effectLst/>
            </c:spPr>
            <c:extLst>
              <c:ext xmlns:c16="http://schemas.microsoft.com/office/drawing/2014/chart" uri="{C3380CC4-5D6E-409C-BE32-E72D297353CC}">
                <c16:uniqueId val="{00000007-9988-47BD-A95E-710486870DA5}"/>
              </c:ext>
            </c:extLst>
          </c:dPt>
          <c:dLbls>
            <c:dLbl>
              <c:idx val="0"/>
              <c:layout>
                <c:manualLayout>
                  <c:x val="0.11246556396207245"/>
                  <c:y val="9.090597673563681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988-47BD-A95E-710486870DA5}"/>
                </c:ext>
              </c:extLst>
            </c:dLbl>
            <c:dLbl>
              <c:idx val="1"/>
              <c:layout>
                <c:manualLayout>
                  <c:x val="-0.11757763505125757"/>
                  <c:y val="8.44126926830914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988-47BD-A95E-710486870DA5}"/>
                </c:ext>
              </c:extLst>
            </c:dLbl>
            <c:dLbl>
              <c:idx val="2"/>
              <c:layout>
                <c:manualLayout>
                  <c:x val="-0.12268970614044271"/>
                  <c:y val="-0.1038925448407279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988-47BD-A95E-710486870DA5}"/>
                </c:ext>
              </c:extLst>
            </c:dLbl>
            <c:dLbl>
              <c:idx val="3"/>
              <c:layout>
                <c:manualLayout>
                  <c:x val="-8.6905208516146942E-2"/>
                  <c:y val="-0.1233723969983644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988-47BD-A95E-710486870DA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988-47BD-A95E-710486870DA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Software</c:v>
                </c:pt>
              </c:strCache>
            </c:strRef>
          </c:tx>
          <c:spPr>
            <a:solidFill>
              <a:schemeClr val="accent3"/>
            </a:solidFill>
            <a:ln>
              <a:noFill/>
            </a:ln>
            <a:effectLst/>
          </c:spPr>
          <c:invertIfNegative val="0"/>
          <c:cat>
            <c:strRef>
              <c:f>Sheet1!$A$2:$A$3</c:f>
              <c:strCache>
                <c:ptCount val="2"/>
                <c:pt idx="0">
                  <c:v>Individual</c:v>
                </c:pt>
                <c:pt idx="1">
                  <c:v>Analytics</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AF5-4C19-AA0C-CCCD9170125E}"/>
            </c:ext>
          </c:extLst>
        </c:ser>
        <c:ser>
          <c:idx val="1"/>
          <c:order val="1"/>
          <c:tx>
            <c:strRef>
              <c:f>Sheet1!$C$1</c:f>
              <c:strCache>
                <c:ptCount val="1"/>
                <c:pt idx="0">
                  <c:v>Hardware</c:v>
                </c:pt>
              </c:strCache>
            </c:strRef>
          </c:tx>
          <c:spPr>
            <a:solidFill>
              <a:schemeClr val="accent2"/>
            </a:solidFill>
            <a:ln>
              <a:noFill/>
            </a:ln>
            <a:effectLst/>
          </c:spPr>
          <c:invertIfNegative val="0"/>
          <c:cat>
            <c:strRef>
              <c:f>Sheet1!$A$2:$A$3</c:f>
              <c:strCache>
                <c:ptCount val="2"/>
                <c:pt idx="0">
                  <c:v>Individual</c:v>
                </c:pt>
                <c:pt idx="1">
                  <c:v>Analytics</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6AF5-4C19-AA0C-CCCD9170125E}"/>
            </c:ext>
          </c:extLst>
        </c:ser>
        <c:ser>
          <c:idx val="2"/>
          <c:order val="2"/>
          <c:tx>
            <c:strRef>
              <c:f>Sheet1!$D$1</c:f>
              <c:strCache>
                <c:ptCount val="1"/>
                <c:pt idx="0">
                  <c:v>Admin</c:v>
                </c:pt>
              </c:strCache>
            </c:strRef>
          </c:tx>
          <c:spPr>
            <a:solidFill>
              <a:schemeClr val="bg1"/>
            </a:solidFill>
            <a:ln>
              <a:noFill/>
            </a:ln>
            <a:effectLst/>
          </c:spPr>
          <c:invertIfNegative val="0"/>
          <c:cat>
            <c:strRef>
              <c:f>Sheet1!$A$2:$A$3</c:f>
              <c:strCache>
                <c:ptCount val="2"/>
                <c:pt idx="0">
                  <c:v>Individual</c:v>
                </c:pt>
                <c:pt idx="1">
                  <c:v>Analytics</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6AF5-4C19-AA0C-CCCD9170125E}"/>
            </c:ext>
          </c:extLst>
        </c:ser>
        <c:dLbls>
          <c:showLegendKey val="0"/>
          <c:showVal val="0"/>
          <c:showCatName val="0"/>
          <c:showSerName val="0"/>
          <c:showPercent val="0"/>
          <c:showBubbleSize val="0"/>
        </c:dLbls>
        <c:gapWidth val="150"/>
        <c:overlap val="-50"/>
        <c:axId val="655381144"/>
        <c:axId val="581616336"/>
      </c:barChart>
      <c:catAx>
        <c:axId val="65538114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81616336"/>
        <c:crosses val="autoZero"/>
        <c:auto val="1"/>
        <c:lblAlgn val="ctr"/>
        <c:lblOffset val="100"/>
        <c:noMultiLvlLbl val="0"/>
      </c:catAx>
      <c:valAx>
        <c:axId val="5816163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55381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bg1"/>
              </a:solidFill>
              <a:round/>
            </a:ln>
            <a:effectLst/>
          </c:spPr>
          <c:marker>
            <c:symbol val="circle"/>
            <c:size val="5"/>
            <c:spPr>
              <a:solidFill>
                <a:schemeClr val="bg1"/>
              </a:solidFill>
              <a:ln w="9525">
                <a:solidFill>
                  <a:schemeClr val="bg1"/>
                </a:solidFill>
              </a:ln>
              <a:effectLst/>
            </c:spPr>
          </c:marker>
          <c:cat>
            <c:strRef>
              <c:f>Sheet1!$A$2:$A$5</c:f>
              <c:strCache>
                <c:ptCount val="4"/>
                <c:pt idx="0">
                  <c:v>Word</c:v>
                </c:pt>
                <c:pt idx="1">
                  <c:v>Excel</c:v>
                </c:pt>
                <c:pt idx="2">
                  <c:v>PowerPoint</c:v>
                </c:pt>
                <c:pt idx="3">
                  <c:v>Visual Studio</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13B3-4D39-8C9D-681AC32D59C3}"/>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Word</c:v>
                </c:pt>
                <c:pt idx="1">
                  <c:v>Excel</c:v>
                </c:pt>
                <c:pt idx="2">
                  <c:v>PowerPoint</c:v>
                </c:pt>
                <c:pt idx="3">
                  <c:v>Visual Studio</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13B3-4D39-8C9D-681AC32D59C3}"/>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Word</c:v>
                </c:pt>
                <c:pt idx="1">
                  <c:v>Excel</c:v>
                </c:pt>
                <c:pt idx="2">
                  <c:v>PowerPoint</c:v>
                </c:pt>
                <c:pt idx="3">
                  <c:v>Visual Studio</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13B3-4D39-8C9D-681AC32D59C3}"/>
            </c:ext>
          </c:extLst>
        </c:ser>
        <c:dLbls>
          <c:showLegendKey val="0"/>
          <c:showVal val="0"/>
          <c:showCatName val="0"/>
          <c:showSerName val="0"/>
          <c:showPercent val="0"/>
          <c:showBubbleSize val="0"/>
        </c:dLbls>
        <c:marker val="1"/>
        <c:smooth val="0"/>
        <c:axId val="657488600"/>
        <c:axId val="657489256"/>
      </c:lineChart>
      <c:catAx>
        <c:axId val="6574886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57489256"/>
        <c:crosses val="autoZero"/>
        <c:auto val="1"/>
        <c:lblAlgn val="ctr"/>
        <c:lblOffset val="100"/>
        <c:noMultiLvlLbl val="0"/>
      </c:catAx>
      <c:valAx>
        <c:axId val="6574892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dirty="0">
                    <a:solidFill>
                      <a:schemeClr val="bg1"/>
                    </a:solidFill>
                  </a:rPr>
                  <a:t>Over Time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57488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FB09-4770-91C4-CA958501E5F3}"/>
              </c:ext>
            </c:extLst>
          </c:dPt>
          <c:dPt>
            <c:idx val="1"/>
            <c:bubble3D val="0"/>
            <c:spPr>
              <a:solidFill>
                <a:schemeClr val="bg2">
                  <a:lumMod val="40000"/>
                  <a:lumOff val="60000"/>
                </a:schemeClr>
              </a:solidFill>
              <a:ln w="19050">
                <a:noFill/>
              </a:ln>
              <a:effectLst/>
            </c:spPr>
            <c:extLst>
              <c:ext xmlns:c16="http://schemas.microsoft.com/office/drawing/2014/chart" uri="{C3380CC4-5D6E-409C-BE32-E72D297353CC}">
                <c16:uniqueId val="{00000002-FB09-4770-91C4-CA958501E5F3}"/>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0-FB09-4770-91C4-CA958501E5F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2-F0EA-465E-B858-F65A613DFE63}"/>
              </c:ext>
            </c:extLst>
          </c:dPt>
          <c:dPt>
            <c:idx val="1"/>
            <c:bubble3D val="0"/>
            <c:spPr>
              <a:solidFill>
                <a:schemeClr val="bg2">
                  <a:lumMod val="40000"/>
                  <a:lumOff val="60000"/>
                </a:schemeClr>
              </a:solidFill>
              <a:ln w="19050">
                <a:noFill/>
              </a:ln>
              <a:effectLst/>
            </c:spPr>
            <c:extLst>
              <c:ext xmlns:c16="http://schemas.microsoft.com/office/drawing/2014/chart" uri="{C3380CC4-5D6E-409C-BE32-E72D297353CC}">
                <c16:uniqueId val="{00000001-F0EA-465E-B858-F65A613DFE63}"/>
              </c:ext>
            </c:extLst>
          </c:dPt>
          <c:cat>
            <c:strRef>
              <c:f>Sheet1!$A$2:$A$3</c:f>
              <c:strCache>
                <c:ptCount val="2"/>
                <c:pt idx="0">
                  <c:v>1st Qtr</c:v>
                </c:pt>
                <c:pt idx="1">
                  <c:v>2nd Qtr</c:v>
                </c:pt>
              </c:strCache>
            </c:strRef>
          </c:cat>
          <c:val>
            <c:numRef>
              <c:f>Sheet1!$B$2:$B$3</c:f>
              <c:numCache>
                <c:formatCode>General</c:formatCode>
                <c:ptCount val="2"/>
                <c:pt idx="0">
                  <c:v>35</c:v>
                </c:pt>
                <c:pt idx="1">
                  <c:v>35</c:v>
                </c:pt>
              </c:numCache>
            </c:numRef>
          </c:val>
          <c:extLst>
            <c:ext xmlns:c16="http://schemas.microsoft.com/office/drawing/2014/chart" uri="{C3380CC4-5D6E-409C-BE32-E72D297353CC}">
              <c16:uniqueId val="{00000000-F0EA-465E-B858-F65A613DFE6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8879-4E5A-82C5-828D6981E5F4}"/>
              </c:ext>
            </c:extLst>
          </c:dPt>
          <c:dPt>
            <c:idx val="1"/>
            <c:bubble3D val="0"/>
            <c:spPr>
              <a:solidFill>
                <a:schemeClr val="bg2">
                  <a:lumMod val="40000"/>
                  <a:lumOff val="60000"/>
                </a:schemeClr>
              </a:solidFill>
              <a:ln w="19050">
                <a:noFill/>
              </a:ln>
              <a:effectLst/>
            </c:spPr>
            <c:extLst>
              <c:ext xmlns:c16="http://schemas.microsoft.com/office/drawing/2014/chart" uri="{C3380CC4-5D6E-409C-BE32-E72D297353CC}">
                <c16:uniqueId val="{00000001-78FC-4C14-9C00-F15CCADFE587}"/>
              </c:ext>
            </c:extLst>
          </c:dPt>
          <c:cat>
            <c:strRef>
              <c:f>Sheet1!$A$2:$A$3</c:f>
              <c:strCache>
                <c:ptCount val="2"/>
                <c:pt idx="0">
                  <c:v>1st Qtr</c:v>
                </c:pt>
                <c:pt idx="1">
                  <c:v>2nd Qtr</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0-78FC-4C14-9C00-F15CCADFE58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Sheet1!$A$2:$A$14</cx:f>
        <cx:lvl ptCount="13">
          <cx:pt idx="0">United States</cx:pt>
          <cx:pt idx="1">Mexico</cx:pt>
          <cx:pt idx="2">Brazil</cx:pt>
          <cx:pt idx="3">Argentina</cx:pt>
          <cx:pt idx="4">Australia</cx:pt>
          <cx:pt idx="5">China</cx:pt>
          <cx:pt idx="6">Russia</cx:pt>
          <cx:pt idx="7">India</cx:pt>
          <cx:pt idx="8">Sweden</cx:pt>
          <cx:pt idx="9">France</cx:pt>
          <cx:pt idx="10">United Arab Emirates</cx:pt>
          <cx:pt idx="11">Namibia</cx:pt>
          <cx:pt idx="12">South Africa</cx:pt>
        </cx:lvl>
      </cx:strDim>
      <cx:numDim type="colorVal">
        <cx:f>Sheet1!$B$2:$B$14</cx:f>
        <cx:nf>Sheet1!$B$1</cx:nf>
        <cx:lvl ptCount="13" formatCode="General" name="Series1">
          <cx:pt idx="0">8</cx:pt>
          <cx:pt idx="1">10</cx:pt>
          <cx:pt idx="2">7</cx:pt>
          <cx:pt idx="3">9</cx:pt>
          <cx:pt idx="4">12</cx:pt>
          <cx:pt idx="5">11</cx:pt>
          <cx:pt idx="6">8</cx:pt>
          <cx:pt idx="7">9</cx:pt>
          <cx:pt idx="8">6</cx:pt>
          <cx:pt idx="9">7</cx:pt>
          <cx:pt idx="10">9</cx:pt>
          <cx:pt idx="11">11</cx:pt>
          <cx:pt idx="12">20</cx:pt>
        </cx:lvl>
      </cx:numDim>
    </cx:data>
  </cx:chartData>
  <cx:chart>
    <cx:plotArea>
      <cx:plotAreaRegion>
        <cx:plotSurface>
          <cx:spPr>
            <a:noFill/>
            <a:ln>
              <a:noFill/>
            </a:ln>
          </cx:spPr>
        </cx:plotSurface>
        <cx:series layoutId="regionMap" uniqueId="{F8507B17-3E36-4EC7-B8FD-1A4FDADB6E07}">
          <cx:tx>
            <cx:txData>
              <cx:f>Sheet1!$B$1</cx:f>
              <cx:v>Series1</cx:v>
            </cx:txData>
          </cx:tx>
          <cx:spPr>
            <a:solidFill>
              <a:schemeClr val="accent1"/>
            </a:solidFill>
            <a:ln w="3175">
              <a:noFill/>
            </a:ln>
          </cx:spPr>
          <cx:dataId val="0"/>
          <cx:layoutPr>
            <cx:regionLabelLayout val="bestFitOnly"/>
            <cx:geography cultureLanguage="en-US" cultureRegion="ZA" attribution="Powered by Bing">
              <cx:geoCache provider="{E9337A44-BEBE-4D9F-B70C-5C5E7DAFC167}">
                <cx:binary>zHtZk5041u1fcfj54kIDEnR0fREl4Ax5ck6npxcibaeFGCSQBAJ+/d3pKleUs32/6htdEV1+wMeA
OGIPa6+99vE/Py3/+NQ9PtgXS99p949Py88va++Hf/z0k/tUP/YP7lWvPlnjzBf/6pPpfzJfvqhP
jz99tg9BafkTjhH96VP9YP3j8vJ//glPk4/m3Hx68Mrom+nRrrePbuq8+1+u/fDSi09m0v5puYQn
/fzyzky+fvHLF6s+Pbx88ai98uvrdXj8+eV3N7588dPzx/3LV7/oYHd++gxrI5y9imNM4oxnGcoo
Iezli85o+dt1nLyK05ggllCS8AzF+Nt3Xz70sP7f3dXXPT18/mwfnXvx29/PV3/3Hs8vKmfyXw2S
m6eNf/jl65v+9L3B/+efz07Auz878wefPDfUn1167pJfJuftQ6f+Un8krxKeZoQnJE4Qh8/f+QMR
+ookGUcxywh8IHD511j41R//1pZ+7Iw/LH3miT9cee6GX+7/+27Y2Qf96fGbHf7znKDsFcMopYiS
mDEaM4j5P6bEK5pAplCEMIc/6NsX/+qAP9/Mj63/bd0z0387/dzuu9v/vt2P+vNfGfoYv6IZQSjF
KUMEp+h7s/PsFcc8RpgRCoYnlH5v+D/dzY/t/tuyZ2b/7exzqx8v//tWvwuPnx/1t3f/z6Od4Vcp
RjzDLMYJyZ5HO2KvOElImqQZ5QBK2bN4//Pt/Nju39Y9M/y3088tf1f+9y1/Ozn3VwY8Q684i1GG
U4DzJ8T/Dmay7FXKWUoZAcznLHlCoT8i/Z/v5seG/7bumeG/nX5u+Nu/AcADsqqPf6XlI8AaRADD
MaUk/Wrd72yP+Cv8lBMcCBFCCSbPsObf2NCPjf/7wmfW//38c/Nf/g1oTl4r/RdSHMJeJRDUiCLG
MFAZ9j3jRDF5QpwUMgIzxFH6jOH86W5+bPnflj2z+29nn1s9/xvgvLAPm+q+5fx/jvMRil9xAJSY
xGD4J8t/zyyjhLyK4TKkA2I8Y+kTHv0RcP58Qz+2/Ld1z0z/7fRz24u/AbO5eFzUJ/Pt9f9z22Py
KnvikTHFmLAnbvMd3IBr8KsEJ4ikaUKzNKb823cDMECz8+f7+bHpv617Zvpvp5+b/uLdf7/I3mvl
Hz+/+MU+fHxR9so++Ef3zRh/jSNijjiDDgoa2uTJ0H+g9gk0V9BVEfDTr2zoGdn5/93cj73y46c8
89GPb3rusV/+BrToFyufYOKvLBERSV6hFEoEYNFXN7HsOz9FDGQJ6H0TBjc9led/aYP/nT392Dt/
eJ1nLvnDlX/xw98AtH6LmDv/16YMyaAtSzLwRZJhnCbo+3IdZemrLM2yFDLmK3Q9ueqPZePf3taP
3fFs+TOXPLv63C33d38FoP2/BaTflbXiwT+UXyW5P2hI//vVr68LWuGzpb/Z7odQ96tZj59/fgnJ
8fXNflW/nh7xnc3vJgv52D9+88TvSx4fnAfRD0p9xjl9aul+h8Hw+OulFFgAtNhZjLOEIuAKL19o
Y33980v2KkZAHkAuTGIgzkDgXr5wT6ok7OdV+sTosgxEQihxCUK/a6HXplul0b8b47d/v9BTf22U
9u7nl8C1gWAPv974tNfkifhBX5Rh0L8Yi+GpcP3Twy0ornA/+j/KxjTRjqVilMbmM4o7kSaBCiJ7
lCdRqvOuWcuqRteq7Y9yrboCV9ultoacZoYPDq+Z4JOa9r2UOmejGEPDz/ooPuB0kIWr1q0gvs2p
lfO5pep6IVTvu6wq07jDeYZGn7vGiqHuhcZjjlLVCd1m8Y7Zfu8J0rkhJORTo66arN9K0qgbFS3J
vuL6zdglQQAD+0ImZ3Zp66453rKyX+3FMlB5lFlJQhMVEa66Qy/zZQ454+l6NyHTC6JeRzEZBMuq
12sfDQdMPM+rTi87t/S7BrtKpE4tQqGsFyrrhkNDlnfZYg7TOIU8ovKNbMfqta2qT8P06DNcHxtN
jPCGzPtVRyGP2fpI0LTD2/hBoque1HynXJzlMRqjiy1JLjvmc6twekeaTe2ruXogKxi/ZkxImsjc
z3Ml1joTIVWtsJWkR7zik86kMIE3uWt9EAtw0R1ZkqXccOHH7i4MPblkUk45d6Ws1qmsFlghmxXt
4+V+9HgSOCLzsV9jISd4m7hLWS7bkNtUVXuzNFFpLqflYatMm6ezf1tlbsyJbnbealdsPhELj+sy
HhEWSXjbt0MjeE3tAUXsra/8UTHXFZlvddGQ+FBnTr+bQnVVO/eJ9KkVG5b9MZr6qoAUAVnaP6Rd
O4jegAuBOaS7Nv4YoQDWxuPrwOfsomp0TmcTX9NtPOOD9QK77RCvJC6Ri0w5uXaf4mjIcbKagnGC
i17qu2GMmpxhDZtY6brrzNjn60h26k2yruMpg7TMMeFpwTo6FEMV2iJYIoaRssupuUNxHQRKF1ng
BuVDl01nuKKdWGp4mOPeH0zsPxo8nJOFJ4f6PKLrcFoqBJHs8d43LAHDu13nicwHHETUp1uRuuYU
cG9O05DR3LTsBDYplg6/bmg9HFOTFqGurEhke2uzD2qMqJBjleX1tL6rSa+FaiDlFMNdqRI/7OLE
orxqh4tm8OhMpoWDhBBVQ4ajqVVbZHiASDOzLHrOc7bxWrSbzPZpFRqRNL4vNxbNZUKSRsBDHzxD
SgTuxsKVpku2K4tQTnVy4/SEhU062LHv6YFu3Jck7isxcF3tlMluanBSad07Lq0qudRiHhkuaFvd
+GZ53yVvu+QyBPqm6hDa0alpy0XquoA851T1Yoj9IGLY6EDmK9TxtuhUuxQrG/LEVEH0Ts1XwSgx
RiV2XQugEuu8DiMWpB/DPoykzxszVcKxcIlrDUHN6T2TTNAsYru+kZCAjpxr4ubzzfUHpLZrHavp
Snb1fay6jzazH7olecC6/zxLNBcj0Xy3mvRo+EjfJXwsw9i/5z7bCiP7OZ8To3IS1qlQQ9KWcxj3
akX0kpp2v9axLtqND9e2rZs8kvG19Et2kcqsyk2UfGq2cTrUvLlvTNuJbFvLxtz2Iwqw32TZDQn+
WKcbEkq2ezlDHod5HkTH6jfDLLtc4fkuZAPLZ43qHV2kEukKLtZONOlhBFoH2MCsiBt3mql9O9X0
UMHUQ0ypzXL+mdVWH0K74twHYvN2JvFeVtldM05inbfrpb6grt9yFqqkmJb1ekkHVo48QKiFdx1v
jsEtcxFRf53h5drEaSvSmG2FjZr77kOvU3VWdeTL2GZnA5vuOnOLPEaCJKbOaZM9kiw92RpPBWuX
u9qYSuCO9qJKqous08Wi5brTZnNlNC1B8Hk6LSFtirDYVaAG75oEgmWx7Vz4qKvEhGUnBjw74dF8
sw21LVGyXjYNa3MTtN213U3SmEemqus0Q3ZHyB2bJy/iCX0YlysZD1YY0i4nRYa8D8N6wL2qcwJg
MZmws5LPuVv1JGQH0cZ4ybWf8gnHECc8ekxn9kUO1Y6om3RN8Pk0m5sOxhxPhfTRxhE721L2llLb
lj1+8qbxUUH5+xrwR4xuPFSRwkcOsC362V3wBdf5TFu3mwO3QvLhbF3nkx5vXFzLfMpqd1pd+p4t
EpCguw1TtV3gKE1OMFS9WTxZcpOFc4rGTGyD/ZgM0aFpsw99u9jTltFG6IjFxbZm95G1b6aLKFY2
36y8YhPao7rolm56il9yWbtkELK175zRulCqTUVK7VqGlFxm9bjvF9wfOxWaPEGVzZUeK6AWdJ8M
9WPi6pL4fhaQzP3JLnetqi5MHz8Qe9CeLjlM4m7jab2dXXrV8+kY4+iDiaJ7qtrHqIcqGBmoGfS2
qYEdVMNSGLSdz7GrczbfwvtOwi9oFVPGgRjUrzcZ3eB5EnO1agFlYtXxg4zWShCY0wrFBRq60psU
ikhizoFq7EkcfdbtHAQwjuMm14sWSsz5HNqTURfjJKXo07dDL53AS309d7l2/Rv1xk5bInxHm9xW
Bu4Jww5beR87PkABABRaArteVihN23ax4eSuteuZmy64yt73LJIHg/VaGN4UbXCr4NLpImoqL9w4
nIe4i8tOD6YwTY1EguK0oCyC27ZK0GY5V7U/q7b+qs2arGyW6Mol/a61tFjJaIs2MU05VDfIDNVB
DqsXdM3eGR+UmACGasm/EMVsvibzbdLT17x3u0kv9wGzWiTpPfC3LI+CV4KZh17OBw/J5CH0UFq9
j6q5WFP/MbQVy6OGJ2WVIVSkfqhFt4Ff6no6VUN9DXXzkKFpAaQilxjXt3XI1pwxc4HmbOem7ROt
GOD6oGQZ2gXtsP8YVw48Q9d9MK3dhWRRZeMVzqMuFbgnHujgeF1p/sZQ+25tpiuzdkFA6B352lSl
MVoVU7uUfajqiyaahjPrzY76LE9rrvad9lokYEdvbmIX3GEApg7+XYuscqPItNvEKt148sDKdBdW
sdktlBmnezL1EdBgV/J6fWw57feyIVqEkPJiXIAv1m6s91Gb3brBVPkc4yq3cgxlVFEG/JOXymc3
0eYh2eUy7JpsKzH2b92sl0PHt7Ke3K71KNktswQuSqNydvEqMsbzdpWfSVjiizlG1ywObxKXkCJK
GUB93Nmir+XrrR7JYWIkH8aenyTGUrQo7JyZsWBNz4uwEjE1obsfFN6n/dxdoFUeZDd/SckYXw3N
qI+Li1xuKL2KZn6MZNbkcQBqR2a0n3qwVgButUbRjXXo6OVQ9h2gdi83Lqp5VYKMU0FTlByQw4+r
TcoQYQfNwQiUgnU2p/1tM5jtylMiUi3fcR7R3awGdNaWNTf5PEdtXm2T3TUkfR372JX9MgvT10AZ
Y/1hGJMWCAHLSgXEXWt9ZEqyMx9HWDRzm5zNabYHGtYAjk3nkW3zeXPjPsJepO2kIYLo45ymBWpr
U84UasLSr9daC7JUN822hdxt9G7U8j5tmZg01kcPJa2ANBdDhTA8MrlPxzezQfwGfrqAomBKLwFp
4jaJRexbL2qLP6xVg/O6aet8pVFTNAyfMB0ldBP6MrUhKdMegG9oXdHR7UvPDOBVvPT7QKGIqy6c
zRrX5XTL42U6fXRxlcfe9FcuTEARFijPC6TeMjBggxvZBCfd42TlTTtF1dmsxp0cNlToSQpay3dt
u9XCQkAXtTynEruyamMmeDQ5gB/b5V2WvY8hXsXis6HsksqItp59rpfqTVNryOoVqcMqt7iwcqtL
VXN3Ziykex/Ni+AeOFJbTx8RAZhfUV+uUBzzpKFotyBIqCixfRnIBdRafaCxu4+qZRRQGv0OkyYt
RoBYp7P0LIbmrQr9Ox7T25bOVlSmvpjX6Zz2aXacdSqUG+6RTu5j4FF+AXhqbHMIs7tHVt1uQ/q2
itl1OmMqvHRqF/gwCI+r5MKG6DjHqSvs3LRiWJb1BF+761XfnbbQLXmkBqju1ShzwtdQdhmHAj1F
R5TFZ8r0p1oNMbzv9Jhl81yAQjALqAP9WdPnsLwXBpn3RpultEyf823pSt0PUMntiAT04ATeEh15
r45oyEQ8QK1unP00bv49iTzZVRufdqOPpnJFEhcqBUv5phFIu/Y4bXkTmU7gQfF9sqZOxKC7luD2
rnBdc864vHGO3nm0TPtVQX+wLaEqiRLZONT7atzqQ22ZLWPzVGkyDAebzrvQe1bSikT5MNMt50TZ
mxAvOfS5b8deUYHx6xrZ6GAs+5CO2XLsDfuAtwUa9qiHtsonpamX6xWvJlfLqm4z7GfBlN2nyXxH
onncNYbUBZfzeASmXDP1tmLtQ2gdIJfvphzSZsuJN9Uugq6bRrtoXvNFZuwAQxR52ascZVYVxMT4
3RqbUo2rUD0mF9Ci690KXHdjNb2j41jnT636jFtTsnGg+dJoevb1wDDrD5KidijGGkq7zuBl/YJ9
ySL2QVbvaOTpXWVcm9seoGMdWkGiTQmu0HmsdP0eHRYGrW3UJBvkd8TPM6yuk6SLjqZ64ptb2+S0
dn2+VdV5MnF3DNocyYC7C9y7vuRzaIqJR+bOULwzquU5R/NQDkiRGzMuVUG7JRRj+zHqoQPGtm5z
bENzhXUT59hUclcFBEUxoalA1l9Oak0vmn4y165COWKyOjYbYE/QvHQbAFpTbdUpZijbq5hfT4Ym
5/MywSGq2XlKWwhf+FkaNBmsP/o6vshW2cdi7sYa9AMEH8EmeaCZoFNVH23vADogMs+/fvp6aJNR
77xuHuWwkDP1dBhXqXbAAJRIWhxfYtVV+5WZypZbT2YxbSo7+3rwwf72Cdn60vosOyUS6duZs8Po
dAzmY71YYtOdjIxQ2fOOCKt7UuJ+WUTPt0j4IdSFTJurFdjKdTS3lxEGuzYaog9DbXWbw4ekjj0w
gMzkcfyOysBvO7rOwus23gfgbYWcG2C6sRvKpiGy8GmQVzSS8pQaeqoWdWSpTm7ZstCT1u2Su1pP
7/RbIqP2sIYogITFhuuvh45nWjDSr/tscuPOtGMsTCev03Wr9gsN6yhWBU2eAagHqS1tLkkI7WWS
6uF8wamocVJ7QdhszqXtzfmQ6U814WEnswmdoMORxTjVfa6ol6cuQsoInYCaFpqtYWLtK1QGNQxA
J6EN7zvfH3mtIoGbIF+nbc1Fg9PTotn0Bkj+2z716DyNAdQWCqrGyJb+JHsZixrSWowmG88sRm4X
aygH48x1HhtSuC3Tt5C98865EV9BDL9fIMqvGdq1DLZlnBxPPTtM09LeZsAx82mrarH0BmAS6sOt
mnF1k9o6ei3R2pb2RLreX1UhDVdpl9pTxasTdKPyUs+frUsUUGyr3tW+MvtGJX1OQaiAVM3qg6qr
JLeLTe5mOQGz1zjbj1VYCj8RXyiNurLf7FAssm5u4BeY/WVsQ0lAgMnjZPMnM2flhKpUtC3l+xAP
B6oaep1crgGpU2TnsdzaNeQhNNOttnPZQj+0z2gYioZ6flPRa4et2XeAPcB+uv4qmeaujNLB5oCA
BvKNXAzGL4dAhul8CIOGTF6g44Kfggq5kRrIc3W+6ebIGtyfrbpeLrhjJh8bPpVbIOslGvgt0Nb4
qBq/Xn49LNVcCzoafc0YumS2Xt/adsElarLpBGJDDtUkXAxVgy6cjMQAHARqOD/n3H/kZPU7hevk
zQLQnc8SEA+azvbC6jvU2ulGQ0U5mhE60M6N04Uf+n0MAk7NX4NNvyxd4DugJE9q6TLu/ALpyJpo
16YQIh2KRZQ2D8sT003Hvs2jcTO7qrO6fECqm8/iaDzNkQXEtvjNlo2gnqjK73zAXT55r44pC63Y
SLfuUgK8CpTH9TUU+PeZmyLoRp6KQ5fZdxkyJXTSVQ7dYX2TQCM/ez3fs7b+OKzj1bRWstyGLCrJ
Gz8pVizLtAnIqu6yB/KWsvXK+UM3ZtPBTjO/4D10sp3bVVOlr4madjHvWN6nqTmbHMh2rHOAzGD0
zc/bnqAYJMam+vxkRrGBqrxb+PQaoPW6XgsvbTiH1vtom3E9q5ZgC2eATVTjeK+iVedjGIYjSStA
WqnKpUMZtEzhcTQ9iIVYuhy1SQ0UmhGR8IUJ6GK2XUaqs6rqxpt02IrBg4/T7qaK+vCEMWkhoZE9
VA46RL3Eaa7i2RZj1Y7QK9Yu99kMAq3h0IzwGefEmDxtwc7NCD0bY8OeAVEqs5UVPelUzgZHd3Hz
edzi5BiH5ANz2x34pLrQmj1E/VNLSMm6IxYeIecNNIkQxAgmHOZpPZtx0xYTa1ew+j1fo/ktglgt
ERnSY2jscAxDmQWUFNvAzF7SEVhM1hTx4gDLzVQXyQACZTT4qZADULshRdeki98yVL1tmLse4isO
8HPOPYsFDxmE2pwF0dSmhnZoPlsImCjm0h+BHEPZmaZcTmBRDgGYZ3TKWQY1aJXYwOjCPGwo0QdW
kVa0CssPo4VOoKmPck5wGafyMZVlVGf1fiQdyvu1ri63ik9iSDe1g+o0iKyl5Dh4fWbRkJ64byFM
Gg0KcNSWSbzcOAzrfHSzrkB8dNzsqoUAVajm+NBuFO3dtOck7d7x+b7DvRQWpwYa4mYu2TIAnVgD
zuXIe+jJAKMCPrTREJ0xnIZ85tlb3qq5aKT7AknscgChqKhakB4gnDdQMm7TxuJSUcv2PiPQDWB9
C7jt8xEGCjkoWegc6v+VBCUCRE69QKMEfF7RocRTlApQOLhwljVHY92OARkijPKimu22R326b7I5
E2tjeNnoHgSXRwZ18DTDKKXEMgqlThkXeqTNbsa7MQBIT6Tp3lcw+lDJdNlY5YBzzs0uWXrQtyee
Ly6LSxNvOFcWNldJNJ7DWOfjkmaHrEn8gyYgafetFpHK5gN0zlag3rETqJLjmZkXV6QdHw8dvpgS
3NwGHKAP6ra3JqVhD1UHn5qofavX0cAXmuFuq609m2kKTLmKSBFPnpS96bpSjtjASCVOhezDtN+I
O0vpSvbDvMWie6NmrfJu2QBWO+iz62Xv0/ZBAysrOoYmoYgLbx1FxQBj9g/SzUsx9aCaNRE+rHWr
3lVdfRV62OJIFtEQpvZuBk1qiFIQuNRaAx1Z9y3d3jvlt6KFsrCjkLfXaBQWZogHPegdDIXmS43C
ZZXV9MyP+rAFrIS2MIJjQ5/ma6h86dtG75+Qvkv4Wyoh42Ki1lK20wrwIt+shrKrpQYtqh/6y4Wt
7cHCLGvBJl84DcAph+wMLBqjt5jo3dapdYdHHfa1AXG/4u0pAkEZpOfkbk2m7bxuKgjc0NO9ThFI
pZCe2Wih01qb3diQLZ9ouoq6bdgOxi5fnd3Df6TIYXpgBd0mdTPX5o3W2eeqWfze9bQ9LpXajzOw
0hhGQetqQD2i2xlL2vX13JyAvPXapyLxUpd0vNNWjWdJD/70MNUSkANFtdX3aqVA9ZqR5NQzfYRf
PkAr66obKJP1W2aQF+243a5yAlpCRlbGmc0T0G5zDZhGx0mXCaRSYQE9CrQ0R8pGXsT9yPe1FF1X
58mIv3ho8yCl5T5EBLhB4h8jg27pPIBUMV3PrWdXSbY+NrE7D8MWlT6Bdt4vyVzwdI9tS0TGSXxM
m3A5dt3lunTQqfP+cz1+oJeLj9lH0w6lafE7B6UI2kN0AW0qF1sVQ9F/mL38HPcp6BE5dXLaSZ2c
Nj3n8NvwTUAngIAA9Yeg1IetUYVtgT5CtFuA7OETFIRrkGUIZYDJNBSzrE5qDYeKyvu2rj8kE6jA
W+cbIVmyUw8rGueyQwpmsUmziW6oD1U/F30ynw0W3WY6m0WFNxg/hgrYOpN5uqgPVd1z6G22vRyG
B5X1d2ul5X4YqNgm3ea6o4VeZwPS5HTVptEbBBYq4NcTHzkDoX9uwhuaLmmR1GMnHJiiNdt9i/UZ
Wx2M7sIFzLY6Ea8tLWaVfE6+wFjlrAnJWGadqkWldrQ275o66/ItdTDnC0RgILY8wh1U+PhD49Zb
da28ygqrN2jnEchz1B9J7S/Xxj4yKO9Czv5S1wgmXIiBMHi+LRgEjch/bCtLBUxOrcT3W9ScdfYa
T0+TQBrjrQwYhGLwpoXhkdtpVu2R1J8q6CWbsJ6ZFaYJ0O4XJloHAdXCwqQuKtoqfFyrcEYkfejS
5mYKPbTvCL9jVbrsQYxIRQN8WLAB5C47DzlMwI7N3Djwt2JiSwiYwgMn5RU9Nq4DSbOxhQpb0a0R
xLyLDSg9MHprIDLk2K15p1OQIdTrpXX3/5eSM2uOlEe//CeiQwIkwc1csOTufSm7bogql4tdSAIE
4tP/T7re6H67Z6Zj5sZh5+ZMUsvznPM7Ctr+k1Qr9IniGJTjlDlnnhfDz1HJp8cq3t7mKt5Bz35Y
/PuWhL9thdHnRmzxMYS2xRM/scLdNFWJOdSGz5F9FYFSKZUiTltvbJKpjwQ2rDpzUtgE3+0jmp5X
9PH3vKAwK9kNMetbv2zHXs03fvyTayiJdvxeBvXt6sZHsszbMYrXMsGa/Tl07cfYwZqbrdyv0KAu
q4WSATP5uNX4T8Ny9mJbnGAeqcTXqM6tdxO89Ph8HayogXcoodU8ZBUEklqONiFrEezjVn4s3B1V
MZ+XSJ+Xtn4pzfoZsfWm71FkB4FLWRWom4MoXomErB/N5kWL+MQKlMnijkn/pjLZtVTZuw1IQoTS
4la1u3joDWgKcb1sUKdLUv6KpvGunYMFyuem06lEw2CizHQNS2dHh8Rz/KqEYPOjE4oc2DjQWLFd
6mOArVRsIp1hN629t8dYxFahoLY2bbpZd+MLeedvFx7rM0oRewJD4ZIWfTqGWBOWKllWrU7I6OST
ZY/j2g37iFdVZlSYRXQaIfABnlAOrxkPw+fC2SFSTOQeX9CTFzTp5j5MeYvd3vM6tZ9bWKVmOdR6
Qlkkx0NdYkCazyKQ+Hiy/5BRYJJlDv5syL7TmSzit4JvJfqD4RN3v1MK1a8JbsMweom5S11XoSTv
5gtXKo8W/yEI1JtaThMbn+NhvkpsLIFz2ib1ZA4hDdxx88fD1N2THiVereeHketjuYEIIBjPU9hd
IlsmMPOPS7tQjEnMrJaAM+ieW06extnmU2dNGjQyW+SaLN7w4A/i0mDg1yrazWK53Sy6WePfKIkL
NbM8LlWFCUnuYdGjTtCHoS6fVQMlvVFvfiS/12IkWd1vj36nXEq2gKY+yYaYPjbRnVHmEmK18nu1
a8XcZ62ejlV0bXRjm0sbnUJN9jG8PKMZQYd+K3p7df9HP9NnOc54F16vDwyfpB/zqYrafS8rB9aE
J6yu44RaHcPcjY5Tjw52dVGYRyyYUI0wtVM0Sg0rVVq4Ae1BNd6vsy2P0QoWYmiWOeHl2iSqnx43
yw9EyCYtpmBMuYNEJkNbQQd6WUdyJIGAzjXZ07JaaGtWnU351JjwoYNGCY9szkAivcIswQKkULjg
faKEmeMfRdd/AGK/bdn6m3bePgxW+rbx+6IyM3gK98MyvHyrxp0/c5dz2jQHusHhansFZGdku36G
AR8v9U9+Nci43ZXw+WHZDdBBwxvbV/5e0DH1LfvmsRr7wCrjnZt/kRHrQ6CmJxbwd2frab/p+GaG
0dB5VT45794H0OIGI9OAd322fCulfpFMbZDB7XroJxokXUvuJZcNWIru9yb8q85CJUxVlOcRpsJa
Rm8xqgfUhGvS8mBXruOaCQxc6ekggVMW5npEjRZXkMfDcvvZc5LajvbnMJ52lkXfdc23nQy2rPDw
NIjVgIF6ohJm3Q/iG3KIVfhWb3RH5tA7YQU4L1tRJjFttowu4pcMJ5LPCyzVifL7cL2rKrlmAPEu
kpFiL0gXnILJlmk7sY+pfkVxOWUdW1HHd8Y/9dpGqQoVNqJzSMsoj3XzOJH42euYyyxF4VeF5R1I
JpWqFV7FsHByoP7yIoarMot3avEBsXnUzSGumilte9NcDA1+EFKZVDWDTBSt7ow/f+9it90B9UB1
vI5bOobhAcycehxCctvGJWaET599j6t/Y3r/DZ/7GJQzdVn9lSb+55//65A/5l9B13/ddI0i/+uv
m6fd838+4Mo1/vMR/wrKXmnCf6Zm/4NO/JNl/r+gi//1zv83rpH9V6wRhd7Q/y0I9IUKXhHtP1Qj
5/+IOEDUa0yQEfEVIPyLaowQtWI8JiEn/p/7/kk10uAfASrGKOYEeauQh4hF/EU1euE/QLxS0K0h
830CWjL4/8Ia8Up/hxoZA8InAkGigOFNMIK3/neoMW50t8CfqXb1Om27AQAcMWP4bR5YsfdWNQDM
UfW7tNgZrp2kR8cBdpLPj8aQ+c7BK76rQU7s7eju20nzJ3/sP51rwnRW2InncSqPAXC5m+o8l3V4
AzFZ3Jh1XbckmI3eAUAr0gbV0J8R+Acu/WsA/p3XpOx/+2AxPg3HhUdMHBESMKN//2A84iEqva7Z
xQs5ddgz0CAFn65u+b6NljUXhpqHHoUMKvqhaC+j0PpjsCHmhpRnSVaQBHbzD39jXv9PbwsJuX+/
3kiycIYcdYhuAOGK/7zeblENkX25i6yDyKHX6mkMxg8NdxaYRyFANMTLydNszOZ6ABtSr4y8B0Cl
tCnX439/NwBi//0y8QAXh3C8kUBQBhXv6/6/Qa16iSo3XuUBLMxjzkyxB9z3XIyBhuCFva3BgiiH
Vl58XxdZMLouXdygj3xxj1hJ0cxqMbe3TV1vF8PWBB7MMpzlGqWy5NXl607bsPZ26a7lxLKc/A0o
iwMFmNAqCHeGjcUNygmaOZ/wVM5hfPP1kG2dywPbxMc0D2jD5mUCgbFNx68nfD0sYNOflwyvL/nn
YV93jH4cZVEpYQJd7/EXzyaiaFcYq8y/2eQkULzF/SXuG3Es52gEURI2wY3cJu9Ub2r35yG2bMyp
tuoIMSa4+fPcYfTzuQAYU5RKm/3XjWFdTolzQDH+dqMH44JPTF2+nrxMAzvWIrgw4J0bOMWm3ZWO
hWAJr3/HttsyuK5RWgwzWLfrD9fBJG7tePn66+t2ChLpz53T6NAZiOJHWZY/elOym5YCiNnrsM9l
58NNuN4mHXbAbGuJ2/tziCZq1uzm656vH3M53Ya+dcev24dKTCAdWrr7uvM/Hgv7jlxs9bOI/GrL
RtVqMFBoP8yg0qnCNz0XlGQTyqS07bjbElKw6MZdf1Rxud1QsE160vP+6/a+pjCF9OhlX49A0Q57
yvjtjou1SPuhjbJq/W00mdNhcAxXvPnRLBtLAXqohKIMfPWN3jK2oS5AV1BmntY6dZve0r5r4ls0
ioOvu6wY1WeHJGuusNDk68LiTGLApQuQKxTnTZeUclz3yMLybMHFg0YcPcd6WPYzcFQUrLxCndBf
fIDMexmKh1669WKaDqhJDEBAq7JEZAg4bTdN2wFmaZvYZSBpzzpzwsW85VjFoQ+r9uIilFnOk0tW
zWAT4Ec9YF8tdlPk3qhn9mG3XCIOUQgg/HaAz36S4JzFW8NWNHSeN2XSAycGKHW30WpMRheVSTPS
z3r1FFzX6d14cwvRXb2JBtIC9d67rKX9LibzKZqne5Qxu0WXXg7WIymMVx4dg9cwBk/9FJYwUFA5
6MKc1FRJeAsQ8TTMIl7V0xk8Q7aU0dMwAiJ3ZfHRVssTD4rLognWqNFtqWQYTYVLNdu8PddAFv0e
tSvp5Zn6L00t846EOinXGxQx46GdITJVm4Ue4eWqrfsDjKKzAJwSxDXEHXxDyRBd2nJ4KavPTa9P
foBXv86cvPeg6wXsar/+JgyEiAnYR0lWk1+BoqnsUx3HC+Q7eaDw6iUMKGvXFDXl20CXiyd4kfUh
y6V8x6rxvXThx1agxVk7D/VsW998XV9sHK+owPA5BrMfBblfhc2jsHoMRPGwzQw0JYAloe95YM91
09+Byb8JIvjulA93xWZFvg2agR3zG7BOcYw9Vt2JYjbZRoqHSgIygACbzGQcc79jn2aa95UX8ATO
l5eBtJ6zzlPHmIpPG8fd0QIz04D+EzhXZULCRuZxWN9406zSRXtkT1c5wUAqD2Dq66NQAN0C8wyB
7WGykNfXqQTSH0W30J41vOF8ncIRrRSHJzvXGLfrug9AFDdVBB94aY8AqPYtkmmZt6h3swzFwYhp
TMPwtp0m8kTH+h7iQZ2iyFkTpTq58x6dY91ptpU8lpG/K6cBGi0n6OXn8qRCfE112O3Wwf9edd6O
BF53AblxqGox78dYtPuqEllD43TVYvte1VAS/G34toB33HcgaUTR53XXwIJmUFCqCdgvhBeVc+VO
oqyrzN8MvW/r2gABO5nQ1lj2SP+MlMQdlv3hva9ORofDaUT7ukMBnmsceHMQEeisaIoPZFn2VPbj
6euHMPECOhYUVsYR6Ej56M1nizH4168Qc/F3H6odb9nPRUa44+u2oqaDROcUsAP6zN0qt/H0rx9l
DBToX39+/eYzrEPaKfRm7uhU9wpG687I4jsktrvWh06iOKa5a3v0mmOUss2ZTHI/qQt7CB3KsBDA
pJ7eaANuzPVqT7HL+UTB9/hCbSnML8rTjco2b6BGa1CcWXgz8QmafAPZbGWPMIIBzoutTSjLq6UP
MhDqJcwCjqoPfTldK5PAOF6yMLZpW3tYcyHapMiheHQ6u32lXJPFIeiO4dCDe1/SDpKPGK++V7Ee
Kla0+cyaO6Bx77W/NblnIrBKw10rg+cCO0A2RCWolmK+tBZWX1ubfA7kwRJ3H016TWj4TTX8twnN
LaHNE+uK3xAlVw5iW3Rix7Hk7FqFUWxXnTUqkJk/4jO1zQwnDFZtM36T0CqyUnp9ui7CyxoL4Kio
eT55kOQ8ZkEBFPfYNPFfoU0QPidmmc911INI8aKj8+L7ABZiaqogB0t5r0qAxv3UKiwGNHUreHrZ
mRmkjv9EiqeV9GHSUwESwLzhaIUymQ3zT9DXf6kx52K5byyuKhgbCquJnVT29YXFXlDngfaOQLwT
DkA/KRagST0EiOoQSqQVPNRVwADlLfzIS4Ad1Kt/NPF0XifI/VMDwN9QMFCmuAJTkC9oA9hy2kFb
eWgwAgBcxZ3n0snDfw9iP8c5Gw1UJMgYQwT8rFQQVoL5fW4ne+81E14+ujcGnOyCBRM+Hbsppv5c
xGu6dvI9tjeUNiVkGnkMI/ogCIe0OI5n3SHy4vlqp7f+YtvorQ7sUy/bU9etd2yJ9nD/NNEKwKM8
tDE/DvPVbNVhEtXRnFRYdGnXPMbCfcKqumpySFcs4QN10z0gwhrFgb7pTAhxE/th1AxPdgzOxPpZ
a8HjBnJ6a5TokzHOlgKFIEwIkvkkH3X0GyYYPXjFYYM6uusgYoLvc2jPJwcXRM4ZK5cua0YMaa9g
x3jjebFM1bn0tg9/WqdcevEtsllJpP0uqxvQnXH5sakSk9XzeBoNJSTOtrwTaw2ghps9AN84r1rb
Jj1xItEC135rtpeezAaUDGZipX9uup0OTvEm2VZ7XzSdSFiALbvq3QW8SJOFKiWqLiAMKnwRpctI
aX57SRk0qGvn7XPcFFw5AW0eA0jt2WruPMdK2B1g1cdOQzP1m1NhEULim33r3PLie+U3q8wpgviQ
1Ka2Sc38Rx/yPQVtmOAfvVYdlItJ91kxGXjsDUYZj+Ks37pL3WyXwBv8NFR1k/gWJlI3XmfU88LK
R+ejumiW8XdggIusuFyyuh/c/GlX1qVNKB+rlV0ayCPJFBUgWu5tGQYp8HNsywKyla7WrPTAp/IW
fCZNayyv6VbSKi0HkYCc1bl1sToLva/cdoY1NyTAxIGheTW2D1BcW2Ay4J9V4psYRDrHeMDxJi1A
028Dskc5VMgQWRJxoJXRSGgxi06mRJWgK2Rehv7A5NQmoQDoZu0LmGCxJ1iE6SzMidh2BsjI3lnl
nwFQOkzXBdJzHE4pYBml37bSz3vSCBCU9duwIA22WGBYE8UWAaKVD+KEDgeHnnX5XEostf1UHdam
P9YzrlhcTy9dH3/QVjwP8qIG4SVuCu8g+elTtbnEa4nYzxNmL4l/dS6+L5vok0ZCJSHzdgFqobMo
2UPgt7/7Alz2imiLijWIVlJjboZdpnDloiKGeTZhxq3Qq21TAvonE7qlxoHBlqjt1Usxj6mLAfxO
kCHTbg5T0XboFMt+zOKO5iPD9xGWyFPBl7wxVjxr3Q9J0EqRYvTYQ32M60rlYqYyD4CC9BVIaO4N
bbby+JtXqIeG6l9usPJE/AYxGgQp5KlvWpDeqCCGEyy+FuGa66+6Q0+X0OsDvh715wlfzw0sUmP5
163j16Ni/to19rbA7k89MI+xODIp7opiwNgOXTqsEHWNn2i2hjnAutuKrm3iwu9RgEa1qq9dhzd+
zpAoi451SSv773RkFAuVuOgi4ggvNBAMRJCt84IunnDQalu844yks9BvwRyIxBvph4y9ixng2TV0
hYoadGnvnWuLAsqPpktg44wPEUpvD6u/ol7alCFiGsRKrN89wM9aJbVFUsQHvbAPJH2BipR13ayT
QCLHNa7JOIvbChDbbrGxQlwyiTyKiNiwYZ92MB+vqa61GhIhwQ2qJch45SdlvG2g/STKlbHNJ0Vk
MithUgLDUGr91G9b3kXS7e1Gny0atxAaZNE3iYu92xL6N1sMdt7Iu9VKvC5jB4haebvB+CIJhhXm
Q3CZ/BKLwzZ/EKcghS/zbth6pHHgwMVTuKO+H0ITAIy4rEHSOmSMBAjbFBT+HT72cBr8FXQRMEy4
6zFgPXxD2jYqcw3SD0vNDLq5jlBwMQuGvg/4yG62yYuAPBEqh10d+Po0rrC8FEHCYBPrrowGbwfx
JTOshcbrj+Z6AESQABYoMyosqieuD5auwT6Ui0mrYku7InhQonvC6KWuySd/0gldYHGAm/JRjU7g
MBuo96I8z3JIp3Z8nbUECdj1zxij1R76z53SqAhDD3UgSpnwSPtLOBbhbu7iO10h40ta/ekvXQ1u
1dOntZ7/+jFJ8J59GaVVtzx3o79XxvYZ7aoP25pzHFhvN/NnI2SADCPCN2Szp3bwCYyAGo4lrOYU
1Wt/Gkf7di3CVBSiqOz5jhBIBWqm7+E45GIADs/p8hYH4zdQ+VsyhQDA27nTp/J6FX2wjSmteiRt
B1hH11ECaK9KwT9tKINQdtVzAFdrcWsC1sKhhm4e/HVb9mJg6P3wOldkal0Cnppt+L0sZQWuygiE
SZIIgYa0Q1mVFNSdFCN90qM1SLtyhn6OhvpkyavnEXXtBH4OGAYQKbekhZ7dS/LdcniHcCXfIVOC
qS2jateDg4+W+zjQF8GnQ9M9GA2pE+RPieAcvQnoKvKl2PZrxLN6hAuMrOzHKNt2v2rwGC2uibs1
zfo0L6dWr1MigcDg+f6LmYudHxbqWIQhgSVRvPKuiAGvYywgSeoOtSfyqe6L5+5+Ng4LrwBPVogg
mWy/1/PiZaRzPzwGh2tECDqa+Ziqwuxx3t9vDY6h1HDgAw+pXNEAsUNb+WBBi3ti58sP+BDzjR7E
6xY132l8GLuAnAF7xqki9YtVpU0qfQd7JcgK7n1H6lrnE5l+l7ztEx1tEags9dQgCJrPyBEkq/dz
WNRrwMzdyqHfFiH/3kxBnfbxKJKZxh8oXk5MzwD26SvivUuGIEPWzMhBcNKAjVs3TCq95thAVqwq
BPzoU+tW5IfE0KRQP2lCbtkisdrMdQzbPTyuXRSgYPU8EA4o8YclvDRLBL3WlHmJCA63pTuBI3tp
W8Si0CmXh657BQ19jIquuwzr77CZ+0NQFzRjrRiSQSCI5wO9zwIFnMKLtzZjGsk+JLVh7ccIh4L/
MvOTuroykOKTFuluREjBdOKDYJhlql52ohhdWol1OEbMPwuxRWk5IXcvAw7yioewa7z6WfteC40N
nnwhlhyzQ5xM832eahhIPESJgAhCqJufDRIsOzZxrE+j7lGsFTaBt97sfTYDsfCGI5oQela9u11D
REKUR8JkLZASDktyCerHkRwgnHu7RVp/33pPxsxNrtcf0Qytvp9jaCuA2vKxiMZ09CFHbNiIZIMM
cNRP4wm0VDKQHqBWFbySK4nT9EMmxdzs46lMjb8iVxLonSow1NpKX5iDyIV2PRuCKJsJv6koxt/M
yJutkWucf/oSxUdvabP3ICdAz0eTE6/rqYiY24MYAnQ/XxPYDRyDBZ5mW/p7jwFwRownYkomhk9o
E7eDrKnIeq7woa+1VIAKKTeOFrurNgeuPBXcXSHmiu4acWh6g2aq8r1sse4QT1XmgD/uVgOIZwRG
gaTLc1zAR5sb6mfQaTSZdNoFXYUvXcPFXOGjbd1dEfC3aiAD9kdoTaMoUNTCKK62Po+Rzk6KdsDY
o10HOXg8jWwzWPoRvInnYExi5shOiLVJkRa8bIYhEe756wGzx+yrcM5EG/WJN22X5eeK5op16jQS
bIb9rPhuDn8EZYwErtpNriyPPAQhCjyG3kLj+gFAuslncAsJrJmfZvNXZHxwoARkMdJtIazm8Lw2
5bGFOrS3RP6UZrusm/UeIr6NSY9MF77yxHj+B7kKgbLFCkLESlKCtGoKdCiJo7mDqMkx6GIPcJnW
v+C1xgBzjqYeXpEoRmdJ5iRe4wm0Fgj7eSbf2Nz8cCOOYigrL9F9+KLAsSbWF3RXwpZPmjYyO/Bd
e2uQRMZBBd0eHvxTb6ruZHX9C/FtfoBZj7yAB2P3Gth35Ytv7AV47ppWbX0urPdBzUtdBehRKbRS
P1ovIDB+Tr57FQJg51fxs0TkNJftrarVB07lWVDDRI9R1CCwqOZrAmc6hmvk3zG77LbwWRE73gPk
z7QqnptVmVz0y0FXpU0hcEDjLCBPYsRiChHXnErwmoEasZ1UDTDZegS/YeYM7b3NMLBIskwg5kWl
E4g18KFbeAKj/gV4PsNRGmAZ1XqjW9TVsqzWlNUugFqsNqzt7K4IKeQPfsDOiFEUIEkbSnoIGpRG
gbXvqrcBPCDzKqltTogrr3eqKPuEjcLgaA776BH9QZnZkiWVdoAizpx/6RFPw9EBtz0EhF2FhK9z
EFEMOjQzijvAyJfIaXgA8teo+nkfVPo4OSiCbVc+hGrQ5667w6B1lwGoBF+APfpu43uvYrcYs2AM
/L7aATBMMO3GI+Hs0fNzt7n2TESFEyTQVnqYbXkB9SYx2AfyWbD16II1RmwzmcTWJR0wIhz3fMv7
OUrBib8jijLulnZIcXxFjd6Utvtrn0BDr30MB7c3Dk5YB6qU9uJtlRRplKic4Jf7Mh9W8GUtllFM
ursQKdSsV7zFW/9ZQQ/DHPexwnJoC3r6yR0dc4NzVYCioqeBL4jeCjvKVaweWP1JYtU/EC9OANbL
O6Ey2bP40K5YAggb4d/7wIYMWtiajB+QrbGdBwRHeLR1rtEHQBxFl1R615mDGr9op2oPIGmzs3qa
13dfYRpFcVQcuRqw8bHg6AgWHSm+R03QQedv7N5207l0wS8AbeXdKLo77J4ggRDgSwuO81Q2s7w2
vjekcd9PWQRGsi6UBvIM1CtQZQvwt98r1Gip9OdTTKGammWF7JI1mrN9b68sfx10iUPYMmuW/gbH
iVw4nKKExHGbDKjFQg859kLHexJ0p2ZAIjJ+7+r5HkW7yCsfeDz4K8gCDiJXtew0dfYCLGNIjBjL
q3gSQBA8YIN8R8IZS+3sf5bzd6wugOjGkmW01B8xk3eN8qDOabkhy1zuEIRHHqWEw+Ft276YtluN
cgjNswVnS0ENMzL1cD/yqtQcVegY7zZl0SXGJAWuaBIeFeDU2hh5rEEfWpDiqDrvvy4dk+FrXLAP
1mIprcjjZFaWeAjcJIVCvzRVfpVIHOiRaezZYgvfqw5UydryESeYoINZ56ZMYZkmcYPTMJZoMxka
hyqpgEihBUqLCPJZbMIJZ51EIMDb8nlYkJdtXM3vhlXvrRRITXYjpAWwllKCo8HpIuehgy6C4zQS
OOowdbgeElY1By7wDSCIBcIP13kcVYRmwnW73llsT44+rh7ObqkWL5369igQwsl6M6DUhJ8lwHtj
Ox1Qr8woziiBz9rcUiBFu5F3d+HmFXm7FS8CMyOFhv80DS2Ad4N33bckHXtQmTP8zMXzymzjBU5r
MOO7UuZHqXqZ9oXvg7I6C1NBW9aoUKPY3gNIeQfipTRyfBHCDompm8vyEXTlbihGbMQdLLpFQeCt
sccMRZWNGv9sAR5e8+AwFJE9yuswbacBtIzMuGdPNdd3oT+cmb8dAgsDsJZhkSwS6g9dXznq+zWU
30kR3UnXLOmm7wYNzVDQHlcLfTmEf6qAkHtkO9faVzmT/beqBeIcDBBDAduOv2TXPTbGno3oMt03
GQtrncghpDBcq++EmG/E2zcDNNOtgVJIB+9XwU19WGj82WoFDnQfjORn3SATZvqdjiowV8Fv7Gpn
adu0D5rf3uiO4XKi/fzcSKSGTIQjaSqsuLQqUsdLArAcR4i09aNDojrbIHphoclB9O6ba1T5uuZH
2CLypV/KHYzJgESnFi4mmk6JJREGfcadftcTOSn6zdG5P1sb3Os5Uvup8Ly914sTQb4l8Uh0Q4rp
EapYn8lrtmHFqEcjHp0BhxW7YqruS1AfmZvowcZbn0wK+eM1nrukQq0DpUtaHGMy9VlZqteOmQH5
QnZfU/27bCP+swa62EYkxdFP8KakOqLvuvMadaCsOvZEc+CC4lXEDqcA1SFQOmGPSzB9EMLpN94g
R7e06qzp8IsZtp1tB7/I4Q3DM4KwhhAhpEB2KKuN71rPv6knyB8hVd/6rQ0vFBTAzlud/7C1iqXM
9Z/MwB2FIWYzuBGPCPL9YmMezigYQ6S0EHvB8qw3/Ts2RwchvpuHwxIB9Ay03dIMJ3YgMzK2v3AC
2I+IWP4m34DA3dp4nVIebp8+YgpH2c5n+Y42GyrRgs4aBeUTQX8BCNwgDx+py7wQC6Y9nSOJPiTG
eUKLp56LCvpgjGMZwBpA2XQ4+MVO+Vj5ZEcLlL3ChxAi6/YONHwF5C1C7nUZknjBIg+xyEeIPVmU
Wg4sHr8PAbJqkocKtLmGWS15yub2A8f+YEI22Ipd/TGuC1xiMMQBaOW00xCvyuL3GOAADV7q27KV
BTDY9h5u/H29sOXYtMGpcDXZ8xGKUnhdXkNJ7rcFPhaDtIvYG70FiV3f9tJPQf6162NxRUeRd+rg
2JDd/zB1XstxI8G2/SJEAIWCe220t2TT8wUhUSOg4E3Bfv1drXtOxHmZICWNRLIbVZm5915Z1q4L
fEsfDTcfN0WRrzzXO+sgyre2wJ1pM0yuSq5FTXuzUsJo8T64x8ieXG5mSEducmr88W0xM0Q8A0wS
nhooNxH3g/8dVerNfDRVGSMCfl8vB9s2ThXiA2e3HMPZmn7XHX5zHSTDSTaKc4wLLy+qbZ35/S52
sDnbldi2ZqDWOQ9AYPhXRuSm91OnJRN7af8Ff4Pc5SbBLikWuZ3pHsk2D0B33pk7BliWHHgNYjrX
jJOaXr/ObsT8JS2xOCKwoD65+2LTjLI9tklzKV1GBhEGxjFyLwhHLvF3tdHIv6dZu/tBEV1xW+yq
s/SYd+tT6Tkvuf+dz8qhLlzKcGCo0SK/XXXbkHDKEfo9P910rXUaqXjlI8RGKGU5d4HBbYeHWLXx
/YGMmCbm9spI/sh2fAYo1uJ8rwXuZWoSPx5eqiq2zsr1f6JoQAAbuZewYDI4eeJBI0Qem4TiyJcx
IkeRS6qH5zhJd3GLXWdGuD1F5vg3asJJjzdH40uJIv4ObnSz6w/GpMx1nZR3t1hevDk41RYyct0z
hxovXWU/HCA8qB4GekM/vLGeZJKz9J9EFujqCNaXv0U+77MUGEbU9ls8VVc7bb5SZm/bKGLS70iS
HE32nje9vc6y0T4YfvBUT/WXIA8TLgLntfbVRTZMDtXSPY2Gn4f1wlwniMVvXxzNMQv2igd1nSwj
3iar/cZ/gGLjT0dqsIqMyuyslD+ERhXxmaKV9N1tqvJsZT70c6fP0fns4OIJxTSkc3gQlUeC4hEU
Tsj/4FKY1/281ATr1AsRpnhf50KcfUggYRL3n55RfqNErHKKAPKvyXqxh/hMcpNqz4IqyP/VLdV/
gxxSdHBLYDOeDDpzepW2P7lJLPhmvH4dFCYVlupWuWifvNRDPjX1eRbxR48/d0sd8iGBZWG0Le/Y
mDS1+zGyyEd1stk1JrA9b+GTjBF0t4gGf88cFopuWXf9WdS8O63ISECveWunHMdzmYIAstA7Qseb
D05b2xiqov/qftlqkqjrMaUFEE33PKaB2pdWyYwMoWhrSufOvfiRVz7Zax4Eqqryo7Pr/3D9BDve
2x8EDGmFAslkPuqOwgrcVUTU7eS2ETShzMPhU3+AOzCP2s81mbHgFUIcx7631maaH+uiAsdmz+JQ
mfF6jv2J9HFPT8e/UTntpswqG4KG7YSNMHOcZOVriXa3ImwbP0EJuPQy2hbCDVZO7qi9DdumQgxl
8qUAEUic76URnwb1hlvEC1sOUaZV6c0YIL+5NA9Oh46CcZZRd0tISxviGDtNvjM86yB0jh8ybDrF
KfIIsKviCQk3Zehew3SiF/dojrIeY0hdzntwa5hTIhm2gVJrUFyH0ud6SKrsWxQ9NSbnduPXf2uv
NzeXSgRdWJDMD8vFeM6JxQUuYxWRjdzqavJWCS2HTnI6LMbEtgQaQG4aU3sf3wJlfRmUW8ESNovH
TzJatkOg0o2flgy3iQ2sgyVKoSmV4miNH07j/Rmr+jAThk5zn6GEqd+jCUCmXPLXAvbfJY4ILJZQ
sZwa/TJNgVoxYwmxaKU5I9chB5Qmlvwuj0z+0msU8yaMlPO0eOkKFZ5QGt9GOAS7LukdwuAknau+
+LbRZ7u0Odee8RwVVss9mr20ggh1WjXxbogENLJDbxBfj1sSQcpvn7IC3c8kn58UOGyqarHDsVO/
Wzv4yqA2lj7/kzspQnEfRurbF9knlw6RI2iyb8c1nK1b2xdmk/XVDiifDR8tjWAoebeP1it2pEyz
0OlicobHxhiHnZBjvKfrv7uY0FZpUVwlluAwNyRRQ7q6fOvgb8MnMg9rJ6VOxem4TmaDDJNkNvFA
O3Im+wEHPFPLfUOSvOsrvUsG50fFBZlnHpK9Gwf7iFog1LNktqzn/ZwXVN7jkq4qBaSO2EaKtVxR
+eNkr5RB1LIPTdXdXHVOINGhJG7GZPJXMkf4kR5IJtcsfoJ+7PdqTH5KQ/zNapIHeCV5+aZb4RRB
aMWMsi1qBaQk41dNp7vW2Z7kVL4Z+nTZRAUPGGnwjRG4I1GDGa+6kZMTaX9EPp2i3o2+8UxtTOAl
MQXy2p5LtRUdox2SBRdfvMd1d/PTFMYOyhR9HxX99+LWzLCaNUBNsfJrXp2pwVQh0sDAmpICfUF0
maFwba2YHkeR/w99rxPho7ZG5bhoTw8H3wRCUT1+0AlcK3BvFEtJzRh6QohAllErs9XfbZz+GQL5
DCB8rczsVlhLc8KPMVLFnbM6OVu9m2xhadX4YHgqmuXJN+LsKJcxenaR1vJhlLfpaNFPzKkzrvua
UWsAKA/gikkQvnscPp3JDz81oWv1X+BpcU3F0dWFtXfkwvxA3BrPwmu2ec2Y0maYERYDOmo/0T8o
KDR25b3qQatT7oHjCwpv20bjU5uOu5J5y1tgHQH9cWqUQbeWRXsJHJtQhxpfXYNIKbBCnmYaxpBQ
9jHI8r9yBBvnLsYeZP8PMJfvvIuYw0XGj5+Pf4YyNehwiBNFtILm8hR3EDib6K+wtFr7YzkeCoOE
p7s8JQBTsFvU9KORvc1klm4qfyTP2/InPVMPYfKrtuaTJLVNiT/zvxs20fOg3FX+4wqzKADHlJwL
YDd0VwKRTNZejWXVFSO5LH5rh8dw5TETWQDqNOQC0SfTl8Ws0x3WGXg/tMcDmWRpkJw2U87zaPrT
206C66RXm3jyXlq7LRAUra3by4trDfee513XlykA5mT2/Uvrxngf1KsVCWejRp4zhyLRsYgM0RVi
tUFgDOG1WJuZN1A99uOjST/WTelstNWgSSncntgSdzLiRceMwo+g9IutTqenoAQIOhaw2kpqqX07
GN8ll1liT9Q7SlvHxkVMMKubtVS7bjQk7jQTXzQRfRaBMf1pF+pI+e2Y/KyJMoH2TJ2XruvCfsyn
vcnRoLRkvlenV2N6z6Yk2eAh27gtXXXUuX9dL1fbyHxU+ZpsSYbZz+AbjyIExOVZzOqZk+cua2fl
4R+QmrOjtj2PYcMnFqWc5j21tvmg36Zo3KRxfomntjigGx6rxs8PsVu8LUn/6mBYqogQrOSYMFdL
8QNAGjDoQIoMo0vcWFjJ7Fn9VvD+pOWKd2OGzVC11FRm6u9kVXgHE7Ycx5b/NMWiPVtZUDHQ5aaN
rX5NkRKv89puN77FbDvPcNBD3CyuVcS4oiOy6wAafO+cdC3q1H5AIL6dOhVrG/XhLemMM8YAfubS
6u6Sk5mCG2Ubjst/FQr7ViVqk5VYONjc8s+UJNdJRyC8tZeN+s4gBd0C3/mxB0yPRKFzg3I9WuId
F7zxgQ1jo5akOMcPI79qlBPiP4OFSHvhG9Wr6fHGyT0gieTkf5Tyqf5G5+xYVbW2evk6TcSs7Z7R
UYtMf+DVxWnZMfUWhXaOEZVAO9r9yprN4nnMhnJdG/alH8dgD8d4S7qCektjzFlcdRVRfA0ALf4y
/enHGbOEanS56m5gFjt++ZiwNhXP0EUVdPV18OwBChwAMl6rgIHUwCh/1Sfxc25M/hnNieAdr2ff
LjzMi8y2WiynHKEdakh+E7X926r2KNzpxnaeA4BV+86KuTnl3N1SBAC+ykuqCspiqvQdbXyJsXEC
ZwblulDmqbPppt2Z+pnpgSISWyRdGUZW8Ne5IzpL4hG490pv/sjMjFDciOJW5WKjgU8+/OR2q65o
bD3HyBBiVWMMaRvvfjKQOxjbbT8iemV4H4eifGnnhWid9MgIkgtRU3tOMH33uvo28hEFbHkaOuwT
yguSMBpNRHLntxFZ6BZJYa9gM7/WOf40zy2wJGhcG1L7fBtW/R60ibuq9d/5q+zydyaud8z2FT9W
l46U+Wgkqr+DH0OsxrUW1fUtV8HJ6uNDno5gvqv0ZPsNE+eWa05ob91E9Xc01/t2iYki6/Rv5vZH
evCSdGzRhTHec9z1kwv/GZ5lbnDjMNfvlunVQ8LOZ75KUQnUF837yovEkaCPQhjsN94IuydNUfKT
0tlrQkG7BSZwGJnTT58YBHh73GbQwavBWaeTAKIYW8xfZ9lTN2P1ABKxAeH7zvzK28Y2FnR+Lkmm
i71xdRIcXtEirgonx7MT2ZtyLO7+OCK06PpbAVcjZ8ixADRFURFkipSbc/AFSL489b/S0kTQbOst
sIFxvdnOsDWpZh7NZvri4mRbdS003ZIy13AnAoP4ZzadB3PCphJPgnZAngnsoxPAA67kXrsZBur4
zcrNy+ipB7Wy4jVw9TkS3xoLz8pZmLJbTI8Mp8t5razPwoueILj7DW2J5XrvXHHWmlDItg5oFGD9
WLAjA1Kl3rSfDJgWScItYgRxGCXe81RHFNH2W5YiJzSohiEEhA/sXvTkBOmRktcBec5VW+GEVaEz
ZUhSWZX8GHqUG6BaU4gJ3Fqn3nM+/oefHkO/flCQbVAIRJuJsvcBNqryxS00Xv+lOmC6EDy23A7w
gl9Vp2gEIZGDS2C4h5rap+m9iBRiDRWRoXOo8WVHNwbEUrSeWLcPerdugEgtgXDPHqSHVYJhFkKl
4wDXKvqCLzWK9gCU8GKaGMCK9FsivK3StKHQSNcJaI1TCmYyD/SGEf9nM+AXWeafwZotZvEF4kSw
HKKBIixSQNzALNEt5GsSuJEz06+XsIkqAsPsaHrqeVZXvjdtmqpWu970f0YRf5nem1OMwB5Kzswa
GxQZFe7eya2e7CIyNnHtk01mtt7XxX+Zxds1edhppZI8LxZ+ZT2NDHWpzGTdbxNBzgm9f0RfmvNV
YeO8tpOO+RlYkFVBdhkB+BuG2bQxM7z4fs2TvjQ9js9m2ymLJjJZXvsKr6KD4koEzwTyDAmGcH+Z
cOpXb5ipAIZFdGM1Eh7m65NM/ENi5mG89M1Or5ZMrAoHWyhjnhu2gnhD0v+1UfWrUu5rE/8ykvlL
jPS4ozap8gQJKGObJhAWdXYuaaX4XrMP0ZHy9f9zEu8tSoxl5xaAEGsSpc6FgdZ1sr3LnMw/woKB
YhvzkSHMsJowu2E3tZ4T3/j0ivpJDGonTAlIbrwbvfNZGflLN3k3H48Zmv/wbQF2wO5BXd6mfLNw
Aj6bHENh3f2el5gYcEyqbXlrcJOn+GpOeeQC0UjJ5+eJuDceqJLe24l0ICtrI1er+RpNGDh1c5BN
8scfpY+M2P8RrGbYfvhqOeCLC5M6ylBLuJHHCthb7A6btjJlCHx6vGizPLIq5L11replccejFxTu
2nam6ZBaJFCEY9gbP/nPtfFjwWT/u6DJH3Wv8UNmjDJdO9cHBjQNj8/S39IYfmGavOqU8Awvxwpy
dM97IbX3fb0lygmvfiEoYCmf91CL8NA3eLkTdQXXrtf0o4SZ8oNvQTrzfa/cjHl9TkUjwxymsFcb
eqf66MpQpMOoHOgQpvVHKqJN7Cc3nNpnQNpPks4cMhmwpd7cL0uwk7G8c5k21CXwEAo94S4DXNOW
pxisTjip/DUy2mc0f5gCjr+GQ/DkebywtTwEI8FgZMyPOek+IChhRSCjI8AEuQOxlIfBdyHa0E7e
WZhLjvktPuuCYIcRp2Gjipekzf7kPYQOg/hI7FivJuT1VU8oXMfRc6vFG6LsxzwY8PQIz4R9xASx
XqphBwgi1Ly3okJQb/bYqQab5RUlP6JpNk/ZcYricV/k5rCZTfkfzJbJ4ZFosI3iCQH21IIcdcQP
pwkhr6UiK0ShY6evnOnBLirnG8CI315efOE9Zk7QMWAqGbWNgnGMBGkDRHLir8ri0LKT4FAE0dvw
oLQa80Pcc6NNakPuxQdmx+WJ2QdUlXnYLctfBohql2Q0JOAugk07INTE4+/M8XL4vSOSQH7z1JBt
rEYdmOz9bcbfZiLx0DbzW6qro+VO/5VN226T6XGOBt2xiPjhizqW64lceljU9BMR6u6C7ics+bCZ
5+9FvgN4C+PN2qemGtfK1h/8PK6yHvZ56XzYKWde41qvkwfc0TP3w8MkCEzWgIYGVC12sD13EIAD
mpzmc0Sjx8cPQtaeoN9XwY69Rm+CY4jARwgXa1XHyZd2GbiWwzs3/cGKGJ6IIfjJNAkHG9VYlex7
0OhDCdcImXvamAFBLqAltck/gJ+8SgOHzMLDvk7OQbNASdFMkyPTf69AHno1TrtekrUn3xUGyiD9
MJU7yyiIyHGTB0F5D3x5mINEb4wsp8RlBIwzXfbbRcFTc0v5Z/KzY+dX9woTQuGoI7VOspHL8mn5
/YiL+zRk6UdRm+MTvrRVX+jlRMe81SatYTGymQTOZBr597ZIPxmMM1HHsuHExtk2R/Ra471MkY9J
pHDh0V/GJl3SJPitRJu4YPrvWY7BNo6YqXFSNbixp4tJKGopRpIRpkfL42VkXDzJiz1gGmVkiU8V
z/6YbPLeeOKYwGAQGeu4ZdIbd4Boq4fYl2Vs3Yjrl7FutkmH8zjQy87oQIU72fR7YYCHqZdzqPCz
mxVUv+Nk3sclam1ipi5FGFJr3tZqPfoT9Ps2/iR19Yylu9gra6iOOH9yjws3G5/HxGd8msh3Y+G5
HMlkPgpJhKaRLSZBBWTCDuxLy94RptLT1VEjB0+FkQTmDDh6sz3F1Vwh9XlH8MTHIjceVqOS1oup
l+sE3/wE7hJX5GzOf6f+Tclm/dNM5q3R8xRahdgvXnwmFKnDOQ28naFyZiwLJRdOiSo0JuNcNgFw
v8RgN0Sq6zVQZAApeZTdUtu2T3Xa73vZJucSf1xvx961EK177fEhIZrEINLq6MOl/Dy0HLRXgBQe
jPrvdMn9G0ASrg/JcJ/A8nd2itpI3WpnT4Oorw3BwYehzN+b1kA0LgkENak8uajSFz2R9pSVF85e
fiC+BZJs8j/RXMmYjnvRIml07S0tIUuP6e+p4SWcisziPRh9oRtz9Qm9x813UfgfYzN94GU2GbGf
6qdT/hwO6GRZrE2yxemb3fFu9kT/bqeQ27v2mOVfIHk4+FT/XbuamuVhvwiSVazt+RjoP1OfM9go
hj9T4b2SZJlWMsI7rx1/5+fDua5PueuzSCSzx6PPHKk1c6zuEUlz2sJN6ovXnqGU3zT1xmjAvwoe
DNdm7wYMQObmLFaQ9i9UzK984Usjr5MFY/LiKuzsAp6dxwQYiG+Vm0/VkNWgK9TfVvp36uC9TmFV
LYscQvc/EiriZCPNjLGs1hPpRdeEnqFyBhTZ3OiVm7gHsrAHG5KZQz41HJNH2yNQS0yX5RFdcImB
36Go3v2pe2oa64n9Bw9PI+PA9bi0xCh8BxvX9DJG5ieD8QNVC6Cn2SMqxOyMDIBREcosdbypgunU
ES6oZfXbs2rWU9RcbdSxxWOE7CE7WhX0fQtO0qqz8pinq3jccjj2W5M4eHMzRuc/Ny93FL1t2Nj9
EyKo4m6D9GH5xakcIewXOede230UsulOSdeGmswSr1V6W3LZHhLXzEIq1r3AXKVE8FoWrrFdtIKj
TNhg3QX3rPV+iWAl64IvYaAIBEcDA39iEjpq6pIBPkkWxc5B41Aq5qI8wwm7ephEZwdlQUzWl2N3
3iF17AuS4IXtUGeZmvPR9qq3RBR3wZXV2dGvKu9whNisIPDS9jq1bNywK1CnaU+VGw3pb2GP7MD6
48vFZJasuPrBs6RTbGHGoUSrergBoxcfnXo6ZRHrCbhsGLE61fTGs7ueggNeH/XcdQKAOgzKfRD8
Tsq031Xx8joKTsysBprOjh/3Yk3+xUjVL4jtxV1n5aUXC7hgvt9ococDxRThIrf/6O3iMy9LK4yj
aFsn7UXa+V98NOmqTRnGZfigUVXDlDjrFnYW9cRSr23D8S56qY3Qq8wZo7XakSe3j3MSfwD/u0HJ
WBcGySivrTqGSN1VuoEdgpbNNqPz2dPX+amXkE6y7QvMoWOSy3ErTC9syuHRb5TLacKYHM3xR9x0
fLON3GHnW2do1wc5FPSbwVLTcNNrxA5R3B53XmD9FT2eJoAJOyyh7QY/2dHMU3UeNMb4fOhunlfC
5Bmb7egLIJ+WfepTpwwtYb6PsruSDKpOrogPZgt4tOtgNygso/UOyixFndUzcGaRFAfdNOB+YwHL
K34qc1344OVq6MZ4TwBNYZYJIDM/iYUrpioIQ0zK3ptJ0q8Fo9LNzJSHsqBOtma8LftJ7vKnRUqL
5Q7fngMYM02abjeBoTfy/mF9bgBvBPKzizOygaX8mNY2Xg5UtZQsHUk4IQRpQt4iQxaFWrjjyc6+
BPCzde3A9/JiJBQXf+5BCrkWRAr2UfsfK956elZ3a3j9s6HbNztwXkjndYde+QySS2ZrZoTBWarz
UuM7Mq1o4fAiJu6V41ttB9c2x7URI5GvR2qCTU5KgzRywNeR9MGaZ5Dsa7IbRAK+fnL/Q1fZ+cFY
70HIY5jdRjbU3geBIXDTYyHHs6t/J0u/Lx4uxFz5WyxFvDjdchgr8rGYur7tNrfWCUU0mVIPS5Y1
Ufil1Kdt94qPTIKN8t9lEvQbmEK/vFrZx2KaERLGclcu0N51bzFN0tPNlFhwgugX6a2T6INiLTIb
MCNE/qRZHMZS+asb8WV6pHEZo+BxC9QIAr6/MANItvzqOsDLsWuX7gO30V+8eCXWSjiTZYaZ1CC3
pNrlj61JdVHrY/dJCCQRlkEIJyewcyyGaQZH78gMdUekT6yXRb8Y8bwxa7Lu5mxj/uygabQGUzLG
0uvKAhzBDnga33h8sebpyIalX6RHu42fO09o2ffCa9TDYJpuLI6DeMGfajA0LqMO4nOEhqlRqx48
BHZVLMyIpqywIEj1m7Ixx69+/NVF17afnVs3c4flaccUOZ7UurQ0t7FjZVtZDqTBcf0G9neMn40Q
6vxmLerNNYxlHTT8OZZGE7+d7nac3yYTAdPJovKK3SqcY/uygFKHkB1/Whzlm2XGLmEuI/AZee5i
Tv1yeM7TZA8LanzV7AabPUjxiRHfbOjhlG0ktbTVyY0ElKF1tKutoNliXQMigmGdrCaglWxoz6P1
mvDFzKLrt2Pc6nXMKq+VHEye1xkg2chxP9TapPSXikuUcHZhmzZHHeqPgMHG+4njeVnQpsTyFLTp
RybGJ5S3dFsU1safXB5LiAebfiqIoD1YWxYZwEdVeLab0n1OchFtyTGxuCcmNxQVfg5rnZPec32b
2fH8VblxefRZ2MWOrREXFw/zYKuCc+GZVndE+ON0SpYXw+IOGBKzuMPF5V7qNr3EyqdL994Hc3/k
+2jDeGArRuwX6qgtAL16wXhgLZR1vT++e4KZ54SAN2BEOwAy7T6WOD+URRFS+qVPOCLl9oG0287d
T4x9/E15fvc8u91VOKV7SdvyWub0Sqr6m47W77ysrIMv1QvWxu7Joj5V6bWwXgNYAc20gAPr3LVw
LOvsZnF5A3QizrrzuAyagKFKZW0HLxlXnXKDXe0r1ikQmSDtSMx88nmDuCzSq+CZaQq5W9mPfwzH
wa9rDOp5Ee4qKUVG+sQd9wmEh9syVfxjQ//ELYbnhaoqVdU5L/zxVAm13Gqdx+FUPKT7YHkpzdNE
AMGMiREi4TTbofYN3NQQJuFcFCwny12DAS1THMvO/hBoBape8frYYiIo55gPsepaWV280U6Mc6F+
GgB/bbVdAY6WDMuL+lQaqniL3W4+AgHAHeBEuFzjx2trGtm/1QNvQ5U4m6GL9TmdB/9UeCmTm649
A1uW14Xe7frvo7xjUu0qrPPuYhm73MNS5JdtcnF6VumxwM/fejphkUnThUM3OmEHpO8yk2s/0vZa
uwJjyFOA7w8Ff4k+W/6RoDkneTZ/FrxSO1LT/ubfp+1Cs0aIzbpZKsheHn/MJRwAdtEU99xXLmpl
I4f9KF4Mz2mA4KfBbcn64PbvI8h19xjf+/HfL/lLZITxZAOJfUA4KjBO3///o6L2r5PvBQ/chLEf
0uG1jshK/PsPi1c8kPCW2PLdpad/v5ZmoCncVJkboyydA4o3purBqp/nyfiIWTS4Wmgwtovjjhcm
XNMFAUeVo9GgcsU4rxx6JOqPp8zqP7ucL8NpjUeupmjP0eLar8My7zuU0C8vLdOdbrmzImgwp6xj
Y50o9cYKYvstNorhLvnMN1lYVbBwFDZT/pJaSr5FhUeWpfux8qK42waE2Ea1xpGezTxWsgJpmGGg
6LGeJus6rpZ9agxhk7jY3Rz2AVKse+XWwS3BmiKbUVtmBh11tOkgZwQORQp3XexwYVhuxJAVC9TV
ypoKpyVPiOkMN973vBlHx9pYo9/dm6bS92HOL9J02K4gK/OQlzJ+MqoZcbGv52/isex0CBxCn1QO
O8TKdsAVMU8MBIrhdTZkhcXBoH97fBqldbJpE19uNQLKa+E+dt8xJwXBVbPzkT+RDi0kF8e4/Pvs
359SA1WQEO19Zv3a2vNbdzPJuDvFXXNpIMNkm8XRONNY7PY4gxPcNjmqUeTzrAqdZStte/q/MfpF
IMn6WUx2wjr4DO+uCW+86SZ9SIVn37ArOWGtWArF5Aawdu79eKiZvx4fBP/7gS9s462R7Z0lmVtA
9Tbcttk/LkFuUq7xqRsEDibY7mpByAa2bVWXICqmTT319itSIm1UWUQ/SiYEB+p57YBJPru4dNcB
Ow1PRHTqF8+rX/2gtQ9z0hSbeu7dteFyTrttnX85MGdU8yUHaQITKvlhP4wWCJ+XTAYxb34+yiNh
PApChUHbHi+90fyea8fddfGsCf6MMrssrJ1bZ5hKWkT/xtyjtB+sJXLwe1gOecbIPvZ9YOgD+Lnu
PDmATLNSu2en0NXVsgpiMGyY/LG7U6e94ELFVmUboUuHTXxxd2t801sDNKLUfnw6mMZyfAhK2jYA
cnuq3sq6nj/nJv4JBhBScO/rs/T1t1ZZ8ZP55hf7OPCZJEFZ3WjY1TEZDKACNS6pvH1vwVDcuwEr
dV061HytHm5yZGPZUgFigDJagJlx0gA3k8s7q2qZpeKqN/aRlwwvVIHFyZkiVjj6yXSX9guCtHmu
eJHXpjKT30PAGRfJ9GthQcu2iPUc9hVpZd9yauBJvb2X+cBPbhr7ZIdJIoUTzq6c9RQ19ReSh4Na
xRZA6kfzOsreZKNj9T8fkaW2dz6sZGIWvPxKVt1XU4sDxhn3j5b1nXI4turspY/shLV/TAlGRj3f
zqjfegckRamkcU1iFYemF5nvGFcMkmZ8ZBhsW/z30b/f9bU1HfwuAFPdJN8+68f+GKXed3XvfFFq
I8TY/a4PrIpjOdf5pm6F2IPwSz9N1j6UjZi//RLlFw/xyWVhzkvSNAOOZ77MWL7PtgiOlW9JvjX/
cxgc9fvxAYGY4SaYnZaPQFZvDRl4jHaTtEyU4fVuTRg9TyJnXon79ZxJ/lo2XTo3hh3glSgnQ8nv
7hxzaJ9pRljZVuKrb5lQbfF0MF2biu45lcDg/v3GbA7yrB261Mdh5SXGvVWGOP/7DLvPcLGN5Pr4
5UJOh8ohSJobDTTCVFAZKCX3i3Tr62P12X2GO3XOdAcnOy377b+jsUFbu/7fQ/KzTZP84g6UvrUQ
9U022JBKeKhsT1ItpRazgGLM9S62SEewm6Vk4kMJlrjTn8lNyF1EmXgZ6oCInMsxlIr+LwYLrK1l
n4HBE/YHsLYjiwvlvctYYB3M2MS9KmGjWoIqEyQv8cQeEc8d4XwJQ2OJYkfNXsTA7MYRZ7vdFfH+
36+hnC/rxvTFW9Jl//NHKoSi81DASanHuX3O4qg9d2y0yXxi2iLjDiMUlGIy5jL8quZS3x9Ax1Dm
TUYx7nR3O6Jw6Ia5wZCsEc5MWaz7asBWmDVftZJYWVQf8GZ+TLJ/+YXgcZAm/XuDgfT/sXVeu3Er
YZd9IgLFTN52jlK3Wq10QyiZOVUxP/0s6p/BGQzmxpBsHx9bIqu+sPfaU6P8rY5G7imIMyTHLPG/
Yv97iJz57s8OlgLhuLJqvdmipDl4bvadDJ3zY2Mwkcns/qi0lh6gdZAAq2An7GDOP1DZ9b+PSoy+
/+/P/fer/300Mz8o2YxlmwXio0XI4Kkg/uHiYbDRNd2cpDTuCMalrHFZGIDPBafXJU9/97slPfzu
TA5203wWE5u9DN20f4pTG7xuw1cslOOb6bQJQdTucPBrOoYyoTWj65ZXMyvtYyS6G2A8eZ30RF3p
SUda0YSTnixBIn7pqVq2TY8N9mryVwJzWVs+o1MLw1vkW8bBYwVpxYbxNRnG/3yg/58P5l/qZPOu
V4pwJjt5qlh9njs9ZEnOoJE9f0gDndsk65CIc5KTbR8JDUS4rXdblc9/TMBeLuuLH/q9rQo6855V
jXOdP+tqp2IHMdkKq3KhtkQihWc0ZiEwIox6eLvHxd+nFkcinhcTfXJRgi8kAYWG9q+iCHvOHyJ2
ncPfq9on2fjoV2jNnJA/Vo6WczDhW7829jlp4/GN/gTxasw41Vth4k7O/VydtUmeHvXJoxYy0Hu0
2P2iHPWIJU51pCe7KXOeBk7fUxCrYh17QLqivGA6YiAecRPt1hKay4wF6BnN0tpyW+eo9HMJBoi1
2g6yonmvAiuYP+ml7AEsDvY+1ePoXLhWeJ68tD/2gtuRTrpmK3lXA513PryX9b2M/XkwjPbu//uR
xT5bR2bygCQn21YCy4XL1uHdFd1+sO2OmYGv7+uJMUxFzOpfNGozf2dqWNf/16cZEuJ5C4RAUCgQ
67HtfBLri0vxywq9Yt0APjtkrLjqeJhWjT+6Zwbi7hEi40q27JyKgj2dDj8/qsOVKPsJZPW2I9Zx
58TVB2MuRDO9vkMfhoheqRU3XLQlzRm0UcRItau7/gXpMKcgUO9Y0YBbku0F3gheHEyXZITebcSH
ltn/NKNzRtf92KT5NnAaDoRxBQ+AfExavlzf2S4+bTv8GFMHt6vaylp9aZpHWHaMVKkoyl8Gkp6v
fWIxbHeWhlss4QFeJxM+TkoSxjDBwYgEkL+ESKfei1fKiJ9KgSHOjv+VLPNF0buHCbd2CjVka3kx
Y12SV+DJbzQC3chO3sOjadZCYhiZKupvEtow7GE51hMHYtKqm6VgE+sDB28sBiOMzQ4zULShLltr
yKLULUiPsMVtVTk8AFV51+ZNv+t58S4DPrFwArx5fZe/N/b8/waaudBcABfS0kHohei6qNrIIkJr
qJV+fHQH/SBTH2KqhtQa7/amCr1nowWxIQzGpgYTAFA98tPO9ZakBnb5GUxPPe+DM4GGb332ntSI
IiPiP6OInqaLFVHrMaMJL1BvgFWcTTn/E3MdID5n7F746DDMotiknc5fLjYgYUVs74yYubowrZc4
hXUWQMGg9M/qDWPIcN5dlzWhU1qzqU3igbM8plXRnK9q6rGfVq2+pnFf9nmRbbR4+uIV2JXel41m
etnGqjziJrvC6+b/RUYBUdEpPpwXilqxMSiK9emzF0O/L7v8AWpMBUXRjHaqd66lLEl+1LHtTLBZ
Ed2z0Eh151p13Uca+dqqHpkjabHkcU4BBdndh0W/oIVthJ0Y45oJJikTIlixx8k2smeJ0zjxT+F1
5cqVkGoUHqe45ncaxhyE7g/bYVbnM4AYOyaiQduvRKQYRZp2T2YfOw58WpF+yKvQRqHJPynx/O9y
at7M6RpK3IbcjNG2Gu9Kmf6ajS4g4Ea+Kat4bgKbEcyEvGx0qi26z7WOa3sn6jxaVmH9VOaW2rYB
vkLReIgYfifexqWhiN90ipy2uxgfXHN28Jn9JRGYSezMhQGjNjSqhKXgQzvy1JwFnPm+Kcq1jOkR
7YD8QWgwD1nhHGm48XqZunEY75Lsqicz7ni4HSX3DXWIG/butfKABVVpsosDL36Ujjft8hDPc9Fm
VCY59pY8IjW+867aAG4O98o57hC5jUhY8jz4187ViivlVgoTEWBYpB8yrYdV0PeIdPLwHEYt5gdO
6Hyk4rm5afmbMw2+eEg3fJkmJ9d+iH3T3BRRra8L5IoXx3M5qBWc36Fl+F20n1gmkq2b2Z8Fovl9
14Bp0sA4QAQlfcLsbj7RIXAU/XHvsvaSpQMCj9SRvahojB2atZGAupVgx6hNoX2ATCiuQ6Bt05iH
sseeolr9zAzFvCaOYV5R32Gf4hkhvQEUcBFfWyt3z5gcyCVxXolAHTlWsz3BY/41Jf24YHSETB1d
KVxAj50JcpU8rMt9QS2E7c8X1OVjcxNCxcuBNugDSN0VzRzgGKQi7bxOxmd29WD8f5D4BtRw+gGE
0jz9/ZCj/3YMbXj8+6xvMyg2IAn2f/V13AnzMKn2K2hh2oWpgOsrqUWprO0Hw7E5dITNcd4k0d2c
kn8OcJ+fyCL3qkicDzuP35tSO0KfM+8cz4CZSdUDhcKlKdz+YNkkKUrlRyfWtOW5hYRNpG3b3Lk1
lnGY5N+iI+UsGSV/b+9k23nymkn13WL6ec4tBJAZQRowstRjHgfZI3N7gtU/wNbl31mk3hM6lef/
3YWJ8aUv7A6JHVGqu0xTc6cW4R9zgyJd2Ibb7pMMx2iQhd32r4UQyTiuGR1Zy79hT9Ym8BE79Ima
Q9XndMmdsBJublN+Cq0zdwnSjJUwe3Lv5jnK30QFV2AhF0rwJ2F50li76gt0+MQQm02DvCIQ32WI
v6iZhvy1bzwoW14zXi1u7A3xwNUJDdy6MsF5QKuQp1HU6vT30d8PTsHfP8I5BdrG2ZtWO9x5R2E4
mXW4dnJNPybpwEarD5jEhA0LRnvk4HcnyedoVxd+XJibChksUdEuwbM6g2Q8Rxj6g+mhR5e8KXIM
6jTnXuEyOpqU34DdmidLsLFZjr8OsBEeG11al6hAw5ThuVh4nKe7v09ZlVkX6sphrU0WHKG/ijCW
BzQ0Tr/Se+PZUqLZSdupsRtM8G2q8swFQRf092FCYMfZcPTPwLIk3qicLoL2aBGFkX5K5h9EEBIO
b86mG9AKeyYM4/Hvh9gfEIn+9/nfR4HBRBsTG+yDsD7baR08/P3gGeJ/f2RX3VkTo374+3nl+dyR
f3/rwTSeXMtsAAL6DfM3TF5c5QOryfkHFBQ5QPa5gmUMArUhTN+GwfFvM8tz7zhuugH6mXzMuEJm
izippK0ueW6/6GGV3BOoTtB6Brnr8yh+dvXm2yDD5MDawFgV6IyoACyxwzZu3P8+HXJQ6rxet5E7
DauDkNTPjn1DZlfvkyFKlrQP6a4mPpc7xs4vbjSVu6bB3RsbaXGB1tcvyYr0D11tbo26HN7KJkeP
aRJ4RdaRdrESYsj1vlKMqTH5ByOCONuyviqtAGkZyurJZjC3xSbu7vHGAPt1jlrP6vHvo6Iczd04
hs4RrYq50xhGLztXQoia508p8aDnv4/4j2eE47LuTYRKplFidZjY0iGfrY+p2UD5QdpZo38gUfpv
CunFQbqXk/ns8Dwqw06O7DwrlEl5RHZ6YG5zYw6Sphx5lZr1w4pC/5XuW1FWEo1joT1oSnNftJQs
1KBkfWAwJf/7uv736V9DbKc5N0448S1r2x18CP3dM0+Oyqe3kfHXnkTLeO1qk8CiJl9SJpFPEr32
onRkvRt97zczBhP5XmZu6yw11w4Q69eQsjgWpCcjydr8NzzVy3yLYMx/sB2qpDrR62M4BP88J28v
UTroF9g4v3+NsgUfYqWcnmWaaekIVUUH3c1nb+IXw8mLXRrHmLRQvwOehzjEDGtvHq3nz0mOQLLS
7IHhnZk/u6DiVlaM56MPtUeTUPulEY75d02Xy77Zfs9rX8EktCAAlFjiU9oHvEJ885LK94GvE+j4
N0acz8euhwmD+5TrfjcaldwxhMh3+Hnimz7XhX9ts9vHG38qg3eP7LqV5/MSy+kaDMRX+2lev41p
/Dnkuvnr1viNo5Zby7X8mXsk74MXHmQfoJrDQrrGr9M9x9agH1PuwYUxf6ppGt8AwvoMpY1sFZv3
kinviRqX3TCBoR/TbGyf54a63jbLqo2Tx/9+B0ip4GPgd5g6mQv/88LrRtQtIYG8+mAuHzNGaC/A
Rdyu7V6m3jJIQg6uNCzYFtwOjUPGgKvo92PWWUD26Edzz+YbZEMr/Z/jaeJAegc3qa8MMECs32cN
uZOoR0o99cg03Ka2mltbNdJvo+TlbB9b5Jn5OHnrJB8RLFRQuKe+ZGDmakO05UgPV01VBCd96Pim
U/HdEm0IlwoYyMdY2KfAtnjswxG1J7wtTo/Uh8Q7P/1Ylo27q3VocMd2+fdr3AvIfJMmOKThzAyo
S+PoOGmBoih/ZoJL5O8o82/guEuwMpgtYWAvZqrBU+Pjci9M43HCibkyZAD3C5AGJlLAXEpGNkLo
vtsGxoChvmxt1osoXwdMQuvBbT8M+Fi7PsL1oET4z24VUz/+CH8crR3AEluGbCQKO144bUnZrupD
oM1+u6z7HjrzNo6Vu8tw0XfZQ+qm2tXuRrinIscwkD9FDWq5tGdQZk0dEeeltddHcDAOz8Gis26R
SLvNVHKGkUFHsT+7Ggal8LoRzePVREwWI4kVvQZdJWAcbJO8jqkZVLARPw7k/bBJcF9ZSivc/ijZ
0fMXC/d58DU81So/JbJP1mAuM8syADlZKZY/nK68F2tLK8OtEAIPDeDJRT4G+5A7btlPLr0oVpQ+
iuOFzJl1hX28RX5f4/LSXwzPkHiZoo01GeIcUuxmk/DWDNY/lDXjcfkqLIQ3g8lYB9lh5C2p0Ked
4V7lhD8XJeduSKEuTWn34AMQfuj16Cp54vZWa9ngBV0eNld/Ez0mfVRO+coUiIv9ioa114xp5eXi
LDSDZb9DUBTtWoVMclqx/VoHuvsUcp/9IC7KvDXWJXICo95+Kh3D2eKpatd10ZJtCgwnSlC4EiEC
qsc14T2H+Knn6AUAa2yk6mQNJRzseq0NtCzyMe1KxPdeYZLeZ7PKzyE+jBY9p8SntkJhxpCnQkDU
RPpRN4NnAGlnZPrNPm9f8hqhkwT4FWcnhoXlSRfFeSjtEUpmfZCB2a6jPPwhIJmquRAp4bTll2bX
xyBGGAdsGEzs8NuZNA3CFUTfsgMlJXKdVfp3aIYbUg0e+2kU2wKSf8ozsJKNB7U9snZ5irpE764+
fSL+KexP1uyFtYW+LWEWbPzkEtY83Qm/HRn82WdvM2MDXgYzYgSqCfzIehWstbkWY/qq0DGcx6Hd
2SBi4giLSuWRUREUH1ZbugwqxA4a1FpYA0loFIrMOsutYUzu2hgAemdn00d1oGlYZMLGm0Wu/Gyg
Bc22HgKiacPnvh6ZXtvErlFxVosSwBOtZHAAYrHg4Cm2eQtwCfKYYpITcVTov0URvw5h3SAoAzwQ
2bs4BpMFUKJbutEhHzUob4ZTbxD5At6qwy9fz5dZLrKTckq04k320HdOvQCtQRHe1leEbLO8fLS3
OOE6XqUp2bS+a+6iMtnaeWVsPJLz0KN61CPA4jftzAkb7qomF0Ka4EcH0YybyFq4fB3XwwRsqJgE
nHSEznOAsgB8mbFfXVToedz0PkQ6+iejF6D2BSN7EZFTM3O1Q5v80pgQRfA/G9fQ9rqYPubYBady
PL649CEk5QQrMQoUdJ1wzlRXN1uP+50rVXJ29RphP5hJw+oYp3T0GyVRLBhLCGOG0wleVnw3FjGg
F1bbwIsls5CGvW5g7l3XvWATCM4ZUukzotk31E/lVqBI6B2uGlDkeBP6ZI+V8jeTwdkbRihRlkeS
qvsGze6j8aKjF4wAELKVV9nfZDPm5ATEJ2eCAIDLZdhSFIag4HzNeKOKGrcmKh7ek1toBk89YM9d
JcHfGSFZBaX7BN7wo4lwe/tV+SoLb+va0La9FMUKiWVFa/9LpxwMV+5ua1StDJHKa1+Qyd2lYMSI
uCvw8uyKSJkno/fgMr2wRzeJYOl+UQ+kaOs9hM2TWkdB/Fxa/hdIAqC58bpldLNoROqtWSIwbLJg
e8a8roIrzXCzVzONf0NUs5Hl8y+POaFLVFC1ZzkrvdPhF3pvhAae4/qUzc+m3eRfXKNQnaAndEZb
btLCRxxDdbbIj1U5PEszSDeidt5YSmyiDq+jzssdl4la2dQ67BVDi8jz8NLH9YoW9pEh5aFu3XOg
k6KYFoBL4oJvhHdMrQ2lyD1D2r+RdksWyR+RrE3Z7VfHiphn7PcdIcLBsjScX8/DN96Kmkm5MG9t
/d0nkLZ7Rc+BXHJfSE8+kSWCV8BMyObEAPMQfuV4nHelcp7gxC8mQVgmpQ6XEt9uw2JWZ6AFWSpP
nBRKnow1IqRwCFn8R6BzyiXvsusCmGonC6YKKQMdwONlj9q9nDJ32aHkW4zw746JlOzpQkIR/bal
Ve4uiGPZbBvscFpf7A0soisIzg9ymGG7nhxgElbICTogLQ3cLGYlhJjGZZoiQDqFCRUkX+hupfn6
D9Abk/kPEkf9uyVqCweRhDkfKUCjLiLU2QYpGnAigrAUNrARBo8lUlHFoANYuOrdfhnm4tWMBrTf
Mx5N6vsu1Q/J7JnJzGLLo877V2GXJxkl2haxecurAPG9j3tBR07M/Ba4FfyXhpVtT7zDluQw1OZV
Tutm/sR+9Gw3hECnGMIHeoPcxfaBgBK7YwEaVs7Zu9I65Eb6NSg/eAiIsDV8Is0FI/+GEKHHMWuv
dib2sc4cddKYBrQ6B26kXCIqzWg7WeDDuljCAGvHdeG4N0tCdAtCAgjasWGYDSTSMPzwwt0/3zEF
EHPQj7QrHZN4hZTTLlbEFa+Bgdlrp7fcHct2nBsds9narF81vZqe9LEGLgrwdDFMFr83GS8JUdbb
JDWih8j2sgU7bpA2qvlN8OciSpzKe529Zb3mnBhQWPm+TiCkDhN2ZiklRjFrPIjWA184SrFi2KPg
TPLg2i2RoMAaYCBFp9KgB8eEoXHPLXNFyYTTJDPMmBkskrE0VXu9tY4edeC6M8ZzU2OdLn008lj+
90jK6pWmbOwSTrKZLz1m7giI8SWs9Gn46U3GUYEdENlleMtyHPE+p2+JAg9HhPd72IkvL3rn0cQE
7sAQMuo5YsCb8m2BJ8bw7YsZOvcJuDHSxjbaSUH670gUvFmnz9jyqEQmkxm5bIBmo83pU4e63P+O
JuCfo0RulRYPnG0fqCQRe/k/IdzEICcftmEwvrBsN1hUNIXYIDXYTC48ubJbT43+YlUUW5PyoN1x
rOgsZkwPAn+cMArC4L8EB2/kzMHF0DgXlAZ3hcEt6hKYUTGc7S5Jn+IeOy8LxYK1jOfhB0pGVaxs
dOEZUiJNe05KPUf1g97Ga7T7iDZu6UV9tibFKjaaRei5zcJwqEMHe8n+H3Pm0JSLoC02PWAnJsmo
wwYS8vg+VkufpKuV7mo9fk1VLk1dGg9RNLy4IcsRW4JRQRaPZyVEDaa7uIid9NorLT0If8zXWCTJ
2Q6Hd2iqgi1nsiprxs6IxMSmreNn01JfQSbmJls9ChV+ZuODLZE4Td1n4wJ4I/nTXAYcVBRTkHYK
hNMkLunM+JAl2wv4bCDUXe25wvfcNw6CuPAcSOSP7URIr021h7Wk+fY6/Dy19Aho0/ulK5/TPLtm
QflGA0HvgX3EyZ2zPUb0wDigNAMPYA3vSHKbpaHNy8g3buWn3U1DJJKOpcPT7cfbDpwVh5wN6jFx
bnLQnlPl8n3tMTCrwSBplTDuJZKgVKK1coXGsWN5DuHOQH3JWtE1hMkYHCFS5suXxJtAapVhvlfz
qW+mxDm7GqgIzCs9aiSWlgviXLA2dPre3Q+yvkVBXj0ntngceNw8PzsTNrcEdkcDTU2SsPbN8l0z
KqxkNTWndsKPsB1c/Vyk5ncd5dhWYobBhRHcDesxC7oCe3IZrqTQbqY/HDxhcChb5nmwkzu+ph2S
h32v+c8J2/CFLLIP4klwb3c42nSGCpG50VDCL9y9C22Z7J9mVjF2D2XqIJMuraNLTG/C2B5fsyRv
Cb15Fe7h0Png+eo9LNUHHHkKIER2axFZLn3POdaWwROGIo/ypNmEZb0frHeHr6qfz5STKPsIUBwu
9Bg4lO8NfI0bNIaxAiZqSAjjE8r+1tFwy4I4gkLkd79qbL8JePp7xhqnYv15t/VHkkH4TQa0paYx
icqgCM01vnHcjQum3iBLxbj2dO3ZZD68GkrECzEuL6cfjw6QQS+I2dGw+zD7+YmNd3oD2D9rDV7q
kxEBnuy6etyHU7CzvOrbpm7qLH+20GPfb9z6BtcZAah/5U4ctj12PK93vz1dv5kBRu1UqFvrJRGi
gvGKgedkm+ZnFJbboKZvdTT1gXB5LTz5Y409iB1bVdvS+mfgJDLi1t4X2fhiCu+dUxh9ob8ifGip
WJ2GdX0x6qT9oj2OMIlAV0FdGaUEOQTMYekAdxJyZZjS0XrtpdPY2UMWLPhnWhcjxh2sN+OjFOxp
4ma8lNEcRI8p27WK3xGA1TqoCcwJBJqYRHCDTkwSafaGNPsYm/5F0fwsWNXZS6bsPBbI0USLQqZl
LTm+WimrTiH9V3t0P4FU/HNdwB78eXLI9pqMf2CFOIsOtTIpcq+YXMmFE4+OsIclOEQ9w6NakNXo
gsLHM/hcJ+Q0+7a/zuRriq5+RS7AZxKDpiSbYm+FxjfqWUAS/skfm3xJ8t+EDISlH13I0FdvDXMm
JhTeHAtvuR05T506NawJtIDhmK+xACeN2oQMXOIRcBBrSB+UVkePiu2BlSTkiDbecSnrNOYsb3xB
DFqJd6tTN9vB34g2t5wlSZspxMHHwbCCIknl6SMXdvUtApniwVXua1wdeku/loMw8SioIxX1BTwc
lvrQA+TjkI3ow3v0KHS9kMqQADqW0xY+HkXNUn76nrZ3BvZcOpSzrR3jG7ThyG1aJ9xE4fijGGBM
Fi9TyRGEeu5U4GWtKlzmoX/LhHbN1XBp3UZfmyExGK1C2WIr8zdsSEQOu0sKD1Gz02OSB79WfSDu
kFz4oPhpI6p04FQlgwo6vB8VkiBZ9nBoVHDok16usJiuQJZjRBd2Cpmf8TYV8NZ3B5QXWnbOsdXN
d6rTFjsHF/s0USd0UBsCIz7Oxt2051YcNVa82DE/ilC9jFbxGDn2OZXZV4q1IJrVXewoQw4xMShM
lrOxtkfuC3IBgwhVgvQD8rN67gErIvIFswai4HHpGXq2NK2fMR4semblL1SzyBVbWIdUllLjeqcw
ODtZ/S6v2mixueVmRWdabyHDPlUG453RKGpmMw8smMkAalS/Brx8612QOnn0j+zRHBshjBtDX3gD
FV2IS2CaWICibsHImtcoGoGHJC+AMLGEs8lYtGHyLkCbtzmSWuK1IFQmjxVzt0VnFl/NvTfWbkTF
MbUkDIgg3Vn9wD0S8I5XkuGsjG6EVw4LxDcvmS9PXtreRe6XaFPcT9tM3yCB0L7F+ndWAbQySudS
DBzwHXGFTvyGGBxxZYIpZdS7Gy/+NSvUXRJpgsGWrmROzhtbzAhOR/aAk80mcw1hWfU+aBpE2aQE
e0R+jkFRjWgIdlhC5gnOpc+2ZTkbtBdHlfiBgFtTJW8KGFXMVVHRO6TdllATPTBbWzHUL4kbzyl4
mNcxq+9lkQNHKZrN6OlXq6MUHPpizyAVcI1VeIvJ28O3+gBtr005KydNkVaRpV+VZ6zKxg1Wdsr6
3zZOE+UmzRLoELcA5VTgx4pqpP1zFvowxPk6C1/bpjvhRbk55qwyCOyPeVLoMdpeoD1Ggeo33cLa
oO9Nim+ha09Bp8GoCXsfhssqJb4HCH+PUR/pgOqqg59lHzlUEAyymJ1HtogFkOyDVp562ejo98fL
WBdvAtLrWolpPWtsiadZMW87ho79nWf1qjWDq6e4plQ7dMy+4GFMsCa7kUgn1LZo+ap/NQKcvoP3
Eft6tHG0FE5F9WbnJioNkxY8J5q0ccud0pJ9anivFjsgm4lt0qaPadO+JGP4lOriPGFwmS/LTsq3
FnUnIWGXoeZkdZN8GzHFqgPnouO5OfquVkO5OouUvoZ7axNaTrccSNaQ0z+mD8yAg4FlKkyAuiHV
Nm/tdo3b8p7PcsFal+zsi/JeSOvaCF6ukUuX0znfxLhh2abugwmVcmk9qsZJmJ3jxvdgr4z0LDA+
X0efqqGWhLKFWtStmaMfEMUbOEPGz1b/YiZU8zYDVYqNYDvF2RvJBTkTUu9ckoehECKdqjb5qCj9
nMw5u+TWrY0+oTjWTHDgsudUT7pD6IAwL4OV4zXmQU+LHVwFtUwwpZNnCDcJFlPhaGCf4jd0W299
5Wy9Ueyl4X4nTrBPuvrK1+OEbu4xr9xpGYNcw+D6asTFrIungkrwPwWjvxq15sRYiCyFdjzGlu1D
SDEJ6fN++5Hoi8qBx9Ech45rnZLv3ubGd2WhtagCVPyhhcqWzWKoPQuTF0XygpY6v0pU2TOTZ2/0
LXQ3tkcFFMKvFxADQhS4eA8470HxjLK7BTBrYL+fTQolP27Fg+bw2CN6w3TANhwcVLEqJP//KJ5u
adQhe7cPPAs/6N2xH+ArhQXBWJD7r9DHnpP8qU/ROMcDS/Ux8OHvSoBn/TyfnpwX9E1spoyW8xFt
SqdrF7QvjPwC92H+dwwD4bLAG9scSkQ1ccti8jGB12DFIuUvBZaG7xQh/PxehIzhIvcjDOJ/2phY
a5MbqMgqcFpd3vDokV1VURH0ZYy7i8PJolvRHCC5NukDpCuFcUHZigsbV8Zp6RLuBH0khC+d1s9Z
Ssw6NdR3PDXntmThTV+1gIwONRavwBSOsOapLgLLZ2rCk8FaHA1vuovkPyvqO86gGarkT3JdegNf
uBXGXLDNJkai0acSgZoDAgOLdOPlj5PeEBRgYVHT8WdgHK9NwgMk2rwhf6TInf3ARC6Z157TkIGS
f1AWqGBfUHZVRftNnTIROGcSHI6WRG6rxH7TqvHo5WpThsT/CLaljMYTQtMzK4RFnMesqnx5mapT
XXXfxHNs6lnu4RV1t/XJl0ymdFdhE4YQh+CFe8WOxBtjiZNd1Tffsvcw9JhkEiWFwnq2+K6dSgdk
0ddwA0PrvY5Hoq7ExU9Mvmc67ShwmbYp7kEa8KoxtF045cF3osfa0D6bGo841C6jdu/ZT1bDGs9N
dDVAyXcYkcqVlxU4Luv+1SteOq99Gw3d3XqDcW0jO99ggkmxLd61BNyBZ15VQmQt0kay9LCX9/pr
OAeyZlZ7FGUFSx8NspkNIUuk+ilvPKLY4ierfCv88jNu7HiTaNmJRGCwVghgl2Zb0Pkz5mZA433j
F1waiVYvpCZ+CU7gCzuKlwHtXQA9cllo6s7M/6NPoifCcciTKy/hSGwqWb0klXFfiZjQ1lz/+Ps3
5+K57LozbTqOo4HxkvbgTkyfnZn5YzrZz8SzfPDJ4UZRZV8z7ONjwEAl93ObuX7z4ZdRsYaTkRM6
d0Hh/ILzB38n0nzVdccaaD/W4GKHzx6QhF8/OX67xMFDLBfXo6HA01AaRSQYgH6K3wqJi7jnmeMa
bPkzU9uhDa9xmMruJP3oFWbCW9FA54pr998Ik4mFqW/rZ0UCWaelRMt7xqmDs8vYC+ljscu19EtM
LL/NfGdojP9SO0Uchxd5gRn3XrfRI+tJots4EPTfKi8/ZC5/QgHSzaV1zBl9Qn44I2+Xi1Y5v32B
hKWUVD5TA3jeGR9R7hGAnaG4RmkmcoBcQ989MaXBVgPrcEzbDRCLpxQaXYrznQL/ijez39jgkAwc
IToqC+siEvwwMAuLHaNlPESCReCYvYzZ1XG0N8MYGOFY+hm0y8Dcmm08OwqmJg9kpiyJk21XYRY9
+bV3oikHSxnoZ6KSb5YnNgQMrCAwaLtZQppiG1klDTO20EsvGKc9asNpXpFs+mBYut6wqNECrITR
vSl+3guaL2ZRxx4fwj5wtXvuif384ub2vdTRaZOURTtHneMQEOzzri+IhUeH3mkvHTnGC89ldeWq
8krM+w9MgHVpwcOySrDiNDxzJnSVlY9oXr7toj0UAo6NrBg+p0m4ccJ05XUa5OEeaWAXvkDFeXaz
8KfSAQyG01x4lxT7fncb64nWJHkqBsSW6JAWoRj2XHPuouSL63MO6Z3xhvnpVOQntyCRQ2TR0sl9
XhvP26JyM7YjTlVlU0yV43nm5y1sk/7SN+NrUEGfoLQM6uIWMN2kTA02wFPOWWhvDUhfymsuEKte
9Cz+EdgMJ2P6LohJWpq2urMfe9Es/YUd1bGzybtvaA18PL5UHyuXKo+i2LsZVvEzmHikPZY3wxzm
kcTtTaMgHC33RWYcSUYvwe12VrqdWBozF9t1yM62JJSITUiYBJO+pdZP3QcU2gVe6VWhdGvto8kl
NnG8KLv6arwXeFfvNqoyYEoM6LRMHSIOQ/K4r9249UU6Kxa5lEyEC0i+CTGZ1D7uAoym8UFn7LGK
HHD9xCmsq4afHu23rCwfyVzlJ51rXkX3aKTD7h21nwOIfZSnDgn3PpnteP/SzlxrjAm4/Lkshol5
WJ6TZgBt3llxTj+mrrYWOiEGXsjYktzr4wAyqCq/SamSif2CxmxjNpEEPR4d7aa9BXgYvXR4UAm4
xNafTkX1vxg7k+XGlSzb/sq1GBeyADgAhz+rmwOSYCtSonppAlOEFOj7Hl//FnTzZVrm4FlNaEGR
UrAB4MfP2Xtt7dbaCZeQviydNHpF5LQ2PSrFtPpwtfaZ6CD9Fp7BKSmlfZF+T8snE8/pJ2ND3nN1
4VJEOLlhPjdBdRvPoEjlHaYuJLqyOFR9CAqcYCh8MkCqtGFDCCsqPoIBnTI7iKI9OAhF/elOKOJV
AptvOu8hINmMa92O8Q1s93KJn56nMdkAoaBBD9J9oNbliIlm1DhYyvq4eIrU4GCvLvZaB7+45Cqu
Y/PBtotIrm/SFwOAXjICOhoT1tPUnkjGwuvcV+MW3MWivugfWnYau9aY0n3CBZUlAnp2rK4mBe82
yQgn6l4qas16ZhKcdc5WJJq2nrL2jGqTsGimOyzbD5mEUyNtZFhzd1hSnUGB7PORqiqJnHtp0Lcr
nEcn4ZpWcU3DIrKk8aWvQbSENbp4eamCN6hvkUubN2xqboQs68MyH9AgJG4KQZcPjwUFQMpWo0z9
9RyTYdUH5EyUJt2qjDkPbsx+4tSHZAy5cDyPWvzK7Fvu+yJ5aMrC2PRuzS7e8505RMr9jrOHBt2I
kKgjuAWYPpmYabPTYMXoVnkMsh2SOKTt+u+6P1dz/l4NWbmNhwJwjjCIDEvYQJkuII2hGnHiDGe4
KDA/8fIzKCXzgZFMbfDsDOdEPyRnIefmYvGx1DUSf9WTiFPSfOxEuc3KJVtF/+oCGBp4JV73tag4
8RzObBle4j74HJD5nDu9Ofa/ghbYa2J4OHRJYrHnX8EYtDta868BLbswyN76FMeWLNBjNpV5IjKw
2oKOftCzzATmkH+lg6oWvWi0qdkSTTUBuoj8u2LJXy5/STNkV8oroqe3LwZmgsCI4AMxOGVzHsXV
p17b6SFqXoyO4jUElLSh8j/2JrAyShzlBzAatCOIqqepiptdYr85GkUSrUzEEGYLPFn7mhTmD6rt
eE0j2LbDTT7PtwoKKttumIx9+9BGOf57QuI9FpBNB1yNec6nIt9lRUGIfhaX4lTYRzdfFLnms41G
igOKbldT/OqaDkSLQzW+pGy7pbiBOgm5354fkP4/Eyv/ZQqxG1L5jFr+mXVv+c5sgmuRWjCiUVgh
BwqMPoD7mx9gu4UXv+SKCWPDiA1qdkg/deF+6E+Qi94HoqWQ6zEz8BPUsSlhpDiUVgql0Sq52t3M
4FZmv1GWdStsgVzp/c/Cr4yNnxBKFAafcUS/GGoDUX4p+K0lqWpoa5boNDuK8LeZ9AgeNViaFvOz
oDSNdQazuUDhWIuyWut5gUMOpb4rEeegoI9bV+0DQXu0y5ExAkccoFWmP7tAYJkOObkyK34QdfOZ
aMZeonmGZd0xQHWuIkENB/LDGO2CsfuB4TanI6fPKm3iJzRPU0enVRH0xQIdXxDtMp3K2IgYiS/Q
dnQbv1Ev2dg8jG3NYmjR9FVxe58LbMn0d5pNUraIsFT1SL/rYmYV74VMi2D4WloC+QLgjNlvujh/
7YjKJCO5aJ02EB4rUteGnOwY2v/rwZ4f2RNYq9/0O+9nDBerdhxpZjlI2p3aSxoAPxMwiWI2EcCQ
Xx63wx26aCDoFCOtD26wCn5XiToxOjw1vEvYBuldElRX2pNLnTIHbNLrdH4MT0D5YebN9rV3q2w/
F+TQqW3dFqhEJjp7MWYxTiYgHPY5900YYnhF2m5LxpqGWaL+iuKXYMJ3A3Fog8LhmXh1/PWIFtz5
YcYUiZjr0am4iJJoCJ5rAYm/Tk38DPMQKlA80UUp6oPoqQUZIUY056JPAlS2tUZ/xwXbAHIRJUu7
sQCdI0bPI7pRBgXnusSiRDGGqi5vKtI/s2tOYmbkMsIzSpj7czbqnoJcb+bNKyfRPomMiRqUnDah
P3cLzq3JfzsD/fHKmS/WfDb7mXZERQhGGC9ddexZRyP/qecYNiKm/e3Yfy1y9DW+dI+8VZ+LdUHU
6IyYsJO0ZTVtfKU9ma4aKH8brS2ZPEL4psB0ANg3RC4GNH2GnpqYnjfb/xJ8p0bMieWUtqeZZP1M
9IfpEROglIGXCOfP2lDfo/5VCNZc0EIzK2Z9lcEfUhpbdmMXqE6tc1Eew+a+bPSMwYRzLUlaCYmc
ImWTmT0rM5HibYO5CL0IrwqGU/YyurSwO/lKCDeqqqT0KGnQk6XV3YhajLckmcWJZtuP4nYsca8B
S7m6LR1qQMFvepRo+7S3H90oe4fXBNhsvivtHjJfhGLFHH8NMJJDBJPrTjG6LklXYkrSH6LSBkFH
WAv8b2hOujkx5GMk6Dof3z/wyxyYMsjznp2cDOARQXNmrdTDa7J0PmbjRoV4wUH6MOZvyA7OHXuf
AaCAQEfhxptK1Js/2TUsmrXK+W6H2ToKCLn+PF8dOLAePIcn4WzNtCdK1bcrhhaKcXtOd8s9RO34
Tq9jYlqavpvjdBrprfeReOUAUzStbLALwRKngXcefN6TmznEXqv4nghwsEKVe0aYOrL7RYwVME1o
nHjPROPV6bS1ldAbtlMotOlwy3Vz0xnzlQCglWll6JHBY1EexBX5rkJt5HQd8aNnJsKvkjZuU/nX
SqdPBxrgbaT2qULAJKYYL/NYCbCaeYIXH72v4aD1txjL5UNcPoO+cda0gLWToeD6AAU/VaZUb45y
jllM24BhCmQvbR5e3ZT9rYjew7ZtlwSYeKcT0/PegUmO2vzOGQ1cTJUoWTm00RNUIM9c+rZ+Nx+0
0C2eXAIHj6HP7LYcw+LdMNPHSZA5rFl2eZrwU9wECZwq3aRmZ1b7qrKS3XHWmztQnOZ5Ltn9mjnM
A/bdNtbWtL7kYdkc6FtRcI3+h02B8z6QTLdBgCtOWp9Vj8yVMNM66XuqyqMuZbXuWT0OqdMTVPEI
L1U/OsbQbuoIZa/qfdwTv/vFd5114Gaxxd406HTWDXF8TYlrPMLLm3TlUUS2vbGmNrw1Z5bpJGXO
65ryvs5ldi7rCjZglGnMCBH6sEMvblkpPHeiTEN1hbhk+SDpjPGX67y7mfJCf1g+RBL8grtC2AQL
t3oNbwRnv9lFT7VdLb43XAZTQfZphNqWaQohqrTNnQGZZTTgjmd4oAz/KZtrOh3qcQic8Ji24qcS
7N+QrdzjGGO3NSN2hRIjsWB2oK51mDND+977LKo5+gZyjQHTOuFvO4K/hJKBdD/MbpmBGVk9BpXc
JSWT/zg/aHlW3SxzysEdgGu7ybuBp8qDtOuvoAViq3RAyzfxYg5IdvDHP4FftF5LX9KstrOvh1tZ
8QEVTbRBNkdt3EceNNdlb0lrRqhz7GbWRmbo3l2acmHoP2tSf4OgAZwoT3sP1KHtHkomc5vIJrUi
moufYkazjpCCts1i6BH2Z+S0YFSFeZdp4q3SBUfEcHZIxN6LqCtW8QSTlJHIODmPhH8adwMF5pDf
lFYQXXvNcYjJ3IbEl68KiXQR8YhJpinNbybJ0z6Hqe0UKHW1kfSf/JiWxVNtgFROj2xc3XWpiXk7
xQbmxqQNtwNCYNcGnawgluqTST69Va/h5zHzHpIKd0cGzICIpOwWL5LYIZKoyRucT6Gwja0fMYJU
GBOIJiq3aMJzGr305SN7hsYeanQX0soTQt+zTesjIoyjfgSKYyOW1iTRRW/GiD12UA0C5P532+U9
JwsbXHJGEAfSlA7B6u4dt6bm15i2aHH6qpGNfgwAoLdzH2BgCdZ5NqUbu0FXLAm79Iz4s4BBdTD8
+KmSKlr/+OO///4///1r/D/BV3FH2lFQ5M3f/4f7v4pygsiEzvzf7/59791737/xz2f8xxN2X8Xl
I/tq/r9POj9sH//zCcvL+Ocf5b/9x8vafLQf/3bHy7H5Tdfuq57uv5oubb9fAG9geeb/9sE/vr7/
yuNUfv3541fR5e3y14KoyH/846HD558/TOf7A/rr81n+/D8eW97gnz8gFEZ99PGfv/D10bR//gDw
+DfLdnWlhGObAnqB/eOP4ev7IUf9zbF0aVswcyTCa2H8+CMv6jbk13hIOvzMNISgUyYNHmuK7vsx
0/yb0i204Zbu2vCYhPPj/733f/vy/vVl/pF32R05P23z5w9HueaPP8q/vuXl3TnITAxbGDzAy1TS
NV0e//VxHzFC/vOH8V+8hhADiat7LkpylcIJY0Wet76c3JXfLoJH1wroRUfRdIMQB38CT/m++f75
979SVd1h+aqY7/Gg/Ocz1Fho68IA5P+vX2AGUF4UdjbVJadWRNVTVwp5HxHFMqDue/q+YRJJegz1
vV7cJWr+qNMajd8Yp/cgR68AKliatepQWygpLWUjca7rnyIw0i1EuHs7Y49v5zSeO/yS7OwosV61
POI80Vz5RXWG/l+5F6sThOy07DD9arjp4kTfiQIdpZjeB42QVZMI3gPTFO1A/FRKZ0QH4QUOrVCD
B0SAfAZ2o1ttzg8U8x2f28R/b4MnzU+DIkJbQxx2Rym5Zt4k7k1dHKbEMrxYIWvX4M9sQFjS02Ju
n7iwYnscdVvahAkF+YjPYJwiUN0mvv0BfXlSXxThUudAM/1zUeTGWfrHuJEuWvDJ3vT08vbl+BCR
jYuSXmk7hlBlQUAdHWV3A62nZaq+jGxJpzCjPlzFOLreU8g9o4ZCJRg9M2T4xhwWnm9IT9lhyLi2
pDC3wnTutL5kiCoQ+dXjdk4E3TGHU/S2ZR3spR3gAkRDpYUruxfSm6Z5hD4iL6oY0lMmpxeng8FE
UgZLZ5N6XcJ+LSK8lCDbKEMhaD3pPTvDLufFJcN7MrGZnLTOQ2uHQVKTOyuwDSY69RMYCvZn8UCz
AEIsxBG1be1fZefuaWzRy2GuReP+ZSBtQAt1ql3Wq9YVJ8eUSy4uQUwGndlpVt5Ak4rxP+EKXbKb
UJiy5J1Nt9hRXFsmSou8DvAc23G4YpbuouNkb3gjZod5LUkYEs4A5r2XNtW20aQ8v++/6pYWfjoE
Z9WFpyCffxlVg7RWtr+FQSB7GGIjUO/25BMGOm1dbb5oRutFEZaq+DUT+S/LxtM658lrZZ5pBn4l
xL6jEbVv2rqm+dEIm1p1zdC9gTlopOIYUbfs3FLtYLVoni/R/8r8lcOP6UaPCceQEQmSVsJPk3mL
PIpMQNwFvZyXbgIaZIfAKsp6+8OczPRmqpR+rdrqC4w5QYjJTxDI7tYRdYE62Rb70iBGAs7zAYra
nSq16GAYvdxT/VsIParnqetAjeNF2bplt5u0U9YYww4Z6b0L/3rVmuKNpFq1E8Gj7dLSj+Mx3dRB
dxBaQo9quQkDU6FuLl4IRcHlnDoXMmFj4HAWZkTEd5u6/GA6DHgGiWLfDPWuQWGXt3HkAT2TzzIy
37JaOl8EdmWMjbsBJ53IohvhuzZqN6ADo8//KrLs2Lekc8GKOpqAZRtczKmxJJz6ZMM2jBG5qH8O
nCoc6dDpYHLshzi5gVfzEYjs5A/Nw9ARl+hI9VnjaV7JEtmNJStz07DX9m3jpGIa3mICgNH29Qn/
8ZNrRmetp8FjuuNCAB8xzfs3GZZvOg7oNWg1Un0OROIOF9ivL40V/cI888Hl21M0PT2XHR5aaFSp
Pko8P4dSSovg2pX2VdezdV7hUix1wHWWrbO90waSlPP0WfqMDE5hO3AZZ+vNBM4/1Jr7GuuMMDF9
bYcUP0tRNYkncD4fCTaQEaZKMheBS3dOvmlYsRB4jcfOd5sddA6+k9rwsnm+hI7VHVO6Icfvf/lL
pJ4+Zl7W9A+hbP0NTEY6GYP/oIcvLsFSXkoFHDZgSI04gn7Cbwb+1B99xU0yOSAVGXQlM3eambBm
DusM7sYxWW7KKTnMqRh2BENhGt8kTgrcrhv0XewAgulT8tjwpuOwGxOaOFUr7lE7ejYtHyRQZBcO
80yyMZMK23EZBwP9zH3rKXCJRxMxOz4ahZs6wabZ5sFhVGOztovoZ6MwdJhLXy2pX0Z77Ldixljj
SHebiTGGm8LXnMcMkfs33WqnXSKJRxwN9OZtv6nDifepXmt9ZHAq7gUCt1UNlZ+NcvZkJNpt5xbh
KYkVFpoY4XGA2qCf+vuUTEJqSnzIQWl4vau+ahbYRxgMUsN6ZpvRbhz9d4kujCOxRloH3zgTjcE+
2cLRVd3VJZmFdqWACRfVnQRzvynLVu6w9/o4++s3LG0EnlbpRTHStmvrUzFc6/Ro5+O5PVX00CdM
OyhiGS6y+3mIfOeWKLfEsxS1toruBLm6K9ktLjsfkfkokf6K+bsF/SrN+aUc+3hr6SRxEE6YI8XH
cUXkFCySjiAFVEe72LSdraGpU8D6VOn5K64d5Y3RsVIMGHrLvDiW2vWMAoyyQuTElheOW/qqLALY
nDjeawPSsrptF7R3cFuiMaeVab32BTj22m2f8ih4z0wPQ0a/0QNoqPk9oR9I5BUrcox2ux7omanj
SNSOh0UBES5IBySeIzLH5FmrGfnXVUsWpnGhIt0baXt1gt1AZ8uzEpBrrfKmIjPQxupXfJrvvTWC
l4lZY8xInlKNKbyP5xBBaqrRYuwUDHQocPSAz8kweu2izxaKzN3WnIgnCh6NQbPXTDHxkgDXWBlp
eXH04BbxWCQjdocNrV/3d2a/p8kNohisTwwQHDIICH9CFpkhBir1LPEIm75U0p6uXNs/57D/cMCW
Icmvv7qYHiJntId4rEN83j2y14jXmg4l28UbMcE9jurxvXeB0tfOi2zlVrBt7/z41jenQwezZWVK
i2bXEvEekNS5sJvXw+jCoG/T31OAeDHkDcT0qZCpExaOVW/FSnKhX3axMfJZjk7Pzf2tz/HPpLUi
2LHFjQjjVzxnMwk3dkQDf2biaT8lMj0ZmAVTJwGzDPffNLItUDTMpVSotQW5Lh7YuZp+/NZjaYlD
y8RDDO1d5hrHDPCYMM3Psd26VBqVVzT6zdgrJs4Wh5oytsRokZzlME9IWPSHVj5ZbUWWpElFUOr+
HjrWjdBYy0S0nZFMub1BY0+zaebYGIP4aDuHvBsoN0yQNfN9dOZTMjK3BX91ApKyCUmnXZ0s4vLa
mMlv18wc1kVyi9OqWdzUqNmvBSzktdWEUOlMoJ1ZTUIPNtz40VwoAzmEKNLSYSJZ097M9Hndmxo2
Tdq2w2T9NNzqbWoEnbTmQdk6ms2RtNHSRRYZHyFAanE/soB2ez8Nn9iNTCtl8JOwutWFxhWctaNt
bKwGvglTmxyA5eVnY0W7u+1+tsi3cz0+t2CtdZx47FDIESjheyc6kfXNl3SpC5PpzRCY68f+2slN
KTUmBSp60SsUI7irN+ZQgiee6mNMnMhq2xvjpQ6o1KBB7xkUajs85CBdibdiENo72kfDpNW4MwSD
cLN4thvYmUpg2K27e6k5BNGkOOVq/EJZzCqevvRcCe2QZFVBdMaAfTAmM3zAcDwHMbnLwW1txr/H
2mcVpStrEI8z0cpZ45o7sB7v6q46pH19hFaKQfVqYdNeG8qQmyKiSNbYlGaQ5Gdj4SS2x6KPH6SI
t8jRt1lxivRq3EvaUgQCAPzqigzpLs6WEaW6ZyYzzqzUIDjOIVhBQhPseuep7MzXkt+BGzm9de1I
41GCryw4uCL3SpF26kAlC0pLoGzGFubyY9yhdPL7nTaJB3RshLwzsQgzbQWS/KGzEUilAAd6p4j3
hdX+6h3jJkkrQR4nqd3VKNdIq5ERkMLKOPGq53258dMXEg3dlT3Fj1xFECxkvUfGOKWAVuXHTIhi
j2trE1E1gF1KbSBYkokDTmqmLtITckr2vkWPIYzp+jnDJUL/hJVkRDQWzdEWFR7xmZJ8FYvf9FgX
7E1H6/bZAgu/NRn1wEZ4Br5B6MIi0lc24cAUec3G6aNf2lANjC9uxJgbh3msy6NWopNKpXNtzLje
9GxwcPdUR+fJ0hN2hC1Jjl0el6gsu9/OxJROGnpKFTDggS80I90oF+kla+dzFZm40H1x7+AqJIwg
ux9RIOw0QYonFACaRQwAxoa0pX65SSILAHeTM93uafqESx6REwAotbu6WpfOEy4IAkpQ+FV9MQJO
jR9hHxTM5c1b6jyKnzR7TomC29UGyZATuh1fkg+QtsS/6mCP1g5tSTn7xfH7hgiu8ght9AOYlL+Z
5jfh8FED1fYKTFZHMsM63JsZrcCBBqc+f81ICmYNNn1iJOTdmP2O8JbuGvEJk9W5cfzskT3VdsI0
YdJRI83odrbT/NAADKY3yfUnqmjXSz+D8uWs5WB16z7R3yXLyE2TGTdMn6kHw+qTU7Te6gqmQps9
TVYF2WzaqkR74AhSnixDcbG1HI2wyTUbfPzXCOZiReEq15k+QXNoiudgHFIQtEw6B/ybuGKpznSf
BjtH1KWX0Y5mO4l2Q3KnYeY/C1M8dDp8n7atD+SPO6jpsETp5HXTScUuQ4uvbpvyzu64MFY68z0F
ZOnuPQONy3JAHGOGlyhE9sNIqEYe1+KgrerhxgJ+VRcMRkAkg7nUmexMqUaSelbld1rAOGcKtHiP
rYqypTlb7FgPid94U0QmZsV0kPylmAgG3Rx3c/ae1z1Rh4lSexXBN6kLmK0FPXI/aHWGuOmwR+XR
rf0WY0TK14BLMjn7+m3MfnFjlT/7sNp12Vys06ASd+M0m3euO3eemaLkmnJ1p8VL3POknzs698QO
m5sMtACjRtqzVVBnyF3djwIaRBko46pi3bwqcHDbmZ3hurCDDcmx8QbcV4u1GYmlwlBTlQFdSDwT
WDGddV9WoZfIae8vivqxsZNdk0f9lbfBHHqeQeg40bDKnLbfl82jj6keIdH4YSNjaX3ngeXbQnsy
vKZwTra5ET0N6TBcBXtWsp5Jjs3m8WhK+bvhgrjOnELbtc5X3QRns+7S3RiWr2ZllIyPMcTE1GGr
2GjLfWKSK7K8jqisu6tVf5K6MR4MrfWQYl9yN6p2hYMXwNfU3i2m/hwbl4ExoZf5zPZn0rnMbjSu
Q8VFwHBpeFNkMv2roETODGEJHI4Qr2kTwlAzds5DiK99yh2XQozVeA4vFRzCI2uFOA6oH44+vZmR
BPPWR0NP2Yg3nM0Xvi0uok15yIoXY6K7FsfGL4n97ljLaTrKnN2PzYhyNVX9K+GZuMUtTNzMnDau
DFBoJxjDcEQMk/aoBBy7AaTwPqumfREgdP2+ifuhPhpMVMpk/On0OhE1Evq9hS7BrGWFqZKYQIwn
00sicxZ9YFRsrV8DBAKZju5Fd2nE+BA/iaK0gIbC0hRgzAo3/1nojHIa4vWuSUlmQmaHHIkVdVQC
0FQC28Se7GNpv6+Cq2N2Loji4dl2EM8RIbX1cyT7pcRbNcEaYa3LzOcuwnNXj/sMgoHnWvjzSU/7
mS9/s3UCpJsVeUItAQ80v8/pLIubMeJU6LTS+ElzKE+04FfqE+SZmINcN01trGcHWzb6hnGvEdDX
qcS46Wdpsc1sgOPbhY2TZtwBXozvk3YEFRgWgRe2PWmrTezvCPltbqsL1p9NFfcOYTSpvEOC4dwl
Wr5PI2+ohTjn0HDuM92RFwQS2zajU7hmYbG2E+cJTV/aRVoS3qOeCu5rBz0VyaPnYpQ49FDkPiaA
M9eZ5t4NRnYLIA1AomG+hSbWnzb7iLRh3Jll8XOeknTTzqiJgr6jNeKm5Kb6UY/7W0dZ4hA5gN2W
iE/UDghj58zuAaJjdMgmBJxBm8cI4XCqm1k8kMVZ94DKQDyA94+ZXkI5XMWVj/+pLuw18DFjjTeC
BHmuJuvaSg3P90kfmjIZIo9v402AfQ6xpNiUrZtfWjXfYw2UZOJozTlvjX/cdInTQ1F3b1Ir/SmG
3tqpqmzP3zfEkQgqneIRCui1ZwCyD0vVLhym9sy4mZiIqshJiundh7Nj5fO+We4KPDhnztXu/H33
+yYL0jvdcG7qPgzI9pH/eMJf/4qJW3KH4MKwkT0mgXHwnYp9QmgLjm1iLZLKmm+jMaMxVgWdh/1p
JiWlsy9jeQa1qN+iS6lWs+D1fd+d/FZHNMgviV4ckzmfd5bpLjyr2aE1UKNDdvatkzINtwqTK02Q
4I3r3Z6Jk4+TudJib0xGE+wXCTxaYc8bKwvERjKqus27zrilPYJrWToHuIodjAutI9BlEazlQbZB
oNbhKHXsctGqdUB72+4UTcVAA8ox11Uj21NUatCpwkRUJ+Pw/RMtxaahAVxfs3q3J5VP7en7X/+6
UZK9JQZ0uTI0rTmlE0f6mJc7vK7lSc9DFFags7TNVCb9KtAX2cwcOB0bRaodYVUpra2MPN+JOn5V
jKI4pX1XMIcKytP33e+bJGynlWWocV9NSQIhOtG9nqC8odHNWze+xqCn74cARYiYdUCEonqMFbtr
5+LHRXQXIYd5JK8WtN/8xIQvfhT5B3j7tEufLJlP23IkyKiMK1b/NLjvKfWeQid8sAoIaU4Xpk9D
xgu32akjCdWXblh0dHFTr+opmzajPdtb5UOeyZAKn6Xdmp6msBfHCR2UNg3fUAafG+u2teiT0fpi
EFlDi5tBShxSge507qzpNFd8WGUVYLlMs5p4Vv9qSyN9JbAx2S84F7QB87vWWvq9NTY6KKdbW9yZ
QberwRxeosAPnztIRKTACwJfrGM6NeqZhN05HOsXBO7mpVZWiL1KriPssRdtetU4Gg9KqznfHXer
+jx96Pn4HvQg9xpW7RcDPUEGv24LYNpMw2inwl7dICO5b+GZejbO+DacJfsPPMzw4EABBIcuxDtX
2onaNqZznApEMKE9oS8inwQljBcv03M3K/daPi+uZ062IZBeEbQOQsKAlnjLJDaiNGqZQ64zWl6b
5Ty0M+rtwZhPmuQQUjopJ6Uzkl2QPlau9gG/6Swjm4I+cZkk191+XHKzlsTmapJckGZ7OlYQVV0H
M5a9oJYJptpwmPyuQusJAx3T0ImLpC1kQzOIbjdNocCI+7PLv20VX/OBvkLe/Ob0N7ZrzcqxukOP
xLuLY7A3MLgE0cdg14hPJRZIopXBwmylzc5NLskT1mAg0iCeB22P6SBk00W+b03f3HN+XBPbrDeW
G5514CA7l/HsKk0Bz1k+Dt9+9B8Y+1tcV+sX4cNJZlMcxponu7jbzU1/N8VyiWHU3sGaUWAF3eKZ
RPecq62DAA+DKLzwoizAW8ZgocqUZHFSK0ilRYGBWxHNTV9ZXpOYCJxwvUOYf4560EZ+6HOdb5td
PmHdbUpgeoWGmKOaX8zaPtWuOT2UyI8TfVoG+5Klq83TPZMlTolC39S+RjQYI6CSQXhQpsSJZu3j
YE/syoUW7OtBx86lRbAjQv2gN3P9NvHsul4S3TCbsQ5Yw4naf+XkM83FLE9uO8o4tj4+gd158T43
J8mRxlTylyly5Koa9E1bH28QQwOM0MAjVaPt5WFy6Ru2p50bpbcIagBioYZO0JCdUr0Jn6fWR/81
oi9i3Zq870kiaHaubnjyjiXo7NM8xyYkA02s4cLFh2kZLwZVwneq4mFn52X5JOo+2iLjktDe6DYN
SGNGYox3XY7sRFh9AUIgI/UcHdJfj1pmeI+wBv5KGqJxqsz8SSFSJbwz+v19D0aWdevP8pKV5BLm
Kpr2ho++WTD036Hj3PZdND0RIhg+MKZff9/LfdiLOCwElxLMS3YxYmZP8Qa6WEi40/kGNSGXeK+0
vyAs3pTUCeu2MCQpitZraAM5cd7rpA6PVVHsQx3aj73JgFhgFDXoZRvRc0hngkwv/EYIo1D+j9lG
kUeIpg6Z2XKhYUqh4RoxM+R2uGFCiVybYnJdh/0TksJjPhuHxHEUkJk6YfJFHTMzbAQ6RY8joywZ
neisJOtWgfiqzK8cJiHB3GPD3A/PS6ym6Ap+KPayEq3y910mrOW2rWg4OU2S7LqUMOt0ed73o6Nt
zYeYkKW/flc1cA058y9gQ+ebxh9ucLBjSSefJr7zqzv29Ml29JEcEYBDnnuAz7yJyv6uTYc3YvXq
4+BM3V3tq+7ONAh0MWiRMBBpMEnzc6OAiF7EShxdh45zYz705KPA6SG3A3msJ6yb0Cid26hN623e
j3srZGzXxSmNKj+HUIK6XKXQi7oQs+iMRctOCfmDQ7K2jHC6Uf67iYS7tMz52CkunXppazT1x3VU
9CjgLppiIZXpUWslXhnavo0JsjQRDySkEoAbZt5Ywsw3NPOxSwdGOCQbaB+l3xEEAPXADfOnBG4m
jCz283HVwRhYeq+1wsTH9h+XYUnV/E5LQt1+35BMu3bLwMCJRVK2q/L+0EIARVpZAJk0uo3FDhuH
CRLWSGW3dVpdcRPSO3LpZfStfvZFCWdet/NtNSMalMa6HMLwpmqYMPiDOx+KrKQ32o4PYADrp5Zg
4ca8Nm2+1yb6kZTQFLt18oxZ0+T/yGHBEWRJiDcQIhCfHRd3xE8Dnt98vtGbBiz74MuzwQVglTKS
a7LBOTVTfJMa7rhtgcDVORb4KYBm5XrIFuIN8rHbElU2n1342x2TR4qXzoSG01LQeAXVy11oDudZ
4CFgaGn4z5z0HwG8uj1Y461Tu4QUGfBJNFqQBS66KRkPtAufkCRkIJ79jUyTT5CMp0h7GOIOuqx+
cX2T43bE1OYscjS6I0O5a+tuRy0YO83ARDvz+hqWVy9UsIuJqRgyubVxp7K9vkQVnR1pPDtDG21b
Z3x2jOmjMWJ7xx+FpNUM2OnV/2XqvJbbZtIt+kSoAhqpcUswUxKVrHSDUrAANHJu4OlnwWfOqXOj
cv32eGgS7P7C3muXX62B8SOa6qvwZ/+76OQDlyRhblBHt3HMcl/z9exzVt1GQeB1YRqnsbZ3jrGa
s1TOHq/5RmHivCkEYjDajfQ4KNT3w8BqdOpQMnXOoxTjO0hItvz8bWHnmTuq2Tc7ITfaH1Em9RlK
cJ/xKVFO6N+N1AZDyCwhU9luGHDPjYv5XSzdd1usiXwmWsxUmYwkPGeXmQrxdWluRxcDayLim2AZ
v8zCaTezt8yIUOCwtBNRiu26jrEfJRTbNbhxuyhSNMxhjxDiPa+8Imw8dJeW5V0dwN27Suc/s2DX
NEHIH+Ggh32Luisny2ScyIMDtsFSMxDfFNewCIpPq5xYAk7qit6QLbNPHDfSkgR4sC+7d9lyZkXv
+DgjNHjecUpmcEmcaViINg6i4E3duQxjBbVvVxAOCZeCRdkpiZw9cCTen5GTEOg2lzHuIH3PiAh9
Xxo9zGh/NyJBYbBcXaPHjgvvi7/2h7SSVVUCWjoGLUfZqFDd+a9Moo5Zchpb5nqjCXNRgVexs+xq
2PIZjvNeL0lwyrPkl/z3fanUtxUgto5gFRjcsblbYWk0My4iLEyCxsV6BeFEFnjef5O0+wBS8am0
XUwBfXrK1uFvXWQxETiSxErLqMj1wvswO/IhAK7KJ0mzbuOTI4sigHlg2G8ZCLJNa36bzHi36KKe
SDzRvJvM5OSubovXqmhe4bG/9TxS0WqkMNMw65J440n9bmWsBCRDsHF0CABoUQ9Vr8loPKCwnNpv
2wlyGMHMqiLwdReN5t5qDTg00dWv4LBEVfsWKW54tlGwywmc5AUstXyhAy28jMuqDiCNNd0TGrs7
G6mCZu7Kcop2mgmwV/Zh76aPA1U04zb3kATFY1B5a7JLfO8WG6wKvbHXDXtamf3xRtHyKOGzGO3f
1u7vmiQHISLxVKMFdTNLrDXlNm81O6EsPcW1cacYQJyD8dDb/gMIUhTiJCpFGUiHkbIjt4tbMMI8
GqvEKXkPOvzRuOmvpe7xDsXBp+6fUCEn22SVLNpc1sQxtCvwYusQKK4S7J7Esl0wwf1pCk71PG6T
Xex76ENAkIjB/TGH6X5i5Ie+QbzAeU7pIMvj7AQRZ33Os90JOp+Ytzm+dUoe2q5z51BTtC1+eyyS
+JM9vghTC+kHJemk/q4amoHV1b4t0WWajNDJ1QIy6O9qm862eUuLCA2kfK/aFxj3ehcAXguHbKoo
Y91tXhAmI/V0M7dW/0cxo+inywyflETWgJxuA0Bkso0Zt9HhdrgsDCKawLPtY3OwWHiGzlw+FcrH
6+3WdHKwxzzD+XYIvAjZ0HGMPaA+MEJZNSkm9fTSs/vfzL1ngBYz+T4yDbXyAbGTbmPyiu2d32hK
DXwyuJXiXcd9xxYjDXGYtqCkGvjG9aygWTkjtC6ItUUcXap8QIqVZB+uywQI/ZZXo9Fin/ppuhxN
3qCfRdZtewkPZuO0k73yGJqtBQtF9eskvHAvk+WInQbTv8mlyC4JZ8JBV5Z7wEB9q+iXOA1A0znk
Wh9ttPuN21jAM3osPIY8sewZ96KaP3vTHamPjlT9+XnxCiqsBN23Fbc3WOfQrDLqY76j/XM7e/5Z
8d7A7mEfl/9GRjbcVGAU1v7ei8qL2QTRuRzmEwt34uCqHI9e3p/B2G4j22X2XwWPYEWjs1sxNAQx
64Jv1BauukFdUTAb54xb4PzvV/9+kIMWnQeRmuzWLL0VZmKgm+3YPtbrD8pK4zy5TM5j+Mc7t0Lq
+u83TKa6IXt1GSbGjbI5mfJx3QMKdutBYVwc+df2RXcxdJ6Q4gtDYPEeYJpg8DLdfsse3T6b6IbP
Ecosu4nOiK7++0MurJbwcCPW8AeW9hxLZCX3+TGVuB82qWV358UYOkJo2/bYOcFWrAoZZ/3BWP6/
vzLgFpwC2YUBkLOiaJpt3QYMd9eN0bT++Pcr5WbVOXIK/G6m+FJN7kF4XFyWWdmXMM2jZZKVFUtn
N6QiuYCDTy7/fkUqaXGMWBfpxEguIq7SS+A5xgGYwSnCXHGOnfulneotk7MHhoaEcAfBWzLFpCU4
8cJPkuKNfdNkr9hayrDPmTaqf789jVJcXDu3L4sjy6MYvBtlNeQU/N+PylsMIBwXu+ewg9qe7YO6
15f/+WEZ//ur9b+l7Q0MI3mmD2aq9u9PSE62S61FdshwE//7T1nlynMyXv79FhqY//83/PtvZsO0
M+h7i/IRaRmuSXI+MNkeRkNFZw7rGspq2dPs9ey9gna4r4oWolTeI9VoHOR0Zmd/2d3Ce5ZlDwOr
XyZr3OqGHf9aXfeW54nxBoEORdDSeY+1rJCF1d58OzXQp+tWHaWvS0g6sYXkcnJ3XBjG40gxHdbk
Gryz8nlxFo8XKWrnZmCHaNRvnra97VTDIvy3Mv33498GlZV8cmbpn0nq/rGt+2MRZXNYIlC8RYUA
ZoYWor+VRtDdQu86DKLrz/9+V7Ue/UjunWbdzQyF1z8R5RmsX6NL2G5N4iRl8wG9Q4UI/N0hIQyN
nI6dxHfBP2RNMsVXIUUL7gjZgA9qaQNGLbpNRNXBz40o8z2JJqGotkNWfyVOBfqWIxLNbkr4Zqnu
dRRVW/A7+w4/wN6R1h9femj3UEAYmYl9N0OYUHsUK8YatyOmJjjFU/3S4M5HsAMv9SUFRKkcF4US
ivMNa22ihDnTDfuQL6ARgLMwrdc7P+3cndVZM6qSe+ZBNqVDHFX2Fs0GrUAd30VWeqw9+zdevZ/p
YBmhauJPyXjUjYwHWwE3yGcqPPZHpywPbgWNqWqUPhRzuWwXV78Jh/kgqTUXpoiHgWkk2uz4KCE3
TGhbuL7aaeepAeVNzbwDdJZWzIGh8W2CoFnDJJYdtpjvHp/O1unEiHy0v6WmmmHYMWRvkwXWurc4
+7HmZC5Ex1i5/sCpJfCisSvQzu+CuwqRzR81YF7qg4jH1VePfbZczcK6eOOuVagJK2DCYRMFN9wx
j0bEVytC0S++MmSRdV9+lBUWpSqxs60ieZKTWvw6REbPSm+RRxH+XmKizruHJJ5OkAmJ/h7QNLf6
Wljk4ypjCj2SnEwdTlYMiGtQP2vQtbVqqqM+r0Otzask9VyWPd3vSOHu1CPpYYX6cZI2xS3TjE9+
8wys/qpn+0zWOISiomM+xD7W4jpkdvm+/gN4BZDwIDdQNItrgTlOTjOIAFSQSzScyXiCWgU7wLOv
PB78y53suQjMa2dOmHi4fUcftzTXwwk2KYhG0bxWerHDtWrMLdgC2oWIGBOUQOVat0g4YdoxN+up
zFnTXxLt7IjCu+LVe0e1ZvvxzZKkM9OZ5W/VrK6TIkemadlU7RWmvwVib8rsrBGufcbouzE7C8aJ
8rfRKO8dVnqcyQNL7ebq1NWdR2R3ViZzaJesjKtO3vLiDmLy7vRw57SWf8Tl92XIFkdLd4ugOSjZ
N5UgdHsLWKopbpNG/QWy+KelRtmm9XSnLPCd5hKETb2Orp1TYxHBSUwXyImG2M5m2CaFPDY128nV
XeI2J8czxn1jxc+x890t+Icsv0XqFv2tW/Orsnq9IVX9kXEmcCkIPJxnQFg9+0x3ndNiDMPVsZpr
V/Y3ebYwODLlbVvR0k2gW0Bvh56klmXpBLjCKuhjh+LOTpB/UH42ND9ePCPYSWCPj9afJelPdSX7
0LcQhzKUc3r0pAVgfBe0XDeNVmhO6pGJ4j1t3TYC7rgB3uaGw3vqUv0Z+GAXMtWSYCQ0M5loLL0d
jMa7ccknKECMHhhL0T1P5xgj/0+yfJNF/Z4zqEXQ5L9XhOZJ1oo6RaYyiepkMi+LFZ90nHntvn7N
Mnc/EgS5GUZWALFKf2vzFisH644FBza6UcUUKUP5L8hNSaodrsQ/mZVc7Qw9tG0hpBd19oxeDwYt
GIxjyhBsiOPn2u1XdSX2V06DsFOm3hNBFKD8IgBitqxrCoJna48NcfSY7gYMlwU1OKsXCDtV5+zS
I2kM8TYb4ue+1AyBuihh+o3csYtYA1qm81lr92uyq2cqUeBIc/fVu+LdInuwarD5N/nRnmiuYnUZ
4/HqtES/aot5JUuXvAS0XM3WR1q0W78fXwjBeGdXuhnHnnHvXOwV1zkSc2Y+3fQ41eraxzVxvj8c
OIRXKsbkGC9eocNbnCAX3h0BRgoxT7mGbDeKzZPDN2WoXhKaE5AM1g4b7BYPlXNiGffRzgDL2JWf
2461xOsEXxr1gClDauMf+D0hzpjq4LnlHU19yxGIQoVQ5nDWkNL1djBxSCT1F6Jy4zA43qtnSaKU
+pMGzxSWkqu7cC6dGB5iDWW9j6KbZcneI+tvVhJAUCxkR+CqOaQd6WDFqlXzT0wp6U9Lb6bdlNSa
LP8bhtCDcSwcfZZ1QjOs3HvhwZGVVgyBFg4+4w2YVaV8lL77i52iBcKn9cZI0/oOXwHrLexutj88
IkT9CzXX2g/kq/fe/DiuH2oyTp9j5wpmqRAIaGgpq/qVf8MFbDHCZSru3NYllEANssJ9M+2BFKXc
xxje3TdVQVx5QaENcj3MnOrDMIucf4JiuGBDP+LE+kNOJWk0XlWF5IxZN+7Kfhc1R7G1Ste2sdLu
dSyYgbJRnSOB6D2wLm4KCMRQ2NeiwSHMO689+ISAn0suYa4/iai6HswNN2y5i8fk2HgR6pwI9/T4
Ws05i0/dvM4+BbhFcUbXWZqU71VFbk5Ea1jbtrXpmRjRNdfTPu8Ax5aMJCLXf+PI4c9EMNHT7ySy
UZ2wNWmm8nngSQAv11Mwz7/o2KjoKwkuoR+BFEQazXVgoaSPZfIZJBTcRqmuGdNDIaOnLOopfFV6
j+zE3+hYGISYcOuYnb7Nyqtykf9E+HXN/tdU/esyV8e5qoNNXlNCWkFH2XqzBlYAocPp3ZWvin0D
vtePxkPoYdQvgsyKokVxlFfjq1eUZKpiXhwYd1BKozLxzrHkH97S75pMT3D5umHm6wOZc+LQj3un
uiGTcivLSRNT2AKbj8w7MUIZk37yDLbOjqHpR252Fxf3keBWyJO6unXEG2b95KyL5Uqq6o9rQ5iZ
OxbHwoe0CFeEXdk/mjKRN/bcb5eBDhyo+mYwuseJxdyRcknzbbOxD99BsYd9KONp62VfWPGfWlq5
lG34IR2X9Xg2r0SHSwishn90rHFvuvkVn8YB/ZkBFXyAAIOW2xvidi84WTOAARvDpUMl+USeGOaz
UV5G5M71RymLk+ljZg3ilYRKqbqBYMk0JwTsyAbxEJuteTM1vK6Woc3s4hbtQS4pw9v1cx1dhuzv
4HnDpXaSP0ttQpY3chOlnfHr+dd5bpCqLC3eMdC+NcI9NIAUiZOd0MOnrPS6Zt9n7iv4iW2TVDjL
iJfCDr4D6sPMo/eYKI2ZQvDO9dKb4yUNfPguAIoMNiK7dkRmaiLHjDy6/ERrjtNKOWGhvfYw1x8s
AS8u7KiNYQsIr2j+55xyyp9OBlpJtnpRbT4aHhTfOLuqitSTarSvOJBbaAIuUCH1vazvhXANJ5yT
8Ri8dg08DJfsJ4ORYLmwchTTK9lyrAYEjuigh0CKsYA00vZ+rkiDiXnflVv/2LSmIePjRzcRJKCw
KJ3Z3BDOkQPhZqs0dskrx6Rx2yTyCWA945P8t4x8EfZnwwigGg/ZO13WayY1wxP5haL8airFHnbN
MHPb4rlZnN+5XqCTksMITHri/O1u8G8XNNAEsGBQBm6fTIiN4uvo1ifs3dTlvprDLKj923zQTKkD
Is1ai/k9qLQ47X5EywB76mEORNPy1GLt8pZM0slRzqfxM7I+DLHLeDMMt73dI5ZWmF9b4dwsTVMT
BgEjt18oVdZhlFx4Agr4CtHw6ycGT2rCseADkh8tc9wKXV2r0geU6fFsILCA8Iy2wG8KrPAAHxqs
kLxpWCHn5ImLWzL4wKKzutVnxLZ+CSHPf8K5C3GxrD9rWT+yXkF6XpPqhApk1wfum+tPBODUOdv/
mOhYG+Bck0fLZWLOmeZRExqtpA/oo2Q3o59nq0h6X9N6xy6wYtohPpF6mphb9jWjxULvrAm2bCAB
cwRg8odEzAenwP6AsH+rAJi/WNX0qVpQpP6sTJQVQIvgqz4RqrAaaj7mCCi7wIeN3WDX40JjMjbj
WyOThMXdByUMTYHgBqiITd8ORU3Stn8TxM1dO1YI46IVkY7cstPWTeWfFhHvTYeEBrPUgGuE/DNG
nnlJfaq7XGVHXPjuOibF15PustT2TxEuLo/bxGiGieGVmxJ4ZrwmExVj6zXiVLvDPjGnC+renGis
OUzncR0HTmgJAr3gt1sAsQ2S5AbaQAZsPxV2ayXa5Ti6KJCHBhkk9sQwzVhKjRXym2Loqo1vmMnZ
8/lMEWcy2HH/gOzb1NN28uK/vRyakIIi3lctD38TXGunesgds9rhPH0227QH6dPam4IvFQ2qKcLO
7A7CQlImhv7kmArg3pxex8S92PFM9sBgHop/kdp81/Ah8X8ZKXPfgX3YLO5yTglg+vLZDwyBbkK3
krtFgjDrHPte9jpDZzJ+gXrBU+Izma6MAZPVQMQo2jam6SiM3Aj6quAeDCDMh1Apv9jyNvs8ZbM0
mxOifvOQGcmP4gjFzro8iSANaLlXfTSSV67PWWCEC3L+z7eBVaVIEIr7UQfinFS2Jj8ivaa+Vgce
vduoNH5hZCyHVWFkaFQufTwcJSJz3kmeEzU1N4scvhq98FVcGog87O9VZrD3MIDoSwOavm+wbux4
tGyvydiuwoDquLR7l3ASTUq6stfqZ1kYo3RfNHrF3gPbTvPBDA9J2gbFKmbMmFSpJoqPfeZ99Gyw
bpIExS6VP5I6H7Pg4hTGucmd39J07v12+aodoqER+afhgi7OYSIFU5zQ4S4wn7EFKtKQ8uFpTqeX
0SdS0Oaa5KTIAx4UxPt45fgfFiy5QJB3E2oXd6FpL8nVU3NwKckV4bsnnjWKSNBmIkVo1P/IAnLx
aPKaAmt4xFWAP9qPX6LIK0lqc95JcSGS2pUTEVVy30aa42ZeDX6t+e5NpFCopX/wPe9oaOYpRjbu
vJmhfWKJD9vL3iVDMfQCZK3Y37lBwg7N+WF2RYm+e5NMIttXuvzMzGRXsvNw8C0hdZrJF8H98pff
J7QnoN8wMx9Icb+QSSRmTC8RQ+Q6bo8pnhmMUqYbuiq4DLlnk2tn39m6/5MlUfyNHug0zs2vDywE
agNzUrAmFv3VfEAvDdwv7b7qvONzWjG2LpaYi5QKQ1VZD/ueyKYDEQ708tB+OGHYo9leL7YOpKEr
FSJGWAVBXz+3vrIveZ3i1XTzoxyi9uCBk8YWw4WOv9y5RL33nE4IsnKjf2gS2KTDUjGBN0rczDte
7wnPRvugJIGT0+Tf9QrhPiR30Mqlz64moasa6xYVVV+RgorvnnmKcTEFYvzeCKqD23wJBu6ZTWJK
lQK3KCbuXsu/eK1R7dsKKWXZy9/G9bpD0C/vi/9OC4fzmHSvfZYNZzKFOeMbQCA5Jo5tCaF2Jei+
MYzFQxiw9qfU2g9MSXbSowSdgF3upE/wbJDzWjs3zpEg3qaFA4mi7Y52ZD3YqMlAYIzgNdOvNJD2
pU2ZMdos1HoI7OaaqG3jKUIlMKebemnOOQiADdtPoioSyIpG7FPP8TdOiIsELElMQLR+Fa6rbcQF
tOVZ2SxmClbIIVGsL+1txqNCOjqV2bywpqfrockV+ZFp01HbUB2jUgBgdLC0ksBxJHVVn0lCRTpr
J/uBuSrikO/cJzUvjfW8IXkGobTApWSPTN1VK8qDUHgwF8bcw7S8id59FGbOFq7M7yKnOShGdWE+
xuDYBiCOAJovLvkE6EhxytmDJq7cNY+O4VB4emzKEw8OSKfmCx7/5EbGzXEh5OcYlYm75V1l6mq0
AFMcgQAsqGb2HPnX7CbZxUHrjGKRikDGt6AWZ9LPdLVnyCrPbX2AaHmjHPaWcdZgWQJ5a0aud3Lm
Brpl62Kqqjkdy355Jhcj34mRFjrzq7diwrXfqfJaoVBv8RAfHdmjwc38e/rmEmT5s2xd/8FtsrPh
sq5PNRJDXb71QL0vkAsxE8mMCCVVmzulQRWojmhCbZyXkaRe8ACh2QuMN156U5KPyFCHHSdYXQIX
AWUZPAbA0jG0zDoiuzaIvhs1v3jjhNYi5jMkC8pzGjYshHHkpjXssnocdp4RJSdiYDeujCZ4neTW
5dn4ji9+X1gn23KnQzM+tnkN77xjyRhR41GBpSXL28LFV2x/8RLf7YaKx8GHZI4PKBs+5Bi/l+5i
bgvvSJdrG0xqm3YAlk7jx/GH0Ch1RmIp4dAb3lPUZv2z6VIeBV7lHTxDXmRZ36aVcAi8MD/aJWKG
XBKiMwFNOGg3em9rk8/Dij+slTehXUgDfr0AJUu5IgcfFWupKIolMVcOs8VxfPH0QDEnEftV9sFy
ySVnbYlHYHQYwibFqe8ZctMH04w3eBFrnsRxXEV2rToR0caiPq32CNsZrzXMUsvYwpMaIF4ApltI
copKfB5JRMsh7Mne20X0mnDb81EY1c5r+kerYedQrJ5ypPjcUM9BgCQTX5PeMYHO96m7d5jYMs3z
X7TdHhviMHkswcYao3uk9IRo7TCNIMqeFSm6ogXbSlj37utgl3i8IW3CBFbgHhHWj3GX7mSUU7XH
9otRaHUzboMgso5BZJY3umzQU+dvkwMLu/M7lMHgapTDqW06UI9Iqxs9ADR1hqV2MlVGTdcvJJvZ
KOEaAn/y6jCY5KPr+jzXVMhjZ8eHoC0I1moqwV672DMyBgSRp1+I+IDLsgo7TY337Lbjqyzyt7bo
yAoqmT7qQAIfwkxv5bB1HVGf1Trgg/wEBrBD3TTUU3nrl8NFo98+Spa2F6uSH/FEvoHJAnrncDCX
1dYg5xOkCbJVJvVUQDUaSDPqXtQgT2Vw5FFp75hyw/jojlUhLrjrYuRtzZNHwXJk3wIYbiJgljUP
EliFmbtG27mpiz45zVJ9dhGFKhZFVLUu1WzAuGLpwiGejwCa3+JC/EJJrlCLRtaucyXJGSbzkN70
x42EcXtyBkhw7NBfh9wyjkRL7OwkM2+CsT7kiQfROvNdSBIUjYWC27dUwYiVblZP2pjvizaCX9UY
z/4kPs1EUNc5aA9dEbgHf8S5tvp2cMeP5vJrd8TTZBjmmPzUD5aQyUmEIGWbjY9TOgm+jQSxhbA4
dt1yvg9mStzBbT8Ucv4bdDHO6F/1ZHqXFPQZfHtwHAy4iuwZ6U72yE7ePAg/uc8SgkvnIkLaYs45
4mVOaIqBW1jMyY72PtrXlOgRmUxQkRHk4DqKBticrh7UbeJOX54NuMMfIPSOpotwDIVxIii4HGK3
wtHyHCCLjxl1ErNynirtdMtB2vYP0IufNkB22szc1zoCTEFsyQY4zE3QSeewNAaEwS6iVnXqW12A
TiW6TiEoADJddJRNI3Du+0IvxU1j0DAV02gefOl+pk1OZSQidB+Nu8cYtDDxjYfQIF3hxFEa+ae5
9zrQCcxCdO8RU9xFB3pL6S+ryaDN2VpALmhb8eLlTKgiFqybvhk+YxMXRVq7+6T/ihs86DrpTp7T
PpP3kYciST/j0jj5wxgx0UifFy2eC+ev6XlnZ9Tf+UCea01BRY3KQL010J9kEKDyLGxzidYnIA+N
4u1SLN45KRzswdWXivw/XSXIaJifq0Y+6PEX6kPLPAMBaVFdoYRyjVh31mBxqrtRvp1p7XnkKux9
QehUGHd0rt8GVd31OdIBMyZQV9XCYYvV+rvC6x56rIpTx7Qd0fAHg2J33fwrIx0xvAe7jFbiWBOd
FpJUedGW8xSTUsEJ6F+SiThlM8LbMBUOH8W7qZ38CMjxFhPnCuJlC1O0xg5bNxV4zeyHHPpd1PGe
WlnHKl5av3FfkHUT9IR2iOGxiB6tgqsJoXSHpLujTAk6NoTAgNMlO6FsYWc2MxwqYpXdOcCoNRPh
3nFbRtRc44PDwVwCVdnYX1GH1CnNmJ1FafaV2LO9rXIOJj7aRpcPcNNwJJourPIiN7gWgfONkEaX
qkXWnBCkxHfgeyF6K7bL8ry+6CxVD9FsTEhWobLU8JmFm4KKN73z5NvLykS9Auzm+Ej6m2kc//DH
xo0V3zROX+9546tdwJPtyr21+N1ele537hGfuqiFSwzW4Grwznti523Cl9aATL3pUjZCnYzv0P7+
As29odykbymWn4z6dqNibEhkFTDS7ptHxYvbG1qcs4xIEIsM741rgjZtM6BEOfhClpYvBem0ZzOu
P1YtJp8gKTom6wVz/nSqHJFFSWZkHnUQQl3/3Q4AVtdyehApUS54dZN93qrsoOC0tFSVCIym/MQc
Iw4zg/4BGSWawTb+qfQY484gWHDsHwOUD0PO+SKLodhyso3hYKKZtgAzw5XWiuQD/zWjJdwYBdA3
trpoeI5VQzwMZYGMk2+/ExcCOb9mMbQbgjz5avI2Fd0ACGD5K5DwoS1qd0ZOtyzpnHhTntgKAUVo
6xB3ksvSX/NvxU+cJP7fiSmv5p2dlCYmItZ/0x7xoEXv51LA7mf42droV5YsMMglJlOmdPaGoPuV
UTEf0gWSXNXxeokgukeTdbZcDbcXBmFdC7bIaYKW2EbF7jH/yMKs93hgHMHGL2FcAwVh8YF6u8Vn
0b61bvFBjt1DZTMFH/242wa1+hoI20R3xUpljrL6MBlxh5+i37MGfYvilpV/mTqHPn/KSHQDGNNM
x9IKjqAiNkAc/BBeS4ng1n6XtUSYwf0f2/JvFoFTTz3/U7mwroIyKi5jtNy1ErhL1qTHrrbf8iS6
bfOO73kJyiZn0GcL4xkB38vYvciY9wivj8Rk1CLiD9C4Bn+UtkgLxFVx8LLhdmmGny7OPpZZAF9J
yD8szQ+PrSZQKxJVDc4S6nmHhEULNkv6Cv6BHQIbmKjIYLDisd7VLpk9iC+1b75V45urcbtAMLq0
jdWEXXwoJ8s6ZzhsY04KxLMlq0YrAN9f+Z9DJZ6aRX8mYo1J5+voGgzf7DHeF1PmnFX2Cozm3M/N
W23gg4Et+Rg4E2qk5FEBBSIKK9n6fnZf1WWHvmG+z7rJRqsYOZuxICQs6Xtgw5lGr0/YOrchMgwX
oftAhRmUv1ETVael8V86SjTOrsNsJ/7ZZ5yr0uy7H9c1AhXdzvRhcWsTh++NqJPsutTdHZv996Xu
73RpR1tiIPfLKt7yE7vHMY/7uvFQdDK5xObl7K3Z2dgZtZVdv5f5mjxbM36WjC0YLb+i037iZZ1k
196n7KvysUCghr4Z9k+3HSuP4Mb2y4RPgcLVp3Chl3R665wnyzv5cxx/niKG2ExaPAY1/sMR1nKl
/3bt28LeKubT2NgyTfZdPb+5Xv68anWXwL3VspvJisq/Jnw3oVM810gfLFtFR1cWXDK2vFmJkJ30
kmPpK0y86M1Ylv16gpMtL1l9rnyPIS4fpgVZA/Sqity4vZD5eCEABlTJQFvFxBb5hfPSJaAeOjN4
SQcjuub6T+0XPMv0UqLI1sUfIaSdPDhr+BZn/p7YF8Vkq7uTRsRfBW49aQaIstQT27GxXwaCdbH7
2BQuDWo+vaQ3fAl5k2fFUYMiPh40kknGG25y6wZuc5fB0UAa6oeJhUO2cixmqmknNzXyvTB3mugw
+rjivagH3b8CnZPoE49Ktm9Jz0xrfsfIKSPNnkCFuWJQp39Nq2ZPDS5slyX2KSVoCuQsnX0dKZYD
lAHaxO7heMh2gJcR1HzKVXRjz7F/sJLkdbSgrsxY8NZzAeKrIJfMyN8QF/hMpxvq4YQo5EoyZ/ea
ziFyFapDwYQZVi8omF7Av+SLSQwCKY8Bygzb23WlO26lmqC7EmCkaI7W94zha/AaDDHQ8ogY0HKo
2MknYa0ccW468cTT90fkw5bNAskIxPde+DbAP/I/nX6INxBdi1137YeWgjnOmdzZ7zPcslDIU5UF
06PXBXelYad8sSWm5z79FcXy6y3Fcq7IeGIqJo6uGJ8qzq0o1atAlOJkHj1vn/vrZMFHq+dKWDoj
kQXw0UBv52uEu+SKUV+jQbiNDmZi6+EeV2LuVnD+/cIMZjsFB7jU2EMzOpmhys8S2v0OLo40ALLU
0d0kEVVXzK1jNGLMSGUQatv441Q+ejOvZrsqth4gClKvUEvzNHKdWOKudFHLZJL0TiU8GKHzIUYr
ZuMW2Dm+wwpkbq6uZXxADgfq1NCN4sczQwsYJR8Z4inV4OBG42NfEnPFvAVc1Sh1NyMD2U1DGwqB
xjlpNASdnInWGhICGZ0EUZrQeGSJPAkxZXbok0fEx0MJ+ouo0J1dQliqUNHuDZSzVkndMKp62aYw
Nq4pACIJW8lYaZOwQaZtHqMrb8Ej3IkuAGBbOugUKhQe09DLbb1OY1tETJUjvucaGF8hb9wZvRYJ
gMCZ18olv1oD7dEAHwpiCeIklw1oN/TLrkSLekwRaeJYMNgnZt2daJLnoU6Mk8J1O9DSjpSa2iIa
jJnkSasa8IoNU8XWKCrb+o1rgXPb2KamuoN3zVrACV7qangJhrHdgsbfYeC++Q97Z7bdNpJl7Vfp
1ffIRkRg7NV/XXAmRUoiNfsGS5IlzPOMp/8/OLOrbGcuZ/d9X5QrZckCCQKBE+fs/e2E6LelF4UP
A4xcbgNjJ/K1UdY3YEg7Ig1o1Rby0XCcI/2LlCXolClKfb/TdwQ4kRTUxlzNbsCuE+MZA6GN7LR1
PAuXQyLrlmOtbwaJfsBiK5J66tlwhbUqMnUZIhM0jpRHrWhfWrN793wUdrBKjrEXPOTwzoF19I95
REslNrkzUTq8BlF7nmrE20ZbLMmfXMRtGq9ijdkol+pjTqGyxpDxSBTA0cfjuYyT/DmajZVCHlir
zlJjIjVKcaqtOttYaXpXwwPGrRCRQpJWGbBqFED+0B0dJtm0QYL3TBtvhDfWuwnrTNfZl5yN61o0
zlVmAd7N+7caG3rbeLQapL1249pahgXtXy6QCJFBc3QmVg7kwDfaKwwPbhmFyEc3xClOX2erX9x3
Z1jzdySg0D5SBcPLaNpajRXu6CIQGa6TQtauMo8OtGWlJzn0e8b4/ExoDkdXxtdtXR2U3Blm/tmX
UJO4maDxWPKcIFGZtyoCDAxgynjstg5duUU1NddeVsEDCp8MvdxHfXOtg38rtY/cHgCsGJPDR7nr
wXhJFI5UfTn7ZzE8WKN2UhXGTCg6quAdoWYJmNN5Nd25OWMrdPwP/FsGEYPlOdfk7TzQssinXyTo
kqnoYNL0qBqIYmvWZP1eZR3sTMPozlOUT4tCnAvXahYmRua2cu9dNjAgFK370aHgDTrInYjsziJv
XsZUYyAKeplpkhe+gP/GtQYAE8W1JR+LUqOY7KN9NLkM4Cci3/0sW+M+uw3rGC+YyusvdUyapxYM
M/dwOoydc+3SkEVDkTNbjiPGrMJ5c0Kn3MOOd8+dXmMTk/FLXTUezXgiBr/9qFnqKyFxA6Wy9Y86
vZUFDu1gXdQCCqdm1XdGNVx3Lc0chH27DlDalY4p/84N/UM2jMaz57QP+mDejTK8WFKvd34TYjYc
/AJihNoFnencl8igjmFKEJilmkNfFC0aK6hJ5K5m16Kx9IsdhXf8ZP9itzDbvKaQy7Q2gcmPRfbi
iLcIRyRphrl2sHCqE5U9l2AZm/FQVM0VSqltkgbWhRbnbdur7KUgAG0TgS/ZMtjLX9ikrCzDq69L
N3wG8h+cUVwj9HbtB0n3iieKpFCyTajRTIKAtqQv4SjJdy5EcWWTNf+k0+IY56OKNjR2Mmf7H5TF
UVWme5EMm5gd4hkWI81JBWeINuSrz8Bc1q2kHDB5VqXO9BAMtrsM9Hxf2WjCcGAGDzx9wp0+ZsXq
9y+nhugTHQnVty+TKndPsXJfGoYbh8GOySW0K3E7GfYhiZ0Kw6k2XhRrg0EU9kMJwHMLtqNZ6fVT
GCkYWISl3LncRoUf2w9uYkZ3BeDtoCqz0xhOnzUhvR15vpk266Zjmmy9oN5XROY54CCZAjDfUzAl
2DuSuKBktAJUN9i12tKYejG3TZllK81HmpFTTYCNEwtdCw6GRlBpl8yVr5cQjdeuAKAs667KLpnY
yaBybvzqBYOkN7fP76Z4PJFnloDNQyHe00AktgR5mv1eGjnOHAsnZDmuETWjcEjR//aueB8QWkuX
Fpo7HughPcgGfWxrJR+WGL5ohOZ6QUe3GaUnmAd2CqQFVla/aaCdEqw4R09L41UvR1R7hFwZsTrL
1HoKyrzbxniTIElhW7L9+X3ob401HZ1Iu/U77Z2ci3CTkRylVPukB9NnbhuPhFBih+jKJ0/PP+Ow
2JHS9yDGuCN6QD0rRKLLAZFnoxkGk7QBQBoycLelqVN0lbcADrIvpPu1JSVkiZGvL41w5gGQBGPE
r5qgR0hlHISWtlBDXK5lWe4RrD3X7fCeud6GQhpWfm0RUkFIikCsTAegJk9+IE5TiUNrGoxaOwc0
TgRbAxlyS35uqGGebLTt1BDBo9uwNg1vQ2wwlgIkGJLX60nnWDXhe8HMTSOEVjJF5JmV7ekKwm+D
bB8q65wwlF3GE+poNZB5OQNzQloW6FMFiCnY9hsg2WeHxPXl5L1PrsX2AjdMEpw7Stl4quxl1IO2
D+FUkcClgi/CobOtOwyDBgrshd1bu5zCRlrUxlqcfiHyEe9iambQrDvw+fhJcwVmsKUzjwxa2xsG
fFbtVMwt8VllIaDy9LVNFFBDwuOkiJIsCXszfQcLPi5XEibNZnhlotWuOyL6tJ1ErQz/i9ZmDmPe
ojdKP3af1tUxA1wY4dwBv9He1olYKgqg1rtlMHJx6df2hVrplce8IPcUXvLgPMWA5CbtQyfzM9WS
Vd3m775jgdVDzN/Eezk2lGOzXHy0aCJV596losTKdVMGWPfYrdyRyfgFL/NuAN3b00rpUd24Du9B
KH3j1v45H6P7Mq1vDHoYEIbuw0CcQjzWC09oZH+kxv38yRoKDa4yk/tOR1KqZ+CqdITsEdoG2ODL
2mSlo0F0NzhyT//sqXOta9N1ELZkLwlCqGUa6pcwKPdWOmCjd68NMwO/E90bQIZlad+ltX/j1NYr
4vQ7b47L4GlEM1ffgIwit0nVL44zXoOpwjSqydXU8kiFZMyzUFxBXlyyJpBiNWVrkEqEJ5r6GhTQ
E7QAZ+L9yGuMsChs5VTADZO8Ox+ti7D0fZRh+1bFY4vhz9B6otMmkGh8gguHbEFEReJVt0MaqZa5
J8JvzXZn3eMmXMTevV7fJXH+kXbtiMZIMahJbvRAcd/J8eQmBN+b7oOKSL3uahyH1DUO5drSMUkL
csa2APE4B57WZ2r9z7SWANvENBIAzIxemtF13cdXXP3AS/UPswvm2cWwD+2b1sY/4NMk0LDXE2ml
ZugiS0u0tG1k/ZMMrv1arg0JEQmB03IAyIgtJZfqNoABw+Y+PERmxOAKPk/tZ0ha1D4NOsWTM98K
2bzHEIJQVtGDirj5yoxGaDvsCLSwL6kTPlcDj3aLW2gBrGpkQ1QwXZgT4LRs2+TWzh5dbH959gV/
Xc1MvD32ChKt1TECK2R9pvgls/pBKoRyjT1tyaWb0DlfmQLjL4sCYz0Pxq4XMTyaPBKVjDJDNO0h
TnPYsgAWx8qMFU+tpli7sm0fVoPugl1zaMMEroBcs4cMTgdTjOHGVMw0KM1wwMbtQ5EU2S4CYqIn
2UVMAkJW1vvrUE8eMcdfRZgK3iRY1D4OCBWyucMmLfvwq6rbOCYadL9mcqfCa5yQ5bVtN+Gls52b
Ou9uiAnAtB6Jd3bV2aFDhL12AR2wGQB0idOHgNWQVqG1JRfswt7eJdyCVE5IDSvb1a4QZ0KycsLj
TCA5FGkiD+NoP5MXam60nNaarjMsbhM/vamD5KD3Q7LMxnCZuWZ8UbF/xELD2JsEDYUjaxsY4dF0
y3ilxaYHRtEod2HGHhyGQnG2UT6EpHBjS0F4ltJ7o8ODclLYMeVHOKHfcHyPOtbc6kpbogycISpq
g53XPmUpoXke1U1OsmkHb+YEI+swDFp6rSt665OF5U4MHzqZRMhbjTX0DPyMBqJYptIN8XB0g4ZX
2+zYnPg2Adk9su6ymECIAN9gSwP7KkjMW3B+GxrEb4Ma622M9vPUCiQfMXhvqIXMRaBpLfAwMZBU
k8PbIPlK865L3URXMa4IjaQRx7Ogp1ReewZ8Sfap8Jj6hoK6k8w6xJ1ZFe42T+yb2AQ0wvN/bcxZ
eb7PykHbZ2lLBGl26vqLrLSJQOuSr0wAww3k6r1WRNEpTbKnVPHga3w8O+yElsRY0iVt0jcbk1rd
sUKn5UpyuvFrF7cNWPWljkZiJSNsColJcecNSJVGiwm3MyYfZehi0BkgqOG2O9nc31dN/Z4KjNYi
dFliPbbVwH6X1puBcAKBXP1JHta0aJ3kIZJxe4mS4pinQXJrpxVwYTcstmWG5k9p+s1QafoRZ1ZF
k8Y5y6pvz4OGBGyUZb4bxq1e+/2ygfrkpvVXrYcd7dvVJxFF6W1jD29AVMNbrfzSVfDuNab4s/gG
pmK7lHqUrAxjDg7AY7UmSwfVhvoME53StrRLVJEsvgljWTQYj6xh+QZtzeeQsFm39LcBZsesF2O5
4nmX2Yuom/B2BsGH37okz3rVzRBVd9lk24c2m0FWbn475az4yTSB7NRQ6Cnij5perE14Q0tN6wBL
MJvusIEqwqWWYvIuaPLXwzRwR3jVU1B8lYJhcCWLi2tD+CnxYeKruEwxZIrMJimSO+I+ZXqSel20
rugV6iFOcMm0s26ekDWhjQtQRbiVZ82P04cymp7BOiP+Eu1caM4+J5MyL+73ShEumRT+g+pM/1zX
K3Rr2HXoY60MzYJmyqC1kS6iWU+QzUjk4i4f+xyDG6IGZ+jJUG/S/hkp7Lpw+/CBR3xyPTbmI1Sr
lV1Da806/5hWeXwpbae49VCAFaZV0LJlfmgHenyRZpHsu2bkooCSd/n2sz7OYoYF7PCa5PrbX+vz
95RfXKI6nY7f/mFlFT0ItnGFG3/kgWnaG62qgXCMStwWKcUhCciRRhEqGp26xEhuW3T0V2war8GM
vHRRAJMo6I1F5jjvnkU4pTOrP4B7qqVX6sUGOO+rnaSsoNehnlm00QVsMVkPT6TY4pTDfChonsau
JBB70MQyNuNkY9IHaS150K0cMVnnbwWLyaHSOnYIEMfGBO521jHs8Vz9C8A6oExd89jniQ4bLxo2
Q27fZMmlx+9ta+41KaXrPNddFkh/ZRT6Wzq8y/y2bNtildu+y16kvHFIZ12xRMFQ1tZ+3aCiiOZ5
00gT3UYeCarXfU+dM8qSdRI58XNYgz3omVAPWFSJM0h2Gc8vrwnIDsrFK/9cBy9HF8ZVhM3qlkRw
lWkHH2qco/pVDR2IpqRGBUPDOQOj1Paljn6/tQ+dwVCu8UFJhjYosamxLqDls9t2iPRHlX8t0Qtt
U9njdc/bpy6Ii+MQNTt0y6hOCn1lVISmlH5JJl6uHytJK4I5Bh31NH7u0qi+alIxnpWyCz5hlvsC
nS35msPWHUnybSUTBMsuQPsT66XD4eAh8UZ4I89156t0KU3dGK9+XolXK4kYkfGkjL2nJshiYH5k
ggrlvMusfipg5K+r2uZ8pq8qxsigSOMtrXTlmTVb5IxI1i7qn62RObxbEPdVemC6JnWq9fRcuXdJ
F6d7Q2KXTMy0elCFQe+ff7v0vUMfYPkpZQh/KkVMnOM/WxiDoqyIzIceeQ2kLuieoD03JCnSPVV5
e+zCZyc0PzU5KYx8qKGYtq9hihxt6HJwDMnQbcMtsg9uhzoyzxOZ6c486tNybQCjR3apUHiq8+y2
y4j8HpR9X7ij/ZGK2cSRJrcpyjKqEO1Wcp9tMLI8qzy476jQUE/2rFCM0taNYtYkLHFAw3UVCutt
QG+2IBOG/UoX3cMieSZrzmM3hGeH6ZG/TnQeVqKor/oMY4om6V2T8RJwI+Bj+CpbpjRcSHRwXpGn
Ddei019DdCBH4cpTY1GqT6C5WDSB9pgT7me79+m8hs+kdpSE5CCICRnmulMwk8CY5hugmpYVyb+3
1XRTUJ6ttIlwZhU5GxANnFfAo0shCVxVbbgpu7KnNhEe7ha3WrH16qiG7YOI0flkovyi1+MnPkCE
5EG6iWt26y34h1Je6SS1HAWeMXoKnwatTYwvjEudyrjEQIbYqmR82nSFF6Zrv3XvE9L+vdEpwH5d
sW4I6cG05xdbgryjReDUl6Ks6ycbQszQW/feVN9ZZefi4NG3OSz41WRcj37X7SszC24tHYG2jycR
PH3ubsxK3iCSyikr+fzBRzCzg/OR4Tq22MTO0NnWtkxOJQnVFuHTjKVwSjZfNcPyNplm4UQFPYtx
7spOqLD1Kv6CuqjaSqLHwSdSyho1K5CwsIW6X43GxeuclO2O5niyHhWVAhFVzsZQjcllDvQnRGq/
KcyUWBaX6XxUOWcjqqq1VTcIG7ksI4ewA7vCmNB2qQWKKYEijfbWqfWdtE+lwKydk42CbuyurzWy
wPX4GvTgYxrS/GUe71xZQx9u/T54jLFb0vAijpUEXu64oQAmlOJIxSyD6I/FPBJvQDyJcykKaxsi
3GVIiZU6ZqfAnOtDeqUJKcBizpEjjkORBBHQUK8pxqrBohvUKP0eHMOlDox7H4sl+hlnlxT2kxkP
SJETusbDAJSxAo/GDyMI8qz6pH95xHObbKQXbshguBK0LnbSMHCrgMoog+bBC7L9VKWb0upe3RZc
JJESYMdb/5YgvmPgsCxTQwhnuvRdtE3pw5W+3JWldVWJ6oS5DmYxlruIbVJVs8VMnx3SpAe8wdj4
Dw1kmmUUVp+Bjoqzm/cefnA23WTV1QMEwgyZhVUCN4GNuDc8dTMGTBb7amXOTuo6ChJUBvWw7iok
I8zIwUavA4F+urQz0jpItTfrd1OIcjXq2bOR1OVrPnr7ydGJBCuB1oJ3bGrUdFnU31vQBupizsu4
rdLURCzjH6sifx0VNjQXJ4lXX9G0f3Yc/Zoh5N4TRDa0rvkiOgrMyuyuSDy7OJ59aUFLV4Irx9Wr
L1Ub3NtWTByku+FZvO7b/jWNInWkxrtAyV57r8o1H/1xtof0wwugJBAto/+u6nyuewliB6A2KIhY
EPHctnhIi+zD0xpcLvhwFZdDNCAuFRBGXMwt7G3VKxpDmmBpvi50U4NGzJWXI0loAndfFYaxpovP
jrgkjNHh2i46U80REVD02voQW9Et4PKS2Zf3iBE1PDKeXfc0xa700XR2dtzgrSEryGNSu9T9cE+y
z1nNdvaai2hVmtpNSlMsc4d3UQ/Q4Z702kT0XpZ0GxJzDbTX4OO/VuiOl1UB+zJLM7CdQ/cqo3Y9
09PAoOcfZTU9lJSUkZ+fBIrchQ/YosbrOxT9ieT1BaJFm30MD0dMF016RwEX7oacrMKWDW2kB+46
Y1y9ZJDbPxhJgOiUNafAReRXLTUhJvzYSuOlJNR+gQ70BQQ+8mGB8IEqwVcMBhEaVIsKDV840QRp
i2GXJFAOvzXIRrSCrO3Mr2sDtaXn37ZVNDFUHVCsEc1kt8z1XAaFjBJ5/PkKJTrKQrmfSFhYBw4P
a7oon4Y1HVKnKr8mcyQUk6syNeunPCSgNu5qXF4dA+8qRafsszMwTP81dc3mxfQCZujS1e4RQVAb
B0WxDdFuLrrZXECZQ/i80R2/xUtSHRH3w6VDIUlz0YsDEAQ2Xp2yKe5MfO/rEaXoDcyH229XTsGT
Fr7Hp5sPj0mC3QXeCvYOKohOZwCOnjG61SlSrv0O1Q3MTSGtM0kB9L+0wj4qmUPdhPocevF9bAb1
JilTxpIUOnSmGto2I9N6zw6BzTlshKKJ27Zq/OsicUE7iXrX5wXZdmqZcKMsGe36K1re0Htr8zqQ
ujjo4YWOTQvHKcvPQATldtTaEEhNDkoZtffKspts7060ZUtiPkdIux+6A4S8KQWZNWAzmRmqbeQb
WwNn+hyWRvezSS510p1941Fktnjqxyfu7KvO7KBCViR99775SWws4IxpVRsZOjfbYdXyvqItB5ro
bhDwrHT3pnS7i4wyYyVllxKYc+fndHG9CbVtCguzGxV4HW14jBgkMyTCt5KBETIjikmxdEBB5SVO
3WDmSTZhacwZHNd1PRJGVMfoIAXS+GrQFr2xCQu8DLU0sAC6rGUFymcaFozqfVpReglcQlODvyFb
8BWey7LOnYegwdrfjuxrBMbWJs5w7ziOYjZRnUuLrhND0TujDZ9znRQodr/mriU0FJ85Q2lvOhMt
+giY7jI6KKGj4dR4YCPMHmq/G2YjBDLgRUq5z+nGbGE6NGP0WuWIurT6gdEyM/AQsTpX2S5DWTEF
z6MokxNSXFwREriBZj82xe3UlupgpiNrHcjNFtPoxo5wLeN+Tmq/ObhZpB/ijjvHI0Z8Edq6sYkY
sUJ1Evs6briofJRedjQ5O98dfKRJnEzVhQz/ApAjMc+I1oS3YWeE43jaF5mW1oriQy5NGws/C/no
482w/Qv78v6QW8UtJs8uTVu60AG2olG/T5GGhx6rAX7z67zo3s3BemhRyi3svCHFNiZWkGHq4GK2
6fT3EWugnovHrHoH0fOYFCVdD2WsC8t79ceBgLyQI7ZtdVOhWhqS+ClItj3bVeWnV76NsokkOaQt
s8guMq/RSOGhN9rHmCk/gh0s3oqGOUPRal+DlyxLRTB6nZ5AEn9JzfzKb3NEP1NDJF9oYnHtcdoI
ZFpV0FwHQ8cMuDwWnnkpSSI0dB3tfx3CzfMZlEIjhHWL8ozpBC2xpg1unUlug4rYkCD0MYIdMZ0c
usgBsy2Dfu9WkzhE3GKIwyv/oMosXztMko5JbbAJLYbyTsCAQ3sbE/Jgulvb97D4K+Qu+HuxcaDU
8NJohYcZE96gs3lNr4JqPIQN4RvMfMRW9iOH4fMQkXsKRUTFFLPPySZMg06q0yau+hVzB1JxCiZZ
AfvhMAcrmlTjKtfuVT/AzcuThTVRqSpQrCt70tajnY8raK4lZqN0mfpAoL0oSmiTIa2QNjVGO3E+
Ak5w49x6TXzEBWpdd5XY8QQMtm0dPvVImoahuAqnChstAyyr6l7yALlDpxxG9KRAx2l1W3Y8LPvJ
OSIH4GaNJ9JG++RucohGCrqXb4x2pMH9MuTdIP87UnLiuO3cRTsQv+lM+c5KkzccqxXcRp+Vxybs
DxvNyaXN7ZRtRRqOJzZ16GtLJbF1NIHPW4WyxD2u7T2vrpZ21b47foRGUHcR0TEep5HrNetBFcBI
6CySR1keTO6VuzqHAEeTKTo5nBXEnYh6OMWFnX8i6KXXJryn0EqehhQ7G8pBfMITO4dJYJKtWHP8
CXpGlyHL8H12liQw9ZzoVV/FsC1aIAu29dCFbbXDKRvvK/i5G8NvzSe36BBXxPrbaM8NP8cbbkrH
KY5xrWivyEl/05+sgAjVWvXmqkHJuM/DAG67OzyK4ogEZXgCBgYJqwka7iG+xMpEHqhpxIS486U5
0GwA1J0epWcZ+x5WPVcmKq+uerWaXjv9649At/74knk064Oyhu2//u5fP2cNKdpcnbacCQdwWnz7
DnYp7VQ3fOTN+PLtb0xyEvZVHxK5x7jeipGOWT5NKS0pHQQB2XxRgeaXBBR+90dE4OB3X87f/fZz
Pjnt8FgAy6GVgNstQbOWajt1zcxxNJD3QrNZllU83hsDOwLg+T1SeoHStR7owxqZfcU67e1FjE0+
NpDtDDMvvX+uyECaUdVqYcnwvvKTy4S1CAyOoOffzzuCwn+uVdswBFGf01QAcIrK8TBNuOgQSI2H
MZ2DAO1+1ro56cmoY1wYPW3HgmkQrRtQKhgDqPECtkppgeuoCmAPEHNgq2skpR+FGbwn0PfYHWdr
rdK24yy0GzO0Go7Tw0+hzbz0unY6BUG4bvNZ7Bze8dCwN5I8hiYHgt0SlaHX7WnIC3qiC7t6CIuo
XSWaz3SsdF+9YlfRV2c8F0rSBpoPPRzuuFvugrS470txl/bunT5BJipwaXl9+IzjBI0HQXKBpHxW
oC/C8S0taM2ZxUeaA+QtoGoV+Tm02GWO/AqvtRnHetd6TIGQQoCpAR1UqGOpqZ19I8RAGQGtrNGe
LGM4wSxmG9APr00kNlqkHiPHPULCrnetY94L1S5EEOJpM0mig/+8tgKyWRPEIYaFCKNHAaOYAjWF
9dHFQOiJQECxuPH00L2aX4lTJ290KFEltOw+q8hv1njMUcpUI1DhILnowewPEuUupb4C6HfA/sCT
ofuiAq6PMZLgGgoLjgTmqIKxoLgVEHoUXdvO817rELN4QozBGggLVOHnLpnumFKVi9SRAGysgvMg
3VXcFi8lnuuRonBVuvzmTs1ZOAH2Dq0yb3RtOGOiUFyZGB60cCiO3/6g3lXJKgusnXK0dJ9PVnEs
5z8cEHWH/wsP/2V4uBK2/sv88Lvm306vyBJ+iBz/41/9ESJukfht67ayDdOWtqlc0sD/O0Rc/cbE
UVmuq8PkNQxT/TNEXDi/CWkKlLnKImtIuESP179niPMtfJIUkCZYGOLnded/EyHO7/kuP5wkM8u0
HUMo/kuwh9fn73+XHy50E7VPiS6lUcBpCOfBMU/b7ea7VPU/gsu/DypX7l8dxrF0qQzbcpQzf/+7
wyBiphgBjrkSjU3ANrCS6ex7mBVEsNTB6BZWsqHxuaDptnVCeiNBS4mwm5p9iZwSe+e2ynBEt3fB
EC2ibJ/TrYuOFqjOGAcui1eG5BwEOCGCOWY+SqHyHHTtop6MtS+qnVTaxiY3r3chC5UYDCkidAix
v36bf3EyHWHo0jFNQ7eRof34LmH2xMM4StI32ab0ioXbWHjDx68PIpX955PpCFM3XQXRRNryp8/M
Fx5bwJBZtsB0s+oaxHST3m2LSu92MaUx6pYK0t466MQjYQxv1Gc37KIYlDPar7xLO9Kk8R8cFOkN
HjXro80/I+ehJ1JMdRhMaS8GHcns6omMFB5POBpCyLTmJqmstYvyv6jg+DRvU3mPb5lJWrsIjbep
PzeWsWldtR84u31brRpp4O9yiOdIAFCKhUl7n9VuVc92rRgEGFyA2pPXut4T9GTy1HvvOjZiZH6D
9EcWd5LzdgOzythSZ+lgn/FGACmhc8AGhGEdWs6czpRXiW0a7wHfLRu5tLArAWJZGiECKWKdEXTj
dVuQGrSrpYkZ5FyODbXoLJGt9zRaGdIkRFYQSsJextI/RBXQ8cZgrwDwUglYWoNAeu3NTwmA08wP
4DPMxv4FE/8YCWMNkT5mlpUFyNzahwmNrI6yoXY/6ireVS0dT6k2kU/8ETrsPj8R8LIoSfyeupMx
fVh4wUN2NUnUnPGGXplNuhbAEOo1BkdIzt6+58VmghxM2181fDZdgJ4EBpVq5zYlZ9tmSBmhgjGa
rUOqZ+8mm2wOJJAfMTBMZ0Zua29T5wCVmzB/1uuO+QgWc8DjhNmBaksz5PePzls+dau8XI9RtVMR
JAziRWhi71OjWVpDeQp44kMrs6svNh+wgBsC/Je8WySoZM/UYDu4wSXKiozxi4Wc1SFDlmgAhXyQ
LGWTfUU00crU+osXjFcdYK6EEKwI0b9F/y9t30MulBzblsWmDd10jG8xdJ7i9mwKpK0cHuVSPweX
IsgWRrUhBBo1ljrQBWai9GAOQLkn5DtV9pzlxjHKrU2N1k2bxI1SWM5IfWCoz753AnLBCJM4+T7S
1gS67kM0SdmW07EfZgale+rY9TFIwnHmMxJOwi8d9G4kunjroZZdtZ5mLn59d4u/vLltR2cmhq/X
snlcfL9SRr5kZI/whjINLk14p+MDTDcOjEEHRV9Nl3iInkOfti2p1I0GNwIMSo4Ezr2PgPADkf31
C/qLldsR370e+ePrIXwuHGTGyo10cuidZZ9/pi5DPrTtqbstXCay7d+scH+5jDqGayqp65ahGz8e
ckqrohA9dkxXS5Y1bEceELnd/P7G/uN9+E//A0hQMiIPrP/xX3z9nhcj5NGg+enLf+zWl/V/zf/i
nz/x48//Y/uRX7+mH/Uvf+h0t7n/+Qd++KUc9o+XtXptXn/4gnhKQEZnUmfHywfB0823F8AbmH/y
f/rNf/v49lvux19WM8YvSxnaFAmf0++/af/1//37/OP/XcNYv80lgm7yXMMkJwUXyR81jNDd3wxc
6K7pUOLMz/d/1jCasH8zXIdpgHIslArUPv8sYjTT+s2U/BWdczFXPkL+b6qYH28aSxccROe1OSQI
KEspCqnvb5oSmhNjq6LY9z1SPkKh6CnIXeStfS1d/fp+EPND/PeLaT4rfz7WT1cndZTvmGQIHADr
iGPQknIbaGWwsgKmIVVOh1q5qDF5Dr47TfycU+LFf7NIzIf41Uv4qQBoYDZaFslCe7bK6RvMIJ0Z
NRC28W+O89en1bYImbBsg57fj6e1GoWXlST67dOoOWqIOjvHvNKQ5Btjvcn84vf9xQ835PdVIhfY
n96WJW3XFXgBlO38tPSBVfa4iZG7wo9fl4w3NGQTPFZZ8R7/5kP8+QxK7COk8NlclVRStvxpVZP4
HlI9SJyDMSF2BRjiPbEdW8l84FkOxdX/TNpXB5wmtjtGT4L5OUwu4td+/Tp+ehm8BulIbilqPEUl
Z/70QQaMvWEpus1Wp4Uc6W+Vcf/rA8j5nH13qfzpCPM5/67wnhTBOaPtNFt7oS3cxReY4QAbvVW3
eH+n17BCh7oIFg9EFiyTv3lycAv/+diKO9t02bDovMEfjx1MppEHoD+3Zm9569C2b0P6YSsHfz4E
VvkQloQ75cUN8XlH4UcN3XVjq7VudvXrk/Dj88T6dg7oPKBPdpF/o4b58XVEA7uLpOEsS9UdkFBT
CGfBm2zq518fZ14G/3SyTYp/KYTALWX9VP8PXRqEfVWh78kY4GLtQHCYvqH4B9Js09RsQExlajr2
MlvnOKZomhKGaK2LHm4lE+AdUqRjSKe4LgkfgXSyryjhf/0if77k2IaaECXm/+kma+V8z393Qbi6
bFxCGmyY4qa5xvmU3pGbUv3NrfxXR4Ggh8wE0QJ32k9HsQShGLmotb3AvvGK0oaBJ4p+YfzNNfbz
ceYb6Psz/tOSUcgKKQ0TkO0gP0NUI2X+dwXZ/AD75Yf609VTNW2Ta/OH+jheJ6tyeQHgtwzXyYqe
3y5dLhbH+Q7KluFm/n90GMtqEa2f9SXtRf4zWHz6m19/hPM9+/M9zZrMM88xDSXVT6sGw+bUE33a
bJNEZ3C3ZgcPHx0dVvc318pPO83f75zvjzS/ku8uljFJqlblHIn9woo0tCN5tCskbOtoM+zctbPy
VhTdLCja8gjwaPkEbHlJEvAmXLEv2bE732Rbklv3/oqJ5PrXp+GvbmtLzmu4Q4OEG/vHF0eIht+m
vO+tqu+H8dqhC+BLd/Hrg3zbTH9/sqUUEjWzshyWaOtPTwogVgOS8SFlZ41ua8Xcc4E0a/GRLv8/
aWe6HDeSbOknghn25S9yBRdJlERKqj8wasO+73j6+cC6c5UMYhKmGmvrtu5SdXlGwMPDw/34OcXu
R+reffvy/PP3Tez+jneP0f66cVP80hjXwCRRl4HRSbbFCFpMsiOhk5ydu11whpDrgEDInQzLrr6j
Rexae3kHU/lBOnzXd8wf7OYjQ1NucvoH3vcD/ay9uf/muxDcuYwrH6v9uPPdR0YT3Gyf76g37xBy
dvsdiN3DwXR/fVZcXm1utHs2jzxs+XusjRVp4n0krkhIKVQ/MFHPRvjIcb/Gu6fugM1/1B1CBjvJ
/R64X8Zd6r6DDcZ97tx38w6IF0co3X0KNn6JeKzFH7L8+YVrZ6YPg2zHDxnrhzr+PJtfrn87xMmE
YypaEI5pV9NMRu0vO7dxcmvk0p0BTrMM/FNlm1AOZxEQq0T6hCQVDa7yQ5j2P2oTLA/c5Du1YTSx
orKvxaYJoMEAJjv+KmbnRCkfQJp0q5W8sNVIHve5Cp9prDYffaO+nSX9qHXyI+0eT1WhU4B69XOo
NIxd0y4E9XEPa8lTCXA3NyIv7Rj8KbLPutoCTIRqIcrDz3bq3PhDxYH1qVIgyAOFiqxO+wx8wzGN
lXt1UjyDSRHQ5sfY6e4DPbxrzPjG8hkDgGNAc2unBTmS+KcldkBVALbWaf7hgZF/MNIo3QMMnffQ
N35RF53c0Sgeral7Yob+Nuydo2QaTyFzTXdptEwea01HfjTrp6qgRsQs1gc9GZ8biGItmZH5AGIs
skqGuu1739ZgUCo/y5ByBC3Yj0UuwWCgCWDUT7uRLBfqa8CSClR8hHX9WFT198K275XS/ibL8V6H
Rkwz53cM55ygyLrtnGLvz9qTPzHMgo45UlGQQKPqVWv+B9vIPzdpcsNdB69aciKOnCzIiq87ki5m
FaIfCUEY4gHYvSDYOpd7/dQf6/2wgwZmjyydi7rH6TuNaU7PuC+9kXgwHSBgcJsTfV1iccq/+8Nj
6f74YvMXhiOggpN1ku7bg7GT+SsyNxY0YxuHS6himPq/v1nXHHPJuhRb/M1FDstFb6Fvdkyeiyfp
U/hBueVRdtcdGUI7zjeVRzt5J29keur6mbNsTVVknXxaONVUOcvKUWBmXGI1lBGuvPs+u2jRWG7l
fmaWhOVC3+o+Pta7rz9vbHfrybT+Cyip8yTW4aoWk81UkkBtZqw8SNszQxaUVHVQc8aTArYKrgUk
fRxYjIfUnvdBJ9/BCP07aofPGcwPWl5B41mcLLV91KMMVRt4TizLOIA1OAdNgopQdiuVwyko+/cK
2rA7Jfc3blXhzafrJvepKWskgoxe8D56HReDXpuGLOo6L4XgoGj/yUw4oZWTlkTQw23druLn+teY
pZqUFFQZ1vPXxsA9mHMbD6FXJ3cl9LWZzeQbNDxStLEq8Qy9GGKnLFmhkKGZwqrsoWNqNHMSr4zD
b2YQehB23mtT/jGzYJDuNCSZk0z9IVmRd/30rq4QT9ChlaRUL/ZXgOWbqW4BNoBCD7wZw5xwvTdy
MQGFGiTGO7R5QP37utG1u01RKB461EKW6t3rbZW0OlPg9c3OcGjsUSd0tfzTdQuOuKHLAWeehHeO
SafDeAlaF9en6Yw2ydeQnavDeFxywJhMkIGL3Q9elvPhBzPHLsDFPRrYnMHhYB1BELrNDsGuc+ve
ITjl+u6Xd6iJ8ARVdl9691uzr930EO1+oRvO3xsdIIDapy647uNz7xK/2oOHGC//P2e/5JfGHpDH
zt5p7hPT2q5JBvMt2ht7km4i22EJiqWX75z9kpfD1O/ypDrsQtKk63uxetFf7IUhJKJpCe1vwCTo
2eKF/T1y339kzJEg8+55cH937u/r5tSNrTeEQ2P3ZlfCSJadh913uHuI/hJv+8pFN2oPqT3ZXOpC
ZeQu20C7hAyReEeTmv9Z7rbinbL4kpAfXzqCITyPmro1lMBg8bdLagw/y25JIkuXjglPod3Pwf30
KG1cL6tZJIhKg+INDTdHEY5zmKmpmSlddgai8x7eivN0IN896uSRyQGupv28s90vCW4J6dqRDgd5
77wzdjRRcIDg6Oy3wqayJK5v9+HPT1oCwcWBaMC2KrXBT3qy3PuvkosPnJ5z93Hj64vheTl3REpF
p/FLXeWlOnlhhlgBBnLETKgyfh9An53tOuNHUX3jqbb19llL1nn+0IB2VIjAXxz/whhCTbBD6TXf
Nls8u9h9nXjVOu7n0f1Bh+t4/v2uxK/KjQMldIv/zR4u7S6bcGEXbvKsNi3sIpDm/jPt7nnycJc7
/Kvir7znjIE7dj9bRJvdl5iPDL87j5wvyk3tPsM2yXPc3t0g6Lnxyxa/Ej/y5Q8TAitc9Z0zAEU+
J8pNJH812rukOF8/3usmDNsGBcfW20IGQ149Vopeku11UHQlty0jP9b4sGFk/cv+sSIcIFMrGxts
8LLDy8MLircd8yuEcJRe3PdwOhHPk53DvpaHL8vpWeJws4eqyk32D0/dDnozvoi9+/RB2T0MLk85
y+Wf5b5D/Y7dz3mOXv/JL83zt3v/5ycLByynL9gOMj8ZWt0jRNbH0pO4JJZ7B+TW3XiA4fjI4+cg
8XLdPN5rV6pKguLovMItYBOvXbKZlH5qQI2emW86lMfshvrPGT6vQ/lu2lt76GZP19cr9hl0VQcS
YlNLpP5OCdUQDwGXigV/SeI1AVwOVXOGcggs9/CtkfNjwwBgoPfMdzJkpJpfr9t+44PMO8G1wKuC
JJAOnOAdWQGbi9ygSTtMzfA5qBaEcVVRqKwMvT9ct7Vs3KvPagB/UWXL0kgByZKEZdJLHcIBTqSb
sTboDfczRMp1FJ/AkgId9Bt5ozL5JkEHOQPeRqWuQljjvwpfMk2Y5C5TvzsXh/ZYHNSD5Fp8T+W2
uO9v+7O0+3BX7tLDUr1S3fpgHLI97Jq34cbvEO/Nl59hkYtaJGpvi+NBkap5OFgdk0am8qVCFNiG
NrNGPLgxUcRlnCH4YgFHCw+NWdOov77r4hcmH8a5qM869tJmfWkbXETYOhoKMwIOemNI00NRwzUU
laN9GOw52ohny/e7/L6iJSE/aNvALuA+ks9T36LJFMvy5A7qzLR03EV3DErDmqiE/VZS9maBNBwo
/PMQXE6QKgKOLD9r/U4zprMz+Og9Qsj0y5j7kPEqW9oAN4lfUn9tyhHSvyDWeitmBOrUTkHVAda2
ARlb/lQ1Hl1++QFBA0qT8LMGv3tjGLqNA/Rmgw0eF7ZMGk6U4MkmHCCTUdEwc7TYm4zb2r5BfxGq
xWOYfIKoYSPvEs8qvQNMWTxtObCKYi050IXXIHVRGtbYR0gG/faZdjLl35X8s+43XOaNGVWla7w0
cynvLj3i12YyyZ6A2xa9N+rmIUjsD1PAEGdTMw4mIah8/SSIgf3ljUs/xOY4OAbzvq+NhU1jayF0
vDdt30z7qjMYIEb/7N11K2/ccXlJ/7GiCT5i1ZEjKZIPkwdsCOcMsD7qWkaItE8cyH9r66URrlkm
7zK68rrwPkhHTdchu4q9wOwZADGAulBppD/wl0t6McOTVjNfcCqCMxh9lWTIKOB3sLweZDuGWCp2
oLCs+mHjEf3WxZfW/h9TQk5Uz1UT+H2e3qRaP9xHw1AyzN+gyodAnQkoKglm1NLNb9cX+MYzDNA3
dBa4lwzFpJD12jMsH7B0GaoJgGvUWHKnSw8tBM4ba1v861V8BBbKDgLnBORJGU/4Wkz09a0UoF8h
K2VFfqUGIYx1ZYGoSABs+N6ZoCjc11E/oIczdXGAsCRiuBuJ7dsdJqeBzJyajw1+VXzOZxUUUImt
DmcyrCE4DUkw/YBRDeXFBC2/Qy7XRXHIC4pX1/f4zbmgG0ljhRuQ2EJtRjjqKJoYcSo5jDGm013X
hP/IkYVuHAxcf2+Hz2jIC6DIeNP1BFMuy85UxjdSVvofNISRHjoL9aqIiLaxlW9egkuH9cKWLtx4
s8pwj0JJ7zxB47IL6nyBrAYjs4o0CTP9pxyrT32YdQc9cxRov2Itfhg0zqmTOUDl4Qb9fn3xbx2Z
H6TTvHKYTyB6C5ucKhHStsEAv7JjLpzYJxk+4782wYVApRcMr809JJgo2z5MNDTkbkChj6irZf0Y
H4PYibLTfzCkGwB6qK1S1hcMxcyL1q1sBV4NehcuyhuriO6um1jxyQWsvdylZN0E0dfnnhOgd4y3
+p7MpBPYzrbkVodjqtf3hhNvOOabu45yq2XbCy7a0SxL3Di4oseAWUvHC1Jwtqli2ruuRnB4rBBH
zqHr3/hQa/aWdqllm7ZDCWUJRxdXeKuH8RTZkXyuyspwdrVWy89JqiDdlsFt9zOIrerTX27nUlD+
Y1Fs09Z1FfQzgjPnEkFOY8dmMMBWl4yOoF5U/f4PxhTyB+K1zDHXXi8PWUYn75sQZdLZOiBPdIil
9n3f9Rte+Aba8lJPpicLhG0p9Yt3rNXOjNlZcD5Xmjb+o6mkWs04WV5R1Cjdjt18o5vgsuegR6XV
TLJDZXcoXmSo89JMc8Lj9WW/OeHLHi/AN5uxdoCTwqmoTT0updqf0GqEYy/Kva7euqfenArBxJIF
XzhObAxBS1aderDPwl+aWQB38S+oVSJr40wsv/bVlSiYEnw0KpiYqAdj9ialBubrNTXVy+JXP7zP
p/JvL6AXW45l6boMy7N4/VZjBisRROGM2xXtpwBOPYC1k3WIjSrdCMPrO/jHlHAvxGXhMztWq55T
hAsh3AFR0w8mY1rXfWHVjG6augkYkiKhcAQMeOwZug2SGztomK1KEAN1IJllit4Mv/29KQepEUZH
gEfQxHntE3bWQPJUIbuEYrlHUfodhau9xOTYdTNvUiS+Ea9U3sG8BYAiLiu+cD1faqqOGcLEk5K4
kBHRCk3rHaqN6j4sZT2HFX1wmvdzvwjEM1Lflp/1trGTv99XjXocObVqWw533etfMUZJzgnjFoUo
CB6HWB4hFgpjjQJsM4cbAWblI4I2IXunwm1BAygYUyNJtVF6i71eUaDB1WCvQwMW2t/rO7sSNy7N
iJ2LgNnAvu/M+ZzGPaOLqIOjnoHW9rR1za0Y0jXeHZRdeDBo4jWH7JMtw5cCe6YGtFNC4qkeN7xE
2DKTjqWi2SCiSPAWVJQQA6WgVeOJIV+va9OHEt5Pt2nC320xb6QHL2+1i/D0YkhXqNlQomM0S4Sp
oouLBLsWEZ6Adkb3YQVR1M5sAvMRyrA5RE3EN3tPbqakuXEaHV5wTbHbmWFipfppxhoMueaohMsc
AdhwlLKq7p/C0uJPrcaEuosUTDTsOtAK8l5Wk0Fm+ia07TNEpkhbZaHEmE6uJbZx1iSoSiEPi9t3
/QRvNwQVXfswF6UJ6YM5lwHUNFO6ccMKh/Fl9SbQPlqLsk1WKUQxaP2Mdi7t7CbPFuEhxQdj0sbS
cIJb2rrhEQOZsWNBiscaD+0CqL3uskIC88a+EN6yUI9DG3odrx+b5LaRYPMp65HWnpkkh9kvmg23
Eqo7/2PvBZ9LA5ck7fWxh8oTBstsjm/0vIMGLY0bl7tP26cJ0mVxD918ZM5og8up9ncx4F8/U1Uq
lLxATdRvX1uOojyv4OFxvNaej4kOAyvv+dZJNwqRinA2/7UDupvXp0wFRFyhP2VmZMzO5LXleAwH
QGNJexiQhXWimIneFNWp6k4eevgiQhi9oViSHuK2OsEWef3Trv4QhhpVhwwGaQMh6HVIM5SOnswe
dL838hie4Wf/u+v+37XyDzcZnmO2UYxDaTflgzYoI2O0KEBBWeurodtL4YbTrK6Eihxpr6zbjnhj
GU0wj+S5uWdbJeI95qey2oQF8fXfRCEQmuDk+debkYfRV5aCwmB51JGVj2MFH/6eh0q31YdYO288
GanHkSNRrxT8X2/HQEolhKN4mhxQNTqrDEBAyhl4Fhiojc+zdtgujS37enHT97AU1lbNM33W9RR9
o7J3S13JDlMESyKSG+VtViKjt7yUrcfrzrdlerleLkwXElTtiVWOnqp9bRrlFDLCrlhQb+fDe6c0
PlqOfL5ucXVn2dBlY0koxLeKM+thYy9kJaM0vuvCyXfRLjVR+AsWZql+y/WXcCE6zDJyo0OLxsNW
rIj39jhF0Aw7HiTOzSljgDTYodUAhqLRoIGKwWbPmtYeri9y7VY2mX6mx/ASPoUvquhGr9Fugfo2
BUEXZ4d+ak9htYXmXL+V/pgRvh6kxPAH2Kl+zhPqSIqUuH2lf27j8l6pC+SVwE322nvTluYNj91a
3/KRL9wm0/TMLFo5gmxrnA6tPuluqaXAcgE9Hv/LVjK1QoGF562YE/rS7DdjnKewCN9XMH6FKQRx
0ERct7LmlebSTlhyNQotQk4/qb4ExYBmnUMr9Jruu4zgGXrWSpBsXORrB+7SkPp659CJG/0hDq3z
II1e4He/GRdAHEsOXCMKDvqAXFbffL++uNWvZTNRSBaq02QQbpiwlhodxk3S0Ew9KJp/6nJE9FIo
6P+/7IgtIUkC1aWaqAojnpz5v2TrY6QUG/u3thayZpXqA/MViriWoaqKQZelyCsRpgy73zMJfDL+
+PuF2GwVQ3+k1pZYLjKrXJWUsZG9rkngua3RV/jQlsqGZ6+5woUVsURE0mzLklx3ntOcqvFZLT+2
vuSG/bOd37fdZoF2abaIkXCpclPwppPF8+q156FSAJEjxLs3nQ2Dc2mgjuRLDFSjXQZn/FRpey1S
ur2kG6XXaA3SmX4tf7q+sWvRmGINCRclaUbdtNe/ARlXRcqMyTkbOlNfv7VePiQwU+uI4gzSRotr
zVNIEXiqUMxc5rFe21KluSwqax69BIKwIQyg3xs93Sz/gxlIKZa2MoEY5O9rM8hISgRh1HM1Zy4P
4aSjBpHI9kT1W4XL4fr+vUC8xI94aU0IH1qTmTXU+ZGHKijc47ACDgPsEoV2NAPAKWMOM1M+TLJ6
GBD2fJ4bneaGVcEMiHIdIkm2lsZIw9U0PvaN3E3f7WKEkPf6r1z5yqpsLlgeynKAtYQtqQbeZoYZ
1F7S3JmddWjHjxkPv6L7CgXrRsxZCdx0ZRdcAyHBJp9/vf2DJUtNVOfmWdHNGx/ZBxvJvh62jXor
cq/404KBkXkOERreRJ4S5tqkQTUKwkplZ0HRo1vdh1RrNjZvJYm+NCMGUb2Qoiny4/7c+1YA+bSs
HZzC/58x8P/n0On6YtgvzSSawqnyetuqWZlgCu9ML+Idvu99JUbMpkoOsc7QxXVv2DIl5EJNnKWp
MUjWuY3See/kCN6bMtT+Uvr4HwzRQHd4efCfb+7wbEZQz4yRwogcB5UHA244eofyF6ri5YbbiUOP
y5OK3O6PMeEgRhaak+ao297c1vFz4WRg1keEjb7XVTvcDcVkwFIdmDPyZq31nYSpjx5a2nSfjCAm
QtCqkB8GvZGeyzJyANaF/bmsWweoaufP58H3jU9Qh6cf/3qLKEdBNcdZWdIp4bQ4qb2wuPYwOlmV
JqHcnEyfWiPVP49xP25s0Yojw+9DKc+ynSUKC7YkOY6MWjJbz2ntXTaBXovjjXC44loMBFKUWS5q
mXnb116MSk1kK43JLArsr3dpOqPzaQ7DyWfrT9d3biWmvTK1xKGLjBcaHyq15Wx4kxXEIE6k8L4I
K3QWOzOCHVH+5nSbXau1BIHmJQEHWgiG4QT4RIjYWt2nunFGnwxKxI9+e6MorSsp7wwVtsRkq128
skbKlNSaF4wYHiJ8sbzW4zSIfJ8KBLJAWMqgws4oeegPEsKo1zd0xT04QBBBMf9FacIWvp0U2aOO
lk6KOEbufzDbMUTWZnr6D0YYSQbuonNJiCuCGK3tJgPXrpn1jfPhCH/nRnhb+UhLeZeKNU9MhmyW
Tb1wjMhv4q7C070sUQ5gQlwjUU8d5OgccC3ujs4cbBzitSvv0uLyiy4slsg3DepUV16kSdnOyfSP
Td7DO4rWxQH6OGtjgWLX7yXUXdoT3KKAyaOO1Sm8QSe1s91qiGI4UHXzHypB+lfZjO3ntExshu4Q
xv09Q04fwgPUJKhBtrBNHYeqnzaqdxtboAsnw0TEd0hgTfDmME9huayS2UF811ELmGubFG4bk+zr
cN2ZRIjD/2wEoFRyCZtMQMhr2hS22K7p/DOcXbetXh7UODkkU3FE0vc+CRXkwa07ObffISPrye18
jEPkMrjKr/+OdY/78zOEq6eAHbrzi3oiFKG9HfvKyXf8gylJ6OnBddhDaD4NwcZJWt/xP0aFhAEg
cFOhsxB7pQEvUK+7E3RTUf5QFo/XV7dqiKYJH2sB9ok9ZomoFwcIyN74aZGivFs2TcI86JA+1mNl
fR5aRI7+QyiilPi/JoUNpZFmhH1kDF5qtQelnDypKTYuwyWaCXn7AnaiQ09NERYC4QwhzRIXFqAA
L4fyKYMjLbv1EfW7vnUbRsQH5UyZK4h4kJx9izzCgfgW/UE0bK5bWf1Af5YiUjWFvlnaI9gwT5L0
JzsJDigCPaRo/8nj8Hzd1NodAYc4CQt8fbwmhF1L8wmpuGHuzoqETmKmI5iWbtzrGyZEiGIW5yX8
yZp9HubceUZiXfnBDGe6ETrWbtaLhbxM9lyE7BTS1KFMWgTbociT0ng/ooCnS1Q9Z3ceNpa0ZUxw
55GevxbD+XtDdznct9OgndGY+Fj7iy8MJpj6zMp7+z+4xeUShQBhR6OcdEZinStHVY9GVP9ytEW4
oFfVvS4XW+++NV+/NLd814sdnQermYw0RLbC6falWXrprHlhVPz965525v96oEg6AXEba9Jj/0zq
HPwY9SWNCMLQ3MPibE776+6+FtgvjS0n72JNja3A+porELDmsxf2EOs6MLq/Kw3blYKHsd+ISeuu
zziVykS+8QYUBfB3RtquTT1UA39mYFh5D36+vqJVEzxnX5Bl0JotX/FiRYURyuWETKunMt+amvKD
nNqP102shSNQfkw+84oFhieYgC5aQky9TW56WkNPGsJzHwMlelS5j3eovJobbr56uC7MCd+oIqft
mzZJPUOq9LNZyOGhMKTgrAbgylKz6w7BOM0bLcKtNS4/6mIbbTmSmnCI7fNov7etW2n+7sf/zMHv
6zu5/rH+7KSQV7bwahuRP85eNJgnw673CHRtuNz67jmgdPA3IPVCBmWSsJL0D/EN2p3NfdJDgA7X
FpdVbkwIwBXAqgEGn66va7klxLuX5g9EIlQdrTeFQPQQQ98fmo6OE08ahJbV8DfKKDun1mCzRBIQ
wtRgqxe6utILo4Kf9ND3IBeo00CcakigBtdov0KmnUJ1zJyZoXy9vsbVb3dhTvCQIiiUolDAqSGN
tS9a7SYzuo/XTaxG3AsTgnvoqZ6zqCrwbGiljnBEdnfIWk33hV7W9/9/poR7v+xVJesUjbn1BDaK
3EJxRE8T6c4KrHHDlBhzUTRYym3gJvEOKPmEVWmISwP+9KVzbsjS+9KxsuPQwIxOuzD4EGa6eQ6h
pvJAV6vH64sUD/VimUc26DvIuegzCxemUTuFNsnQG6CdujPmY9o/JaHuqlupp+gaop3lzy+CxzxW
iayEfuxlGbrKtXZAmnkj8eT9I5wx0YgQhZt2mlOYTMObZHKqWyXS6HVKpYT6dzihIdNKRvghkLiy
92XQNchU5R26pOWQfUxTp/H8VisejEIzUzSuUrnYZWCKvBEduIdqMow7e5YHSMWtiWFLKZcZv61k
+0OapeOuoP4Pr/7UPNkFHMD7KOnjhz6Tm9CtpMT+PEVd+5GhjUVMYJq8FMFY3a30CeAQIoT9r4F3
xkd7tmF/kWLomOVSg8TKiJjIq/RQeUJwuWoOjTQn32t1yH6j/pTfqujwQd9j6aW1y0a5PXcO/wTE
InMZsaS+SHaTbDGKP44xMmsT6jZhHJvV3uitqj+kgTZIZ7ODfgVqfAo/+6wywoHWi80sRGtnMLf7
dbIoKSRdfIuwcwJssi9RNmbq0fjaBBIPMBDnxtfChiSarh+Sc5Q6C5TOw2F4CuwJCV2tLau7CLWm
kb+3Q5JD8yHegfLQXnSc6O3YtY80SJ2g0wqkb6q+twh5PUVN4Hyk8pP/curI/jXUDWLfQVQ7u0Bp
czQDJobJ9rIO3cKuV7qi3ym+NL2bs1J7H4T2dF/Xdo+aW9pCGmNKlZGf6dcyQxolaAbD/DBnyl7v
bbNCtSIZUTXNWqa3qN7U0g6B1wglu3ga7NMMufx7Jchn5cQ7gJ1JyY2QMFen8vcwtMNzX8n6wxjr
4a1DMewBeUf/c6zPLXLKSItk6AroqCTrIz2uqZJhK0sV+Zc99ci95YPf/UQgxv/WAfe69+UZVUdZ
KYB3oItw1Mu5mG6jUhoe62DA0+zUN2+UIFgmfWYjRD3BRBSkGqs0PHZBMhkHeWZP99Koy6j5MIQH
P1WtSIVrpgUzY3lQ95+Y8szzjRt1LX4B118mV3WY0cTykxZ1CHJQg7mJKwXJ8sqoIq8qyu9ZWKBW
E9O0nMMsPBdDp/64Hr/EG2458swlg8Cm0YN14S6HRDqW4Ydc6P0164DkXb3jcm/f5RIqb10AXfOU
yd1GpBEvoRejBGqAOQbdNrGJWVgyJEtFHniZxJx4MLmlNewzR/rLLE8wI1ZeYV+jiyrXqWeGZnMM
Cjl6LgEIHOkLW/tEzipXi2Vl4yraWJsibGjT5rM0Z0uJpbw32mDXSU9JsAWgekEqXmZD4tLU19dB
JFk9rewKNTxtCD7VvhLA7Dd1xuOo+Whc+8ByYsSBjQDx+BHw6m4YHERynN6A/LgKFPs7Wz9/Hmw1
+K0jfn0f+7n0votKpUegtpfTQwFMYzoGaA/xyESfTH7y64A+uiLpW+/qlS0D0MY9CrZWYaJEyLLg
g11QmW3iBfL4YEQK4taz6mWRusVxv3K/vTIk5FdBEKMaXlu2Z08JxOpOZQwFxO0+R64GlfWUF/CI
7a8fsJXFLbNb/9fXxWa5oaRhN6sUrztTOsiTAnFS7UbVeLhuZvUcw1LMO5cu+Rs2orCV7TajtuYF
Y7kf5OfWOQ0yOrhhdsroX/0HY0AEaWdQCHsz9x6V3Qi/hiSd69mY91yE8aGI9faJOFbuLcTrzr5W
OX+Zub64PPwaUIgwdvSGBom70LcDyUT6qM4QqUTU9RArlbo3rW6Lo2Ut2WKAksEAXtVEKMFP5JJk
ToqiwuvVGkWS8tQN8+n6Fq66xYUJIWMd+s6JuXeJTf2IenRhFLsRYvmT7nRbFe/V1fB2hzvAWpgZ
hDw8bMHEk6VGDNf0CO/qD1FlblTyRcIHiM5BVdO8p+HpMFIr4ruKutPnrmGkzS/RBN9TRpqRKyu5
hncdHFnNPptCHZEuwwZ8KdlDctf6IwqXFX3lvxsh/venMDqsylCBQXwsBGBTB4mbwdHnGV2hfQAE
NH9AbUZxpXhz/nXtI7KpigldG2yxInX3yAxkNegRtHt609wiv53eRA26vFU2lV+v+8ta6OLdS//L
ZKyPjtvrgJ/bkNnrIzoRjda7Q3uMgvFjTrfaiKUNz1zJReDn+WNJeGlYNUoXcZL6Z83MHtAvP+t+
FO0sJ4CysY/3Vjr8MwCxu768FR99ZXTZ6YvnjQbCU+kDK7qR5bZ439qt/+QzsrthZSVIvrIiXDQh
wsRJY8zWOQ0fi/67pTo7ZOX3NUrvg/X5+oq2PpgYQyw/zKJQtc8aypFRCtUVmh+VTakk2mKiW10W
B5sxfVpavEJfb54pRzKjRH1wU+lluIOMI0Il1C8PiJDK+7ycn3Nbqv8+haOb+MemkICk4VyajdWZ
Z9me301Ff67D+djI0UbNbNUZQQXQbgEgJItxZZxRU2gGkM1Z3U6f5i5KqgPtrfCb0sZ9dZJ4Sb2H
ERplQNvs8i3mvfWN/V/r4ohR18qpXviFfe5V/8vYOaEbS4hT5tYnpZ3vh6LbqFOv+sxSxaWkxCCQ
mCt0Wl1NFaAzb3acz3mffJuD4BG/uTMs/3TdPVdCF3XWBZCAy4DDFy6FMm3T0QoaDW4/hk1l9SYb
pV1pbXHmrn6/P2ZEHJSF7D3lwbDw5ugxyL6bCNMUI8o7tymaR7xqNxKT1TByYU44CbUyDGkVQfqf
SDMkXwmQ8Nksyo29W3WLhdWBZAsicnG4xS6rqByMKfe0xDgxHuXG2eOQNqcZKb24eb7+oVaXBJSZ
do/GLSPioQpquUnsUNqi2nFWY+drGzs/r5tYe01oMhN7gDo1ZnbEKZoAPOI8SkzndMpQZBA2ZGWE
OlxS/jRBP36RU2eud6Otl4/91FHtldC97XdlEsE+2+lhpyN31NjjnZWWXXAIq6lQ95DtZv6HRJ8C
5FutqrFQw/GzEWFm30CIk3cuCnJlrhvUjo0t1oBVt1sky0wFXJz9QtJ2cZ3E4BZSoL+DJ/Eu6s2f
IYUUBWkoq3tWfBSHtA0andWPRCKscZwc8kbhNNWjkWZRloBOTYf2bhhr2K2rPDtc/06rZ9YhKYUM
YZn5FS7JZAjkXPJr+wxk5Lar+x7lUEDGkfr5up3l1wqPy1fPJMEO+idJGuhjcmPZASQQkV49dAB+
97q06ATLo4wIQFsfrCnsvTpXEu+6+dXjhWAHVIEydSyRJiGcq8KCQjn0gjzND6OjZccpb7Wvk9yN
H/xGn8+Wkm5hclf39sLo4lEXHqP3iGX2UtR5cTEadwrZKqLopV2fTa0rw40awap7XhgT3AXANPP3
9eR4EaNeuz53GBwwOw1l5Fhu9xAyKacqzUiXU1PfML16xfwxbQuYmwJcYZ7FZegV1jFC8ntUbgzl
1Nbp/vpH3LIjRuIw7KwsHuObiKwLCaQ6+6dL5fJpdvruU9VKGyFs9fNdHPjFpy4+nz3NToP2nu2l
WWscUshCDl2ZmVQTiq0iwpYpwVO6Kmv0pPVTKv6/gNq5Sk5xODXP1/dvzUUuayKClSqylCkyJPss
5Q2Es5PzqOX6AQliCGDKnRVP3yh0btxra1EMDpSFa0U3FMabXm/i3Gl0rqGC8EajdrVKP4VKuhEo
19zi0sTy5xffSQ+o0deB3niKrn4Iu3anZRbzjMjohsXh+g6urwZmFwMOb0YVhEPWlVGLwnJqen6k
9lCFt3L9Dca46njdzJo7wBwDnStg5QUW9HpFBdVlVc1GpjJt+Z5myQ9LHz7Y8OFfN7MWFC/NCBvX
pK0CdTtqei0ld1TR5V+RpT8ZvnGjqvKw05iL21jYqgdeLEw4UlpumQzuq5IXtWlEJ83IvToek9uh
q5A4DIP5d0AesAt0q/gPMQqqa9jaoEJZSNReb2k5jG3SJGF0Y/gM3Jmz3e/RC5S+FHV+AP2iP17f
2lVHuTC3/PmFT5LGD1pjVZWnlMqPFoG4oEg2Evv1vfyzIsFJ5GTomkCv7LOBx1f7Jvxc1yb0IF+i
0Njbh+vrWb2+4cGi18K0GPv3ej16kPXwkTF7PTaVG40w1cfKjR8+zrrjBvVD3DguKNuN9+C6f/4x
KvhnpcfBXKY2lJA+/O8IN+koB1sSA+d56peuEeh1ueu0YAvJsf7x/tgVvLRz1LikJal5TtofCyV/
kINp4w267NebdOhiP4VQnKeoP2up45wbc3L2bG19KOtEI0Kqm9oDq7aoXC28JEyuiU953gGDnkLX
AUOAIX1Mh1wCCqoVbhE5425gi3dt02o7hyGgwmhOPUyZO2nUgnNijs1hHNtmV+qh5CppgdLldb96
+9sQxLIZBuA1To1P/G09LVYlDZLsJiur6ZRV7f/h7Lx27MaVNfxEApTDrVbU6m7b7TS2bwTbYyvn
zKc/n7yBs92SsITeM5c9GC5SZLFY9YfksdJFeo7SOHl1DQ8gp4NQNKVzjAiWhbUU6Qar0/X8FhXW
6LUxbb8AoPnNryAHvH5WFE4g08FAQFl+EWw6HReMQrVTT4g3JooPJL4u4NWdtZu3/8s9BEQedY+Z
hO4oq1dc0+QB0RJSJeCFt5FtfGrthk6kdirsV4qWMsY8lIO0E1Z0KPcv7j2JWyQcBVoibUsL4GTo
39XkR9I8IUC8c+bXUY0qKw50MzkapZdlpdUIsV00h7L1ItPxLKO6xWE5HUL4QX5uHelaXgbdKF59
LQHxnXefTMGVkvMiunWiigLSLS6HZvi3L4V9kVFwP1dmoJ0Lc7ZZbZuCsmjx6/4+WQc4xILA9dnI
IqBLuXz0W+OYQwNveHxZ3UkzLsIANOB/pSXsjtleHWMpyz9/RLSw2Po8X5WZlfgyhrcVjoVBgaND
VmEgSvJxlsroAjTimkryg5r2R90eJtfXp2+SYjz5RvR5MuzzVE+nXFWBzxsHHGP+vb8EGwHgP7Kc
qg3pn9/38kelRm9YaRprXpQ6FysSZ54sh0nSdr7w5jDI42GCMpM+lhkV4KSqCvzYuFYToAdfCNW1
JuO5ipSdKLO+OxAandnouEDQd1/mGQraNLLcUfawCOdHoL3iyuPb/3x/1TaOPlJIVO1BLgIRWn5K
YWtQxQfJxNhT5h5WOtRTB334khSNdtUbqzzdH2+licLeoeKBIAqq1Jh+LbtXk+XUsj4JBNXa0EZg
XqRTfxhq6Ws6YT2dSlDvURMuzp0da88iDORrnUmYOCOY8xYET3TowqR+0sbs9aky+YhOljxLE6rw
8F/uH0UbqARWgLHMblb+NtxWfOrGaCfUrg/qy1EW13VfQdvBWzS9aX1NuwRpaMgu0lc1lW/BVEUn
MQXm8f6Sb31iQjuOIooyyyEuTqslRZk91KrlNUVGR1mlGVrjp935qds5evk8BLX+4/6QG4eEDWuT
IoNrRoJ7/vtfSStL0E5yOcJiKccbErOf9dD2nMTe2bybw4Dy5BGh8MGWmjNGmyeikRJYQ3Zm/i6D
IjoWhibe+eP47f6EttaQDgb9VtVE53RZQiN0g7CyYphkkqV8s7Iy+DdSGoBXTtUjJE46lO+Es60R
iWcMCO6APuHi5mfSmaQZVNsr6d3gPDoBDliAfKZkT9VuayAakqilw2SndLcYaAqaFCsQ1PCN6U0n
voMtOojpeVe4YSOcobUEZItfThFyWR7UA0ULoK9ZVwsJ9kafPtAy//Lqj0QUMLgJZ5b8CmxOv1oo
qYQ8cxoB95V7rOHrI0IwR1nZyzY3Fo3oTwCDqj273C42eOebXZobLdDb0Tg6RXoo48EVGIbHyp7e
+tZQNv1b+kyGssa3D7mjAUxVQ6h45aFH6hJsGkooQAfFtJMyrb/RTKVXaZzhGrXWZw0CtbUjXfGv
Q1COxyZv9e9OnYjn134mREJQSJ2RqTIXwWLtqD5kUmJGsseP4e1QJKc+rXC/UMeLXw07b9utKaG2
Ql0aOIOyKtcKuUZmLkbVlh74z8BRDvBkdqpGWyGd4MpzFrHpWaLhZbDLsyS2wjGWPUlRXd//MDrd
YWgdt0zoyA07i7cOeXPyhWcm4DSEQ5a3VJuFYqyptdySJJauAfZIh66Q80ekNl9LwiJKY1bG+way
O/nUcl52HzUIegTzdzLrm51ojVuXYXi2KQ6Dpt8rkpLps1AvnyEMCXpGwQ2dCsuS+yhp6ZCmPtYJ
bVQEp6x1orehMVAhGGL/H7R7qx+hpIFPNZoPGIGbp3qKxQO0usKNc2t61I2O2iPicYfUkPMrdzzW
i3igPQAR/Kn4ENVaxckvfR7JH2qzaC5G1pSeJUf+DaHoTHbHSs0v5ZDgcCfa6tzTXnOHIGxOOZ/0
7Ee6BRCdhiTiMOj2WEPlPw6ZU1Gv8Dt8XOyOZQkn+cg7NwIk65THQko0r5189ZfgCX8OBozlYkcN
PI6A8Tg0fl1CdNTeQyAeb+k0pB9B++KimHfDMYz8H0GhycfGDJVL59fmJU4S8WiUqAG24P6f1CnF
+q9qxzOAYpxzhOy4kSWD/89jCy9FG8ZmUobPdVnzh1H/HBGz3GH2NFcHVOcqc/CsRosgmEufZdUO
TzIOAXhSVkg+uhEo1lur69OhrDXtNuLT1V27Us7OKm1MN9MnOGbTEM4Y5ca/kCv6b8auANsOc++t
aFPle1c28omKrv+cNFV25iuVB7tujE98/vrXVERZdEDJw7z0NUL3RtXVnsTr6pCPeXOrovZbq9bB
xTH8r01lxac6asyLpsvxnuzGOsSyu3EM4bbVnJkU+vIEJ7UypmrUp95UQ52rMMW0PpvjO2w2z/dD
38bppeALGgnbDLKxZdW3kiuwu0gPekFgXvI6f+vEzXPRdDvDbDzQ6P3OejQ6uSyBYjGhIZvf2ck4
XcNeC10VuX1xSbA2exc5QI7QxYicYzvwTjMBn34t0nx4nvzxhA6A7ArsNY7BBDCpCBX/qUyp67pW
N1XS9f5ibIVmCg6k3DZxZgXu7SB1C1tqg1tXl7xyUrk96/G0Ry3fWvJZlYqrmrSeMsrLb2uqeewL
SWm8WMIrNU8P+eQ5TrCT1m+Nws1JW4L0cJYceDmKX4+lHSdka6VpuvTnIB9gfmjtKVNtXDWKSnik
uoDIFsnay2GkqOqiJow0T4tD+UQlzn7TF3X/KSnM4ZhONTaBurHX2F1XbCksqLzUNIyzwBsu5oZO
SBkXRA1PG+zHSjFb1+p91PWN4QuOCvikDbegkjMXjb+dfbwu4XAuqUjNXWVWd9nyKYJ2gNrnjGiO
d8LF5lE91Sn+g4VUumNPnM7KHgifyLqdt/fmwHOVU8UpijtpMeV6knH6lWXpGjaOfJiIos+BpiDi
7hea20JRPxSigaMeaqLa2Ukbp0Khx6UZZBJgBJf9ZbtS8nqUK8WLEvW9GUZQBl5Lo2VGSN2RrOB9
jarv8mJXEx1t15jNKkU5FiY4C8bqQSIXqyxrR9J3czbIdM4mH+ygZVW2MVBjAmdOuU+Oz9BcIdXs
Meu3jh4IIcxw5x26+lYoaKpDbBqTp8eqa9vYMGvjQc3ETrTaOHoUDEkaeL5AdlluCXOAwiUa+hZR
l530uP9WB9YbDJS9sgpPpbB2MKsbs6JOCq6MVy1Z8vLBWVlBMiIFM3oSRy0m6xdFfTVybaeZ9Qfw
/zLnogqqY2VKtVKhWLoIj62hDJVTg6PEDh3RbRNxZ5BZb9KoPjeSdB7M/BfKru9LI/sK7coNrGqv
+LxeWH4BegV/zEN44Mwr8VetoAniJo9A0nlpJX5HQ/5DTQxvdmKrG/tWNO3e020dzoyZpslHpHxH
F2NxtithYJJFPKMBNX1RpAirXyn7WGqByvUQfG50aDUlDSG35qL+/NorzyCvxbFotn0EJLOYazEp
RdikjnWlNf8b9kzkmmG3N8F18GIQ2tjcq9bsJLSo95STJJt9ZmY36hWANiBVnloKxFT4zPFk25V1
rFWDDVWr8fH+9LZH5g0EVossalmCrQJqa3mqBjcp9Ctv9JvuKIe8UqWxpRmkngI1ewqDw/1B1yeF
5jZVBeDUDu/kZenbN2wJAf0R5L3aKCdhjdKJJlPzoMXjniLXOpphQEMFA/zjLJi/vAk7u+rtKgyc
a6QjyJSHpP6YUu9cABvngd9LCwmorIZA9eKOj4dsMEyEvq94uhuubvlfmsQZDnCSPiv0miXo3/cX
cGtWM7mL5IU+00pS2UYk0miy3r+mg3FM+/Z9qOU7YcbkDC+iDCxUCkxkLxS1lxtj1OJySkcfaHNb
gt4IiqzB07hQnZ/y0BS/ulIMv+9PamfEJTjWroeOXmue3YRVgAiIp1GvDoA9FZ43po5tVzAowAjv
D7qxFZkmnHN0uozZH/plKNNmWF9bQ5uoLUimlnRUc7ya02bng20Ogzwg0sYkRzS3Xg6T+3Uz8s6M
vVh9VGzhBnYFxGJPtWRrHwK5/P9R5sP+V1xGfhvRrKHSrlETX5LhEQ4qZL/Mi5lXi9X2/aXb6AsY
SJD9d7jFRVROVjuZEbvQSnkmnobUR6hOi/vkKW21KqeGV5bfp6yJypPv9NrHqMpk82glDSQ9CMCI
nIwKmE/Yx1OaHyxpVM3z/Z+4WnZK5yBpYIEQZRDjWix7WyaZjVEL+r16f1Qg5EIgpVIQvDb3ZBg0
iWS8y0gAVsqWTpXVod20DqByMx4eQxaiP/Hmz8bjWPiTOFRj0T2XwhdQmFth7RzVrYwA/dYZw2lz
j6yK6vLgSL0zjImHSj4AsmCspg+j0WlHUvXgPNp18iRCpXga8iJDC1ruXXjsH1F/qXduk9V689iY
u+yajqT2GmmJwN4Q9rUS3hqty3745jS+twouZ91UpJ0Tpa42O1LhkINAMOsyJS9njpF/bXYr0LHB
G2vZU5yJeR+GUi+lt3luBW2L7kYWpo+J2YQ/0nCqr4MzlM0R4Rti/2AmhXXI09gpL3oxDGV2xIxG
DKc4VkT22A9NJU6in4Yf3ME+7pVJmZhHkWBRCAW5gmw+0ADDTbAtw/YhlLVRdfPBjqMj1lUqArnw
/yRPyfkdOyduFfap+fOORNeQNhw54Lz8f02ZuBsTHxPQ6BC3eQeM0P74SeM07pybVVZAJMRCSVHI
MHmGL1NMJOPSPNHs5JZFdfx5wtLiVGgzbdos7EOdS8lBMsvkFqrNXudrY4r0/eejSmYwa26/nCLC
S7YPZiRAmD34t1eT3622t3NW9wz1Jpo/yBzN6onrt1RkoeJsJf3VkKtzHSqJK6zpZsSA3vQg3vlk
65WkGWwDZ6APhVLk8uE2Zlov+BW+pwjLtw/taGm/7URRf5eNpT30VmN8FnmlmscomiT/fxiczi2v
H5Jnbjft5WIaOASJcpTjW+In1iNCCYZXN9ZYuJIIhPbOgeSeHOs4C6LT2JvFztW6tc7gjhwgKlDC
SWtfjt4SK/MsMxRPay2o7koWnIpJGzwR1+MhUeo9ntkq+GBYStcAKO5c+V6h/DozoFHgIyU8cwMM
/VNqUnKov9+/UVZPEQbh8cNVCpCQNvziRqkCXFpFgssTddk3nJ5jDWxj8Ksvst0UR7QHfyJP9pRj
IXd/3NViAryi2klcnTnm645wYZQo0RfguGhTaDm6vPno9tkM1tp5xm7MkGYpZSMMQdDFWX62zGh6
C9Ox4GZib2JQmO9gfqPNqxZuhDjdszlmdnLEOpga6IjHTulVpWSqO3fa6twAM+RH0HUkzZ2LvC83
j6OlUtIXmu352EdGt76vBedzQlwJFEvzrcenQXI1UYy1KyS/vd5f7Y2tRCoP2eNPsQUp2Zejy1Eb
jcUgJC+zpYtIo/dWZwAGtHfC7OYwRCH6XJirrvgXWTYphuR01rWz04e0F8cQtXclyV8/G25KHrB/
BqE79HI2VSv7dDaQOq/avrRPorU7A7+lflDA9+B0urNVN2Y1ozFmE2HkYpHjfzkcB31UZWnAVwAL
aLcm4nhDm1vYGeTy5bXfidM+M3LohePXs3x45VNMgSqkzimH3duklVyj17yh0E/3h1ltRrY3hSTW
jz61Tdnq5YyoxTSBmjSZJye/A+MfCdXyXkZzpj6pFobouyK4q8POnIhif+4/jfr0InKGSdMVSqAC
Ys9hkvr18COOh5vZVU+1HewctNXX+mOoBGrhT2Kx6rZGmLvlWYcsYFcZ0SXwxfQ1t7XkIaCOtLMP
VxkbQ0GXpTjs8BZHqePlMhqS1QxhqbUeOPDLKM5UsVwV8LDS0Iw3dkC2m4NRtkFTwKD3uuy6BoVP
/zAokQtSfpn6DWGhs65icVSdMuvVPId5YjwiiRhgC1b1MLOxO6uu4uRmgik4daFlndI03bvfVrtw
HoUNyI7AnHiVt6SJgQxz2Exsdu1jmFonq5ffx87whgTCd4eS7qBv7Oz8rd0x+zGTJ833wbIK0KRS
7/tKld/CfizeVEk0urXspzVK5dpep2118TA/chVuNzQ7ZjO5l9sjT7A7SXRVuvq4fIDTs4fmKE/j
RHJd288g+MJHUOAkEUYq/ay1CK+1Vx5zkyoxWeeMR2bGy8BVq35P/bDCmieJnDcOaLaTysPxn6RL
w6OSq9rFtPPwisTRHlZplfUyMvbkfwafA+f8Gf5K7Fszzcww5iKQ88gVcemm3G73J7c+D7wYTJtA
iVcBHtuL1Q1juwN4xXmo9eqnsNVvkZS9q6z2OESzhEjx2i4CM6JEPIsYcCxWIayJfckJsojumpFc
1Lj6IMvlqyMXQ6BPQiMBT7hV1a0LrC7JO0W/pmaG5dzNKsuzFn++v2zrAwB4npbSjOaGi7M8AIk1
NUlexuBm4/GdUMe3emgczCndCY3riD/Xl4ExgumkrL98cOWpRZkrKfSr2vpHOXoehHkIhXC7aAf5
sjkQ2GriCCksb4KXO000wBkDtLE8+n8fdFFew9x2aWlddLFHtd/a1KDGkVjnlY6l8yLcW8qkV1o/
VZ4ain/yJPihjUBf7n+eNQCFncw/vFEJGnND6eV8BgxqBHaB4mGYGcZ6fMSi7RjX72TUvi39a9d9
Vq2H2Pjn/rAbU5tpYAwKQmnd5bRC04hj1Yk9Q/FxpCQTl/dmtrHxeMRA2sBRGS3W5eql9GmrwAB3
UDWNazZv/YimEhfm6ycCfIJSDb3LeT4vl89p46oYw0ylO61UD0Co/fPgaOJ4f5StuczYOwrkYChW
sacHOZTpgy28LhLQSeTHPkoQygh2rvyNvU2nnfue28paP3dF62uix7rO62sYorHefNOc/hB39ldh
7ykrbEyJb0KhAjAEl8YyvcCed8zVPsm8hId8AWg9C4NjH2czIX0c9wj1G/tNmw0UaZrA4llhFcpg
KnyrlwwKjFr1dbSdHl2AUt8pY26sn06qNFcpaNwTjF5uhjYM4V6UHNggiI56Vj9YiBX6qA6ipLtz
bjeWD3Gu+ZVJC4gS0yKjzjGx6SJLOB4EgBY/lmqY3tWxjGCcXmZ7V9+6PkqNEPbavAUJfKvr1e9w
S6xLRYcYmhq33AEf5oSDeeKE2SfNt2I35xc9IaabHzQrH48h+YGbcgZ3pr1xCYNXn2vRAPipSy+i
1Qj2Kh3blg50WP+QEckvZT9wAaO+N/oCcEKRvb9/8jY2DvA8GUEhLmKK1It1BrCrdWk/wrAwi5Mh
yseqt3aGWKelbBYuEyqSyDStyi4IbQOpKMroVmSl07oa1YODbYf5x24w1WMptV8KIH1PTWv6Owjv
rU1kzOU1eZ7gqhaDV+uAQ2odeGibf6rxt3ca1MJ0bSeV2ZogYQuza5g66+p+aKP+xB0gsGtW2mvb
au01kzL7UusoTtCKSy9hZGvYR9KXvv/1NkeeEygAlpBXl5iwANWrbjILw9NTh41Jl68+dkp2rNAq
NYwJ6sWeL+ZWCGAkGvvUPjZyqgrlvGhsTa8RxanJNfPEiwf9ysyBoxhFX+/Pb+MD0psBTQjrYENZ
a5zKoDUCmm9y6X+pkva941uFO6kkwf/DQBh1AM4h+V1JvZlZTWUXdgOKsiZvCtmtpelk58Xr7zkM
CcB5UTPfkO+Cx5BPbZvZ16T9t8090Ayuzvvl/lw2jjTgfozXKQ+Qki7ZTCO+co4cpjhhYDQVAxI1
sKB1yvTL/WG2vg16Z7zjZijxSoHETJzeRg439gpHgh8a4N6SSC3GfFOzJ5Xx52H1otdM0ZS7jb4o
gBZU2xdZCJqZfdrZY+1pWuzWoX8wO/8J46R3kRQfVSM7dHl3qPR/lKY/Bo1KQjkd60I5lX138jPl
ySjyI+3pna+5+bNQYptpT/SIV2jH3M57peXNfUO2B3pFbE6F59ToG7lOPvkGLm+ZUb1Xq36ghwk3
qndF0GvnyCp+2XXdx3SItDJzhzDr3qE91n7tzdF4wqoyqZ7svM3yn/c/2Ua4AHXHjUq+jjzk8lLV
RVblTjeNnoPg7mM1yP1ROFpwDDRrPAIWymg5V/kjGt07e2XjWqNcSrOIGIV/2AoPFDoA/fB55nil
bq8lbgffobMvcfxFoMdzf5Yb+3+WqyMWg9mm7LzYLJE8STnxxLj6SX3JcOkWyV7VY+VtBJsCHXpQ
+3PijWjAYgwt6QK0AULZ85vogCCeXHcnE9i42pVPo1Z/N1tTOZhK92TV/hdz0t8ERrtz62ytKZI1
dNfxn6UyMJ/Pv0oCWpH54+RjXRjWxlGgSgYp9NMom4+IUN06v9mDIK27+cwZH3sK/rxC103kQg5G
w4KT6hXhpHpDHQbXWAT/ouIUHoN2os6JacdJH5VvSV+bR0ME4dsyLW23kC1xtA2jOghp6J/vf+2N
MGQ6pNcGPR067MutNQ5FG8YjPOeiblwtfU5pkqWQBu6PsrHYsENVIJYEO9ZhsdjpZMiBqJPoNkkQ
CMrYMY+ZkMpjV6XJyZeD4IhAabYTXzbu2heDzn//6wsPhsjqmnfzVU+1Uzc0cKqbI/5U3xTUru7P
b2MVGWo+MYBP4HDP8/9rqESJZCvVCt2bSl/vsNZOVA6pnQHRtdpR3wkHW6PBa2bbUuRd135aYxCF
UiJOgWvyoQzVKwT2IzbK5/uT2ggEc3uKh/8Mu6Uu+nJSijT6SNEN+BppNcYD0ZMK3/T+EFsz4SkJ
ogPbblDii/RZl/s2cYD7eXTnLoiB564j2W5ZWHuqE1t7gTc4CDWYimuUuA191pGcSHht8VH4nWtj
7RkJRAqKvRf/1laHoEi9kQkR2xahrY9LwWN11lGaRsWTFbV3wXQ0FznNPqURxPMu1/Y6Qltj8ion
8Zqr5JQbXn6psp7GtgI6ck2Kd/L4bI3ZpYKaZATpQZb2gvfGN+OqZpPPe50n82KC9EmdQJF8SMGx
+Jco1dxE6SeX0o76D/d3x8ZHQ9cIxudsBk3kmH/JX6cqjTPd6f0wvQkKNW/qwuiw2s3e6xFyAVpq
f7w/2rzXFkkS6gQmiGw+nbki6CpFLBRRwu0qS3T2S6Khds0uTXKukv6gDopbi9efYy4EhqK6ygNy
WZDvDZwVWGQDN1hp0LHVbvInSR/Dj10UdsnOtb712ahHIquEWMlaN16qy4BQhM1MqYq3zoAdQqJc
J3OPZ7OxFQnxNBCglsC3WdY4Gn80ehP+/M3QY+VdIQnTRaK+PCpRhxPAIMmnXh+H/2FulswlDmhg
vs0WkUrzUSyudGxsHP19V55lRTrL/Z5v+EY4pHfy30Hmv/+1G8XYhaNMF8pz4u9NnB/R9t8JuFuf
aM5GIHnOqfpy7aYai548STNPMdoHqw4wvejdXA13+J9bw/Ac5NHLVgBssTjAGIWlk4XlhGeMQfVQ
5KgM6UHpfJyV4y/3z9TWmlFipRA17znYDi/XbMgD1W+rekS/PT0WVMX7vNoJEpuzoSrCfiMrXwE3
EmEEaN13iedIxSHJpotRZr+x/Nt7Fm6OQ/oGNoRQtPI0dQY7T0cImNeg7Vyax4BDbjxHj/cXbGsU
AH5UW2Y0wcpoAWefrohIIK9IKl59o37nhNIh+F/6YbNkHFUIcm/eFIstUFt9mY1hR03JqtuLXEbN
tbHi8cf9yWzUBWlHzw12mlVcvMth0KTUUngFzrXwKzeYmkMRyz8Cuz+js1A21ScsmZ+MTP7VTNIh
i7Tf94dfbz7AfKjjEVxn5tCyNjemiZPJahbeghZq69Hsc2t8k2tykL/6QDEQdGfqc+yNVY+k6MH7
FFoFzKRGFN6BXRrxHrTTHeDQem/Mw9DvASJFA3f5aBJBXjrjEGheUarHKGvPTfO1DMTOu2h96TIK
7z7oJ+hFU6t+eWSDwpTTpsAyM5GS9mDj2+Xr48GxioKCrfH9/ifamhJpEubYIO1nEPHLwcaWbnDi
dOlNqU2qLImvsHLp1CixWyLz9vo+CUwTiu+wlKET0F96ORyM9Gbk+Rx4+agVBy2a4qufwrEvsfDc
+Vhby0ijm5o43VOgZYuhLBGnGTJVsLyc5qwhp1zXh8THIlbfCbFbAyFWQ3JLmR8xk2UK3Qbc+UqS
eHnjqdl7zZRcM/4W6vnOOPMPfpkeaWSQpCMkKtSDl2sXj7MBsW4Et6EZu5uCsvdFK2RKi0I+Qdv9
GQpfOtzfHRtPZjYHoRCjG4PGwrI+27SdDw1iDLxAZG9tUI04Rx2CyRjcsdQ9YXQnKUi/NNyQYoiu
ttnepNI55UF+RpBs51xszZ/EBrwcoDW+6LyV/7r+pSrigdvUvlf7UnZRChwRKlRvXVuppEOdzlDX
rJWe76/A1vmgZc1eZclnAsXLQbss6O14wgliQE8j6YeTbY5na9yb29Ye4hbACQJVJdgaiz0k5DHU
JR0HW3P6ptffB/2fChZ+nr7aRoiSKhgXABg8UtYNxKTSyhFAQXRzbJrxbpNPNrpC6eQ/R82o7Gpy
rcQTGI7nEHkO/3IHLKJLM46jXcWG5vU03OyDXzbtP+pY1dgkJcJ5iHpNrnq3xbvKeEzRV/CPfmM0
zSnDdXQPKrx1Gc1YCsUBhsh7evFbCrObyFR65yop2k3JKk8u1J3rdmMIFJjRKAGqh2zVMhKkdoa4
S5YkN72CFHBwitH5LMEo+nx/T24Oo+lzCsSrfPUqKyvDyNosjW5KO0pnoU3FR3CC8un+KBtbkit7
tnPhwK1lAdDndvKuUWPPKj/K2c+y+kcqHrJ+r2G4OQwNQ2BRfJxVZVyuYsme2P2e1GNKp8WEuGPA
oz08mJVvJq6NVZq/M7VFGRnBZgMkCnyomTBHRJl/01+RpKd44zdt1HjCjJ6t5mOc1Uek1904CFyR
i0MSne+v5SKKzANyp5M1zvgNZQUYnSKlSgK1jT3NR11CcyrT6wsHk+A4n3bmtkz5/jMWn41gPYOc
l7CKuNGU0rIJJZojDrQdfqRoR4RG8ay00xuaz/+KQXusRfu20fLB1aRw5xAsASt/foDKvWvDGERE
YXlnGKDMHB6h9rWrTP2TFUEZgRUQoL9pBGX03enK7n0bxNEzQbf8ZAWOdBN8jp2ra3Fb/PkVc6sf
ro5Fm28ZUc2sbbKhV9Ibmyu8WGJyrgiooC5mJP2pCjOE54PkdSnHnzGhfLKTOTiwPxdRXNcSKY4N
zEi7QT73ML7qgXpaB/wIS8PX7ygUuGAd0LRdm1dp0QibYpTSW0sIv4Xcxte+khTIfXK4c+9ubF46
VjOtD87KWkO/Do1mSnIWTHUiNCRCkItqn57ktN2Buyl7Iy3WbxolratjVb72mYEbIu5VWvdVDEms
u23Qy9PFSaayPqZ5NPgnEcsqalp0rp2zkLNSPdgSbsvXsLK0H5pWVz/ySR1+VHXVGq/fW7pKsxre
LdCOFdzcwD7ST3Upvul198NpE9WtYlPB3jJQ6FxLjWcO4yv9Wue9BQiBfg263HCoV6QFZ2wVK8mN
a6ophyZ+ktoHGG6j8jNWJDfC2fH+/to4Pi+GU1+GSLXU+y7LIvma9rX/zrELoR3EkGm+q5AofrXx
+nqscqX8eH/Y+Qv/leP+Z5YkKLxGQKiuANSWUzraVDet1ztpcKDQj+pLNfiHycacpKiL/mTHwn6o
o1p/F6b6Xnq0uFlXw88Xx18Xg9+VfNm+la+kvLridmYUJrcyCzL/dQ/WeSCCBLVwHquUmZaJkTB8
YWGnSAVomiqEbYz0bGbRcBgcZ08jYuNQMRTYlZnUswbI1DWVTHoYlhcaXaiekLAU+VFFnzl3dX8y
9jhRG3crApoQBnSIBECRFmc4xeCWV38peaFpF1+Kuo4esqhvH+qmMI8Y2xbf1EZSDrYRRzshcXtk
YH7kKxgjLot3apEMRailyCHmqfyU20K8U0SsfAkQ7HwuFCP7lXWNmaM9G2Xe/W27OfTs660Di4Dt
spi0KhCnyofQ90wLzW7MXIajVQXxQ44OyGPtRPmtqafm1PVytldV3tiymDioUEToP3Ddzgf5ry3b
+FoglVaDAVI4vB314hCU9Q7qcCMWcNIAyaPBB05iyfBDhVmCfav0V7phzScfl/MDtFHrnJUtFiON
k3wPo3TYiQRb23YG1tJ6QC5qha2tusGIeZiGHiXzW9CUmqvE2RGZile2i/4cRUZwUCGdBQ6Wz2o2
sxAC8+VbGNUa2gYj6lMHv0WyyA3HgEp5r7bS26YZ1L1S49a6/j3yItqMsRU7RgcA1gZSOc19Kcmt
okvPySzGn/d36EZgpcP831kudqiTmonQEDTzYPweK818Y4v6edKUz8T3c6ZKo2vV3YfBCi/3x92c
49zcn1MIujuLccc8HCJhDpJn2jW652Uk3kS2pN3MvArPpqizI2xmaye6Lt4U//mk/x1Um5+lf50J
fZIQGhNh6vnd98F/DDT5Ik0/oql+XfP0P+NQWKdGN78ollunAKmR9a1Sen1FEM8mL3eKz5hTHu+v
4dZ0gIHMnEikFRC8ejkdVRJ6p8/OQR3es66aRMdqbHJXPjtyruyMtRVO/hrLWiydPfnO2IHyvaFT
3xx9aL9XA2LADg53K17ChSFNltEAJmC/nFER2KGKwk7qobrt2tFbSUoPlXaJ5PDBtH+Y/R7vZXMF
/zvenyfLXxuiCMJgtMuugO0YH1r9hymUg1T9Ft1OBrsVtFB7BSeESsJc83g5L2QZzaiTU9/rVEtg
L0wKEKG6VsaPatlTpru/LzZGo45DaKSyvkEAa1MzD+TODry6HS+6JF+bprv5XbdzhHmf8rMXWdnf
A+mLZLBuFKttNAx7UhLsz3kfj4+NWpSulWnBPziBSxj7RGp5wd2wiM+tKoXqRZRDVT/GlaW2BzlB
KfEpj6shReand6YDYl+jf5zSTBpOE//p51GS9PAsJVXx2JZl92kyJh/h5GDGW+VTYdrvilaaPkQ4
hiKZggjVB9GEDlZbtTy9Mws9eTB9bsmjEJqVPpR524znVjYa+djLY/JFbTvbdvtShsnQiqR6mzSq
8UuyWiSF2xH+70Xu5eazBvQNralIbuQzOkVJ6GFLKk0HxKg6gaW6NiGuUFdV5cbUsqazPKWdfpJJ
Fsdjohi5fghlhJyuoxlPH+JeE53LFI2rgyHMcHTKQepPCXoKiVuWcm+4RSmb6aWaGusLjae4PQxK
aqjv7L7s29MwQP45ZJkjzM8KjDSL/0GrYRYH+j47al0g1NOoNF1w6Ie+53+ZOZlzSIJg+CLxOveP
vEIoIjpJb6eHwk6AdMS9qM0reaDlX8uyyIWLklf63HWKpB7VbCgH15hQ1DiGVJY/1bk69aRLRSWd
7DEcHZf2CpbXg651x8nJ6/AgxYb0yzcVXtm4xwP1Lo+ITkTlFyWz/4+0K1uSE9e2X0QEYuYVciJr
crlcnl4I22WDQBKISYivvwufE6crSaKI6vviB4e7lULS1tbeayBjFHABJ/jSRE8tTi0/teO8zdB6
skjuPzWTmX51kQnjXzTGANhXWn1xp3p6qhsDyqei9yx1CCE8kkF6q8irnSkcQR+7lKZu5HK7OFZ2
SaHBl05IJmlhKB45tTkOkd0MwxjldQeku+VQABUnT88g0oJ79Y6XvK/2NhivFDZRbvvIwdf7anDR
qdvK7rS/h15zVkR2q6HVHLTQgzwwOgx+5JUUr3lbNZTdunRo1XFwUFDYKzKN41EGeTve1wCc0J07
WorvfX9wvUOm4eAVoYHj0JiiOfrVVZrIyKusFmeGGRnZE9YYbDc4cNve1/Dz7iOngj114ks9/awH
EAciYacsizph2DNaNO2MOMCedmOEgeZH1TFHH3KNCcelaib5GLa9Lo+TWXb+kSM4GFGuFcQ0giLI
Pztk6Pz9xMxsy+pr5b5HyQW9EGCRoWJxHQGHsbbB5U3S4MsUnAQn+PRFrPVnfwv5v1bpwhNx7i1C
j3F+G19GW/A7CiFK10s85g+namJWVGZ2+BG9CvekSsUiY/ZprxiqMT1UeiK7ztw9XIWyjUtzddKv
fsgikaMeq5tA9WliMk2OtNTwt6QKwiVg6+wrVqb7CoufvB39V+60cCazoHMHaUYIcFzOPuwGdOwq
r0sCpdKnWgtyG3Yhf2rN0tgTBMG3h1tJDFD/md9VM4zgSpF9sO2R9gYE+w079z5UstZ3kOF9J2tm
zqjwfPiLz5+7kUuyG7TYuAaUYUqUqXt9DzVC24tVyxv/azaGdKNetzYnvNpmyLwLi8hlTSWvQBnV
GaI8Kfk37jRfILiz8Xb6i3y5vDuhLw/bAbQeQEoNlqlOCNi03WJbJEPJgp/pABeKnecCnxipUJI6
mkmxXYQY43+tmS0IuOJl4Oy6sjP/lMRox5giTskdKSckf7psx2xP4AZRHnrgnVk8kQaSR2SyppcO
zk4OtMth5RAPXT8+QCgZSrt2EbAXuEx0P3tXOh+QaPrjnlc29Ofb1utE1A0oZVVlHdzYdcE/GVM6
yp0CB6veeKFfJyx4IaMZi+MK5Br0/S+3LOGNDIbKGhIypCgI1C/o+Tzmhto4GavDwI4P2D8w1lF4
vxymN3woemiIXBM6fcgLcvQhBEudbmM217tnJhpjWZF+IWda1rlZEwrFCFgzAPPsRje9y0Pz3Q8M
QDPxspilC2eQ5iJPnvoihHWuXyStPEB18tAwGgsUpt4+2tfhCxSVufMI7B346cs4ChmnEeU9rzwb
ejrYqq7PBhQTYFCbdRFEfJ2IcvSa3x7zeo0ujsUyI8+KQAZdbqYnI61HC/K1PRAoDuvZI6kq//f7
B0PzEcSYGXFzhYKRKrCpAUmrhKYQyYUIRO7fC9Xv3j8KCvIzAXQmr1wBuUtobDPm49JzIepcfHS7
Keryr+8eBFKFYGzPkp140S/60dwUI3iFvEi8PtshaTiXE01QQ9wq413fLtBsMWftWhSWZsePyzPk
w6o8pLYok9HWkYabvevApaW/QfN6//aMrke6DAqLGXkQuB9hyOvDDh3wJNe+haje1yYbfkDa9t0f
DxX72RgDvCREoWW8L0o+BL3pZ+e0BS8cLUnnK+8aFQcq149vz2otOKBiDyQhIMjX4hx0cjqhCjgk
6tQTB8uqyE41onl3awZ+zehiAngCAN7Vbujn+5SVBlpbvftNNOQJnndPubA3AurKEuF7IT6gsgpo
0rKIQ0bHHoo8dBKLDPZTIGypIuVm9FdbWhI5N5Tyt3T2VocE2YYAuQYDi2V2YweGxyFmiu5zAQqY
0mYVTSSEo5W+7yDa+u7FQjUCZBvAnNG5XxY4kUBJKXrfR4fQeGjM4ZM5TN/fHuK64oFSCWLQjNcG
HmJ5WRgoXhoGniAJArBCY6G8H6zmmJnBubeNpO/9n41fiY3AvmT5YPkvR52/8qu6xzQRC4qjLbQd
htTFg8hownznSozOLE1lZHZNIT9B2IuXsUb1nANyYlaPZsk92MCnMP3ORKrp+3ctVK+gLQZtTWQD
yzeCEbqltmrbOEErJ/E6uSdG+IKG/UbqtXIEL4ZZZOViyp3GqPsiUb19dCSPBTc3TvkcBS+TOxxu
INl8yKoC9ryszHnSNEvcVzAHKVl/yurgySl9+4u0qLtRWVqfzP9GWtbl7ArdSACRwkROeOzAocw2
TAhfi2HYOAsrBw8tDFDc5kojIvPiq2nqp3SE4vaZqiB7AhyQ7fsCWPyi7O1PwJpuKW1ff0IU+MEI
ATACWTLwEZdb1Ckc2lhGUCSA3QLfOFdwPpVb5vbz/+RynTAISF9ogyHVQSJ+OUjoyrCrALiALtOQ
68gKpM33KZ7rSLeDPAXWMavM/qj7Ch6TCARwV249Z9Ibi3j9baEXA2DG3LCBxfLy/pGFML2CQsUU
P/VnX7aPNQQEY7tx9tTpP78dcFZexxgMuESQFRFEgSa9nLMXtiZDKcJNkBbN7iufbQTpXDx3Po2q
7MT9TKMmkSP3KsV0hAetv3E4Vmf7F+YOXUaAbBZpOCqgyFQgRQv/5QeAeKLR/DTRJgrajZfpdfqK
iUKlF5ALJCwAvlxONGN+7rO+nRI/6CJL3lsZoAPNdy76HR//vP1V13YryMII0gB6zTIcl2M1YW0W
0oRJHsvDfVqIb6gOJaWont4/zLxb7RlMgr7CYr/yEA42bqPp3LM9upJ/lBOJOmPL93BthWY9HjSH
YbR2lQ/1tBcupJ4cyEE9GcNxAA+ehx8LvaXavHb8oBoGwTdEfFgtLlbIBMDLzQ05ABHkngHqKCPR
5X8UBEpDVT47BGz4cgru0A7aEsZYWy+kSBgUuTJe+ov1qmHP7sOhTiQB7V7y0bmvtHoItv0Crq93
pA6vxrEu9wVJ0enFB87ONqQ3EMcGi38dAxb+FAINvn1AewmNAYnSatxYbbpFy19dSCTss0wQ2u5X
0xwFT3Mx+CcSPLvZ98Lvo9Hqo2kYNjKK1YECFDQQTQEhXfJ8DDf3R1SuA7DE7fZkFXD9LYkKn3Ut
+3PfOmwjVVg720DoQTYNrWC0txc7Z4DHCmR7AJzrYXBh4QliGM8Fe7THh8ajG3Hk+orFGv4z1vJJ
6k2DDREACJDmtL8ri/FkmlsQhbXPBxo5QIcogcyaW5fbpGg95do0yJNawAxwgL33eA8p0miE1MX7
I8irka6k5k1aQP0BTiAomZOXoMz66exD9PghFEXdvP9ew/sAki8WfI1R812Eq2kC8kKNtXGiVqrQ
PJBs2vsN3YWWnNCn9I1sfP9aYUQ86dH9ggLiMp3WKWkhE+HDQ3kcq4cM/hgxNPO2cqGV3Xcxyryc
r9Ln0ONigOamAc0yfRisW0HaBwv4aTyIg2MX2D/evWYXw80/59VwFm2lALQ9T0otoSdv7kmGtrxb
7d8eZmWfXwyzyPDGknP0q/HaEWi2BYWP2hhsXTYCxdogeLwFKI+hFALk0eVcgkrwHI23KqGyvUtZ
+Gybw+H980BFx4RxEBTSrplardFS7U/AUKlg78H+D0JpGwXilfMK2AuyYGh6ota3fIV2gE61xPR0
kg1eoi17b3T2FyNwD27VbOzolZtq1nnHHQXoeHClfA7TashvOHWeNK7zkRtiL0n3BDnDn29/tPVh
8OyCECTEzpZPXcOhIs1c6p0aUtyjm5UQNiRMbaGQ5+VdJNx4q4CFPdfVsUiLe7cLGhd1NviFWFA3
yGKLFaSBF1fgPzOJ90UMH/QxiwKZMXjb5Q1U8zzYV28Zn69O9tWvWNzKKcwqQ5htKrQPRwpQgVvD
NDGuG2DMD7JD8zp5++OuxYvXs17EQe37qahso0wsRfeh/my7d5WLLBvCDl611Wlb3ZuvJjefwFfR
IlMjwfulxTG2BnnMNcRsO+78qCsz38EWMjj9/+Y2f+tXw5l1B0PFxjWSoB78XaD1RwjLA3lbGQQ6
UUIceJfxjUtsBRAMRzAwB4FiB9QWlZnLQbOgg4lVUGQwDGp7ZE44enFKayiupKxWf9ywDeCzqdDk
fKj4SN1kwGe45QY8sw9txsMiGsKp+d12Fb8z3FD2O9TktmAYawuB5yVakQA8Ao29CNuU5FPmKbvA
O+e5lIcQxmIFCFIuSi1vL8Hadg7+1sPw0LkWGSQFcAISNbqkYJmkuzEkWR5xvy67PXyyAuv49nCr
IRwvnRnHD1mN5VtHD1zCYBH9DWignxq/eIKq9tPbQ6zNCBEcsmOg9YLAufh0U0YHdBnCPkmJUUZm
6ZRx0/yunG6jFLS2RJjCXEgMZtPdxTgD8IlZ2qLbEPSz/6ncFWn6q6z03pFbQrdrU4KuNXrgGA/o
xcWW9fsJazFAwqmavKM7lY9F3kbKqDYWZ21GSFZRXZ73HIhAlydDwXt5dH3hnLS4L/UP4tWHuoNz
vWVvnMGVlw2KM6jOoDGJBtHydT1yc4DrGwTIeevdlmT8BEeM2PDpQ29FkBV0CxhOvX9TIG9Ai3BW
Pr3qo0jqjtQyObQMvbY+k4LYJ9+mNx7bYjeubXDYguEehBoDxCAXuyINRdmPaQkZ9zFsyCHvu9bY
jfYgNnbf2pZ4Pc4i4QLwSwYZ0vyk1hk7OUHKTz6E53aSOvlGwrI6JXhaQfcBjW08Zi63hWlCKgOk
HHrOO8u7gYF6Hvep62wc27U9MRNrAOmcM5Zlvl9MRjXCWNNLAmBSon4sxRG7NGMRSIXTzoZZDyxi
YKtLC95uXENricWsHjzzQE1U1Bdr1jXAfxetX5470gxnGCoZyVS5+SkTI42n0oF3DZWeFWHb0rvA
AlH07c259oFRkoEm7kwpBqfx8gMz7MyxCn0gF93wMwudXT+9k8yOoj0KyZghCgZAlQbLrwtrynxM
61Sf/M4ykR4xu4a9j7LgzjtwLcW/SFpeDzfP+NXFXk9jmeZABycE3t2a1ruht/Y8D0945yVtu0Xy
WQlcs1PD7Ko1c9uX8bHRjm64jaYldMh3LG8e7ax8EIGkMXCBGzDTeTMsstBZ2w6MFFwxeJwuFsvJ
ZqhiA6MPDZ2xJLR7hcKgyb72ti8hLqPcSEyNfD8ifxZWAwMPVQu0fJeaC6MFGT00xxx4DfoEPdOx
/IiSovj49kZcCSoQvAJnHyhTtFKWNbUKsvi6xCY/A4lDTyBMBvdF2dAIMcHaOO6rS4a8Zr5n0DVd
gnIaVlRjFpr2iekPtf8RSu7xSO4g2bsR+Jds83nn++imoIoL+cdZmvFyKzYW7yE4nAdJpaV371SC
UgDiC4+e6x5CW+NgWHVcqaC+J4OR3WTcRw9rcCvvm+9Mxj1AdQ3WdSrHNmKpkW5Vb1Ziz8XPWzwn
+rIBrNQ2y0TB3m3C7qF5HhfmC/f3paFi+Bvtmb+xhde+PSQ0wPxHsRk52CLe9V0NUHjOedJYALvm
RaRTFmewDTD990dWuKf8M9LiltLgw/pWFvRJkdfWceaWPkjtffadwh0iiEeqNjKsPt8LpIxRpYEe
2Fj+tR2Nx/QsgzcDG5anNWAWB+ldDYk7Ffsi8HZ1732suncqnv3dZK+Hmb/4q3iHuqib8wCMBB8u
zncGMMswrocGCyllsXFGVy4LlGSxaKggIL9YlvtABi0LdNSDE2+y+sPUiWJfetWWFfbqd0OzDsok
80t7WQsDwpq6Hmf+qcLicWH/hLreDZzUNvbH6k58NcziuzGTd2iJgTdfW9kpC2+bAcHGlsdx2OI7
rIVtFEn/N6HFnh98OgVwMJtOwLoGbiRhe3cMzY4B5OjVd71r0V927VF/Y/8tJgjsEzSOceWSGesO
/P4i+lSjDrJGuIBBpZUZ59LOoip0XkJLVIc+CPmXtwP4YnNcDbeIJmqkfHAmNqFCFviHvhrSfQd/
hI1JLb7lf0aBKtMsI+ihWjDHtFe73S5HPQ0ih6sWmEytOLQcigTdznRuJ2OL/bA6o3/GWtJueulA
ApF4ZaJ98mzL5uiod4Je/zsdVAOgV4jH1fIq6rwpr4AaM06TXYAwReCt6QzBScNLKyZNtnF+13YE
FF/nMpkFab9lEbMVRpr1HmylSkIeSqN5agYLGCUGJHmrQTh+e0OsjQYU3qxhBKrKVR0B+u1lW0IQ
9hRU9i2aY4kCYJS53WfpWhvPhEXI+PsZQ6wFVGBxzPC4u9wVqiWkpzrvk2lqbq2gve2o/uwa1sYW
X5kR0JdgueJKB5xgeZ9re3SbksA1dMppevS85gViFmqnGyoPmTONG3t9Zf9hDIh2QT/wb7PxclaS
wGXVbOmYWKxOHNs4ID/bGGLlw10MsbgkYVCQacXaIenUtOPK/ERVfkD2+fL2VtgaZnFqy7BsaWO4
NGl7475tHFBom/uQpu9LLuZtgOx4LsCAg3WN6YZoXzmQ1mVntwfKb6o5va2N4ndXeNbeRAV3//as
1rbDjFWbNcGgKrJMjKe6VD3vcv9kE6Gjlot8xz0tz30jexTqbP/w9niLfO0/05sLPsHM7bzSSQkn
31ay77KE2b/r4czrOGX9npr3TnmX08cB8Na3B1yb4CwAg7IMFASv/CDhQDsBP0XDk533Zzdzvo/m
AQzkOG3oluDi2l6HOdBsXA1SIA7X5V5n6WhNmZlOiQwIoDqgqVjy29uzWduEr4eYf8Krq4MyG2jC
TMFUb2Rxg5doCE2GTG9l1fORefVI+7tK0KLG3YuKAnbiYiY5p67uMyBNmeO1sKmok9TP9w1AjQhe
dzkR0J3Y8kxfHROP3tl4BtbJSykpLGFVGA5JT4MgfswUJM+M/ic02O8bM/80cnVIS4ijvP0915bM
RWEGyHdYEyGZv/yedus7DbCtLVwWgls7tz6GJN/I0VZuexR+/hlikcLU4A64xjjRc+qw3dR7Hwww
CGLQLctj35rq0PO02zjUa7sE6CJwfYB5vpaIbaWddukE6b2R3ZrTEPvAV7XtRqBaHeSvrw70YQE7
WIRdSCDbXjuE+dlglXkXhoZ3k9t1HnlabGFB184wVNzwykUWiIO8CL0OiC5m43kUaKK7qpnibKx2
qfGDDp/f3g2rU7KCAPcjFOrwRLjcDYxbNWFljbpq0bLICcDwmMyvWc5+/v/GWXw6rzLg3SolP3fQ
4LkFt8d48FKH/nKscovPvvrpQKK3gVsCXWFZfHSpzYzG1vm5ps5Ngybj02h0x4DzABTOoH1fVfVv
3JjLnNgOICVdRcCa507FbYCXsmrad0Q8hHRIDMI2KBhrp/b1MIsoaIy07IaqRqhg4X6EWwSpyUY2
tnZqgemHvos1OwUtn4lQQmuKNGRmApp3UESF3dI9QqL3uw8EiKrgDVsjZU//Yl/8M+gSICIgsO/6
hYey3yjQDfWs6VADcRaHRh/s3h5qLdqioY1qHyBzYGEsopJuhQfWb87PEHxiRyUC4wn75LOquHcm
HnShzMF3wDMNvMPbA6+u3auBrcszVgvPGCGtYiauUXxVTnfjCfZvwt+rIRa3F+1caJ2YfXFOC2rf
tY1vRblyvO86k8Xx7dmspTPYHPA5Qh8LKK/FZ1TcG5gpwvJsapVGZsblwYaUCVSryROsuoq7uhya
uCHKuAeXeuMYrO5RgFchyoMWJAAXl58SIvFDjh5elUjxQq3TWJIIUtYgRn/ujS3Z+9XQ+GqsxbKF
tKx4qLMKUvHBHQpBR1mkMS7M+F98T4DQAXdGC+OquSyDqVBpWhbABraOBfmPCiQDioz4peNhDTcY
GEMMkeXnso1V00pydj0BkPLbv2J1sjPRAQB3SLAu05/MBUgGfxgnH8DBPdeudVtSznZt36h/E2de
DbUIZVMI9r4RQDU5tQcrhhpiARke2Iv0dhbu4fMHX8Zeth/fnt/qpYDWPfQQ0NO7kkQYfceoO+1k
Ce3BN6x++ao6dSWcrsetUsfql8S9g+YClNGuEklOIektBnBHx5GkcaCL/A6ESNhWdQXdiGhrgQXV
d2D4oDY0t8EuTwOsF20GoLl3MkZx0/vTycnzjcCydtpRPMR1APoQ9F7n2b7KvgFK8gdw/FE79Ado
FmUK6h/mQzraD7avT0IEjxACwcNNbYy75Iz8vVehKAG4JSqx140Fp/KYyg0gB530dvAkGvLs0E38
vrPCmPf+DeyYopJ65zFNz23qxyCVbOzTtYV89QuWibKZk6yZqJvCzbsxAFa36O9uDIYPRm5nGzfE
2u58PdQirA1FoNu+LipwOCEISk9DQw8QwUPX4V/Ez9cDLWIa8nAGaADvk7JqYmHvhubJhSS3AZ/j
LdTT2nX7eqjFlWRAyKKAaUMKnQcGtvuDKb96ksKw4aTQofD1Fkpn9TCgkQe6COyhsWkud+pEVe13
Hd6JgXKHMMmRzdTHHpq5W2DutTsIgRLKadB1RLBcTAxZee+GsCVPRoO0kakb8GAkeyoVGc+u0fcA
B8stEMzWmIuYaVmQFC77wUlCbUpIdXipMSQ0S+tbeP9Ocg9zPmfYdy5ptoAXZHVvzrrDuHCR4y6L
dILYkC8hWQgCh9sfuNQ2hE/YBC0FCA4a2STBl9VlLIeiRGEjHPcTD8bYM2oRw3ROQ4GsLnBxeda9
wevhJJq+2bhBV1f+1S9cfBwmQrMlANecucjal1SH7qEi7RamYclk+U9EejXMIhSaaHOmGa6PM2v7
ceemzNxZQ/tjEs0XZdb1Lxko69gKP/gA4ezgttT2V1lNW9qAq1Hp1a+Yl+tVQB5HCFAUDO2ptp6x
SlIddTXY0BPdEiRbX3foOkDhF7SMq+cA7uC8Vejstq5Jjbj2Vf2trKS+n6xZ8roHin0jB1nf5P8b
cfkWqHkFn0V/7iDZQzRkPJLOl9kjJ3N/51t206uzA9Vrlu2ALNgyixWMelbdesapL1Pn3FeGebBd
oz7CjbW94Ya/VepZP0awe4SHJ3TuETku161rB2OoXOik52Xj9JGflZa7IzJtNEJiAT0oUCf0L7yH
Ri+ZaNXUH31P6mfu0JDsVU7q4kBx3X6Ca4EpkcHgPwH80Zqg6tpM3taTZfXa/+fXLu++1q8ZHLkh
Iev4ag8rpgMKLwaM2JrHvOe3DQNHtDDSR1ZZW/Zoq/sbCT7Smtn6ZNlGbILSbNK2oonbWRrEdUDC
VaW/ToX96/0Z4aySCJTcLLm3BHVCrErihsdxTnsGFz13lPyQNZXcoVyXfc7r3D69f0CASGfnZAAn
AZi73AGw9mFGRcWQTLbb78pZvgmo0umbHgbjmDMefnl7vLWw+Hq8RaRg6A0MHYgr58ZqspuS+dVe
4cG0kVivJmrAyeFJDdszkMAX12Hr1h60Nn12zjwoLkX2kBPIzjg3dhXKQ+G1+mEiHuQLee7HVTP2
8J6E+mSnWqQdo7XlJbm2fV7/msVdYPc1eI8BgcQ1849BdhMqM1Ldn7e/7OogEG+f1SqgqL28EjsJ
6QMvmEC5U751nCnbsQZ6PFYsDB7fHmotJkLMYLbGmA2Vl8yjFI+MsUL9Pekn2zo4fj6BWxioHZop
xR4ceahV5CLcvz3o3xRmWQx/NeqSg1QSiCDUwoLdgElTaIfRgznbbBql+O1Rb4rAxt6BVA0RkO5Y
tfSDLP09YMBJP27htNzVXQyeEhRUkNvBtery1DhjI0a/9nPcdym5twyigrgnoPnsDRd67TvTyjsV
NcDsvjScoh4QjNMAC2GnAV0xlOI3cKvMiwYHQh+R27fFT6qIKWO0AJxnAfj6PQgi1bFV5h5GhCGe
204FaLPdQ51vOJiUx9ZQR5nVy88GswA1JZMcs51rD9xCqHCKB68LPQonoNz4wvMivzFrm9xADt8J
d5Myg+w4thzZot1ywL102LfflauIc8pD2DUfvCGln+s+tH+WgIfhdwW9Y+xAkh2gEMZgcrsXNEPz
hvGxUjeuJm5/77d99RWunI3eQVCzzZ4rs8G18fYmWPvw6EyCBAI1glnG/fLDY28VQ6lNcdaAd90E
6MHchgA9/Yug+HqURZCCCtboVb1lnDj1xS5QNVSlseYPFFSum2pstl7nKxcbhKrQDIZLNzBeZH61
vEqfOEQQZ0wWOyuAuG5BWShj0bvkmRQ0P1S27Z5KmtsRd20du+PIN1Kc1Y8KUB5anoDIWMvI0bMS
pDy0CZPcD2ECo4B2+sSKsT68vXZrUQMVOgCY0P+DcMriLdSUgLwyAY83yspdxaFdKMB7QUbl6DTa
LOjMa7SMFiipgMczM8ohDX75TUVoWDaSRdhriP5EwEtzHHk0RHHjArz19sRWh4I01+wCgz+XSWk+
DB3cYkUKPiFRTgS76cqNNc79KUg1CIbAJG8cg+sR0fDBhQ0fXLikXcFgq1Sw0oSsVRK2MoFW6KMo
4FgC5PmNHvtvb8/u+sl8Odbi8tK2KVRKQW6BYZCMqJ+/1JP9mZuAOIIp9+Tm6QQvx7TY4HwtAY94
2YDkPSOO0GoClHOphOEBWA+HcAGR42oy7tAyr3Y+JMmiyWVFnNlA2xVZGRz6Ka2TXqbBKVBOeSwD
4wFGy/Vt6rNu56fkneTR//4sUG8AJ5uRFIsI5KoxzAaZ2Ymkwz4UTlJn7ED4Vl52fZtj9jhzaOEA
kIe083L75g5pFIUkcMJG91Mgqw+Bdg403RJ/WBsGvFTI58I9EE4+izPJxraZgkbpJOycO7+G+63n
x6NRbfQoV/IxiNYDjgvEEK7Lq/pjAAPxjkgwP/DCmBwVMduqwrgqSZbd4jmkq7jLaAYTy9x14LAK
Iu49LHeMR+r7E+RLC63EocCL6entvX0dkkCOnAWKZ9Yxvvdy+kY4wibJ7hPPzL5wn2Q/fWmb0aBV
fxqJYe/ygddb8lHX4RaDhgQ4eVSiAMBY7CACVLzqUERPgrCpwJk1rZuJkS19m+s7BWASGMcAWjmX
hJa1c9hYFtbEJ5hYm996qKKU0482hF0a/2Y1Q0z8L77z7qYjRgQSDBcIMIJXiLBSgtbalKw614MD
lkNu0W6KLQrQMnD6dflOFu18EEGiBYDKxJ2J9vriM0rNzQ4MFTtJCyAt6wquEpZtkI0wtLJYGAW4
KTgKYXLLh4Q9wglQSIDqUsp33OF3RZ1tfDekLld3Fa5dODSDFIWUBpC6y8PuZBArZsKd+a3hWWTG
DmZ6RdTIGhlcToIj1HZjBnUnk4V3yOE+wMbjAH1JtLd8m++aaXqoffE5c+oqhpYLqiIQCibB96b5
I9PqQ1ileSS79HacIJyb6WeUx5B1hpDNSKu5fk1g523scjO7h5L2XTCoSLjiaHPrh9u8mK2zgzH4
Ry2Mcz6534ZiuFfgr3im3qOSsYOJ5qd8SO+0zu8D7v6yquYJKtmHLhRHrYvfpvhk1dkeWiDnqoWw
DO77tJBRPQ3fqj67dZTuDj6HRq3HZp9tFnmOcbB49a216WGQ44Hl9LNbN/uwLY5w3vjm8uqDtAC7
ruwdOk9RN/4WyEgj22k/gbLgoueXfku5dCK8U37hgfsMu6+zxcvmwIzgztLomSGaKDnEFdE3NUr0
xBz7qAY1KGI1bhiHOhC/FWj+FCUk98g3JYa7oiQ/4HJ+5lScaN45kRjCx4LKB7hN7Xsq7gMZ7rUY
T40X7FJZPtPQO6aEn4cy3bFK7T3Q6yYj/ATd4K9tasa8Tfdly5OylZ8M7fhHV7dRTdVN5hsFQAEo
abZ9eNPjb9DdiMqcfHdVeaR1eZQEzE7ifuty8OecXhxQkLqVnrwBiiaBCQ0QeI6D9+6QmH4aRL3R
OadQ6uPAhhMj5p8gJyaaht7Rz4YTGQpgEcS5kr+risTdYO9g2/LB1uYZX/FsB+wnNEkJun/OLTIS
iJ/DApY6LZ4guRtZXnaAwMePNG99sJ38j+hLtFEegqdgDueJuUmr2HMV8AOkXmNIQsaVzR9Lz/ig
A/UB1nwoG5XpiyjzCmKcoxWF7fdQQjqDdrqK0AT6wwflxI2GDf0oTgZcoXbwFHypR+cQVPXObboC
wtLGXuHiAER5jEAy3mfKgw5wvXMYj0JXAJcvbydd3c0OqVK0vwJqf/Gxh3QaJEIw5An+LcqIT13B
yFE1xY8wfM7qaVfLzD9Xo/MyMh4HtgK2depuUxEOEQvJI3FQZi8s8hSa9aNoMhsDKf8wqtGMy6Y7
TX7/q4PVxy6vGzvyxyFJR3aTm7+hezpEUC2Fnrbp0AOszM8wO4klmE+RObU3aU/hQUrKAgJEVXWA
shsuRXbn2EBzOEjy/OIcopYsDelGZq9eoHbbHC2d+cc6b/udLHQRmSo7tlb4ncnOi9D5LiJOUeVO
J36wyXT2SvUSwtfLspob5uovDASDPR5UX6EHZR9bGYoT5C5FrAZh/6BG6cQiJeeM57t8qpMi62LD
LuWu6/xP6QBtHPwKVXskRt760jK2cwYRxJZlgDPV4bnWk58er1msMnGqhL6FWWGU2uO9QcK4b41n
Wad7atXYlkF9GwC7N3HzB3XzH41gN6iG4iouzT1vWBOhvvcMfeMXX6IP14QHXKixEvkZNdUHmvm/
LW/YGcI4BoX5qyntT/Co2ePVtEeSeaoGuTN9oPP9vDsoluMhi/4BStdNlMONL7I4gkAphH8Av/JZ
d/qOwbi5zoqTkTXfO1NHqcw/Qqr1T1gF+IYstp30kBrkyRfqJoCYfqSIum2cIrbb/ohXswlN9eLo
MRMSc41+nKAyAG6of6j89LkPJ7XP2uJDH4a7wa53aT18GgtHx54avoy2f+/V5gv2zbEFbCwr/Btl
WmhJewcop39XPNwVlBwNI9+3U+EkzAo+umn5Wzak3bVMwgqhOGfCjpT0DkBRfbVSfUN4l8Bqvo7g
sP1sWfRRjOresvUXr/R3tMtvDQ8y71TgxiMVn2kGiQ6nI++zI8DyYBBVP/GOfQ5NZsaBk91PKcTu
ITeRR6F2Xgqz/JF24d8YehSi2oEwd8zkkIJcprs4HNldjziCnfqYQuE7gkAcRF6cs1GZXoQTv/8/
zs6rN24kXcO/qACymG/JzmplWbJ8QziMmXPmrz8PvTi7UquhxvhmZgHPupoVv/AG8pfjmJXN2k7K
nUSN3u3n6aoogtusL1Bt77A60pTvWsLpVXLt4Nf5oda0g5H+coz+zrJhtMcRZerkdgZ1pw/lpqkW
bfW0v+mHYaPGyU1lPneqWXionvXenCHk2psPqZHnZKNEoqouNMIlmXm6bbqJFM0qU4xHWr+UXRzn
McQ02A0Gn8S1ctzcsfb09587Ldv2QbFIjOu/Qtmib5qqXzLFrty6VxBymNdj3fwyevVHM8w8cz76
jU6yKxSIAFqTo2osH4rcz12hjI+KDmNU1u2VoBXNSdOfW9+/6kfnaMRG4AFl3OZR/BvXtk2eBw+B
g5a2km9sbAnRj+pWmCjdJY6/ot2IvL26G8f0VxXNz8Fc3PeqfttrlWc54bMqQZsbXE5+jgaEFPUO
zQI8szpt1Q03VukckUIzvBydfiGaba77CFNQeppE9FjM9ABkei9HJH4VuQNQsFU03oRmRlhZdAdZ
q3ur+1rl2lpH5N4JnWvpzOtuwFFFTL50lTDa2DRe3TFEg6B7NIwBIVXRJK9BAnsBQX08Dm2Ldl2M
V0SbzQP34fgtGq1HIQ1/HVfNN0VUX/pkXFtp+lRF9rxS675aM0s0Qdkx/aQ8q1mzwYDgZyHHegWn
+bnMrE0/xreGyG7KTr/xC2rtTkl/p0T8LZXRGsHJea1M2prHp/Jyk3fT7I91tXhxpMEvtZhfTTyw
U1M8qVzRbh5nllf7nUsF+bZPrOsuCq8aHemOBlcyINxlaXYekZ+rDv4mD6qNiNLrODR3UxCu0zk+
1mZ9Y6XaIxnUjySUL3YzPEo1KNysaY5TjDVnGn8thX6Q8W9j1twiU9ZVNz7lSeZ7jak+KREALieY
f5IVEMeEDykp2cZUkRsKjZ/aWIiVr8oD7NVno9a/ZnjChn2yk5AO2q6vdkVJAhaK+MrMgqu6n7nv
C8XVh3xn9lkOn8+49v2xJjY0rtO6PlaF/qTX/jqPm3IV8VzvwKEO26E17I2ku6rY+E3XhKFjYR3I
QXmM7AsVpTPZK4JeIEBgd5Fanja9qamSNIZy3Beo3bvIjCkHuzB716g6a/15pnhuKMqOi5YsNd8P
4uuCNqrmwwrZ5HFxrK3gt1opx8i69EVnMgGd9VmQbBQgP4haF13Vtg3yoDthiOs8cB7UzrqG6zO7
A8RDJY0u5R4fMw8D7/PFmJE6C+O+zzxMM1CcFO2OXYxEN70JXC+Q+UI25P7z6QMc83Ek+jCUbE2q
Vh8rAH49ZNhp+9EhCHMqyr2OjUifx919GCfyl6OVpWfVfXuwAXddjVD1VgqmYd5MdnMdD5zLZCk4
zwX2YSN99Z9qU8q92vQpP71jvvTOOio++tVVqvR4f7TJ1srHaR21tXMkcsuPc050WKV9mKxyTVJ+
H5NmyFwxOMVPZy6bl6RRxWHIeBfHKkFERMms/Nqke+NmXW0cm3wo962InEOdoUa/rhCv771OSxIv
kH56hdzTuKnSRnnJ/FG5UfLUWMdIw3i9GJJvtVo0163d6F5TjSPZRmzcymCcvLFrgIdEVn/Iy6zk
fyXmI6q7ctf4s1MS3ovotpyQyfe4Q/KX2sLs0J3Ra6HR7nONlylI2NHhnU0nJ93OUsbeWOkj+i6t
rUarGANIokG9tW8yfdHqymN0NfHRWMUiagevm+O4IZ3UuJtaH7RIiY/tHIguOCzk6lXcY3Hp1vSs
dlmgWV47yB8ALOnui8h/kY6C97oupnETFbKMVvzX0zZuiure5OtUNw/ieHKT1E88cxbhXhN+vIac
Ua8M2YA+pdt5RKSquwlRnFjl8TS6QBr0GxqF6T6b9WYb5IGxa/qZbKZf4GpEN92uAeoP6TaKi98a
lbKfrZ/mmzJBvonPru0NaORWcUNTmoD9NSe7mwJN96ZR44LvzHydDHN45WeadpfKGcN64ateVXWm
O49VfGfUNj4BjTJPXjio9T9WFfJ7OzHfGjM5YGWOxdU8FNZXEVXySGNqWg3zNI2HtB+cL5Hqd6tg
iKNdbjK1yjTpr6kUxrVUWxgHgy8cVwu6752clWOKvPuLb1jz7GqmX9SuUuiDRyFiToiOtCjamkIE
ALjT6qaKo9Yrmt5Ym0lXfIOMHG1CvHjW1lwiGZWOmWq4E/fUmvi3exgHmT+WcTdf5UodxG6AkP2u
68vmRhV58t1OLfEA3LHfytEJjyhuNpu6iIMtupfqpklK/bstxuz3hZvgTEUFvMHS26YSaMMAfn/l
AA9oHQLv6FDb7SC+jKVwtprseLntrLB/1kHdP9H99g9BkWY39ONJQrJYlrYbpk12JQZ6Z5s+A5Tm
qhqHc/X57ztz0S8wXhuuIYDeD956MLj1NKo6f6cFVe17YmqNcQP9lbwgUPNY/uvhFmw7rvWLzujH
NkURtH4Lc9zezVH2q1QnMnbnudQuqbufKeIjM4tCAd1wHZrZ8tVvO0yWTCDl0yzAFGWDOs7Kru7s
OlzJBmgBeKg0+fH5NJ5ZZWrK6M/hcg7a87T8SHsCoewUuae5gcfRpCTZjWMqF6pz5z6LFgHl2wW7
YJ4yeOOw08Mi7/T97KTY/1RUteyVGeQgWW57muyheQmAdKasCq96UYFeHCU/tJWmVgOFEvpi7zil
XJuiyD0gsAXkEeOHOZT0ffoyWbep33tKp0Te57N6ZnOaCBZTW10UMj8AX22/M4Kqbfydmcc/4k4+
Fu0YusZ8SVnhzLxSnYaLaCwiHXBW3m+XFBGbuMAJa29nstpWtI33qdqoq3Sxmi1lq63KRgAmbk3u
23//idRZUdlGPgei0UlEMqnqMIDxtne+Hls7Oh+Fq5DVHBwaAevPhzoTbC26sJDcWEqO4MlNNOem
jnFUwOvbRl4wfR2ir23/y5xeeI3/9TFn2XApQRMIt0dO4vsJRYIFk3MiY0Rk/OzBqRaKgEBPOyyC
f2m4tNTF0Zdgf9LT4JI9rVibNrWmUqC7Hvbs/gr5fM+JSyplBp4yhDjrGsO8v/i8t2Mut8Gb62Ue
JETp1k4PWlBjGudH7c4BAnJL3c/ffb5oZ1qfrNlCCYJKCkfs5CZDMcLX+0pi66A/DPoBzUYKdhC4
LjmWnB8H3fqlS8OFeXIEMkXvqgB2xB7rXKRFhmm0G88OC+UHDtdqQsKsIM38+bedO94AeGFt0R1H
2/pkzEiZq2RW/exQA70J3Ar4zWPbOQOpsNTbS8jGS6OdLFomfepPk4GURPwlw5gTmtOqMIcLOdq5
Q2ZxP9MtxYrsAywpQFAy1OfE2XVD+1NF/Mcd6/gqHUfPjtRXxAP++XwOz46n/9G+RSke7Nf7rUi0
mUx1W0V7NczdrrrRmD06RWChjrZ1qcl2dpNAdSCU4dM+mH90cFYDs5+NfQe3/kmoBSOUAXioFQ53
4TcqqVX2N0fNUEDqLUZySM28/764aO3QUtpwbwTBdT5nT9mo/26V8eXzaVwW/z18glvkf8OceioE
Y2TmNvWCfTn4t0FFiUG/ZG5zfggiQQqv0F9OQ4QmUjE1jJBYFRLmbazkuWel6FR+/iFndzkP9p8+
KBvwdD84o58tMMGdHG9TClGmtQLbeGFRzu4D5MUJy1kV7vj3izLqVZ+qIJPQWxt3XfgcaKZrtQTw
/f1ffI2Fmj+m04bBxfR+oL63C6UJFBWNfRgmVbX1x3BNQnPh0J6dNOAH1sLf+Yhvwxa9JCtMcOjp
8hU+7xultfEibS9M29lhbAIN6E+AYKzlLL95NtJKrytHpydTxymOgInuAD7V9rNu/XuIE919yhsL
YwgBylM0kB+ro43HqtxZehN8rf02pp4QjevPV+dM2ISuILhItgBx0+ndg6OikpWhEezVel9lP41I
8cb40ezJgivuPe3fn1HUPBa6/EII5IZ9P30x2ldFG6XpvqAu5YzjN9kN3z//ojNn9N0Q8v0Qfmir
maWDt/eLyvluZJS/KRhhCvL5MGc2AsUuhYoXj8RHLWlDmDWm1yRdk9Ju00jfaLjOhtA7Ph/mzNcw
jL6IWiIBCV/0/dfoTuWPPp5JiF7YR2Tvnhsj//r5EGdugrdDnNIFcspBCKPXPHd1a96NfqHvuwzr
9DwZdS8lfL9gAnB25qDC4R/+x0rxZA/YTTCA3/GR4ZHRRkzyOrMKDxu0v5k5oHuYSuJN+EGti7Lw
oLRWjF8QbqKhEVEsjC8McfZL4JD8cUAkrjsJfqyqsu3RaMFxVVFAGxrYdt02h0Bk/3ogYCoUcRF4
Qcbgg8qirVRNaneVuavadGf63W+OzQM139fPd8LHQGShPwLkJ97nX6ff0/J4+1NuK/up6m55gXaZ
L67UMTnw339pRPbP58N9nL4FfLMAY6lb4EvnnOztsfUTkesTuqOmD4JjFlWwFukis2hRs76Exl7+
uvfxAbCYRcKXX04eevp1oU5dr7eZxJ4w1oXLcANWca/HxfWcjuuujY6NUu8wRb10VXw8w+8HXv78
zZuhjQFep8OMJZ7WDB4+y8FqbopLZZlzo6AoyEtBvZoL9uRlCkvRN4LcYF9jAzy5FgbpYoVPCzHK
58t2fiD2IYBCCgunyyb0Fq5Ci1bx0hOOJ+qBan0BfHdmZywsiP8f4kMoV4YiiEPJ2cXhEXgABrxq
RkEXq5nPv+Xj3UctC0gWVG1uI5wR3y9NN3WM1CUTMhD+FgFKrxzQOVMrL8617edDnQEUvh9r+S1v
tkGbzEo/+NLZG/nYAFCq0tukb4KVho4w8vImTy6MZ2DMtbKyAMqvUc3LV6bfthuF6ObCKp48/LDR
kF3jMFAy+eNgd7JdgMhGFHk1fScDVVlRMd6rVvw8GsYaBiCN6OgW3kl4YbpP1vXDoMuPejMFqhHK
oQzxqlCjZFhJvFPcET+fQ6xhSfb5dJ+c9g9DnVwuwilUtTWsCLzxYhVgJo+WIh6GOD0ME+YFSuB7
QWn+qAvr5fOBT47HfwZearEapVh0kE6et8EcqaVMSbDHaF13rSRKtzzr8QVS9SmL8j/DIDXzRy18
Udh8P5VpIKa0QOIQt2zQ9SZN83aoDiUgJ2usUZLoVvXQHrBJ28qwQwbbuiTPtgzw5jr98wPemOVZ
J98Z98owZkoh6LV2rjr9k2XC7e3S7ZdWub7695NKWVbDj5U75wO2OCkSC3yYhbdFkd/1A5UGR4YX
KrPnNqf5RyNoEW75YEDii7rrFIT/DwjWm2uDJsd6wqx5lzm0jD//nD+b4MPkLbQCarJEj6co3prY
Xk11mQI2qKt7CXExd301pMs2DEnYuZFilOnOmFLfORaUVno4wGDH3V4Vo7ZNJnFHF8t8djrheHpp
Z9/7LtaUbWVlTeVVkT+Yq9GXtK18FNnydRDWTQuGUGYXgu2zm4D0cWmScp04Jwc6IuZph1xX9i0e
NV5kY3hdTk4IpCppPLAlukffMbxwdZ07YQjl/3fQk6NdqpQLA2WA4V8WP+tW/kIOZL6w4U4ehv/s
bmSwgOmiyAvw+f3x8mlBNlUdB3srrH+hPHM1cpkgWfytyMSvzzfDuZvYfDOUfD9Ug5lTrVey2cvR
Dre9LsOtHQG5ANKtZxhCKOrGnBtgjk5wiZR+dsuTiv2/O+Ty52/uY2wSmzEPS2cHchW8tQLCbyhN
b5L/UqHyP9P5ZqCTt69W0zbj+c5pRqcbwwGtopRPet69fj6Vl77n5FKMTTWqiqFK/zhD11gvjUnt
TbV54W05e/mSl//3+J4s2ZQXACtyOzw4LZDEBLpD6XTXoULH20/Vyk0mq/IiygeeIYNwxdlMvNYU
F26RsxsHJt9CUFpyw5PVo2rQ9E2bd3sD+LCT9fe2OtwHIQhNAAkrrRq+xfbFssTZg2FwAwOYp5l0
CmBJnDi20GBHw9vUu+PsV4AEw2hYa1HWbpzM/vH5ip79xjdn/WRFlWISZWDM8x5R+xxcgs5jNyZt
d+snqbr2rRiBgKGeDgVQ8s3nQ1/aTCfXjIMGRAFpyd4hRrkxg3LljOpOrS+5KZ4bhgq6wd+CrDuz
+v4MTn2tja3ox71p0mnvRg8Ro8fady58jVz25OmT83ackyMoFCcgV+3TwxhB/XJjynL3Yz10/9T2
ONIcaIvpaGeBmR6tOjD3gLTkt2Zy6FDWlRYCj9NmrXAbzUoMcIJ9huEFWrrzpu9ozNYygoYMZtLR
e+QlY8sAI+/wR5nXplN76QU4tysANkG2UhfNsw+bUOhNGmV5csis2XodC137VXVB6UonG1yOrblc
aP7GTv1LKlPnVmtpCuCjjr40pMD3q5WKnCzfN3FBBXfaDs6VM0sAOPLr53sPqsa55UInhJHAYn5o
6i+C7VWDKt4hMVQ6mFIHdyPLrN9iGV+R3pVV/2wMC+kiEGkdeRN+CFeA9nEgDET7PS5hvw62Ha2h
ZQb5NmuM+CHxR7Sv7Bgbkbw0AM/QAHTLWAl20myadT/X013VVvDOB6V71W2rvdeTuNrBhDA3kC3s
O6XMi8QdKBRjP+gnV7Fm52uZZ4YHpjzbQZdQvsAMLW4LQ7SpiygXIgty7ONV6nSLzBmMpZei8NXH
YAKJKkS9IKS12auc+kcZWcG6NmPrWi9bYwN8zdmMmsLfiB2C2025s7NzK/pe6M10gNE27/VunNe2
9GH5pcog7lAJzvZtWmYrP0f3YKWkjfNsmU37jPMbSO259C1BF8fPj4MoH+04AylZ+7aXkYrsixgR
8mS00nXR4sPuDRbXtgRTMQLkjFM3s5G6M7Egi1cWiC1KCEO50yarfLVK+sKumg5UMaTWHvvIcvZl
jGVQ2yamG/QTAOUAqOgrxMEFXhsWSGsWTgZzrDXDL4vOxXpStHatVQgjBVKum8gmObIj5VnUo7PS
ZZc9qXUbHHQTBcEsaPptPS0hN9n4Y6Q1IFJFNW8dm9hYjXL1RW9qpfOk0r3Ycqo9veutPRDgYaeK
cgSM1GqergLEVMtO+SWsgmUvp+RHMOjDY9oXgKXsPLjlhtFBAjsd9JJ5Bppl6+wH9u1a11v/IQ0i
pNbSFl2TwDe8UskGL4Mj6I0K1HY/dMjrGsuJXGZfBxZl+U9GqgEDtfX4WMYZ9qZt7Q5x2LuFHiTU
KwArLeV7K4YplKKIhdblsU8wYEukLb4oCurJo2Lm0DgSCGlA17t6Q8zkbCnGzh5OYYgrC/8oIBs8
AOdy1prIX+YwewqnOvwxVl3zGnM49iV9sIc2KVOY6BlZUh2Cv21DjB/McMaATUWqSkxN7cWFWKix
868gSGG5iNgHrTlo5RZ6y7yKtdz82rddVIDcKIcF8GODVzPxouKy3VsGfPg6Q5YEIBwtWXrqru2w
ha3uVQyUMzjS45UNX/Q2dfKnqSqHa8T/9RctK/Kf7SQDudWIsG9bswLU38Qd1VKb/5u0nC95a4Jj
VwPdhSGTeb3S5Tt76hJQ0chgoZlmzdismZ0KN7oq4Q7lww6of3JsklzuZDiH90WvUveA/Xzny9Z4
biet2BZG4a9KHc/zxDAfzMEk0I6xx1CnUT6Tj84HtW8zWKxLtwh9yf0sssy1xNivmgrWk8Sp9Nnv
2LSaM7XPupYjFdeHvbKyI6f+agylBjItyQYLAc7GSFYcb+SIY30oDLCDaX1XRSrsKC4c/hlbyvAK
FojZw4G3+pLzO2/isWC14haaiB/GgOoQ2sRRClyoxy7QXPj+AIPN2VwhYmrcqaUxbTgeAd/WOZsk
i23h8YODweutCRxuE2fjLuwgD4QjAC1XS2P9lWmvt7laYeba5ajPNXjlPg52D1uttKsru5fdta+k
4zGCWuQTalqNhMNQZLc+bl5XSRhLrxOW4dIqkHesM70CEo17AO3Rj8zPxK0VgW2APqB/n1EiIgEU
lttauCb70DJcYIntjVak+j4R5rjOcl1G7oS326oxg/YYAwi9lp0QN3ghNnvfz+SLaffpVVoNrRcP
qvpLhINKjyoQ20I3hi3C2spz5g/9OkH0HtEpJf4pE7b4XEl11cZ61HmKMNWVHnNXILRZb219zBGJ
huQUiw7CxDBNzaodUcsJ+PsTmShPtYjb76ZSTasOQs4GyT5n7XRA5eNAk9k1qho5TJEMlYdqFKGX
gCD1tz3TjPaGqL1CmdOjKSLqJUplN+sYsPZhorLhGYmdugBu7CddKaiq4+y+dVB6fu38Qaxau+W2
HE2QeAjvBh4wlv6oAmJ6wTjZh1o25fe62qd7I47ndVGlIP79MrkCgNjuie3VJwAnzsqY/Gzy2tyE
i1U7RZe7tZ8V7CgoE0/a3NquVvnGtk9q7cHQU1Boztw/9qleFeve0eqXqonqZ6xAtJ8j1LqVXfS1
GytpAmKX++GV32b0a9svq50f2N1rUiZ+S/xkqrcz3SOk6WQK8c0xA/UGyI2Jn52Rm5sErRBv7pps
a2QA1b2sTvpf0aDLdYyUpkBguD04aRQlrmWm1pORlMNzIMZq16RZ4E0mNKwqn8wjMIBh24RZvU1K
1DfpVdh7UEo1vEwBj8dOA9NzeL53YebH39U8bT1StQDott9uOU6NN2vKYtVsEciVDskUAMZNnVFB
y8o4cJPBtGa3clCJblURr0Qq0l+idaKjUIPvDYC6dUZGdNPoSEXwPE4bxKc7TxhdxtUFMcz15dy7
ZtVXXyptTOA1dP3BKgN5DzZH3jgZUnedXQePRpDw381+eK9GRuJp8JBWQZvo91OvfZWEZUcj6wVF
4qAMIk/Rm8JLck3jmCfqlvsj28+8PjA5VSXY2PbQbfwQboU9N43Hrdt4ul/7PPGtujPMpnrQOn2+
MZqOm6nq8+mg6ThDugGhxlXdmd8WdOJWzEF/rZmFsXGaSXumVZipLo4F8rouzHgHmVg+DF3SHcwB
tsZYAwyb0q5/LI3KPwxlr+y0bqrvqzTUt51VTpu6S1PCCD3/GWaldTTKYd5nKg5KkivrS8Em2FCW
qm97cJ2HVGv4sppAxBL67M1R169z8KbWpiVi3xr1XHrGoOdemof2JrNCOKxFOVn72slSDzetZDVk
XM2icH4DP5EgmZtwl+paeDT6MoMN1NXOoZp6ucliZTiG4cB1axYUlZRIEo8BQi5bkL89hdzQhX+C
p2Qh0ldhZN/Nts/XaVSKR8vqafVq0yvek7B6lUoddhUkdVyy0dJIugdLDzZ9q8Dvip00NniJy4bS
1yQHz5KtzpXijKYGe3fgnzJv52BvIPoxu1Hl4DeL4t40eIYxlh5qt8W6bGaxDYTRH3tpBTuItmId
i8C5qw3zRzAGAbsWUJnboeXBSxEVkeertAkzzUIRhy458WrU4niHvYqptO1Bxatt0+mlIjwjb5x1
GTpiC4dTbBCTznaSINwL8jTdVJWxkIEJPz2jmxQYzGGYvmBT/9NMw9zj5CaeMWeOi91qukrnOnow
DZFvuyrPd86MmpMYld4jJfDXPGjtCmtUiwfOwuUAbRNXL410xf2CvGUxxt+R7M7dULOC6yaq1FVR
VRosgVq62mh8weozXDHDqDDUfXJoSKRX6CvBfiyG5qsyWcNmBIEPhNrSVllv/sK2JlvFU9Qf/Fbe
Zx3NF7XtkK+GGVCuaqyMkSqCpXlDwaHYZFn2C5Uf8cOZ02Rj6IATajUf9rWVV+Dt61TA+Ir0S0DB
s9kXNVOkM+gef/CS9ItRaihGGXuefhgBEhUfFD3SinM7IHD3eQ52fjD4qyagEu2Dn+QsZJD4WZoc
cmk1ZJVlsbOifoac50xPnw91rqgCovO/Qy3J4Js6HG1QZGEVP2MTQr7ECi2+06NvfX2BOnP2i1SA
K5ILG2Dn8udvhmkyNQAjkwZ7v2zdvlaPiYECYdVfEJe5NMxJpSFAus+OWpSZuGxuDTu/mh0HrF40
XUrGz07bYi1ng8iijn5SoeGZtVQ1paMWhROSDaU+DzdZq9zL0A6RL221v9kRmNuCW3EgUp6Cf3LT
nIamtEGYkevWcnqA1ndNKrD5i91ABI/pyOKgd4r5CKc5mVpFm/YoFN6PKfeaH+ESN2NnMRcvn491
dq3+N9ZpPSMTqaLFNAr24ZDcYhz/YBdN7Jqhef/5OGfLGdRLMeNatGXVkzqek04jxJeq2Uf1XTqT
W/vRXe8tQZdHNnahk3NuX6CMAtxdp0r0AWMflLljJLznIMDlLhTZlyyGIQrT/jk3Lwk7n5tARGIk
5uh0+z4gshOjCe05TOM94vR7nb++mI0VvmN/sSdQtAItgR2I/QGNrUkaEgr6MvvWKXgrxm1uF1ca
0CNYpRd2+bn2ytK3XO4JMEenOj4UTsaqsal7htCUNJo6VtNsoqGaw+2FPbHgY05LkmA7qHChF7SY
PL2/j4ZJSJn0sbpHamQQyAegg4dAND72I9q4VWN4NP3ilzHr2tGrTa38xrMuN7DKkQxhPuRN0CsK
kXWiEsKaYIlwteli80sTh2rnBh0tWHK7PLuLRd7+CKfU1j1DpNOjDIKCgDmKDI+8m4C611ES89RB
w7/AN01xjaRic62PMvke+h3aBLo1Kt+hTfi/50wkz6Xo5semCKkDDHbuBzvFVxTMzJ2+PsxBNmk7
c8qacDUnZLeuNUR66emICyerBC/b1I0rU/prHybxM0lxnEGPC2WBFaTWGsg2zPqL31Bbg8JMTWXv
d8Gwi6YYUeTelK1KGBGot1EoncDrey3tXFAD9rc4SLNhletW9OCEYTWuK0imNTThXPyjVHEye7hs
9F8DHUrhqpjyHs3hVu1vxknTQ9dulQRcQiqTH3WkQOJK0+4KHVdEV/LUierdnMf26zjwYygDo2yI
kkYWOxu/bcxfls/776Ln6Jvrz3fJcjN82CQgrHj00ZeSxsnbGCWV1mik6XtduTaKdNWFjzAjixmt
lv6fz4c6d5ZtG4NZxtG45k+afqhXdUUzBONeU5t0QNdjEKQqarWZ66B9/Hysc3eUs8gBGoQW9G6W
s/HmLa7KRqao9IC67L7gdlcLeWjjcQV3/C+6pWARaJxTE0LRe/noNwOVM6lvaxcYMhXRcJ86YfCi
TfMljJNcCt8flul/Z/nULTCJCr+WRZfuRaCgQFgSlple2vdKQs5YmKHblm0lNpCz7Z/KlCFHgthA
HRzU2aapqodD6nWJEjVHo7Br7VrpDGWrFUb2RJbbvtTJ6ANHVZH12czG2DbHKokQyPh8TU4hOn/a
lG/nalm0N3PVjMXcKrSS9rNa4vaO2lDbrTv7d2ldWZKg8zGLvvkVWgJmi47FdOE+PLfT346+/Pmb
0WWOYJEsKmNvIkORb6qmsdudVuMKAj2cFHKFxaSgnDRZUXl94cuXrf1++RDEIc41EG+zoRedXMUT
KO1hiDt/j55zPK3jou5p6AxV2c1obZZOe0eXTfvmq2P80GDNIzdaOddw7BdCwYiAgxOqF1rwH98h
jB8k555wEQunU0CbhSRegQaCgtKZstF95Xo0jS+ff/bHGX8/xMndgpA0sjYld4toDsrwMJEb6uba
d350f9GyYigiR4hiGsjM07euDXoHVG0jdojcrNr5KslDBArwX/nSKvWGqvbnX7as1+l6Ugq0kB1f
aFWnj3gcVg1PR2Tt5tGInoLMiY+JNnbIUAmq8WMgkruIB3YbOIX5JWzpX1yIIj4GfItuHq05ZJoR
rDuNlUsrcSx1DMK9HCgTBB3VhKdEu15ErojPtqnz9fMPPreUlPmXOQbPh5n5+8MjakNYSqMZPBNq
trFqHzqDGmtXvoMsht2iE8jbaH77fNCPDwYSBJQESD2grkHofD8ozYQWHnBl76SkEpOthu6AgPxf
nAPQeouspMRF+xRQphc6SZtMIKnlxraUxX1ujrvPv+PSbjk5B+CCLOoVEN90NA9ffVKun+psaI9V
UtBYAOeuot4hkADBj05PUPoKpwvx7dnDbuj6Et/CKj7t6GqsVxLPjrWDX7np6vhLpeZ/sVg0i/87
xPIT3lyvc5HJkHhL7OKgpECobNPYPhj/1mWWN4R1ejPMyXtLSlhbjTMAp/dFcuuXjeYFfWZvclkX
vwOZXMJUntv4tMK1pSaCb/cppSI0bd5XwVWSRYrl1p3227KG+zEWV6VpP3aacyGe+LMUH64W/K8l
+x7V99P92OZSjwK7pi6SNflWOIa/C7AAXVdOYezrgfbm1CIhW8pXjgbyWbNAuibPujU1jmlbdJa5
/Xz3nts7QLUtMktDw5z2JGzLE/TqmrRzdoqR3Sbt9M2I26fPhzh7m70ZQr7fO0qeyaDLVWOfVtVN
agaOa02p6jpB0G4Kv1FRJgjtlR5V4b9DQv/ZTTT/lzSWLtwHFrwOPrXqpzA5lGPY7PEGKUyvBaax
G1CcMC8s7bmJJBkzHRvtWqh6JxOpTA7t/mTwqWnG+1pL7qs5+4u14gSq8EChxKLc/H4ifYAQQMcF
h7AQayT09sb/cXYeO3IjTbu+IgL0Zlue7dRGfkOMPmnovU1e/Xmo+c9MFYsoojXLaUBRmUwTGfGa
Yk3/cmlDoGgMtxGYP8XA2U2gt14RRJopXJoPKGCPud7utDbWtn3afQtMp1w5PJcuAbJrNj31O/lK
N8CqYAy3mTXipN6+4G+2oSWEhp8i1nK0pVP6PNDsAGN125QQgV7R+4KDXWBl7qib0EkyLrxIRw7W
8QznMA4ykoC6mdK1aDSKlVvUvBqQmLKEtFteqPIvOwhpBtiJlHq7pnK8B4zo/NTt5Eza5AkgXopb
TbcyT8raRM1OxiEEQFA2su0GKaCFvZSOrdiO3NL1TjLGWrprTW/ot2XWx6QLclOAu4iNHHlDTCWO
9MaifOOkUhej2ijoQMSlqX3G0QtdmNu7fXEFTQAfEk/sCeZPJpq6mmBHYh1vdf6uHGW81qvA2sul
UWyTMfir6Iz8D/Ye1TEkmjnEochNv+nsdgqBFWQtT+67yBnAvphS7PpDHb7cHtniJziLMrvoY8+3
EofXljv0dEFN/6TrPrMZr0zgchiL/2ygOddQar8qR05Eya2jXD+KOm7wdPDDt4TWykrisIDFnN4r
/8aaeyx04dioeVD7d04skr2M6hBQJTmhqYGYkdXRXJWsSfcf68idlvvjnQOg+jMNg3faRf8+qs9/
yPz0tMFpRwHcxn5MtwKFQxRKcVDdhGHmvv8rwhlA2IvlMtUeL9cKdU+077CvOI2q+N7U/Wc1yL6k
lfLtdpjrEgXTqoPsRqWalsH8Xs2DPujqsPDvQBIhOYjfGVYMuQFt79Q0VqbvqtA01gqdC3sPa0Hy
aeSYqVbMxRJyu0XPuzJzV63DbUmHtogfdZQoaY7v4mbldl0b4exazyGr6+Ahgru078Z7vaBp63Wt
dIoTXIHEYOnHP5hRA9DixIG9Vrj2i0ZEUOGwA2q9R9Bnb+Dc9tBL79MUfcX3x7Lh8nEpUdC6UpqT
7RRADVCsUywPW1WLX1PLeBBIYHYWmLzbsZb2O9xEilOMjO04O7z0rMxRYE9UN0Qw0v+rHDsz/cE1
HD+oCEGvnGFLuRjtF0yNENGmyTnbZ62KTYFW4CTQyObWb+VdZmgbU+u3VVnsWsRl9PbX7eEtXbzU
3qeXiTUJwk9/PzubDb8by8APESYfAWxoL0o94Bz1AExvUyQbEs8oXms1La1MHM1Jwnj4TSz9y5BZ
5dRmpkWZWzTRK/jQzSQymzfWoUJX8fboFnYcnYX/Qk0/5Wx0pcC3Wuuc3u0C9eCpL0nUPqO4dj8K
dEflceWeW/x6Z9FmSyUZWlF3XoPNkW72J4Aw4xasZRXQwlXxyImM0UaVMhenwRx+3B7oUnoLtVOl
3TXxiObHppUOvqJxSbhJpj9mefshKrqVA2UhBNqOuGHRdZKdK3vUxKtsMK/xgC9JewikfN+Ua0+R
hZVhAwqmpoJMFdWAeXorPAMvDfwZo+pjjSGUoDCKb2/neyuX+O+bc/bQgx84AdOpWF1LhejB4Mfo
LXkuwI12h2GwhbmAZLzkdfYixaq5rTsglzb+CEcZCMV9jbDuysGyNFhuOFrV+OTw3pytFogrVq71
VebWaPRF6FbFhr6vVXDDPDdHE1yh1a+ys5aC8oLnBqJuxhNlNsN9mki43qAwWQ3BToQpxKYqe0rU
7EdYxis8vsVYk5olxl8UzOZFztKsY6fsYKZrYHh2oFY3XhtH+9Jy7gKv+Hp7Aywc0whkoK+EeKZJ
aW42MDSy1NaRMv/OdprmhFal/CCEkx6USvgrh/RyKCw6aNhgaDnPHVB3GSqPjN+tusz1K3EocGDC
H+X4/hEhPcTaQCBDu3oe18D3JPQ2ka/AYUXvPljIYnXml/cHwZFCMdDBglU3Xw+G5MlpBSD2Tmus
5qCgqQglYlA2wrLCleWwNG0EoWQ6aarK8xd4UVRSm8lN6GZJDhdL2imorkv+sLK1F8OA9iTGpEE7
78YHlu7pRVsCkujiT8DwTsiz+5uxz/4kDmOZDM7xo5hfnLUukNm2Aeq3/gCBBJgoiZzz8Q8+z39B
5h6LYMyCkEnDDxBBxqKLdwDoTqmy5jy5tFPRLCElRumBou80p2fXpGpH0OoNlFJM7wkOzE52YuRf
pY0qj/v3D4jMk04B5TUqJbN0Y4zyYkisIbjrfac9xZkX74LUTE48JKSV23hxUBSuOe6QNKJ4cTmo
FCeiLh1N3ZWlDuKA1YymdOyq1JA3AP+MCewUBfnKpp0O7fm9QjqlKsi+/W65XQZNvAGp7LJ2XFkr
7DcDGH8MfSQMT6HXNR9Rm+5dSS7XnmcLUR3aSbQHNPQm5HmDwIv1Ibd99OwKe/zgKMkva0TXvwLU
rJdgyQCH/8FXPJta/XKUjTWaTYwCOQ3eFtttBVHurgJNMCT6ykdc2s3UYdnPlCuQrpxGfrYyIylo
QNpjXOfzsfZK2YfPsoz6fp8J+Q/2GkqSuLLzsIdINcu9zapw0tQUyNHkj1U7pdw/RVz9wfo/D6Je
jkdNpbQeHNBw2WhiBmD/yLvwqHbWSt67PG3/jWW29gc/zyXNK5FNLeX7JieUk74gO7vSiZu+83y1
TznhpOdFA2d+btTsu7j1uSmyZuIPGpV6sNQsX5mzhdXN0YQ2MKEUEybh5ZyVjuzHclT5rjaOMGoG
kSlQuyDxcXT0BrW+uvG/jqTz8soyX8wSefvB/ka8EW7+NM1nqw9fG6SV1TC5qxM5PpQCPHjTNxjN
Rs1JKqoY6XFN3BeBhx1Wpf1QhBWsCAotzTAKRsA0eX7y/pyNXW41tLPrMr2jVt6oe7TBY2MLT/ud
ArFTgQfOH/1DmG8w4+bvhx7eECxUJ6IwJ3ZSiIgETiC3D42FlyYhJmqtDViOlOZyMu188JMoE+Gd
IwWGdfIbwBQPadtFj2Uh1Z8miMxXNZAKmDemJIOIQEHWvf0TlgpqfE8ZXR4MYJHgnU1nNTpyj4Fk
6cajtscz496L8hd7CN7oyH82cbWpS7iDmg+8MhvLU1D10cqaWljMqL+gCIRq7CRTOFtSnjmWEYm5
DagqyXcJHsIbRcZSIYvdtJZeWimVV94ZC0voIuJ0T54t4iaxg8buOj6t0YCcT/dt77//uKGui2gg
TG0ITfOnDBXRPtcCBhWlwYdAFz9aD9amNbzc/nwLp9pUt0bwioQVoOpsBcVhbMC4tYK7KI2+mlpp
vgRl729DGarC7UiLX+ks0jSnZ3Pmm1qkmGVLiSKVXpqwPJrCQX13EPQYPGlTKMnKylz8SGcBZ8si
d0w0P5GYR2wioIALmShEoGNlJSyOCja9TXGV6uUcU5zr2ahGXEGYSwQjL9zxDUTQZ2T6/4ep8Mc6
91Z2/EIGNiUJGFugSqVd4SSEoWS6b9S5KxSxw5EYy6P+BSn0PSSvlXNyofRCKOpm9MDRsJyf1IMI
olQOADJpZYXLlCHiEhfkVtd/ZpZaf5AHM2z2eVjUw53Wy4DSbq+X2cqkEkmWScJHNVK1aQzMVqZf
+aIOJc060QJEHKF97iWYQLa9sixno/y/MIiNKpMSFoXPy2UZ1vEYdkaa3HWdY3/AgzJ6skO0AsKi
kZlU5xuFdeDOSvXOXPqfwICogGxPgL552p4WtglZVoca3npvchg+qJm9ATC6o3XfrMzlbCv8joX3
5dQWBjx7lcxqeRPRf44VUMfSp6LK/ye8Nanppc91HmK2vZ0M/Gps1g4tIjPdOxBS7ybpdBw9g3Zl
NPPO4D/DmYAT3HoksfOVWUueqgewJu+iIRvsfRwL86RR5dKPcPmgv4103yYOKYzhTSF0LGZ0Mxpf
A+TqlK2dlSTwo2QY90ZpQazuqoCXLP9I2O9uL+HZ4fDP70T7c7KxJZmbQx9kGGSi89TODcZnA1KI
jTVa8lW3WtLTNYHWhU/MJiFfBGhBR35eGbLjzqt8pcQ2re3QBFZS5aPm++/3jVYvoky76ewQx9EF
MAc22K4EOzz/UmZ/NSH6TbK/8okXVhMgBlTWgBfKLNvZm9YpaEqKOApcHHpIntr02RjESU+NYSXQ
wvY/DzSXjku6KAgLxPxcsMnf1ATLhnZjy+1Rbr2j8FzV+nZ7SSx+pv8GNpfBgvAkKfAf6f4n0t5q
UR6IuuOfhAAoPx2cABumVXn2jeDCJlEgdBC8XX7ovfyhlc2//iDE9GmmQ5OC2uxqjaswH8oJw6B1
ySE2u70apivn8uyim/YOOpwTTYLjEWcO7XIUXhsh7DgoyZ0kqxs/CtWXrKzqQ2wH4qUu17Kt+bPk
/8LRPiF95Ek0zyHzqClzhdq0W4noqxaOGzjE6TZV9BbmanYXhM42dqBBjvlEov56ezoXzgnG+l/w
WTpp50w0SNv0TqlM9UkMpb3VMQhAVRBLZC1Q9M9cwz9ux1xciIwWmDcgOjb15fzmcgBHsIYbV4qx
+1z1UoDTYbQGs1zcx1xvnNWgd66k+gu0TavB0HhnytLBLptDpBRsZ//19mDWwkyDPVvyg4KLJU7o
2MumHnmlfSjq5KMyJrvbYRbXJDbSYJ6gn2jzp46fKah3Z6LCjTvaeH68RxeBadwUTnC4HWlxPZJ9
TUkQUmlXryqj4O3WafhgqF79zDvyIRTtfag2b6aEuhAa4r2wXoba+JZJ1ftof9NWoAY/GZObbG8g
A5eTqVl5nhheGrp0aKtdkyI7YSkZvpoouqxkz9Mxflbs+CcUIFUUNemAMamXoWIDyN8YjJYrqwVA
0VGtHBPOc9Z/42ZvfppFp39PkdD4Xlam9LNVc3QKb0/0wtab6mD//oLZ1sNBr4sx4xzdHnUHcICF
inho9gv9nI3+fityJvYs1uxg5h2sen6DqVcb4Nwkiuw5zPpPjaKszOrCMiUOWuBTW0B25pen6VNI
N5GpORV99sr2/oFGXL+pbMfFhvjz7flbiXV1f9p5K+NhGbmxz5fL//KdbJv790Cp/2BQFG2QoGdI
13WxVo5CCQlS54QCx2NQmh9L3b6jHze5pYqVGtzS7qNgiVotRTI2+zzB7KQAa8FRsU+UUatf5oB6
Ld6B/a418mjrK9DnJ2Tzrs269OABXDqqSrSWmcBWWtgdvH6oqVDYAEQ9S4J837RDXx4810vHwjhU
UtJa5Kl2N25Swan6lEQIpuQRmP3tWNp5Dmdczq3tqGdqf6iEXQdbWWDqtlGtBMsgkWDWuYucKqho
EmGiCcje3kqqYn8UA+bT2zLyxKvBJ4XCJUZFRaO6GjEBzbPoxYCX/5iiwfEdPU0HA8S2VclorUD0
mzG0omprx3XmGrFmNBuQ/uW4k5vKf9aCoip3mdcPP3RMFd9SNe8c1HgKIXYZqlWp204iMQ8dVPtH
2Y/Er7H3ZIiekef5B3JND5PpsLa/pNDxnqnd1fuJ/Gdt4MPDbum0qI22tHSUatsZhTjFtmjKTdAO
8jdT6oqPOMLSEHGKJGs2dRraf/HBB4mzrYWgmCeOeFHBo0TbRnGwttV7S5hfw97EQA2KXGIexlY3
XguplH8pEb1P3Ntsfec5klrvq2TEdSbPh7pAFisKhq3UUT3ZxaJE/YOH8Q8zMLLv45glkxRKi7gg
upuVejTK1PZORatV+T4Ohc8AamxoN4XmxLACRaE8jEi5fq9tq3qpDNGOj2VUgslsRCw+ym0yfkKA
BOFUNVHbN6Ow+s7tUhVs3tjW5kfLLBCmRqvo2ZbKLseNPDDUjVer0a8h7CVUZksR1fsaOICz6bNW
eYupEKdbz/fyNyGXQbhlokznYx+2EQoVXi3rW1WRxA8R5vg+3D5BFu5uuLck+wCIoY/OIb6VaY6x
IuW+q9b2LtSNPfhAV4rWbK1WwswJZ4reFSD+xpiU1Wq2ZtpV22GMvBNq22LlTlk6E7k7+QSYS001
yctbTS/1JJOox7hy6MrlpzFRtugbtPoa02M5DjUneSI9Xb3quyxM61BL7VMYuSL8pVGiiFtU7ca1
MvOUPs2vaYbzb6Dp72fpFX7rmBsqkur6mrH3hw7zgvp0exWshZhnAp5p8zh3JFijargdDGw6W+vv
2zEWz9OzYUzzeT6MbKwwpWxb15M/OtpDAPbL6XD91u8io/6TNYCN2sRUpv01v4NDO6x99iGCb3J0
QNHsGETSs29noMDaFRDR4rB4eNOPRRrYmudrsYh7zQDE7epSiXdt0eJTne+lgsdzl9PkQKfm9jwu
bSWVUPRkLZyq5jVPLEVTM9YSzy1Hw6IQWSIw1Blg3JzKXAE4LC1xMEvoJwBg4gEx20oQ5UFwD2mK
TctfXhhukr6FWv0oZSsP2sU4IIYAkUIfhK1yuTScWCvrMUkC1xoO3og4m9LsKItjl22tLIylrwU4
9t9IswpKPqoqx79ju7VqelutSVLKp1MjO0368ufAea0c0HjqVuocS/vrPOwsl6iEh9YhRQHkaWT9
2fHM4DGrFWMlytLKoK6NAQkLHx7fbBpR7KrzbLStU67UTwgSbwtV/+mM7Up+tjSH52Fmc8jzvIxT
UUduk2vbuExpLP2ojK9ywIfr3Pcv9vNYs4lTh1zWugLmsdWO5Y+iGN5aRW5fHbydVlbG0icCzAPY
aqKj0De8XIMijSUj8yTfRfxqB63+EI4/bo9laZWfR1AvI4RR7cfURqO7UZ7Yh0HU4hLrNPuySov9
oJbySg1n8TsBoSCBo47Di/IynhIqSjyE1YB55YiyQof7UZClD75d/BSl8jCoWbFyNC3OIcgGOiST
/Nl8H+eO6OU6760TGkfbOMrvEyP6cnsSFwd1FmK2+KyIV2ihBAGuNyYiIThyes/kfhsNFai4Wktb
lj4ZZfXJPAqE4RVbqLSws8hAUruaXornkUwKM6zcgfyv1XvRWMmn26Nb2sFgGTHToKlF62e2COUu
arVGpuzmlHmxi4OmvfOqITvVWj8cb4damshppYP0wkHmStTeG6diSj5CmxGxt8u1wt8ntV/vfZTL
N1Fbfq+K4X+3Q07fZp7InIecbYBKsoA01oHueipGGuMDPgF7w/yKyGcWhpTbViZz6eMBA6cs71DB
A4R7uf5F3uLLlzmhK5XObvQ+jIW9N72/emeFqroWZzYsqSuDHjdo7yRxfCDx2r/qGYJsjpo+iMx7
uz2Hy8Gm5pxj8NCbv43HKbnt1YYz3pBRJfvRVO3WR5DVz9csI+b6Cr/LQyZQSjJ+qpRXt39bo9Ll
wzfDZcfogx2KQNZP8AOTfCgsK7HpsanoNr3cxk+0OoZw6zATL02EI+qDAjSte2ilRAlWJuB6i+D/
QmUBn2L2Ix6ul19VafTWTEsR3OGHAhsKX21XQPc+DTUynrfn+vo4uww1u3xgP0pV5kUy3lf63TDq
u9pek9q//pwXIX6XQs6SYs8eRTcM0JCQktgPerItMJYc0eRUopX77Xq/X0aa7QaQdlZv5M7ojog5
DhnG8smTKerDkP8ykYW/PXNLO32i42hIOlFcnPOCvCGvtMqB5qyM5LDfy7zMgudBVaUGjzKraHdN
KNXWQW+07G9uEmNNhmZxWiedIth5LLf5GzAtU3BUVpW4shJtx+F/Ug70HaNO+korI12c1rNI0xo6
+4BaUqtyrnSla8nVg6kGz3T0t0nVH0MfAVt/5ahZizZtjrNoRpqlwtZ0z80kLHm8OGoovpjRISoS
FGL1PLjv28b/dftjLu64syFOk30WNOGyU9TaD90+RxS5+pUG8tZwVuAOi3vtLMg08rMgcpjDTIhK
zfUVb9iHfmC+VoWir0S5HgqiDA54sOkdSpIy29FGa9K8KrTgTrak8L4r7OqDqE3zGFtqtHJ4XC/B
i1Dznd11ftUaTZ+4cEX3Q6ofehH8bEP5rpTtj+/9QJehZltbL0OpDRBtc80eBcpR/wAhdasMzuv7
w0BmAaRBhxu40mzyWt/wvb6Go5bX1a62lG+9nO6QOV15dC59I1LIyS/A4tk5v7bbetBoM5JzpaPk
3I8JbUchDHOrxhis3B7R0jc6D6VeLjojk4YaklHtap7mPeWqeDPC8dip/ovh9GtPz+sVzpudswgR
KWQxmMHLYFKc1n3dRylGOOU+tMcT0qR/kPFTFuDfBw+lXWX83IteaZUcuwVV3PGUD5X295gIUz5I
RW1aJ5GlRX4PFM1XftyeySVQCHx2bOvR+lSQWZm+6tn+rbq0SDzZ7l2g90iKDrugSF8NaXjxQ28n
iexDKNBU81FTpoZa68WjZFs7q5G+VbK8N+nz3v49C4sIaCYXAAsW9Pr8AlDToB/DlMYI58pBQxN0
Y0HUzkX49XachY86wS/xykUgRyPNvBy2VQQmWoxS5LaaaPcm2rB30oh6++0oC+v0IspsnSawc5D+
MUK68eFwyBo/fwUa1jypCaXmZqhfbodbuGVAPGJjyodcYPX6IjGG2q4hgoTxrrXu5RShXC0+Amcd
14w/rz8UHojsc1Wfnj1QTy4ncEyDVHRAlU5KXGzVyDvQst7mw5rz+cKQOO2pY8EnJH2c4zm7GGdW
NQcKb3m2fA8D1LlTSmV4cBCC3/jjID57jbyirHqdBE1GwP/FnGWqkT32ZW2qFKLjt7jbadoHyTwW
/fdOOVWIt9/+ZkvzOKGqbQwSeR7PK56eZwRebfPYsdtqWzsl57+1CWt1ZV8tjek8+55tc9NDlDGU
ecIN2mtQB/dq+V3PEWYvnmhEbqNkTTBg6budx5vlHugg0qKD++EOQfO3JxdflDj8nrb6oyGqtzYS
Kyt/cRbPHhezLMTTYEWKAfKYXhr1a1N1zbGwVB21crGmjnx9cpCPnyU8s9XR4hcjaSMg6c6r3apR
DnhRrBzKayFme6u1lUjUAlVyROifNDN1Acnu/mDZ/TsK6AyX2zeNskJDBp03Ym/vAm3ct3hycPes
LLvF73IWZnbMmsVoZZ5SyG4p4e/hF1GxQdVO3TdavgK/WFzgZ5FmRy1iooqaKcJ0G0Ue3ATHkJ1V
NNoB1TXxUDlOdZA9q3sUpSzc21O5uNTPImuXU9mJAg9P3HXcQv9fXj+nMNY0Wqyhj8uzvr8da20+
p5VzdlvHlTp2Qk5CVxu0+w7yTqOZruwbf7Q6aMFMaZyszBGYCoydqM/gldaWeQp7+0VRmk9tEh//
ZDT/hZl9s8Jn1nBCgg/Aa69CiSL2n1CnWRnMtFsuq1fThoXgb8AoBPo6201qbqlWrwe2K7dNH+4a
SR1/IeCF3uPYJeZdDWYHaS2sLMAmSRjgDsCy1JUEb/ouN37D/FERZ4hWxUlVuvS29E0TRvisDH90
lfw30N+Uk7PFEYm4CLSsKd0AuwBVGk7Y5+1E/n6E+cV8/i4/nYVJGzzbjHZEv0Md5U2b9h/NXr7n
YbtyMy7ASS4DzTaW5Yd15nQGDE1bLbdmYhYHxWmLfRR+tJKdXmfJHrGBD6EkdfdKan66vTiXt/W/
y0aZbbVERGbuJXDG+zLfGhg66NovT/5Sdz8xLVk5JteWx7Ttz6Y0QSKljEJbnIIEwx1H2kjemvjg
YggW/0Txh3cxL/FrTq4CEPFUnFrwnjG70vrm67W1kjqtRZldjmqWyV5W+M5JKWv5E/Zd2WQc2K88
0RfOehXYG1J0tEfI32e3fR4hOa0MBqa4XnwaEZjeqJXY4CTwsa+cJ1lqnnNJfLu9HOapPJAwfXqR
oHRG0Z0q7uUnMjobKy6nTmkXv+XiOcHTrY9ePUw2b8f53Zs9PyqmQJBiKHvLSKHwPLkMBFYqjcZA
i13AQbHzqFpN8omfZPE689E2bJMyeLRKXS52Fm6C32IjsYotWuzek5GVdbcpCsxDQBglaw3z+d3z
+4dRXCZNVRcUYdQ2jfCFxHJZGpQvBQp5qWMehrpeKSPMmXF0/nk2UPtHVJUHBo23ywnA0m5wxsIR
YHFCZZPYpXLyorQ9SHbb3Fs6bjxKFPqfpD4ZttHQK8ci9jUXfJu21kWar+bfvwQcmwaJGqTxFZkZ
txOnKJToLgmRadm0Uam/NYHZrWHWltYWEL2JjEdd/Jpa6YGb80bebagFqFtkMZA8bGo8HavvWm+/
89L9PaiJWkn7CybU/OHmxOCaQpQV3I7PRx3lLeu8nVz4K3t0+krzZQzkFzVs7DARzJstYwXtqliJ
AxxMe8O7l3W12HVCa57itLVe4claT6KSiu9+OkgHL6vWlLLnR8Q0ygkGDBB3Ei2YIyC8uBizEtMv
16ftckx9pd5rhZGf/NJRMAiLvF0ggVRHMUH5fHsDL33M88jTojo7yyXbFJ3eUFkQTYW0VvxR6nAK
VzBdGtak/Zd2JN8QqKWl0e6ZV6Z0cIhZOVgZ0jHSBlPtn2boHfMyP90e0eKRRHFoAslQMrmqEZVm
Qu/TLxuq8pgZ78faB+qI0XDzjXIgLqeD3w3K1jG9QN9HZteb+8Kzu2Bf9KbzpoSDj1VPblQToWcc
vtz+cQtzMC0wGew1jV5lzgxp0yAJtRFjM6v2t7peH9MEL7V0fP+uuQgzS1XVXsBepVLm5rGffehz
KXjpvQTNZR1no9sjWjh1aF0zHKA7HAbz8w/ZpFqDQUeDN5FBrMd+ASJE8oW8BiNfmDoDeQH4BSA1
2Kazx5no+rhMfMc+ZbhIgUvZjsHj8N52NRvxIshs4mJA1JBEWuFGYjy1Y3Hy0uG1Vc37UdPwUUQz
8PbsLWz8qb8KU500fYJQXG6/ok5z/j/duNqyjO8jXPMt/bPhzhbhR5TIocKUPnaVQ2a7twMvfTa2
wYS2MqmKzWcT0wQjaHXRuvagBK9dDcwh1qzs9XaUpW9mGEhfAY6bIFeznNgbSZnBqOPJ6wf6TpGq
8jgksfJIX9deOcGXQtFGhihoggq5YsmbjaXHJcaXbtEVG0v7mhsP6Em8M/Odlgc3H4wlkDvXfG2S
KsM3Q5ZHRd1+8JRTIK8RuxbHwf1NAGeCFMyWedmNEO1bpBNQqeyPbWa2ryDAP/GzpJUaxMLRPynJ
qBOrn/NSm0XqpLDPMlzcXK/q//bCeN8l9X0gew9WU66cRwur7SLUbFspdUCyhwqzq7UWBN+gzIz4
UCBWK60EWhwTX0GZKAQ8fGdjSnorNSPHCdzAaTZJgGtn8VUzBxd3ltsr27pOGCbwr8JNRpkXzaTL
jduYY6nZeEq52Fv4R93Ksp2PfcuwGaPK+WHDz9xFg7yGfFo4LkxAVr9lXXQOw+lXnd3WSujEEowG
mju6tbe6YdwYhkd/Q4B9x5SzT8ioB7tbK2svzSqVcwVThQmlOc+O7D7GEg8ZKjSg4+KhRDRvhxXx
d25Jn/zPeKdC1JRSm+fhplk4G2UtwsaIfB3i4Rid0gJbwWjAbzpbOXt/v4lnSR9dLKjK6DeiPT0f
Vl16XlIidnpKI6s0N3Yahc2ur7X20VfDDH8j1Ze+DCj1ZOTwOuYBsZngkok7YLTV0Dn1jyl+FNGm
hX+HmK1TGcHKobaQlpL44pbAQYDQ2PzpODq21Maq55w0Lf0rD8oTH7jc0aZ8DnGu1rz+FQnyD0Oz
pk+zcAhdxJ19gVGSdLkv0LWCS3LkWj9YCdaf+ppS2/LwsP/iuJ66W7PrIa9FlfhqLbtFZowBxAfb
DzdZXynSEX/4JNz5XlMdW1MbO9RKGxQ+YDN4a6t7YbDnydK8p5Gpid1lvoKUW1zZn0czA8ARNeGz
lBhi5f5YCTUnUo1KOsYaLr8Y0QXWUQZRhAe61T/g47Z2wS8dFVOy/f/ndpbYh2Odo8uS5HdjaGLF
rUpCebOSwHkp+6qpdjAM+8GNcN0JNl1na5/efzziL8TtMoEor5A5ATa6RYmt7p0pC//O8EWxKwYv
PuIbqcKxzT/h1rwmebV0yZBL/aPFBr52tpqcOBG4WQJy6sZRfIqIjpQK2s63R7Z0Fk469eCf5Ulu
c37ww1pvai+2Trb00PmfoWLtq8DbeKvgpoW1Qi7D8YNzOtf0/E2oRKOkQVoHXKShXCRFEBfNXROv
VQ2W1gmv3slBDozmFbHAlhS7wT5cnIoyeYuV/KVQFLA34qsVjmAVGtfp1hi2SyGpHSC8BvZCw8ng
8nx3uhaVGC1o3bAKxw8yYp3fMw/xkcSygnvbiZ3viZkFO83x5JUjf2mJIGCEmjpJIhKR05yf3yx1
ZHiJFMtu1VblXrES6w73VnslyuL40OFAVgVNleuFmCZQh6mcn9TMuNODzzUGtJJ8EB5WKV9La02d
ZmmhTA6A1NIBEF+VSEy1itEbnAxdgUU/FbxSsMhDLR8moPHx9uJfmD+OykmwBRUV/SpUnIakCE4h
nWxfhyAH2euIAaLpvj8KapcoXfLocdgBl18J9fakMiPbd0cz3shjcGqLtYbiUpHAgl3N4wegFn2W
+WFRFVBLk8iDYi3gOQ256v30WwOr5RRerdgAwh6bh4FOeHDylYm3h94DVcRowAALtYBS/6L4pYF5
sxeoa8/3heTSstAnUNCZRTl7LiqWtANsxQ4IP04tSnnUEjN6kSIeNaMComeLAIjS7p0Y9Mnu9swv
XMiUqKlCUTOdek+zWQFj2dWSYdHCbYdHRF32cBUf0so86UX/MfbUk5mUu9TSDrfDLpypiFqjCEsm
7VCFm2XtY6wXJZbElhuXRXpMm3h8qctJRljtQcM2VbRyhi/sGMpD5JgsAZbyfJiia2tP0VrfbQ0s
57KvpR1vvOzr+wc1idYr09sXWebZKVd1moqpOnCoGGIoInubpHsqqS3x9lnJKq5aTyTMAL64+CbN
KJ6Ms88mfFzgvR7Vwkyo+V+t3OGklzq1QdfOmCwdPOskq379ITQC1PjwZXuw2mb1lbB0OOA/oOAV
w5dE1eVy2zpxK9hniuKmjryPx+Y+05Vvt+d0MQTVBIhVkLZ5s16GGLq+s7KuKNzOt49+Id8JSVl5
FS/sPfR1KMNOQnfOVT0/9pMw0kc+m4NZt44Vutz/gBsBifCvovr79nAW1iHOkhp0WAs429V1VA6t
5gftaJ1SrgczzY+xoTzx3FzZXguzBtEdnBpAK6Sh5sfJCHkvRYwg4yrvf7R9+sl3rJUluLCDL0JM
fz+7WFFYUHh3IgzVccN+9qtGk44c7p4OWwYMJh70WO7ub8/e8rA0XHYmNaSry6iUUrWQS7rUFHjN
jVIX5SaU++3tIEufiP7RRPCcHr9zqowKLVbKocG79DyPgMofZaN8lNXyy+0w6tKyY9VRFudQmjBx
lxMII72Umw5gVd2bEZ7p5c7Bz2erATm4d8J6ooopnzFhM5N7UWIVG/ydj8VdFtd6c2ply5a2eNFb
X+Kh1ORd7imx+oS2rRfcy9YQ8obD+ljdqCJNDoZnqdLOqkqMTJuxLnUgQb6nfqm8yWw+NRtQeH2m
tqfbI1yYSJyQyDSBjoFPnVc6nVqyY8seHDT0PnuRvsvU4lDT+/yDKJBwOIDQTr/SohVD3JpW6uM+
hjMwTIe6PQq+4Z2ddMXK8ltY8hB+KPJgTYLyzXxliKQcOhSLrZNaffbTX0rxdUx8/Ifq969AHjWc
ROT5aD3NMYWYTORjVaL0hGzCppR+Gf1rbK+BMZYGA1yYJxug3msZ08ZM8fBroWmpWqs8D05fbGvJ
GvZRI7wfQxS3K5M3v7Kmogtj4mKkeUCdbl57MfzE8YWTo88a+DCay7wyn0bJrp2NnXWJOPVpKaun
HBnEapNWvYwqQVx8iIZhFbgxy3mufsmUzZ8dXUpUhU5NT/MuD9FWiE14FV2QbWDqvohei3ZDbnYb
z8nUj+Fo/j/SrmNJch1JfhHNqEBxpUhZukV19YXW6gEgQAEClF+/zh6b3Sp2WqX120tf3kwhAUJE
eHi467+7N/8zOFS9V577Go5uHrTRt9nUwV39GNcfq/ZsQKbwut08XcsRLk7y1TibYGSRPQ+Xso4O
MN91oZgaGdiGT8SnX6kb1S+o69QnG53dQWLXUOhPW7JY5so331xxv+f6ytl7izdDrQ8ShU3QHoOI
OYkqx8d2XnajNP/gxf/iFPOH9++CS3N+PZ779sMaacPpmpftcZpqVAHPdv8DvgC7sHkKFEkMO6l/
4a+DIOyVL/VmmSuCxmj43sAGsZTdGfmBuA3s4jGUgZ8qPV1LZy+sKBAIxFrIMfG6bw9ROElsIK+J
DpF9Iuq0NCYlExqlh+dSf31/MTfX9/rxINsBjA7PLSRktyJOqIAjXQla5OxNyHa9HUGGxBPk0FPb
unImLs4KceTKL3b+zAbCKQqmuBTqGMd9Ckw2DbU6TXRHYvGlGH7+i3mhhwwFnbX2vuUXQBen0qtP
46Etyd4dSOrHVpVoXz6/P86FzYi9iJqEDTHLVRf77WYEwsKcgk7o05lnOLrrT7Up9pWPNpDlRQWf
8BVTLuSv9wfdREj/+WhoSwPADdUIyB68HbRTvA98MSxHJbtMmuDJDfQVhHqDdfweAmxSOC8hCMMV
tu6bV7enq70ZMlDEO5Y0JNXe95vxNpiaud03sMaErzxamHleeU3rZ6HDiyvb8tLwKML8zhtj6Nds
7k9e1IWt1xut95ukqngWNjQJyh8+gjSopBS1uvIabx7K3/MliKUBbIJV9Ac2AX5PSCdaw1eUHwn7
Hk1figB48b9wnUclE3XMVRQDqfG6nV4tq82KkVfUZaDxzfuFjAdd6eeoviYZe+lUY1tAlQrX1qoQ
+HYYWdXAFgKE0KM3JHVfIBHhn2grrnmBXVq1EKqlKGJANQJn++04YgrZ6JIF7MTBJAvU4GX7g3U3
0r3WfnpxIAQVSKvWsvMWywfSM6xqx/ykLalO4Tj7ey/swqTpizBx6sq7wiC8tIBox4mRfYN3jKar
txPrXDnpGQJ2R8dydrDmSCr3Qz0NVw7Z5VFQpoUhEEh9f5xjvfRiUJV/nOdmlZjvbP+XimBAkzIO
gnX2/q1x6f5Foo4nBcU+yM5vNkVFlhgUCAfSgORLAUfyafiHexCrDKYkuCZWcen8vh5rE3zZdhkZ
j4APw3pUNelk4GQN956TH/Q0BSSkck1jlZlBjVdemUt34+uRNyesjmhUEq+CkzzRJ9O0e6jf/x3M
9PuueDVEYL/dHMosw4IKI0j+cfChqcl8hMJ1m06iuCYzfXGDrBsekfS6+TefrKTSmmat1dHR5KVh
4hccXb+1tPj+/s64dLqiV8NsvlagW2mKKuqOC/eTOc6hnpf30W0AfaX3B7o4H6Qh61WxwpCba10t
lEKZ1fEP/uJQlsK2cxK5CggUDi1cMPz418Ot7i8+6hEucKstGDw6zRKKpgCsLcshFQ1rjtEyhfdG
KvLt/aG2wPO6Kd6Mte7LVzf7FKhiDAtvQB/EkIFiCdOGIhnxas3WWmC+i4dVkU/lksIAZyhTRr/M
kM9//1dc/JCv1nfzI2JS2SENCtCc7J9VL2+4tRcdJJ5nsn9/oIun7NVAm/sRfCZwZz2vR9+6pntV
wuRZadrs3h/l2nTW//5qTcGIoDO30R4kun46gnzcowc00hkN+zJhof7x/xtuc9qwK9DHq0C0rbTL
7hvjvmhtuam0O/Vgw97kymG4eEdCIBkPDHpf/0CrEUYpqwt6caJEiduRWiZxLdAO5GjpD25H4PhR
DE5KDLmWnV48hq9G3myTgYAWEU4gYlh+kAy8OxTEST1x7cG5Nsxmk0x8WoKiXOipqMP2iZZEfZde
CyvBftL/4r1GmAi9lrU4jYz77U6hwTRS7PThKFpyHglJVKv3HqQ1398hl2b0ehj37TBON6tBDQ49
9VEb3kOBEEbjwvKPIqqb7P2hAJ7hj72isfx+ZlA1gTYghkQsvLksweNyRj6BQKA5m58mZwZDQpq+
e5Ag945wPsNe6Sgssxs3asYzZPdWXhS8wXOiuy6zhvBm4DMgQbCbbzzSj5A9JtaDZ1m/GBU6m+lI
TTLyhRxrNtkJPI2hLlkRkS2j+8kIFWWQMiOpFRf0czmTOFlm6r2ATvNUd1NHE62rIXO0AtHW5U0i
bGu+L9yuTXr8zGRwLJEIAI4gIAL6FoJ5YNRUfTK6dpV2hqq0CTwQQ5bZ7jIBgBJ8c8KgNDXynLhj
nfQjGKFQCIMfJSfBgXkzWizCuMgGiAtlLQ/UrnOFyly3NnlA0W+g/cZORIMAypsRXrDVMkS0UO3o
nAXaOv3a9RSKhwYyiBmSQp4QmLnfL4RYO00D69BHo40VEQ6umLnN7Wp4Ypz1ezEamvXcGx9R15ty
T0dV3gKBvfVHB1nCSFlWL471MIMYmU1ahJ8QXJL9YPc4xNLuH+XkfUNKGu6aBZSJaFpNUDVz46MY
IMTjlALWBjF1oeMVfl66ycoZTJ0OU98WUAWV1REOavwzQUKWlbzgvyZpfW37jqTwgWpyGG17YBEF
/Ac4kvERD73au8qd4Njlx8CUg0B+RaRrQD1cSEKgv/CCOqeCURS8tFNwRVSmaz/8biGN/NrCIzlF
taHLRo9ax0B3/qlVFqhSDOKjZUAqZEWlTMs2rB7RPQLsElZNd9NYdC/AolQOykOzxz/TwQngaRt2
Qu5am9YfAHmTG9g6mvOMejdNKbgs+zlqLeyD2EtpHzk50rMHKPl9NCH0AmdQ1oakEVX9URgtDsIJ
vkxR+0M55ifRMK+L6OjuLZSbcyVjJhPKWLuzZESS2g4giANw74n6/KMnmXsCR7xPOlwUPLGcwGR2
UdGv8OVRWRf3z71ZeF5DqLCLxherrco9MdSDLG4V5+8f7AuIAbzpUIvCPQWC2jYMh9QT/FRx9I5+
r+HCR8zBj2dUEp0icwvxtXHInUeDMuHz36q1/o5R4IgHCgMqRt4f6RptBPBy+IkfBchuydwhBHMV
Om6ncLzmiHfh6UblC8a4AJ7xum0zUC8sYW0YONWRCbJ3Yp4WcXEsCcl9XVxZ0GtDbaJXPwp6BetY
/1D0PHXYizOEKbRhjfi7GsR/Vg+xONQs4Yf3B0MInZKh5BH8aZn/023/sVF5oMNf1qW2g2xbNAdo
C6B9GLKwZpl26Cw508q5bZ3m6e83IXRY/juXbZMmCPdjrGbbRU3X7Gq/enaNf+aV96t1JpgKjIkD
lU70N13JnC5+KiwdYAkI1P2RxheVM9l2XTfo/x9TBWkPXI7fuW5xkq/JF16IrpC2r0qCEDVA6Xzz
evKqLroZRkzHiAB1N1NbpA0vgCYhUuDH0FQ0n+RskhY+U1ee7guzhIULyjqrFh8cjTdxJGOmUgHq
scemmE92s9xFfpMZRhLQja8gCOuf2sQICA4I2jRAsECms4l7ZDEg0Q7BA4Ak+DNkWxJVfa4E2P9L
ubOd5srnuzga6sxAby+x/wbp4J4tveaIIOHRKrxbOvT3vlY7t+sefLe+Ird0eTjcH7iwQMHfokvc
Zz7aEAt5MsMwJ6KaxLktXHO/uGMA5lw8pA56uf7FbQIaApDjVekJdKi3IZ5rGrr4JnIPxeCRpLL9
6sMy8vjQ+kv4oPVUXfmCFzYLRMZQaETGFIO3tIacr3IczxhDggHU0bjohpMuPfvZtTvr3NacpKMT
yZf3T/6FzA1BJTgWwOwgcLNF0kw9RnRSxj6yYBYNwqF6UGk8kV7u3h8IVYQLmxN8SpTZV2Ac+f7b
qQWQiETDEClP3RzW30G8DB/xKs7pBCZwUna1dexWGbd5aF5aWD/lyozFuYDx2y2htcwEOqqSqizK
3Bi3ySF0NyZRH6vd4AxxVuPc/xP7WmTopPEOkF199urF7Be4V+Vz4LZOYlfeMyfS242u9atstJ+B
wWIj+hpQC+8i7uyHzvqg3G7K+05ECZgaM02ooo91ydQtZFH5R+oKcQbYPae2atvc7cshCXtYAYMt
HyTSLpoUGod1HsrRziddowkW1Xio51dzMiikriX0wjALiFRavnMcTWxrBDY9z3lPgzxipMrrUFCo
4Ao0UAxzsW8ZR+DhmU8lXXjiMZvuGjr+QqUPsiwLXG48E4B6RAu/vyG1KNPGgelsNFsyneOh3U2w
j5pyMjRfRWFMBtyP/XBh3LhjTc3vA1BGTotfeWkxLOUdEECOIhoaoObK8TLm0+8uwqpEmXkv0GKf
cXCbD7Ip3R2k5HuetCCcZLo3c9518kaVHfSX2EDzwiXIR7jsykPRiXrHyKgzMhsE77YHo4ViLu9A
fYiSlrlNakMp/DzC9iBhdg/TL5fH7Ufma5l2dRvkZWXwf/bER+nKcd84s5VWXvWrh4xAMswgRCm7
hG51DH5XD5jpjK0mP5EugNHJNJVtGiCOTsuxWfY0LnLuGjdZtJwTRwZO2k+wy0F8SaE4iV82ylHk
wh5JGtY82k02R0emEzTPxTy2CS7j/tjMwkvnpv6EZ+3FcwEoKW/CSxLxbx4rvtmW9BKLQX2Il471
WcOHIGVdE+5B0PJSr65AgR8l9pfXtg8FEJqsYov+4NRjcIx4OQ7YKRXJ0SIUsaScnV+CQwVrmauX
OOjMB9mE8p/BACmbw/lrUXv6ASyvMoVUvNxByodB/cAh92Jgy2EBT8xTA8HxGNGhvLq0gqFnY/Yd
3aM2DKtnNIFmPIzGby0pP0cW9291DK2SBsZKiW3x74EdQ/6NIwtoG5DcjAvx34XXUF4k8U9oofZn
F54hSKYgFIYfX2V1i4Qt5DZOUR3/6L36TOE/kQY6spLQCFhXtOSB46bNIKDlJKYoP3ujN94OoRAP
CjfHHhYukCElpUgh3f0C9+bys+aV/ZP6EXAewOI4QTDO2I9lxNOlYXMCHCFOvKbpPgSDKfE1red4
8sm+a+UL+hbDez3KYK/gAZHVFfkc2Ko4emgFzqHr95PGvswFvu5tuwpllmWpdv1c3PIayQDzmyjV
c8B2dFBgmQwCu9pzmrxUS5vUcvITJe1jg36ejDrsGFcwtQjA504aNmJ2s7I+Ue5BZ6vr2CEKgOCY
stSJ5sgDk4D036Fw/N1SHsw63AKLG+nwO+u9+ziSU64qK/jWoJjO82apgyyCd9TOKHmjW/KrWUrn
NOuCgz9R15/KuuoPvMclWYzeV+oPy9lzxa3u7IegtOHgQYFRcFVh70v5BQJL5lOwWPDJ0JqyWzPU
Ooljfp6XokgBBn1XU4ubM+zFSzg61jkuxjo1ArhKwmLwNTtCgIVN0fTSlHLIbe4/uKbGPu3gpzRX
fZUUbfS5aORy4hSawIw1yBeh5Zaqqo3TdqiHh8Aa9W0w4q/N4SD37z847hrSbYMhyOMRyHSR1R17
83Qb16LDyomDcWysbOjpqulcL0v1UfYDv7OCSGQ1d0UCSZk5l4vX30Q8sst8KkI0u/eigJpotLBn
v7MFz8ZWtWFKnKKBYmHjc6yyXk4jDja6shodMLBa7W6BNQQ5+84g/tJFD5kAWEgOgh9Q/EBH2oLX
fVQWUINBBXuoC6T9pjH3TNb8NDPGr6zcJlaGmgKiZHQJoNYLwVU0Qbx9qHmLjlgcGqjg+g0w6RHF
qA8zg/v3WeLe8Na1UkWCXrgC7xSYt+pKzLVJif8YfwOrcWvdFwLMFWYF45RQiltFOYxn2Lh0V7m1
hB7qCAp3XfmJnpfw4/s7Z42xXm2c/4zvIoSG8CGisG21D/bVFSFQ+UOhypa3eAiLPSAedkenUB3f
H+riVCFyiM5ZfNQ/Sn4atvSjYSiM2cCTId++79iwG9D1PAQ4Rl4483SYxS0S8itGExe/MSohyBOA
9fyRDxnCu7aCw9oRSkPLTTm6zQ2TqsklDy0EH7ROAcYNKfoNumv6g5s4/j/L60NEA1AmHPq2xfyJ
SQ3mmRUfdemrHyD51XViRbxNIQenUtk20Y0nqr+sgf8x6hoIvwqsB78I207DvW6o489u1zxHKwWy
Rp77/he9uHlezW4TwMeQOwKRDj2wS9wtiMrUdxvMDCqutTVuEoU/5rP+91fzgdVE0Lqk9o5T1RWp
X8476CSPieTt2emvpbAXJ4UEwUELLPT4t/CN8TURAEmHY9tFqerjvHGaLIJr1r9YO7AtVtlPnyCy
eDuncplN0RIZHAh1/dzEaNGL+7hKVD1E+ftD/SHo8vuS+7+xtsgKcsmps2ITHcEeKPaRWwDIbJkA
eRYhuASnOe2anjx54WglMJUb9iVuZmCdwMjf/yUXj8Mq5+KD/OmiQfXtpC2wM6qg8aCs4Cu8zVU5
pw0E6BGohF1KtAciXTxe6yWAwxT+7B+X3KthN/sHCHaM/31pAfwT02OgnPAcjd28t+r62UdjaNpS
v0srRWB3U6M5V3haZb0ovyG5m+8r3fEnueqXhbMsU7h3GZSIycjxupP+pOP2p4z75gl65M6dsaw5
NQAhnwypu6SzEKLhQFQpKgaxj/s9aPPBhtKaS6H1hx8lodkpuz0642pEYhC5QfNkmQK1ZYhMYKPp
6y7IoGvwD0oZcTrKMswIfL52fm39Kka2nEQJ7rNTz7AQc82Q10XTPSs+lBnUpkBKHIKS3gz+gHIN
RB92tqr9lMCR9NFZYFwQNNWPGmkNRq16hmjHROCmGp75fa0e4Gvkfxhb3844EusiqScg66yC6kPS
VQEKCir6iWgmgJ9XwDMB67k0CHCxgqL1BVJNHNUQaFsOQ//Z6gpzsBa0qdlCNaeIK7UXZoKCAudr
Jc4NkX7CNr5ApyMMDecliGBnOGikf4rvfa+cb2hbALgNJ500rtN+amqBdjcEwyfXD4ZjAf2uvOXx
kMO5I0o6Pqkf1HW+ddrnh9gtaTpMVpTPM5VZNEq+ZjBsxwZmZ22DTndA7W3qDL64bcAWPDLM8mVS
YjlMAhX6sbYXJ2kHq09kxT4TT9snW+IHVBYoOUttIGbjxLlidfzUDxKdarLz532rhscI6T3ayroA
MaIcoWHdqJcZJJtb1gZgA08Q6Aq5os9wbuMpCWORjdBKSFSH/okhXsY0op557FXTfCkboM2QNrTC
BJ3VU65nUiTzWCrQWrwIhe+2OnmQ+3xUcdA+zMMCGSNXObeoIKHe0wfLz8LhZA9zN/+BUqZfLKsI
0hhxqV0t4clMMzztQxR5JBuggkaiH1LOVSo9edeBevqllEAWlK76+8JH1rI08X0TVfp2KdvvplC1
TufZLCcYDSw5CkP3cYgtAO0PZF6L89mhBVoHCTp1qqb/bivu7YoKZPNELGoEP2DRdzwY6E1HzRd7
GL20A7UxqYJWpdNgkzMtnO+G1wG+t27ShrD5U4R/j/4Ew7diNLu+j/k3VJbrzMOy3rWBHlKU0WDJ
18/qAAC+/MaceDwCHggzVXA7FW4rvNWJvjoNYIqnRMYjSEEMHkoIVVJsag4VgsbeLxLeF4vW5san
oZsttPmuQ+cjSthsN+BVV5hmY5JqUdW6JUxSY8tCyqXzTjDWsxBa4D4FplHljj/MMrGsdroz1LeT
MNZPkXQGfPrJ7APbNIlTuV5OlRIpbG4n1KKW51aXUTKF1a+qs1AnZENg38+tT290SWFK4E9sfiii
mfxCZxmqeNM4/Fhs/VlJAxnicf5Hh431q+/bLiutpsoiN2AZxDqbTLSGIu8HJ9yB/dHOcGbgIRV5
e1jGkruiHyekNaPMeGQJ3F6OVcA70Y6YSO2wKB4r6tmHfoaKeqrdIqpRJKuqtO5FkFTTYj8voQ0n
c/RYwvxqdjPtk+4WwlD9A7rDC1BFgvoMBquDWqQaMqt26tNcuM19KXSVQVOKJSRgam+jcXHXLpUH
hnXjovhKeXiGgpaqUrFYDaCC9teCu8okKO0r2G14PG0QBKVDE5QZ7yttpd2A+pxfSpaOi60yIIFj
ijwMdzVKm0/UgZpnUBm+h+om6rdF3O+EG1Y7+EQ7N6q19UGjPSPlixU8kEXM98CDJCoHPcl8hCGP
TVMMH/u+cE7KG1hqBb61kwI27r/xqs6HM0yj7SVXXj08tU6pMxYuYqd1NJ3Gol/wzRb6yNANBjSJ
s8eyH1AtLt3q1COGO0Dhv8m6dWOBQRTuJ1ONh5qU/s0YszqdIobvN6Ohs+c+JNlbg2fVIjzFHSwy
xwHIFFrUP1Y00PeLHsw3VQTdKYDvfQqk3L+pQMl8stEskM2oRacg5jkp7L6QkxfWkEbNorLCQAnc
NqXzvDY9wquhstMeGdVz7MVtaqlAw/+R6xu4PsqDPfrOuVDN+KOPYSMXW6I7slaqDxG4+vdgW2A/
VDWLE1Px6U4R9PdYjj3mKKIODwaPaRaHwsbzLCuwXnzogrZgaTgL8xNvVl9F1N0xDUtE5qEnq3Bc
5N9dgXul1zVq3lH0NKD7PLXblu7rmU8HZhx8yh7IY13iChtI1J5b2QJIbGs420xY5hka82lM6D9N
3Xd55GuahcppvnjCp1+8cCgToac+oygiPilDndvas9y843hOGHC7G89Exa4mHTl63A4+TV1jHQdo
7iS+D1hQ4s3M0YX6Tzk4wW1dYIPawkQpcEOSL1PzIUYemjUxAJcJlOJMA3V8QptYtyedcu4CA9JP
u/jFTYc0IjHS4B5u4GvYRlVwpIgx8ynw7oZRV0+DZzlJVNLoJRYUoQzhRS7B/0qlI+I8Knl/UD7u
NTUykjszHXKAdi6IxtK6gWmYdSawkL0DWqJyMpc/oTkwIJLQLbREOvULRpRO1sG6L9XcKXf9UFbP
sjXoecBpOcrRLXIfYveZj37eVPqd/0/Eer1DNRvfNLaCX8QPIH/R1E2umZ5zZ5jjfYQOyGSxHIhf
DZZOaT3JB1XLT3GLrxDIsD+xrlJnzkc3R+AIrKy2rCAdAa7mALRVEqsaEiLLWN8EVNLDEPd2vszT
TyxWs6sK4udqWtTTZCuaCh17z7pvrTYR3DJPXWXQWcocBgBuHHJqEQdF85btW92xLHZMkzq6AUZs
Ld4jBkNFn+Oph1PtjAp2YX81qxNZ5Fb1YfFLlYF6PEGsiU0iCfxy2jdTSfO+tfFQ9Ag2ClYXO8ft
m5MI6Qdt1d2HJjK4lUQtE7zbAGVR/RBI9QU0n+RsAyZkn1rHWCgY+t5nEJKjPahZ32hRfaUGza/N
UkFarxyXcz+MHfIHsqDFYCaZoNUni+M+NugGeGAVrxOfBuQsMLvMoKcs48SvUx56XaZAebkFCDz/
4G73NSyZjcvUdz96bo8HuivanYIdQTpIqz7AN+Bni9bCfcBlfRcGODjN5LMjBU57F7lmvo8txnZ4
IKwcio2oOvhlCExURpnHOpBFmR2dfSvUL+8nFxcSN+gX+YSs7QhQDliTj1dZot87FB5xQMhpgSgd
dQqOVMLj/7w/yoUUBozK0MYNAsLVH+bGgz8GVRvCG84tuiPKaImH3sU56m+U/ex013RpL2YuK4s9
COHJCkmrt3OKxwGeFYbAPdpmKZ1ue/9BR5/c8Up9f1MZ+51go2U3gEM8hKb+4FspxRQ8gaF/Cbe0
3TIuH6WsPry/bhe+Dpw11p5gDyYyQGPezmQIYHQ/upAyIVEIXj4E9djjHEa790e5tF7o+QPRAx1E
oJpusmpK0GnvNjBnnpevHog8Xng2Bay2i8P/a5xtRk09VqKEtECYBS0iwJJLCz5pne8lKBP3j7Z2
6yub++LEoGViw1ci9CCg9Hb5tAXJr9LyS4jei6zSeFccZE0W7KA+/4uZhVDiQqMScOTtjmtMPNto
QS6PKoTbFYOECfI7JFb7Mfh7H2DUPNHWgO8EQYE/YF5Plg6NS+0fo4BDNncykKecGOByyIFfNWW7
uMWhRLr6jYDGsr0dELqidrGgYxwVhpNbRreMXuvevoQzor8e0of4BwJZG3RjqQK4EI5yOBCbG7Ef
tcXLbNH4PUlcoq6BCynm7c71arrWclATz9//dhfmCGtbdEaFcF4E2rnZJBOpOJAOWp5i1A5hde4s
XXMj8Auuka0vHWZ/7b2EOjCaX7aiM3IMwGBpuTgtZoyQGFuKfnDrtWgNo/n2b2UyV/gKhDEUyaGF
9KcKkl+VlYBqGF4YsFCTqfUQ1sTVt8hbrrGDL52ydRQHjcNYyT/0HqwCZXH0UB55FH5UXvO0Up/R
SYsI2b1C270Iyr0ea/2Yr56rsvfaIpa6ObYhsAUu5hgK63Z4V1q9lS/d0t2OobumNC2sDAI7uO0t
Wiaq97wrl//Fjwm5htDB3bzKx7z9ITWZxOxYFYc12pK6Pjt0o3cHCfErCvyXTgd09v47zFYozEDF
3ZFstsBVI/dsEefKyJcuhDydYAcYaj5aYZy9fx4uzQxUq7VHcVXR2h5IYdvGagA4HUexpN005ZPd
3IJZfHx/mAshAQpHkCqByMxv3cm3C1haGnrGOoRCYx2OTxXT7r5eYHPqWAiCYZNj9mHhXOuPuTjo
uk2RIMMtZ8sQiqapQVYJ+/liccFQdYN7D1Wkltg3MVyPkqlZvPT9aV7csTgT/zvkplbFAhfYVsW7
I7VuOlsdKRw0pbrvx+4cFV5WdxKdCVVqoXYIOOTKIl86mq8H35DaZlCe4U1uRUcatibrZ/MzrEqa
qZgtQBJ97++vUoBt2Dnge4GCu22iZd5I5okJ8EU1zWOLPiN8vVKWujyj/x0iXjlEry4AQB7dEs+o
hwl3RFXKuTHrUzuXNkip1xxd1zO8RcBfTSfevAyRhiZvXYfOkfCbsDhCHypt+nBnmT7t5Gf45qaW
d620eun0rcJL0NgMEdRtL1PejGpwKzhH+WQ+Q+XHTqkjZGYaRq7sjWsjba7SaipsmM6Y8jghSp6G
PVs1B8Q1a84LrysYvXhW1+LlWk15+728qgcyJ4rliIc7lcWYW+6we/+IXZzIqyHWLfNqS4SgvsNx
I+xgTj9aXeJpGAxAsYcWezmx4W8VbtZ39fWENiH5GIFPEyE/Pdr2jGIs3wsOP1xZjjejWl7en9ml
6+r1WOvr8GpmTYjSxuxP9BgAWALFduZZWzZsN/KxuPWkjA7UnqYr++LiF4MEDSEBvD2xrm8HLY3j
0XmWcCOCj3E4Vx9jnLb357VV/VhTpwC3awjCK2TN8Ay8HQOQeAEtcqs6wnzTHp3cijrUdT/7wObQ
sxF4PHHQiTGWV6ta+LubE/1m3M2CeoGyWVQM8oi+VhecEoX6ioGEs+uG15xaL+zKN0NtlnFxDXHU
3FrH0dUgZgJ4zlRg1fetGOJrCe+FfQJZZTBCXaSj4R9tny2AnkqLgR5LIOaipkmHaB3Iplf/Utc6
+S5cwG/G2ixhLyEwXDPHOpROkNsdQO+CfYWfaSpj9/v72+TiEkKLBuqhaBfHlny7S/oOJXkw2sJj
VPTBlzoQEqSSOQTY5Yf+t/fHujQtaJS6yOTXwvKWc0DdUnolQUcpaR5ZDBFgcjONQcavynleG2hz
7ToBtMlt3QeHWuqsmk/xEKfect//pXLA7yP2ekKbi7eJpsVAOCA6+gqwtc8r+aFpIBzAa3Da3187
Z/0Q22PlrsJljoMsDtyjtx/K9uHgZLQkx0IW865Tpr/r0Fp0mGVcPTS+46BE5nbOI9QvHCflXMm9
7koBjftAikcl8HakEa/dXMo2/FT3jaUTSbzh0ZvlAKKz293ODII87//sS6fm9a/evBuRZfcjfH/i
g2aAiVCHofZHOddor4Giw7Ui/sXP/mqJNjeeW/GmhoBifFClPgOmPMULOOIwyJvov3ihIBTxf19j
c0KlhZKmmKFcR3CPxsuzmb47g4S675Xc5NLxBJwOORMC4BLAx9uv7vXuMIx09g+WtA7Gs2/suN/H
Ufd3TQS/N/LrYTafiYB27LSW0x0dgNYzrMu9Z+FUmVWdkL1k72+JC28fEnT0m0MO3INByebG8Qso
0sKbBNZuc5QFY3925vnKqjmXlg1EmQCeC5ELlcTNGAFH4GfbI2xJer4DJRUl+2UXiLOA030h5h16
7HIWWQ9ljYsBng+VnSlzsqsvcXQtOLu0KVdxEcgF4M6Ds+XbL0ijoRpYNEWH0Fk1HR67HuYM5CMU
ba/cEJfWdfUIWsV+Yc63vSCYL5kulRMdWk6eC69OG9ldgQYuLiuyViB9EQHEsgnWYfI0DJYFj0Ej
JjgPB4k1mr1u/laFbY1cAEAgb4V5zfrv2yXrXHQvlmqAg4Gc89FUgKRMtgj3yka8OJv/Ie29muNW
0m3bX4QIePOKQll6UjTSC0KiKHibQML8+jOwbsRtsaqCFTqn+6V3d+yVBCqR5vvmHJPatb3AaU9D
ThDyh2SpuLww176qJu9aGZNNWk3br+f72Qnw1zBHl1PIF0nfaHm0N9L2RcuHoJuAq7uJuh3Qjl6Y
BMu6c7xLIGECsIS5g3730XqhTUSEFYj09xHwc7Qa8tCbGBmTOvwzTtxzxnTrSF27MOq5N0lJVkd1
RHkbdeznH6xuSLVURNLTS50fZNzcd9JYD9MlyuvZYYjBxui3EKSOF8O5yexZWgKzRaruhhHteuni
PrlUa7s0zNFiWId9NOdMjN2Qtn7V9ljEmhV19f+bl/bX0xzN8sktdOG4DUs75OU4erbp9JXt89eT
7+yz8D0BNDC4axwvtqOmZ/g90n5PxClWECN04sCU9vAgNHEJaLz8wcdzD/cspEGNvfGkkA2AWw9p
prs7T1rf9Nq9y+pohXMD9OS8odZ+4Whx7tG4PS1ibOjiJ0XtQchEzBbhqtiBt7nUNpXZrdyLSaTn
llVenAsLAEr2Sew46ZxjMYkKjbdXFpHvourxAkAp4Xzhec6tE/zjl7KLxaXwGEPlwHsg3DcuDvbY
KEEWOoWfmZya6tmiojXyHr+eGufGwxBJvBP/psdxNP8GJSu1LvPavR1N6dWEZ2XlNi4qmr79GI36
x9ejaZeGOzoxmeo0JUVXxIeQTWrcZvTHfxZ5WtzV0sb/oHdupd3mlid/C3XCtm7NzX0/W+lVqlaA
kXTkRdUqrJHgB+QsO8/xmJTvRDvY9oXv8pga899hCHMqrX+aCPbp5dxLpRFhPjtg86WCmeeqWQZz
JavG16oR7WSFEOHXVBbqe6yjZKHJOiMmUs34t22Uw2+EDjSpE6SOzv7rl3hmypPHTPkfVS6nm+Nj
jRMpZdWYlFa7XIdGMvvSGFnp4wsz49yURxmOLJxROBYezwwbCyc+cQeLWbWxCdPkrnDhSc7tUwtA
e2GhUbc6hktLo7Tgcw/KruWAe9/RQDB9MKRhiMVT1DdQwzeDdG0fNU9+yQR55i1ygcdmie2efsrx
mggOVRmUWJCNpyLwdeI1zOEnYzS2X/9Y55bDv4Y5bit4boz8zoBCmNXFdR5ma6MR27SM9/OQPypl
f+GNLkfa49WXUib/WpwMpNR/3oPJteH+k+tyN9aVj00GgWIaKDAskG9uQzAl5CStrOFSpuHZMtNf
4x43nJGvuG6oc2ewwyL+PrlpfEMKWb3KJ8ENPxzTm2I0a7+28dGZSKLu0DJqv75+1Wd/0f89+3/9
gb9qeB6KUG8ctXRfR4U/Z+2a2Dp/Dj++HuXcnAWegQyBe98SY/T5DVeJ0aq5AvTIcH668w/oIZr9
PS2EP0ebyOkvLEOXRls+0r+eCbXY7NGWRZ82Q43O73JrCCop6LOtzUV/mP57s41N7n9Pt7zjv8Yj
NLPuIZnNe3uMb1PESvpcBZV9Kfb93Dbw9zDL//7XMApnXnBfQgLxU2+o8j94sf0Tpv6zsGDhfP2D
nU4Lg6VyeSYyV2g8Hx1LnV5Ri5F6NSTEDBEaEiN/SZR7SiznkhHk0lD658fSOrftManTQ0wwI/au
0P28n+ytS6PvwrXlP+fX5y/982MdzUMzL5FSgVY59JmlgvghLjH3e8vsvue61XS+ItM0XqtZ2mTr
oh+t5zq0sx9F34QBCHzjKR8MICfhXNQHpTbc4dpDVEcUhKqH38Z0oomtwi361qtm9NIJrXq3aq+V
vmFX4jbrLOtngXFoq7Zj8lgUfYVXup36DGnfYOwsIu9H35h7+buo4KP7WYjmxu/MrtxrQ1TSJzaG
8KMyh9RApT/isC2cDB+13R/CqlsIiHmij9TEDT1CH9Z6B4jCc3FVhtBsyAsZoyaYvVS/Z2+aXhw3
iX5pQ6xqviKU6blpyhgZfufJ135w8p/NLGXQglghlNRw8iUzeB5/xEOoDP5o0VGnKBAWyMPr2YmR
SmdQeJRZ2zdDNP7qcs25tmKj345kwb1zuKV9meawXWE2ieLC6nK6XUAO4dZGtCeN4RORWCFsA7ud
nRySSg7NCieBONiE+Q3bMW04dPSdbb+GSXzpUnW62S/JC4ujccEfnbAO7HQBBM2dBxmouvNyd/C9
HBHU11/i2UFYNk0u85w0T8AfgtRXT28Nbm4AnRzEhwSXfj3E6Xr5+as4Wi8dGQN+MaP40MqOfT1v
Z5d6nFHWxspyp/EaobyJUNyxU1KqoRBeODP9x6A4+SqpinCYWXqzx5dTJmE9p7qBlcdMlWFTZUk5
+FkUW4ZPqPK0h+mc2wSuCeO2Lcssx1hAkgPyynl4gcup3ILJEr8MmaovKTIcN/DysLMCzywme4Ws
hpb2nI5h6NtdNN92Xa6kmCjc6WAnrbarPEd5nodh+ka+Wn5PKmPbUcdX1c3IIjv6ITwyzR/bFiGv
W2ejAeshrH/UeRXfp5Oj5b7uNkULEL4L7x2tc4JIUI9cOVVLNmukpt9muJAdwAVZpesi8rT3bprb
O4M6/ne9TFVrJZHYJSvgYjCdZdVpH7HUzMdIWoi5vc7OphVBX3YPosBoklWdTe31bLogHkqzM9ne
eiAMDo3Ma8ygDcsnL+nSnno6DU3UEABmmIeIm44bpU0RskqX5RL8gMnSMddaGD5+PQ1PNwI0XItg
UaPxRn7T0TEMYpVB1D3VzWpINqJQtlpVb0LzEqHkzJPoFDZB1KJB53mOhsmLUMLF6Fs+KHvOVwbF
HehySXrxGHJ2INi0KPyo7Zx4Y928KLx6srJD46HoDltNf2qnoVx//dZOF7/Fdfe/UY62T7PvGSYV
hF662a5pb40kCyz4i0VFm+3Cl3pprKPtc0qjLqlTwuqnKIVaPZPtiBN9aId34eg/pGIE//psS6ok
13qy0Jgaxwdz1p6+7b2+OJi9HP3BavN16XpyX0CuurGqMLlVgeNdeMjTafhp0ONTeWhYE0WGON5j
kWCL7e4MBc+H3mXywhlrOa99XvaWXw4hsGeqnBGPlX16m2qIAQwbwIgbUNB6TpT8UOpW/Ca497x/
/SrPT8b/DXY0TUqhM8/dgUsiHn9l0g/CnS6UuLXln/HVAx1NDzOqigg44rRXtbHNn/s8NAo4EuG4
mAfK1MRBV9fTE6xhE0BcbbQGM9UCHQgQZ4bzZ854YUAhXDr2nfnDaAMR7MzpmeIQvu3PR8wkdBAw
UvndR1bIcQ23Iv30aUq7bCWVKCeqLOms1s8kGv6N4PTurCIy7b2gVkvnlmBqxQsgk1zqCZzeO5c/
yyNfnYoEi+vR+xLjFGV5igaym0bfNB6ywtr0euK31kYm96Nj+Yp+QZ90Og3oG9EGRVLP+zhRbBdu
6pRuFmWHoWta38oy+TClRvf49WQ7XScYhQLIIppdNKvLJ/bXTaVrJw89K7pcEX8TAEoUsJXNjU14
gA6i7OuxTuJxacB/Gmz5zP4azLV0RcvG1GLbKK3yOrS8Fq9flYUwYJWhCNeFFkXio7a0bGug5X3o
Ix2WBt4tWex0o5uL1yJO1GoH/X0e/Y7i0Lev/8TTD335C9E/IDkjUui4KNRJKwJkrEeHLlXqdZVj
lIlMQ6w41M9rrSkvxS+fW8HQCej8vFS7ToIrK0LaI9we+X4axHfbrN/ayn6D4/z768c6N5dcj6QN
tMJnqsguVJywSzL6xFluUYKKzW2ISW779Sinc+nzKrn8FX/9vHOL/kuF6Ljvc28VGg/G8DJ1zSad
AiO5NJdOD8KM5dhgdzWNS++xnjwDI4wJNlL3QyHt75nCfdQd+vKB/3rxQKnOqpd6u68iXX35+ilP
l4LPIy9/2V9PqTZpMpcVdAdYU7egyW5J/EhXkxb/oi3v+MLUttPkXpVC/fP1wGfWxs8jHx2H9Kw2
M4BQ1d4IvT9WMf4KHXGX29OVA+UySbMbS7qYu+qdWmffZ0/u2uJSYeN0vn76E44B9GVX9qluY32z
tPTedZoNwrhHvAwXPsPT+fp5mKOaBlw3xbTyPjokiqxnX3UzLPuacIWy/n97p/bRZptQZbKHKQt3
czJ814WUvrBM6uDixlRfWS5X6vRKKTWg4fhg0bFohktXuuNXupwoFhreAg7SXJh1n+fTUMwT3fK4
25dW394oYV2uY1FYdyH43d3XT3tpqKP1N1Wkl09ySPfoyVam9NbCGVY2tvOvhzleB/57IvLS6JGh
BjgR7yrzIo1T8BoZ+mqOr6LBW0dedWhM8jer5EJF73jFXgZj7eTMgPUOsevRR5G3ouLOTWJRpE67
EcyBN/SPJFRvtai7cGo69/r+Guq41p3alFRKs0awmZirVnl2e7Rq3aUO2dlRKCDw6kgJpE32eT70
k84zpaW64wB2Hdthtspd862N/vXw/N+Lw6JFH5MUwhNLEzU7yw67otp3aSf2njt1h8zNlKWWZT3/
+4Rw/hrq6CMjKJCCUAnKUujqXlbhioikty7r7+o02eh9d+HkdHZK/DXc0WFtxspvGZXM9oOTriz9
Ph7hDIn34lJS0dlfipMZNkMcVCeKZK1pEgtDc3ZIQZk/CiHSKwWjd9C1+Pu/foPH293/92P9b6ij
L7dKw5hGFibySL3JWj0Y50dUbX5tUYblylO5yebrAY+RZkQF8V2R/YyZz4EBcKx2yCUMy86Gwz2K
xPrQp7H7CGN6x2t7VvsGRtw0vlW9Nt7PuSWfHKXNzCADAjhuoDubeP5MDe+rOgoLCJoXV36jaZG2
HmxUfH4CA+dpLl2SKaJJmYCNRFLbknBd/sniyqN4W7fJhVXpeE/h1sbZZ8Ff0TYyALV9/q5abv59
EjXpPnW030itXeqb2tvXb+105i13YIZAtkHw5jHCtcpGdXCyEMaWdANHCUy8wY2erpv0wgZ5usSi
TgJxvSj7ObGenFPdqbCmWJYH6djNTuHnW018Y5u6BGGDKtRcyV7vL8yJ45PP8gYZ0HA09irsnUdv
sAczNVA5Bx0pu+kgQ32+j2itr7UYN7I72D+tXs+v8Rx3KwVW5tO/v9tF7K2hpqP+eFxh6CNtoGLY
5AezNeKXNPSGt9IAL6LaOV5yGV1KjDk3X9A+Ls1xRG3m8ZWv1WTnAJdAZJQVUKK9W2X+V78BL9RW
0bEtplKkIcffmIgULpZpVeyxaARJHpikBECB//eJz/74H/SJmt0pY66I4kJ0ZAWFzdA+yMGbb6N+
ti/AyM7MSEYhRRmv4H+hQZ8/r1or2hEwv7dPdfWbUkwti5O18pZFv04D+iP/vCLy7niB6B6hCZ+U
7LqKjphZFsrOcZRrZ6Hzhfq+H9NdHxvBPEcBxPQLQ575utks8Z+w2uNqOO602cKqw5gq4V52b2MI
5MQU/mD/LmW4+nqqn24s2rIru4v4gRru8VSvqwZclTDdHZ9+cqV54JNEptbbeSCH9uuhzv1sXP4N
qi0uttnje1SqzfYUwjnYF3W0dEW15CEzqgnIS7XM/Ar67ICW8+tBzz7fX4Muu91fVygtwrIk9YZb
dis+Csepf5r5QH03LOx/Ph2i0kJKTpYl2ilWj88jZUOWDeRARPtB5PQqCRGvfd1+d8eXC0+knu7Q
GqEDJtVjPjFiFo5Gqkah2WWRGnu0YXKtDS4VM52kB5+6UvSWNk6+7hN9CsppjqC5QoHf55SZiRau
nhCsOe2ab0Vuw4qumd+Rj7uR0aSvAIPYqzQOX7uiv7KE2e7GrhsfyFPrXorZGHx77O0F3Eh0wyT9
mPS9VWTYv0QzgxZTjfp6CoFN0GgYu8C1cvmip9ofFARdRK6GSrShZdBxNNpp443Rm1KK6jUa0vmu
I6niRzMZ7zXF3HUzuNp91chuq2jhd9QQw3YaZPR7bgldVtJp3FixI4IBIMqVQNvyc0rUj7HLw0Nk
ltkd4rZ2kw9WCaNLl/7QGu1bH8Ex8g0jlK+tqnzTLUXBppZy8QqF6Ut6MgCECIsRZVTubDFXQCt7
ZCwJTj2tl0BmzVn6lll1e9Be4arrBFleGpYYq4qsNSyPkTas6tV+Q4Q4Jmn1lkwSgM/zlG5FnIeK
PwI+PoyDc51Fc/dQULpHPJiTGJxp8bTTFL1eFYt9XNEUhyDKKQ060Yorg7POreXIaxEXEQjhyf7u
6r32DGMa3nGmas91FCkfZhZHewWh5WaMvHElagVLf9PrZYAR/q4yRBsIrYD0pdivVTPe56WibbGP
AFTRandlaxEOwTlRHs0KB3map+swyqtgGMmr6cMoe/Jorl03TlKsil4pQdeZhHdosXE1MmlA2bgV
md8widaG0xl+HXUf8L1Lus7Jj9DB6T/ETuSbYryuqyl8aODBr61hNldAc+0HAnheR1A9a0hf4O6K
Jn6ecExSqNOKJSOmWZxI8RoiU//LDslMicX4WlpSPHIE8nxCNBtK8XaT/Y5IXNu4qQdliPabP9CY
34ZWovoWT+hnWcTtGiDzKqGTBt6v3lHbAwLVW9fGOIePnYo2cNNatuA3VNw7TRBrFhN0ujLL+rct
7PylkyMzXBrNYz3hxnLD4n2qnDJIAKqChwDoukrsCOlzAVuORe13WYpHOOCA3Pr2GRFsu1oyxALZ
Gj1l5qIOStSjhzHvltV3JPsLafPWiWO0cQPXZb2zXxU06uhmsyEwNBB+q06BI6pXWX7I+ia9wpTy
NCijA4Qu1HdaOwLF5o/ZaBBuEZyY01uSKTYHQ2o3TDeneR+sdCBaSP8z9uia+JDljkp0CrWrTAII
zh1RmiIMUpcHY+f5kdlYpVr6VrspVIHVlGQPx3WS4I0cf6MpbG+tsdKu5kneZFUnb2EiALEahLcv
VWGssrQu/RFJxMqpy18ZJ1qorOn8JEtD3wxWd8uR4ftQuPoKg/pzlLbt2hlte+1Nk7geK7VbxQLL
AXLHmAawxRyU9O/DxnDWWSXebErVPpsO134FCrlloSweKmvnzZa38cI63rF8/JSe+RYzMTfS7t8S
Uroye7jLbKoSfV7CvK+FszJak0qsgszBxlfqSfdOp+e6qrjzB2lP17cnaNwfInfrCmonGElk4MXh
D9l5NV9aq2/qiPtYq9Fo1eZkhOprate5UyXU6tr+Ks7ru3yicqc3VA8IDGgDR63ErqZm6tM6fpCZ
TDcVrTs/KcwbKOMfTgsKK62y2Y8HcHeU3lZJHd8AfHzpCAd44LUShNc3CCS7xLS4UmsscGbo3hVJ
PW6NqLBu236wt0nGxzuPmfl98gZuPHbn3rpVGXGuUDsvaHPT2YhRF2trBNtY972xC6f6phJJtgF0
Vj2zBDbrUCbj3QwMfdOWcFldYaa+FHxqpW2rN8h65+eyqMOrvOnsd9Ot1Z2ZGfVdpvf2r8gqowDk
f3sPwTG/g0VgPyhCbQguLH9EiTJtMlfa1ob6dPqT+lH1Q9ojdr1oyg6mUXSPhlgWdFK9VlnixLct
nO+AC1jnN9z4ISdoGbJApbtWi1oDSjRXZCGXc3OrEQNHTJaAPwxVcitmPj6fDPcPS+kcuOFJs0YP
wNU2gbfYj5xBikpYW6NsgOzrVRkUSfHQ20m8Vqqx/a3FcftTD8O7oa9xbejm93CI0juZlxMihMjq
/bGDdKeRdT9rJIi5c+KuOtS1fgOYcgW+XO7IU84fzZadJq7jZuXks3VXNx38sybrXhKh3feZO20A
gQK+GsXDpE3tSkEV8Eq+KQi+qX8zYrDuMUjhlzh3ygdPB+k6sCkdZsE/w9c99VcXdXxKiQPCknSd
dZ3rRerPZollosujPwPNNZQMw0DqdmHoQRTVCcAUkwZupz0WCiKgVuht0HYKxEvPSgKtiGB0Zp64
MkWtf2uneF7PPBo1j7HdxHGZfEw67MNsnpyg7FmcHbXVfw+tI7lu0F/57kRt+uJ0I3sDSJq1lnBa
nw03X/VxRFKOyvlhVlXlYLVRufEMBew8O8k+1BuitnDgvpq20H+2abNLyr6Ha1sAWInccWsOnYvI
u1M3vVMn+8Tu+HArgiPyhjyCSPs5Zk37DVqbhGYH4QqSferc513zZBjl+GKVo9r4CkoNgJFFoyLZ
ojGlxHyTs+cBy0zuW3V6IkQCxaAz7VptJD7U6vq7yIIdUDUGDsXJzftrxSxvXZ5hJTUkGnaD9siJ
5lcIdk+eGV5KUT9zdbRx9nAc1HSkC/bRRRkEWMQ5ziO9okSmEqZGdMehKLxwij53dHdNFXW7AbL9
xCiiGAOQLI973SR/FuG1a1831m/FuLKG7deH2zOPQ2QjImbLooOHpuTzIVoNR9NtRBKybETP0Amp
blwCdZ8bAjG6bRhYyE4DdwzDTkjfUMgVB9oJytp9E7ryz+VbDe2NCyXeXjQex4Yrty4zw6SktVec
jxywTMt3m+YXLtsnSmGupBRm/oMqedjvjtU3il5ZbToIvChcrIZbkYXxvcsFK17NttY4gXRn+z4c
uABdkYdiFjdCUdgqpT55l1Da516qTnGSKh4XSebC59/Ni4rIndKw39lG/miLcl1bxb+XhACrL1Qn
Fxf+iRNLV4iCqBRJrFZs3PM+7imubTxLea6RSQqWBzKGdqZyCQ9y5rLlGFjz6MdTQDkpnGS0hoqw
FPmeVxe+NYk7WH7cz5zzOm1Mex8WNGeoRCrmnYuI6FIp8UwhgKobsciI+8/okuJudEMwbtauD2sf
9wYKcLwssuGAYF34yM9cldES0himEbDIk46ulVPV2nifs5TAEyIuhRpIc7oqUu/C73huqlDQoNpF
1XcZ7vNUUUK3zwolpzg6dyscaNuxMC7YVc8OseAlWEcoFB1XDwmysPs5n6q9pYbbxJxJX4ouFDPO
viwctzROHI3CyVHhn6AJLgsjO7np5EGPbD0Fmt1fam+dm3wUX///UZYH/at6Eas6SYZ2nqPZ5UaY
Nt43q4We2k4cwCEcLTEfVfs2q+H8/vU6fGbBp5W6LMA0uyhpHG0rsjdss5KGRwhLtjGdaT1FygOm
p70zq+SuNY9fD3dulqOAQA9Bb4PV/2jqCQHZde7dee+Rg+l3pXXtDP37GEOVHrXmwrp57qVil0Y4
RqVGo8L7+aWaXlU1Wq9l+8mZf8LYDhQb4ErTiKtQM6+Gcq4Dg1i9C6OemzCux78N3eVRj1dIzuCI
sRvH249IRL+ZjVcfbEDVa9Ppf339Mtn4l9n3t+Zq2RmQ2VgoRPkf6bt9fsSpbWBJTrq+b6ocFUbW
JZBCuQ7eZ7Vacc2ZiPsBWrJPi9zgUJySv5SXWSCcpglSye2lM6b5UMcQpzm36pvZlHlQ9RlJWdHs
Ba6WPkUTNExnGKKAO3R2R7t3OVlrV3HfQmBPI/NXWY23o1JEQWTNni9LPfyjT/pjKx2zwLidN4ho
w3IXS0uDfWYmB0uM4jC4ahV4BXLmUBvMVd+DsUZhWz0OqhauFCUefo+DGO4zU1KLb+G1GiUhKku3
d5T5L9ZQz68NVV+h6U9p5EMgHw0Cpmwj/FnbUve7WtRcLTn5JpOoSWRtjBuuDv0eC7XKpblOHrgW
O9/0UrmKWy5eWR9v08QbbnR7vuGA3WxjtVFW3McgnDpOuW/n5NWoQLsqggKBlsL0TqOMIot09yQr
tFy7JnmVTZnHuxZVSvJs+x5J+w8nfsCzrhz+zOkQrieD2kZLkTIgtRcYbaZyGLbq4WBlBkJ/sgPr
jZPIJ0D3cjuLcW9qqOf6qezX4JqfnEY1FuA8FQxbI3C1jlMEa/n8wYlZOzhDEz3zf2l3pM194G2d
fgA859boySYYy5wrg2OI/qaNbAegcmS8VrXh/MlI7Q0yW7zVSQyKWxT5IU91+dAJ11llfdZRsurm
ymfPr7/bxPdYi7qvGMGZu2SybRAqo9wwtWzdtEkVAFNqVyFGQ6fyXnNHre/TJtUDtZ5e0EDH/tza
P+2xCtepM4TXHhf2PTFQyVs9zMOtZ072mteOi81xbhRBTlbWi+SqwSKlSzwbg5HW66wslTsFIOKG
a/ntPCUGrq3ZQ0itbCuFThmsOO2ujzr3xiyq+xZdOVFvEx7uKBXCNyz5LpvxjfQKuTWslLQIzpEb
hBkx+W5Rd9BV+R41Un0vx3La2VS+vkvplgfILzDhpzixHrLGbH9LxX3J2IrgisX1Dn1RQ/Ze+Tpq
tXkbVlW0zUzXvG60Dn9IPya7tindHTz+bWcm6i5uKvNgZsObJfTpT5za9446ZB9Z5+SbhuPezi1c
5OPCy9WrTm/YCLhHbrTGah4Hco2f47It/cERZMdZhD4MML5fBlupCNfmYtTG8ws8/9eqRy+2sqPx
OhzsmgQJqMSOUo571Ukp6VpPLBDlta7oN2NftPd6M2hPugyHrdvKwueaFPP/05F2EQ/pt6GlNtSj
0vGNKIr4CGUjWD7m35EYZt+eYFS3IerZKKVSVhh83NZITQKJWAOKKpoe5jY3dn0xXZFVrNl4t9Pw
JyTkYjcV1HXsfHkYYBMfDWln165UxUMeR8ZNU3v9gZpw/BzXzYT5MIGeqMajtioHMrmmJuE/qRlx
cel4NZGXV2GtCdtrNR2eCZqWAembL4qdNBiFx2GFFj1nHkrnUYvNx7HzqhUifveQ1dP43KXzfU6A
gx/1mQwa0/vuTpm8pVLm8CbSP0NbYtH28n1epr/oUJN0HNu+TYDhi6mKYRNnlXrfWrG7JgpJUM+D
r210LunYboQnmfjUTDO7IDXm/I9GxOr9SILkreplUD3mJN96KrFrGwvb3zX6Ue9qBtm/dkyBSymC
v3GdZg0Z4Glr2juzi8vNpFUfkzKOT2XRJAHVq+6tjTV940YlL4VstW0a9QmoTVN2mV9XhXorkAmu
e0XogY0Kdt0b/fjYGVLGFNUyQdU6Ggt/QNwHdtoVb+S8dNhLZXUdwrkTV6P0Dnmuxds2z8oAD0y+
gvaf+51KYQ95ZULKIUkgB6+37IdEb/JfbdnYj9EcUd0zapom1izMOBBN3ZSgHGvzowXI1vhWHgny
AG0NG0AueDQis1aj0cdBXJSuCUKKhWcYRqo0aqGEPpgGkiW9Jic8wOmiYsOGgGwXS+dKNB6Vmqwg
QyXS8/t2Cg1/8sJwPQhqQcWoFleJBLOVzRGW4Cqx1rlKL0DKIjqU2SBAnFAMdOxRZVfF+mUWrMqp
oxNSSIom1duxgQyhRs/VYBar0YpVvxd9+YGip1wnfUUhviXYtR4qdWWaOQGP1pJSw+PHWtBJPlC8
LvqTOVDgSmXvfs8JaTiwjOBZ0ZvuVYnNiaiTGEI8p2C+tUFRUwpNAMquZjsfrrp8xIFi0dSnjJzX
3l1hFTxKo0Xmk1elGNP1JLu1s8jDqlXWKfnmRaYyJ10KFDKG8q73nhLoNTIGFtsljV4SnTJVQ/00
4Zc5iJykwtCyh23t5XOQ2Fmq+jEZ37tJJsMGDVq8S0CbmmgF9PpbJQzliY3FVtjQWoD7lBtvXPbU
mihMMippT+aVH3ledTONaeknzkBgWFU411K03mtE5Wsz1E6C8SO3N0kVuc8y7MY7WY/hmurkHKSh
oR9mMoV2pkrRqyG3ZVXOsVJuGkXFiU8MvU6Ag+U8N5GZ39dO7D6I3KAnkzrhRqlyz7c9qQW8sWzD
TXIMkiKt75sktQPVqMLrkr/hJlMKGVSNquxic2azrvTZ2VieeGs0IVYIJNIHJCbzhr0MSjhuEoXM
tR9eEhKPmjlVverJ0OM4kP8Zei+9nWSdf1PdrrgKyyRu151FjXcq+KSX+tzBiWvlCQ9dwtEk5XRW
MgUplR0ySRVm4lznhfGfTFerHyEZC082zX/WWZmbt10/aUGPs+otS4RxU+HRCOhoZHSpaHzMXTWz
cBfTu1Ep3bdWd5X1UBIIqugUd0pIhDsnqWd0pWG+xpuiYZ3qqEsnkEJwky8xbvMNBRDlNk60dlu7
qrKWEyF2nElIltOzfFeEaQW8HirqnFnew0h887qVU7WacjJjlSFMfwjTwIzi6VTJnTBF3h6G2w7J
wLdacg6bZl1dl9R+dxNJjBvgJJWvVy2BVapi7aKxFde5WkaQ+duWFkZulPeqAoyll168hIlw+PCr
ItM3vZ1i7Boc5wcle+c+nefpexXqxCdo2TNfz5/IxMZaJVkPs75mT9LabusRUIXp2w2dh6mryKyf
iYsZGydda5nWQbecctaa1HR+qamT+U7imrtSz27HOp0RxRiVe9foNMKwSJJF1xK/AgnMu/FqarTz
aNTftNAUcEpkdUgIeiYLBYV0zOn7qawdPd+CF6xuDFN576rRlRCW9DxAfZzcjvyXvioKM6AAyyeT
kznkrEdz0HbxYOZbrcjoY5pmP5K1MDnwHSJrVZUoaTjd0JDNo5wVJB73fFcNKYtO9sdoayIWElho
j8Kxkts0tGSLmmIQPlaU+kefKfHTRMTUVTq14Tt5wVRXm4z43NHwopXejaOv9WF1M0zG/yHtvHbk
RpZ2+0QEyKS/ZVlWO3W3/A0hS+89n/4savbZu5tFNKH5b2YGEDRRmUwTGfEZ7t2wbgKcTTB7mCI7
QCZ9qHlPRIZPe1Wj32kXyewSJEGvSiu8bmQvfFKGNK1POsy6S6GH39sxMm+bLK7dzgpRxezq8RHD
rOJAfsBNMdNwx6HSnKKNs7vMyPqHmtbeufCgKVZTisNiEXwUgSl2he7nD7U32t8jW+WaM2s/OeLN
ShOFao47RU1LCzcoHkyvaJ4GZUy5WyNvZ/bJD0i+OdQQrHmTKpajPcZJ3ZHORepKdVvd942gSOw3
7WfgiHhZhE0SjvtkAnJmNkV5a5eAe9PRM9lVsnXQ4oKLWFd5dSh6+00L8/xdqgYZKZE/0tKZwo+4
X3IDshS+5bWlPvktdecm0OiAjGZwDOm8nNWw659CkXjvQxqwd/3QfDXZkf6p7BPhSmM7Vq6uS7aT
VV67B7nu3Zi4Yd17GPW808Brf9Sq0uMXFr2yn5qEOTTxTooC85PtZzS2u2F8jFuz/FhRU9gP1MQc
2bb6G0WhXZlYRgPi0ALB0XFDK2B8DlKtZq5U1hYrZuJeiPXumBi1LfCTldNTj0fSF2kMqh1Oqcop
l/3pJsjq8l4P7PCLbETGRY7Haa/pasWNNr88g0CgUgHSQGuDgm5JGD73UZ4frJ6bv9FtYJwaW1Ly
tO95NFR75LSLe/LC31mfpnsWWoWdbjgBXc/R69xVLWXBHFybOzWe9ItK+rBTEaa9hWJNqgZ5ci+N
Nr1iO+x2cW787Hsbncg2omE8oY/kKore0f8lYcSDTcZEWR8vVVGEN72hfAj6MDqpoX4XR1N7CjMV
HKKNdXKiNMEjtjjBziZrubPK7s7Om/QbBtG8obtG5ynM+xCXOLys4XVV73IftZ1kqml20oa51ytT
UOlEVtAJSfRvKZxITq3qFaL5lXJvq5N/xttcPKmSlp/pr/BlpMbive7XPwHIVb8COY73iMNNu0m0
HxQJ3JfFZvskB91HXLTifZfLChsWK5NHuwokjKOVvLydkCJ6nxkyvNhgoFs1DT2vyz742lJMuS+K
JIycfKRFXGWVfqcFSnkPIXY6zIJd7+tq+JJmkveUSfQwjS4zD43li93YCDQd/Tw44ejW7WvVw+Ma
ayrzZFeV/AQBa9j7tJl2clRqOy/opMM4ddqOhKm8yVhPh9w07BPmnmTriszN4E+Ya0HYKNw07/yT
UnPCQcuLvwLbLo8WW+QwRTxAHTPSyw98jtbN0vR7Kls+AuHqqJ/6iTwBVjGYjmxqj1Ts8xO4nnKf
Y1Lv1ImgRU7ucuR19V1p8V8zQhz9uJZkrmil+KzZE+5tGoZ4kB8M/71tmuEJnynlR9WBYKCE5N17
k9cdQfypt1U6ilmcXOxpbKG+Hkg9LuEaC2pQk+nIodOfJzqspzZoAreIUu+EKDUuIyLoa/JtbJp3
uUie+sIr78p27PdIGcm3hRynXyRoRiF3VG+eEEuoL0E3FIdg7n1JCd41IRSSk9lO486fbcT1WKnu
w1HXzq0uul0dKOPXOgmC/XypOoDBMLTuID7FvO53bUjfsEz5cGh12G4agjWKrK7eT7KZ3erGoF4i
TgVSwbg6AyTAsqjl/dwOqCZ4wv9a+AJttgDFxU9VZRbqfjSyzq0tTRzjgas/yrE6CdpyfN/4VXFX
cgSe2sQILqWI8QwaW/m5y3X7oo+y/sWPx/SrqYbVPZY2/anBZohZqH4rBnMZVArYPKF87hXASTCu
pEMWGukeLw0SqyhO3kVNpT7jaF9exJh3P+Ye0f1IfXAfek1/TDPkXSYei/eaOl/TeWwURy1HZWsM
5GNkyvVxMMtk2IVyXT/M/lg7ofs/hY2cyA6evnzfyCUwaWUwb0SdVHth9x6Yfe2bOrTyPifF3QWx
GhwjaVR2epTXLnLyGMpABY+GUP4Ul0Ny4+HszhWpPcBwD1jlubYr1TQ/FWnQUV7SCvLpcDZghRlO
Hb076Hml7X2GRmNXV4b9KMipu84r8PAaq/ToT3165/eA7dNAp1NkBtU7BJjyj6Foi73AJ+kpC9vi
nR3oyd7X9OdYHR7yydNv7QFmk2VwhqiRfc4m62dQIULRWcoRqabGKdJEkADn5kXLed+BnEyPiJhJ
O6Mn8aX5a/wIveRzqnC4OKo84sBW+kr4oI6+dmwzVX2yk+CeiWh3bB/DsTMlOtETUA+5nn4TvAsC
p/LN6dzUSvVDnlJUVQFjRccC0i3jCuP3rT19MZLSeO68XK+dcCiMhBLbkD8mShTdDzb4klYq419U
zh8LZfxm1MWHVjdzp7Hi8p3tByFqWfk3ra0DF30LDOAsvzh1eqbf6ZNkPhFexuNyfh8Jg9oBIpDc
158yafiVp4P5YOaW8RzKEj6efYEyUWNRosvV6ibWI4GFp2E+SnGNUqapdE4pzzmlrFW39AYlJzGk
2C0zD4dCzU/3LTL/jl23grRz8EDnUL+IChPUnWr9xofLvxkMzftKm1p2onoqTn3HyUzyO9zqftkc
0rLNWLRYnUmVhgdY00s3jVr6B6vMcsApJTKnuoeBm2coZzuPZ0vM8ZdX5QxJBC0v6XQ6pGZZH5AQ
UDEz0z/WkiiBnMTp3kdkxE18P9sHamGhBjRXgnMvdmJcT49dn/hP06i/z/CTAQlVmO9AafFiS2ki
JWZlPfaqARZlSMh+Y2O8sLzqoypllms0mvJRMsdbaYpu5aCIL4WZqAdRoa1nx8VjlI2k20b9tZ7I
XBF9+uA1XnDf1kDlVKMLd1HupaegT/DQq2WoaSQgRyXTtKOEqf1BMuf3bDv633KjupuGTHKKSNgH
BF/5KVaMu6Q9WFRuTIMnF16Huum9Q/E62gOyo2TYjw+Y09/JRWRQFqjVfZF6T11pK047AWjj1yGI
iqGtOtk6Ag+9tetSqiO+Nf1G8eerFHu8Cou25NIeMQJsMUSqUMq6Q4CN2nSjUeTFxX5X2Rr6MT5g
tbEWrETcrQDXpSWgiADQl0raTGkWDI8UB6xO9ZNRZODqPOxCJs9whtrjiMt4Y+a28rnS/PbgcbZw
X1jpvWGEPF3oj+5EamZnS69i1yzzO+qUYpcH0vdq0J4xMRv2HZjS28TWMw4aDPSUNLFuIgnB48Gg
VZDPHV1d06yTHUTjiXcsqU4UZu/BbN3ii/EFsMkvvx3ObWe+z4sh3w+9+FGkmBNmSdi5aid+NYU6
7JNOe5LIZnZjxBUe1tRAPD8cdqle949D4o/v6l7/NMgh9Ug7fq9zzZIljO3Oo6vgSGonOXjZSo6X
6sPXStZuKNajU2hQoDKzvt1Roc9/UHoPvyRSqB0Z2bBXULs7t5JscZhlqHZGW54VKz0lmCsKWtwo
05oAWV83XIJECHSZw8mN4m6XmzN85G4Cxzo1H8qExFHZ4B1ddziFDBAdmLEgyQF3/DqeXghP5Tll
nuNcT05xMEX7pO6lDRXj61ERhY4+7BKM3K86ZWpbeXrelunFynLpozl03gMWZfXDKEJTcWpKxnf0
n0hSbKomYqNPfN2CpCSDiA2YFsAgCEW+HmKeY0fkyXLqmsO9N36Jwvde+KWL2XWbDN/r3hxdMhmR
X+AFKHsuO99TC4JDH+rRVeT4IeBFoMnlo25rG6iQtS7ny66ceD2iMh07JfBxT8wx2bIBLgA5Y9OO
QB3f7gBerw7af4J+lSLTzTeWKBqVfhdGhnZ0CXQxHdSsCnaqnjTu/y3KvHpeNKfTqCy1xgqTCwjN
7l72g/iieFb+95OG7O4sO2bNHkpLexbMARpV7czIjSXaBP5NbOP+nAKniTcatCuTZtHzBkcFdAc1
hAUuYZB5PnlBqvOaLRIXURMSLki0G59mZanRLmJFW/wL2/nFxs1RhAuqyg4vsh74n+R61H6WAulO
B22a4fbtD3RNomL7voi1WG9mE9Qqo5VdyfigNjTSumNMQTgcol0dUTuimE+Tf6P7vDZAYBeMTJXZ
v8ttC1LeMvLKjlyVVNAs0n0F2BT3+Y2vtXI6yBAGAQSh3Y+E52IeYSBgP+bBZ/KzG0qVZqk5mYzA
ps57WU92b0/k2pjgWQB8E3iFXTlBzm2q3pdl/6JZiaC2Gc5UsEAcPGzRN5b7aihoTWAu5jW/xPPZ
XdJSlVbN84jPblx9zGWdGn+1MXtX/H5GwjMZGgl9R/5jycWpQ0CLdoO4Vgv50jxRlFXH70pk2bHT
BVH1QGm8VxxayJ042l0jkJlDWccNs5FCtJnWc0aMF8KW+M3KV0XBdObPWGjfwBF6faSgt6WVcS1C
FzzpEby41P0KsG/2og9FsbE5ViaaUNwh8z+FtbyxUyuHQ1FI9Jfr/tasshPlLAD8bfr3a2dWPEHJ
449zzJJg5cW6T8cYKU27lXYx9tuhNDkKhPi/XqKCXi2cMQuS3xVCsyE7y1U9luDENZrbG81wY0yB
6WjRpmHWyswh7UEwqFN8p+XWa4miGVLgnSlJ7kftnY6msixvHCPXdyUAZUh33Mdofl1RaP0K1TMo
4tFF6mha4440OKK17GOVyOTr7SRtZBsrqQ5RZucgZKmp4SxWnlbSe4v8XHGLihZdClzGvvG833ib
P/C6cDr6gm9/sBX0piAii+8flNpSsTe2QqF7YDZcya8fRNSQ2OcJPbBgr/cpWbQOWF7R3Nacjipv
k40TYGV+Xx0Ai8tba5vARJeGDpU5OlAYqineqzGPz7bdGOj1vQorTsCLA8Ojk2ctUuMmggbgKXp0
adOia9C4SXT9oFppuOWTtHLdKSghot+Gk5vQlllcDGOYkpIfXjJcOc2zYmbJg2TGRn6SaTRaN0Xk
g5lBbj2bHISdAiQgc0Pf0thYm9iXv0K8PsIUPRNlKse413VlAR991B/KSZGeM7PuH4Zx80NeefVx
lM92W1y5ZEcqQIPXASfeTXoRoHNpo3j0kDQjrqQUvQ5FKcW7PrTig6FM+dEfpP6eJq639yaNx3PS
bOnArXxoCiozzxj2GkC3xZXs+a1aToFlnk0Bs9PwcZnONnbpyv1gq2hUzRt0lvVchMhoT9QkBAiY
ZOoOfcf9ZAL617uDLD8ZfbgBI70+6FSGosKz/8N9X65cnEba0cIm3IUHGcbOgJ7UowhGmfn1+i2V
oevVOwejC4gZg8CbZjG00Bo52spWOlM/UX3Ieb7/4NEZeKenZv810nxP26nmKH1rQRmbji26qNyY
3eulSzpFtwq4MUhndOxfr6SsCdNS0rwA18dulwYGCK7yIfCx5kqz9vT28bcaCxk/Um0TAsMyzxmr
poM+HutukYbfWknnFaF32qkYO+PoAeLYGNr1wkGzgmwRAXZqy1deLlbcD62ejqObt+3O7O7t9ldd
fQ69kx7/rW0MThrIa+l4xHEPY2W7uElKkWpGk1v5BazTeEBt/TM3prVxqK6MZ36SA6BG3hZGxiKI
VfYSTWc/cC2EN+k8O2Pj7fTm+5SZTtSd3/5W1xubbU02ZiGii+bi8m6ckCgyOiB3cAsj6qnS0fC3
9CpXVj+YfpYDHwmV+GVOAcaZnBi3hLNiea4smUdRy5AYnw3yQMhELkScvSWJjdxsZWCqAqR/diZg
Fpe6C6OXWWWhJ7Dssxj4dkJvCQvetydvsdBhgMxIXBUjChOCztXxLCwP5zmQCBegmPk59aX82MEi
unhKXgFF7LfyzcVM/onH15qTe7Rzr07htG96HZtR8wzGDReUd310n2v0qYJf0Occv/rS1c3G5lqc
k/+ENBAOtHkPc/wvFmPQGBmg4RLD95bGmSgd0VGALjcMLxZL/p8oqMRz2Zk6aeH85y/KDUPjFXKg
8QgrQtlHXheNcs/NFGtSeKfX3gQrt7FPoDnqLcOhtfHNb0yZhIhrdvkqyTM1V8JKjG5rYP8jxCfE
ts8gQ/2NpbL26Vj+gFOMf+RjXo8wlIMMKczQcmlxqnPVNTjGKJmSnhXo/dP32VUR3L22s3pwyuq/
Wal0adjilI1AaC0StSRXQV13KO0W0p2sPfdBumv7Y5FvWSqtTSchWCgy6pby8ugXMtvEUvLEDTBH
kSlGIKnuoO77L2bzZZh5Y75YL5ybSptORnQpIhyNFGkonXzKSjA5KqII+VAgPJoMxQPF5PQgY0Wz
kT2sbXyDRTjXxHVu1Plrv4g/mihDRUpknCfx0yrufVqHTf3DtD6+fb6szSYqOdQK0PG6lgvFxwat
NYr6Fw8Y/G0ZZ71bqo127rgLD2+HWqaaf7YgxAnqLnCErr0tiW7KUUwdYLAr42w2RvO772WoAKPY
pwlcWlrx+m1ZYHpP19J68M3e2qtJuKWOtji3+R2cM5pAz0afOVFLLkVMWZgug+Jfujaht9oNSZyc
GsNAi+jtEV9P7qtAS4nYCrJ/gNASwjIyWs1yDLysdArx6e0oq8MxZvEflQsQRtHrlYKPiPAVNCbc
CjXom8zK+0tSjVsKQNfrcT6c/xdl8eKLm7yiKplTiLAeivaQeQZ6qL95lezfHs1aHEF1SbORULpW
lDGMwQpTI7DOnZYndwEE9j2EsmRXZw2lLD8K/0U8UmedqhGyfFe0tXjQIdYEuo001a96fA+9fm81
Zx982tvjWlsLvAY4Nnh9YBc6f8UX+9nv/bywqgRAkGccBSIm/axQZm4pX61N38sw8894ESZEwiUq
Krl16zh5L/wSbGMv7exOPPG03DL0WA1GRdPgeNKhOS5WXoCoBNjsEQsBnLiy5n0q34imd+T+19tz
t6iu/Nmw3GyIh8ka+d3yyC+BhlceqHS3037VAgUJSCXA0EHk//TKYKco/2JHvYw3j/vFJAbzORQW
OM4paGladO3jvtzojc1T84JidTWkxdRllQZlZ4gUNzDl4IaKN/iJGOxzuYMlIimO1RjAXVU/y4yN
dHx1Ib6YzMVG9ofEo2XQ43tkpdF3A1D3LyGpvyOA2BtLflmj+s8g0eZTZ6rxVVouphqVLwQHXE0N
NSoobZdUN/5QQHRpW7v/UdYdCLwoQaed9WPEQBDaKmofQsP2Nuq167+FJBMnToM6/FKHLjdLIXpU
pc4TUksODixyfcZULOuPpWX2P2I7RfcDcCWd+BAdiR8izDqQjrybN2Zlbf4pMgmeQ7PA39JXrlKj
yE7hDQL7Mo9VVdNx157lSWx0Av68PpYrjOeQKVQEOlGDX1YEJCwnZL2ZyMc8PoGNszomNEmI8EVR
PwnVS97HIX4uwDC7ByuWy4dSKcKP8FGip9EGhzba0tZGXhs7ZOT/foTF2ouQCpH6MMhdgIQ+vvW6
Pzgynfe3j4vrRNjiQP9flEXq5BcClEibQp1SQDSqdhM5Rehb+zSHSDi1FXG7kgdbJskHs1a3/CpX
TytSN966Khnk8j1jSFJRNFNmu7LfFtGONVV+0RSpCg4DGIlbVSJZhXUw1J/MsiuN49uDX5liZdZh
51H/J8dZfPZEJNHQFoF91u3oxst94K5V7ETgY96Os5J1KGg20GXiPptVwV+fkbqVtnEtx0js9/V+
DP29MMuNEGtDmZXQZJqqpKdXVQpZHjkmWiqyipIEh0j3wBJpFvLRMCLjrZbgyoAge//vsy0OfRNO
DtqHhXlGdefGN2uYbPrGgFYP/RchFnPWxNEI0KFV3Fr+onuuVn6Yhid5GHeN+fGvvw6DAfcgIyBO
+WCe2hc3mDdm9RiP+E1otfZDIAwFMXTcyJxWJ4x8nsRJ1/lKyxhSNnXAbyJX6JRBHEQUlYexJAHZ
2M7rR/eLQIsvw16PukzJeUB7nnkATYTAPUSMQ1dF0UmnC/JJytHI0UstPGaDhFaLntsb9/X6YHWq
SNRhKMwtPh2Epcaz5BpGe5x+Vaz0uU+0jZ27tOT857okm/r/MRanIxgkEekquq96W9bt3lT6Itw1
lR1PT5Kt5PK9qeDn6sDhCR6QsfV2IcXC5lFWp15710NQnZ4mIx/LI8SA4WNCLxigsD5WPZJ33Sg/
/vUSmwFE/92di6/SKChWxUNhu+bIWzirEQGzho0Y8/9jeYdRCf3vjCxO8rpBLSTuJeMs5C+w+rNI
2TNOp2qKjZfa6s6cxVN5c+DNuyzlpUGfI/HbhRc8nZKbwfMxNJ5E4kgTuEzoPeZzTS1xI+jKg5iL
6kXUedG92KVIiGV+WgnzbFR+6CThcBJ5uMeZEXGv/NRGykUvsmc7wD6r4GU3VRswsJUD9lX8xQ42
zBHtwiZHVKC0YzfKvCRyBPSumwr7nPdvL5f1GdYRefnPa+H1WBPbU/ss9AZXWJ9k+zmFdqj4X7CL
PUv2cHo71upmRSQUoRehmZRnX8dq1cKkzxeNLoJW3XvQ2lS3m1gU0+HtOOvz9984y/e9r4YIWjVT
fEk03IgdrNhB4uTAt790uRUZG8tlfQb/F21xs0+CYJ2pR26LXJmmcEr8liNkPVD3s41847xbG9rL
7FG8nsKxVPqwz6vgIsPOuKR9NZwkLahPqbcpI782LvodpNa8+RFvUl+HQrFpaC0Vrf9y0hAwNOzP
SiYe0xqGcGl9q31vOL/92dYStJcBF9tu7FO6zTPaspdzpx+/FtKHJHqodPTAVExl4G//3+Ittlll
SnBZgQWjJzMWpzgtizuzbNSd6EPTTclkdlIxZodUw2jx7chr5ydnGo8WwG+zIMvrqRVSnUGgaMyz
rfY7QMNnabqzlQdp021jK9Di6kqBHFPFVENXsR8GjJkb64uZeQ71kI1NsB6IJhliygAClgd1pIqm
Qg1UciGZgPovYiUKd10Iw9UJYauYh77Pu429sBVzsV7MMc+NTuamE2mHU1+W9Ie4k73fkPWdiqv2
29sfbfVaoCz53zEu1ks+2Ami9ZV+lpN4H1K1CeDHme0zVgG7Kv8xDPqDiQ5G3HpOjGzF29FXN/6L
4PNkvLiTeqkNu1QkvYsarn6u1V4+jXqvouYU6hvfcjUUpSNk4WxdEcvViRZL1yE0BlFNy56EF920
bb33s+bw9ohWPx8kKRThZlX9ZZ5qm/VYy5mVuGH+EaB5Vj1NxTvT//V2lJXBAP4EUojIF2ScZRQT
rcbIHOGpwfJB/yqmVi/C6L5qxk3rdjGfiK/SIlSAeNjDOkQAy74SqCozGQFR8j1X6XXdUUT1jtRU
fp/YQ/xxqilq76AFG8+qllTI/Fod/ERMMyQ6bBAC74MAYjciH1D8ya5MDMnMWkn2Bnpv8m7KI1hP
QahFKP323ru8igzbSdFXQrmUEnaEzCPtdkeBeFcc5FYW4VlPgmlyvEZJHnVIqdRVTBts/pBU/ikT
Q4wCc6SF33UpqjWUexpr2On+iKIzkEuzRvSg12xUaWX7EcR92zmNnI3ikNm+0u0GCfI50s9pDTcd
GGV7gldGnxD75fAGIYwk3Sdl3FeOAdHu3s8oIdVl0Ln60BTRIWh9txjhllHxr8WtnXVNsivCiBcx
f1ecAwwggouoo7445XCva+TfG7u88/NB8e86o7a+luiLfMuitn2Q4rYddqQdCFKHNaZ0jjpG0qWv
azvjFqb1ttOCMNRPXpRpaIRHg/a5LePc3zdFk/8uk7R/HxhNg2EuGhHKOVPM4jJqaAIcjCFu7oWf
ssFhmXifooG80MlUDfKFFJbjuI+jhu+CgUDWOF44yojedI35E9Rx6/JFoLcb1lhDXikH7S7rkBU7
lmOBmgjCpYiANjwOUOSdRPYNSjeiLWXEkYbwspRmB6lR6MlkZp/vMx/+296OMER1yhLqmaMD2vyk
JPOcFxIz4qRoLcBZH/PR2pXVIP+We306QeeUcVMvwu9AKJRyjxpXjfhzMaRIfUexDm7YCOwPb++5
q539Zx+AqQU4RO94CcKkpqc0AxqK+AWoeKUaIO18C4GEyThNk/7z7WBXacqfYDZ5Co148IuL9KtO
cXItmjFyvcB31N5wQkDQyMU2HgWKLf/q1ZFZYIdIYYG4LGHrXsTeqYe2dTsykmqsHTAAaHnAplc2
UoT58lqeJbNEGzOoc2otYVdxE0E4U+i30GF8hAz9vspa9+9nbjbuo/EHxYU85PWVQq8t7enFUYks
hktYGudBYBiQafdjpEMghQDydryro5gv9TLeIncFW4pxdJl457hNXbijeO4at608baQF6koczmGF
EVFkwYN+/vMXV6VSdqjTJ2mE7eWAJhmuSznJT60jm8UKVAs0TXxziAtHGgETgo0sVHVnGFJ6MUNF
Dc6irCyKGm2h/OaLyQKyVxqM2l60LX162Y9lMR+REibcQzA9N4UefzRgK/2EplvppyzuhskRhdAy
x7I8yOJK0SXFXYDTt7UvRqwD0LyUvgwVZt9y1yWoZ1glWjL4iwOwsLU22iPRPT7+1ezThgSkCeJN
12cc+pWRQW1acC+zJL1MhT7ctkheOkoa+e4QwZD/q1B0xnGeMAUIMNgd2hVZwLLLJknySHLhM0nf
NalHeiytO3RKhLVVVF7ZJ8RC9xU3CMgUV/d7Hba2yiV6hhWJ1J9n+Oc2GbfEBVcOGTqEJl0uBjQX
8F4vKUHrbhSNgGOnljusNRzFu5l3SYHSRKBsGKGsrF9QkHMPAvXX6xJuLcWQwKTSO/vefL13od6O
B20KFHwt9cra2JWLCfyzLqgXYZeHD/M1sK219QAlyLZ0DfSbnDjI7lO7eX57QaxMH+hHTBYFRQaF
hfh6+pohYWeYyuSi0isco5RuqjY6IdtzFEFysTpr4yW5ckyrzCDSrpSGsdNYvK+quNQ7YQyhK+rb
2niG875DpLpS/9VCR0SWOiustiukWZBrPSIiWKXTp3HV8lRm0lnzNntkK9MHppKLQKFxwe5dHNTR
MOn9EMWqa8ooI2JPISt4CfajYtxLdkqPDg2N4nfIukeV0W6QP8QEFL3vMiu19hBqYYuSfmsLZPDG
ROMDSOioOi0dnic5A8ft+LUViY1VvHwu/bOw2JSUZbnGru7KqQhQJ5NLGxMCGAUoZ5Qw5ZWDQJpT
jirdKbX8a+pNOz//NqLjRW67cYWu7qOZAQg8AoTestw0eUFeF3I5uZ6C2P1stxPREm+DjdNu7evQ
2p9TD+hltF5eL25p0oLUUzqyeCVDjSJzzbD+nCNEWnU+3r6xsbFh14bFI5tGkmyz9pYIpKaoYGbD
UYIOMj2PpvK+lGDNSbL+++1Nu7KJLCA5lFxQfuZJvxiXlyl+lhepdQ69+l3jqXcYj5wQBbhDrGIj
E1mcQfOFMZMmkCee6bZQd15PoWlGcVOkmeK2FeLxPlYpRrcRYmU0r0IsKiFmw8OmDEfj3JV3XfvJ
QpUyC+/KIt5YDatxKB5z0/45ghZDSYYySPRiUNxcSW5kxAnqdPiWjfDVRb/RSl6EmjcYyZtJB2ZW
Q752yfRzv7GM1ERVPd7nRXycmmo/Tj+VbiN1WAlEiPmAM7j9rtykLNvrpo5obhJ9HdFZFF5+Dtub
rqk3Jm+xtOcRAXIltYa/ZQlYNK/XAdEjSbe8WW6ufIj98IDPB69cyTQ3Ai0W3D+B0IrnQIUErS3z
eNSkUOrwTMutlCi+BwRq3lS9EW1cQxtR7IUVOeqcBZ4pDTaSXoqFT/so59nGsl6dMfh+M19yRs2p
r2cMERMvtRp0IS0UnBw7HH7LcfdOJNJGi3RtCdBSotmrkCaQxb+OgwdGiCYJkG0h5Te+N96bcfBZ
+LLTTOPzX507f74NnHuoCvNSALf5OtSUkhp1o2bS0qsdMcLqQbOshpzZtD/ejqTNH+DFI+ufUCB/
bSwXuVmX6w2IJcSBxjbcIvTaEUOHsPiQNDjt7NBvsdKdhhprsuuzLvjdRXZ7QKU79g4y8l/pcZQ0
+Yul90YPW77VVSexEZW/nah3eQAKsRDCYaPkLVrhwpE4MShnVK28IFH2qAVr5oMRUqvZdaApm68o
Y0nhHnWuQEOtyvaUUyv6ob/VkqKWL2rKdwGAlNDON+nuO8mYfEO9HkWXagSU2UvanaT1SFshC5F+
EmmsfkMCXK53+NNM+eHtWVtdCmRymgUyFBjF4vv4kgrTWYljN04+dbhP9fYvr85o8359O87a0oa2
NXstmOTCy5IyJWStaY08vPi5be8S2v8PakNpN6pK6/R2qLWNSqbCY3t2p7CWiAYun4lXhB64fafv
TCEjjRxuzJq9ttQgBWKmQDHyGpMnkBSclCa6GMpgm/teqfCs7yovVY/mQLlth71QyQu8S5+pqSC2
LYLYfHp7mH+mbLHe/yAq/5OSLQ8kgVyMN7C6zjJLZjykeHUpSJoCedyDNatwtAiQOz17ZDSOF1DV
w1Y1HjPE9KY02llJHw+7HpsV5CypmjX7t3/efAW/9esWZ4zEMyEPLB4EjRUFt5YyFTsQ5Tiz9FmW
3xZ62TwoiUzNzWu3nD3mi+UqNJoUsiDDBoo2r8UXJQO/xOcC45nkEpQWJnAIyU0f8IWOf6R2lQ27
aCqkd7FualtZycrC4/Ewv4swviVNXgxZ8avYA9FGSQQk+K7p/Y9ID22RYFc20qsgi7pLAZossnwS
uXrC2/KTr/4Ypn9xcyMujrgW5T6NhHFxKJStHXtRqOIyIYxTGacUn/Gv9fKNJbI6FL6PBYyM8tvy
wI6HsMqlqLDOOedeVoFSQ/+s97+8vRDXonDq8F4liaP8Np+AL1aDFhZyG48Sma+q9TsO/njnx/G4
16Ca/l0yP99A6stQi4xHi+tajyENX3q7Nm4QTzUCx2rl5pCYRvHp3wwL0IbCe/XaxlXmhTUL/KaX
eiyr38hmy/eSh6RbgZH3xndauSNUA3YUVXdUI67AlPnYaXrVkZZ4ypde+SpX9SEV+t4MtzQc1jYQ
iiiY1MCNQpxiMX9iaJPKkyLkG9T40bK6AK1OAOlvT9zqufkyyuLxEOdBGlgRvq1Bc8n76FkeT5ny
qNfpuz6ojlGCbgmGXlrrpLr1sfd9lHW/v/0T1pakSTUDshLw1KtcP8STFkke20b/e0JfDJMjcCl6
8WEchLfxcF/7dujLsEA0ys5U8l6vfvwFaavkSeCiqoJAlcsCdazhU1ps1GmVtW83m0KR1s8F7mXl
fgi7Ks8DLbm02Iw+ynUnUU83Q/sQRu1PuVDkXd15xqGY5PAI2bmHAIAmQdMU477JrOleQj3SERoa
vm/P9dbvWpyXdUI2gqqUdNa9Sr6x/h9p57UcN5Ks4SdCBLy5BdqhaURRlL1BaCgNvPd4+vOBs7vT
BBGNoM7VGEUouwpVWVWZv8nIYlhxbT1B1o4ck+o75A00SN7wslKEJM04ssyTWRh5hwJW7n8u4xLM
Vgy6/HsWoQ7gKF4Rp/v3Dw/kNsKd1A94MSy2jBp0emhGQ+YGnn+rUJtt2up9JKmXrHYZYrFf1BYn
rln89pzUoVkc/BqXtAxQVeIg4S5bD5VfqVspZ+2rUfLn4c1RSb1pcQKFQqsYYQNdsepNbJV6t23S
9+Gy5mEBg5mPauqYb/tavoiYBDKICEphUqIkwTk3fnf0L69/n5VrELpUEPaoAKN4sKz2QXKIZWmU
FbfVakfAsDammRxb2d4bAKPgGkEr9nrEleRCliZfz4S2lcO7T0og0EKArQlY9LC20XH+yHXr8Adh
QHhx3QHO+wZQFPFYUTsDvIZOjtvxVPFuZ9ugnUyz6+ndoWYWOi87Xigkl3nEFye4IQq5FwVJ6frJ
J98a7yvfx2j2nZW/eT28irK4J9DV5pyto8nN/Ic6gbHd/YKpbqM974TIm/zBkGjcEBQZIVVeDMkc
rAFLR8s41UaR7xXs0mxpRA5VyBRpI9TKCgQq8W+oxbhgGnsjQt3pudNS70DfKrVFLXlM58f4GKW1
g3JzvcvMPnn/BqNqBgFQMukbw318/dkCo63ohGEGN2JAVDbdyRqbo5kqu/dP5WWYRXqSJaq0VdNP
J2zgPotTXCFznA22kjVbR8nKWcqAOEzxcoSJtdzL/mgNcmNwccAAehcbwgMKtlwo01NjbSGwVvLf
q1CLU0vBXQWllCJG/rx060lAkSjeODm2RrNIsXlZZpae4X/o8UQeFepNeA9gYXqIx2gj1Mrp+Go0
82gvNnAoZkJZtWLgMn22LAw20tizR4k94rrtK1skg9WRKSIQAqQX6BktFl4ttUKVBTIo2DJ00glt
/i65nfoMDdH3albMSYMCgMV6oPoIyur1yPSoTQToE95J8aMnqzWOWVDcjJXygWoUtu1btLL1kXE7
phEO12vZnUiqvNGVsIev3H9qtU8IdOyG/Kji/XF9T60uPwzQ/htnsadotABFYQ1CaxIOXlqfVKt4
f61z5ij/N4S+WOHt4NVlNpIdVExiHFn0BWTla5SM1WLrcractfkxwfOScDBp0DlahLL0YdK1MArO
aoGzzSAktKmCtrnBuiqkYTVuiexIy5S7DLjYWiF4LkOeVRfHIJvuBg++K8U7cRL2rV/UvVPVnvpD
rJtysiH3IMgdNl14MENM3mwt8xDGFXnln7yIE9YuBvBTSNKKzWyQLOeAg/IetpUxSOrGU3n52eff
TaH2pbVCA2xJn+0ThaTQ0xroEkDIoxnahp5+u760lkQTWpXcSuiE00GGsMhd+fWWsaRGUkcktM5x
1tF9SCgJ8ULnjdzX8rkfOv8uq4TuRyEO/R31Tt3xmMvf13/E2kAvV8T85xcJKRKErJ7QOkYsnUwU
0Vo9lX7/3nrQy3RqGJPy0KMatEQzmEOc6a2P00CRqKIdm2D5Wi3YQsjMV4XLatcyyrz6L8YiFaIB
FU7yTr2p+B89DlrHL0X1Qfaq8Z1vqX9CofVKcqVm8+bTVaoRjKlluQj/Rwc8r+MfaWlslYrXPo5p
UGbg5ijNMp+vB1SGqmwMVPDc0WwOppXdNZZxuP791zYohFmDZzawjDf127AHhTiZAUwU01fvFUyn
kEm3BEM+zOj5XyPCxreylWCUM5XSlqLN6ge7CL5Irn3IS2FqYSBNVmhP3fMM7JP8jU+1lvMuR7jY
Zb4nt1OIysO5SQ2AekkXnrBIek5TD3OAXM3/YENRwONY4kA035gpB31fgMjtM7fHHx3rr3NV9g/X
v9nyEvGy+LhHirQqZmjLYkRtlZoe1hzWqa+K0m4D+UsoVl+FcPiYt9UJ2OBGQ3b1M/0bT1sc7aoe
CGJeTmiyJgFmiaLd6391EGquj2o1ykXKXRwVct+BdQDA4XZN9yUcjO8YYh3jsRf/II6F+AjCbzOX
cPmgNgrg7YY44xoQNNcR/0BnGQH6rTAre5d6CiJD9EbQX1imvCBsBKGqpsAN6vRrEw0Plld/vT5j
Kyv7VYhFvtNjTe3FNgOJUprpTil82nRp4uF+2PRPspLGx+vxVr4QFQjkfizOKrRiFrfJcpp4XFTG
6KZRcI+dxb2fTx9xQH2/uBxHxEWcRVqokygPOtOsaFvpgdP31nNsyH8ZPVUyHfspP1COnp89meMW
tmdlY9EMniV9dAAotExe51s+5FAEcqKerOkmMTCuUL8Ewmk0zn6zsYVXV8eMddEoRM7ytq8jSX2r
NamQxW5Wmvd6P9hRkWx8rZXMjjISpWqJLomsLMFieachDS3UvRviXBZXeENWuHk9B2hn6MGtBq7i
+uoAWMePXpy/ryIuvhu2XwlWH0N0hnPfB8e6aLCZw2AL7co6aM+aiuvlXkDsorATeoHTrkSBmz5o
PVVPXVHV4nEo/O4+DSaMiaKwrH+PRYOY1JRYZWobCb8+C8T8OYCnvcMUKBGczjOmJ8EP6u/YWYvc
J4MOdHylxGjy5Rgtmo4eDnp2FqCmY9RX63FgF02WPlHKD/Ej1LKmsSsJJFBZo0VrFwDmexv4Z6k5
gWeA7Www0zGww7OiGusLiei6Vn0XALHj/2piV3AccX3AjbISkxRvxbLPcWfE09jBHC1/HColMxww
z/n3sNBGARmAGtPoKhXyAE1IM/cdJdHgTQAZC/AvL9tnX5LK0laFNtbuS7BKYPsNX73reqrwuFNa
cmtbVhF7u7o2tPoBIylUjsuiwOo9Kf1GuhkyULCO11LJi6I0A65rjPRDakFXHyIfEcojfiPwIRCt
19N9J3bKsyL1tefk+PjhDJoqysc6wCJv12a58bUSZnOTIaiip/n/Hi291bDjxCHrM86BMYg3WR6e
6jaNfgRRhMCZiiR56+A7EfwoNcwSmBsPWC6DQLeOK6Zo7ARg/TAY+UkQbQUDiW+8SH9NoJ/vuDPT
oQpK/YZGC6Lwpak/hbzQQzwDJPN+KIX2c0j3UrPTUJvC45DpJTRIXCwoT0UmToSV1CHAixG5yWvN
Q1/bgJj5M2sFBTtX3o3hPkZw4puGi2zgGBBR4uMw08emPFVuIKCXpVPySQEf+WVx5kpbSAecLsTf
udDWX/QKZSJsY3IcFQECa7qNsIn1Ue8x4jibsTYiY9zjh3PqKMjEToHNNO+Xup6tQhWk4MpY9ZPj
UEc4qOSpn3wzxW760GhG+0NOreJRlZLopiE0mAu1+h1nVf0ByE+OcacpdRxZtOywehYNiuu8giG/
WUp0a2F39tBa9dDvDCNQIwyfk+ZGtnAUdgRdnx78Ucu+WwYGRpU5lDA6U7X+PJHODWfwpKqhDAtt
6VDrSAziwlmlmG3BIvwpyEp2I8qTl0ECxdMHeoXp+btciZVnPTK10cnAV31piynraWLQe9/hm0tp
bRDL8RtWRqH46AVyJe6qWtPdxMr66tRTg3ymEFJjg9W31d+1nGLoHQW4Id/kGJFFdgb1FD9evPV+
Uf3OH8NExGkQTk9K05IqX+xIgufnWKJ5WKT6ViFJJ1PPPHmXSJn0C9WZ6XMCzdi0RyPOUeSQIxOP
2jgNbpWhDv7CmCh46ofKSPZZwVGAIVwpf8cwhXxToM/+YHS5nj4quALiK5QVkr6vWrMfnQJnKFAE
lm8au+sJdOV4pTROiX9+UdCpWlyzaoSqSzpKg6sXz7VYHnurPUqBtr8eZeXSQBROHbqlSNMsYS7Y
E/kdUBHjJGcPI0K/uoKnl++k/Ua5fz0OpRlDo+P8hr+iCorHp88i1yg+amTWZmxto9/X+dfr41k5
dHifU+HHWASLkeV1LsJYcvIF00SEPcftJVRYaRZNZ2Fj3ta+DmAdHPcM/oFs+esTG/pnP2SWObmD
ICZ2PYOQDP8klMHH6+N5gy/mdk+OmQsDFNVp0i8CtQGnWdVPw8k07pPiO8InjnZ/fDYKDKkHTiK9
Ze9uBZ3X1uLo5jwHFgv8iebCEimE5mYW1V2SnC3foy3TadQKraa7o3MvH6pRv0kCqf4WWHJxkqqZ
kFf5m4J9Kyvm1fVhMXC8WlB9BhN4Gv0Kx+oPQ9I4ZfNJE7a0FldvRtTAZu1ipO6X1eu8ryR2u66c
TDG/y2vjHvd0TvjKlqMfitk8KnG6cRdbWaQ8Zf+NuKi7ISZi4rxcBS4i0w/mEIFX+aP3hmXADJo/
pLxcn01YZ/qkFZPry/Geo+/QWlvVvLXrMakDSCYsGPqs8xa5qK/0PbYsWQCHSOQJIP4o/U/9+FDq
j1Hw+/oeWPtAOErM+4AXLo2u14EsMzQNiaKNy2VF2CuxdK9W5mdKmveo+SeHcUQUNrGMLX25lS0u
cfUHsQSYjfb1YgEmnmABA/X0kwJWSuq8fZO4PUf49cFJK2Fmuwwausj/GRzar0enDNPArygC7JZR
T7RLH0PSPR51YX5bj1Is34tKN4nnAne/BhusgoqZB2LAO3W8TWS8PLK2gpJRZxZMdE2qHbGUubyl
qLHKG3lh7afO3VM0r8nkb+BPgzVyHRgROu7bLrPHsMgcM+RAtEK81jamxVrZJK9y0JwfLpZXWRpw
W0vPOnWxMFknPEMVa19aOGC2Rjc4pdhzO2unMgKlZxTPnmAgVt3mE8LfYX42Q0HCHbwN/oa5gIF7
aIi3UTlFdmpa0U6A4v67DTJlV4ZVcQyCMH7xho8cXx2qH/qgo/NCqT+8mRAvPOm4xe08qUy5guhm
63Twez9rbdicEbL2Dl0XyYcJP+eP5mT5Hyygvb91XKpBKyutS5kpBOGQxzciVInfQYKJqikjtdf0
4P1CWC7f5bzLTwNC7qfEj4UMg3oPckAShH8pY+Xf6ZnC5bNO+jN+E4poV3FeP4+lhfO2Lvn44WWz
Lg+vILexxLDHG8f0qQ3iuK0IfgfvNgudpFW+RtJo3lp11ewAOZsO5szcIjUZvb9GqLDdNVocvKtM
U2+nYKqOZqB71S6gl36Iu2q8S2ul5z9H49jO8iJFLYiPVdQM8G2CmIeUmHfiN8i28m6swgzjzCaP
d2mEU55T1VKDZasx3HpJbHwIE5WWWlNJ2SlW9eJcd5N5yNBn8XfqpMe3gWjOLj9V88jlP7kt+lgC
D4s4Tcs9875NQCJzFPTVXTz40a61Mu6NnvQDDXYsGvrhoxqq2ZGSS7v3rcr/5NFocAe/62YcnfA0
6GF+zEF2e0g5qtN+9DFeTBsjS+0EgAD1LL/Jb0eYkpzp4c/Ai3WER7DnVoLesgsuZXuj1EEwC9W0
xxSTqq+nc/v2xHTX9LJg91gzu0IUKfe+7AVfSg8OeTg2zefaa/1HIRF/T77acOcOgzQ+SD0O13tc
V3MDqjaeCztFNOMQSdzh0CSza6vg7TUla3GeJdGB0an6B9Grqw8yjgKPiggv2oYiEd62WpHexXpZ
Uq1VX/o4Wjdi+e5l/TcdU/NvRjoIP+VOAFYd1EgYZ7r5txriZnOngHKjK1jqXyQgLfFB1yMuF0ks
jL5TYiA4oDvfZ/cGOP/epiU+niy9S3eej6z1Sbfy5EOeGKbglK2W/NSmVjwkOFneUW6vp2NkUDC0
g5LDwibPBgq6UIN6rysjnOx8iPM7Wg5a5FSAc7d4f2stJ4BHkqnr1D3eSopjKFgPihWiMiQ1bX0s
TMv/FU51/E2YhjTfyWWreI5f58LXSuZZc6wUXpQ8sSd4GUYVhYfEbErLjhJR/BWnPe2DLvWfa5xz
cb4mcXxhdSXfrye/tTxLG32WyIeSRE/9deoT8RESWwAdLqIiAebp2lT/zLoKzr8ndsBBr0dbvWJe
nkCL64iqpRh2lpl26vzHQIz2ojw6Y/UZh3MbOn/HXmRF7sQeJ9Su3cjzK2f7xSvnjdubOkzY7bZ1
6ybyrRhT+MpLx9A6e+gf9eigjltGaauD/fdZBXbz9dwObSiSeDvD1eU8Me2cctAh7XGKbfyucXhr
+oiXd9VtqOLDaUmJsfeNsTySNIbH6/O+9pUvf8nifqHVZaLUMb022SuhpJo1NYfCswYnFyx165qx
Ns/AuaAJIhECyH9RTpdCNVAioY3OzVjS+/BpKds4kuJoWXgyNvXoMvyq2yK2a8wgtxbY6nPiIvh8
1F8c5d2QZ6oYC7rb9x6fNvJFW61I7yDQk+Ko4Lu3C5u82MVJFd12JQIOkqckG0DM1fsE6ACEqkXq
/MsaqxEZRpxMuuImKsWrXV4BynRi0ROzjdv9yr2YjPNvoOV2khE/LNRAdOuqsMZ9blrVjdgqqfAg
ih26395k8FxsQjH+g7QxP0exBKN9TMP69TTLWl6IiaoKLj1x+WbU8vTcThSaagm/5/ev3YtQS3iH
L+Wx0vgBpNMikccnxZOD4C4aUu2vBvf5DYrM/LvfvEbBCtLdgCr+BtxRyb04BiqkY31AxOUURKXp
ffByTO/svKJvF9kt9fLWFpF7wSWwQTMUaSZv0DYgw6sraN48kKh4XSyxaYGYUCkZU9OdnyN7zarE
R4wQxY1Kydry4b1Pk5eGIcjk+c8vNosfeWAwzArPSOk84WQvYKWrWucm+p14wf76Z1yx0iMhXARb
ZEMlifuygAPgRq0fO+bQAEvuU6yIR0XZiYHZHcfeyOzSFNGwa7LklKB/qrb53kyNcGODKmtpAhch
U50tR9Q3ggoJd+Y0TpX0jG7Lz5r2X0IXuFNkDK8K/t2TIrW9wSq4aJxCYFfZXVP6/o3hB9F91Cfp
X2mUyJ8HbrD1IZnauGRFGEhjCIpvKc7YC5ZmKwOMAFu06vRTp6n1g5/HvbhD48b4mZZVDZlNbU/l
KIXBXq7S6knqJb3bx75UP0vUfD9WrWFufPDFOTCXWZCyRCSNUrZGtWWRmtuubo2iG313UusPSh4f
pTi8a8thA3W4WFdvwiySsNeh6CLVVugWw1c9ftY4aATAbYCK9Hg6XV9Xi53yTyxYu/jtSLDalkPq
MwtKH0QnVyuSvVRpn7K4OlwPsaZXiloAp5mCVr/1BsBPDblnYg3LNXkfVw56uVTTPYRdPAfantHY
IeW0BppJ5Sl221Xl79Do8bcWMauiHUoePdIereQzNvItWinZYPqYsQTRjcojZKudvahm/TMjKMjP
Mv86XMzFR1Y4lRpeVj6eR7MLZ5iY56ark6OQoZLUC8i0XJ+e1XgqKLwZhjdj4F9nkUYRO9BW6Ft2
hmeP9WdJCXdZ/qAKW1WgxcXin4H9G+gF1XSRrpIymDx6TZmLvvDOn36wk2zPswBMjifK16dO2uKp
rC7ki4iLgglaYtKkhBRj2tSqncTP82OUJKot5ZF3iPVaOcSDWbr/r/l8SaQXw2zG0feRb6XeO/ja
vhqGwg4UhQ7PMD3gtO5tnK+rG+hijIvl0votduuFiTqYVUxIlU0IZjlmUOT/38lcZIUAm3s9oT3q
KkG70/wbycJBYZJ2eY7x7pfrc/iCJ7w4yP9ZK7P7kQSnVkcrZbEo/bqYhg5ofGUGwU6nhiUAl7cj
VbzHGM4RVf1m7PqzJKBbrrYftc77ZgnlQa3rezNSkKVtHPAa9FPRHyv7m6BM9p6Z2rFXHpVO+Xn9
165+An4mORn2/BvJ/rCqIy8aBe9UtZ0CHE9FxzwyrD/Ypy8MFcCyaDgtq3+zAK9FeWs8ZcFNHMmO
gOHwMNyH1dfro1k7ZNAAQP5bgdjxRpSW+5PntZWYubBPIXXo+7lQ62/ZmaxH4W/H85Sa6VIBp1OC
ri5S9LUiJbpXReOsiNWnIN+y0FnLOYzkf2EWi7amoTO/H1p3VmZ3cj/+OFL99BEwVabwZKj5l1Yw
N86btaxzGXOxdkuBekyfZL6r1d4RvpMbK96T1iV32GF9EOCt/MH3AqdtAZVH/WJ5l28KucwKpaf6
GeYHpcpwzwoe6ZW/j8L0siMBt6BPiS/ZXCd5vSNVzI86QQxguUftY6F7DlAFpy2NnVKnGxO4uMX/
E4r7O3cdXJjeqBWpsN98PRcFtwEDwrPT+FZXvlzh6K1lhxB/ms+hpox3eiHFx2yIoo3b5erSRP4A
A2xUF96IIKTJEKo5yGIX+bFvIqo5NnWtp6L4E4cNWo//BlpcqSdAEGo4X+cGFM581BWN4ois6MYB
sbocL6IszvdyEvui8hFgKaLOxjpjNzU1T4XfgaHaU/H5DxYj5WcLCRGM5JZAqK6Ge1RaU+bqXWzu
qrYx96VXtvtBK4qNdb8+rn9DLR7PUSuPYSnV6iny9fQXuCEYJaHUmPAFoRg2NogsOp4ZR8KWwPXa
jQkpN4puM6RNXnaZKOSOWd/BxVCtRHToeH7oy3wEgd78qKmdbOT91eUI740WJ73qN0abfedXmpxB
mYkU/9kKvNz2E/WsKKW/MaGrgTDYpQJK9xjTjNc73ET2TCrh1LnBkO+0kA7Kr7T7A3spsNx0y1Qd
F1b4Ja+DBE3cSbqET3hYCZ89VFHHOLuRQ29jD68tjoswLw/Ii0vYqMcyVgLx4HrZkbakLQT1IdTd
yAt29bTFuX65ki9vK5fRFrmxaWOLQpxiuF0EGR+RQy2/Dy2r/wuXKTTkzGnQvRu5SmpwtrmiQ1DI
8py6UjnBqG9wKAtE8GMgWoJW3bWpbhX7CBkUa5+DjbK+UWgOMVFAFKq762Dg959LI4Q9rvSlMGuq
q1HIX2n1nj2Da7B5R33A36U+lkzUl2rZoWhOF0KFBSDeikMjDTstSKrwAKmiuFeSUvzZV4H4wAVS
mBVzRSl0JF48rU3Pyaqo/md65kQVmqKiVZrggsyW3pNYhuhsUQ5sj1ElBOjJ9jPHJQ9CgcpslAKl
Uosi/VKnefHb7Bv9M5paueLATve3ksHalgRPBTsUm3GuFPN6uPjeptz4hoADwwlYrWXNjuLFsSOP
/yiq5CHrtF7+g11J4R15by5jUBMW2UfoY01Moiiec4AU2XVv9je9Pjb3WOgl74NRv5yHl4NbnBMZ
/ihZpA6zOnpcPwDYCo/5GDS3k7b5HF/LATMQQJdxQcEyZ7GSc/at35QlROVe/dw3ufwojoYJENAz
WFLXz4q1a/PlFC5itaVgjmVbla7l6c+hNWApFppb+WbJlfnP5P0v4SiLD1XkUxNKmIadNbxN7bYZ
0sNkRMGnNLGsn2oCGNlA9tWFqlDTbEVYMhij6Mv1ka7NKvUN+vbU+9AAXSS9Sqwa3TOLyFVG/5es
dqgfG38b4vB0Pcxa0sOlA68RluTbZpAUSooXVDR31bz8YLbeHTVIJwGBZnu8DAe1/3w93toHNFWg
I1zUuBcuD/spKAe9EhLqj6YwPEpWHNzHqOFs3F9WJw8SAXqZFDo5mF5v7TFSiiIx4HrEINw8L/oY
FZLrGcEWuEeav8Iyi5sXgRYrRUrkuBOAc7pWJqtfG107xpKMArdX1TzmCi2PUjsMlPAmiMP+tyEN
/mTXnTzcdlk96PuggGhqT7JS3OqxItyUKIpDz8ziWD8Po0jLBvWrCBimVX27/h1eimTXfvmiBiAS
Lw1TClxSMI0nmN7WB4US1jmeeYediCSzZrXeSZ7ixPEo8tooZ+m3vQyQVMTV2M6GOts4gFfXhmmw
OugyzMTw11+tCwaQ2gY+RLA7HWmsz2IdPl4f9trbDj0VHo8SHSOS/usQSRkaQ6fKoZuIzScry/Zd
Yn5vBH1XoeEwxj99bctLbO2UQYQNbg43P1NeivoIUtornKWRW7eKHQ93aZPse93N861G61ageXYv
jjOMDCA8NkGKhCZONwgPcBeT9Tut0jdKvWtzCGqPWx+0RQoLi5XT44jllQZmYl6c3MV96qbKJKPV
HOz7RjnGuYIiqbx1o10d3SxODA3J4MxfBJ1SA4MjRugitrFL6/gOZavzMAF6CP4gI1oINHJGy5xn
y9rmWAq1mStj5xZ4g5fax9znu4EoL8XbDKD+9fW4ln5nVibUKurMNA5ff7Temvo0yxvz1NBn+FvG
BOAu80HP4FHQnSZ1am6CUVIO14OuziUAq9llRCcTL+YS9DqA9q5Nz7lk1UcE1QB/cAQdB68ZbrNO
SLdkF1YDAkCbNa15oi9RpqGQVtrQTfjrToIz+UdPD3am8ksSTtcHtpb2efr/N46xADWXAo//Xs6w
uQulg9YUR3zi7nG53Aizdj9A5w4mLdRzrj3LCQxDzyu1kkQV1ciw231dfuujzN/HId00oeF60mhB
vLNSU7drdJvvcsUzvl4f68oulEVONh3VkVm3f5HJ4rbUIGhW4Rn5n2Jft3rzRTNBKXLZznedNIYH
IfS+QbSoN7b/ysckMEX/udUN42exeopc9DDHE6MztLfQ7bjAOpKfFG7EA3ofeNo75R/myxiiwKRP
Fqv6loCYN2LUpHKFxk9XCrs+7LCFSqTqJh9k4SFE32WjD7s2vot4SwJi7PmdhFLm4HZpe9OO8QfU
SewJgJn5Bz5UoMmZTN5QVMiWn1CvGzPFK9c4ieN84AlGevJ1o95zATb2718t4GiBmnIUvVWnARMc
jF41QPsv0ttUAoMvyNNNqQSHbMo+1UF8K0bl7+sxVycSwDM5VLKQkF5cwpSyaSrsHdSTKTzk6mRP
aJCYRXacwndy+P5ZIqDkSdb6TLVcZNGh7fvJUvXGRbH8Z6iXD3h23uZ17mIecutr1XEU4l1iVRv3
lZXkjWwwS5K2G79hmQaGMSkqy089Nwt79VatG/884tnsBqqa77jkGB9Sv97SGVoNikYgSqsch8qy
4uKXKY4DUTa6HY4ugombfSDfh750Q5LgZZ2Ef/AVMYKAIqBzUrx5hwhFWdTxWORuOCjYlFpfm7D4
WAbZbanlG4fhnLIWV1Iwucg+czCJ1HEX978mGwDytJjAUUCdVEduw8B3fQVOHKDTJGo/Xl+fS3jC
y7LhiKcqB9qKPuZi2aiRkuLyKBOjbuE5VH+rLX4anvg0ZJIt99Jz5mn3ip5/ppf/yfDG50TJD9d/
w+qQQYzMRhsoLC33CMVx9EBD8ijoWCRaSmfi/o/Ikn09zNphAbEfAXnGOgsDvb5mJChAMwusT+iF
vitUQrkvRjBaVKs1B7fe+kMzZhPw42jY2COrZ6XCQTU7U8PnN+cZuLiW0jHVeOOIyVlJDYlaZ2od
AwVzOHuqu/YUTfwOWwojLbPpQmo5fK7Zz03WhmTcmITFXL8oTaEepM4CXXgXL5dXKPWeD5IdYbNp
PLCqHwrP/9gX6gbgYpH2/hMG4R00uji2lvDK0lMAfZtZ73pNug/z8CZs/W9DHn/xGnFLPGt1SHD/
cYNEJBLdndeTa03JIIJrDtwyam5T0dspkfpXjUTp9eWzFob2M+qCdCqR61pulDb3gk6T07PiGx5F
QfjSPjVRJcQ1IasbaX893NoMXoabV/PFktE8qY86C+3ACmVdzxJ3vSrbihQeonDrWfEGsDkrCam8
ymYSOOigZRHQGlCCQ25VcMdO6bI9LIhk2k9aFoJpjnxew1XfnYQB5xdb8OMMRy8Yw9oeCHn4pfKN
8J1FyZfVc/l7FmMf8jTVOl1NcBJBbsFPp+fGn1pUtevEppe28Rxe/bAQw2EnQeWlWfB6ps0y7kpY
tyHtxuKW8uTezMLU1ozmnS+Af4Z1EWjxOB3qJgmyDoKeXyn2pP3dCeO+DY6R8un60lmUEP4TZ/aN
oz0sUj5/PaBCSAYaIrp5GmLTiRsNfZl2Y3+vhoBJwwqlx/zmJSrQ6BZwr6G3ojVOIKt21GQbmWqR
rv8ZhcFBOLdUAAgs0rUu1lMpe0NwTpW6PeESiiDLYKgfu8mgAT02st1HQWCrmNpunEerg3tRBp79
tflgr+ePHh3vVI1ndqwHd6Pv7VJj2GgKr645wIezNKqB3PPilE9Kmr+jVAinmAq/JtmK8mSa08YM
rgWhwIjoASgg7hSLcfjNUGh1MBN7Yu/vyGoestH8lKvK5/cvN15fIrOC89sbdlXhDYMXK1LhlrIC
QVvojjPG+HqMtWx4GUN+/Ukgv+TCoGOAkAplf4LoPHj7AIRZ7iSqFcAfg2G9cTNanb1/ntEokL6R
cpd9braBT0hZT57GEFvFWLxN1eHv948MFdBZLxxFXmSpXo9sSvwSAcs0cgtQI4PeHiD/UKf1xy2X
zLX9dBloMYUz2WHIkBxyh1i0DVOxEci1rXZClKCzu3xwGr3aWIBrG+ky5CKzeo0+srOHwRUGGUmC
6Jhl3cZDfFF7fskSlyHmn3BxTJpZPmWVAges81Onl4N7E9/kCoPLjiqA0O+zyd+HcNKuf7StgS12
1pApmVh7lXAyfePOjCYklJWv/78Q8464GJifJ5mZTsnkRmZ1ymvs4tpqfz3E1opYnBMd1CulMeLo
XPlS/JxD8joqqAXbUKe0J02vfwW6n81AHPEPEuzlR1uc7zC+q6ZG8MHtwuiELcDHUEB64PrgVi81
l0EWKTasJx/G2phicK10QFKgnugz86MXUArB51EXbapj1N8iQE2Zb/X0IKQIf6+hTHcbv2XeWxeP
uuUqXSI4Nb2X68KqhVNkVbfNgG+5pu/UbriT/PJ7WyW7KLViJ6cjVFvTWRn7r0pm/bz+I9a/tqVy
fCFeYSwr1mC5fC6wenguQr9vdzmGILbXZ/RmzDi18Dm2PmWSmttd13ob33teq2+GT8+Xpq/EOfGm
9FnE5Rh0qerCznM780ebYROpxTuj/3Z9jPOKfRsI0x8oKKqJfe7rTZPEZT0FnuKdouZsNfdp+9xK
N3nsOVoXOddDrR0PvAP+F2qReNCxEOWgDSnstMVjUNaOnmnfa7ndmLrVr/ZSZsTFiBbKItOYOMkW
pu5XrpB9CMqTIecz0dUepwcTJEFrbimzrg4LMBznOXAWhPBfz2A6JrDUJGm6afS/jPGLpcLorDfu
p6tf6SLGvFsuUhtPjK4Uw06Fk599qibhUOMe6hTx+EGLKx9xyW7j9rCari8CLpZFCGITcREsKoUp
OngW1teytPGdtuZtsRysQconDlOBm6n8szPK21AQ7qZKdK+vurWpm8tCODTRAqLa93rqGr3rTbmw
JlcXz6F8ElL/JmsfUet1eNptrPC1WaNepmj0di38bBazZlWaF0A1GnF1jZxc7x/HcNjYr2unN6wj
ZDdUS0MidREC4fox9yUrdXHXsqW2PFcCXCqhsTPoArJ5U5gfpkbdOBnWstFl0MWnAmBVCn1IIhS9
+BHhD2BhnhNpiSuFw8YUrq0Ki46nSN0eydEl4K3QkWQyevAL2v+R9mXNdeLQur+IKubhFTZ78uwk
duIXKqMAgRBCSIhffz/61j1tY653pU8/dSVV0UZakpbW+oYh2YM59gVZ4B52BRfqSxsrlUDGBpYp
KDRDymZ9SEgk/z2MtE8QIHts6LiP5uZvtxAGAJMSfA4ghfCYWA2REM+dw8GVpzhQx6Fjj1x4x49j
+91krYZY1u3VsRBVMKvWoUS8BaY5ulTDuNx2/GND24sX8rvAW421Sn0mG9yqWND6pCnjAVpYNoBO
LGyD9rEKUAtJVe3Z+lB5APc91TVKQntWh8bcEHS378seqlcQl0roPVvq7jAfhQRlCkdiel2MHCZT
bkGgz12E1dinpR2Y6UJ/5r3lBfoJ0KVHNwiiNUvR9O1kdQ2kftCkxG0OLYm0gWZqhgzjZ+H6eh9G
JciuRkw7wrvpWI4QrgTzeoTfGEzHm9qZMrD01a0byfLC79pYwyUCAbRHIQUA9dX14cEWCtK2sjt5
g5OKBPq27B7vpws7+N0puKze0ndD0CMk169nToERnOOyAPtFHqLGQQFu30CumM0R/vdvN9cyGGqL
MRw5YeGzPqMoEcROZoSK0zqQIKiHZgdBAH4h+N9tYYwCbHiAoj8OXJyFb9dTMYjmwd84OfmsjoZd
4KvRP/SObH5/vMm2ps5FLxEEKdCkovU+7mywxpq+YCe4qsJGNVSg/pEZrq52eWiMcyi66eXjETe/
7NWIq21NW1UWULMAxlOP4w0ByRtdKOuSsO3GKMgssSMQFotb9+p8qt3RFcoea8g7gqloB59bUlwC
VP2zCG/SS2y614OsPgU4tTCc7ME/BcYzIPBwxzJnhhfUkHcDmuQ560EgShPWqv7K9HVrpRD0SEQm
vY55Sy9Hhymduz7ZmYDMe+KObM4HW/En4MzL4FjZEw2PQzK69xI1ncc5LLX5PgImq+/cLvTgYKZH
SI0sbnd+hriNrIyXnMPCtSLkB/MrQCe8ZAr3sy0jtfPc0R7SPlL2lzAUIAT99dJC0nxJgtGfhnj3
arebMOSmGcCBDqqAf4170vc70EbmS5Z3m6cKQOOoN6I6DUj+281BG8IA0IrRE8P7YocXjsz8coCf
Y5dcehNvXAwOYuh/hlrlpgOZZ9MgHzoR5h8rZo07AaZbBp8kfjdC0wV62sWP0ajimZDg+ePp3P5M
8OYBu0H5e12Iniv0yQWNoqOSyS2pJ3C4klNSW4f/MMy/V8f69EQLqkARsLZPowqheWN2ZRRem/gv
ATZ4G+GGgvMGcGxouCG9e7tokz01wwhO3wmOlIcqggzPbzzNQP+8tC03jrQ3Ay1Hw6u8oY0Xx6Pa
VDCzUiXsHYLcl3bmAYIrB3sH/ZcLR/W6m/d/vwxEMkQ+2EPvUCeaq8JpewaZgaR1UxM49F7V1cJb
hLhnX1NyXdmoCfV2wg+CQSwRCljsEvt0M1hQhgb0JYGo2rpv61AwgCsNiqZE9koqisbpd4irXLhp
3+XKWEQ8PJE+ADWBU2W187RpF9A5WAdJB8uWsoYynG33p6gENTxCE+DCcFsfBRwYOCLAzeDWXT1v
/GiAJaTmMC9wp+badnr7gdXxJ57wS+JtmyMBQxeArAdYzRrA0w/hgp/xQUWh+msXi3MhgutaJxfS
5vdVqGUCY7wpIBuVuJBwfhucCvIqDfD/9BwWSdhmykvoy0jb+FHD8eAwjRABw4zCPx1ta88ALeWb
KwB9YFiZ9PSSEszWJekuB/UCmkBjYPVjBrSmYXwASq1WoQMMg+I5r8Lh9Pfny+tR4ref3NqwoxU9
HA0iqPYo0x1b5T9K0l/Yhpsr+OpjVrFSihJ0D+gXnqQP7h6USOMc5R//1E7upcfP5i74d6h4lWwL
OgODPhfRkckEufavoExSv34Bl/Fv34tLtMA2BoEZohG5vlBtp/OHysJF55s+75sog6snjJIunZib
cQBbPjikez529mpXD5oAxOEI6LSYqf0EjbtuzpTu8ZD4D5HwapzVZUqgPyzGvu9PhQek74gXF/BP
s0lNBz3Lj4faugRwCv7PJ61uGwJpE7h2zNOJ6u/OwrHRBwcWv8F8ZvTSWJvh8Gqs1YVDTIhqCNpO
56odqy9uC2BHKiqolGVkaUak0VzoPx9/3lawozMPxNM/crVr8IEMrIbHxJtPsW2xfIYCzY7ZwBxA
ilrvPh5qKwN6PdRq+9ZT34lEID3wqqCBbHRwGgHyLHj3Mvh0p4KuA5jfPiSk+9ueKIL/9cCrDR1y
HoJyYviJt+zWc9vDoKe9R+Xh4+/bnMrFjseG0uV7maZZV8CF101ysmwSXA2lhCrpoMIstPpLfNyt
QAE0/H+GWgVKpJSjPFpXZzovQAbThuEVvBqrR2eenryk8y8s3dYmeD3e8umvMiFoExHtAml0UubW
1pBk1CS1otu4VWknL9VQNufRB2oMz0k4Y6yJCj6e5qPxZXGMOuFnNbgGB79saOqNHbsQGUvIrd9d
cLj6f0OtpZBaMN5dOtTJqaU+LNHr3knVGIKdQ3Fw1R1JPpkKAvWQe6r3/yFYADIE0BAIXLxi384o
WkiUBQ1EmFxDH8Kwy8GJ/9QGU/7xMJsfGEZAa6CAB+2sVejb0Db3uyR2T3asqp2NFyIOkTDY+7L5
2RBAqLRoQNKV86WbYHMRYR8WLsA72CKsIgYMYM1bFLKgx5Pc4Tn31bT2XdKJ03/4vlfDLBvlVWAm
lBMwOjtyHiiOy7yUnA65T4x4tit4MexZMnkR1GS6+kF0U/3949GXbbYOH6B7ABGHPiG6T6u7QXHL
GSNm8dMcyCtexN9Ec0kuYWsekcXjNkVJbkPJQjXc1qZr0Vlwn8pBQlGyO43CXIiT7WEWBKPjohi7
Xq6mUNqtK6s5seKlD/sUtMa0uegLsxmNr1ZrlSYSosJ6blhzMu3Bm37P45+o4CdtX00urN6n/kKB
bfOUfDXc6sLxhEmA4AMCImD6rnCSa5/CNV7RKtcef/g4FLY/DZpJoGnCg3WNSywC0k6FO8XHNuy/
wp8DLW6PpBSRGVQyj2P1jdr+BYjC1qJhyaCsvAQhsExvg98ZHA2iFUxjPGs86AiPptGbcpW03z7+
tu15/Hec1SYLXZDlSgs0dDP6P6nTnfrQPdGov7Vw5fyHdOv1N61CpIeuScjgbXC25wrl3Sqp/dtx
InHKEjo+tjAtzazBXOpI/XPcrnfy62FXoTKjReq4i2j6PLnqm+NLedIjGvktZQ6ECzpi3RvbGcbU
KcnoQsUY/jlQInPrG9YT/4qguBJBEz+s/wTUUSYFQ3KcoVAYWYe6qPjPuqEm+TqEYR+kYR0V55D0
3s+/XyaIpaIDtbCO3lFHioiFLrNIdCSqPyIwbmkAekUF5d34Uj6wFXnIGSG0FaAeiI7u28hzXeo1
inbVuYYM5qGhSXGg8A/NoYZzqW62ORRa3sBXIxV4Zz5QTaXxOljvHOVctId24PJAG65zqIOGF7Kc
jaFwF6PvEQGbh8r86jiH1BxpdVWok1UkV1K6p0R1N6rSx4/XaSOZgogPDnTAD4GOXd8asIUI4HEf
8BPYPNCse3aAzyrMGRXaLG4uHezLBb8K7IXgDHF8TB3u4tVKAakiZ0hDAxgyU5NOfVNdjaopcrcm
bTo6gcFl0pKsJGGEen17SaJqY0rBiwEMEVlOgtby8vev7mfIF1je3LmwhQtIqvRTJMHQZcP+4xnd
OKDwpoV0BXI5fOq6x+GSovBiHY8nGEneSnI10ChfEO6kabOPR9oq0UWRtyASl2Luu6HsYgoHBpHX
Iw0tZL4TuH4V2Ha2eWKoeoSplJDQhFpN9XmWUPFP4UGbAAXX8NrOP/4pG1OLNhUOJjCObCztqnbg
UOVGfSnQxvTHM0kg8KDiPdpMh//dMKsAkqVBN9CvAJD0da4jckMmdltT/8JdfelrVi96WCpAwbZt
7ZP2m+jI2fjbAmMFFO740jN0e6QQ6oPY5e9TnUq18wyoLzm5NMENTbt7qy5AM2TQSP546jb2HjQG
wO5BVIJJuK5xhtC3h05RP59gpRPntZiC2zBQDio981z9NDHghHk00G5MPV/0N7PbFxe6phsJKqQ2
IWmEpins09eFfyib2HyiEP+BzOBPEUBvDXpAFzbfRubzZozlN7za4iFvBGr0E9D8YzXnghTsz9SU
3vdZq5GlrSdhP9TKuPxZJzT69fEMb218gMUD7HswRd+9MsqqaKWuoZpbWq17MAXxP4PVG6OE0dm7
gcb/IRsH5wR1ayjIohu9Pk0n0LClNYOTVje8O9iImaMP+F3edY1z4WWz+WmvhlptiMbtaacneNZp
86WKOLwhJ9gRzLtJkgs7fCtIEnSFFlQ/MJfr4q2DWjF8wDrnaJOqdHfQjQn8nc16eM19vFobFx/m
7d+BVklWA1mPyNWRPo2SNA8wWXAOzJ/0ZzJ59mkuaZIiC6sufN3WPKKkBtAeiAlosq8u9VJDbWEc
e3LqEYowRmYQ2G/s6VSFDgNz0bskPbQxm2BhIx6R8WHbrSkvnuSq0zM8SuECFs7Agw7emM1zDde2
j2dz48PeDLSaTT5qOkNkpzu1M/QiPOjL++BDD9eVudRqWG6SVQ6xvAsj8Ohxx77Li/pItO3sdQ2w
F+WeekCowBj1DCvRrJbRCxzkbyHED7HQ9hrg5b+150W3DytnA4gC8VX0aJfj/NXx4rMh4LU3UzAk
zd6CpRBQJ5c+cOtKgPaBC0BVCMDYmteiLOASgwhgFhfyWo8MF0MK8yIkzrYKH7vSTFntwJcEcid1
3uvQQbESf2bDnO8Q6/5pNnVz5p2aTzAgudT02Iqn179ttcwSd5OAj0kNgoK7t60XEN4vnDSbXx8t
6Jp4mer1JRHwCa/XGhRwSKFeK1uIlAb9GU5cTx8H7KVxli99tZLd2Hc2ZxAWFgiSypqO3GXHBLCE
j4fZ2hfYfPgO9C4h0bacQq+GcYOmmEzCIa4CbXzTHhmeY3irNpfIUP+UxtfbwgUmbgE++6icrAYi
sADUQ+TrY28JAvKuN/NdIx1QLBw9ZLj85huiRPMdAIxyVy+K58yHCPY0zgy+gl1rzoEVc5IzC6AV
dAjdnAPl8Z1Lat1/PCVbMQTcMujFC/QWknVvpwTVKdvW81CeEvAz62S496Jk91+GwIm3dD6xU1fb
NCKuazS8As9VEfCDtBpx31bSv3CYL8H+0ZSvNgP4hF6lI2UdWcT7XJWRypnQ0Iy2D3PcQV0WShg5
GfDI/vjrtjI5F6RwaN8uxKp1+9gko+1DRBSSFO1LYL5SNFRV8mPqP0k3ykdWZ/zSI3HroQEULkrD
YAj90+l9u2ZWoMOl7MJOjvtLjyT3h+9x9BUWfTvfmeA2eefRZ1FekrpeYnY9wXjXQBcL0gILu+Dt
qNBah4oapE2PffNJu1HW/BRz1thdXgDP9fGcbq2lB1wafEPQJX8nFjQoYwKvDmES7f1srBtFJFwp
j/509qjex87jx6NtHT4wbYMSF+ToIMe1is/YalpNeTSdIm/eUaEOHhAWSg4X3oebOw1ZdRwsRr3v
1XuUnLpRI50Z+yIlJL6Rjn1Be27rfANqGdUXtA9iVF/eLlHU+h2aTCY8kuK+lXvO5qOI4syoC8f1
5vq8Gsd9Ow7U7nkfwBjoGE/0T2FVVxZBk0l0X5u6uoKK4hUsUY//YZHg9QMOif+P0cfbIftk6LxR
g/zJnOjQ2XU2us0+7i+VlDYXCXMHWcKFNLsuSgAy40nLBXCwgIgBmsaxdL6joyUvYVw2Y+7VOMtK
vrqJWl3Dx6KEmYhmbjoV4qoAGz9ypguztnU4vTrd17V79KZbKbsZQhmOlHc1RymAeVb7LHA+XgH2
An1ZbyozuHSblNmu/i8h/+/lYq++kkJdpQYHKoZBr57ypufdfojqS8ztzfPw9VeubtsmUNbA2iQ4
dl1y15b1HRXW2fSZCqCH3Yg9RMlgpBbrNkW6f+Ha2dxyrz5x2SqvFrKejSQTLr5jB9ezueFARLsA
abK0jsML59SlxVwdwPAaqOphpvQUI2aignyBYeqnJqD7RGhQQKJnXMAPfa0uHCqboRr/e32vFrHp
o3iIGwkrWVhK17X4PDvJ/UShm/7xDv//LOO/A62WEfQcrnVZmCPi9EtI0Y/sqvDIKX+0AKmoAvXT
lyobLOieVeISQePSV67WUcGGV1YMiGs0Be/QMETj1cMlcKnCtHW+4M5GxAHehjrT6q5pKmp8SyJL
QTPhVJTs1h8vYce3IhJda/CoUN7By2x1CfjcBOFMdXVOHEsMOZjKXw2ERrKhmD4Z1zT1hfRuc7xo
0aVC6RMvpdV4Em51qncJZg4pFxSroWu0c6IrL7rwFNscB/CJcEl6gNVbTR0ICZV2RdlDZq/dqdG6
lq73ZfDg9Ubgb/VxLC6rvc510FVFvwRVj/gdeRDMbjIUPiCIjTvemq7/QjU/K0vkwRw9iqSCxupo
/fx4zK0IxFct/QVnwW+sqhEyqJO+pSI6ibrovBQ15IFmoQ1B7hTkkL+W+sDbOUB7GlVO8O7egSzR
m+km1Uz0XEVdsetbFN8nqACjXl1b17qZLjVQtlYP+H8o8KIf+V6yCSrDiUy4VZ0WG/cG4jdMzXkH
zYukvESU3jon8cpw0W5dKrnrS2+Ube+PPnQEDXPhPk/1k2OaK9bFO6qgKFZ3B7gdo/h5IWa21m+p
EqB1g7T1HZKaTyWIMEzIEyTgnonxvwZdcZ1Y1p+Pw2RrIkGjgI8UHm14bqzCpPBx8kYCGFyvw4FI
p5886T4rKa55Kz9/PNRWxv96qOUwe323IS2oRExHEJnZ0raERlKQkvKRQRcFNgb5x6Nd+rDV/oZT
pinQ5YO+1nQ7yYdJXE1EZ5Pb/5d1ejWBy+949VVNOLQ2qV14vLj1cAuSQZvVvtsfwn78W3e+pUD1
egJXNxoop21V+PEi0j7P80HF0NPZB6ZlVqZCJiKAR90hHWaYzu1oIKn79PGUboVkgsME79PgH+HV
t58KNG9bu3FrHU0LrafW5HUlDgriQR8PsxUnr4dZzah0igpy+khMOvmjaK7a4g/vf03hc+Ge/ncD
reYzaKCEK1sHumEWqGfhPcdZEg8kG7sT7tsLX7WZj0AtHK0DoKiRX67yrbiUYgj07Jz6BJbzzE8Z
2IFkfhhtFxQz/9hplncAIkzm68efubVsrwZet+8YLnDeWW14krX4FnrQP0VHVma1icr/cKeibAEg
jLfAAtZ8iVK0TTsTVH4gmZVCGTmbo3gHSlPW/6XPCt6k2AqvRlqdJVUDMHYAn65T1EGGnX0mCkjW
JKXJmMbBw8fzt/xb69sbByTOYRDOINa3Okkq6IC6KqKgDAjw9GRhnmAucKF9tnlavRpjFfNx6zVd
kkjrxLylt8rbJIfE/N3QJR40ljS5JC2xGROvxluFPhfc+P2cgBHoiLQjJrV4lVrdJfmerc8CahIg
JfSwI9Qv354YWI4a3sTwDpjEhCZP37Qw97U4bDmgclaNfEda1V0oQW59GrrlqJQm+O/dxQnNLzIH
AjjjBqbfblRc8cGkTnDpLbyg2TcCA0QE2wWBDLI363B3u9qnsKSBJJ6S/NoMSQRqsVXtgUNv90Hr
AZxTNDPGdsMd6ebqZCoanMAJ/Y5vf1bLG31K6u++bh6tymC3+K29k43aL7ZJKZXm1onNbQ2GeQ6u
bIsWddWhoiSrqwDOixktwfeAaec1uM5/eq/luT8XD2Qu6kMs/DFrJulBAj4p81gX/KXWxVMUzH/g
sfoFlTe0Sr3yRTTwOWxGhuEGiAkSGcQ51urUBASS/Fizo1+q5AVNVfMjGqKzmAIUzxoY7kqoOsLX
vTWpPalHqM53O+YiCRM66fGPVQI+kREsGD0YicdzdwsJ34fa2DobnPlZMtc9ECc8qa57UlDmTEln
Oaep8wtgN0R304UkyXgcm1T1jsgGhluG284RbuOfI/i531dIAGHpBc3+aPCeiXZqmDnSMR+t4DjV
45cGLhnp0PZPFYXvd1A6NCVQQMI/V/2IFQkOsJeELr5s7oQVf55F9wgV7DKHCxVIsrI6QG0YqtGl
hfvUj+5GB2bDRQ2Ldh8VgHSK41tVFzDfDp4rmPTtZB3XV9JtY5w+sL4ouvF5lMM30zsTpMidMR1C
w+8YPMTBcrTYuffE3lICjtwL33cIKN3DniQ+cKrMAenymFFmmh2ky3oIPoxRWvqtn3qdDwdDW/a5
DB2TKVPmTNWLiJ3WWRXAG81U6rNLJn5rSefGt3Vx405lDad1/WAhlWwLG17GFnupaBemnfG7PZ5A
OpNK+QuM5Udkw8XcgxLpiQPGu8Pjz2QoSHd5Es0qo15dZnr0+Q5UxjB1AdA7Qg36IfJGK52syd6F
lZrPIZur1BivzbpuFFmvDMzotbZzpQTbAcsV4N3Th78lhyxgzetgDxfxIKMNDNdd7pQA4HXtT9ou
Hm4+u/O0CXY8Fgcqujt3kPczZS+Ut/4uTGQIG3WYR9JB/wD1/sXHYyp1w/KhLULr6DTjJzJARakJ
nXvoGJQQA/UO3az9W1Z0JuOjVFcIFpoRb4rObgi5PB65/TmCaNqgIS4zw2Iv9eoGm6VodRpY5VPr
c5a1MJdPe7/4HowwHoWnxGML9cZrB77YiFgKA3bZVFFeQNopjVRIdnC6GnY4/KzrKCJ3EYxx4fWu
9wwa/dwUV8zxnqzSre/YHOqMxYl1AJLDpAXvUXOqLOeHbkhyX0U9PF+a7hxa4o8sm+JQjfGUEV7O
O1VA7DTitD2OcfwnnARPK1p5GYOjsNNY10UCNVIFkfBTHfXzvoyHNm+GUO50N/4kFsxnAsgupBOp
b8QQWZDUMr+6lvs7wWBl6DOcJUMyVfu5ZA+gwfzokpZlPYXzXVGUv3g83cxF46FZwcCvS6ouk5Pz
KRwAAhOuhQeMYHvPSO/P6NBbCk2WzNVALrkMFzYAjKkSBpZUQsHMFdWGzGpGflXX9vDg+sY7Od4A
OuRCQ64dY8ODBuKOKnEyd+Y/cE/Cdrxx7mpZ35RjZ+4cNrL7iNh3EPc8D6Rr8xqm4bfArTyZ1nlw
fAFnB4A3oI/uDw05zAFkmxPlYakHLqBI4rp5AfuxtPOllVHh/ikK0cAAnPfiui9p1sNcea/62mQE
CMt92bZmx2ncpaDjfXW8sc7cruufyYAQxhR0qQWFBcRL+NuL6d0wDe2Xqg6T1JLFH/yWKfOhbLYr
pdTXRFrezsH/qMILj0Ez87QuC5ZWLevTJIJFs25EmQPYh2TVkYATFZUDvYR5aDMfb+Vbu0Azxcya
7lC2qfMwIA8KIKcdvFCeW1Z/C2nvG0gO2tMOnvSIKxsPaNFbZ8WEyVpoYqROjfe6RkKShl69l55G
FSYemiuf6CQdLZw4vabjAfpBxX4sx3KnTHE3T+YzhU9hDpIP28EFj+Ooar4MoTcfypiDS0p0eVdG
wuxaD7TAdpTjrW2FPxQGSFu4CEMxpTrgImkz49IbLYBjcGtVHVzWOQfjG/fAx8m7H/EMWubdvYG9
hMhBy3dSgz88w3P3xqrZbxQ+nqgz1xmx4/kuKJXak8IWuR1okbNIm71GkSYV2Op7kNVk2ipx6ken
eahdmH3bwrOwkZwH26efTDvfD330O+DOcXZwNsEA09lVXqQyqWNKd4s9/GPByJSbZE4yVNDKrNU8
3EXw56mhspEBFVXuxsT9irPERj0X25SDevupDOPukPQuTw0lD4BUPg5zUFx3TQmR1BZmBXz2cAcl
Us537WiDlcLq+TPsmEaTyRFXrttI3LYClRaF6jTKLd8q6ILtm2ZU+9CyggNknW4jmJACPhTdqjm0
M7ytyK6iJWpADiSYOA/s+y6kOBhDDSXfDnnmXPnfPBW+dFWscuDKeEqVDNIeAtK5bvqvkqnw5Ex4
wifTFGeTGh90jL2rfeNkUH547ArrrnRhqxxDjOQuCYmdLTKzsTdjv6oJAi8WuSagz2U2QQEAsiyZ
a/Ny500B2QFINexgp/m7dtWQ2Ra5oT7zfo2lXv4OImjREDs3NIlNBsRdmUHk/dqaHJUrDVOYCj6g
OzjW/G4a0aUtsc0V0NN3A5HPUTK8FO3cHgpL8SypgesdJsin9wNUPuxxUW5GBwwbuPk9CFCAWM++
hB2fH0B+tVLHZaCzul6ZsaKt74rRnlNo6zd5a3Mg+1A3ORAhyt1C3wCtcub7Lon4Dl7R1zjNitQv
wmuKAlNqlz7dB2UNAy9Hz8u1WF0DMccPUAMv4ewUiAds5yQbh1beA5TFd3VlqgyIF+Q/XfGSSEef
dWDV4GzX3ws2/AhjQg9Kd1ZuOgOBWViP5wnQDxnldp1y4ABSqDaKcwRxvGyYOEe4dMED7Vm9F8LG
+cGrHw5wzhmuJxvnHlQZfAOT5A4kAxjpoVgJ8tKRNd1j7wuZdYn/1Sr1mHZ2AOdxDf8r6Ain0DL/
w/B8zSIubxiEb3cRT6ossPsH2x3v5r59imGQlyk2CVyWIGFHqqb3Ee+qvNQtAikp5A2gjXMexPZ3
zgcfVVn9aJOiyQBp11mjSo27PyEPpaiTz/DC/hYJan8eCL/zWPdr0N01VDv5g8Df3/MQVsaWmLt9
XGp3T8Vk7WPZ38vaCXYUO1pznAED1QP6ZdXJbrrq2LmYosIFNqWwPZUFrsOBzqnNN+aGXard+DiM
7gGvaAq1fS32uIHjbGa6R8ps8RtO1Nei8pyddiQisyt0xoO6BwCliFLX03Xuer2HDx28tIpCnioC
PDZlfvLALMc98sKB+XLf561l21cFCX/Z/nibFPobfjM5WBzhOlRlmY0GcpcDum874zoPhda/PLf5
kmjw83xiq6eJNyptCv/PMHX4gikIdqXnoIeEp/gVHcB+1C1E2IiYQLuftPsJ+F6dKh/A6U44YZZI
LK+wNU2bQLLMn6A5WNb9VWvLqz5qPlMLMvw2hDoyZU3RqTUw2XMt8Rwm5tANI6xpq+kevnU4YMZJ
ZGoocmm3N+FYA8tU4tmGZKQUP6hl5mys3eiZE6tIY0AQ4EZktVlcOP5hnJjaxRI9KKvui7zvAAZr
vHjMxegO1y7Mt3MfRJGeFU42mz56rNkorwEKBf41Kkc8HsyLmHGHxMq+HuBhdphkf24Jf4gqcgXb
jbtysEg6CFdmsqYsq5JuOAel/TzVkTq2qC8/ENPqp36CsiTVwTkgRfVnamMk+HFcT7vE62kqQr88
h2Ph7ge4Fc0pGYP2VPbWLcQjSOr1A+KIw623aB37hOcf/4x3oUyDSNdn4ibVfnK8Jo2t/ttQO19E
ok3uzGBVGsnDDArkU9oKpvLIJeW3KZQSOXnv5pOEteBCKDyxWLX5LHzQkiVScQlnlu8jL4b9kDi0
z2NX8Ft0bccvwi/8U2c18V7YHpBX4zjNSJ5b7x4SmkDM1vKpMLhvwBmJkHzCYwL+VaWjoaffxPC3
pDMMgQuNt5jnzc9D04VB5gba+R7P4fg9UuIRL40pH6V+aqvJyWzYGQCpD1r73J5buAvZnPtpZdl4
FU+Vzgpdj2kJYmIqglkiH5XXjj312SBnBayWezdN/Vdam3LnN+PLgOpqGnAEYkUphPYIJ5kXmure
qf3hrKTEb+ZIWGCGHaOmrLHrGIEzYoQgMiNyV+qUIvOaaSeT4AUikhVOxeCLCNg1Z7VILfDrzgzo
m7Qb+B8nFCdbyxjbfL5pXS6e5Gw+F6oj6Sj8G2EBA9lP8jtL2heXqZuoq68hR/IABucEuZw4yKGC
4/y0VYF6bOcl1ZPuNcCZnZhKLHbk46VSEv9PyWL9HT7asOEKhJquYahGzVmFYLzsbMNxFBDRRz8m
N6ndtOlAYv1u+0LDwwEQcpnLmtVLRoJLnKIk+wxNFD2dLRcPjnRqXOuazgPNPTOQY6Hb6Jo1PjR4
ZvZb0gAQPIAQsdFhLxPHR6wLEvFhwAmgqjIF6eYXemNPnTX/YtXwC/WyXVcKhqc/XruMo1g0jMNw
EHj2ZMSMc94gA80i3K1Yzj7KWkLumthqj7Ya8IyT0V01WCGuo/iTzZDfYzt8qz1EU+hK+o3M5XJ5
sAeHFkmOd8SYoyEpsGnCh96rq4Ol5IPw8DyjHNhM6lqHWEWfLJdeNQOleBJZQ15S8JEANcpGgl5r
mMzeA1DaULYfF2VLr2xg+N7/qCtl5bN2u9xjcb+Dq9edaKN+Ue6r8DLCHw3t4N7qElqrUxWqFJhX
MO3mEvJ6FA45w2Cd6s6HWOFUkf0U1yqzrPphKqNbG0TbzBotnQ4EGoAA5Hl7JoOXaMYdjCyiepLO
khoND7jK7piDTHjp8ezCqVY5mFTY/dWnxoYSUmiQew1MHXUc348hKW9bL7w3urwSrat2wNYRmLd5
RSZgTQRGMblRvrBw5DdJTshMrkCkUqk/uzovPPnSGwifwJQhuCqhi3k3IH068Ea3u/9D2nn2xq1d
a/gXEWAvXzmV6pZkWfYXwseFvXOz/fr7UA4SiTMYwucCOQGCJFqzueta6y2NXPPLWCDHIKpu8kL4
myktLB5NjbPJ1eBnIzjdirSjRBDVr5qcZde+6m+VRmad88h1pvpTX5OeKMKnsjCK8TAVNjlTVcWH
BCztZpSs0PVlo9mpauVFKsm6MJRfpYJlzRRJnmTLd1gXwnzrpeeiKIWrZlbzo65mPVcSyt0YqvaG
F1O0t1k4ruNUwT4d6udBkTJXlekdBWrHKZOPD7kGUMKUU3tn5dFXfeqoQCTjsOszSdu3tXGfadK3
XEvKgzo6h6hLrxwrecIW5bnp6qs602NX16vHAi+YIw4a/s5ozdDl/yzv8F/vNrYRiF++Gt3jPveK
BlrJozrQvvPQandR7ciulCeZq01CHP1q7G9KsoijFrf3VZx6UGuVBzSD6TJo2T5ImsGt0bJDLTd/
bFXoQ0PSfhLl2Dx0vaLscZuzrq3QKtDk04X1Ap8PN41EbY9l001Hp6cKk1Ilf9TfJLqC6bPhBFdV
yVJragaS+9KXrArDfRlNkytK50HVpOdaMvOd4eOok039VTwLkZdBdB1kzl2YDvd9YSdUIaMUkOg0
bguTg2RUWnXvl/60nVJqGEGo6Vs1Cotd5A9pRXqbP5RCkEFw00yuhPjH9SRbrdsN008lUZVj3AeP
uBUFrjp0phs7FJvDQTugNgNcgYqUG1cqAIaokiiV6umjoxUxFam0dceSDN0ag+pAvcT+0sn0d2MU
Lw+8oHAFGMvuE4YO2ZOu9ZgiDzGUhZAyGbi4J7Ul0TFK+0dgViXMfm3Y5E51i6wfhrt50JEx8jwh
2VRvmrznNpTUaNfqobnRm6LcN6rx0skdUyT8O5sLc6MnNcpls1OGRVcdTaTB0wIVZ9zWvg1H9Xnq
ytfY6pW7xublWuSUVU223C6a/W4dDRk1UUZ3uV2ktyP2iLdpGn9Ts6bZ175A+sxKVU4leEHgm6Rt
BUnJZSc+1H30u5WsW72rdJeyxO2o8lJCPRWFCWFUVB5EuEO41QscxOv1NpSp4lAeoInw2IylvpmK
TnNx883vTDPtD2NQPk5+9WLk/rRDqiLBMF7DNLJ/TOQuO8ZyJ7taUEZHBymJg2wn+Z1UKAoK9blJ
Jam/lSnf7cpS/T3mSnzQUYskI2KVQJ18cGCs7swOPB13z4OweFPmlnJvWzSb9DimCKO212xR40s/
dI6rplVyULX6t1yYT3bcxJ4voRAQKk3i6n14xWO14+9GiKUxsyH+HpvUUh97Lc62MalQqCA9h35C
91XAnT20spW5YU1VWFVYZ46aQKod8DNrZVwNeyF/7tDT3vR1JLuIytTurGWwMdKm348iSXaw3yle
d9U/ltrdFz7Ju59fK2Fx5Dp6kqK8pohcUK80qVjkVb0ftfZ5shvrzhBVcUUZtHmgmibtoqQPNw6w
Qsqlw3U92MNBkzpIl1g4u5zEYhON2U3RJ7ErqwlSe5LpXBcBnk96X1TzuZ7vZZKzjVbF2s4e4s9G
Y+WHt7pzozjPTk+OP7ZV8jMuFH/W3+tvA3X4bULTO1York0ZiYGU5R4qmZRHG25xB8Jnrefjb0vS
lZ0ZUUrJmqHeNm2W7vIYyTEpjD+3sd7tRDKkuxBc8wO7Sr4F0nHt6Pyv4nZ68JPkp2SMAaVi+7FO
wm7fVAMUDQ1LF1PT0z2J5h0N6psuq/4RgJ9KU03IDOt7W69fGjPkIVhrxcZxMn+nBeE9PLznzuqU
bTAO4dZPqz10tU95g6A3OVC2VVsuHSP/Jdp0cCnfdJzeGsrndWHtqlChIzJaIz6sov/WRU57M9CB
okJio1iqTppG+ktSuJctNeT3laWXFNxDQs1+66UKj71pbwelTI+hMe4kKrleMJi2O4bTfSeSf3jJ
H4qBTWZr+iZ0NJJ9uCscYNFnmXIjck1mdJ1aJNlWIlENbmvtOobAfOBRzaOCl+uxl/Ha0u0suDOk
7FU46bTPrOyXgtLqzq6qL5MGgKRO0m9ADmO3T8aH0ug/UUG1KAFSDakxNcpSfOYn1eBSNeQp3mLO
HD6bmerpoXw7TNmrFEnT1dQoG5Ig3iyaP32js6Tv0r4/9I7u7Au59fidwTP+jVS2otDa4eLQ0Syt
v6QGmYOSx/k1eLnjKEniAQ7McK0YortTKvW2msqY57ilAAvP2mMtOnZTVmgxB2V0I2nNp0CPvhS6
ct0JhK9FRv4WJwYv8alydl0bv6hxG2wDm9NdjOWngdqZS1q3Gxrj2zjAfxkb7auJsHpZsHFKqX8o
qpqPYbfTD0sMDYxleK0bCS3MgynEg9o6Gf2P5mdUzAhMrU0p9ECZoFZJPw1M/T8mRwhzknUksrq6
HZKAov+gxs+hPYVklwWVJT2xzb1mFy/tvEsdOmEoAeChG9TFnaIHB8DdZD6R9hDlyouSBJ+j3Hm1
2yB0A6OsjpgAQ5Frvtp+tMkyTNTQfYg2GvbLUpjikpc6n6ZKpjwv89IWmuJv8yT6LYfJEVW9F/RY
rqo6irCsKOqdFHJmOXaWHi1ZpLxIldsKIfvC0nw3Kq1go6fTYwQVqR/tkrJC+SCaqnBrtfgWx+2T
qg0j/SleqlNiBTdqZT0w/vLKtgvLTbPa5sNY8dXQqbivRe1PTYa1WAVycdUPFsCzWNzjQv8Vt0u+
XlS9Nnbt78AUVrvEMD9ZWXPTyMYd3SDyVWuwsJzvzZvY7H7EskkZMY1DnAc6cx/EcvmoWgPIkLD8
mknJa1x3zZVdq0+RA7qzNuPPqFX8ruDyw8AfDiW5xCbWfLFBS3/iGarxZ7XvZLVPIU8ZUsZ73Jf3
g+icndS3sRtWIZcItzh12JfeUB6LoG83zRh9zwqHknuaXKv0UczI2SMY1uw0KO4k7+FGqodfvgRQ
K8jl71FfHySzKQ9Dpf+LJv77zvMClKAHehtPtROC/A+Uo5mX1i0qEvE+6OLmOITRmoXgotP95ns3
E8QhUr4ZXS666zGQBSFKI0FTNN+iC+MMudtO9hpwZUZcvsM/nIRZYBOSzux83SKLj7SSx0dQla5h
h8AGgK1t9D7/x5h7E62pmaiicQi5dRWEm0CRp8fLQIyz4wVJgKURFGPqq/zQd1ArUZu5FqEn5MW6
vVPqxPNlk1K5trscZtHW/zNepDFVA7sH1V4C/uq5YSnGyPZ0NCce/VZthDuVnfag5xWJVG1WFLnV
flzDPS2FFv8EJkPlXxhSnThSAWiZHLnWUbo2nCbYyugMfdWpwdCXEkJ7Hgob0T61Nxz6Y1BCvqst
NRI3TFv7H5QOyr8Das+/BptIEy0/XMW4JxYQkdgOuqCSMhrQNs1z05hepcJ+Tofp77RlTuIsoNIS
XWhFDOXoKb6c77ug/9lGVENJydbYGGfWzwzgRGVeVQGxLddPDgaDCldnHYvMJ/lKtrFtu1x0Kxvm
fBg2Jq7TMxRqAakEIMtrUy06r7PMH1FJM4G6ygYvsJXjZoFL+s9ymYW2oUkjE7HYDmnaU+KTWC5I
+G1G8ukhVrf/Yisgso1GCUbuaDF/3HFB4YimG1rzaFKzHtMHS70vZZqR0c7xf10OtYAK/RnNu1DL
ZWA6Ipva1vQgXzygaErbQlc6zhdUfQdTqVZGdi7czHlHfRYhG/h2H0cGtVczKV+SdBiv6Cdt0gKq
fXZMV7fRuVliE8HiNcD4AyD7GEgEAapvMVJalF4zMng934122K0M59yZhQ4Nf1/WYbgtwYWFGeow
CjvdC2zso+q9nNE/dB5qXDrj6vvlmVqJtcQTirAOaNiEyVWuj+VugHy5I8uOkd8srE1Hhc7VWqAt
l4Oe2VTquwEai/mqJj8pJ4SIPTH6WxHPUBN5A5XkcDnMWS/Z93HUj9OFdBbkA6PKyJ5iPX/Ial0F
B0A3j4ZxW0EU4zkufgvRPHaJWek7JUpapNISqfuSJ1XZ3FCfNdc0hc+tIQvVGfS+HBl70MUaGoKo
pLYO9dvRIpI1rU+kxMXIk2zm8vDXAi02IUjHXKkA7Hmx022NKPeEkf6bEFCJTBDEKqDAxVgKlPls
KhmqBxbtqvOpOKrhysF4bq2A07R0hKVBbZ6cWr1lR2BwYs8c6BdMn8yYjpf56/KnWuJ53w4smN/z
8QEg+sRxFJUgmmpGkVz5JMmHtofhGU+26dpVDPQgEQbtHok12kkyMF8y1gn436eVHzHfJcu32fsf
sZiwGHVrYENGeFWlRvpFFO30mvud0m8cM0+ue+h6yTHvg+leNq3xm4Md6zfM2cPPoPecX5lq/GqD
JF3bq2cOCE0F6IzSK9yaEw5z3AmYxlM+edQRXGxqqM8/DxOtYV3eWmvo5nOvpvfRlseR6heWaOhl
8k4RN3HxKdfuHfunnX5v63qLHqaLpsHGKA59/pfyoW8vl3fjXJ5JwKr9sXaa8GqUS3uvB5J8i6NV
vK0AX/yL4w9tKwwYkF8CT7u46+emaVIoA259dfigjCN5ZvZqVNXT5fU0L5eT5fS/MNaCvp8njROY
cYNkv6YPO8p71XcRKv6NPJifC0AVN2aqJLdUSHXv/xd4cby3qaqLhLqJFwvtmtbPN8FRKkf9Nhfd
U1ipX+O83V8OefaUeDfWxUk/RsApS+AbV0oX13e4cQ5uhU3ZMfStcCXUmQ2hcv1bDnR3qkUnJJug
KTBmqoVXteltP5pH3ewe8mb6aeTmZ3QfVs6/c28bgOoOiBVeHRjlfbzDFCXg1Qa8+9g29AJcnJeD
z5mOtXwsBcZDSULxlyrBf87CdxEXx1DYojwoq6XsOf6wnQbb3yGM1myMQVNuilFZOXrPjc8mNdFx
srYgJS4Wi52ZOaamIj02rV9/r3qhfjX8KlZvcEdHWDQSPoXPy4vl3GmvcV05POWg4KD68fGbTp1B
lYQv6eW1gs+h4lRTtEnVqCn3sZUzYLvHuWUqmvo33kVjuxl1K6uORtC2YnP5t5y7pN8Pf7FwLdpi
kWW34dUQ590zkuHK5BrNYGQrYz6zQTQZGDS4J1iSJ759AK00HRx55cXBI91KNxPa1ijWopzZGx+i
zJP9LqkfaGdbMRgBb8QBFVemaNvWgIooWX9WpJQC/0Tj/vIHXAu5mEuOtbgoUwSvGgpeeFup3/TU
vu2aDj3LYW/72crhdvZDQiCE9qOTUy9zDRsqGB3huAJlFG1s0W+VoTqU5efLozqzLNBedpBOUoGf
4u7+8UPadi7nVopSfWNLOhaY1Rca9iv3w9kYoGYRlMQSAt/njzGoijRy4owQfHKEbtSgHvdpRlXy
X4zkXZTFaSLS0kdxf2i8oBisQz3mphfVhrb9F1EoAphUBGzsE7WPYwHbF/a+XQ5eHHc3wjFR7NJ3
/78Q8+d8t7YnQImiQriasnkQ7dSSxU2OmK4M5OzyejeQ+b9/FyWWR83vhjzwGnDqHTVdxlMDZLg8
lnNReOVyiSElChNq8QIRQLBrrVQHL/GNfSkZn5rQ2efwLy6HmT/J4gWCgP5/wyx10k2bTFZL4co4
vXBco+ueIBGsaLG/0Y6WQVRcvtHhQoGVStvHL5aUZmfqZa17UoEbKbDtPs1Md0BEHEx2Yjq/wymU
wfEJXSq2IkQOfqfmbfujaZBY5klSIPSUa34OCHVM02Ibxl32g5QHtE08VVRjOjsH9Tk4pSYdpGBU
vpd1bRbbOK7qn53jlHhv1FodfjZ9tlEdhzpiD3oALDcPYaC4Ro7Crht0hRwcNKPXoy2NNtoHebRP
g8KmLzDo4MzcLNfb7F4AmikPhhyUpguwSY0ftQbttK1p+22wn/rUfAVLZz11lVnE135bAQiogEaH
a5/1zNSxLjQc2dBUOaN/Z8c2cE7b60J4cnHjG/RPS//z5QVybh1ykuLHhKwtMlOLuQPNr9OrBrxU
2/mNhg9yYwx3ofyX8jp/3vbvwizOoBCx1bAJI83D06FwnQa+h9muaeavjWWxp2BgdqPadv1R4s0P
e3EU6tOkmeI5V4rflz/buX317rOpi5d9PQSmRUdQ87R2vOGFu5XKNf9Y9Uz2QFn1v1OzfJdpkSWN
XSYnaFay91COUulqOgrEir1VjOrXER8mxxvkAshlaNZKDjZXZ5crRTY81GoN5t3wY8neVWOXx090
lKsZ2GMV4bYogOR13ATJoQd5N7gdF+10nzaGdWVgNuQDRC9LsaHvDnpaUTrYG1ohJZ/oSNk/NUAr
EiRbv2tWTsU3peaTo4RXoY7eE43kZWIWoAGl1YaeX1lRo9xLWI/cy2H2tRiSR1mCNJaq2WZ3DKNW
vmtH2GQV7flt3kKguzy/87I//R34Bs6/hMbFYlvowqyziTLgVVfZ6a5AIHyTC1UGBhvU12h42AeQ
CPnxctBz65dXMSrFTDpSHYugGaUiLcXX4aroBrHrgUJv+Wkg2qzUX+lGnHnz04z5X6jFfqzKSFVb
Gp9ellsv8EfNTV9CIUjD5qcyDv3K1zwbjYOM+pFFtr3UbcrrbBAqslBerj/q6Q9eQp6mvMqrKnNn
48yFEmwfMSAxF282f6TtquZNcJXaebXV8/KxkPPxi5406k5toNz81XyZ86kmO9RkYE47VBMX4WK6
I2lR8aKfMTtbx6iCrRKn3+X4r/Vv5kjYBBgoPSJiAerh4w2r9klS02mNr9CrHZ654ZAFD7vpwBNV
/btF+DYoxZFV1UThDQ/HeZG+e/4MUwJNKwdCpvvyg6RPLyiG7X0wYJe/3eJwewujznIxDhIuNFyX
a132kQtSU5QNOb2CBBznjVPB5ZJdO3jxlXB3Odxia/0nHAkuNV+wrstR8QAuLEVqKBmUYh+r0VMt
jRu1jVbu7MUC/E+YtyaIyX9YUpgTMCCiSCh3TyCyJkyn6hzWYXqT9b8uj+dsIB7ZyNRiqMji+zhL
OKgGmYEynmeYPyQz2tbZdVf8hle8vxxncc+9DQizALpuNFHlE1lBJ3TGrBsTdBu7eFsX2q7MxxUB
8XMhDI2/PTePDLz3Pg7FdtoAEiI6Jrzsd6lVv062+uPyKM59LRjlJipEFpn38iYNqwRuAUr3ngqj
CZYFnAfXjvTYo7yoQzCKtZWTYf7N766Pt8+GwQIS4njozBojH8ekiwHAeFwYXovlqm/yuqK9bduh
C/jjq2OHK9fmuc3EegOf6mhzw3sRzlfGRDWFFl010LiPfVb+TssIKE0X6ShrinwDOr3fwPpa00w+
N06sGZHwtmmWnch4T0oHXxtTBE8vW9hXL6E4KhRrO+VorDU05zEsPymushjqgM/Q+fePn9TJBytt
BpysDPTbDkEy9Ne6Fc+S5alG99koP01hU+5CqAcvgF3Cv7sw32YUlV3SG5tb80T0shgiu2idKvTM
RmyYAdcAQJx2j2Wer0zmuaPK5pzirkRt6kTwEnyvJHdVknqDcmcjcYb+q5uPa2ah53Yd/p00ZU2G
pC8fOA6I4LoaS/vYK+Y3uciOgP3+xcbmL3MNG1RrT4Af841fYsQ6IgBdxK5EY3MbSKsyy/ZcWFgu
DFJoDkMEpRCOWCyMpjV6O7ML2ysMqbkt8SPQtmWvlJqHC1/2eQgF7LhWU9sY/BwmyG4FUvepK6v6
0e4dMLulpgr7qoYxoSGmYTl73szGdKO1lX9fm4MNr0eRxFUJ2hviGf5xEhhA62GG9OpBJX5Uwso+
+2NJXZ/6nv8KjmCQvbHtu/jGt9u6+y3HUtIAnm+tegN0Lvwq+abpu3kxBsExAc4ebapaaECC9AK/
+BFo2gauSf/VkWrzcz2/iSGImEG/BTE97pKiySErwEFz3NbO8+8Oft0U3dTuafajvooTNQQLHElW
MDPY2g00h0cpCeI7zPRM0ABCe8mEMj4wGJRDSLEPRtVCOwi7umh2WVTJX3xQg8Cts8JUN1RIoWVW
TdHdxgF90k2HUeptHGliOKCSXkd7vWpH+5MtQ8hzB6T6smsjyTNjV+SGjNK+3pU/pMZU70QjJRiy
a/OPsosC8lI/NsZsjlvdSJaWrqzAM+c+Dhs8pWezFvA3i6tFitJJHxHJwkUbvPe41fUnQ79OuzVF
9zNblmwF9x7sBbBqWZq1mW3fqECTC6+LstINtPEBROe+MurD5XvsbBycKdiuABNOrGNFV4RV2vZo
sUzQbCc728rCARLcJiv315nTAUUgZO5oxGOrsxTd7VSuaSQfbLaQ3oidiT4EJwRcEfvvR8SDDCk4
nUormJjFDCW51alC75xjp0kb7M7tXiH1XJOPPLMOZgcivhky6XOgj3eHRncjSbVAeMjmbMcKgYC6
M1FgrCJsRPRg5c107jbGGFnFYIl/TnyYLZjkFcaOmYewvNtXD6PIbnyIG/ph7Kvb0hpXLowzo5sv
frTM6Gbyz+L2t5OBwmiAZFqjTsHRyf1wF6BafkxbowTX53cr45u/1uLABWvAp2QdIim9THtkozKN
XupCL6VIvgnDdi9S52ZIYSsWwaEMwpVdfG7Vk/wwfyr6wmihf5y9YrYhwneJI7Ujsyva66IfaWRk
1ZpG4JmJQ4rNgFSO5CK7eFHCHoBHZ7Ww06vIyUnqVI3uooi0L/GMq7DlGnk9XxnmvHLNyeM0Mg8L
HSE5pLt55r5VWN8lXQAhdTXg7PBky990AhL+qF7rvnTbUn2QEeaV9DUHzSU0hxcNMam0WOy++ZRc
bIoSRH0aWlLuNXF5V07JASTzPo9sgNHhDwQYD4Ymri2ncHP4pLZZ3tpy7/3teYY/mGbLrFmcYEAT
f5xZjH8HRIhH2as6K9r0ZjsCnhbRqw0jcnc51OmJRije4ops851PShCZLbAARN312Nl+iS0p7F27
CrqVc/N0KxLF4rphRADEliuIFAcAk6+xTFswpi798HRbUYnbZpTQto2RrTn8ne5FUME8FB2dRQso
bjGJwQAwMpqKyet95Xro4Wi28E3HXtlKcvpMgVBaKeWcbkYCMlecYipp9HLVaJFo1RYRrKsuwT7H
nqQWQR9Dua65mlam7OzYuOkodzjUP5Y5e4gAKgz3HOHC4VszFi48VLjsPxLSKCUe//pQY1yUBuhg
WMCFlx9S5FJrYgeheXqXShzUWrc3HEjamWFo30iwsmuwvWsI2nOL8n3Q+Vh4t+2bkhdTDe3WMyI6
mFAIwdh/ubzuz50sM6rqrYk5F8Y+hmjRqcCJBOdOFbb1EL3Y022X5zsthszW1ZsRwYbLAc8tEEpw
Nk0nHSW25Z6Gm9z3tTw4R6QM/L5wZXmCitT+i7WBPZalWYbDQb0EaKpO3mhlaMdXuaR3W+rB5ddp
iH00V7DGdZpO3SL/9+vyyLS5qP/x4uMFwaWuGpqtgVxYHFcYfcioAgDna+04f3VQ7cghOk1RuK3a
pvRR9M/KeKsHUdxuB7MN/1GF4dtbkVcVlMg0qbgkC+Oxksb2HxCl4BxVJcaNskVGeKM6mVqhU9aH
A9JqfvxamZVxZ0MI+BZpnfhc+UIgU9JBiYBJM8EYElLpA4FthkDwzLCgF4dywJQOqe68Xh76yUI1
FOaSVI5Lfz5A50l/t1BpAMi96ke+17dVyKVUNIjVoZRsbv4yDu5urFZKTRbikCAiFnGGBIpXXSVX
BnTux0nqzetaB6F6OcrZJUpp37KAr+uYZ32MEjYodURaMHi+UDdW6GzHFCYuWdDlMPOfOVkugBTm
25Wa/nKNTglSMkJNsivJH6cHZGWHR5nmy+hOMXkWmk51H7gxZzQqCvCjS9fSGii5/68fcQLnk0Pk
O9LKPiZ9+1I30yfElUBma491UT23dbIzU+kpVMXvy2HPnd0USzBmUvC7OKlPIjalNFaQRVcDQl67
mqfGNcpLDYYGtdhOcjltRWMpx8tBz92+VJOpUgLXOjUQGqB+6lYELkweSV3DZJfICVzbEhmUlak9
s4IoNGBCAVdg9nhanKpws1InFVLoTc3wPY901AfDR/D1Kwv15CvO3tGIU2rU2HiXLi/bNA95xPkg
Pw2kTOvcuYIveF0qCpIssZf0ysouPxvOJn/V6Z7whFmMqkP+TJr63DxqmR8+y1jj1i7uBebdYNfm
89hbgLO0qlVWluiZsHiSzO4hPL0pRi3DirEzfd74V0aN0AqVtumpyrXxRhvgeWhIFb6iJzOs6ZCf
LBYmTiXFpWhEUZGz5uMhwLu4RX85Ujz8wx6VRnVLOFjmJHl9+XR5WZ4sFt62M9mDTgcVUsb4MRJS
T3KkDhm+L9WYHIwg+ZGF9Iv8qI7/dlkSCZF/cs8ZLIwX0MdIddEiiqzRAO8t3T9MmiEjd2CpkmsW
+bCyWE6vBOqgJh0iKuqz3dHiEJWcKM6lvARCSx+Uu3LTyNZKzfXMhwOPODPy0PqBRbCYosoQvmyN
jX+E5uxWuETZzrRp1BWB2yUWkWcKrUnAV1xxsgKsbDE/YTZEqdDByDSxfrQiAQU1/YI3C6KlkYfr
6EuAhggqE5tYXbPgPB0hsmrGXFPGc4KVuJgweB9WrJdD4fWoJJRO5gbyTBLQVnbY6VwR5k9XlB4i
TZaP62IQtky7SAu8Fm2BSlPcZFo7qs6NhMOKFgTERPjOi7kqJiPUR9H7FHKcl2bSqa7Qvx+Vv60F
0MaBQ8idQp+DXt5iJFrUJIbWmcjLjdr9QKsN6S9lk4/1CotuCURgUfC8hAcG7mEWW14G8s2wriIg
gKDAwtbZORLbYGc5kQwQoumUyOtNxObccS5+u6Zw+k96jAnn0YI2zFQOtRLstSjt8m3ble1aQetk
QnknmTw3UWW20DdantR+mvsCmZDYozKCt00R4aQ2RJvL59aZIBSwoGPMoPxTaomuF60wfVXy2sbv
v3f0gKFT29K4hvs/iUNpRzUc7jo6zgYvho+rM6otJ0DGwvdMrS33CSWHXVsG8fNfjoYoXNRsN4os
lHkWWy0eE+Fz7wm2V+ijwCI716WjipU0Ujs3GJ36EY8+OvYn3iRS0GmoY5bj9cu4GfaW63/SIhcP
p224KTbS5vFwONzs3K/u7i69c0b3q7LbyG7v/r4W7s/LA1bObEnQK3AzLdymcU9b7BVUFasmbpGP
1yMyEFrSuvaziCZIJJw0gb9PjVyOd/Y4lpsBmZ9NLXq7vjVqJD0OkUnl65CmQ/PkV1EEzVxPv4oR
Gevt5V+5uIbfgGFcwH8OJyAb6sfJTxNdEoMztV5VoVynlSbPC1CkENidBoWxrtFWjvvFq/wk4OKr
pMjrtYGA+oEnr78NhlR2VbvYx5GoNnEW3rK+78Ne9kLbX1kbi/n4Exm1xTfEyGlxqBhLqL9Rit2X
36UbpB2CLTxkFJbNpF2z7LT5bO9yjz+x3rqHDiKP5KofP+ucXca1g7dzU8TlY6JoLaZUWWkcpg5l
9FY4EqBHW77SiqzzLs/o2dDW3CZllynasndQDg6pIjBJL2hu4ukpN5SdTdMnlg9xULk57pmX4539
rJZBbRhwjENF4ONQRegUs1QY3nNaOG4sugfbMYuszZDr/sqJeH5o/ws1//fv0uAk1lq5sQwbbpQd
/Na4V58lZ9Q/V6KPBnS2NdEclbw3PytwttY4E+fHSVJFbWUGBS6nNMX8UJfT8ErPRLpXEg3d7zqw
9mHurCXIi0Psz+rhYvlPqLcX07txqk6N/R3Sop5u+5vWdh6KOltBysyzcrJA34VYHPpyEKhNZlFR
sMYKfMw0ylunSHJ0gExn38RdsOMK7o6Xl8qy5v02MPpmmPMY+EqfVC/1AjU/YwTtKtt+vatlPTh2
FMI3coYcORh/G40do8P1WRo2tDv93dj3xqbUp9CTylz9F99A5+VnAxWZiSGLGfXrGJVaY5KORgI+
5lY2o1LayEXYW7sAXn2yD0LH+N1Udv5y+TucW0o6LG2qOVTpyH4+ruM4kjq7RugEjQA1SvZmGqX1
NkF+tUFtXc7/smb856sDXDMVSvBAcBbhrAFjXFJyUtY087os32V+gTjOmmnW2VE51GOxOcUwdFk8
IgWf6O8ZqWc0xrPiGA/FoN1rWh7+3Wv6bTi8DClRcZhTo1rcIJEUdQ7G0ZytnR/elGWK/lnRiahb
OW3O7UKyElptcM9oLi+Wh4w9AMqAmn+UjSkzt7SDJHsbZ/6aKsHZODxWwIPOfmrL7+b3cgKGB32p
Qh/tBxt1EhRBsuJf3H4w6Nh4Fh0nWk4f1xxy1dRrIbaDAf2hi8cUmd9JXQOazn9keaq8C/JWwX13
cE1ynYkY6IKXjtAPk/pbPwTIBD/oaX0ly+3TUF4b4uvlzXQ2Jg9xKiY4i5nLzCdDmJYiX+Qcw1aS
nyIjsX86ejnd1BZ6uolEp8JOpm+DrZLy+5pYeT+dO0fhkPw3+uL9BIEsj9RGto+i8F8xy/hZxe1j
Zko3IKOBcOZriK9zi+V9vMXiR9aoJS2GspRrqHa2nY14oqSvMX3ObeX3UeZf8W4eRSaswC5HPCfK
7Eih/9qoku8iUg+Xp+7cfQ7EAadmthdI1MXBBIIS7AOaWDR9hsiddOQyMWs49rnhlt24R5fh0Z/S
lY1wbsbo1c+FbpJlnL8+jq3MBEZBsS2OUZFw3sr1D7iP0r6PdFTh/EMiiqfLozTPbIp3AZcsZJQX
MA+ZMZxOIX0KOv2I3dn3YbKQj7dWbrRzqwOkxVx7okUCOvXj2OrJUHIlykJPKdv4NisiCw3Kf8P/
pcb7vyjzgN+tjtEffb9Ne+lYhka8w5TUKBHMTtHUjaxypyWYrshJZ6y4cZ1Zk3M2xfWi0ds9wama
Re/zYICO0aT9vqsdt8pVb+ofL0/W2dXh4O3EUQwvcJm08VJGAqwJO89ArDM2PCpTG8N6taRfmv3r
cqhzq9+xoevhNAnIZwkqjydF9yl5RV5RPIBgS6SflbHT4IpjoDm2K2nXua8HdpN4c2fwBEjMc8x0
St1H3ryRih8oKQTONstDqufCkI2/vzmptPL5ZPou+AgsDqkuDWBmF+Ps7Nd/iXTVq3Vjd/njnR3P
uxCLE2oCdaj5McbyKZPUZDla9shu+sZKcnNmQ4FbJo1/+2on4kd4jUZOH0uT5xfhwVZpGbZr8KFz
I6FS4cBWYB1Q9Pq4m3gUdGYzqKNXhXL50JXBr7K3BcqeffPp8jdTz5xEfyBDM69mxix9DBX9H2nn
tSQ3snPrJ2IEvbllWVZ3y3bL3TBGGg29J5Pm6f+Pmjh7qlmMYkjnukNCMROJRAJYa2lTw5iyndAR
s8Q/ugg75H1KmBBdu+6Ud22pVC+R3GYw8UXJ0wC75l8B4jbfY19xnpIuhMTYLDXG3tp0itG4Tym5
UxB2yufWb6eP5FIaD2tN675GQjVzOP6d5Gc1RiiXWSZQNxeJU5HuSzTAnuUqTP/E78AKAzrV5/rc
Mq9G0G5AosgavSRvvKZtzk7QbBQm1xzi2sTiCVoj8yMNQkZSbOpOVV999A24ne7v05pH0Fef2bZo
4d88D4bErOW4t6xzVr2r/MClleciu7P/fStM4szX/FyTXrZHI6qrfgn2CnLnT4OdQO37RkZm7b6R
teWyaVCAiVchXVt20CxJgtOvSWVPlaSTmNqTH8SH3zfhwEVBN4Q3ATXp107dJoChp4ZG0lhIhe+C
mOuf4gQy/T+xM9e9Z+Yr5QbcJMQgtCw2skszg57dzKzzL2lYJ9/uf87a5hMKGCaiW8oRXZzRoYEk
mStwOjNZKj3oQOs+KOqgnAIztL//gSlmTIlvxLib/k6koeMEeXN4CSfm22dA2mUw8sxTKrX9+76p
ZZNnfrTpdJF4ZM/UC7jc610KtN6n2lDS5On8D1qU7RyMNd0pUxEusx9SFYEbPfuUQMJ53/LKhU49
mKcirSU0PJfPg1Sxp1TtiQmUVD7Jqb9Xpf4M1Saib/kujzeu2bUIS2OTbiPRnALcYvdQPJgMkfiS
p6PVclZE0pluO6j5pygMHO00lK26Rf+w5jDXJucjeJWNOZAnl2FVQODdtYn9SOle/wvZats+lOkE
V+395Vx5bc3ldXp2QAnNG+KQ1qpEHsZtekHGzoajtfKPNS3r57Tu00NpR9axyszwLIeRfEan1Tze
N78STxDlngca5inCm8uy6s2RhWe6Seji6zhm79XpN8ddZ081cFE6FGSZ9EMWlTHJMbvCgLT54qOL
8SYX5dQ+onguzJ2EBMmw8UEru0d+xW+e002maxdPIKctRVfaEMQqigQaVJuguXGy9mgp6R84Cqbm
Ho9Ms+dmBBNCwtQaEVvyzLhCj4GB+U/Z2H8QbVdt1PlWP4qEBqAfGSBDw69dkie4I0cynY9CNk+d
43wrmbFpIuvnfWdYOdrQkOANFLsJlMsbDDkqy6ynOPBgBH42m+lRCZI9hAFP8Ah5kZz+dd/cmu8R
eSncyQSwmxQa3bY8sVXhnwsRlw9+3kG40Otbb+K1taMoSUuOkUFS6PnvV8c5pudjRL3JNDkFwWMQ
wPObp5r5NSsTfyM0rgQrA1+QaRKQd1Kxe20q6aWwMfvcpsAF33B+CONiX3Qnf9jYp7WFIwST49KN
pUe9yJnK0Ub0EBk6ogK6CTSnh5MQxVY1d8vKIg8wnLxEasHJvFozuTcNRC4Hc2MiYu0aY+Lof5+i
y6+XzJaSPigYlvba0N85jfoeqG6zE6Di69JHd8eu34OqOee6uVemaGu2cyX4UrkzSWgMhcrn8nmv
Jya0/hqg3aGlOZdVgeFGinbI+/IZnv13oVAnpO+Gpw7Syvu+v+aV15ZnV7rySmDOdhKnWeLhuTVD
GrX2Pamh1pcnaatNt77GFC/ISQ1mHZepQjPa/pTZDbwL1XOI1Amzsocokk4hyP8KoBj4EWYQ3hV/
QmxE9fo/w4uPrMu+rFOVfoCeKBliABFN22aIDhXSCqc/WM8rU4uwP4SjWaB/nF2KoIuepSxR3gYW
IjfRVP9z39LqIecem1FLzEIuLxjqX6roGhVslOihjVRnsptdnbwZinzDR9bCMVzW/7O0OOa5nU9q
V4aRV8d26vmziq8zZPK7Tk++0/s2UA9StmSrt75uceidsLSVvkB8zHB0QMUit1E1KhgpgwgrVtoP
hJ4oPt5fUW3D6JJ8JHAgYSok1BuLYqjzp4l8CH3YSAnDt2OeZsObSsnKds8UAuTwbRBDJx+LdmyQ
RprLBwCgQvN7qRjZE3eime1HS8v982iY4j36xs3bEsbPL7raC2PXIh8zHQpkJvxDDVXO9DUYQ8l/
6ZHyGva8Q4IvbVka0T5VUNM+KGXSE2J5lRhq5k5aV0qXyeoN/5SlY16dEeWtnV0hhXRO9b7ufhS9
KpRDy7aqG96wGqv4d/QzIM2Ul5czYjq9ibBIckFUXKB0pUCIyP5QXmV/RI9QSOAo3R6p9fzFR/Dw
u9TI/kY5dDVq/fcblsO3ci0ptVCT+DI6SRrs1QrFI7Rszfx7S39qq8226hZzwwic1C84zesYyZvA
ttN4sjwRa4WNCK5cGW5o+Spc04PCqLjWCTQC7jujOudSi5YL7Zz/rKqvrTJ8kke1KiRvUmzkSYKm
Mi9JlNs/20hUPziESLYFVnoS6ah/LJrId+XBH3+QvagX2R4YSGMyTQlgSmjifWwlxanoJ+kRqV5E
C0VeHHJJLVGJJP8NS2G8M4UBW3Em5Runaq03DMM/t9rcoALEszjKUWe1QkPY3Mv0aJzOqTlavpeE
uZ1dtCpNfhSarz5Q9EMHbwzbTH2viPppDLOPCXqS08uIXFFwuL+4ix2dp+mgZIIxZR5BoyY8//3q
1ktMpDwFOGrAxDoiEy708W7Apgb+7z36bwwtrgPJRjLO0HLr3OVYsiOh76y2TXe+1Eob6zxH4St/
uTG1iNKaohU5yIHE02GyhUjrWJf1s1WXT36TPU3qePSD6tP9ZdwyudhZXZ4a2QzK1mujsndbQ/5U
+MMFkc7PsR7vClE8wtO6sXWLbHD5mcujnwS10skjXD5mnAA164fmZeANfr7/ZYsg968VSo2cMtqe
jMC8dpAp6eRam+r+PEZd8Tkem/jZ7g0d3ZvJP5jqJL+VijrejXaK5LAmFx/um1/Etxvz8yJc+2cg
VaYMVb5npunTlOvHvpE/NaazkaysHoOrr5x/xpUZNUfhUhTCPCMMJEFOpthu2/TmW5KliqCgmvv7
n7XkQL75rsW5yw3RDk0ZmeciLxG7rg5GHL8L0PUbmupDILXfTN7hilRf8mw4Z8VvshP/a5724Awe
htfAWnwvGkKTkptK6iVjsC9ixtJ70OTtxuV0M+L6K7ro5PEzLIKK4sIMGkImbEnMF4TOafhYTcEu
Dt7JMiFm/LsdXl6yyMurJ3val9WfhJsry4v1zYa6dUTSdl6ax08KsteSXh45nBu18lX3JImnDED1
F2Dfa79hrMUMGPrs6KWV4aFPx+YR1vfYG0Zl3LgG9dUYc2VrEdYyK4EJJMjCS57r/bCThGSh7EYX
eBY6a1F/laIw+tCXsng3yHr7IbIQ4gTxw5sGAa5a+iKlSvRP0I2gcgxRdG5rtcO0s5VUHGMzrb5W
lVz/LGVIBvK2lN9nPZkbuvNpWqKIrKLm1uqtJE5j7vvqLu38oPhbRZbe2jc9taq91nbdsGsV5orc
OIvyS5+Wzd9VP00IqVsvSqHUP6PBkpr9PNja0Y42IKtgHtNvd5JfGhXCuYOOEqntm/Ad5vqA1NQk
qZ+SJGiPYxNaqRvBv/WQD3LSbxzIlcVlroeZWoZZaecta6hC5d1QJEZyQVHLNva9IULLldVU00/a
YEUPiVplwvUlpfwspSVScPfjwbofgd8gmZz7FYuDUiU6ibONfqhjNyiYpuOPApSRO7TqRrdvNdBR
EP9/hhbnotLzKUtA+HmR80YhmZqyeq+Zn2FE3nDX9QhHujNr0TCxv5wt8lsIrHVT6r2isW31lA5V
/k1XBNLfTC68bxWzH2CGyTrjUPmKCnKU6j2v7TRWP+RsVbQREBZPt38jnkkPmKLqXABdVIKmvmWD
KRd7Q+UJ/VGZUNwkbbWbZ0hlN7599Wa+srVIWDunkoBN6wHoVNXY24zh0mAfmo1pgdWthHKEbJJJ
COq5r2OPr/Zpkjol1L7J6Ltl1Jz1sH4RSJ8J4WxE8rXjMTNagpSBQ4ui3WtbyVhH8SSDbacQU300
xszYd5FPws/W+i8xb0WPDK3Zaylo7ftHY2Xj8J//TC8WM2gDKW3HCm4G/aF9zOp3sfnNz98O0T/3
7awkOjCsQItkUC6Ub9BGUCPouWQliZcyJel2eS5xIYbxcRin4qOdGc1eDsLCNWv/kzyqzfN96ysu
c219OVYWq0inVk1beQWceC2EF4ONNO59G6ub+N8XaotNNOUuoepahF7b6qj5ya4F9fAcVekpu74v
HeMtkpeVsEYsp5pI6mgzk7e4HhFBFJqv2ILpCF5hSjicqlT9mNrJxjW8LKjNpxs42i91ElBwDDO+
9k8HlgfVRrD6XGpVl+3CLEyftabtwYyVkQ0TrJXWiLz6vI+BM0+54qqJprdHGQjOVjtuJfIx9GqZ
kBfQF6bqs/gxo6hDWiFjcDEGrmqX+S8A1zKQSHAHlPZS15jyejiLTFK/NOXUPAZ5imKZSmW3PMIR
FWyB9lbyMIXhXxt9GRQ7boeSFbnoa7P344vcNKMLy0b8tqlLVOGKSNmXXVAcHKH45xyqYZhPDX6L
r4MUL5ufsgowTg2arcL8mmdACjZTLzhgR5ZPYWeyKskSgX0OTe1tMGjnvlM+V1m24RjrZpBZZ2wS
FfelX1gxXNsMDyaXsKjbo1aYqZsHY/8+sLstDZt1H+QtzfyJht7Hsq3RCDtpU8uIvGnsBfJ6wor3
UZS1p0RVw/0Q5PmuNPOvcjOUoPl7JAn6LjzfP+JrwZKBQlgmQLEBeFq4Hh0veRoD6nYg5dzBfqp8
+HgbRLiLj5OzdcWvxRMaYBTOAFZxzy8uIE2WmzqIdOvcNrn9PY0H/X0hSumfLAklsUdaXvscjBqj
XvCaperGHbv6pSBDDXBjBJjljGNiGS1zZ2rpBb2w9tYAAxczTMw2lG5RNn+VyR88t0kPIdGnJWyD
JV4sbRYEWZ/W83UbDcGpY95gbyWGvZGHrjksH8RHIQmg3UAw/M6yRyUowktcy9VjqRkZaEDbgf+B
uvfH+86ykkDQwWQ8f27m3zZmY0noKQLZsJ+kPrR04U5VUMWNj0oXb2zWqiVMEZspnoOPex2eu75i
HAF2nLOuFsO+6pmIaPP+WFiz7nkTfrj/XWuuMZO6IDkJuPCGk81vmqlGsTjz4uTRjGhqG09D/Jcj
/GOljht36tq9/YuWEmQ5qcOyPKIKU8nUOC+8KbWUr7C8O55kpvnpD74IFCZdsRkAu0z1Rkvus8lo
mJpvswbI2qxclQ/92zgrdPgdsu9lm3befZur8Yxc/H9G5029qon0WQMGotEp9nadeN/H0XdFHfp3
AVi2yhWdxHCEJUr1GCOAVru09eNTmcvp5/s/Y3WBud15XTNCcPOMUJUqR8WgSb1aQvO7E1bw1jec
fiO/XbOC0gcwRor5MzvB628d47hMhipIvUq3+6NeFs0+TUAx3/+WtWMwcy3oM0ifhGUZQvx+nLpm
Ci6lY0RvijSb8n2udNbHJPSjb4HK5OGGxbVwYsKBTE5k0WdcTo5NAoahJlBinjzKjtn9vVzpriWP
G8u3duKuzCw1IIaAaqAEc9w5ldF5hb2S9tRbTY0OvRHmruak+h8EFAqS82CEMoubLParc7Ssh7Mn
8YRcolyoDYn4EIiMekIicT26vH/Rabi/e8vyPQePFNP85YRg3aHefe0kzVT1GXOZrRdP2t4G4itH
0iE1p33vGKdSKd8n5nS0wuAAJQzkI2ixp/n3+7/h1oMgHVHpG8N5YszwoNc/YZB75sN9UXldlX4w
kvq9ikI0tL/VG32YNkoFt77D9TN7KuzMDM8ta1vMvGYiydvMG/TGnSxrBzqtMDae5atGwE0DP1JI
z5Y9NHkSwrL6MkVcsD5N+tMo7IPZ/7i/areJCgk5URqyZMaCqf+/XjXLz7qaZh18Ww1axNoYmLs4
lXaVlO/kKXuSAutsStFGKrbyZa+MziHnKnyqdhYnouE9iQo2mpsK2h+Q00Qbm3QbuPg0nUwaeDO7
tNykeLAhf2vr3Ou7xusi5UHKN5UKVpwObhjexXNiC1vGorlhtSaZZlpN8xS/Fnxr9ck1c+TXt0Qz
V1cMjAytMW7Tmxe4qLpSLafMPytp89mpp33k+J9LbXi+7w2rS/ZLd4HaKKXb+WdcbUzlV6Khp1F7
eRZqhypyqr0ZA7i4b0VZWzVYpggYgLag/Fg4HcOsTg1J5uCFHXOZO6evs6+lHxp/61GIz6Vd8min
bfpOi2zjWa91DdDimCGUkTddSW5kRsljK015fO6aqIfNSLLbbk9yECu/Hb2h0UK/mmm2eYBpmUoL
RnGEleWx11bvQZXZojpBrLzzyaKNjRi6uigYmWlxGD68uQF7u5WjLuw8YYzOyajy6aBBPvwiBXXq
wm+81XJdnnxISTSqDzOWhpmim7pVNCVhpqQd4SXIT1ouf6m1+IMJl0cUS17oxyetKvX9/Z1fuvEv
mxpLitkZvrnwr0BP1EkXin2W1HeNqZN+7pN2iwxl9cM0MndyFvh4lk48IsLWdmXteBPjWsG5IAn7
iXK139IF0NPpOAaT/9WYOv+rIlfD1uNr/RP/sz5v89URoodOB0mJTG8MA4a37ZGpKQV63ThiPP3+
at6kof8u53+2FkkTrRfVSGhTXabYMd+qpdLtpCqs38OYOO1i4YhdP7MP7uRcOAc70H6iX1Ft/Iil
2y5/w7wbV9+rZ8y5xGh9ekrsd3Nz40uJ6FMt254TB7/NvDL7LJSlsNQhPWkva61RouiS1EaD18VA
T/TuHzJreeODljHw1wfxHJuPISXaZV1EUcOxrvuQkalYejfJ6INp2sb9t+qhVyYWawZSJTTMQgUL
GGbHKDa+WaHxRnGaJz8tjubI/IUyJRtHb/2zwEzRIIBdbDnuqUyTTZthiL3aKqAnrR7roPpy3x9X
XZ+LY6Zf5oW5hLSpIvWHLECqOI1z6FWmD3k72a7e6xuRcplS/9ohsB6aQaYHNmtx6arQNFWtrkaX
JFWbr3lhDDt4iwdoXvvqMhp57E5OEO7+5OPQmmFelmt42QUrKsHgFIraZyZY97bvf0LU72y1W4pg
69/2nxn19XHKgpFKuqi0czO8jaTeTbSHovwmQPt2zlbRe3W/YPxh4Jj75kaJexx9BtX0MIbYTvJP
Vq6X9DAiweyxuSWJu+p9V6YWHl9YFeBQvQrABCIfUdpPCLwd7m/QugnqenMpahaqeL1yQV4VEGvh
fbakvBVBek78rRn6tc2BxIgjBDaLMfCF4xmtlug0yifPlL/WVuAygbEvree+yg+j+HT/c9biKpgA
k9uS1svNg5iGZ6oiQFt7ia27kmrsBMjy7h1FqT9wbApkJMg88JnkXXyUFmujVqmkOIpdf87NaUeE
PYVVtdGSW9ueKzPLd3BdOyFsaxpzvXp81KX0UvVbMxWrS0b4oeMB3Iy777UHRFScrCaYe4tg5o6V
LAYaK7rdVHsKCdPPiBzoT9buyuL8i64uv8DPbFvU9P5QaRndtlCHQwxr167Jkq3B6LXDyuQ5CA56
wAAcFzlzCdcY/fGR+Ql5cNXoh6HDJORvwemUtavp2sy8jVdfVFmNVE6dbpzNot43YENUmVKFnLvq
kDAV0ewN521WAE3r6weULR/AXh2q4ENXFcBCVTcIv6pMEibqy/3TsPr1lNKhiIY1Fn3Q1z9LjSo/
CUxfOvvCTxEymVS3lWNz76uQ0N03tepF/5laAvbtLJhQ6WtzDzhrsRtr+zHOLbdOiq9GKJ3u21o9
FJQQZspyDvqyRCqqHml7WYBqR7RjKOt9V+SHPzEB74e9Sg2YNarUDoGmeLGjXeKxPZVZfbxvYtVn
KB6AL0KkG3ak15vT6n7X50ponzO+YBghCu8zymm9i8z0B4ZFwl3v9BsrN2/49SDjnAOgd/8/m4t7
ckwSoXWGmV7oVyduIU8dBJFGtfNHWOUYbvL3VhFfVKAK+6RKts79qo9AVg4ufP7kZU20TBCJyWNZ
9pgN+x5Kw898BIyeaZl5iAtb9u6v76qXINTxL/0BgJ3X61sJyQk7vWe6iQm/vxLNYqK6yisz2XCV
1ett7o+Ru0Hgs3ydSQ1wtMyUYVecnowxZj5qdFUngR/5jSLExgZuGVuEzkykTGW3SUUN4JRxHeRd
+pLJ0Zs+bw/SpG0E6rUlnHG1uOf8dFhGT5EVMCHDKuqZ42i5ZZOfhVlu1Ou2bMx/vwqdQMKcSIsZ
+i+lrAMdOcT6PqnHrviDAHX9LXOsvLLTh5VsV0wVeprqv3d8/0dd9RcGexGu3GIUuenXz8cM4Ais
xOi3UP5YuJ6ojCaWysanMpiP70NAcPNURLMvqAE/wfqRP5hBSm8znjJ3dNLJdSZp3BvW2O5//wyw
bUAHYXekVza709VHh0Gjo6Aqq15UKMeiiN/kzrSB3l0LYxri2ZCnABgGr/7axDQV8FKWUXix2vDY
ZnSrzaKQDuPAMzY37cK1jHB46LTE2Pi2taNAumJyr80iwMvOdBHEnTzo0+RllXQJRvkYZC11RNjI
C9NBhFn9fH8t16IXnXiZmjLMz3QJXn8oBd9xUhM98xonLC6WyRvAHdj9Sx8LST87dQ4v/n2Ta/f3
tcnF2ZDN3Gx0rlbP5B71RftoaP0lT9QtQMSWncXZaGOJ6kECUs1uHvu+hCbfcfN4Syp2dcOuFnAR
u8Iha8sUlL6HJvYu1g6T+UQJc9fZ39XoT+5vHmgg02ZcKAiJ15uFqElnd1bVeU3lP4V2+d6WpL/u
b86a41+bWNyl0VBTwKnb0cumptzxvEIcDSmHY4Wa32OYi28dONF97TMPfd/wvOvLS/za8MIRW+Zu
AqnowksgKdonljUZjgEqZdGGMMyWnYX3wahA/zKbZ48to9+3oy4fQ73Rj/e/5qYJNgfLmeVgpm7g
IbV8gerhJKxWN4UnhaN/EtpY/+QNQuOtGoYRzcIkFKcEolXmrNCJkQ+I4STOOw3YS70LJVjD3Wlq
mEH7//xZi+3NC1QYUi3PLrlIbBRea1+bVeILy3StNqU82JFSxK4yxM2LbUeS6Y6RZrduk5mx4TZ2
ZwMmg+dko4qzsimQ+AM9RlKSFGo5NJL7KFfCqSGduVmK8xx9d4kWiOf7X78SELCCqMys8MQYxSKo
o1EfhxEh3JO02lXRhxvNf5JiCyA7/y83jgyD/jxGxnzKMh+c7Eguw7EPLsA/mgN7qL0xYik4DHIu
vx9KNTnEDU9SuQ/AEE0i3+KhW43oM8EjNBd0oZYRPfZn6psmCTxEe44RHLN9+pcOzUanTBuJ1Gro
46FJbR1ZBHNZgS10rajTEuJ5yRxdIwPdEr4MJYQCoeyKZgNwvbJ5JPgMFqF5wjjT8tXXT6CotdaG
8bUX2lmz4Ep0M1/oL61ORWnjilrNda6sLR9+kDE0tSPH0SXVEatzSAXOvhRHR0VlSqyKy+Fghml3
Run1xVfy76FlACfMN7tjK+eCrhIEQLNoJ9K8iyus8kMnyaFy8+J60vsdb41s2oWDqX//7ZPxys7i
EhvpB6cRkhPQJPnlP+CDrS9C2NUXrR62eONXGxUzbwgD74xb3LTR0iSKGpt3qMe895ew+jpNFqyz
4qRp7btOemkchjujwHWkrXqGuna3MdnJaKdGH+9mzHYIJnO0+1YCTESsO2hm0jmHMVIzQKAltIOZ
kjf9nt6jMD5oWlIkZyYq7PKhNhMNkGw1fnHqQv/mSDjokQHwQdqXA2x3rtSViXIaMr0MdhkMF+/L
2mo+BhAwh6Rso9OdY58W0IXCq2q6k5obzbHXB/1rrzfacFDiIHnqaktYh/vbuuI+1wHv11ZcJ8rh
oPadXOpelAkDlITppU3y6b6NlSBA0DaYMaEVTTV0/vuVDWQAdHUyotSTEqU6yK1ZniK/kd0K/d89
ZTb1H13eVOlb+TAepXTy4bKlHLoci/XNJmcsKBm9VM8+MDQNNqM53f+utTCKWBf1GO5vMuPFdylD
7VcqbRLox4MHRckPwWD+sLTpfZ9u8Rmu3RjXpma/vVrCOCgbhLDLmDhT7QelPzVy+zWUEYTV07eT
bT4CkO72MTJJ9z9xLaRe213ch1oaGVnfMSUTSW27c+rmrRMmjduZ2RZuZ2Mxlzj5zCrz1OmT6AIZ
XbC3bTCYiSX/8AMhzqURyht7t+IeBBba5oxRMli+DJtSWNalEY/ZZQhD8FgSLC0l/J5x8vkPFvDK
ziJsMvitW4XV6WfD7s8KVDpWW5+KKdv4nNXVuzKzcEWfS7EIQZOe+yBUqp2e0HdwDROQ0HMYDnF4
AkQUb/U3Vpzj+ogtkRZ20vgIKMaJJ41TGh/BuEGpY6a+Hp3yKSo2nh1bO7Y4Aq0RhqpcE0Vay67B
2sXPjb1ZzV01Auk13F8OZETLnqRVIqLayyEECyFkG/sStE56GkVWaRtxd96QZQpI4o8LUqQH2rDY
sJZ65Izwt86582IEXzX/2Ps/RHEKo60hijXXmAkCyVXAHDEf9jp0+IBGe6ugYaN28SloPmUi9wLt
nSHe3/f0NTuEWpopcwtKXZ6oqqbRjq6Mc9b6+Cmqxs96oR5kbbh0U7IxqrUWDWc2QiAYtHWpHb3+
pKCE3EbpE9nj2nmGZ++c9t1LlY1vZGc6TL6yU9J+J2XN+f4XrjiHzuOH8WTLYHZxaTYSut5FINA9
WRe5K+L2YITly30bK6vIfTy/B2lczIRYrz9Nq6ZU1wPTOgM5feO3yQcBqiWzxYHhm43PWTm+r0zN
n3t1p6S8SBGOLp0zQujpPkxBdFCsM3ZFLJKNZ8DaysG9BU0uizcX5V6bEtqUNLYW0fhSffMwhbX/
OCS5cby/dnMEWJwpJgmg9qIYRwp344H6ENmACYKLiqTDxylug4fGiuRuX8itE7sG1erR9cvp78xK
tzANa/s204tB1E/OQaXs9RfmTuGLqE1SL0ovTph7VvmusT6VwW8SVyEAQPfnys78O642jZpHH465
BDRmyM6pHv3QwmSjsLm6WXSA6DABumJFX5tw8kkPrWz0vdie5QebERm7lgR36wE1u/LNdlEpZtgC
RhK4gF7bicuw16tETS6DX9bHJinDvdqN8UmXTIDNtQ1fFQhi2I2t+hhWSKfHhT96qsrcUDFMJoxa
4Vbdf+3lwasD/dq5wUYNYBksRahkLYUsD3Zq223GJDtO1jzokFrTORQysPs6BYRv1dIuMSVlZ2Zm
uvGMXbkagNVa8xgv0Q1FoNfroo20hCGNDS91LWY9orgofsKbO+mH3KSx6fqTljwMzkh14v75WTU8
D6vMGq0QMyw2HrDMoKeMMZ1NHdD/zlShfd1Fk46QW20OdbALGWQe3X4qg9+WKee0Eu1mEkxwGbwV
Xn+z7dtZi1ubHsSp00chSnEJjKb75FP0OgFZCnemSJr9/e+9CYCEcMI5YBPGM26xfAJGJIiWGOln
NOwAPAiMWXoZIeP4fTM0UyEBxNMZm1j4VBRHI6wxSXARmSIdqrhTn4HtpLsia7fUIW4iIF80E9vy
spyF15bDGbEfVSbbaHiGnSD/1Z2aqXA7SXOFlJyj9BsDoxuRfW0NSZOYhQAqxxNv4TNl4TSzbCMF
nsDfEXGZuU1clNjuL+FNdOW7LKa3KP3NjD/LY+lo41ROgxwzaHqZpHof+8HeTF7k1towtPY5DkEP
iRcgHjeVsW6ykhz+gFl8r36M0qh2e6t/tvVkS5dk1RDVPxIzR4FUd7FuQHHMJvOb0CtzX3PryH7j
I+TjDr2/kSvdHGqWjlSWEhzgwnmQ9vXJoldnBZWZ55cxYRRiQsJ251cw6EQo8+0Mx29APalbU60r
+0X6MoMr8EfuxMVx7kPTigayQa/sVN8NguQ4GuKF2bGnMNgaSLqN2fMrH4AFU/UUGG6mPB1rHMIg
VWpPq85ifEiH2hUwiCSfhG/u7fY0SQ6jvBuT3jeXJEZhXJ4FBpgeIrd+vaxkFGE0WUyYEP8fs8J2
nXar5b1ymH9VoqF3pk9wUyVuYtWH76xjXLfrWEBA9ftI174qqpS8ybMu2g+Dqe712JJ//0zDNEFr
QgGvAhhp9t2rHKMb4SKyJkU6B5q8M3Jtb6rje5TlPtw/1LcNENaQ3qlK6J2BMcuLri9SRDuq3vda
RbL2sEOOe8AZ+VnqOqRlyyEuXK2KfkSwBV+0vohdaehaFxWmf8SQbFHQrbksJ58Zd4Mr6GYatbND
K9BttJeb7sV36LbQZZmsN36ZnO5/9sq2agSXeajWYiJk+R7LmBi1o1o4Z1Vkj4kwP6XgylzhqEd9
NB9zoR1EXW7s6OyNr1ItHIhOtQ34CP2qm7QGiTyJ2xwOzLDlSniq+59j+aIrP0NoQswcZuaNMLpm
jzsVbhBaDIz4Ls6/7tBZdcam8gzzu2JFO5zskDQVPa13zGHtYUh2O/33T6QGceOvqrHJHP/iREpD
3alSF1CNmDrpVJXWX0iOShsLuRK2ORZ8FFtIcrY89kFeVGZg5qVn5cN5GsRbkBKfGmOLOnYlumBm
BgrBNjD7yesTyFVQidBOA69XymPYp2fVlL7cd8P5v1i6BJqD0CEjIi0zvL4wYaa45qQEXqU057oR
e6fl4rYthkePARI3v2+NIgQqdTIV2RsZLsnpYlkNq96DEZyemnSu5ZfCOQdO+ZBC03Pf2NomoTYL
yT93ED3wRfzKe8lsk9bIvMJsDsTIB0Ufz0O8JVC3tkm/yHXhwGEll6lPlqBaAiyAXAHarTRonkRl
/m7Tk3NLQk5zGF+gVLTIErSUgn8y1ZBWJ+lHXZGOsGFuJMG/mn0LR0CdZ0ZKcMkg97JYLVsyqiDg
FjmrozACJhjh7t2FqWzRw9frxnEnM4v8nSrCpnSjdAw6N2zb8jBqRvE2tU9WdB70pNu4HFbcE7w5
HVjudJ5Cy9Ns+409TVXAsHlTju2sD1l/LIPEH3e1IvpDrxfjD7gf460h91W74GsZ3Oed7Sx9p5NQ
B/bZCk/UzLinxrSbIlV29UTYe6EK8WZIM9/acNgVTwJ7Q4rLSae9syweqFOtMb+NNk3tlNXBz1Vx
oUM7/XX/WKxcPDb1F3g14OikJbLIBDsN9QYnTkqP6/ih1r9p1Q9L/ubXX2r6S1ujqivXKePh9pwf
zbj35VsyopNNiisHXqZmh6R6KZ0HzS53Svyb2j48q0Cbz4BXQHdUrJansBnG0IHEDJHpPslHZhFC
O3Ib4l7s6rEZbUTNtTX81WXVEADnHl2s4RCpXTeZhXKmmDoY+7qug/qYRIPT0Gl2IH+wklB/SaLQ
fJ7qavO1teIolCb+88551a8yM6bruiyqM8UbGEv7LOd58RhyNWy4421rmzWlggaJ6cx9cqO/MYuJ
xE4+hheRloELGcUZTovUVZ6RH9xn4v84u47dynFt+0UElKgwVTj5OKeqieByuRUoUaRIipK+/q3T
o1u2UUY/4I4uulvWEcPea68A9yjDfoyADu+Umdy8XirWffM3fHGG40QNYVeAT/WZ6kw6VtmZcBB2
ycivcaRHGzykhtVs/P8oyC5ydJA9cNagCv3wTU0EyGNUA6KXYYo1BSlDWtFaP5Cp37T2JNivv2/D
r94MtzrCTS5acOCVf35Dw7yZGKLiPdIvQ3RffApuKNdSIgypXp/+Hw+LXNTYuHTR/H142FJGDhSU
MdrzWN7MqNQyx7ADco2/way+WJg4USB5vUScg1ny8aKiFXMQdE52UAy25yFxu40Dr5Tt39/mi90H
NuelKULhghDMDyWejjl41H6NaaS/5Ly8HqsTaAk5t9d03Qv9DUH3qw+FBYEzE8Pdz5Hq0LbCb06K
YAcyzlYkzVmEzr6B3cTfX+qLWhlXPIaQgNuBD3284ylDKAswP3cvArfOOrBNd24pIkzH5TVc/bp0
XEf3GC19NKeVO0TZ3x//xUH9x+O9P5fjWhsJv/CGIkLoudJPUWlTok+8/c8LEW410HXiksNk7VOa
GIIGia5iG+4StrxElv+cErl12u9kUJ/XIQhVmKr5Lo7J5FO+E6GjaB01NXtBkWkzIXVgg7j67wrM
z78ZRnawxYERGLCNT1Y1sY2jruw6sp9qXwEBEApJwJ7a1omUeQfvgP98GAIogjsBhSTOuTSof34j
H4A0Fw1QqRjrPqlOiegyL7r7+0L4vNwvNP7LyAmelqDvftjCNNClTxQMHHpFDxVygC8H4f3I/Pu/
P+erHw94J8py9NnQ3n1oPIgny+XCFUHuRZ3iMkuj8diEdabX7/Dsr94I3wf/A0MDbPAPPxsVpCMw
128OzcjZM06negOhlQ9XUE3+Y2QiyhB60cOBNQRBC+iDl7/lf27mwUlYOfmgL5Qm9IFYTwZDggl5
bMwbv3N3+HwM4lkXURckHpB+fjwxXH+G4JfEzYH0FJzlSjW7bvDnrFoS/9SA8FCsNqwhNVyGb47E
r74dqi3YrqNWxTj5w7fTsl1sAB7UoR/Dd2RQ1DloJ1qkkhL1sKjgO6Lkv4vuz+YEjmTof7D80dh/
Gl7DP50OXQTdTg2o6AbjeKjiJdDSXV9q0hRT28rtJGV4S+GsfaV0W14v5ajcTQT33D7vga6KFzQZ
65vnMXLr1SEL0p6oSP9gA9VDymEGUW1cr0cSQmjI8nOoZyMzH01+0QcjbM+TFdo15U8J8hqmyU2n
oI1vRA+bP2TtaV8V4RLWNHWqZIozA2DqvaTaGgQn8OnoOFBR35YE+CvivFwKTU5g1M8paCAYV2gc
92aoRJRFvTef2xoGuduARd71GCK+vhj7ahb4A0IL3bf13D2POvuTh5UHl6hK+CJbIkF/QHugxhTE
SMzIFNSASeomTlmiWQuqOuXuWr9y2Cv3OVFmuGPTNBZ/39KfmyY4SqFSRJuG2c0nxRF0Hh6KUmS8
6oD5W01tvPesV17NrTdAVzuQh4Wt0ebvD3W/2N7/srtALcWh+Mm5yK0nHUO9newdhe93hmuSPxb1
HIDEyhEkTnY1r7o7gwBdP+tcFTqZYwMqNqXrWn0EuLreABYr88UXce7qZeMu5NucB/fz9Q7JFxbw
RYPpIB/8w8FQO46GKRzObo/0i1/MRgyQCSKpaUnhftedwNThY4YJqNMc4hk340a27RpkzMbtmkKJ
R/0sccfkeZg47/JpbOa3UV6KAdicSieD26Nu09ImZiz6yUEY7d9/5i+2PHI54NgU44hDi/Xh7xdq
ttCozStIPiO8i+6SjmcMJ7cqv4t//OpJWJ3Y6IgZhoDhw3ENJ1gztW4NJ/XYTcexRqk6p7Cqjb5j
En2xXGFhhLYGzSlyLj5W4MpDBEtY4xCx8wo7ySD5ibh2sZNVHacghZHMrFP4zRb5ojDBOA6jxks4
LFJGPvyMY+s2EE7wcj95Sr0g1BRDObE0y3d90xfvBgvHKADNArfrp3dDgmZfuRGqSaZE3mqbOiPQ
ks6k/nQncBr8fXFc/uqPxzNCOHwAIjgAPoGIDHk1kXAYvPdnD/PGNYUqZNFV9p+fcjGsA6DnJLh9
PjZoGhyseloiuAGY51narMJr+dbZ/T+egmEOTIuhc0Lj+ecNPsNkKoFMdN7rNtmscV94XZIHjdj+
/TFfTD0uhhoeGiWsvs+TPySwCD0wA7mYCLfjMKG+r9Owc3Bcm0yim56a3JS3PoYCzL9pgm+u8C8+
GbAtEFSAyUAn9PE14XTT1Y6q2SFC7O5BQ4lNwWmIoT3p57jN//6yX21p30scOBRRtFAfd9qFYGmg
g1j3SzsZ+MXqLi3nIV9j9RaG8ze8lS+WPkBzYGhI7oRB7ceTFnLGae6cqdoj+iij3c9geRjmK9+7
XabveCJfVGCwWkAJi3HjBZ78sJsntzKR1wTxjo7R29IMW2GSfbT2p9XVG2z1Qwlf5P/+U6Jshscv
4DkwCT6U5zVd6rBfwnBfK/lWAuE+BM7UnjRCAW4TOnfffLmvlinOfXS+XgDLj09lulM1MPYF7WYf
dMk+8UqZBrOb6ljtaCuLoKFZyZBJ0JC9bc2JcJZkdPjWjfryVn8cMBdXdvC3L+4tkHV8hIFJ46ih
4hNEFoQNBQlDEHYx0DijzLota7Vk1Gu8HPYuIF87YTZ0pj2Pg/4OePi0aSLEbl6KDbArIAf++L2Z
DG1QMgpZUODteowpF2SZLP/5Avz3KXBsw6geJc1HEGVmUvcDd6vDoBaC7gtMij70pl3tEoVz3HFv
/+OSujzv4n+CexBH+EcOQh/7yCKUAXSJDRnSdSkPHJL4uZYuzPy+c5/6dAHiYWj4YujfgUHjBPrz
eNUENjXgEJk9vIpMug5gNlE+P/39jb76TpfRH2bzGD8iFPvPh4SmHntoLsieYHpwtqZx2rR2THzF
gVZ+F7AIM6SPqxPvFDs42lDWofD9OENLTDLNpiL9Ht44bdHNGE4kxtl1DWAAkDiDIpSKbLq22S/u
8Og169MK15msZtbLGaI30tiO2ZAMe5rIva7oFk/KtcUp2fv1jRlMVEzzUOcx96sMLnZ8t7poKcdS
vXcB6jC4G/MsotW7sYHzKLv+hcqIbmFI/iTc8I0u8TvKn0ffjOg+zBW2Mxwopzj1dIB4v7pGEJ7d
8Los0Dmy1OsUcpXr4ZXIckqlrZxMiiqvfRzdYx/zFEyBG4j84W43yX5TIhIUJayPcTJDyuLsazio
Nf/wxnsNxuq1W/xuGyMuqo3DcQPD5zCNnXFLFrd9K33/sQVnvRDaLIU0SZytvsw4m97Wle4GT+Ji
1G0mL14201r0rLtpy+kmhjsjHDDeG57A6kiYdxWBlcYGP2/juM8Gr4c7OYDqRtubsGf43cInLAFw
TRuSB8Bz2QCGdSV3pa/2ttZx6vRxPtRJPkEc0pL62Pq0GCOgpAmCScY4KOK+LmrR3zVrjKFY/zRP
wUs5VSdMhe6lJ16dcsSEjML6a2XbsVrTIOm2hiS3i+v8xm/VXSoVns60OvrtfIw5OSh/OJN6hal4
90txmSEcfle69bnq2zmFD1acwS/iNFCTAx/+R5YvGNw81mAiYoJ6vXTxQa/zKZj1tmngJFqBFYIU
59R12/ea+7fBivx34vRZ09lf0BTdwk4VxN6V3tl1QOTb2O5XOd4MLD74zfhQjxNIF+0POdI7V7uZ
Dcd7Z1zPkCdB1D7vSq//ucx6EwBCSZnim6bj8OMZUF+W59Wff/qL81TV685tnbdp6q8bT+wcp9qi
otkmTVAgMnbD/bhwbLPDTCUrcYXpfnygcflPhKouu0RA59aHjH3Qu7hTb5FFii3idEIL0V7UxNtE
JfnSv01xcCJLfK7ERFLVStgcumw7J+KX03dbPXp3k0+ODW6nOkZEQTI5fW6XSWWwOLteBudoIeRK
FWtlBl5Nnweyn7fcv4TaBauLhkuAHyU5ySEzZmkoHZVxDHNQuagcNJam6LuEpE4HIffkwSyv5GI8
tkOPV1iQvuTN6OKmLaLYUi7CLBxgbEZuWazMDrVgd5wWNwANqsM/0vJtCVz+yidRl8Mn7KGPozcg
2XCB8JHGqsx8nrvnpSd9XtvBg82LmhG1piJI3uJCNywF93WT1BfPb189q95kmBc+Kg27vlJFDwEp
f89VDL9zVz7GUnkp2Dv3vey2XQjIPNLZ0ga3Ckl5BfCw3/XMfqxQDXaR2YH5kI5Dks2O99Pq9dVl
YQFE6V6WXpB2q3fohPWuPS69NKh8jRkbxa829YdyYBu+cjBZDPWvXYQRZSXif9pE3Uae2BgMlT3W
Hgf3JzhjBUDA12hIPByYcWHdBevFVei+Ek2vRhufCaP7OgkeKsSCZ5iO+qmV9XkJk2tMgh8C1eD7
QA9IfZNXrvmpeJ0OVt6zdXhYkzav4QGaKvcGW/uljCaQEuOiN9WVN2JZBdOJ0/fGXeWBMPI6uN5u
IOOPQdBzA35RTOcjm5Z/gqEGUli3/8B/76FHjO8GYtYu88tSFIEaVrCT1U5GQTrF5jrmLF/KOS0n
+2OsvDqVEXZda9p3EAfSKmkRSku3kwNvTp607zKEJqIG3bUj3SnhOmOG7rVX3Yx6RQHJoeBcuZP5
3VilPmJMVizma4v8hYxSjN6nzr1eyfCDIUY4kx7izSaEMSNKygC6Clqxq6k5ilCx3FnUsx1hoOms
5wSRocqMKT7pQzwipqifxqeajU3q2QHRFKra0dl08K3w95gMPjIRQQCzFA2FonuArWmuLnsCFX2R
sH7IWyte267OqFhZ2kmde6HOR3gFpqDpHNUMor9kueFsb5P2JJBoNbMod0n4DuYjxopmTjIOFUfq
lNWRIcUi49R7qGZcaUt3FUSapIlX4bBBGaSG196DKD4OlwOvzdXgVjoTkXhQSVjEVO094WR9ZDZz
5FxTpwZHYZb3NBzv2IB0AagLA+g1UuXI98rihlBjn6+zKCQXWQnYNnMxzPT7sk0rWl63sj2FS7Sz
Gpter8eyjZ5ISXIPXoiubM51SU6RDbKhgY+l67yUifzdL/OWSvXkinBPKhifBHWVRc6cTQ56PEr0
q2hBJx28akfa6sVf4jxZEGgYSARcBCYv4+kxJLCOKnESN+A6uw7MlSNEC6SCuzoPhM9SjnHUYai9
wpTspLQ9mpEdbNOC8VjyN4ErYEDYa772roZuXJf72iZVOmh4deCc57OCljV4cBSDJwrBViCIOfOh
mH5xEvFNcflVKQa+D8ABAEefZUeyQmwAEIEGAGeSLUv73A0hLkfyzfTs3xbyjw7hAv+BOY5WGu0B
yKZ/lnyOKi1pFISPWlaZqt6hgka0u0jNXKemzge+pmy9l4mblmbPg36jq/nH36vOTxDf5U+4NJwo
pRE987EMXOAVMIOdnOwUqPJpLOZsbcujMwgwRpbrGMbYOAmcd9jF/Pr7gz83aXgyUAT01wkguk8F
KBJ8xRzpZd0D7z9XTvNONdJmkkqcl3K6ShQg5FFulDC38Nk68NLJnfI7fdmnXhh/w2WYA8IvVFFo
vv/8AO5AbVMPZXXwI8n2tHQW1CLhW4iVi8RvF6zw0SX52HNv8/e3/6KjQAQG4OwLg/ri1PTngwfK
UKOWtEVHCL/5VKKyvOXrXH4n7fniBTFKvIzGQKy/aKL+fE6JWNe4s4nej5Zn80JzqqIdyKqF6yNo
DxKJ5TsFyBd7ByNMNL4XTj0i3D8goRKDFWrh8AGA0kGd4ZdsU5frnFk2yG+wtc9cD8gFIgDUoLAB
FPo00pmZA/fTngewJJ+OAANwxvwwvsrBzk0ZD461+8OaPudeVXDzDWvgi/fEesHEABP2LwjAXbxI
TFRUuzcCBkaIMrFQrSLx7RssA1TiLzq1/31ScFlL/zOeQ/OXkFV4/t7yQB9bWUJD0Ovqpxim8XlZ
kUy2ReSQ98smY3Ao0Rpc9zRex9QT6FxS1/A5C1nUZRqRyQ81TAIcmMj18kZMuDcwcoNuBDD51WSS
erMsE2pyzh2bxbDzEqlVrc6M6putdbpgD/cAmg4BSzbR4gXg1MF56MWfw5NpRP/W1zPJlIt/rQ+p
flSd8ddCqkt6TTAxCJOmxD1rE1AcMugJIBhkmT+NuOSG8oKLImjtOYIvpxWFGNFNoUBBJeg/jpLY
TdSHZCgaT3Jvm8QwKgha3LK6TmCKl+jSwcW+DBtQRscX7Fp+Dy8YqCkD9CPuhi4RLKZaaaRJA9oz
hZJmDAFfyipuNlPLFn9br3pMCqFYHIGVwd1+N8+z+YdREd6usUsW3EXCXoG+2yBPU+KHxs8IhVEW
uHThuJFbdSR6rKe8J069XQBlk6wbO3XlIblyTd2IVbtalf5LInXspQSN8WW6tiZZIJB5sDLZBajg
UHXnS5eEr1NykTVCFO3rXR9Vbb1XMy+3LTQyu5UyL0Yb23ptoWdi+20A7657jpCDO5iRLzv0Ygo8
R9w57yVOlyrFthw0xKVsPirRYu5J7NL9giR/wiDOomNM5tnPwHVv3zSANXDCaqpfQm7Y2Te9fiTo
3J8a4+nn2GAv42LvnQ2JA8DzSZ0MV4HEFCidYCgG2EI0/j6J0Ce2ptFFU810Q5TF5I+MrM3XwUHR
P03RkCIItElX05J0GR1/U9EqaFI+yt+lNyWPl7DTW9/MzrMp0YqpSNS7YA5XvafeWv2GYgh2+VRo
pPOCjgFbqjCRPNrUJvHe+kjV+GWZL46qivV1N1Poast4ndKqI0u2OPW7I+tmIyIf5VBYu9EWM1E7
wMEx7HcIRQpuRzH7P02NlPAoMqtKRaSa54GugSh8YyvEloLlFWc9TQjypqrO99KoH5tdPOrhvnXH
ecmFCOu9xaz3akmcarjr2mW9EgHYCnkQtMt57GvExTO4pW1gSEqftHXpr2BwxJXPrR7TVuv6JSgx
RU1X1USPCF0deYqo7rXc0jFoHXR8ZQfbVxEaQJxj793Eoe7jzep7U5NqJaZuA/kMSqlA2W5IO+zB
rHPaFhYfXO0vUoV5B2+UfhvzmLwbaAdfy2GBBaoLlciSzsj4CXJ09qoC0hDG+0oGMPkAUzEbYpRF
clXmt2HJcHZDUuZOZKr7kl5yBSGbrRCt53UPMD8Mt8SvGziw+dFNPYT9lecLddv4DshPbsgfubDd
JoCJwbMFAxSksoSfrYj9YujjMAej3MsQbW0O2Igm7UyPcr1Ry0uo1uhmRvIsCiYS4ZyndhzqFBHR
2DoemZ5pt7gb+F+gqBZ1v20G9RD0UBKEzhLCWrIFx2I7a2FOYT8gn42RRN37Xo8U6xWzDF9Oti+E
VUiCdkbho6gNHPlcYf8kp7an7L1NmnA4lu4cvXAIkqAhE7O6gjJvPocqaTPB4TelvAZRvbabmD2B
/gW9vKjQfjstTCd97edQpTfXQ+X+qCfR1WnvsQRxcVW/GeD+3cOL1l/EoQUZ4wAXfw7reTDIMfuD
6f6cyPkeWGF0jpYlboEq+PUJmEeQNYEMMNlPwCdoMaff0khHfUZlWP5aJiEfiRn8QjBkWRrMjrNW
en2Yovuw9244RdsE9tIgH0QcP5IUYYpvEVzDPgfTU7cnJWDeCZCfxXZOKa2aG1m7VTHA1WrTB456
F0kv2zQciWm2rpRxJpSpNzLu4ytHRrrAp5rPsI5ErYsc3zwMCcBbW8ntqkmIkC7DMS1m4ZWhmITg
HeRZD+q5s/aZ+tV8HEWQZNKUcCL2gZirNOi0mooFE+sDMJkbEQQWqAofcsENWPtGVn1B3ZgckAoH
QDEhVarlHOakARhAYbFUwBnIzapmuu+soEWlsG1ZyP3+MWaMyGJGzE7eDqHIekRMFvPA1cnvJzj5
QPYcn5hruys1qWCn8f+ezBS2x8Vv2atcg7FADn2zFesANC/hJUbRAuFEHgT4GyyRIWMAcg5MRXAg
G6zeI3CrkinQH/eRwGTepqLiZSE4FfsSBWvee2ZN7Rz3D1Acq7sRKPiRaXd8qeqWOmcSiMDm9crm
IVNlXf0jVS23qmkaNH1GuM/jbPu9W2NS2Mds2K68eZOOCdJlqekGVibRmtKKx+AWLEkB6zT9yGpX
BGkASBLK2gH8GSAanrPH/VsrsDaW5Gr2IfGHw8WcwS6ienRkr8NU2ZZsYSICczC/E9tqcIObqRtn
nU8+f50CdYbTFN6PuCV/TiRCzBbj1S9D5NaPJenXpPBi65d5YAjwYOPe4sl95kbeukWYcJXjOrd5
Ajs04Ae+gx8Pk6SQRHo7e1YFKdwj2o1PxnBjY0+eYOUzTikbXBeMlcF/xcn8i1O+ZEE3J9hNZXQz
droB4NeEOQyYFW6vSF9AFQRibqxT9rclK92cL2YtmrpO3mNulnwQ4XCzDp7/z7oIkrlIOhXpWDsy
G7k1sJxp3CQT3rDA9y3eD9HkHjwUpDiPMEN1C0a4cxBSD202Dd5wHgY/3E7YzDhiA8EAR3jAAqIV
rX60ygfXZewgYmlOEosIFUizYAElYHGXKYav9ljDrCmTON7/EYuDHd1U05wrtsDipDWq0BKXsoT4
4JTMFGJ0HqFmrL1S/WjHYMXBugq4vSQ01/VEHmKFuraP/GADv9fokJhVpkD2LaBAR6Rl1yuRxrPn
/eB+MB3CJnZgwADcxJpIX1vZm6KNygGYnPFOMcYmtxhExTkm2FWAe8VD9g4Hdk/Gpb7pepTPQRPH
WdiJ9ZI0HvaFlZdRMytB+0e9lsWuxQc0dTJvIOkeTuXMgDNbzAB3bA4TkU0WaxtVWY08uiWi3T9j
MyFWHDhLv5HBpDewu0JNgBnWrRlHd06JUupNWmVfIOGvnrF2LFguwxJmjlf6Dw44rKlFxR0g/3d0
zpgTx0CyW0ZBYGmA3o/GiX46xka4FkmUPNnGQZFjpcIgl4RwUSud3+2qZDpcsknALQo28DNBNBhW
t0Ed4hrn3yTSfGk4WMfx/DNye3vQmCAgmxb7/IzvCSP5NdQPhtTdOSCG5VEr7J2BnRdItQ08WlAO
ixj1B/zIMlE53RUMD/ivPpy6gzOzpxrJQVPq1VHyWAVedd22zBuw23uXgVXk3WrAQgpnNahlQNPM
yTclrlPJF5pOInqMBcKcV2c1hQo6thRBMqkD4H6dDZLzd4QRmALm/foOok8kaVncMhzpETiHK+8m
bMsQZwpwZhzzzT18EiLME+hy1h3OfpRQZuOwjr8u0h2fZjO2BSFM3i7QCKQodGSTNoi7P7gef9XQ
LG1wQK47v7FP/dK5qdMmMsOqqzajibaAgpONFOZXXAHXZc30PvQosXW16Cuw715Ha2UWtq25qyLm
5pBvRinSV9imXNw5ziQs2d7qOO6ey6EpHxl1ZpM1IQzGMsUGm84kMlNqunI8YxWNpxJGiNvJDcrU
UCs1SlkXfmuTB8ngoHUAEI+Kx0bA7VyQlR6RjOiPWLcRK1RH65vFlXOKfR7hEqbg08yYM3BXtAfa
KnJDlQ1xHeO/VjBXrdeCVyzDiQh109KwK19xA2G87McTrjEvXytSZtYGHlh18Tzl3eoMO7iABkXS
AWteFHkPO1iBRsHabhziM5B+xzUJs7F2OXYccHqQ+P0zDH/H3Rjp9SpsymbKh4H3aT8Cu22XyRRT
5dzzCRoVxEQDVp3n6Q6X4XEyMP7Emp2f/MopQQCpsD+MeY8Hsm1QIVw5ZdJsmqBas2iyOtX6QsdS
l8wCTZu6gE1nv4VlnUojmAGiWjJTPgHHfDAd3Ewxu6f8UAZ2gs1cJV+biC5vMSrYXWKQRhbi50uN
aMp7/MVmy7WKrxBujxAJD2LbsufuPiDJs+zo28DCKbe0HU+1W8PQECPfcyek2vn4z6HtcFmCOie5
AXt/xuiwP7VORzvUGaF3BlpVZ1wSsBYM78dU+cy9cRFt/RYNKPNLHJU30kEVmMhk3PEQY5KKVTcN
RgzbtqTjzyaK1psOdWNRYv8obFs3Lx3fIsIzrg4VfpKzVnJ5Y5eTIvRqf0UvEd0IMlVPQL6BpXcC
aQtNmGC7l/MGaii+EYJi7FmBvCTBey1MV7nZTJp2T/qmTX3QtjJA1RxehHQ+hIusnNSUptq6HlqG
bo29Uyj0NVhd4FoxNdzyitjfRFRiAyLnlMMs47E03XhQPbn8of17PQueQe/7Y1mRY9fXlhcDxi24
ptp6Y5SGy+CFYBcMZXeE5OncJTivLMh/mwhkxrxrGndj5hLMVFqRtDbo3WcLE0+vH7oE4xe0yOCU
shsThCazoIWmU8LDI+oRepCmu19qsCUa7kb3wuu9FHU2v+WhmPaTOxyjNfQyzdZkN5dKY97UswJO
qSigBeTZoLb3wMzLsYAXxM08ApFH/AzdswRKnZitqnBH38u8VSHmIfBxt3qEpl1fO0cmsOb7Pl4K
VSHTuZ+scyXWajr6vm43ChBGDkFnVCD4imVSV+Lg0k7nvRzJPgStdkNoj6QAM9wienzeBnyNC5x1
aJeXtsoSYDK4N72XEl5kKSKmaDFU5J6WC0NAYeUDkoSfDJkw/hhnYA9dSW/h4WhzlRg/9/HhMGtY
xTGudQI3BufOuhydtoefgEocE6Wozo4B6bIs+UNsG7KFHiPILFnxZ8edW8wdYqz8rovTELn2v3xA
Bfk4c7icAi7IEomUC0Uuw5KAOPjjVfvQggoJ4rRfHRyG7edJL8yXUM35Yi3TGIo0b20cjXeYkLwv
MhQnkBLbRxfBmSeYiai086rmUM3Tj472GAA2q245JpEE41+LQe66NC2Wevc48hHzVcH8wxJE7qmt
2zrF6OnSxdr+JV5xtoEF67lgFEfsaCY7bWvf/QlInSGkElMst6r7nKke6qgGg+U0RGjuJtA6PDV6
RB0Tlk0OopCTerO2mbeUv4m7IKRRB/TUkg5dPaoRAFX2GVAuqrFIBFWqGq1uYlv+Xh2nL6K4Jbf9
0N7xEV0iZqDkZBvoATCWGI8Y3gVnEDFwwEfhCloeRTEgmMaGg09/eS2qVW5l0qH1qNVwj4O5vIrB
F38HbxXADAOHNkPGqU2D0fFAyZjdU6mxDtsOVKRsGmNkcq54EYYQ5WMyhhQJvCQBpDKiMm9HzbaV
cVTuVwjZAhB/a0JL9lzgAA2pLTDAGdJmHYIzHXuYZ02+6lOAJziYZyAMJ+XV+8VSkoU+0spjBE7M
6VTZLud0vPSF87qjQEO2Tumf6qnus86G9NlRotYbVXrI1pR+h/BlMHRoCX8VUJQToLFCwIUsdg7W
wq+GEVwZTPIfBBKi30vtXc81an5Tq3eQmd4rAA97FEIK+hGDu6pzbVN0AXtMeGWLKZm9LUyANfCf
FnICzm6ncun/GeBkeVqtdK+0Ll/nqNMFiqs2D1QSvLgjqACL9XVuAu/3RfxMkmp4KlvfT6uofVUa
P9YSVDZTlHNYBlH0O0sLFJXSHdQCN40fQAhOR4wOx3iGxqpBZtUIKvbZw0AjbaLqvuHtwY2q5twk
y7RTPggLUCplTWmDVHjAOlfLm71f4x+HTnmvas/upAclpumm8VV1GKdrmdgjiI7/x9l57UaOXGH4
iQgwh1s2OyqN4oQbYiLJYs7h6f1xDdgSu9HE7C7sNbAelapY4YQ/RJGHGrOyd0Sn7QoVYNVQWi1R
bSMb9yQe6XPwz70FZuK72rVCgI5plGOrS8VDowjV1eLKOYjOknZS7vBQxzxffupPN+mg8xUjadiG
IwkH/ZEfthqo27DVn5K8649pItNpNcpoJOxWsxdj6Ps7I5hP3ZCQTKDl5c41AG8wUx/UjZ97ic1l
Zk04J2uinlU9zWDTilR4eROrD4GZQtZHM+uUttP4tRCZsa2lvt9mEV1gXXRQhJzxi8qf8qhq6Z6J
+LxXiyn/ocBku51rkt+UKfth02TYWI1QvrSzBaMrEmPcajaPJXWDKvBiP60IiJocYE3Ru5SkU6yY
QqP8hRQLAYnCzKsp6e9hUlS7sjeTXS0XFGX7xLkJQ1vaTsBodr2mWm6akEIinfcHLRguyiRIzU1i
NDI5QWS4Vp4YuzHC2R4+fHuTjFZMEbqne6fV4t62hPLYlWp5b/JV9lOkqHsVftcNHjLKQ2znuafl
5bjrw5gARJbKOwG6ovF4HadHEVO6BguU7oK6/t5RRLwNwkB9gMM7Je6gVOHODyPjbgLovqX2ntyr
TTV4dPMycCP5+CD10bBr9Sw8TUEaeGoFdqt2gA5ZWNVszJq4c4BX6pGK9vdK0WhbrQl8muOd6lkl
4l1u32bmQR9hluYZVC4OeN6N0Mod5ZBbOLlnlQSA39To28Z9dkTpjLt4SMKbfBrHnQhL/6jUw69p
qLWdnUzZAaAQvhqGFt7ojo0aMc8zOUM03YsaJY/ebwuqYS3g+YBk/OgHcnXf+8VobGIbYEusOxWm
qU4BkxccRYvyqqfCpdi2SqntpaiPPymdSk1GyW069h0ZzZBzTPqoHz/1c1ejK22x7dX2G905hddr
bLaZbUabOJrqB6GV4U4XbXOYsqbdjT7YmIJqVptpJDBGmO/UkZBKygYeceyubzETI9QtI1xjhuy7
7lNy1yTedLeFZYw9LllMXoeRq0zBizO2PyXS7W03UTm2BulP3bTfQUD4JwJU7cmITWfTJfy/8ph6
JoEIm9skXhwkp6LKPbe3Gvy7zSmwbpysfVZSHsIwRfu8a8tXxa9IqIy+8fzWrzeT5bRbGzDRcyTA
RQyKOdxlWh97otR6SiPcm53gjZDyLAOjQ+CWMD4tGOlPoZTzJ04d4H207NOWnBlRwgYcU9Uf+jzH
jcsIx01WZ72bRBk1ATUp8I7smpsxnm8DdsV2sLnqlDp/ZUFwkeX6cBNZeW1Q397lvoEGJcfXozk9
3bdIXj4Z6li6QZrUYD0KAxiASHZlMOpbq8leamn6FRhhdRP4/JIgBIhj02hmWvS4YwXtBGpGyoDR
RCMPq5RF25BK710VaalXaCLZB50fb9DmK/cN6gwntbaHTaRNmisA8e78BJcEhJC9LqcHFiem4pq+
rjzYvvK1acp7Cu8aAbJh7azKep5UYrI85IKpsazYWi0hRmT7yAUM4MPNeOKjStSyROu8jpZ8iOys
2SEocOr1kSJGRf9NZD1haGpMD41WPps1SMByalXecvoPfGlEaEO/3FiR+budKME6ifRKR6rbIrYB
yCXxR6+U0pSqJD6opbC+qhqoMexrwLmMA4lapBImg+P5kQwoBA/UYm60oqUIXNpeMoT5trGkx4x+
4p089OYTfyZ6lakDuxZ67Md4LJJDNlD86ErpMR/5DSbFedNL/1UYw/ciIHXtclvymqgEqdXW2lch
tH5rSRIBg4QOZ6kPxRfuFvmpUe09L4O8GUBm7uzGKd58jJZxW5oeoD6197GmW0cMzT/V0qh6ShDJ
HByC9s60HzPJCrzGH156zNC2XdpYQAND+6daJPEW+cVfU2x/RvgMUFiGU1Qyqp1LFdMgYAmjjZYP
0vcScsTvVG3iDS0l+5NsjLe9maOxZQQDYj4SDnOqWX6SY0BSjVHJL7WmYSNb+oS/MuYwJmqGroON
0ksUoZk4Kuqr7mTDpxaMJALNNXeClFcPoT3ZNwUxn8c+8flxaYojLfDU0pk4jWRntPr1snAbMURz
fv5T6wZBZlHDm87rFlQ6iI+xlJUXuFHVU61Wv6rAyr/BtpFfuyRO3ZAK5mc16qgUavlTW0kHWNdf
ggZP0Miffoe+/FuCfe5p1qBtFUOuPLmQow2o1fgkp7RypNKw3Kht+62d2586tQVpIRLPqtviSc0m
IpAUwz0h7JeA4JjKqv8Lhqq2qfisp7TUypNTSfp+8PX7ntSNmmka3CGP/kwK+JP89utU0tJjM9vU
2uv4mLZNfpubk/NDliHX6KH91gGvdFUxWdz8jX0nIF27cpeGR7Xp1E3nD5DYsqr+KtvaPRF5EiBK
4aCvFWWj16gkM2oVjls4Tv5XgTKUl8jhz4zLbKN1LUcn7nvjpMRwI6tMkZ6jycgOVqOcikxNPxOL
Z7uuLulVoAxRdhPxI9a0twOXSuOKgORvopvgxqUEznlIC5x18umt6JrPrRPE2yHyYSdOYJNcPjS/
Z6zCDWSfVNqguXEY3No+9wRow0NEWxcoJFClJPwMVEK71yafmlqvvMClIrvWpAfeSomoaDKPNPbE
g9RF/lZJqYwieVC9ql2s3etVWnuB6JwboxmSu0glo5CMySQ6F/k+QA5hV+Z5sw05KqbAUcmIUAIX
1iDfmHFjn8YxI5TvzCY4DAqdmrbq7sYwLkquYiKlKZuAwhVyGu8bJVSPMopnhyqGBmlIqPg2vaMd
zLRVPakla4klXlNBEvU6+KV8V2uC7oBctS6wUGtLeuXfynbQbR27orxo6VFwaxAXvSiGYm71ttiX
ZHlbqKHJQYyiMFxRKPXPLsY+cpLHbJ9oubwH7z7OalutW+tyspcUKdgMg0pHMnyzjPJboUjFc2mT
J+dFi/mllZ8SmRCE/ZVtw6ynb6tE1BVj20V6KqTST/ennHilh6mO9yKtOe963sNwle506oNcuaXj
CqN+0ob8G61NZZsV+rQZ805/0FBMJn1Ww8/YxT8bDcWpnDoxsdEg70bwLbtWkonzaRzqeUnjPaeG
AV7jRnJ8a5OoFcJEjWVuFUtAFddafSeHQHan2TsgHcmr2qpNXwtH6Cd05uKXEoEK15Qada6RAqg1
6tZNHadoPDPVLTDPTUqrwYq+QaitqAB1NGbJXtE2Nfuf6tD/oTJKTmJawZNfG8Q+M55y0GoTl0I/
xKpa+Nq2qQpzK1l6/qetCqrMjfldOGYAdV41H/Q6MHek+IOr0Uvz+hAqgiyov0ntqH8ZJxJsWw3f
amE/Ex/+GaVpeCqxEiMeA59cmiL1qnas9jRqUvxSZKDGWRFQCtHTP5Sdxb2TaS3/llDHT/zOlUaJ
bnjY74MyHwjopWo7BgE4hLQrdp1h/RkzCuWJCSaTCtcfBS3bPwIhb08dK+yh6IWaVjfsBtMQG6mO
KIZVZb83igj0t6P4OP34b10q/bYQxtzgEFF/px1l3FihgH6jU4JutPBrTN/MKwWdih60xyYsyMlr
J1ZBu5gTsONaOSlDaLrdlH/TDKfehIBHvAoeJlFv13ilA5kpqTRgL7n1CbVIk5JwOe4lFWJ772fW
Q08bfKcUSEfTxnuTZtGtCam3XYO98ysCKvFOx1Vxg/RK40Z6H2yCSXnoc/p8Uk0CZBYZd47Q1V3D
rsN81aw2VTFN94OfUt1KcwcIs5zfAEaNt7mRVcDYioBEUHZuE+qOYFBDCBuO3h6FRRe8MST5LkuG
RyPQKpeYzT91g6LS9aJ7AbrjSBaq7CJsOwx0FzI4CW33ZS6nubGRvIZ98LVAMGBrKgrqUraZbNUG
z7ha0e8BAE2Hrkl71/ENun1tloUbvzebn2Nh6bdWl+S3IHhG2qhS4TwY6AHv08pXyaqwmKx1A6i5
UePWFFpgC5KQ9VDzWNylPftHdBMfolGPU+NklseZ7HaCx3cTwIP/muP09qj6NDjspOx3HfyV7TDS
IWRvjF/+wRckFQ34MEj9my6Rm2prNvL4SUmQ+SwgiPEwRe1Eghc3lGVNrUXesB2n27CiqpclYfo4
0tU+0j2DtGylacezrkZf5JQqnlu1RuaB7slvoR8N976v2Acn1MaDnFrRszVFY+amIyz7dJrMEgay
VnqGlqBjaoc892nfS19oYHS/4lzkx1zrEqgMSty7gWlEnpqGquSWdp1s/AhlVtdyyvKmHRV0BKTa
GfZ9C4zFM2uqGm6mj+MRWKf4HgMNvIMJR3E7UYT4VJWdv8feZfoDtF0/EF7+kBLb2ZE2dPshkuNT
M9C/pLid50dTIi5xo9wm0rLMbGNIUbgJ60A+5SmlXG6tgYa7U+4i0+fZnyF6Lg4qOsBJJOvQPzMO
TQddakQq87GuSuehaqvst2JV9Ph8M/1TGzxE1FIxBDFssRttAO9BkevUMxzjcQq09lTqzXifRXHq
DVqgvZZK3vxKdWW8QVA0BmWh6pvBhPnsR4N231q0CNRUAfwHKqzc51lQb5NyCH/jLz0eOw2gQWlN
0p06NulB0+FPj3lZ72h1Rs+JFEonhEOHDUWFHOnV7A+O9eonSjHRbqR5+KxIcxFKqvLnPLcscd/r
XbIvdJkMfmDH6k1PtBiMxfDJDqXZQJI8NPcVdnGuD1s/qiKvKx1UJwawPmNgVfGNk4w67AAZaTY5
D4DsNWLkmhYZ8AQlK+JN2wXmo4/18p0hxT3hDYT5FYDhGc0VlSAIijNUE/XqM+1QqRrqPpSq8Ii1
FZfKIQr9TdXsImsFU30udctAjsJfiM5ABF3y25Iwk0ZTbUI8p3iZtwVxEFWCzPnVBoUKbdiqSsgB
Bm0WqW0k2ZVs+NkbYSn6z7/G3tpwpBG7xwceoOqMt3yHp8yMFoSLaK1DIpC0HtsvuihXJnthUWcm
NmYIs+4Nwp4fh8ihQ9pNpOqHqildk2hFgiulasVW6o/XJzMDeBcQcpDbkBLAHdoWtOjlSPlg6J2K
NhHF/7L5Kcj9M+PQ5W/O8HJ9qEuTohqkzCxSNGCXmOUE6566CCzpaAXal1SqUNoxJ+XFwdT5OQhl
5V/MTKc07jArhWVcrGEMKjDhrItjMT0nbPumGDyzv2+ScqspawzlCzhpR0e2wTZMWUWkaLGMgyZ1
eshrcKyD8bUMdQp3uLDJxG9G8NxY/bcuCFfQ/xcAxLPTA80mg94BOvAfv5wSTUi4JzASwTF5tgIj
KAshJqGLswKTvvTdZtdBhKuQY6VC8HEgvqaZZ+0gjlFR3zWZc5KiCdJhCp7CWtFhuriMSHJpmjL/
vWQT0ENO6U83wTEWVGdUA3UAUJh4PVAbqFQqjvVvWW/+xUIa3C2WhbGseYalbzM8ORz4RUdqxdJW
whf1e2MH+k2mU8u+fgQunTYY3WSfs5nFmRSsSqtQWJmsHUFlECMroRXd6ZUm5oyM0iDyl6hKeAUE
RWN/feQZ5L085xYiFdwps/yesgDyC9MUdjLUHRpkWfnNB9V4N4KBWBll3nNno4BiwY1JR95qKUOg
liQWSdMOxyz6psVf6ZVvVd8++Lrj5dRkk8Y6teoaQf3i1NDXlTm2qH84i7NHW7kBmdG2R6qbnoxn
wtivme5cHALVJzQBUFc4k2fp8YYogdu1R4uCnJcoUrwvNCDx17/RpRMNHxOtHuTqscFYnOicNFkt
a9xHaVZGj4XZdlslD3WPamuxYvN6PpTC/tNnlXqEsSEvfzzT+N3Zpp1NeKqhqzOArsj7uZqlr8zo
wqPNOBDSEeGnHs7yfRxnUJtErg3eSrO1XqwRv5NYAFfPj7rZbKcZzSki6mHl7TCRJ1xfzvOPpsgo
IyGdgEr9uYpDDchmsMxUPvYAJEQZHZA4WDnPl5aR5jn8I5s1PNvvOehqmxJJgNZ3ux+j/jYr/Ntp
Kla4Iuc3sAKozTJRtYHJccbzQp8rTDCAsQ6a8lv4P/SZNAx4ryNF++slo0KhIHiESgqfbPG5+tqM
QR7ozAcoLdRvD/bp8foQ51egokPXIniaxU3NpaaSTitWr0PbP5Qo2ui2tI87fUdXkqpa/KUwpJUv
dGnpMLOdxZQRVD0LT2s4h108jhTXxSFG5dtJcg+ozNwguT6vC1tBByuK5zofiiBgERUGsayPZdv5
B6wTNoOff6k0YxMYyufrw1yYD30xTSeKmjl/9mIYu5Yl3o60P4oAz1oqbRm5pZp5UGpW9sKFkVDu
0nj0ZVgbZ0p7XaB0xSCzF6w0aLcjanyukRNdA45C9leW1tSbLiwgYmFw6fDB4elfxmuOXlCK6bLx
qAzdNjclLwQ5N9b6yhN1Yf9B2FPQwNJQNTmTyRCZ31aYEJuIKfQ0oko9PLU5HVktcb6ZIZ/Np0Dw
19+M62EWDUTQBf2PxQM12UOPEIcen/IJcxBAskaYumoXAEh31PyH3QJ0Xvl4lxaTkh+yW7aN9NZy
N0KpztIkRpgnhL6416NJRVAhibai539dn92lO96RCemhwhP7nr0lOnRAAbo9PQWZAqZEawMWc1Qf
C1nCZSUH0h9HmvQiNHvcpRMlN5uK3cp8L2xWzgLqp4iR8F2XOZma4JutmcWIFEFDtTeyg4NCSdkD
y1K6Y7nqFH5xPI1oCmcjvOqWzFuAAPRrHI6hgjAQlftW/JAtCD71WvB9HhGjtMrCcqHMZMXleW9s
ScKrF1MhRw7fQr3Cbr7xhrHZN330qTaqbWD1K64553tHlRmMW4bzyIGcT9C7/DZm45SFUxQHpbG8
AAxcEts7QcPg+r45X8KPw8wzfzdMN0Ug7XJCEGW4sWpYBQAOKVPKYiWXvjQdgzWa5UKRqljWDUpl
7NWA6uoRgQQQqObN0FguAMbbv5+Ogf7pnLUrKqKdH6cDmCaCc2zgKFjWD1YPLQHyxFESPo15/a+j
N+SzeUHRqJol4ZbBfJhaZhiTyBydCk1oV6hh8x1AX/SUNoPz5/q8zqMozrSlkLHwgkJpX4QEY8z9
wnlKT3XdZF+zpi8mL5o6a82D5tI4hKKzRTL7mTDn4/p1hZBUrAnlQxyApdEiovny+fpUzq9+DIsU
leCDuorK6/lxCAQ51TAq4JFOge1va7b0Njb0X91oRifVmvoj5eXx9fqYF6alKbQjKBTNvkLLADgy
R+CFqKwfdWGiWDLap9bSP18f48K8CAxnGSu+kQZt+uO88lFonW6V+RHVXS9PCy8eD46MUsqsyFYU
YmVKFw6ujtI0o9kGRarllYQaN9G21CCUAVrkDVKOvZHxDwLnhDhsnif59u+nZ2hsd3YHoJ5lfidj
iT4oRk1aFPlUoi3Ypr8n306ebJVGn0cIM37P0AReyx8uzpNClcaRZl2XwmdSIfCCUilGQPA3Pgk4
F3cBoPA9bi443UPDW5nnP8f2Y/ZMDmFQGVDAfbDEi9iuHjWa2HIrjoCMMFhIjXpIXWNo2n6jZGGT
neJO7m0Km7Ky66ce8ooOWkxyQREPGYCnJrlH8LVEuSWPs/hGCMX+XDigr1yoB5OxgecvSV+vf5wL
i4T+7awNQPlwfqU+7r245TaFnSlOvk3f0HUs7Cg2uKMUj0Wryd/TzpxWpA7n3bxcJQ2PyvmaJX1d
1ohALNqawBD8CHMbQIjZjS9OhOhn3+Hze31yxvzbL8fCX4P3fRZ5OLsxoNgZSjjK041nuN9y90Hf
lC5oGrfz5I3j/oD1snl4eXn6mbi6a7qfb29vXdv9en+/udVOmXv//fvrc7F5TDY3N2+G99auBD3q
4nKhREAlh5eAd43VP5PAiBSRjbCECSwlSetBOVjNkxJKfk9Hl74dgG1Ej90mDgrnG5u4vyeOG340
eROoblWCdkT3DI0iykL05+npmTddhNnYsUl6+2dVj/HNpE36s91JX5sRzdgoiNodOkc0HZAVNyrA
SnE6rsQFi9vsv5NSLRybgeef60uqtW5TKEZVqW8aRAcq4G8oIwFpTChPRJWMbVfhZN71L31xJTXZ
0GbjPkQnFiE68D9psCMHSG3W3UKN3AEhXwkQFvv2v/PCEAYTqNmuZXlt5vZkDAYNnKPmR49IF3jU
RfaZHB+uz2RtGPXjgaSC28ZWbFmHMO3mTtDGtl4rs/xX6/X/ySzWa4Tb1Jd6UR5Np9+KWLvFe3Nl
H6xNZP5k7+LD2KYzm8MGOCLzZQE5lIuU3DAGfA2AL6/KlahXnRfm3Vn/7/exaUhzA1+4yZSOhZvA
bhAFdNB0wRggvyzEOGwyqaNpEOvm2NwVUdX8aMN2LLwMuXT6gMCZgcf2aJeZap7eCRtilEdCUgwH
qewcAGpD5sgACwBxumhcT8Y2kg0U/thwff8Jr6fiUygC9cv1fXBxRyMGq/BQkwkug4Ia0fM+k1Cl
qSX/SxqPz0Pf7K4Psbj7/1kxlZo5i6aYmE4s7n5u/ngoS2RStbKFG6bahZdbYftzlLIHs+rWPMfm
8Gz5gZA6J4bSaeicFWGpJ+U1rpPUEBUl9RSh54dstFqw8BqAjgmILsw+4BGjngDzq/JqxWTv0oZU
aU1wfGHN4nP9cUPqUQIKozMjcGkDJkTlIQK3gyLa2/VVvTQMNszkleiTnNfgtFnRSUpK+ahFgEPH
7MHKq/2YNCuzufTx6EIoFraIF55RI43a0jZzopuh/NOkzY3TTL/6XqNPvxbaX7rRNdSCyY6IowhU
Py5ckCFgVValdmikb3J6PyGRhw58AFq40leexIuLh1cuhTj+S1+WWmLIt00WtMkpDrUMAEsfAx5E
JhiOeL1mFXpxBd+NtdgPs2JtncyZilCyPzXbvYwQJQQidaQ39y8eD+JCtGPp3lhn9RycA31zsDvt
WE3ZUQA3NCvxTWmTlYDn0pd6P8zi8UAtYChQoafVZ1J520m0NUGHU72Z5e/tqrof1DT4rBGTyrvr
u35R5/jnLnk/8mKPKEYuUDCwxVFLMwiKB6vc6+rgOTV0gg6317/UVT8bb/HxsrbPYmUwgePo1a7V
ntqk3hTABq/P6tIWeT+rebu+e8NatYMLjNH2sSxm1wCsH2dKPdhd0OTXR7p03dPt1uf6Ikr7y+hi
NEWut2jiHjFQgASopY9JZ688kWtjLHaHL4c+QjKxdDDQQEKxtjKPqPpbL9dnosw/ZnnPv5/KYivE
INYRSgXpUHbGaRzuzW5wU2SjpPTZLlTPxoh+IDHqRxA2/q4Qpnf9F7j40XBewQqI101T5mV499FQ
qeiMyeZs1dItUMfWjvZW+csIy+31cS5uecwIacGZM6JlMc9MjwNMJ0vjmJeh/Nimbf3Qzd5AaR8U
L0VdKTx0ennyZ1Ld9ZEv3ZJ4Tfxv5MUM9UyFfYvEzVExYgP8FVejX5fhHjHVfmWoizfKu6EWJ6Bu
m8hMFBWhOmD45tGCM4TSRIsxjN34WblPoTD3m7Qop5We2TyHs11EjZ+qla3zyC2CEzGkMuJWinPQ
RgJyZCakYqRS5iNyc30xL83QQOWR0pgBPm35urWEqakdyajgVkcf8auw2PfhNh3edDGtXJKXvtv7
oRbfDSTeNGaNnJykEn2aSU2yO1Qj0hjdmSR5vD6tS7vz/ViLDzf6oRNpKDAdIw3R7MHGydxCtAvB
nP6pi771q+WWi5MzKSFwGFjI5TpKSWaWLSXUYzFaEFQ5hocAINvWGLtkBfFx6YTTrYDyS02djvv8
Sd+dcC1AKLpBWODYmD/04aia4Q65X7iPK5fypTWkSOvIFm7QiM0v1lDAihyswJqOU4Le0IgCt6tn
sAedZlNhL15o/ve8XtsklzY+bwBsQfiks/HEx8nZpR60cdZGJ64ROLO5CNMD9KXwXzwG74eZb/F3
azipPVJ6k2KQZw466q+wQrSp/8uu6j/P9PtRFnfkHDrGShBkR3saHuREuFHUnnQ0565v9vMN4ZCW
825q/PMcb2cXwRhrZJwHIWQ4+v6TPoinDtVeFYLg9aHOrov5eaa7DuqOojDtlY/rVjiGFDiShV/U
2FuI4OfO59g38wc/UIqXyraaXdiJfGXQs/ktBl1ueAGSf5T1FnjrVgfin+LCsoUS8k1JSm3lPjw7
x/NYdNzB4pAUgmb5OEFTAmBgdEA+gKVvCohYjvXFz9Z2+cVl/P8olvxxlBD1vzGYcJpDxKALNoLi
vgdpJrvvTRA6Ul4rb60os+3ffzy8T6joKzTjAGR8HBUJw8hU09E+hK26tdIvQecge30y4j+54698
s7PLg3U0YfZzHao0L5dOd3VeNhX48OmYTZ9M/dSHv0q0Ygr/PnRuK+hM12d26avRzgT6McN06Ph8
nJmemxQI02k4mhBebAhQLayYxFkztVsZZhmm8iBjTpYazQFdX3M35gjH6E6ELk+JHezKjC6MNZuj
0RkBa0qFdPGx8lgBEDZjf0DP1w9TMZo/Qp6tz9IsUIK+JsULt2ujcdqpKRDsbWoL1BKGGtaxK6IU
bosvCWRQ4ORDeQ4H37pXUeP7lcGchL9PGRRxdSo3KYoayOOy6QZbdm16SL+Tseuim1hCp8/VWVcD
lP3UvSlwsUp3arT2PmlQJYZllpqID9lV0nogtI07Babwm09mG3qREQ5ipnvm2SbCV+eljBxkD3OI
P14UR9ZPJ68MyPZqmNmcMVHAoDAsvGqyyZeNTZEIxBlaZHEst6snW+YPgcjf+UMRwInMwWqhoVVC
9e7sECsuxKLL2O3rKrlDhadai5IufIy5zAAiS6HqQH/j4/6SYhlNlEwHjDVS/yKaj3X0BDpne/2j
6/yYD1EfVSYedprWDIW1y2Ibt1QFOt+0YuAx2V5B1rAK/XhlY10ag8on76tuIAq8HMOvNZRjnWI4
JmJC93wIxK7j6Xv9+5nMbsJ478zo3uXuTdBPxDilaI7wiiyv6umyhaOzhn298DBQiaYrjisiMcqy
JVoSguDfrYNlRze1kz3hFx6a8G6ir4RcS61lHLXnmvf/Rlpe2EUV6AX2X9JRHuXxVpX99i5uO1Pf
NWo3/ZkKX6CDUQy7YOAJbKeq/FpFfZBs9FDvxMouOaskWuqHm2GxGeWs8avWT7sDhKdZPzFE5Ngz
IkODfx7BDB10J3WR+UR/QzOB9M2Kd8a4EnNcOBFEaQSh4OAM7vpFIGDYs1nuWKGi7+hAqetbyylu
i6paKeks4TnzwlvqHGogCUWnaHmz19MkI21qtIjR14aJlJM8vulIE3cI5hiQNjPb+R3GSfWDTlP8
ILVW8DnKV5HByoWd9v7XWN78PhC/QW/D/sCn9b/UsNRI4UvJiR+GMqmhtA+1fqOVgfK5lRVEVlsJ
2mzXoymM8FjyhvgC/hG4t1mPclFZuAQpaDhDNk4i+e8ajDooLZqZwEVoMWKmJC8+TN0i4BBGGfak
Rrt1jBgto+ColGvK3OcrwjgzRIueNl7KpAkfr8Qs8OMSiM1w7IO81o/BJInQQ1DQaY9ynkAsnwo9
VrYdOvf2CZbNZMPFLcrAdAGqV8HnToNk7kF8rKM7xBhDdZ+j1MpL5Tet8JQeT9b9X95J82/sqOwh
/oP302Jl0Jqgm5yJ+AgD52Uqhy3alStDnJ2KxRDz5fsurZDaCWUv4BSHMvkTDg5ZJ8rSUOOuT+TS
KGAlCE8xNpupSx9HKXW8U3179A9mk+nSrV5bWbXr0A9A+WW022jlxZhfnXevkgmIkpiXLi029GBf
lxAkZIoSSnMxsFq1gQb+PQ2ej1Oo0L6XVi6VRdB4NtL8798tX9HLI2bjJjKyTgAwaHD2sOtOSoWm
adg+UQ65xazuy/XFXBtzsY9LQzSpVkn2IbEQ/nBQ8rSBlm8KRD5cRxi7Anp9EK6lNJp6vqgqfyGh
b5oGzoeLzZhMASlTrPmwwSsHae5ez4DDCnmyPavoo3pP8xBxXkfVMge6yhTt26iq93KsTg9xDb/L
rRCWvAlSWbqXyY0IgejOVvum6WT4LXKTv6Jwk39B48W8R3GkqTzKtr3ilVrX3cpOEP5WsklBsrWT
1B+WFsnJphKJBWvdRt9C6elib8JKq2y3b/xccds2XcU9LmKR+XvPbZUZfj6DWZcVBl/VRsCDY3Aa
piJ/0eIxDTeOliJXd/0bX9jB3IUgc2nKs3/PCGm0RlHipKsMadz3UDo8ma30FdVMhEC4vO3OWnm2
Fif0n4mB0SLJomN0HmRFeRjhBGFmJ6iHUu6VQ02ohSxgtJuawIxXprd4nM5GWxwboxxyVAei4JTm
QXuYEEg6QeeyvTRtKoxb5P7t+nJeGu/93p0/67tjOqIsxE9VEWZFCb/Sf/STtC26p7FOdtcHWr7+
ZzNbHM4+F302WD701QhbFpStAjzggSI8ImJxK2vxvpPshxhdSx3Z6+tjr3xCfZGioxXmJ5bEJasV
PNqO/QAQ5dXKu5VG5towi7tcNTEURgc4OspDmhPOVMV9mSv1qZv0+F98NnBAc3GS9MJeYiGFjvx/
ryTdMaxeZOlPS7tPVxAgVp6vr5w6L83iwSAg/N9A/3zVd/tj4LjbQ1UBZx4DSdr4pKnqp17x0/zO
rru2+uLnjpxvQtWq+iNUMtnfqprTvirNVP5Kxj4LPaTk6tG1EIxEtV1ru3of+Oy2k9YHxtNQ0QFw
I6fLHoVa18OnDExmvXKEL23y95NYfJhGnwEVZjcd4V286pP9kKr9pjfFN0lLVoqRy+ziv9v83YLN
j8W7BasRt+5jMwjhKOo/aoDfqak/5yr2ILZySGwEJEDvOX7ySUfOKEm7tY7Kpfvx/VwXj9FoykFY
9Hi1VsRseyOYkgPKn0CyWqSc0zzao2qzWuBY2SSLS4QeihiKoimPeZbcxV327Ld26XHi1sD18w86
241QM1SwsyRwS2jzNAUGrlLOiEDVbM2qbeVgLbK8uH7vhpj30rvv57fCkFIUxI8VEpH28Ig4pmPc
qMFrHa11pC6EK7Dr/j+b+Vd5N1RpaVVrF704SVr5o89Et/PRcTmlQ2mBLENiA5xZv0UpZDhcP9Vr
y7h4ZFqzRhyxpcWdy0PiTrXzuUkG7z+cnVlznMi6RX8REczDK9Ss0ZJtyX4h7LbNDAkkQ/Lr76Jf
bqtUoQqf6PPUPu0sIMcv91774zYuP1ywbjhxvb3zsuJK17yxMrxjkANK6kkiu3WNaj4QMKIRzhwH
kamv2QVecy0W+uI0zIrNJoFb6He+GkDCQ5P6ln8QkNWBAHxvdP+YXbXvXJxU1g2fpdvYn893fVkw
VEUwCv9g+HFIHF/keN+aUYQGAYQfv8p/bwjfdfv/NHU2vrAAm+QQQA9PCSaBLW2PIIdNkRov7cJi
6VsLJtdJX7MWMD8+w0mGIAU103/0ik5rIk3P0PLK2SGP0SqAjz2qIeiMfSkGcVqUC+N1KAb1tGgt
wZNCEEkTcZYntuPjB7m0B8C+vVYacFVxG3o2EetNUzGw4/xYteJxnL07YxYnkHBbUzU/qHM9kJqw
Kw33M4WQHx+3feFzvWn6bF72p6IDFRXPR8PoytfOLuQcGRmw9h1cjFntlWEM7vbjNi+MMw+nH9fq
1LSQ8p1teZYsa0q7SYqj9K1Tavg7aVwzZF7o7B5/NwMMrfX7QHKlzXPdDMF8hF90q2B0TJy442a5
4vM4l0L8u6xRYgwIjtbt9zZdoglk7bnkNeUDwZt2cy/qdOuOBCV7yY7oYI7HbBzNZq8T1buQmEKU
1JUT5YW3yY2sBeTDtBi+535N4q9AvyQl7mq3JiJyFkwgWypjuXflYS9NXf9t6HwJgOZSLr1fHucm
+ELOzE0Pu7PobcI/xN3g2J+l6P/5uKdca/JsKSinyun6WYN20yOmTxxym7I86e4E+SIHTSOyEjPb
mjI9VS8ft7z2wfO5BTMN5JSAnvpONLAmeJvgb50DSQ1/fJLYDqWSy2FIk0dl9hCtydKGusS5tneh
PFyZ2i49939bP5vZnMasMRhk+tEzi72hyxPJCbcwRE/kVe/twvsJWufbxw98YcSY/21y/fP/rLo2
59OexHDi7mYuwZESOPO3zr7WWS9tIzyIUYATXfQ756sD4MuSHAG/OuazC5iqW4hiHE6yDT7BH/3W
kmzw8VNdGBwu5zi8KUQsseCezazg8swlMKbh6M9tSkpe1+1H2eaH/6UVTvoUkQIb/M3bd5dRWmo1
h42eMCF5V4kiYsO9coq60CXW6wxO92hmPGw9b9sgpXbqSCdLTs2Ap0ZIbPqK6AdghgM1xrH4p4TP
GzUJ9Za/fzhUTdhQuTSm9bNXOLRutYbxpEfZ9RsvZU1syitf6dIi5KGwwoFLNeGdfT5jx5D5eaod
AvDIEI3j9lM/yagtXj9+lAt9fEWIMFFDE8GrdPYOIThxwrKC7qgFA/R7VTZ1t0nKqoF1q4Kh+fuZ
+U1zZxOmVfoJSTN2cPBhabaOd8rEcGVOvjCe3jRx1vNMZcjayc3slCpiPpaBJCBnly5NJI1pK8f4
yjHuWnNrJ/3PJEGEWx5PMacABcm1mY62L2E9g2Q1t8a1M/aFGZhHg+MEwQmH17lMRgzGDIuiLo+E
G0Ju07p8R0oOZLSuh29NMuDOKdLlBlhdeix5C18/7iuXTqwMM3qKycDmF5ztUsq0r0qn7THt6U25
AzTqf82bZeC+C3poPc6A+TWCCeZMcz73dmoRApatvp45uCZSvdht//+XOGd1GjW3OSXG0iIDw3uw
LXkXFC4Rcf7x4ye+1szZQM98Kt6K1IxDA7Y9TNvqwSnEcZn+UnS17pnY8/nMy5xD3rsSDFcqq64n
/6Dq+waUtkbcteqdMFhOgQJxDXX/7x+MDT6oKezgOODPvmQ2NSqpuqY8sqxuyoYCsbvs2viaHuTS
Np5bberVbMPQNZ4vboQ+lEDx4BTpWNJOZiFbeK8ONNGx7h5FlhB1Y0rL3nB3xc0YREVIit6o//74
aS/tSd/8jLPNgyJTDdkZJRwljZr94Nh+44Ku2sdysb4IvBEhF+fmD4NcZCyhIr2xmoA4ePL/wsYn
Nufjn3Nhbmdmd5nbyTn2Gchvp4xgwuLkcj17FLIk8SaQw6emzmvwgqzKCvnDlY998Sv8t8GzWZeI
lVGrdHs5lLMc9wR1EjwwkeiVbmtPz5eIJD+2NbBEU8ridmmhfyrTjNIcKatX1rULU9iKUcMnwhQC
9+hsdgai7xbzopojGTd+FKfly5irr3XrhrUGU8VKfiYJMIZg7K5c5l946W8aPpunqbe2pRlk6khw
WPUqhrqPHLvITrES6XNho/v6+CNfmDr81YQOYpB9HTd2bz+ywhbrJ3Wfney5s/b1TJbG3C7pcdGm
/2FHx+Babzcx1ntEm79tirCDRUcaDYEsFUeI449Ole8/fpoLm0aYabBiglUx/O582iGhD2JyW4+O
Dxrc1QlVbYPkyvpird/g7ISxDgc0F/rqmDpfX1ooPHheSjZ0BPU8Eu0iCeAh8BdtR+ppT3ba559G
jq5fG2RExl3WZoX1SepdNz5BfWEspb6R/4nb2Ro2nVSkAI7eoqaDmjL3Ve/m6T5G76TC1orBpCUq
mEhC1EeurYWM1Q+SPIX+MFZjIJ5dI63vKI4M2TYguvWPH2TBsc1L27zXzTm1t5ogM+WQL2RxRLms
09fKhncdVTjmfha9Kl9yAg9hecduglbs469xac/BVT9p40hm2YRabz+4PvAnXpcHR/ThtQhdkTSv
DhziX0jzPjlSIT8gHO/jNi/0Z0R9/9/m2RQq6zoeHQ9VgTmgL8ONe+ir6hvZqdeW9gsDlaKPzdFk
Fbe+Q6OZbDrTuB5WPpWbjgeRifaw5ilkEHpdUj4HcHTX1qkLDwcJmG0VtvkLwIhsAXBHKHWClZbQ
XVB2OQfZtnxs8LpdcUWdPx4SLBbElaSHCdED8HT27bqkAhniJseZQLqsgm0XhzUwvdR6+viDnQ/Z
s4bOxUum5goSwcr5GPQLQaxU+BJ5rcpunU/nayMmMBmkOrgcUcq9fRpZaH5aWZl9sOp5ep3G0bql
87uf5zaZT+XoEK7MOWnbttOLn2c/pAN+lDvmn/mSFjslxYtq69u5UEHkLx0hR0ZG5rNfp2Ei1LMr
AwcQDtE9rV1/R1T9XfjFb9cebwo9Pg26v0CGt/vvgY5mPKbi/+S0Vk8wYFocm44pSldluhNDC5cg
mQwyqZSzm/ph76viGnjhvAchqVtlgjBA2Bbr7jnwQXZtN1uO0o6Et3okIBWE9EB/5OimrnzX88G/
vvIAKykbN4gC71oiEWFOc1bvYzzOYpe35KRBQG63emUjvRxiH8GNrh8+7kwXvjOuFCxaTDe49s/v
7JPMrGYBr/lQatU9ZsWDKZY7TXq3Wp3fMv2dRrP4PJndld3ChcGCBhaSEBRPisDvahV4C5cMZeZR
o5RhEMzbGyXxdJl3oy+l8lHWp3K5snBfeL9IXtiN06HZE57rpeeZ1HdqBuroeA8FkUn9crJUExn9
V7u8UsBw3vcaPLOQE1GZUo4Bdfl2+HT23JKNmjrHMRlUfK+0fHkZsrbvwkLwH4Vg2CcXu7VZFbe9
NicvNUVkeZPgTUUbC8Ea6roYYvK3iGWCmjAJI9lPWT2mN8mSNY8dSboNsTSDvM1ZmMiWiiuMU75B
df2lXszsaPi5ehKmN39bLAZlGJu59aIsI/6aK3+pokoPvCaiJj5akdY4z3MTu+1eS7LuhYE+D5uK
jGc0yfbsPCjHmMa72e5jIk3tZb7DLqARm9GrjMwebUFBx+E86iote8rmjnhAz6iHmtQ7La2BmPqk
k4A1a4yoxkNpf62bRhAIErRcTOoBKaqtR3A8z+064/bj/n1hskSIspqk2YAiwl0/1H9O8ckwpyN7
DIcySG3q2yKVyU8rmyld/S/tUJbmkMeMcS7ikmRtVUIz3EPTii+eXm/mvLkyVC/0qWCtD3B5guiF
e/+3jyL1ZWykmfRHIlaHu6aSSZTpo7FFXjTsP36aS00hrUPqv9om/PPh2bgYlP1KosRt8AoZQjSH
dPbIfneW7MoHej8qmV+RTeGMW4nP5/gojHFjvOiVfkgCl0w5bx7uidtavtSjPm7jxB9uZFlcUwO8
Ozj9O6vzhCujFWbV+fgsCVqssnQQB9J5Dj1cMegU1U5MzvM0rRFrVbYryJLodXNT6e2VncL7Pkmx
B+QfD02ZEaHS2w+ZpnVMaPViHJNGO+W12Aq9v3Ioev8BaYLvhqSQAiCC3rdNcDpfpi7OnIPmqVCC
SBn1z6Qt/fWMulatuMdzAi6GMIS/baUqk5oo6yA5CTMff6aJ4zW3Y+yQPZG2y3gXwEYBStcl0zUF
2Pl5gqWSMGPSrHhC6E/ndVqnhQyaZEt5sr10fpikPmwtpONcOan8CxlWXlSVdbK1HJKpPh4ZF9ZL
LpQ9IA5MJ7R/9mJ1kTdlIcRy8Fa5kt/e1Em+TZz54CZqU6bPU+0c2+maYP3956RKgRCYoj5a/3c9
BjayUB4S7SPahFPdG9jQi42L9efjh3vfMddmON3aXAYZ9vkMM2AmSLHB1FDKM1IOBca9IkQXfpWi
9a5us44/ixAFBHMEnGB9fNtzTOF2giAOg7uR9hsxIl8KZQKXl980cvTIe/6Suq/LUB2VXj/FTkCO
/TWi6KV5Z92xQ4uCccz17NtfYGhE85IriAACAl+Hh8ZJPxdTvq3nbeB9/fi9XmoLC9raV9d6/PmA
zywjT2sCEY+26qddbM58QAtbE8lLKPpMkudmcqavfMz3PZWSLhtKoEyUA+3zYhQhNS0uYRRvqNLL
LIKx0eH6XMqI4A9zL9zWjeyRBb1ppuZ31RGj9vFDv++ztI/XiX9WxN35mV+4AVXABuudLqd9mhnP
JK5vk8r+/HEz7/sszTAUsVZBS3rHfcndtIr72iefI5v3rQkESMt2Hzdx8Uk8LqRA2q2e6rOFN0tb
W5W1w8EVEJrvvhQy3lORubKDuNRJ1sV2JQ5CZn3XIecOsH2Ln7qs5/SJVJ6Do49/clNHdFSJ0rtL
7UBqm48f7dLbA1OKhpZbh/fb/5o0U+pnJEMOtv0rCcqfJRlYHzdx6e0xrWAxteCFvNt2l2nRcrIR
xdEfDfIDm4EoIt36PQbO+P3jlt4fKtYuAFRqXRYAr51NKsKxuSps5+A4lTDRgSYsD545Vg+z7Kog
FBqxw1ee7eI+gsQzTF4G+iaEQG9nETvHmjkCTjiak/qmDfa9ILQ8zdvHxWkPbgtYmpitts02uqyu
LPGX+svq1KF2Axri3eIrfE5tBVdJR6RA22Qg5cn/k0oZjuSbFnby92MAyjMECjRIrH3nD0qKGMld
4xwf6hptfdt97lMRaf5fYo2Q51AiWoF6UENY1s/XBV0K1LK2rR1qVEBxMCPjRx3UuFcm5At9Eu0R
dQ0OoagezudG4cOcT2F/HkSDpSM2u0+gdUJj0K7cIV7okW/aWf/8P6ePbOxaadbKPqRmiwg2AyND
Gujqu/D6vx/J6zrKuXbVcr9zcGnSgYQ3mRx0NFVFcijr+0C58u+3rngcsOax4yO84XwqLOylmVXS
BgdDk8GmsNI26rtrtIwLPRtsOdWnldME+fdsHAezTCY30MxjBjLUBwVSef7Bz5N7EjZv7eqaTPFS
Z8DxRPUDIraNxv/tRyIAN1YIQXKIlm1wp2NsHTfFOHWU7oZJ065MGZe6xL/vjtIHxZ5z61lqw7rq
C+w3SRBHTdpgDE0juyXF0LoyQVyY2wN6HxMT8SXrFcLb58Lp0mporatT5hE6mnu5SxLw9JfgqX9H
LKk2XNmubNJ3MCiRmgITFiCyuY73Qa1tZW9R83yY6mu66vdvjsoxuS/8w035u1ibJmuXIsPvfoSl
UhHP6Fo7s9BhwHvLTJYXduKPl5P33ZD2wHIQxmLgFT3/UlBptAoTSnIchi9iMsLM/TaMN6VDJHbc
XekV7zdrtIXgheFLguY7/A7Rk7NZtnV8pFia7bLWXrat2Tsb5YxaqBMPGSndL+8QVcuokqZ75VEv
vtqV5bVKdbmkOav26ukC7UQrSwzRPvuPSEpj1xf9QcTGXx8ZESmyVyMGifPvu5PMRB1XBEuQHzsv
DvXul9l8oYScjx0Akr/u/zTFICNCjmo+dbi3/T8dcJMko5cdg8Yisy17QXuz/7iLvD+H0gQlhNVD
zpXGedXHKkuu1gzMCm6W9WrrJaXxi9BG/3tslkOkpeV4Msj3rHa+3fbtlVf5fnxTL2HBQFu6zlrn
49sfkxbt75qcaxL2mY1zlCTBt48f8FIb3NhAlse3+/5EmE9V46Aq8w69H5+qSSNm1biyRr6ffvnr
uUklYmZVLZyXZTGrt9gRpuw0iGJ5iPEKbrp4iX825lRdeWOXujk7GII+eJq1PPK2R9iEOJBvzmJi
EWFaEFlXPbr4y+MhuTKcLzwTFR72SVyesJKdXxqMRivAGZr+QW/1V/JzI9Q8tylZyR9/nYvNsHvx
IEqsnPKzGV71PlJuzupHM34MeKSGG8KGCPOPW7mwyV1DPrjVItKAsXuuKVkW9r/azJV6ZVDsCbXR
Up/IeMyAjgh0BbOx/KGMWD8z7Jd7EmbbbQvS7spx9tJsTNUHkRSL9HsPnvCt1BWGcI45arbJg8BW
xEe/zCN3iA9DVV15tZdGNqUWGLysNSbA5bddRZc9UZdi9A9jmy6HeUH8VZa+91QFiHN7s843klJy
2BpiunJ3cGkpoMALop0jDDXRs2lrjQnKEj2ujh08l1L+xvEZVd6nBpsQfVXcX5MoXXqxroePkl3j
BWA7MM+68puGslWdbaag+dqwulW9QRhq/NxaV3x452Rb9guA9RFE+TqpJ7zas8czykLNtSWDYy0C
mEaj58R3Tucbr6aKB/2xFkp7VGXev0rXkwil+jb3I+nq9Td2H8QydFriHptxdtxNATfO31N70L8u
juy+9JKtKXE3bW5v/E7Ai2kRczpcOXJ/SaqyrvlXeol17o3jabg5WwfHemwHFPi2m/iCowQFtfho
9oGZhjo1JdJiUz1Nd3YTFGIDmiMLi7IECzQXujGEARGt5IhL/4tLJuAvO54KEdala8jQQAZ9EJjO
Cbdu4BtGwWJpzq6ZJVZdrVcEmCVYt9xVuuQhuzcLpFZt5UViNDE1qtbM9r4pqPYqYcmTyLG8hYu7
1O5Gjw1r2X48L1yaTbGAOOyNGCXvCkymLXtydu3iKFyEGF5oT/muBz8ir6xBlwYEl5MrHA3+EJWE
t+941nrUddwWHzniqJvBnQNzQwHFgH+czHp6TPOVSmO1fvmiO83k3NTFVSbXhZkWPAKRJ1zoIYc/
F/2AwJkJ/53LY8ebDT1/MonFJkJ8UlwtffxaLzbFaujgs0CUf75IkU5Lx/C4poQMfis7616oDrnL
tVrvha8HM4H/0Wsv4NpbbZxi15gIXfN+tSqPmu7BT57cZrkyRC4+zprHw4Uofr3zgvkaQu1bM2XI
xOGKmTRzyRG4V6OJiUMYVnxlfnnXHGZUJBjrydFgtTgfkKqd1xQ0UpM8VGi5n+7LpSPyVm7/8iP9
24y/klu4iYC3+LZPkoxguA3EoEM8et4an0RpvpslW830Wkzjv1X3/4qnVlgN4i8POMe63Ts/cyPk
1AloBu07jWo/FOaNnhb7tpx2yo933KQSy9Df5IP6IjgNhUUc7C09OaWFcUV//W5J5Hf4a1QVXxN4
xPl5yC+bMTBUq7ClqG6nZxKpBhe3ZThbgfc5qyUuRj1pNktgXwOsveusNI3vCGHlWuBgVX77uslr
LwHWe+kRKm+IJAPnrtya3kPNpcHff1hWfNKxODm/vxZYbNR9uXTno+yzfdwO29lQO/yEu4+bufBA
RLSys15vdBFfnfUf4clsNJpRO46OrMIu9b3TOPXmHcSMkz86zpePmwOgtP6Nb3sRLa1XVgZDkdLK
2V5xkYObNcKDeqpBLvT0PjkIraReyB0C6lB9QXm9kUFTy/3Qpvd0RPNGDIMpw2YpHDKqFy3S21hF
RPAESO4TfVfk46/cSp6z0ttT54QHZy44NVKVbwazyKJBji9eW566sX9qpJw2YklrDn21/qkL7LvU
EgfMEK9Op2u7pavENs/FnymhC/lt96Nr+1+ozstDnFtNOFc5YWUgQEm5Xyp9QkGhW7tUzCw4Q1vu
sjTQmY4bP6AWMJZr8aZSmRmNtp/JUBKpEGVNU+xSbDJf5lnV3xejy/RoStv5OBRxGVl9q+39zOuZ
bftR7GMnBeSe+GbUcX/8aIlef4pHYtjH4iVoXSNc8MFHSVuSiemILgz8uY8CkWdhneX8wMbqwAAi
wDC+o69iiVx0ZqXSbF6UTA0GqtM59sZT03hPPpp5inVN3y3TSL7KqJFgHZjjQ4nBYyOXlZgSzCKM
+yX/ZmRN/dXT5xQb+UiAmWP035slsG6hwP8e9UDsy3zajpl8hd2Y7/XUnh5xTYw/sOfFbFFyp7of
uW7irpSdh+nE2c8hya3QIXS9iLJC9afFUtXeI3trbxVG+0haKhFxzrJiXlMsyoZfmMdejN0PE7v+
3mpi+I1Wlm0YvOVXx5xQuWiwldR0k8A2+pQM4vekzQQDF+2DMWlob/KBzQzCkHlrTtxBDaW+TKE+
oTDZ6IUWQxgSpGovvisg1C39oTfS/BB4ncbl3OjDu5udEPrcdxVPlhbmo+3e6gyp53IZxTEP6Gtm
p9uvVJOnyOWyPQqGwWLvFbCCd6Z3N9nsLYvSqUnpnpKdlZjNKxi6+oCqwvoaF5p1sLVRgorRJNp9
UuwzL+kXghP08SHJCzNipuu/GlM8PsX1mKCLU5/UQlDlELct7ks7feLOHJJUP7/obdP+cexh+hLE
BdqYmQJt5lnIbVOAXwSGQwHgMb40fm/+SliVxzBoyuwn/cgFrKtbcjv2HBYYVbNbbuee97w38tiI
ozSZQFdZ8RicdAhRn0kcH9oo0QL3Hppz8Iu7H+2pxbB5LP2gnTbzUIxdmCpH/UJS1JjR3Oh5NJl8
QcNd5o3hJ5m7dcpA/vH0ov0aNFgUoqFr1BezABuukakb2o0o9hVpLC9+Wad7dq3qoW1xJVu91n2f
yubTJAK+IdSnG0+L58de66s8LLrW/VH048TYaEV2W+Uz1L25aP60rCzPEJjnXVbCKega65ucMb8v
dK+7emhgMpcEutNL+88jaUsbN1AltlNZbAxLWyJ/nB6kRoJMyWe+J/XHvC0y8jVVTsKa3rvVcUoh
8SRxKQ55b+f/ZM6YtVEeLObnTBXzZpJ+fucbTr/pfU98I759OPmLaUdqCrodacVxiO+0e6ja5WXh
zrWLLAiOTtimmb51Rn+I9Hxo0eN0pDBU6BH+AXOSYxXCIDE4VrXjLxRIrIX8PXrVBGbFm8tvWV7M
995MsIzjijmNLDh0VjRRJNknRebqmybxswcX1VVIgES+H2NVb/IKvRwqt64I7Xlqd9zy1ne9lic6
KTrC/7Ygs4/80rf3VusWt6ZR1eMmkZ25cfTc2mdBUm2ktKbutDCRY4pg8JOT6DhZ6Gs5eSYaaT3j
lpjN5revDY4Txeu1a5gazbKERS8BbWHLOynA/0XYd40bFomtnszGSHec94AJ1J1lhbZjK8S2grji
w2Kl/Z6ewFCykvFzGZSEIyf5onubnvSzm8l12p1FgkCo+vkf5un4l11oHHoyH3BL2MxD+mceWvkQ
o505BSS+RYtliVMPbIThgArNh6z4PMjA+GXIeYTD3i5PqbLNr5YWpNSjMVKlkVyM6mcDiPNukVjB
QzFWWRIK3x+RV5rc4QVyfPKopm0wgtt3qq7B0vkqgK5aQ+3cD9wmbZp+4hRapY0TbCpGyyPTUP7Q
dXIWG7eqSj2Ma80/4dHUHsZ5EG6Y5LWBk2rioAbx075duHo6GKnL4pEDSAj9bLCRwweriGTOcjPs
h+7HbE9OFsW1mh66Or1LYzM9gnV+9QpZHebRNX7N/YK2TjOn+zFDKM8KzpWPltUUnJB0nvDgreI8
43vv19O+9tEVisXrozZ3p42DxnyXdokZqaw7mn79S5XVEKY1fw/2oZ6D8/yJqv7I+mU4oSditdWo
3h2ENNKNsFfZAp8mLCr7xm/0fWeB+izz4isqoe+1pf+SwkrCWWGk9BOjIfvN/SGS8R6EskuCDbcd
Vmkfy54MP8v/0ymt3Hcx0l9bFNhV0iTeMnzmMC5K3p+nD8ZPrxjHKFBLd9+3MRMRMuLu02R01RR6
IN1DpU8bifdoLwo0kkUxZBE3zfUWw39xLL0MZq3yfqat9tra+ZYNYPfJn2d/LzL1beFktxmkYe2r
vBVoFJifZzs2yq1L2PsNN3hmCDQL9hto1HDI0+WfwS24aTU8czdza56HwotJvyzEtrPtftcKx9oU
qS0PlDYTthOpHXWQgbcQsqmf4VXYUotO8LPaAparQNJT6JGbtwrZIGfXoNH7TeF1j1NRfJqbfq09
ZZu61LzP2lypQyy8cpv1BEQ5i0VhwUn2c+6f7GnuAtbG5ffoOgC4tGG6nVK3iGJDaTe9JNA2VDNx
10OcbToXgY/VZBsirtqoAj27STrKXbU3PzH3zLfOMDzXkyZCv5u/V/1o7tXg2pErS7kdmkFEmSOZ
LxVWKhuabW13SeQ4Mf/ehgFbNvq9tQx1OGT958kfnrklb/dIw+5SBwLNLMFTJGyGnm3NWw6u283V
JjdltnHSvnnNffnEgqsiD8P/zlNWFhoNiW59Eze3rjlrkdIo2jaai1UiH/oNcsmXxG5Onq0Vh44D
NO2W6U06ArazvO6JY9X06CulPaUS3x0BA8kWYOqwy3W3fi0c53uOy/IgbSW3BUexqIgVuWKllt0N
i9ufJi9N9mUmt7WmUWq1cXd1SxTnVfXiV/QCTZT/FMW63ssuCwclf8g0pnqlyi50snTm0IKb3ZRz
cUQg963INLEbxyKJFIl4UesIBLn1wrQ7usFhgJpyNNtJMFTsBECt1UdumZgbkfWEu473fiGaPduG
dOcsw01Mv9sQhjbcOqVKInxIc+R2endrtDnQJT/4odx++NH1nIRLrVt2WruosNeUx4On7o0/kELZ
pal5mi29jYilJP1clOJ2sYrsdjCC7F5DGR8Gc6XRoeN060/+o1VPglHH+lC0FjBINMN/qs7lOqel
gGcu9ueppFI7D2CBsYvrkW7mjy1+6jDDZMO92vSKlL8L59JkMzV53k5kpeLHOGMU+1b2TABhvaks
LmDNurE2uEfm0MysPEzH9h9iBz8ldf0qLX/PXrIIHXf6sjCQ9/og+XqTtUuoVpuh72ctuyKeIRFV
89VIiykalWW/cKnBh4rZbgcSR8FazadwRJKonIcS9Kz1WEGxDDMn8U6xJkyWtfZxNoZ0Z9aV/ty5
gSRfx1ZbRcFhU2ZecXCqIXhYmO+2muzTJOQ23ngshO3yfMVj24jfQzbbG8ttxrCvumqnxTpxlU32
ZCcdqL4OFH87KntXtMJ8ZuXiDzWh75iPfnt8oKgY0vnGVZp7m4x9/2Ky1+NWEhh97uvgkofkuYoT
6mEobJpEbh2z+BFXdXJvdzaINa06ySozP6Mr5/DcsBmIZbHLa5tNOHTycIbDfgMa9WX2g69ak76U
sXB35WL8jm2jOnil7KNR64xtpy3DLugNBmVhW3Rc5qAsGVaVgwvOnScLg8mF5koWsWBTdTPHw5M3
6RzdYzlt7XJc2OtoT1zzG5vF8aYbLfFJIPCK+rkM0uTEycn8PBYL9lGbInvpLv2NV0LIFsviHdhG
ja9J02wnC/AISsa7tJ2Mz0qoG1S1GuFs9rM5jISkZY7qwoyf/Ny3Ndj+3h02btfd5M5wX7XDH6Oy
v/B/espq45gxpW8C2VosxRSM/5RNPyKzxLdads3THOj7tWIQFb5E+Z7oy1az7O9t1aOs14yWGGkv
35BiMuBMD7Ckj6CjlLZ8KrukCAcyDaN6EV86KqbrXiNn/Zz1JxyZt3KhS4nKSSPNIGPc1pd2Qy6s
Ew6uFkRaQvmYasUXmZrEHiFmSq3l1S7ym6aZb/LCzjbuNCgGIiqxWTrVdkrraksx5Tdc/3LjLWJb
l8Wnts27nexz/34ylRfqpTgqLUD4OGNKhueQfre0yuaHEv49urX65E5MJUAI2UNo6RiOZpeWWCVM
9kLECgeB096naCbYRJEBDXTcdfdBMf3qYmy4wi2+Gk76jQCnAiWKwx2Rmx0G4XxZDA2ISKoeELu9
9EDBf0AqSzeyHrqwNBP7WfqEEWi+r05+7OkcB/xgp1W192ClMebRpRxvDFX1rNYq+NkZJcj9eKIA
zgQViqYZv7A5j2/HrDglYxk/Dyp11wURYXm61Ltq0NybUUzfTSmbyOsyP9Tb+iYxF1yqLM8gObsw
98x/5Aj8UPON57jw7C04MyesZ93dSNUctI698c7pZPKpga2AIAqO5+jfd7b6k4w1wRC+f5BL8oJL
avo9G2I4lppRG2HVVjEGcIOlvQ+iGDRQaGBFq8asRj2s21v06IHk0BI3N1NQ9hvUmd0uBhg6j7m/
0WZrpxUJymMP4xSmhn98OafboguyjVGIkiULGTt4Id55NmVMYQEHm5h7BafHeVEYbhaKannOOyZj
ONAqpDww7jrb/TzN/vcKgFvIjdg/zpg+O615JxaH7Jh8kmHd1s8iLaeTiMXOCdoMOWfaP0l36D93
s/PDLZL/I+08d+NG1nV9RQSYw192ZEtWtmT5D2FbHuZQzOTV74deZ68tUY0mPAdYCxhgxq6uYoUv
vCHamZmBg0TUPLFaqiuVfnGIMRV0DTWfDgLP5n2aSyQ+slzQcBX2tpFi6ZDiEQvkRgJmrKMYZDUp
aJU2cbu6uq566z//YBvtc11p970pf49QjOrr7lWLmwe15rCOsaMTyZcPCNVbu9a3DKj8SAKjZJkj
Mhlr2QFB9JwrCZIpTaDWSLepJOoNVWl8sdukN7/01KefU+whuNrC+rkvOoIOGGg31qhcDWkjERGZ
IDACrFVTo6W2WiakHFn2dbS1cR/afuZaSqUfrMIn2eqoYJHVvQTQzA9WnU1wRZWTVUzim5g5NlV9
Sqbkvi7b5KuVN08lGdMuGbqXmfN16O1U3UxZfpzSMMNZ3bk3qKttQyN+UQZHQRbOPo3pQO2T7K5r
X+eVgYRseb49WKgwlsrWKI37yrYp6g/WGyb31RaBTf6jykaATTbcEiHYLZUdfdPa7bhRxYCcrEKO
L+c4wJQx2NZ0UId9E8h8k9GiOJQY/TVxe3s0RgTdpALdf2TFwkfaC/Y2MYmpLBETxUSquNPiwD92
U/5YT6pCKFIZu1wpvzVq2u3hjoc8yr20IcJ/MvzRcePCaZ7qEpEXYaZfBQ1Jt3dKYlK5K3eFohFQ
SXkYbbUhJXpQg/i1Tq3gIEXTTYg1PG45ztvQIfwa2sMvORzML0FgX6uFOc7tzMR1xDCHqFi3Dqpd
gIHKfwZFnnlS4EuHqTTKnd2Zt41laHOj4G7wMZjjsNgejyqCurGE1HeAVRoEojvNTisCUBTZa7WI
2M3IqaV2Z23iSnpBModTnkyCMpF1RA+FGptBibfhsh0QbtfasXUl1YTlWPJ31sW1FYTOlSrVwfwe
42+vkHoByUVk0zBuI5nqLHRLL5bJFUaUNF0/oN3ErXwUqlZsgViTZ9fxdergj1GmpFw6JaV9FyeP
8Hi9iTtr00vhG1WcaheV9kQxV7VTKC22v6Vw8GLkdermjXMLBoo/HEA405qShmVSfI3a6bVo2xdF
qsJNNsYh3OB+eJAkA5PLsqMBH9uoO2ph+eD04aPMj9xxbUl72+jf0qpL3mKhUPOjuuwhq5vu9JJX
Ji4bV/blR4B1/DZgTxvRN7+d2JE2eQrEr1Wzt96uxVbIXeHaKTycMb6vEhSTlap/qeXoZ2pw2fWE
yw+dkiVbykbqrlV4BUQa3jh2eJKa1nZ92+x3MEnN34YS/Q46GwVOFJFd3uhh3w/Bb10vqSGSrp1i
M3tysknZKOZgbvqmS90utJMT8IpiY/RKttdElnkctN9mJV4dqUqPAaDpQw+y/j5PxZviq8peCabb
keyIv6afbvOWmVZ69YbtqeNaVIFuks7/keuivcF472Xwla0vpQO1n6AhJhbjruqrcaMp4auIJrw8
EQqFHNTsmz6cPWWq320FapBIedfoQc0t2itXaiEThcOjy3p83d0uy8frStXuWzhVDonhmFokO0V0
pygFNMssMbdT0f2iotxsaamEW8npHmTsB68JWZVNEdc3gd/87Ps2PM5VaLmQsm0VgC1R9IBERW7D
q8ovm13pB1+7SGqJnp0EhNrk3EB07CRa9eK5r2LzelLUO/iGKir+tXZFJf8RE1tx7wNl36BLFB7z
EjwW1U1nU07YetG3KHdJHzg76gIPGj1uN2/TX2pr2vtJK2Ki7cLuN0OYPPFnBlJi/5uZkOmpOQ+O
onf3eR1QoSSVhS8Z483XyUenC03P8JWIBSRb6rlArGLU74sEKTWNVgTZbX2Tdm26q/WAZHLSmzmZ
m9jswuZxsYioesnfdHB9aKvbmhdnbXVsY/NGKw2ELgbrG/H5GxWsuzFO0cyvSi7ESNPvKEC3bjDo
ilun5UCGVky/7cIgbaxQZNUjtblGFrhAWcB2Hqw4idysK4I9yvv6Rjd76adj9uKA/d+0o9j0c0CM
n0pKlEl/HCA2A8jFmzHvdFSU1ewmM3H0bTs/90ZLLtGobqGuGUYv4/mCs4mBoXTJAIG/19qq/E6d
+x+CWoIJJXz0h1ScWsQV5F1KzPEY+ZF2pBp/Z/r2l64kKOqi9Hcb2/qWRop2ah1hua2slVQj/R5o
wvB9nANJCKrtVa+F0SYb+mcBkeGbys28TUsHffnSfBiRz+MG1KorWprhRi3rbg8/6C6Vsx9Fo0Nj
pw5uXyu5We2EULvI5ZEMCYNjWecGRNswh0y6sQM8pBGrO0FquBkDA9mC1NHjfdv2+iul0tR2q44/
NhpCHP0qDSlH5MkuD7lBKJvcWGV2KETVHdXIGHbTNFVuX+qEDH3dH6xGfYkblVp9/kUpJ/WkUIcn
KE6zjePUhAG9QAhKVMfEoio51I6rKNFjVMvHMZWpzViZ7AWAYh/kSP/Hpqy3lZBR+y6nYJZ4j6GQ
l/EhU6TwRKdA3EyirhGF1C0+WcH7LcKEsppsbWq51Lci6L4ZsSOjUAmopYmSadNQ2/VMkfibSSme
w8gOf6IzTRRSUCqBVpxsx8S3X7Ws0/e9OTsgx5qzG61huMoLijU15jxbNAWdBwJB/zAhNv/adNJd
l9eo5VQqLtKhkc5alZIXk+a+ZN3E+SkdQQVa9XUwbTrZvCigARRI8FaDvQlaKr4aqeiGyhO+9ObA
I01D160MYg6jLXTuetQ2dUtgSt3guijKqfml+qW07ZIhQaFoDA+aA8aJS6776lvcwUFsBgcu3R90
18Zd00TqlrjL3mlK+dMKw9jVrPah7/VbwrHCTUVW7vMGS3m7sdutbcTtvWE1L5bWvAKvER54/4qf
HT9EsiNoYtRGves6jDTlQsh73tIMD5KCwikJgquApnFrHen8flKzGVT31hhySAsKKmwbBclBNsrg
TSRFsPXNcMQ7zfxKvvO7iaZ215RGdRfoOmXq0sLLoRFXqWrMBb+C0pLShTLz7Px0zwvzS+lHZYvH
vdgbhCX7UVJ/6HU3upg00Ccz1MpL+BObSq/bvahTolfSdrfr8+AYpDNUSOqtU0nu507cRbFjRLuA
+ua2iXmjjTy6KqLyt3D8n0PW9VuepRuahdIG9b6T1NoypQLKR0rg6/hlUw2RYxhwVutflXYezEpJ
b7acDk/8ueiaUrJybIDcblPFGY9Ui4Mdlcv2IFCUPQSiTjgdSrkBNp0/2jlZUwI3fh9I+dc8qj11
aP/BUZqKTZ3ZD1rQqgjmyhlq8GXsmmb7ICZCdFyuIq8cddJmbSRfrWIuPMfS7nFbr/nPKBnSiz5V
ia3Qjpi4qHw52UAZNrc0AUYXhdBrXccXQMjNQadAxpMaO2AVefvSYniKYJi4Qraqgx4lHVNNUiKs
/mZ0Eiq8Ab8gKWWLjNr6TkuRSknj2LtMktp9AuB2w/eNvDwx6/tEikbI1yGxv6rW2yDQ0W5THMri
2K4THOQRsLDQfGykWncljAIOGVvrFLR2dtcPcrrtc9O4MrRIm1we3DfJ77/ZetW7nKYKzefyduL0
tn140PlZ21qIp8Ao39pEZHiHytl36uLy3k/pkfVWIN2qWk8/raK75Ts3nVHfNEAHD3ASsfPK8RJw
UdYVV8Ycv1EJKa61WvF32LIjnhPQxB4K8VTJ5X1tobTol0UFPbFjw0snmU7ePmiouis1fw3Vi+5L
a2XqVaKr0bHOTBT/Kgo4NXjuGp/JA9WMo6KkvdtLvD9IdP3M5KR15RHMdz5lr2nXaa45JPcang2T
EuJ+MbZPcmxWe0Mn9tPpX22mqfumd/XbaFUotfvlzzAZv4E1/WKiAe5SSFJPaVLcG3ZG9T+2e9pQ
Pi1e2n1uNMg72IeoBAr5hTb0uNN9EqWwu9fL/veEWPKmnpzQnfThLczpxRtt029wHhMkxvXWnjXb
cbg4ZrFpbAJNxBswE0rpyvJsv2Qm9pNa90no8spFz2rRCaAPU/+aAK1oXaTOfK9tJts1kQjalKP8
tU/TPZ0rc980tbTRnfGZPyk9yWprUEKrb/xE/spWk7axRZFLs0V+FJZ9q0XNsM8Sy0tF1M89qH6T
akbzbaLLfYgkbgyr76QdMnZ35ZQ+6Woywgaz1HIvGoV+HxG8q+KlZHVDv1Fxm91XmSXt8Ctrd/qE
WFs4lW+KFnYbEol4j4xuQ/VOdbaKFOGmbJq9a0jkglGapK6gCOtmMX2eVkT3VWM9imzGjXTqMTHx
mB0m2miV1WaUFaq3prCOkVn+JOnI9/xrhrB4bx3SuU1tQHjNg+LFIPE/Oa2gCGZJIJraYStPmdjZ
CVeEo7Wz/FJORb2od6bf36d4tlFa50hMcD0cmRh7SE5JqryYst/tZZOaga4nYhdpIxpgoMN2zahj
ope0wd4S03Xei/CYSUq1xYhAdX2rDV6Ksrz3DQWjkoCLG3uWepsVZb4X0lTuVfpW12FqP5dUcO7p
zEMwdyjR2JNy50TVvaD2T0dFL3BNEqQKfqUcDT9rmNT4RakGnYK1+DkKo6XhSx/GAPu5VSUl2WY5
DCCYXB3esuhfUK+bvoikDqjV9BQP1ISieYZAulb3WerKNS94HE059En/Wym3vpvKQb4rrTq4inTn
lyit3yj/2fvQ6hoXuapw08e0KTs1+5qaSflWD2ZGN7AijzToJK6gi2b41Xts0WzDJDsAelWIAqCm
FtgiJ6hkblEb6JJS1k+FAzQErci8f7RTS97FVpWnWzXKQQkUolDdwmynr05cOs9zE/l1KvM82nTQ
W/sVvL++8rtmRNs7+p0FoZZVTCHu4hGAYtPOmJwVQtwSFLec+gKc2iIOGgDaco4oVxJMD3stEgcz
nDRS+P6lGeRrctc1daaVef1x7Hg3L0KJDvtZnRc4Gf+RAhVrn4lX+PJXXSIpFzNb4lAzKchaqvTW
UQ9y0vX4q+/ntQvgdwVWuITCzePAk8C/dBbFBdT68SM10uRg8qcOXhJRFp+K8R6F73iTaM03OERv
lyd1buWgqc0ydLIlc9N9HIwCR8rrhTP92GWtpw1RQY0zH/8S3TdP6f0oi303Bn2rjlNkHcMgoFkw
XadZvB+z+N4pjId/MyHb0GV01dCYXwAJp072LS3WJM/yHYUj3qnGF6ex1DXXsOVusEB5w80xuN9m
VpWx+Eo6XYpKDDLty+mqHqqrQCap0sPj5dmcGwVtG0TUoABb8I0+fh4L7LuOfJrw0hAcnVKGvzOH
FnnvN98uD2QuN8I8n/cjzbvy3RFKqsK3rLHBYtZh4TYOKpqvwGcV7UfS82btasGp3hWSHxePbTCh
czvGGFUcZNRbq41l0XdN0yzoHgM8GHIyh9R8C6hfdt8I1OPr1jJ7G0zGCL6iIE4gfIUPFAWHSCnV
I2gdKiWqLIZ+W8RIuZ2wTyEKieijIo33zY7KaOtoftMczUyMP83SsgRvsRVedWwlXkI63LvIV5H7
hNOEmpOiDy0OrgDzxl0ZJCiEVIUYf9S0ESqXP4edCKVdnArrHkl1oH/CekisQPQ7oScdGScgivIG
f0nlHzPQnSulzcwnbYiT3yqd/ALf+jzuPbNShDfgjcKz1U2OfGeIeMDVLGMLbok6DeVoJch9Haah
rBNgPw4TNBoHuvjlz7e8dfl6AGe1OXtG2Rq428evN3LREiwaiUdof5Ol8cHqzN1QGi8JWUoVlL+k
Nn6+POR8kb9/4ywFkoMto6RtwVT79MYBwFPjUQOCTJo8nGRFjK7Ulghk9XV2jBWN1u2kNc8xhhq4
54bJysU1X0yL4RUd1hqNcSYM4PTjjGmD0itqZctrbYLWAiH/GVBKy0VCovpJITi7tYyAd/fyrM8c
SNNGHgIqAqPDL/847OhnxEV6O3qxVHcnQiH1ZRqMxvO1Mf1b6eL5o6I+Y1iA6mdS5eLwm3mYJcJu
fC+RwuIEngH0rtDrG9H1xkpg8HlamqKDutUMAEnyJ2eaRoyUENPJ8mam1RbVm/Zu6p3hkOaNtPvb
FYRkAZcdlDfMZRi+H1cQvBtZAJABAKTp1gyD42CT74xF9/L34wAf4m5GpYHrcxGIDNTDCbR8gMNJ
KD34PuVlyBDSS0O5c2VTqPNvXm5G+N7IAIAC591e7IqS4BiIOdjGoqlocsTt1H5FQyuxtr481I+I
GAKeCRFqLLZZ1U8RReGhfUn60b93jL4nCBWd2QFDTfGyrhPqBq6B5D9t5kDraSkoKQo5ZdE432zC
QgiaQc1Jk2JyYztPfgStT8nvr5cPMoeKFgRkBZ7RxWeaOg1AGQyrU1mL7pqWOkovam3tdCtXVkLG
M5sPNoMFl4K7hHdusc/bNNGsUUYHdbJgTQ0ybQhKYFTSVW2NIPr5nkQtjsAWgVfQq8j9fNx8SqyO
8SiC+IS0R/Y9EqI6GRVSgi7VQfLxukrAlFixp9fTmjb12aFhbJEWwNr6JPui4rZX/hEItxM9u/bN
zL/hDum3wEjlLWed2nFf9Ki+AeK9/CmXASU3NR/RmWlNPA5Qoz9OmtTcrvs274BJBm9UO05tShMb
MR0XIP/h8lhnviXSOWiBQT6EnrMkL0vghArHx0lk6ulVDuOpNA2srZqVgHJtmEW0UmgZOnVGFXlF
WWwAeh66ThyjclpZubVhFitHE6qxO1+jMu3rUBetwZxcqL8djBBhrzzhi7Fwy0JmbH5HZ1of4qOL
AwcIshpANLbQ3KLbRjNOXS6OnZOsZBeLZ/vPMPD//6ibAuFavpsqHTaKKpXw8FuREQB2aHMq6SEb
BXhpJwvQZm+o0OczOKmkwnV5eyy24n9GBwWKMeysd7akLoZ6gQWXRKk/H8PgdohUpPDlMvmCv2ez
4xEaV8abP9C7i3keD4LPrJGBqbiJmM7Hrd9jYuDQkA1PCSn2CSWdp9yP7E0ehL+0Dg5K5fhrhl76
mSERruDBodmif6JmFUoro99m2p6STq0nWlxnUBJVj5cXcslB/zMzXHTwWZsJTJ8Y9YnUyiJr6/EY
2g8WfCNETzZJMmwqejPoH7tdQnVK/z6m2sqZOLOBUBIBxWAwKDoFi9u6roZB66YOvzKpe4xAhIO3
Ei7JPUBJKixolJ8CFR6gtvYtz+wdFIrIiJHb4ZFdZnYSCDZkx+TYs/C6sbL9WMobQz2INYmHMwdx
ZrWikIFYBkIWiz2jVYMUVFWmYMkOUj+wYA9SSS+s3eUveHafvBtmfi/eJVxGSJGHExKAQUxkedcp
vintJKUPV+Qkzi0bMSTZHfIibMrFkyfUGOVys4lhZF/7yZtKM0efbjQEbS/P59yyOZaMlDAn+3Nc
15h2Txob20dZNsDoERCV/+hdYdhu0vp/a9qt67ZMrECWD9VURcxncVsaA1LwU4XpACl4xnUV4vCG
Zi5lZyHvgt6QdyGluZWl/DTFP4NC+ZwVuYgrF1s/BKfYRGh2e6VQE5cX/LW3tZ0+6Ctb49w4lICI
iVT0AD7f0UppNPC2UONSfsHBIiTJtpa6ogbzZ4k+3I02QgBkcDaJI3HBMhbie41yN8LRlSzQ/skV
iNWNAIPnF+KxdWSQr8oNorMbu4yvRju6VsF46qtO4cqn++Tjz/hz0b07B2abDwB7WucohY6JrVqk
AK8J2kYGPWs7NxUanBP0L0NELgxA2tCJrt+B7wIN7kSSXx5LIdu0OyHJfJltxo2tVZlacwRnmzUz
nSOoDrUFIjVR7DVV2U9nmMcFwh6Kc5T5VEpOH89wF7aaEWWq7tmxJL2UvG1QuRopa/72GVuMo34c
p/GnUptUs/ficDhmyW9NqTYVQAMzfGhta2WwTxfG4oMsJjX0gNVHIDSe1icblDHrALu9aoYMPFy+
MRYR8XyG0SJie5OhzWHP4qKd1Lg2e2WuIDjDDvWPTVpV10YiH/radDZmmN6KFCrJ5UE/RQQflpK4
4ONSRlVK6CaBCkF16ZDM4qYJxg6Jmu6Uor6mEOVdHu/yFtGcxTXvj5jNDI2fndDbzvxN2ibAxME5
aH8pK8lqvt+LxPsfJxaOla3laqV5QfwoIhOWJzzIfE2d+vNpfT8KF/rHUQZsgNVCj3zqWtlG7V+1
+k6STnrw1UgGGLM/NOLJv19ANCZsfDaRpEMT6eOI8pTkutp3tofffPFlROLRLaLE318e5dy80LNA
2MYmuKBO9HEUKaqpsfh4vhs4igC1NHHm2FHU1Grwz9HQHXszamFlh5n5s0WSqXjqYqup/06s4c83
pKRM8jSXCz5VfAKAZGNXisSrFYRKkvuJfHiG6l6e6+fnhQrMu1HUj3N1LD9pAp/ulJz1KOUPAN/j
fS8HVsHKjua/2Zjvh1s81Vk/2TGS57WXqsp12E9XZQ3zJzFXEpuzs0JaV6ffRha1fJyn1NC5THLH
qyNYsP4043puR7+5/xeL926jLM5zXlRj1pehDGx2KPZRMHb3JnGIBzEHdNblsc7dHZTKEBqjZKCj
MPDxQ8E6ixTQ8/FJLdmHeVJa12Ty9fP/3yjze/DuAaa8m0o1LIEjefSsXdOI0i3CsFoTejz7gSgv
GnwbGcG7xQWVDzrdn8EARpxoX20psX6EQ2AdJTWI/jpOY4PzLsskRhQ/lkUIPY+KKoJgdmwydXSx
54MInYfBzumtcnN58c49J9goKGRDiOCo5uIsqb2lTiKYDG8q2nEb1kK5HbsEL04ViEg1mSWYpGDt
AH9+oTXl/aCLEzX1WGBptBiI3Pp005TSkb6+4aIImrt9HK3s+HO7EBQ8dyIGXwrq1R/3RyWrtWRZ
PCyxCQoXGHCAC8rlVTw7BMhWsjqLwsCyJmyVSWkXCe0LezJOYxbeajCaLw9xds3I1OgYOHCNl+9+
TIGx1Rsfwp76NGrf+CcYi76LwvPlcdSzOwIlE5qPaJbRIvy4XEVHWSoqYe10Waq1V0Ha989toVrG
Jp3kStoAMpTvTVkITAHg+8FVMdVquoLnSDcqj/0gpHsSKOGuM0QNIYCqE7kM+MZDDWwXFgrqD6mW
lNeJnvQ3xKaQKRPwTM4JIX6pugotLf8C4dwe7orOrm7gxMGXBbSN69DlqZ5dUlqs5EOGTkdk8Waq
fRT5OWJ4HrKS2S0/Md926DPdllJR3EFU035fHu/sLtEsxkKiHqGYxbZXsqABYS9ALtKSpHSlOq4d
fP8XY7ANkXdkpE/Jf4+a3RQFCoTByb4ic3pCL397eYhzoQY//7/LttggNiJteZamk0dvMUA5uB/8
F5M6itJO4HolOBQmPBX19vKo89/6Mdvjzng36uKWD6wqieSkwZ9ybh1YWusgT5FYxvUYy7J3eay1
jbF4I1FUUADf5NaxqZ/EUG6AgLgtuhhINl0eSJlzkU+zQnuZY0b7BVz4x8PmhE4TGoowvTF17GiG
s5i7JmitcNtm8eicBqNIrhXbT68zdNcPWh8FFgxRQ7tyygTs8OWfc27eVEDQoME14nNNrkW6AoJy
Z2GiStPGRh1CUhD9AWKVrUz83FGg/EH3E1kvouJFjqZ2fQypQzK8GsmvbtNUEw0g3aZstXLGlbWR
Fg9cY0dd7mh9ejKiuH8Op9B8ztHNDSBmqvkNKD/VfzS1toeVmRe9s8tkLBOPcqGW3wdsBjM+vjMM
3uRXzXWRyPGwcpoWa25qs2IUqnDzss+eOYvTpMtVOFoY6Z18bBsOmW/WrmxkwtOKvrtBgzBZUaP8
NJ6DCObsZgdghn7pUhy7REQA8o6wjwb2kDIhs6O3GyXYB8q48o0XJ5buKD4OVK4NHC/5/zIlQfQd
7u1sWF0UbzSPNggO7Yt8ZTqLz/tpkMVRTeteq5t2zE9K1WVoNJga1MPGhiO3cjbmv+jdSf0zEJYR
KKXZ/I9X/uNJlRNzEppUYNKHU11gjQe7ZM/4TrfvAnJGMzG+0Opc62ufm977URfTg+BbBpRyY680
lA0E8nsaqc+XD/3ZibH5aN+gX2QuEQFJ2lbTEASaZzWKa4CRrqAUcBqt6bue3CrWmt3q2Sm9G28x
pawcwQe3s61ilT6iwXNIHWt/eUrzrfnpWyFpT5NhtvZZtqJkzEYruhiWZ9XxVoawuYmUGu0nGJLb
dChuOMs4Ogb5VSKla/CAP0nNcnAuEPoVjkpNYxkLykD4pNBsC0+DXJkA0GyBTMvNFxACG7m9tuxX
FaRFV77KSYVgDOB98PX5D1W7HscBfL7Am/x3EnWuGgL9yQPe1F829qR5GbjR9HB5pc7dBu9/7Pyx
3uVOIBlVHaWcwKulu9i6LfSXCNmnOl+5ChYx5Z/DY2PM4xCRoJGwTATTEd52N2E2oZjZ7Bmnpl/A
2cs7ORjEpo2BVvvZ4KwE5efuH1Qj6S8hvInE4SLcsgsoVxV2vp7hwL+aCleZikO1phh+dgVpKJkW
d/hnQ3AT3Uaj8k37aMYvaf2qBiUA8wcpXKl2n58M1W78NHiZlrFjHQxhA6nK8Hy1TN6QKZhKhHG7
LkCzyMeR+vK2OHNGDdJBqD2oFlPEXzxKLbFBxIxHD/bLdzHgC2rqefX3pxQEw9wDnCFflD0+7r0A
2YzRgNt1GpWZlYGT7NaS5WbnN7n/207rcKulU3jCaXo8xJryl2nhf/YkOOz/XdHF1tcGcBPTGE6e
mqMTMXRA/Pu/K+l8GmKxjGahyI2JqRp+uOLayJsvyM5e24q5Ehqf3YKYdFMMZhdS/Pu4kBWAZfSV
VaQTkJ3J9qqkl4dWsotvWOWlIzxIfTWDP/doELj8d8j5J727N5oMA8B6yONTM44Twn5l0d0LvRy7
YwMN5CqwtcDeBQBMS9L7rF25tdZGX7zFJjoKBe6tozdLigXWXeCHV7kF9VN/HkNp6/drWuXLbvV/
viQ6m9a8UU1nmRRDdm15rrCO0M2rIP6V2YhSGhuDzhK0YbfvHpvutmv8lZhjddjFMmdlIJWllgce
vk4tAo6o2aCeWB7yUo88dAM6ZDpRkhC1AwEjksNtiLLKys1zZrHp8lI1pxxFWWDZf5VbTeDDVPee
QV0Nm1WvhcAwKxH66jHX5UOEjM/l2+fMfmZEkzrbXO6gqv1xc42AIeHC5LHXWD+hPri1diN38S6W
8t3lgc48SzxGOMUY1OaJfpZZSNTXRQ+69hTJxVVoJBaS3XRtYVQT9XSRPf4ckfRceQvn07iMD7Bn
RzqAepTxyXxMoTNoRnEae1Rh3SZ6kkzIrWjKXJ7a2iiL2w1vkVmQLgy8KvipFAlKaykMxed/M4jp
UN2FfEPp6+OHipW0jkVXxZ5ZyL/zgMKGrb5O2fB6eZgzn+mPU/P/DrOIGHsHHaleLnwv7WV0G5Xs
19CoP/3QQHMkRvNG7VLx9w/ghyHnCPPd/WY6NbLdEQdPk/RNN6m3Rj+uZC5nvxBFXhS7SSr0Zeqv
N20fUL8wvVDLlX3XGuOXrrCQevT78ce/WMD/G2rZgor8IVSHvHc8PGG6R2kq6k3QIOyV2/I2FKl1
gpi21oU9Oz2cIMmYAAtRff24guicmalj4kJfC8pCauch07kHuXj866mBpJnRuDgrzEipj8NEquYP
OZRPz67QQIM1S+hlbWnB3xv5cFLGNdTLubsJKXBuwln8nKbex/G6dirCMugVTwQw3wxenUcly1Ds
QKvERX6vX3nqVsYzFt3DGki4iHGVIJVBlgBMqcY/Kk53K5Iyf7q8lmfHohCqAgfgqVsGzBXyDcjC
UYrAouE3ihSwan0p8XJjIH6Gxr7y6c49LADM/jvc4ooy0xwv4r7TmQ8XofmAqx+yuP8gcbk3lG92
+XJ5dvNft7h3wbNRdOK2l41PgPu6N4O0MMF91Xb4UJT9LXzilVvj7IygQwCv/wPTXez5yhopUObY
rUK5rRH3ana0ee4TaDz4WZ6kovzRKam+EiSc/Wpo2ZDjzLSrJYZjlGucvyfdOdZatumUuxTB7KJ2
tpWsrYx0bgUVjd2lzRakvMwf934apnXjpFwjppQhFuAA3osarVhBU5+bD68sp5rzzJlepAWW1Bvw
hKbJoybRXHW5lFyhegJRs5sQ+yhQEF15Ks88L5BO/m/AxT4sTI3LHl0GFLCfk4bOXrhp+0dn5lcP
axYbZ5cQqBJq+7RWiKg+LiH1sNZpGO8oev/aiu19kq8FNStD/Ikp3z1dYxgP6IwMEBiD8n7squtp
Fc5z5m7nAP13Fn+q2u+GqCY5hyEJqwsW0y/Zb37lZQ7lqK+eLx/Zc+fp/Tjqx9VSEQedRgMFRLWQ
8isti+1ZujpUHkIMYATqN7N6BLRcNKHtwF+rvc3fYnlhcD4pkYLtAdGw2O4iwTMHB2wYyYbIr1tn
xA86GI1NnRTPVqSJU6b6iL+G8rSdKiVfuR3Pxf5gHMBlgX2kCbx8QO2wRIWV3X/SYKSdLKOMehf+
uHY3GglJndYi/xP48dH08XQuRIrdZZwmf19D+fAj5sP67kujhpHVgCINWnqINxOwhlwyQb8yytkj
D/ASvWNgI5ALPo4yicYPxow2sGii9KVNInFTDHH7OHZ2fzJUnr3L++rsiX833uLEQxM31diiXTtq
Mm8c4l+OPPyTaloN9LjfVLn697EeaQx0agObTXr7iwkWqJt2DU/SMe7zJ7OrPB0FESTlV9bx7Lze
DbOY1+DnomuDiJssrtH8UnEHQNvGE5a5g5JzSEbt6+WFPHtE3g24OCKDkDgQA27DclR+bZsYga9Q
+aqh4+7qWndHC/EmoQ9pjf7KwGcvuXcDL/alD5jR1ysrOFmdXP5ozQIVVuiTK0/R/PM/3QBzl4oo
FuTbMkSPJNiioqWC2Cm0NMV1I7VbrZhW3p+zu///RllG54acl/bYyo7XlU2RuRM4zeRkm2nT7nLV
wCVjMKNqzRbl7AK+G3SR+o5qVFEVwsXHFgIxiK7IUfJwynCNWrayhM7iCtcmS8+LrKaCMUYF7R/U
wJCBtXaq1I8rp/r8ULZF6MVZQ9/34y2i1tylnRP7npDN4TSJUL2pIpEdJX0svcv7/uxBo2Tw/4Za
RuVOLSWa3gOx9xVUfH2ka04q1h63aLs4b5lcx96YDfZKIebsPgH6MWPgic+X9VJnyuDLDQDh6zH5
kbbTEQLirkzyPdD1lYri2XNN3obLOzVgZ4lF66QJU4b/Ie3MduQ2lm79RAQ4D7dkTexutVqzrRtC
siSOyXl++vNRP7BdzSKKkI8B+0a2ozIZGRkZsWKtlsebbMFDJvtRL74rVfkjNcNn6IIQugjHr3W0
J/CpLd5wc+BQ66HMROMEYcfXnxDipnSC/ih+aGjTxBDozvZ7Kt2S49YdtC0e8zdOyJiInH1WLAnW
k7IJh0+BYrfmZ7NyoOVo5DD8Rwl5756YPnXExZGRWyMWNnDAo+oEZ0qe9sYPYRVGjpiM0ZruLC1a
NGiyxo4LZRn/IgoJOfDsxkjhBomz/onHUKvAbGO0zw1itc671NIyg6qKBkEMs+fx3uD81vmk7s50
MI87HriLs19dvEkbDHWqAWJWIc02i0X/ZQ+suZVd/a7poeG+gDlWl9JYZnpnBVbtJ0XhTvVXO/xn
qKE4h9VG+pFY+c7x3DozOK+qksvYSJyuj2ctpXWsDcwsFWgKm9867UtFRdFQs0PU7fjv5u4xVkTq
ZENItZ6dresaSQNE0HxF6j45i1JH25/vh4AdE9bqYQ7Pqaki1ReSHZbwwsRVgChECytNsXM9bIa1
qzOxiqBCDMKQuBJ8O5892P5dnp9eWTXH++vZ8ga4IP539Fbe0OkZyWQfhA9dkDZPGbDAj0bEfQcJ
8XAKUnqRk4XmS6+J6XDf8nZc+9fystNXrt5AIDWNcCZe0qwynuw5lA+Gkap+onTWSSHn/y9fDjVX
a+k5UYRdHPXKnhaJwezCiIGiBIWOJJ7Eg04zaOezbe3n9QFehbIKpiswI4yF9Mnst9IEWXn3wagX
KFuWPJIEH1Ef+dPpfiAX4Dj/jRorX4nnRpEKNLl88K8fO62HfTD7KEvD6f4X2/T9KzMrX6m1pFOg
6Ur90dQ/UoL9EEnNzkfa8vrrlaycYsozox8yS/h5naXpodHm6b3oFLQyu3nK9/Zt7YILPwmgGGoA
tIsBWK5cIqwNG06pCV4hIcNNDNprenHqzwEUHPd3Tt2yhIj7YspCXH19w9WaCNAYqvpL0QXvLYU8
OUWcPoImEK5ME+knBqeOthU/NpA5z/HfNFqk4scgx2cAl6c8+WcYc7eG2E6NpWPIq7sJRret2k9d
HD1O85cQnnNo+ndi9/qDsz8o/cCxAwIPnPB6DDVrBzNwWqiDZKenyDrjU/1OjXoNhTN/26DBZMmW
bdF3Xt0PEGaR+FiV48uBBplypstHyObQjCp6xCgqs/FUhUAb5WPzMCIMcwRNmnypIbzfWezysa+T
kN8/xHYUCmq0hm6QtpJW6KPVIgU5wqqoU41Mqu+R4GsMGhrFO0nd2s9/G2O23WCWeBk7XIWJmbn2
Kiz6wc+t+qmBJkNLIPee2sN9v9v6gCCwqNnAJGEzvvw65kHp3wGTR9BRzbQCJjNDftcp9a/7RtYh
b1kLsycsRjblWxaJ1kzyOK46WJLM9/CPMIzRcVF9H2q0vGjf7U7WbH0ocEu/qwbUCdeVwkGqiqaO
6hm5v7L2orIPggfOHuNQcRqZ49G0UAcq63DYiU0bZxjIJr12hpcZSV2f4RJZOJMhw5Fo0T2KdEpP
fY1aSDrllVeU4x6aactFGAthKpV5UfCSq28nIVvNyP6s+k40Pc2Z7MWdfIn7eGdVm2bYHmpdiIPd
XItB3yECYEjoni4U4sg6oN5+jJKdEoWyXEGvTxfdGrxjGYmCG36ddapU1XrmuyM/SUTs6SUMs8xk
yklCEVF8pOQbeREwzLKEmT6snkLJehc6e556+wWXlhE0LrTyF2zQ6tT1KeqFdsUAgp0EqTsiuAo7
lRNCfprtYUC2TYEDI6Iw6LvukVq9mutwycZ+kvbuYL1kVQvdMUDUvbn92+/HmrhTLK4yOL3Wz0Mp
buFnhBHRJ8f4S5HEp2oo/oqj/NP9Q34bSWgx0ASgOg8a+4aRYNJGy0qg4/abIhW8SqCrphST7cRg
e2vblkfgEhQhDluXBNUpdSapDgUvwTCkXQlveXxOgl7/nOS14I6r5X70ZX1mrJYpYLieI6NmlFQG
SZwjxkNz1RvC7IUW/PgmkdKCVCg0Wo8pnvStEebtgxTlqe32MJ2HHpydy/hfM0uTm7ZqPwIYRHfN
duryQwAO5vto1xoCIpLo31J26nU3RBsKGQMzhcN4CFAiGZDW4CHTZ5pXJjwJDnoKv7ULTn/8x7Ab
+a9MSFD6Do4s1YiUzgmv2bgz/pZ6A9phAA9cMGpQJ+4MTfSPODHQs2vgFiuZHYb25zmVTGEflClA
9QMO0CaBN7rTEa7La+Bzdq0jn0VRIHsH9SkHuLXAHsFvyoSvW2sDXOnJGC2SYIyzKd6QDsNbqVGS
8WirTJNe6jqA27xuoA3zdIZnE9ewA1SY4nSy51Mbxersl6pQn6Yhgphf78qkeWyYCH2ohoS2DKMp
5CsQp5J6tJk+tl4vt0N4aaQxUXx0I6XvUV3G48HKdKP04OSxfhqlgqib1mnq3sTe7cVAYq86vDIZ
Q7Rv0DqV0AYtt4R9yU31Z1+ol0zMR0uV3mexctKH4N39I7Fx8jSyRy4/VTUgjVl+ztWDwkwiWJkh
qfYLdEmOGUTQj/RMUQPIpWbnXGwcC82geyQDjbFhk1h+ypUpuYqcWEEN42I1tpfp8bOC8ApyWkha
9t/vr2rLFLPNFJxUZ2EK1F6bsubUNkdpNH1YecJDlYR0ggtpPsAOHHnQ+u09Kjbs6fLS6GAHYY9c
5+BOHUOfAjuHLyE+6ItWUZ5LKqInJQqjA3SV+fv769v4arQYycHhKGB6aV2PgJw2jgUHw6cM6iKj
dtBr2zPRR7lvZmNZsGBSzAI6Rk9zXZVM4fWG+J0BiqmRh8do1PuTBfiHKeThXBjFjn/otzkYg1vq
b9JWg5R67YswgaOFPAJpEkYRQe1sBMl7/m3lOQnVkmIW4GTK2KX2t6ol9rt6LpsL8avLuHQjHenK
3mwnT251FcGErG8zd5j6Fo1n+CT+gdxfq1wF4a/BrSWtPCWFVr4x+kRmcAoq6r9bXRCvRiudkB0Z
xPjYdjXCiY7Tz8mTlZUJ/MMqwAIvb/W+d60J7n4YL0rnW50qFPnsPFseMmb/CEMjQSyhofJXWJal
6aFnJn/oEOV6MiMnf+A5MEtnjUdWf+LVYC98/i069GFjIXgF6QlPiGSs53wnSdq4/aDsAMpMHQvE
yTpxkCGWGYrSnHx1aM9BniKZHf4HE9T7zN/dMKZAV7kJz+rZaexRBdxooZ2cH/Rur5J801uE6YEB
v39tLEnaVRipwnzM4F+o/KE1tXNRQW9SGtFPnGXkqp2qpypJgGg7on0WLQqg5MGpveOqG0FaV5Ql
jyZwysZ6na3BRKMhKY5flmN8RkQEtSpHL45zGZgPetF3hVsC8d/pxC3J8ir9pOrD4wQUA96xPvWx
nvFqxE0vUzFqvjxMpgWqsTWi9tSlgp6EVGVobgLZ6hs4mdM2eTOP82DvvMc2jinDN8BRqJPwgFjX
oGbENWpD5IVfJp9a51zM2cGOXqSs8DKUiNqdsfwNr1WoNWiEOqZxGIl4/bnjODZSodnwviADysvM
E7PY8dqNMPfKxLLgK4+KRuYak1xN/ApO4Qj+HKv5lSr/2GQl9+Pp1s6Z0DxSqbEVGBVWN2CjMczb
21Hv51qJzDiSCiNScvQHLMZVmrcUECD8Hpvxz70VpTkswgun3nLQgf+1CeVt7ycN8rnDi2hKL7Um
19EeKtEe769x42qi2GIZDCsziMe81uvNHKJ0nJscyamgQ+REit/Xku14vYZqxH1DG46BT/DaW8BD
XLnaa0OIPctxH6rGJRzkJ2O0nnVJ21nLxjFnw3gv0JLdmMJA+EI0okT0IkRijce512gnU5uRUftc
03j88/UsbSMw2jCX3RAPhTGKDWqOJnysO+hsF2/LsbncN7H1bci/uMo1nuIU8l5v2Wy2RdtVxuQ7
nQg9UICLSJaByqBAb+TPTYFVW27xrY5JrMuxaYsguDhxb8ImKSGCYlcMSTSf7hvaepQzlLy03CB8
ZyZjdefkMUMsU9aYfqyNQ3BEiBqVRIb0y3ORIAkVQrOtP0Adq/RHep3IWqfypHmSGMfOHVI0W5Hd
6x1l52sqG3u90DAyA+6QF4Bxe73XTVfnVFbQfnTMJrxIQ/45sK1v00jZPnAq6qR5Int1R6suqrRP
zSD1T3WWDacRqAlCkGg9CFX8lGa12fllez9sOVdX0U4Cjkx6VcAVNn6TeT/m9Tdp+uv+R9mzsfz5
lY0wU6g/Bvbkx3nzZlLHiyVXxyrao8PbCNyv9nj58yszTFUj9LtQWMjDHLxNs1QFDTPr2qWhf3qo
FUvs9Oa2DEJLZxDCednfgO5bDQLFUJusS9rIPyNRncfAOBp5wsBbWH3/8z2k1EQQJZJS1lodVuoF
ZjZPpg4pOAKeJz2mvPSglMMYe6h3WNnOPbvxyXgoMeIGWTxJ57oEE7ZqOEWqGT3MWm895cDKkuME
qBsNUE7Qjn9sxG5qgpRcl1jHeMbqzLYQckOBag++JdXn2UlPWb83f7JpgjwFCjeWdYOoiPROW8Ri
owfAdcbfmhbNb1vV2YOibOwaedD/rKzBFFpshbWM8pBftkxEWnlcPwZlbDxpajbuBO8t37OgcNFB
yy7zFyt/cGJ1UIdwsn0d1gCacIX1bLfWtx6By0tTans6GlvJpgUoHRSh/Jt17/XZCqqwYtQ1yh5a
Iwtghs+Nkxamwq175xHydnQodTmIPtm10jwZhjSHxz93f4sRAngeTLxynUcYmlGpWmTb/miV0edI
kdRjj+7N0xDoX+5b2vSUK0urKGJnSRp2mdn5aPs+A/ih4v+nk97Lm+V6MatvZ8Es2ekDYKxYag5q
MPtUIv/DKmzed1B0WgtSYVVpHxFOT3UpLnw0Lt+Ehn2USCbvb9SWS1CXgip3IT696VkkaQOqqEzF
g2AKyJusdjqjcv7SMsP+DeGob1Ypy6eRkWa3M+d45/Gz5f6kCHS2UGSggrRanx6OgKRmO/UjoXbt
oXKyIvGyKJ/tszOH+UNoIC3z5wum60Q9B3oDenvroQJlEGmmtr3iU1qIWtds89EXdjIf48hCYyvo
dC8WyyCbI3Nxx7sPvo01M2W6UFHy8rklXQmDoUVBtnEuRlq8p/X+DVWpx8h00NOVtD9PCwzuNRAu
lJVxpNWVXRKvY3UUBYSAlXMynG6hKq2oBtIBON/3o40DB5aUa0a36QkxRfQ6tKCdNyOfCwLf6Lv+
DHvIX3XqRKf7RpYjtXosE/gpkjH/SIReP9EpjJlillv7EktGDEZojOnQNFahnduqsmLPEPyn3mAL
xFzvW944Jq8sq6+XN2ZCQ745jx/6vsmP0B2qZ4gP9UetX1CEVSK7odwiURghZcW8dbdHOX6zcmYp
oHQ0mT5EU+Cm+NlpJR1gpat8A8XzrsvwW9lNlfo45shCxXtTRbfN78WewxVL95Srdp2Ay2McRHYS
i4d0sEtPnXp03pjyOQZwzR3Hth9+ISFnwDWdkS/V+XTMkEd8hs5h2oG83mz8MkTCgBMly6Xfvw6B
UFoWTjPljLNX5fiQk6Md4IUbD4aT55d8mgSim7TMZETzXGlolZ/3v/tNLrCY5y8HMgqce/26kqRG
CHtmnIsOAS2IyxhqhxgOtPtWbmLCYoV+Ks83/Pqm9Mt6pDbvYSbRrHNtvc+l8mTpAW0OdSf4bbkR
HDcya+L6uqlpg5sI6Kh2oz8hiJhFXwdFcU2dVmPzVSR7z6WtveMBR/GXWLsEoddnRo/bpCqdXPZT
vYRLAm1LtTnK8h5J0JYZ7i6LFIrOCrH9tRnRy3YVRKRr/ZQfW0c7lnLsVda7+59oa+c4e6AwOH3Y
WlkZ4Acv8jyJHzJHSxn/pwY9tgL1OCtCj0VLjfk4IVC2E3a2HINZICqD6Bzc9sCrwNA7Bk1znyLv
T0L5P0kMmkBXx29hKZk7z3t7HV3xQlC8Dnu5kBivS5GIzTjxMGqyL3rUAMdMGz065sXBSphknKdx
hJVA1Q+xlu6Bq27f+4tpWGshPqP+etMgo0KfA8Mp6ViFuh2cil4O381BiEgppPpGjGS5PA0nRW/s
r4zpAeWook75Rw9nVIpGZ5GlHyIi5M6G3Nxpy68iUbCWBxSkuqs7rZTDpu4SSAUQcIIANkekSUYq
ZJh30qAtD6Zdh7GlJ38jsdXNUWsMFtAGeewqVH5k41mW9V95OQx/iu5hETQJAJ4TcG6HYHvVqdNy
QJgshGBzVB7CCX3eYg9AubVvlsmlAfiGk7I+K6YTZgu3LIz2qrpoe18Gy9p5OG1tGf3UpWBOgkPe
+vrQW1mhC8cUk9/lM6Dr6CEOqA01ezyKG2ZoN1K400hplkTqtRktyvgBM4HZGJI3Q/1cGv2lKew/
D/9LU5MTt2Q2N+FfIl5XAtlxP00e0vY0hZBRp7/Y3+P9GLa5Gi4ZtCIseDnWqS9EGJbcyaXmiyZ7
NoPkiKLmG+p5f37J/B4ip+hpUb9bz6lZjuhkBTK1SycPzpM5NSK9JKpe1jCuKmN8SaNO1LQXZnNv
1HAjgsFECRsqhUPaCmvHQ/fSMmpLDv1WcQ6WFP1CcOo0W+KDUqhvG0s66dm844gb+YlKsQOU5lLP
4RX/2kOkDFgWzZrsQStM9a1pd2jCGnNCVgKGUopG5ZwOqX6wwiI9qcL6ev+Lbpy0BU5OxWVpit+w
K4bmMJR6mZn+HGXOOWoQRA5ssXeRb22rDt0GGZDFBbuGDKFZDSNc20Kfn32dsxpdmPgpGJFK7j47
Ij1Ju2+0TYM23gPPx29pgNebGoD9tJx4mVrxQuOUWZiyX/K5YMLyI4Ko9/dw445VDeIp3XDgUDcv
YBtKQ7UBJug3ZnesR9WVuAKdMHL7bsdXNnII8BiU6MkjedKvg1apzqjsCIeKQQylMrigcBkmjN8W
DNAc5aQKHqhaGL/uL2/LKLkzw2IkLjBLrRwUtegiC/USYQde4j9qCB5/tVPGYdQjJ/gGIw8au0ad
w+Ry3+7WtoLEYGaHho5y4zT2pJulk6jJgzYnXwEjhG/GWa+eyyETl0EJ0p1S58ZJoHzBGpfDQAKz
WiYAqqxBmLtD63s6UEw7pN0ecs7askFlc2FS4y1905UA5IQUdlvKvlrm5niOmfkNDsAsfuRhGn0t
iiz7XJhK+CZIlORtNFE1cSNrijxJH+WDEvXaMTbb+qHj9X2Jsij+YEIgctTMIDyQhAzPWiJbP+AO
N1FZUPRPsF+qbhJE048pzZrDnDjlOaZSUgI573/EDsxeE8y456S36DoqeW8e2tIqnrWmmJ4D8n/P
7Mcvg2oP9OxzefIMLQfXvUwS9UOpfK5o7L+omqS6ceLk/yhy4lzaOY3dnHz0oCL8eZlhlYZwEt0C
0onBLW2Gj1DlHORLV3TpJzEZgytEYX9orVH/GJW2+b7LteEwq4N0VCchPdeINZ9iALEfEaoT7jRl
86MVNADKJMmT5nR4KPuutGAIELmvRV10tEdNf4AorzhIMqiJcNzNqjfuQTTLTHwSegLzpgyZNfwJ
uNPCN7MG7JrqUoTwrD1M54a3LMpo4Epp0nIxrFKUEFJ900KLzxcKSXM6+FGj74FXl6GeVwURILjE
Ev6pcNPevEpkglc2hAmkZEMxX7RKDOesyoNTGGnyt6Bu5IvRIsOdSyjeq3KlHea42Alqm8u0KBUg
8EPyflPCToxKKWNSJLtlQC4Qh7xpdmjLNkIJPNlgsbjXf7+/Xl8HNIpjwHNj6Y9zCjoqPLS1eWia
d2hn349ZG46BIbBXQGmYdFuD36dZSDmaGfEDus7RSZmN4TwDNPucGCI63De1sW3QLdAUhrcFOpp1
YUEDZWmGKfN0k1ycE0t6BkC9ExI3tm1RIFbo11JfJSV6vW0qmuJOAl7yoo7le5jPTpOlHm0pfBTj
nkrd76+8csRF6pIArGrUjNaIDgaqJxjq1cBn9k32ulJz22ZWXL3WTLesTahoQA8eh3IwDonobDeq
GsULApgo88pB5KoAe53nBoCwdgB3ZYTjyZDHeicBVjcSC+CKS5UAVpSFy+v1lsxjHfXgZe0LGWjY
HUxhxk9OUAaEwEketHMGq8G3Jq1b7REwq22Aww4K+SK3VgoppjF+6GsdilrDLpqPGUT070CM1S4t
NeWdPQWFN6GaAFg9KKYElGuCzpVh1Ib0WIkkqz27T237kJQR0mna2EIeIeS4+MSEqf5e6ht9PN33
sQ13XpDKvOipyt62/9Sk7nuY4qwLqOj5zPBm8CaL1fAkZ/WeO2/5GvrQCzEECHZGdF9vrNkJlO3D
2L6IGvKHcjqI8P0wvDT2nujBliFGgJfeKbDym2ytF1ZjlBRLLlqzZEte3ZqIfUaHbA+OuWGIESwy
GFojnM+1qzR8lalksMmv64tl/Zr7n7OWu236p8RoOk9LnnxkSebCELsucFblDIhWtJ3P/MujqLVL
2slfAIPtpGMbns9+cdctqn1wdi5p4lVb3RRD1YwIZvp1lLtdvtz5j9L8STdVN5cfRn0n9myEN4gf
KZpiECqxdSStamUkGxjQdjf0RysFUaaFO8F62wRBlBhHM3HdPEKeR51N5gkeIEMo/aDOJl/UWbSD
DtiwAvM4IRQWpSVpWDl2ZNp9J4dz7gt5kr7LQ9blrqGN4c5R3fA2zJBt00Ch0L2+DhQ9TVMI1FGM
jxOPZ52rJwjWlJ81ae+kbgQFrgOImRZMwG25NGu6ylIkmxDYCVcAeA/63LeqfMffNp4dJCZLh1Tn
7XFTTIw7aokMsDBEO0ufEjmCfgpyDrdTmtEN++RZg7jxj6OdzqrItBY+gpvIIMre0MeJN1UJjtoD
9ZCfkzGtz1Zf7fUtNw4TMQEU2YKgZm2rm9XoNUmKnbb1Jz3OPyYxw0lBE1mRSyocXWpl0E2v1CPb
G6Rwj6Vso+AAFS6tIErrgEjWnrLAKuUia4yL1WsPffq1ys6lKj+NVX1oTXpiwylp9nAXGz5DXd0m
A6P/RJVj9bgazFG0cVcKZJQyX4neVsNz2+59vw2PgWWTaUCasixrfYVkpdJOYGBMmnsvoItopJ3k
+bmPfmViDzy5cdoQSvtdnwQWQ9/gdTAsiO2NYi1MNGbxeYKxxUWB6xFZMW8wzb/+2C2xxcMUhCgF
3vX3EuUcFl1CAVQJ56+9Pb6L5PBLo7SX+2Y23ILBkuXbUOGFHmb1iQJkrmKg7KNviuglCyDly5jM
R/RZdJnvBPJXrZ5OZr2TmW84Bt2k366Bb9xMD2sMuzLSAo923mfHYpLPTZe+la1hZw83gvDCSLkw
wnMhgT18/b1KvZ4DROYkRNLyl9oJn+RI+fv+/v3eoFUGCzCfgKgAxcb/VmfazqQFvZTOflVkZXxI
G6f6HmtO/1FEikAwMYZV0ZXK1s4OE+K+2kk0Sduf1IC+3lEJR3l8p6IwXPlzPA5MOrGUyctJFONT
NU76Gzl2sh/U5ONvjFplv1q7CV+isXAkpF4tGwKKJtG8oKRue4xkhQJbWI3v8qkbFZcRMUipDWDw
haQEDoOBlaW5o61J57y18+ckaJwQPjqhRmeDQTDxUMQgvlx5ysSiuWLwAuiMy5SY2l5aseF2C4J7
AcIw2XTjAIMKR4mRGgkwZPspnONTOKUfmY+EzLA5QqyfuBVz4CEAzsP977U+wjALkNfCgUQ3Duj1
b9Wgq3xm6LWY8kCH7GAcvpEy/WSmCI6HU1Ed+t5+d9/YOjQtyhEQURCdiBrcLKvkKbWa1nZGW/ah
YP0Sl41bmCOVrPhk2++1ZscT11u6NrZcPlcr6wxO7VQiqa4bIkTfPjU6erUNgkWehlhgcimyIljY
+LvxVyxGvXVL0ds/7q94Y3tZscW4I49UxjhXK55zW8CWqjFgH71rxV+Z8tGcTxHKKPfNbG/sv2ZW
a2WZelNarFUNld6Ly6Q/14OpfhRK0L8XqPocLDveK/gu/9Prk/5/G/yv0eUDXG3w2MV2ZwECf3C6
SvWUqbdcRe2Ui6UVEyqg6D3nHVSZcqPtkcOu49hvy6COfj+Rb+9RKGD6sTMX/nVbO0/W9JyJcicr
Xkfk/zMB4RQfDSHrdTmmmOtea6A/9gPtb0lCTWX+GqnDTnK3Z2T12bqkEFwpKTyI4TCgl4Bew0gB
80jSVe94yJ6p1ccCyTAjlRA5flRkMFI4EhVSPVRbV2Va5Q/7sL/3DnUBWh1cMjfDjHM9p1NgI24y
ZrJrKf8EDZJiTrITuTbdDxYgxOLBAd+AyAeYPdOwLhu/Tht07UpJo8OR6kcnqJ0zY7vpCa4R6zTF
kfbh/mlTlzvsxvOvTC/+eeX5dtuE6Pb16UMildXgtXGhPGRjPNQucmbVCXIW88iwWfw2UvqRU6F3
RfIzHvLoQ6sA9Kako58TMzfflpZSwErKaFjmijGpHrtALotDgMLtsR6y+mDMXQ8sgrqZ4eq56B4M
s+zN0/31bPrG8khnegrc9ro7m1a51M0iJCXte69u8r8qdIoq2fovR+rKjLratVAmAZYhG6E8fYib
8IDm7DHanejZXA3I5mWOCLjezaNizpKBaxol2MR5jg1kgzK7r1y6cjtJ26YDXhlaeUFhiGJWtBEt
9tZhTPFYhapX6O+15GXKnvLOv/+Rtq4z2HkpuvGdlubz692rZzICHkeZn9vSU1Rr7021OHZ5/9Cm
1Seoxv9ueuUEPPHy/2XWWirnV64+U6yLObuRL5nKKRyZbbV0Vxqrj70ekGA1D808f1bE3uTK1t5e
rdZapeFylA/QA5nSpVGb8FcOc/AHpUkG6dwmRiMd8kyOBk9NMkk7yJKKOOP9VW9dMDwAgPD8Vjhd
F63MTLPzzmYYKA7FYWi4TaNpZ2O33PTaxJI5XG2sMMcx5+BbF2uanuM0fcmb8J1ZWTtus7kSZ1Gi
p60AQekSyq7N1CKQIgHgsRkAdhbK+HPshp20bu9jrQ52bemNVLUttA0pjD7lL7XTYbt8G2qhW5V/
RcW3+x9nc+dkhqAVi0rcTYFiVuuIp4TsXITcX4TlBU5xSLM9tqDtRf1rZX26syqpYGNg4No2W81L
oliuDij2SYObBY7+uQ6bpQI4JZCjDnDhNztBeSulo6v2v1Uuu3D14eY6DsvCoh8UWebJCduvdpB+
yacfuoSeqzrGOwiIrUQVbQ5qBnRRqDWtwgtz2bAdToj2xMUQvsEXi6MCOMiNmgCynzifdk7Y5vIA
pC4wQJiQ13XUvu2rOUhV1EhtI3vfRXN3mOqpe6xS5jArJstPsTXLO0XIzW+KsWVSGH6h9dhQmtpp
A+O0eYmgAzPm8WyG1NO6wctG1bMmzY1r63zfWTf39crk8pOuPqPUMLcf1yL2o6Q40a8/5Kl0cmb7
C6nTzv26uaVXplafUI3qBield2BM0ZPJkIP8DcYot6jlY93+fX9ZO7bM1bUASWddGQZg0XH4UkuB
GyqJNzLZn5Hu0EXfSV43N5HOr7Vk/GQoy6+52kRtabQYJbrJvCA/oYP+rhgRxjGn4VEJAv1wf2nL
Nq2TO+UqYq4OvqTNhSpTJbjUcRIdICSIXoysmo9aKJmPmR7CzRr0tYt4ePPcdXVwvG9+M7pdmV+d
+yqO9cBitsLvGhhe+l91FgMa3Ytu29fCQo23QP9gF3y9o7wWo2mop9zvjfYxrxVPV6r/8ApgtPp/
JpaPevXRxhw5wB6l8IfRSuJzIA/1lyBRo0dZk+BWvb9pmw5yZWvlIEHRa4WRopVAS7W5lCFiqvOc
hmd9GFQIpBFquG9v+yP9u7bVqabubwoAAXB3GmgQapM3Zg9p//O+kc0z5vD0pLLEsOwaEmd0EJ1a
VpM9FNqYP0thF6JdNFmP9tAP7qDZPkRBf8pqsjzd6KABIGYCkb9XeVfnKFmlhuPsi2JyBwQG2jLz
mvZjqO5c4lsOeG1olTPMRgboOAhU3+6UczdUj4pWXu7v31oi9re4FzP9ig5WjJbGeswY8t/SSKUh
gHkmjYhLtSrqn4OcGzbot94OPLgyULt2RNNWJ2mEsIjyZK5UR15E7QfNaXXHCwOtlNxQGGntAmyz
4x1P2vLc69+4ijbVnAddLRiIGUSleLLQ1EMi1Twka/BkUjokp/ubsmlvGaKneW8ss1OvT2VsFc1Q
Zr3jS0NN9G4CcYwkw3i02k71QgE06r69rZOydLORioXxi4T6tT1er+VU1EhJ5RMvJOQ+mlD7PpTi
y/+fmdU2ylKZy20kG77UFL8cNAfdCFquBzVW9pQ1t3KIpcHIHoJ7uhk9RqEu4WQWs9/nEEpD5/5o
691BKNrLMKLkmSvaOdD2OJa3dhHmK0CA8CvrpC+vdzFXo6EAM2b6+ZCmHxpVFS+1rE6f1XI3bG8d
zGtTq50Epo/nmZHsl1ngKZnzQD3lD9HzS5C5NrGs9upmyHuwc7IutIuOwphBXb623LQbj/ddYsvT
mdeD+ZCRCGYPVntWlHbdMfTRX7R2oNxiDDqSyNAsp6WjH9Ji3mPE39w4nJySA3NWNwSIZpFGjTNr
sy+byVmE+SWSivf/YUkA1RyktRfA0yo6w+HaZzXNq0sn2ee2lo7aoBVu0nZv7bDeCdBb26czdyAj
HA5oef0gYECrkuaSh6NJMfIQz8zxK/rceEYUS24+ld6fL21pci9w+oW2fLW0jKyrV2Bg8u0yis5o
irUeRw1kJsqEXh/YexCmra91bW91/6gMeOh9Fgl/kJ1jMNtem+zxsG/d39cmVg7YqeqUSyF8s81E
WwkK1XfSnF+GMvcdml+Oo+44PIOFHJx16nptcX12h8KAc9aW/IQ+ZnXuh6D5maL7FHpw5cuOZ6Kl
DSQits35HeT09cmMRPFIs8ayP8ZSLtJzMTW68Oj3z4+q1eiG1/UJV6dW9EbnxVZdnbSpNl9yWx16
t8jytDq0UTQ+D1EbvJhFwGNxLEzz4wT534uelNY7tZBNeOFVRSJn5rH3KQHJE7gDFFHvJhHGkVvL
YyIdkMXIQbhURu8muTOjC5XOxccesM2vggvkS6Urie72QIA6tzQN80euW7nqpXEEoFZpoyF3p7hP
wiMXqvato/loHQFJhN/suS7eODOYuLCPy/BQm0llog7DpKUbKcNousIpxEtU8EJzayGkL8Sv+X1Y
hRH8lFapLuAzOn5eketjc5QsraYjrLRiIRFWwYImar0Mk2aZAd9c3ymhaxWF86FqTTVlkFVgJ+9k
MfoMn+biicXO9VFOi9R6cBC2a9yJgSjDixsgVEenzBymUbOhD95EoCctFyBlER6jDK7JCwj7MvUM
BdgcYlPti5nU32dzfEepM7NcMGPGV2m0lNit7RY0UlBZvVcEpZI9QEWAdHrAgHbtdmrcwiyImDx7
5iz6Q2aeqH8rkaO9/D/Ovmu5bZ7t9oo4wwaWU1LdcncSOyeYNLODBEAABK/+X8zB3rGkseb9jlMg
oj5llaEg5gizYzfc1GVi+Wo2AEpk/gjtMgSDPdg1gRHufYqP1vkwII3NAPtKjpyMw4PQHnygu0b6
WNYy9d5jj5Et17zu87qbw9+fXxqXnkXwoiDVu0Dm0Nr++JAYMKWxJoJDwpI32Rw0KxDvNvCwePlf
xgEfBs9IBHjRctL/ebACwPJYCHnsG+4wymZYqHc9/w4FDV98aU01vn8+3KUQA+y9/2dzfvJZ3jzb
tEnAbwjrUmVxK+EVzghujkRmnfaeHTc5sPSaBN7FCx+AmHTRcFlI0h8/0hmR1HBFxX5kUNpy1Q3t
2Kp3pxWius3nH+hdG+s0fwpjUzq2iHY2GaDQ67U6rrNakEptiicBIfSKwPaLQzU1gPBorYbiS0mD
prmxZg6clYQLqsmCWKdT5rNC/HRKE335/Dcuk3x2l/6zt04eJIh/aZB7U2c3tSlcbfqV5epKweba
9j15g4ZZ99MkTbGf7Z2Cobzsh+w6Kfrah5w8Q7hAoyrhUbiLizJZsQEtWeCOV5/P1qUFhaBAvBil
A7h6hiwBgWVKoWe9sxU5sLBCyaTaMce56WVwJQg649Qv4SM6IAFwdxHEJ05TigHiUdBRg1ik46Rd
mXM0Cx6iv6skWfAL2bEFzKSccQWpyRXfnRQKwbk0IoSk8Oxr51qeGS7rdLpV4PiLSgpIh4j9lnX+
53ogQ9SqoCAz+mcJMWupS2gMBvUISAGRCYjGINwWTjYUif8bkGZopaUNGlO5y5rwWzRRvGga6Vi5
9ufUL/Oo0hPNEjDm76cQ9mzxIIa8byvxR5he8lXaOsoBT6U1YF2U6F5nPh1VtG9YGqfZFNWFAiAx
qPjKWl3fyB5NyKwJytpksUITBV5e8QjySwvq39oJPZCvh1B5SSYN9J4NnONBZk+TSoDPpOljwC30
6fyhTx6iaix1VgIv/F8VNpY1xfQB4ghvIgBgTk5bBDZTyfXA91049LlD0t9QJS6yOVZX6s6XNiqq
zQsQGVw1kEU/rtVQx9B4Z1Tu4QIV+3WGAgsLM+uD54uW7NzIA/OK0d1/fjwunUHgRMGHQHsVAfrJ
qP1IqpCUKOZDymxHweaM5/FKbfvaEMuf/7MJF/ZMNCOVBx51SpDf6G6rcXyunPNro5xsdRzx2DdT
SveN8vyVUxt+bxA8XJmuSw/gv9O1LOI/31Jq1lZB4vj7Nq6/e0Xyx/Tu42z7X7Vb7bTxblI2ff18
hS7dxVBcAdwD2tI4yievX9DySs01YOq00ivVqrX2v4M9ln0+yqXd9+8oJ++eqFrlxi2ItVQcEdFl
VH1v4wEX/3+VGFzOU4JreGFmgVR0WjBofAikwaah36c+W5uhuS1MAIVG/0oL/PL3/P9hTjadDPUo
Qg+FpESQHzBJ3PJx2HUmWIHJuP186i7uPGjLQd8Iap3Qrvm4J4iB7Y1xvHBvmgHR5JQM9HvtJebK
m3zxi/4ZZvnzf7YetQGHj5UA/rPBu2/iojsOQAKtUPwneShq8e3zz7o8HkI9MCGXVtiS0v0zHp9M
xF2G3mmc/NDTn57bPC2f2+T982Euzx5kVV1ACADrPtnezdTAQ3ToIAhf2XXY6kMFiMfnQ3gXT220
1CZA1sM4J3c4m4xIAWJpDnEJweGV6Yz6okcavgaxVb9CZ0au17oCLRzUYIEmsG7lfptc2eOJi6pG
5kKgZLmObFJ9h2KcfVNFUaHmbbsYj6evK5YBWBiW//FMggKD0+IDpwSWinsGYuaiLPpO93ZfFuLG
IfBMS6ZuBXLMXavaK5t4meZ/I4W/Y8HjD6gowIfOSMSATI3MQo9858Z1mfFYqgM0RMp8dE2YF8MY
rMM5iZ4/X5jTq+3voABbgh8DBMAZpZei2VQnaeHsigkCM1kd9N1bW3hoag8DlBOvTOeyYU8+EXLv
yMlAcsd+O8WpKAtHd9A57b6e7lxZrYlFlDK5LwXAubS7DTu+c9k19YDTU4RPxAHCvsPmBs7hNAJD
LaVsiOnpDi2HMEeXvtmNMn2VRt2ahDx+Pp+nZ2kZbFEDA10UdbGzfU5NA9VrQrp90FcDSHps8YPQ
vSOvCclc+qplGmHJDZVdoH4+3g1eW7N+BoBs56Q/gWDeDHQhz8WZmF4//6KLAyGChTsTelpnhGyg
iUwC+4RuD2X1feg5T7Wr19ApfbRBvf58qAsSNQRhMsHOWO4J6DR9/CjXVC1PWQuPsTlYoeS3GVJ+
AGidZGzWNxAkezBD8NwzvCFxfdRRtC8oc/PPf8WFI4FNuDBcEK8j4Dy5qgYDAmM018Uh9ZzwxsZo
ENbSund6rH98PtKF47Bo3oCUhtom+gUnnztyFIRSt4n2FBD2Dd6r8SXGM/K9M+GwUyKs70PfKf0M
LHGUn2gr+2u90UvfuuiIIrwG1Bv81Y8T3sVJQ0U/tfuuSB/1ML9x4W/xkl5hql0cBj0lII0A+jzT
IISGNvqzjdZw95G70DoPEGJdRW145X2+cINCqhsUjcWPalEo+Pg1Dq4UkloS7fz+Ji5Q2GwAO4Ld
gmqeWGk3/33x8CCg3YOoEGKfJ9sEgBjFoa8CELCGq2amazlu21q8+ib6MabFK63IBl7yX6FEyH99
PvTF6cQBAQhtEbk4lfg06RyVXgJocF3czR1bK14dHH6NkHRpNnHs8axCdQ78v5O90Vsi49YIZ59g
m2RsQje0YsO8GhE8rm0ByWhdxNdE8S4dCcBUoB7uAXsAp8aPS5iGDLoSODD7IYLOe15xCCjNTtCG
GXSF0SGEicF8Wyad/YIGgJmzSQ/q7fPZvXCFgyyKLQS2DXbS6c2qYcZXY+7tfrBdcBQoUN7roq2u
bJ/TgAgPxUJJxbQiHEIP5WT7zLGswD3ToNvE7J1qiHHW9Nbvm12o63UXhHfWIevPP+zStgEoDvDQ
BcSF6f04t3IAY3sGoXMPrxy59oci3hVuAzAxGDP7z4c6a68vnxdBUwm81EV397RDVMdV4UtH1KjD
VOOvEWS+l9rUps3QB43JpglE6+3GST1HC3fH9HrbujH8GGrSJ0/wvRffBhmaWzu1yZVZuLCtIaTw
l06DoszZthaJqzwOb5L9NHJYwDzyChw4gpI0/R0416g7l/bSEs2hpwk5k7OGcOTC1n5E2XuflBwd
jmCPV/Y/NkyXmcYJddGVAl7nTBsCZFkLCmNbHSgDvKXqE3rHhY5B6uvba+HwpR30d8+ikbTwHk6u
BEARxn4KA7pr6jTH8VjBymOn+2L1+e65PAxqLNinuH1Or9bSiagldTEj7+GPcuDHpJjf3eqaLO+l
YbAqyEbwBOI6Pblrkhpyl1xBcLInwFDBma7KGrRGNr6h/1nuGouUQpJowafhuTh9mWBVjQ4Os86O
tt4G5HoMWUOqsb3yAF74IognwqcQHMhFi/b0hAsPUiXD3AK5BdpDAD74XrplkGkThOvP1+gv+esk
lv93rL92M/8kpzWc2hK/dOgenlHxbc3Q/c5RInMgrldH/Reg7P33WQ2omDCUI189KDl8hQgEmk4J
C70NlWq4a2peoPUGxwsn98oGlj880RAbEKj01RvZ9NR89dtK/2n9CgdoqLw2hH5E0AER00Sw1mua
VGZmUO2dIX3U5GHRjOa/70aA4HCPLUIfgAqcbHrOSiMomcze9cwoAPOdEZ3ZBv20jMB895pc+aX7
CY8CqpBgqePhPVnDpO3nxDUD3YeALzIoedjpxnHJA9TmJBpzU88AKpn/hwgNwsJLV2lhrJ/JMDra
eoHTgH/h0TYTYFlr7efymmnaWXkelxWMx2EUioojeKCnT5DqeVREvQ8hBjhcr41Pi2PscTcHtzK5
iVOMDcYCWbOCuItyic3oDMXJcCTOlUW9NMuLkSciUjQLkNh8fAvBdgrBMIEJihu+jsVPOh2AeMyl
Wifzz88PyqUziYcVyoOwQ4He2sktgxaUQyggJXuu+rWkKJ+rYBVX19wpLqRpuMGgootgdGlEnmwb
IVCUjwOIG5YVtK0E+sK55iIH1EbnAaviK1nhhYcNzjHoeULmAIZcp5kaKf3RlS6Dca8v9J2YBv8N
TNjhSpB0ae5SaPXiGCCUOCu/lCgl1M1sygN10nFHmR2zMHaGYwCJmP9lqMUGGrV9bM/TY4fOrS7r
oF1YkgHcLWdC9pUugSEg1rtSGL209xb+EcQNEBecyRlKIqZo6F04RkAJadMOxSO0zggwDWAUov7b
b9tpZleihItjIqOFHQ9AT9jyH/f7VKreIxDZ2DeB/dXW6rEEr7oMyMPEyIPwwivb49xsDDidxQIB
msQINb3TJ9xSB5HKuKCR0MLkQ7FDmxFAjwoyWfxg2ym3RfKaFP29A2m0zw/c+UkAEg6SEUjKUEgI
ToeGMyVUctIBDjoI8FxsGVVUK1M89XDR/Xyk8+2JkeJgIYJCfvksrZ1tMIhAzOWeyPSLR6vbKo5f
8be/fT7MpQ+CuDNsC5co4ix4gLhg2IsxqfeFextbk3thuVVdmE39NeLFeVKC/gYqV0id4a189tQN
dmiYW0Awq0ybLHDinDUGYMk/bNgOoZfJ0bkygxcqPhgRIHMMh6fuDHJKuxhVRuhWI09I9C/m9O4X
BY0DP3OZYn86yCuNmYyN/2CgUfu7Qc/ylvWe92s07ZANptaPn8/1+b0GfDPOJAJqtBrPNGKgvtao
lFi0a6M5h2fla+PDd/3zMS6tJxYSajqwfYBj1cmLgIis5+j6DXuxSF33/hbQL5VJ4h2S+Jpw96Wx
IlhII16H+8OZRpDjRYBRtdG8n2q33Uylfe8H7t/pGjqBLc79lWf10onAbb1UzqBIebacPlw8U6ZS
f983dj/SakNFvEki/8q2ubRKi6E52nFIL8/shGZVpETqJt2BCWW3Otbduh7w9n2+TsuT+THCxX+P
+AD7AYt1pogB/oJppQDePYyfK09l/fSiyiZLvD/CeU75l8Re06m6dP4Qaia4OEN0HU6LAu0wurQY
UP904DIn5x+d+DFPTcaSZhN18MJyr+zES8uF9xXV1sUJDpWej69CC1/EiAme7GQf/Umd5o9bNd/h
2fbr84m8tFxLSWfREoNGy2mV0cCYurPGooRcoPVTkw36Wk+fD3Fpn0MfGPEVAInQRzv5ElWSeJS2
S/eS2UyVe+hjZyksSjnvrmzx5X862xUo+sHbG2njWffUA2q9gLJgfehN7dw0NqKbSdfIGFst028T
IOz3NQn6a/EdubBW0BRfvAjR4DxPIUnrcpO46K4H1ejp2x4sWJW5DmH+UQ/EJBnEuTSkQCjjUKSs
uhkenxB1/DFNVL42qpp+tnYKf0ZUjK9e7eH6rH3ddVkf8l6unLlOUFWHhXGyqlIYtmRe10Z/0BqS
9/Bqpd1N1AXjwTgQENyxYoDClIrbasomf24BBYMzyIyTYfUxIircVg5erAdUvQFAYcB7PtaOhsLQ
0LE6yXwVdHLtQcMUNt4OJ1+8gtfxlk5NJzZp3Dlfonmc1dpADeYeOopRtak0reMNQJ/hUwIfgltP
V0mxKuwESd24joNq3Y9T/LVz646Bp+GrOGO+Mvex24/NlST7wiFFcOEHiKSw3c622uQEDZQN8UTM
kMCysllB0yJvRljb6mo11cHazuOVc3opnMKYaMbhCC0Q/+DjQZVj27AylegEl3U+R2nehCTTtt2p
xN/Ual57wWvpsC3i8Gvem5f2HXJ3lJeQ7gM4sPz5P3m+F4pmonpAW9JR0QoeCfMGnW+4sMRjs/38
EF8cKsK7C1A5ZKlPY/C6R4QgA9S1Z6Eg8BtsOdcbbMMr8feF6witzsXZEzEHpKnOvmhyXMhl6p1A
Q3dbRG2948Jee6Mu3EggGOA2ggAFXBdOy8jWptEMNY3qYIHYzGlZFju6iIUEadHvY4BYru2RS58V
I9OEuQESMyQYHxfKH+Iu1dprDmJ2rQZSLApuQxWlN8Kp7ZsjaXwjARR21nFh6zueRs6TDUc/zKgX
wLsrSabjwEYy5j3K0lcASOcrC/AMtOoxEyhGnnlPQA6j76eSFntXVTdROj96Tgs8iLf/fAOdTQHI
HIvUI+rpSw3sNAkeVWJbGnGIfwu+k4TejMjoPx/i7EswBPoh0Cnygcg467tyeDBZQys4iLfPfYpD
WJW5dd4+H+QvBOfDI7OMsvSrgZiIICNx8pwZC4Zk2Nr2MHlzg0Rm7AH7LusNFPJfUiahkekLC4N0
UeDqtcXKNu78xXMV/xpMwVvYyOq/RlzLD0JijMOJtP9MuatL/BpeUW61V3QhFvb+CHV1OGnEV778
0goiccPDSpCM45h+3MRDTCjCsR6SUzLeWp7Cg95eCfHPDiY+ZUEgLKWSpQC0hH3/XGhNUidsKJxx
L5Nuo4Kd27+7Ld1OzvPni3hpp4Azv6wi3GUAS/04jqF+U0BweN4b311RFMntWK6B6lx9PsylGUOZ
fAFwIIg7y7T7SYIeOtloF1TVvq4YLs/0yrE6F2UHLHHp3kJsEkf4jJBfFKYQeuLI0kqX1fmgegmT
y9H4jz0n8ueoaHdnFLC0GRgmXrcZmhJaw5Ne/LzdiAW7UTQB21KvD+AiM7vstYxrOEpNKAU2WytJ
eW9m+F1xa8LfptNsgM9UAkS7D8v3YgU7jeAuITV/Shp3vK21Q2+LQLBpHUekI6tERIi/bCAga1wT
rVJI5fWl/SEi4xZrEfYyyScKlZQVgevNz8jpap7VifViGMGUXZlNeHolGJVDMWQe0Z0DgkIMQXYR
R8MdzMLKbxY9CQjOFaprj6mJIbOgJEgn63qkBXLVDmL4ZahB7yhmUTzQ2LgvDh3ltvUsxIsdTEKY
hU7btVkZQmouD8O6HdfRGHGZx9CSAAjZ1fTL3CnyNDpRPAP3Z+sg6xUwydngtH6ahdomr2PSlbdx
K8Jx1RYwZ4HCRQqfKYGs+L/iBJcWOtr1uEuxr9CMOXlQFP77FMLzuITUyF+U9FnuKRVvRA1uz5XX
6yyqXsZalCmXABf14ZNDqSfU3zxuIalI2ZHQdESBqovHzMjWydqoilcNQt1vnx+d8xOKQfFcAtoJ
CMRZqb1QAGA7Klb7XkVPlJW/HaUyEosreaQHc6ULp/SfEwQTpo+XQQn/gYFMdbovglY/xJ1x3kb0
XVe9H32JXL6tvCHZUDv7L01gjqk7gvJA6LB3/Jq6+VQF4WbkINyZABQTD37rBzca27Uai1edKA1J
Uv2DuuI9sf1XU1erEbWipImPIQ1k5lH1GNYNhEvrBGAW3q6TdrhzWGgyGnpDZsop3EgLSZYioT9M
HPxyyPRNCuS3fUXlCrHaCpyHr4kjZU4nfaPFEGWz536bSdyupykYs3IcX6kTqRwWlj8UiAu53/tP
dpzHlZsUKc5fHGzomGqMkc65jJi94Vy822I81p4VB1PbFMD4lOW0omkOI+xtUpWbtvP7TVpC8Rti
P17mWCdPiL4tidwm07QWnN3XabonSrO1X4CI7dv+Z1f1wwvC2ScKB4fMgyn4S9LqKFMdb3/6hm1U
162tdY/QEWlWUeqQzEFMeNewYdz3ERdf9eDWz840kJ9m6M1e+NpMGfaivC/GAVpeAa7AG7euqmNV
huNNUQVyWpUU1ok5q0OYC40IZG029o77ViXheG9AmftTLKzTjIlesxUIVOOcIynvwDI3EyuyUUDL
XEEO+7nxlXOEQ13IMxei6Y9RCbIVFJTnNVd+9DAGqbnpFW0e3bJDpCf50GUQN8fvSBz+qmU0QDCu
N7s0YbB1mct6pVuiV06ZuFuAG0CHWwTsDj00DnNdTGSdwIDv1oe6+hfqaDef48GgBYT0akNp7E8Z
Y2VwhI3JsGbo1X/vha6+qkktLb+IoePXunoDuQ0/U1Wg81hJtnPpWN20ZFkzaWuYIvAgM7SJ7pmc
/SxokU2mKkkOMSP9k+5db+OHNWv2enTkmruJOUxz6/5uodS4g1JM84y2fYLhkNqNlWvWrIU3B9zk
+X2bkmk1eRbbdUxFvUKEMudacudegOq4QvQEQXwZFKsZ79K+9Ynaox5uHlJd8r2KNLdP0obOkKO/
ED8lQ9CsjRTdPXUC3Kyjx8y99Fu+byZIWcGicvZXhHYIseLG9s6tbtCRPIwm7uNVP6vkjduBdVnU
RjVUDgElWYGOXcBWh3j3rQ57CBIlZdVknTvOD3Xh+v3L6AGbkfVdY9YBGgPrsfARHkc8veVhH2xY
E4GIiH+UY8WwB8a5OoKQWQ+bsZpQp4xQbujzNKYNzxuqq1fY2RVkH9cNrM5CRlgJcKxuol1iaNoe
QxupYg2UJjwYXEf+YJGun3lSaQ2fkQTPjSWdmPLGddoe60YBESl9OdMVvOH7vScSlBkS4oQ6A1tT
3U4MALNsnvrEgiHY8edgLmJzOwsRFUftuBoPP/TuyiMEi4Zq61boDB+xJixwMQcoj9aYWRB3ujan
AWBa3ugE9zx2xW2ESq/I6smLXhuvAAYYEt554og2AscSiXmO9am3ItIwfie1WofjYmbCK5YcEXSk
6hgK0v0Kvabb9TFEFIfed37CYZS8pF1Y57YbvReDF6DIKigtPncBCCxgutXHkEdpnVfNYLayBPEq
Irp6TMfJvIi2T9ct6ejzXHrDBjdAvCp5Wh4IXugcwhH2tcUjLjNiBXxr6OT9RgkJ10FExn2gdLBl
PSRcMyAqk3kBhlY+pCNquSdT+acMwOzLUhqjAG8cCaamqPxcjfF49HkEjApyn/DODELO2eD5zpuo
ABl0qS5XHaKAAxdBCOcYT2yZMRD3kUPybHTpNnlPRjePIpaiZtLL98QBgS0zFrbbaPZO87vvpvYu
kQN9KWseDqjk8Ok4JzMeG6fDNZwJxxIF3lGL8A9kizZ3nEFtPO2z2ymi03vYJfbQOaLfjG5E76JZ
Nhwf5o23sYi9Z69wh9vYNfYmtTC2Kf3EufM6x30lhKP964oRNShGBn9nTOEdRW2ibwT35i5MVLsx
Kplyt+gkjqgrw63b0OoQT4G5CSES/oVHzbhHBbB9rsERfrWsCw7wYDi2IzSmNrocbLRKAgknzhlh
WgfoYM5VFd9yBGf7NHL1LffdNlc+q7Ycb8GOOwB+JbEONibp6R1CU75Vwol15hRdv7UCnyDCzrzL
oWq9Fahz/Q1nQYErnMCra+COW2WEWYDXyxrQd5TA2vQBOfByyQMg/DWJa7MqinQKM2WQ12UIUNo3
GpL6Zh7hiL6RsPnFRk6hJz0DJXDDYXe2UU3cr9ppKu5lUwW3XtPawyyaZM0IdhSxU4pj0ql13ONo
1CKV6w72U2/xVNWPSdnZnYHz0NvsjnTToimQpxzJyACEFYZqafjoAnP3DT+HZEMtEHsSKH3d+Fyp
De0G92UmxfhjrI13P1Gn+1bjVoN/ZIewArqy5U4NbveGR8m/nxrdPlkl5+8BVwLsZCAyU6/sdtJT
7p7PPVxBqtQqfe+Q0HnxCUwgQYCj/Ct4yPoVbSky5RGT7TGBTV+Q1fUoHmrgIO9lNSRHyqm9bxhi
hLDGee6M9dezS71dVPpkQ0tht1U72G/4fVDeL2bLD/M8dlNGhyl97mBgRTOv6CKZ1R74NshHdLtJ
RrjWVQEIycCjJ0HedMzfeI3TbSE3zVZth8plBsrg/EyrouIZQvaqy6Akmd6kpaXfZCIcnJUg7QHc
bUuBqiR1fw9TD8OeoivLP2nljkcWDPbYzNpCUYBDUiywBqda+zz8Liff3mr4ue4scv5sRIkcD4yC
ZWWW4A3EExzFtMqguEvuQiDa9/g8XJy+tlgdiE1mvDDlQ9wqkALZwM2mIGNdr5tUuNrJAHd47qIC
AcdUBoBNetLFLyWt6DYAqCd/nKgPsW+hMY2mjgAZAAHIvkdN/7fvEU/dOC1U7RRam/KmbQLPfaAs
CuYd2jCCZrQj7p8ShVaTcdKF41NYJ5r8ijD1062byBG8gm7sxnycGRRRE9A19E3n6x62GMFAUBCe
ZxpkVIY8zgnHhO/iOcJPi8MpJk9sinCy4DsYqjwBpz7ZY66SGo7QYLOto6RnVRbgwpOrSky4VIey
i6u9sWBp5BOP4rfSY763joiASBIwV+SHqWf+Za5c/V4hlYuyYrTV96qvRv9eallKSAf3jbN1oln5
2ah9OLUCKsLBvkTB5idimLI7lOEi7xVrRsgmMpw163qm6UuD+6R9sVITQBWqJB1QmuHFL6OCKb3r
HCLx9KX1iDPD+W3QWhTFaRHSZFUwv4lWlowQ1zZeqWKoLGmhaDa7cU+2ihdBtSpljfQkqxudyg1+
UBzdxAMTP6MeKlqcYIvcWlnHKNAIaDy0DxEw40k2FyPy8AFy5dE6KTSb7zxS9wGMpGavvanCGe3W
GbZrIusqqK7nU0hdm/nobGPaOeU/Bt3Gm2Fm/nCDHx94R1xqPUPzrZ3FgUa2/gmBCEXXPlPTVw2B
mN+4C4P0qYTAQZCnXdp8t5A3QAm5ZUgcIoQD/roSxQxrwxLDxphAsFBtx9VGlnNZIlGZyK6ifYTZ
6d2DG8uSwm+Y+PddE3Z/cCuDbw+U0LqG4v9KdEG37eEYsisKEd3hZfWyeIjLuzGY7mvPAdFklBv4
AB06NrzLSb8FHq+zUkS/KoLTgU7iPSz6fkTQd8uh7R/nTh8ir4E7EphKELuiJe6xzm/1ugp5AThd
xXJWqFc1TXi0hzvfFj9JKYq8KlC26kNEFAKfk2GGgQxv2+OIVjPG89NVCJnBe+GPSKSEuXMk4A9d
ER+RHM7rWdNVpby7yJuTdVj1wSoE4ixzXciwGe97DA2ZHDqn0Fnx1SFpJ5ulQ3MfRVRv5ZwcKKCb
zzqZIdGBv2jRx8+myvkh6+4ZWD2whqsBlPi4iddkVg+DF9/DdwN+k/BZtwKOS7Ya9kjHfqYDQVLh
NZC5GH+Ims9Q7nOTzOmd5uDz9qaNindONfw4avoL1k39Bg0+supr/gXqNM8z8Ilrv6d75nq/0CdG
Q8ZzX1hIXyTjj4By4ljGcbsC9TzIVAAdXsebEK8LuoO0Qb9lUwDDcc0Jvl7iqkaddNvS0ckMFC4N
t/cQzwAogGmRS5/ca3fsc58Rju5SGW1GBqFslN3fU4ZUwOCpiEJoD/aD+y2BREVu+u67KIZhA+1Q
uqHNAMgN7mRHPgYSPloAKBZZN3QkCzobPcGvQ+3CIf7S4g6Gx2Db3EYq+l0ILjcNjecdBUEbAXnz
NmlveB0Y0uUsmmJUe1xokD8GI3AaXQMbvnqMuy9FjQDQiQt25C0enb5nXbjyBS++sZqkhyIt6Uqk
EN3PdNmZr3jN/b/R1jZWXvRtrq1/BFmfbFMDzbG8Er7c0FlHdxywX0ijCMe98RkrNkij/QPgRxAj
kUMwbAunUVuZKPWj8CaWFyHOhdFkWMVzQFcDS9pbqRJkFlXfrBFSOA+zQNjCSxbnM3GxA1AcHF8Y
GDF7+PQQlBtYcJBT4kHlEBKZ0xDSBj0pX/zsmzZAii/xGvJK1OgjMslfql5Kmw3a0t+uUyf9KgjR
SY9ARP0lkVCt+xDqNwWf+JpWLfDvUrhZ2zioHUCObANDqOmRGkT4U9HSR5RKoudoEuye0uqlZdUT
hOie+DzpFVWK7WQ79r+8Cow9XLvsTwmFoJWXKHGce+Hcw7rPee+CSW/s5NZ5oAOUNeEykfM+rY7G
Z++4wV79Qe1R8H6AiPK85Wp+h6U7CgBp066GrgIbwRsfYdYCbcTZPoRSvZPBObbuCM3LEVsEifKY
lNh2Yf1oYwYZq2b8KkT5DRHqERieP/MI/ZcWeEtfNsC7DsW7K9C6Q2CYZF1MbvsAtyAUrF5sG8UQ
vSllVoXqiXigk5FhenGMZHBEV3dDBIp+kfpvSde54Ev0wSESpjq6sHRE5NQ91B6qJBF0XAprsM+9
ryi07qLefPeovEFTYT1UcX3bS+d750Fo2IVxHALhIiMKzSrHmVZR2Ht5UYED4pgRN5zpVraC6TSI
yc8xnTcEojpbyXWc4+kkOZqDxW7oHAOCLEATcxE5jxBYwK1Zzt0aaR+kglCg+j+OzmM5blwLw0/E
KuawZeioVrRHljYsWbaZSYAEE57+fn13sxjbnQic88eu4APw51nG26xfpRFOSVjJd2Hs3G/lWPNz
dbokl0yjg9FeB9a9rNLzkmxrtxE90o1nsyxpwWzsgTObHhAdyJ9LpNKcq/I/565g2tie48ryVVZ0
M+CADJyHnJZba5jJ+7KXD6Z1O5aDJagcl+59oJur/WEFbXvNN6dm6xrb3wBD7RtJJCUIL1P5MJbu
60TUOmlHBRdnURdnr675HGZ/fxgjNACW9x/5gDXvGPBS6eJjDoFBiBB00nUeBbfR8txUExBARB1o
ROUDrc16u7T+qsm8dUUfN7zNkr98M45cHTUZcjq4BT23NpEM5c8I5uc/oP/9ybbBoLyJ2jzuKP+W
r7D8dxn76saF0PINT3mUhbK5q/2K9nBfLLIqknWKAkylneH+rWas7KMOg6QbawHiPHDl2EtxmUYt
qHjVM2V7QZUh1SKtoly9S6f0dI4CgtPdJQwzOVDY5gQT+RJi+kugEN/g6G38+phVlMfsukT1lAKb
0v/r1r9Xz6vSBRIBufYSHJfZfp794TE38i9b6t+jaKYUOEBn0WjrpHHsR9cZAcFD9Bzi/hhqI/87
dcTg2+OsDosJQLWH0V8duuehNmGneGYSuasXVewUj87NL28M/zrz9M+OtilG8JCBUIxZQMRhaizl
dgiLwmcRqN3Uq2wj7mQxpe0w/t0FzaVrIYqDzl1kK4ygRrGXWdcDkOxeqC7NoCgorEWiZ3PKtmjZ
nykqAgoIaH2LfKSHjYdsLsReYq7rcVTOeAi8+jG/K+VnulljsYEWERjbpEXTfBkbi0bVeoz6FbiN
o7c6WcyiifOgqU7WFHrMF+yNo1nry4jyI9E0Gz+0Tv49Vr2b2Uh5Etzkv/KWzvlGhjNnD4+Iq0f7
EK5ud8Tr7D7XYvmtZWmmc7/dG4UCK87JqEijqfy14pE9o0R47kp+xI10L7Y5PfSkjaZm55PFHDhF
ImWAVHZ/N7bmfV70LxAcnSLsxPhqu0lTB6/EmDgH7oH8GFG0dvXazv12qtzjjUU//GKuUgS/88kJ
q+fIkX+XLl8TX5ROIt35k9H/c1bu37yey5Nrdi9GGQQpnOmZ3g0jtSKyyqph7g5jySxWFo0LrLpG
R7Ua/o1OiE+NtyOtneWH6eYsOSvR3GyBfTyVYKVyDB5U57XnPDJMJrlWJGa+/kHmebQLeKkh2IM4
6t2Hyle3KMyfikGucT2Ej10YvJl9UGYDec0c+HxPbFHmoRL2E9Nvd+LmUwev3f81rQ4uXUN4dFl0
P/n383Q1hX1lUibRsGnepbH8yovpbR/6PfXAJ+467Z/E1XqJ0REmFpmiihdCx9A80yO/VvvvYp6f
grn6UTA7xgBMTVyYhhGHnRfFyrSrrMiXIY3GwEutWpKF5uYrxqbGe9bgd/E6kNZkh+LdZT2OXMno
6RbPbMmwT3QzZY65VReZm7Q9FuwN+3Sfl9a1PIaFBMFfQKqLEDgsrGz+SwfDseFpSJzS/yMs0R8I
X7fYIbYiHiDeDsUqythVxme160eEHYrQJmMmfoQfodoISN9twhqqsqrIN2O7Ik7uDkrN733UQgWE
g5GNS+teCM4pUojAMla5QbrDZPxebU2BM4GsZEPOP8xZGKk7uA2NAMICrCSqxnYHdXQA3ZZt2RhQ
7Pkk78OZzPXObNc7CT0a9NbR5mUWrfdgr6uXkYgcxYElrtIR86WnD4u9c/yHPqJPR6fiqdbLj6i1
raTK9a+B4M245JFI+3XZ0r1w//hDv6YucrekGrYPfkUv61B8TiJaEjLkQBymAIgrt9GVN/oSUm+V
sn29TGFYPFE/9Hvfpw7N/r4dI2v6K2uXEYILJg0NnJZyADKA6i0One6/w7L5Cz2pSAoqWYxF9Tva
J520ECsPKIbr6zYWIcFUxMcGfrCCqOicUL9inW4sV3vK2eSeusgfk64o3ZMEWaDPJmCYUNt+6Bbb
vO087Qdwe0oW9tb4y73qHe4WnmfblauMVbD+x35pIhhBa4P+rafZxLXaUw5vcoCaKG6jLfYKbmgp
TqotjNsMnEpq2SjkbdRdcG0nZ+jZ1bp8znhCSp0EA0c6PkiyPHYI3sqP2LVRXHzMG1ERsQotN3NH
UxM1tPfO2eut5dpqy+fwdKuj4TXi24CAoe52bOt/iIrHr1xP7PjCja7G0MhbW8Bh6r4w/0Mspa8t
lqQf2+AWH0pKmcEQj9kieYcxKIHxLcpF3DoNelGFU/+r147zUM2tAj6zVJEGRTU/V34pX2yGOErE
vea0bjwtTV2Dao3WyK/KjwiCdTyg8mDcMkTWoPLdoq+lPSsEDoWfWUvHH2kr77ij6npUPj3mgV6X
ky02+zYGc3dbDfJFdkpoOz6v0gTykuHV7SCxvKbp3+48pxlL15RGPEd6ehhz9jrXVv0vRwXjA36l
pY09WclXSm+qYy1J9y3cPiRBDZQtbqY2+iDmsU3gXwq+ZrhY3xHOKRhX48t1RXcwiP08TXkbUWLj
M5420tvoGV8sYKh9dMGsnCieSGEDrDJzmr9zi7I/pZYTwCbyWa6ys9KGG9PCBuAn6F8tna0+sA+5
WdGWYTyPpXwbkfBkrjMR/BoOw/yyLf76YuYjsQ3+nh/3snRTR+3WY2v46xPLdvNv3yra2eXazAEA
1/DPIc2D79RujigOzTfHUdFz3o3il1tW4kKqwnKYvb074M2Yvldk2kerHMv/qnru6Ig2tos51M55
thv72PSuQ5J3IP7T1e/RH/skWOvgL6h1caFkqD4OCnoxLnvVJ02x7c9OO48/wEUXiuWie2f8xPHq
bE3/udqsK9vO4N4gajvDoZVv9bZxGxh5fawm3fxoDdEcLL+qXsfJKR8M/sbHvm846F03V3+CRZeH
ZRllMgUEjI/dFh4CZ5rOw5Y316q312vRo0ptW4rC09IxQhVHSCaeRTNMH7pa5RmUxE+NKeiPpmw8
ADHgsqdFAwbYwAsqHuqWelyjl1nZW0PKR7Ac8rCKnvu+M375g6Jznlsj8yHCUoawoIlN1biPyi77
m1EwUKkhXD97MVgPKh/le9SKsGa8VvW1q8Sc1MaEpNlylfujtcFO6qFZviY/1JdV++0vZTDS7MjE
GMNVddvgjN60Y1VZJfLg6G/9nFlhONycqNrTkmiWMc65VUhvA1ZG+2I1P5mspj+DtJx3a1FTHQtT
qA9YvOUSTQ34Mbfn107QwvsQOPomekvcWnPy/zRQj+dqx0AralenOATAeup8zFnQymhHMHsHFkt3
NW7mwOvdSyFugyBXLWi3/o+RT8QPWhgjgVKa3trOUd1tZRZBOJfXKNrDJo06jzjTNfekQYNfudGv
XBhcq8xwhU4ktsD9uDpUPv1wF/Qkx5w8Bi/uSl7UwzK7VpcOrWycf0vRtToumPODsye7gaHMH4Ih
a3fHAe4mRdRLl4nE9qvpw2HELsWpXw2+IzxumGe2pLLsVZDElBsMfkZeBmloMWHEjTV7TMgln/Nl
puR4SlW/Yd0Ryp7r1IGnrY96nozhaJJw4ictEl95WUHh/mOttcOk2S1IFjn7Jv97RGB0GtV+iaTX
RuAKGMqPF6nBFhZZTgPYmlQQS5Lwb9fXmelgZc7USHrpA7CCukMyTQRsQKF42nXKaa6hD6Z2dSM+
tmNpcpkf2clY3gHl60dL6PA/bq4JCNxup9QO1KjjqsCkTrtNYF4LhxQOLJV3pEoq4555agZzVg07
f06PYf1qYQWWSav2pYnXQBjjBVa8yDPBWmOdjC0n4HhTebnHvrJaP+m6pluO1lAQSWlV0/5X03bT
PUdhuf20dCezDtY6ZaVTFItUuq8JWVolmeAGm/qBe5OIaw9CoXjQCCB8bJdhX2XT4LFrBfCfGECr
dp8RkVpbdzan9T6I6LxIynYn2zRq21q8l9syE1ldlINVHAJgi8voY2R+qpGZbofA7IT3w6hL1022
pqmsB8Nu3enSWFNE3uv92k1cKjuiA2WAzu9lLBXnYU7ZOEUC2vUfcMsXKuv1aqMzIQGGn7GY5C+L
5k4VwyKDuVeLvzlnkJ4GEGmU5hy7Omco9StdlADKyJguQYUaO2lbjY6o2fp8vQ2h4VlZGDZNfdDW
0C9nGzKZD95ykHh7oaZspq7MP3suIzIJc6th9pzBPFNB4yv957tliotpLto/k2w8Tg/m2M3rdzDJ
2SUPl8ipG0UMGnl2S1Y/8pNwLp9X0u+fYV94T7vcWFTkZlduSvg9ZKtTt6I91KEd/MRm0Oq0LHrz
LxxKLo5RsJlWVmh6EJIyD90xNffJDrOQNGd12ICd63NguHKPTRh+48jagq4r31emkUFFpTgVnOX9
tQQ8kIlZ5v03mm3QElN5g3OjFW9Sh7AcwZr1mg/hgzkX8FNTPZEMDM7v72y2ZRgmuyui7YD6UufP
dhW24Qmw11KZRm7YpCDPvXWdOdc/+724c8fCgdQ3SDCk6nFDLv/DitpteqlEbQ6PEbP6EnuEut6m
pfabzDA8rY6yEcYSN2YeyWQ1AaBOntuPH3ZPgsRPBnsUQ3JA13uSmByX6y7WiDIIfzJKvmjwmzSI
HDjEhorVMiOvEqlsTVuw/2Lku8jjBsxMXn15VwtGquyrxxKCxjjCWvAV5TW3fBwapq5Ps4kB/MFR
uN2O40ib5IHijnInteJuVd7DhcZrCAV64wlnDJAUOOidkVGIaPzZSEv8XLdupxCtCbf0zmm8Bx6K
lseNsIf1h+iDcCRcyC7Yo1ExBmcyILf+khNWNmdeMbOMtbU7hoeeNc8/WjsIPxG/bEBkZFrjeIFY
V2idutKY0nULlw0GLWQJGEoW1YMRzGWVymLWPuhpBDngR6hogMuC0MCgG40rhLTZOtgh7nh1N3e4
d21dyP1FrK4Hc7eMNUdg0fuoHVt+nLFSXLPfwA0bWBoucm/8uZcakpHsTnh72GYCBsLPptZW9w9y
dO0ePKcqrKtnLOPH2Egwr70f+KjaaOOYg3mg1XWddkMfpmXwCUi1yrY/6Ei7CmcQj1ESEhP4n9C7
S6Gn3RvggT2/D3D/RcofuPKijXDXsnXO5B577on5Sy8H3D5odyal6UDhwurjUGw7urZCKfvO9ljG
87IgfcmcUk3lE6S+1Q8/i8ZcAevcqfSA5OKBCA1ccZznBZ+M8JmebbwHLfpSdzMCg7QBKb5EBICZ
wFBZPXCHYECKdBP9cCjvMDIXSfH9DUb7DuGIwSKz+faDE9lHhRsPOR6w01qU/oXGQFkejMWYxNt8
z0o909TtozvpvdW4wqoQm9LupgWW4NWkStix7XbbahAVLlWAWtWr1uKAuRfEsVwqwz041TzXB9tq
8/GXYpjlnOLnL8hAaLrKyETEVnBqOjqDMrJed3UMBlt3FIq61AYyZBRNSizXOCWyhF7805RN4ZIm
HvjNm9VI32K3ADT8uVp4Qo5oieb6cQ5pv5zYVtbJ8BL6MdGuHMTOCzz1Ydh3Gbkbm0jEqrrtz2ZQ
5H6StdN82bVL39WO8DC0C9u/GIGYxXlWqgl+zqRUSWS2m7tlTq4b/aIDdxkfcQ315MljTDtUhly+
ZRF2/4KKtO9fyL8gDStvU0RXVaoW7VE5ogu+jdDs5EMwju508xCUONni0Qh6UkWzFWlEzG175Q8D
/sLRDcYryXe992T4dqkeJP9KeWiEHJtHFY5V/kroX8g0jPWgukelO3nWVhP5RFD5dp3IxodL6Sa3
cI6TnZftH9dwDN7i7ItibNDM1ba6wIijucTWWORPTi+4Yje7A7AOAlKez0g3ivrVL/Yo/1sWdGf/
bvIcqn7rgc6dQXPeeZ5bXDqCI3NY+BCpd2yb2vU+WzkjQ9jcvmfvmYswg1LS+wNtoE13MTYffzJF
SEtwUOMexlvQmOK6yqUHawHWLjKCuMcu2YgXtz6iJZJd1jjar15C6ZUyGxbwrGRZSOmNK84fi8Vv
dvfx7+Txd6StOyroCXjdGXTwHu27qpqc/S7iR5RavWnQNdB0rnnVY638azV1lXUpOT6drJ7a4hMt
3T4eOzM35HkPyOm51k4OPTGqmWJV625DOXBQ9cjAhn3zzoOZT38Kbqgum0MuLXTdhvph2nPknJAC
uMVxQ5XWfeQLRSUnPu1oj4tCO78n4dZdiilsQ/xQmu1+mK02NC9uz+NUx5yCjcdJrcH9vVXvxSO3
0SpPrZoW49LhO9wetezr+iH0xmZ8a6VYw7cG8nglNnGCmdVrh1TLUZ75IgNSLhLDbxc79mviyBL+
rX3I7LIaarAOuf+xR1UIPq0avX4d7/u2jalhV34B/j91YDjY6vIY4X8PYl951pqGHaLXzGEDkpAb
FsljQb/Z7sHYSMhCW1aAHIW10fQHxIeGd7Gnuhhf9t0zbA5Go/nuZxctbi+LMciYUZcxjjxzpEMA
ZLk59XLf8oeJWEgkKWOwM4EuqjeuveOVdI/v+RwdV7Nd/8s7sBo27g1udq0RCKYFkRr31L5AsKMq
e8ntjDEiWlNb1O1tKVSTp0uQ29sNKYwTpN1U3gfkqRYqAzawu1Ss82wk2z4E5HUUiK6ocIuQKErL
7uorSDtWo9GLquAJTpLRqZwtWggUOqog3v3Ge9ebsh+3vjXWdA3F/NsmMMJN5FQ0iNHM3WFu9nPR
pj1h5NMX1ISiWuZug80MNbsihURZwNuknES2B7LbP/u6xNUJfxBsKZ7Hwj5a3qjKpNik2aLRj9p/
8L4rBZNFpd/zbmh4v5O5yQs/KGVCaM3bANFu46WvF5IYkm6noTKr8yXP08IHhQCQRJyKEMNX+x92
LYqDUNDa/W/y+Ch8j1GzLONL4KKOp7TPBX7gzB536yaq0KYHteHTf0X9FKATmIqKjJu96ypaE/qB
lYC3PoIboNNF8Iw/E0Gr98bTOS1fC+JgHfOSR+SM9jxwv/VaTue6Xob50iBCA5Ls81pe3CayjUMd
EEUZN55df8hABawLUTAjRPK8+RsJFipeZENtf2MHHkN2v23ndINecI4cJGVObF3f54fFgVBKK5oj
w2vd3NcCc+5H9+dAMKE+V8rZ/tPepLrPXY9meXBbXTknahds98pVpLys88vgSzTFtOl4nN2IDX/P
TWqD42ZtHXnkM6LXzdtcd8mGflDjdZ6m3H+JVve+GAVm6d72xTIYFzqAwaunAoM4psoCn2W+Ltwo
1cRiby+LZRo61Vtp6e8RSKRgZLIN8ZKHJRoQXdeznBMWwqCL7cHIDRS4rSNKeAjZ1T8NLEHBR16U
3Ze/a/PTXNB13tvaRNqW1tqhOwGbiu0Qfeih7B0GHSDa3j7lqmmNoyOUASVT1/0T9ItEMGa2GH2V
ayzPi7tUHs+6dP5Y5i7vF6zNNWv0SlXHbfNG/cywxxFm1a6Ec+dZmeJZFw5hiLYnohd2GdWn4L+U
HmMwrU0adBFQHQAAS30Ky7XqPm2zFN+RNGlSGdE+RBezDir3zSMdpXkIgXrtWyGsAh2DqZ3S/B4R
FFAxQxabBE4UQXcUq5jLf+MwcgPSARMW6Etqs2zrbxSB3heDKoUZvdedPGO2oI9cKy2JymSfs7l5
EXd154IZ+GFvh3/KmUjcHu3yNdi34bjsc38oXfZpYXjrZR+aHORNojCXtXWpmnk/5baXnzvhqEce
WDykiw78pGq3YUtwJDBKdGCYGIBnFQvHlpeJU+IlrKvxClFJ+O5k1/KZPL0CIkwG/4zI7BKImBVS
rp/Tvp5JXB2s6LoYQfmwDYN3E9RA//P53uEeTICWGS3Ykf4ZTkhjsNd0c6IOYUkjPptcACKTRvGF
DtO81K6FpMLSe34SaiVufiUU9OqhGS1i+ofFeZhMXJT2+N6Fa3cJ9o5fAtYJ9+qZSI9iqVwb0WhP
dP7YR/IvmU55RtAykoyyGRVNO4SfHc1eeDey8vwIGmnuP/RcrtkQze6DBcZ8pQFDpNwfyw2niigT
j+GapAjGnQRl0ZLiAp0Eil8Xjqhym3eHCMyHYDY5But+3n9Pdue/yc0wDsSsgBT5CGtTqM/1QUMh
ZKi8jU9/dMPHnuz7rLelncIi2Y+tcuRhqbocuX9vHMx1HK6j6NsTKMqe6aBQN9R67sENtY418pY5
zvdpy/DttGm9m9NLqIOdEqCmRHs11E1SmzuAMeqKbLYL9IR30WZvOwY3hQpSoHSR5nDTh5VdgrHN
gzsF9U8ckz7bKv9HiluV7LDDGYFhzUfIKH5SdlH+RspiZIUdLlkDqHpoYERRtpM34yDuyEzay0+C
kONjiTLsOsNjx52v7K9lHz0WL+AVqED75BdGeKKjJ0fSBFJNok2Lwp0NreitFZoYP1ofdKelRTqa
i/3R2en9m6yClsBO/+azfW+m9Uc0kuFvR4cxGtSZn9Mbq166dMFpMHVGQNoFFeRf0arXsvVPuA7e
iV+4et302HJALVH4JVvvV2WURkoQ9rGe1s/ZXC/56CScpKdAFRVf/V0CJtBL+ct69sr5fS9qFdsF
ONc+5Nc25ymhJx5m3gac0a58H7bxAwb7cy7dEbtjV312zNLxAP11QI70MZo0DlDs/nAvqkhGuT4z
EHyRzJWppX9lAgayxWYRc4pIKiWWnxSTuBjzwv8oULrxs7NSP+wP1iz+9tI4ynBiHEUiNKx2gmLv
B16Xh7n2HoZQvJTDdnFq8YoREN1FpQ73ZKCmYKOzhcLh0/ZWUk6ou+Yyf/ZGwRNvVAnhpBjbfV43
YKBRt++QC4m1zdcqt0+4Di7LiC1Bb7+2ufuvZJeNVnGFi7xEEP3hVh6NtTrB1SNEc3mvNYo0v+6+
tF4fnBAvx76OcTsMTVzteRy13lFVlIV6+oNx90fuLR/MaKdy7Q6WU0xZWc+XaKhuLZD6obCqH9M8
/0T/+TZM5aNVlcdmzfEWBA4gUbHkiW30PyYlaFcxLZks7Xpj3fCRXwT/FNR7rvVP2mPcOFzwcNCu
9zp65tM47TpRyM3iIF+rZDGaKS689ataxIfrs2AMfoRtSKPqJxmouelIfPVD+Tr78jx6QYrZLLVd
cHcnmL9QRoEAQ8Lft9bnfdDP3rpzcBtHvCaJ1wVzXMwsxdBSCMvOEKf/gkm+MhScYKlSv24PnoBE
bVv/wfXNj1JEp8DfKiTJzWdXbkdjDt+ZsRHlrQ3ngew+C2/LCl8/YW1AOtM9+J3xOCD7STyYBUAb
O4j9cu4wQzYvnranVKLKj61qPzdYnaM+RHE9/keDO1K3/CKxRGl/uGjkFfyml2dzIoFvBZiSwWuk
KZPxdo6YvnkueHPMTl91q0lLrxFgRlfT1Ze6V4du+iEk5KFTPMBk0sw1p4694ytos5WUUTEqCAn/
6LXqvcorRHP5b8J/sTxaR2lbZ6S5yUg/zDpWST7pqzCRD0xTmdJ390+NONlCzqtGJbV2HmpzTCeF
/FwLdaTU5Q1t6wEQIcY3lqz7epK5haCmTNjbY2da44F7Yg9AV7op3db8yCv9xI3KRzpFZ2tG7BBW
Z3RL197dz+HqHwdA1jRahzu/b74uTTkeG2QccWBTx60mtKFeXV3FVp5Q56BctjtYnYlRqz/SdZNR
h/bUo2Mr1/bJ2NqMpEXqyPTjMlRhXPjiIshKN8LmYbCe7PyP389PsiGu465IHJrpWIZ5lqsOkR+M
vMoRbVCynnfuhQK1d9F6yPynBz/XzzZOO7sX18COrhVXlrLf9PLXl/Or9NlzkAcdl+jbxPDqzuq0
US/TN1BnwbbFbb9mKELpmd22PREFTWNBc+BufwL6fPRCcnk78zx5+xMR21cKY9NFhs+lG5kZVQ2Y
Ksy7udvoD5K2zya3LmYOgmcM59FRP62xyoJK0BYyDAcvGsneBXKrxb991G9TO7807XSS5fxAXdkr
mtkXPPVQXTkOw3FAtcYH9lZ14SNcbMbwcazduX+sOusLUTf9ffq4CvEV6SvSK5AcKc6mjk6bJW95
B+XSwo4tY//QuVCm2wr66fRP8/jNtn0OVfsfbp7/f5W3DjVSOdlPbWG+TvWcNFp9DJt5GDSsa1C/
VnmIKqZmcrVDGwlPSfFK5REWvrpvhio/9tlg2WfGwZXYPI7WWqQw3wcErBKNeEmDXIUMuZ2C7uAH
LLEV1sMunkwfS1WdM1ZMGhdTLm9K+Pk5mMLvoJQPyiYMGpFjkW34EZ+EIb6c/6vkBdTt3V94wfld
XZjru7Pv2tMFD9Z0UVb3RniNn/mdTMdSvKFYvKz5zFd6Z0S6/lkA2sTB5t+IucjjKljeuUrDrG5N
LiH6kMbde9sICk0FMQxpU6zy2Gq07dG24SjbL4gEX8YNuWLp1ZnaILgNqGwbwDXaxMGYnYiYZc2d
b5ePRMX8kE77u67HOZ2C6lZI/bGgaQcjLMt0aKpvRoUP5pFMdvOYbLZ8BxgXSdX78rcsPIEw23uE
PS5OI4d07IkBWnnENt52xWcdhS91vf/jXrITNQZXiu+e23r5Yo78oRbr1Inh5G7mN87zilttSsWY
P3oomBFCnSCJj7UDyOMEa3ArFYUQzE3UYARDJx+1twEM7+2fyQ+ep2n4tKR8np3gGE7NbW/74zip
VDUAyb7xhbObTThEudGhlWtbipO2wUv82doP+M/H86B5AZPhfK9gAC/hOFrXPc8FyuLxbZn25ZW8
CYOwfXzIJCuM6NnXBWYac0RstE2V2sgTHtnXl2MRSUDQylFfDTbWx3zAlT/iQkvdefEZJ8QVOe9r
IyLEkm6INshe0bqB8Ryo6lM8FMvFD+Z3eD48/S7HTRcWr6Zbv7X18AN0ueS1ht8Lo6Nb4ZeMohps
tWT3gn1PpNqPkzs+sk3B1+IuhDKfDkzQd5PMiqQPRwUcwJFwJfggiVd14JRM5q5S6SxHC5oY1ZRE
UBNCpiddJa0TU2yRYE6oEwtaLtlLuPOcPJrQRuzGMXpg3lozE8Ex80iQwoi91qF8DjBOlOPaZlLO
v7qJh3MUNw2d+r6HVZ1u02RcBqImmf2O6MKdpKutOvl/Vq6IWpOTO1AYSrf5sXHz22BzGZUCFiso
9LvLowLAn0Qu2iBHdm9zUJ3+z8TOkJLO2HHazBNulJqZ4g6Zt4QwFoFxMpfmp980360p0G+YJDeB
1MVuHT0tqJBIjWr5wBDvONOOY4lxHDAka2bI2SnEF+l7+rdNBEAMIl7gilj/Bd187crma2mHv2ax
Bs9hVX4BOoaYG7dfapyxcu7uZz5YxxJ0waumn/4UEEDJOFeT7fQxoXK84C7tMZai6kRhjQsPCpI5
d7MEfDhaOPXukq7wYqHXebYmI0dkF9jvnb82Z2+y+a0QN/v8P47ObLtVJImiX8RazMOrQEKDJcu2
PL6w7PI1JPOYCXx9b/VLPVTf22VLkBlx4pwdnPHLSz+PVO0OpEGcpqbN+CQVR4A3sga5k0iiOpXZ
4gGWemxnZiGQ1L3i1czxzqDfrTss8/pBrFVLJntmh1rRwX+D6+SOL27NSeh2aJx36J1Om+e3p9xF
nPL5pMLREP4L2qYdN4onyhoxtJWD8V8m1+nF7iAHqyrBCT8meQYBNstuBZwtFU7DNNyyQsej6rtd
8j2RbYGXgTE5GlaXOROuoITGORjwRSK8LWSD/zKbcfHG0papiVfRJ499EaS/QV4vTrS0fbkTGMq4
eQXhXpk5P2u2OpcRAOwWOz3XQEd1ksDV03AbWsar6pr0BmpJfwjS8g7TWu8JoKFr8O8GvUdmmzmF
s2OyOJGutMpHIXTCE+ik3sWFoh5xJGuxSk2P+rBR/U6mRb5Xd+vIWrKnd3CrcuuuPMqlRGWn6Fcl
WQhNxaNRZMTTPHr0MWUn3ris7n5dG7GzxvIuTmR9uc0KXi2RUYu4xTRcitFQMXNIEix2mpABqd44
5QcMkEHxi6zubHp6rl0PcaC+O/P1n07L+v2AEzHd4GbTdisUCtJwFAOG2ywn9LQBs7Otrl5iu7Gr
M8hNPC8PXa8eH4n3MerWIlYRWGd3CHLwm/PyHOCSuvFxYS1WIt9ONuX1kLff5L/GcIF+zNTTk084
5Y0z5UsRFxDW4oFS5Fvx8XNHFPNzmoshZuJlbQPKp4+B9/444d44ZNhnnouM9s52tWHcd4Yozy2j
tEvVGFlYt9PwoaeL/V+qMMxEIEiL8zxMDv/Q+n8OMsKZIUb1qk12gs9DW81nDId+VFmd/ehrlhEn
usOdaaWT8aVGWs8e32okSp8FhAa+Ectx2SmqbG9HEOgtvcudGCCNV83iq+sZsWwGgkabYNH3I8C9
lYlvJ+0ZY4+5NVrvbOoufTiVe66wGxJ3WCmc7LQsuVO78lLmdxqLIVrqGvb5Th6A59XLiMmY9cC7
p4KtTOaedDYFn/CLQ1tRJ+oA5jaW40FUSSuIiPhZkOmyW9cW8EFKXLyWQuAMhEr2sp7/rbKPWE6L
/pg1z6UfRL7HcK1KhqfZrfwoKwLJcS0Jxs8oASWY8k3CNg2CP9O5mjGzVXUpGcTW19oqj7DKDuYA
Thl9B7+Rpz0tevvYqOodAbDGpg/NS3Udcd+KWbzeXYjeX3THDaXp7gsb/oJHWL8etRGxbemf3MRl
WtyQDXLM9btr599BZCeBPmdZ9KE+4NwwX9C1etsros6tLrrXsU2ZSzPE8P9oqv6rhEIYwdN5l5q2
3sAdLRvStniH++JDpMt/MukuzWzkx6SZ6wOZexzl5Mk5nE1749nK/8MR+CoQPMiSjzIqVL0iAVcv
ZunPFGFFewlK6BK4PG+VPVWhrtP3y46JMRYOzsc+vRUqDdg4VKSMA1SGVrr+RxpLhJnFwBXpS0Ql
S363Xr2moYPGEhVucVml/cngj5pjYc4hR+KTLOZlSgSHB1LPQ2sqsWU/xEK5gXJerMLmsfDUIfPx
43p9Y7Mvp+TH0SjMsoh5W3R/uFxcjvvSblhtKOVtZUUKmhiRbVrphGNhhJtrLXrEfutX2xDnoIb1
QlStPSY2rafbIuHXbXkjvqRdbat6GthBAMxkKjc4JI6TSsqtta6/A/ujTmsAi4Hw5K5klMJyhq0+
guHLfXTI7JavPBJd6/3LSrMLVyk++4lKrtaZqQojj3y/XR+Shgsh0cc9SdaTTJSxCQb7vWDN7tYf
1Hy1vPYvcaU8TKvzwGp6AnLWeMNq4yA/OrAPsxT6oOZqbWRZGUJVZ5yLrnsKZoAneGh/OjYkRQj0
9OPTfMBJUYZe7u4ScOQ7c+ne6pyUMddjwHCWhRwTL/fRtNZP2+m+DYTUY2cRKndFmcWrbT0OGbah
AuCGPr9Phf2WpZqO0cOdzyURZm6iBCFFrutTDvXiUulkIckfHtclf8WRSFwATBZKIAwBJhHJMTHE
BXQ0HidPjGfqa+Ac/BT8dHyfPb25t8+W4n3QxyhDR0qzZc8VePNUuZOT2GYZoU2TyCKJyRjv8BHE
81tCWA3yyis0BjtmRGse8Znhz/Tb+8yyO/p3UCU9Z4YPfokXf/4FkcdQIrcwapfE840vvAZR47KV
vVYY4bX5XTPT1xmnSWhjdIgCiwMDR6EZl4v/OnvrRQS870QCar/90d30M0Gmp+payDoX2hySoldR
J2wSm2627ipiV6RJJvArvf/Of6zZ91r2lWUBF6x4bmhfkXOmG97Fg9kYZwBal9YbntApH2q3f0ZL
PPA6/vgmI2yHJ2CT+dOHCkQMbMNHdatxlKnL7LS3WmihpyXvTMT2BSUXIgOegKq5JebKO5UU+ZVy
H/yAF+SRnfUMjhznH4ghrJpGg2Qmpdi2eVpGhN4lanZSE/jKebkY5WPDyGNcduDl/dF96uw+Pdl6
bodwT7Gkmcz/Aur5tcyasLn3kwXTiI0lVcC8ypueF6hhhL6Np8wxjHg22KQw8cfCWrLvOfGaq1v4
pDBHTNZMgy/plB6hcFw7ReIo68hNdYV/WXMEkcE4mXhDXUP7NeUKjpNtHtbMBbHg3ghNeCqtLKJC
ejEo1AdY9VOIQZpRqE3nwV322aTLi88ZFWm04qGNYZGAl/vTm97NzpkBOQMm7smh9kc0YOwHNtnO
jc9Z+b/cjrtSM/7a0fgAcYyiX/dPTe6FMEevlS2xz2Eow2Dw6hjpOccGeB844jF6SpnNx+yOMMEi
GMx2bLffcpsvcXC/TSxZ/TfprXxXKdnopQaavoz4ahM94KzBtSD0eu+nybud4QdNmjUI2Qruh+5o
uQ+NZKmIclu+T9v5nhv/cfC7dxgXS6R7Hum8Yn0rA4vlCta/fk6iiTY10zxqcbe9x8bSEJTPmSqJ
wZmYAS8xVuVnCTswyBC6PMYg+XO1DA/pPSjuLGef3fXkbeKU4EnTowFl3HjdfCg754XRv8FgzdS3
A6Os7QQZhY+wuXYGZqDcmR99QvFlFXxwlCYbFmf9Wk7xysCQ7YNCe6u65WFaSVFOaWttyyB7IUwc
LZrPS1RMxzSB+qogf1Tz0RyLY1BrTH/ozyf/dagsD8lePrQ8s/xMutjW/oBZHJOjK7ZrmW6JBnx0
FYb2ev6wRfZOWZsffIueCIdTS0QE9VRvFnKFytDwy7YVHYdXRbmHINuP9qMxWRdOEyKAa2MRzxH/
dZpDIeXMc4TI81oEUB8KLulVb5fQG1S7Xf/PVS+S9zqtPipjeFsWj1XqwzNoFmin9kybj5tBmAi/
wBKWUJvAqKQToNdW4nBLvH5rO+t+qoOvJrNOVWA9TsCVaGlfxgJtgt4Dq+qCoUCe6DYQUyhdL+PQ
fUscRKc2ECxu7hg/aJCwInsE4KfIYab4Rm2fKVLH6zApi6e1eqHh/9Skcy49FnIYFugRDEyRhbT5
SCOoP+oNeU4gLi5RTY4I7u8UAoPDmMOV3bYn7/yQZ9p81TXKVqUzZSo0dSKwQYCs+ciJFJxcgru0
WANSY+dlP0wWGN7mOi4oxyWWXIf+muHGTVb1PK4QT3kV8xf6ApyGNBM76fcLd5gnY9/rTqbn29Fq
9i8e5VyMGeG+NL1B05ZorAUxDwBbyRhOmtnHawZ+DPzrgbDT49TgzGbczCJt0NfYcwewflWMICgP
htFeccwNEXCKG0wPC7xE/ppLbX7o9MB64eZ2jnau35o2e03I1uAdeSF7e3KHDpZg1nj3+5fKRseP
oGyOOxzU+KCR0zUrwQhrue80AFWMsXM8uhbmFCJ/Bf24Nm3rZX5Z8ZIiZU/7dkhCMBxP1KJfzBVi
Z0qfk7Flj5fNRlQKgjnYLbV3NWza+aWrYiXzY5kz5yzct45AejPCPQsWebVnGjFsVjEq2pYUcJwM
5XU0g3c77z6G2fvO13RrqWQzr0AYYFWsZgD+b35qmnYrq/WARxYLYTtCcUlufu68eZkET1NBDsl6
KG6iDO4Spz0cMs+PcQdRWo3+vGWPstqxYZQ2kFYsGZKrId1zj3Cjd667a/OiZ6LixVjyN5lDClZa
gH9Uh1uILYn7TGqvAJZOS108m6vzuRTVP2RPbFyzfvDnuxDd8tXp3Z+ynPeZ6ciGm/SfMka0nr7e
AjCOiiXAAMFUnFwGCa5J7IXLxieh38YCRIw+goe012LTkweyg2HYlIy9EUBPXE1cjcI/StAXBMGJ
xplqtDaslK8JgckdNW7EuHUrVPBY2uWFEeMFKx4zAluEaJpvSVd/DxNOMXfgMYCo+tYi4S9cm2pZ
or7xznXGPr+AE6X2g1ck8e9E4fm1m+IlcLIXkrv3PKVzf5XbTTLqv4nSKqQCi6AjZi4FzpRgc0FT
YFhAiWDoVWA1emv+dsdxh6MQ+aNaqv08BWCi2uwvpdDO2gW2zswEhrWvkd+AXKzKU2vPZLoVKXxb
9mu4lMt/c+ehPCXdbkbqvatAZ2xDK+0YlKOZ+joUJELgv1W/41wGH9ho2iM7ksBWloWMhCDnorfT
0yB7EIBEKDdiqq70o6G1oDsEQ/OGCwKNS9VXDUmr1bxxP46E2E3Peyrz8sNC053b4AwLT56X0XwT
FXiIjiQ72OxLAIPJsfNoGuVLWfRdxOoIA2agtye61tMp5CuCX/5l++on9bnw56biL+nfcjIo2alX
C4r0CgsRScrLiNBs6ZgdJ++ZgyFOqS2zlXQd7LjU7srQYaaNn9rd9so8FZhxI+zrR3/4pAfaYOIB
Aj4RrBvZ2vljJAvyUSIf+AVxyvenDJagLfSry2yV/QxRZryzeoYbcQ19L70Eywi4g8O/czdm9ZOv
7aVkK26j7J03g5L2m32nqLqCKFuXOJfLaW2qA3FJ4hXmbpXg2Rxt2Rb9p4dTVXC+12I91nl5FXkN
8mECQuXvXBJdLfMUVzD/SH2eDcqtbv3zjCWuq4X4z3hW9/YIn0DyvK7V0Zmtd39pY1vucZ6FKUuZ
GMw0zPa9rWz4vdcgCMdKA0YunrzmExMGyi/gAX63ZfrNsjvwDNnezz69jO6LedPblCZfJlKXyL0N
sUMfKGrf3lK32Y4dg9g5Y00oYbG1/5JVzuawOaxnPFGe+W7O8BLmtt3Oo3OoZg0jHBP+kYLemn4F
yzeVKiNfPuCc2gl+noBJ2Z0m/jKOPDVDsIWOds5HPgjbPvQZ8DmYUvyAlctijKO+TtF8D+uVDjn+
wDhiPALgeu5B3ZXmib1nSHxFRIPCEY49cDr15bzBSxZNKwje9C8Byt4g8lkg8yqvCf3lnZyvFlUa
5StIhzkn8GoZIV4j/HbtWavGz8IjJpkkTC9mxrJrSKe+W5bu5GSwJfMm7hEW/eK7mZzLZLsnULQi
Z3jJbBgHWtiUK6GcN2scNtbIa4wWOLEzD4TCJ5iyp9QB+LiOYVUUO7MgMapkqEsmRdYf3gj80hlf
91uQfXXJJzykbVkmZ7YGnLBv9BvlvwnwRIKs07L0ZzAUNJkjk5Kd5Rd71NM1E5tuQbpIekreKlJM
AdGjsXkceraYNVmz87DiKnefMNogmcdoVsRTKzdDP8ZOZjzWytvZzmNtsOeNvyC+9P6dOAKP8m/A
er67ISEDXIk+A5QBq0Dxlmn0B8YjMXmMNtbWgmbmuHzCgXN0Z/YxJMgLvHnLfQ6c/xXtZ1V/9HJ+
X7W/AEpOxxHeK2jGhU9dTdEbYBpIeQO7cFQy6vN34fzBbqrksG/NKixQpvJ2jR3uJfMi3bhn9qaS
X2Wm0VD+CH5T/2eq/nnOoSwLQFZ9KIn3N2mzLYxokrGp77J5HyDwmFq0ZuqJalJa7WlxwRXJXyYe
p3v4uxVWdB8zekx/LYx6o9nTBOdxEGShV11TR8eIyZiPV5Y4aCjG+WjYasve0NuqfhOEFRygXGll
rKsXlTx1KA09XqD0exX/sQB0m3X2vuWBJxeCGf8vRdxmw100Zm3U6Rd4nnxs3rGeX1vni+lnNPt/
azpxJTqxbdNiNvR99fvkHnkW7cDfDZRWvh7sy4XsM97JvKQjQ2qZ7elFsQyiso1DNfyNjC87VsJ0
xRJ5BKr9EYeon8Yi2FkdXhEVXPz7J5rjVau8a98HGzO/SMgZuPJCz/gQ2c9MB2oPt3p8NiwEZ/OW
CKaV5ZefNzuhji0h+mV2t1By6ZlAtGPLpInooFxuUg2oEcUOIjrF+KmDwDRzX/RUSr5vYJGu9e2s
Y6Z0c+93WPV4mfuHCfCm63HQElPxJ7687OaoV3c6DWOGctBGuuyPQeqdhYGC4xNpD14zCrbeyE9c
gFPYru0DwuJb53knz572QZ0cdAX9qkvJIFV3g0aXUojfQyxy5K2cu6szWcxVudUZ1L2pip44ry5j
AfqgArkGGpFhrvtpMcK4V9Y0uXT2S8HB58/PloVLx5fLwTWahyntfjmLP9NK57nu9digULuLPs+N
r5/NPgc2orz3HBwLDqATPsMHNUOxcIaEm3wyXpN+OUF9ReGsyl9kwTIuJeAh1ymjFABYbk37UfRA
Gjk4bI72tlW7wFh/8CjfRoSDOO3nd6zTFPnIdHyP+hG+Io4SWJgFIbHGdU/uTILK9rAeYmb/YhzG
pWc0r2PuvbPs4jiRgWDqTW8uV3YF+izkdmJ3wTaY+jH33n4cvqu7eUja3qVa5K3OcRPVyRWfM3bm
nkazNLfglLbEe3bVNNcbNYlzNiSXoOdGp5Z9bTmPx9Y8rr67X5zq5IEqLrSVXJZ4mK0SOFtfYGxi
Uy7UmkjH2JpHYvZ7ulnNtU64Lw3i6fg0edmlkNTIjEuOhVwLiczRQkGZTLzm4ECQN1Ht+QZnMTPz
EBJ5prIEuEhIvbWF1bVz/tbcEmGlabfJQB9slkeWnewtV9wURMpJ9F8kjh6MREWl5YfGoh/dMjut
eXZY7SWq5xz6mvitSDQFBoZPn5PLsjYwkVjZopWvZPq2VpujclenZkUlQpjCInPrm/HbLTHkTTai
Y/c99Ri7jGFnIzHK2ak25HUgY2gany5lLgz1nd7lGkIax0jglicMugf2O27vK1SFWkI/S3aE1k+q
ySJ9BoiUBT91rq7ZNBxYbWkQ13FffQaRqd2HtAanYISDYzMoLuWFCz1qRn4l3XoASnAp0fvxOuwL
0zosSZXGrBMP73doAYbWIrY46vlBSXGFDsvq25QYyLTTNMAqvBjVmDz6ZX3JHXWddeexG2xv07DI
Zm7gyTqop4lzw2mGO7SLJk87O11+XGyx1az8Lw8ANHV69wRVgyFhzbWM3cIqjGNNaAOT2k4v0fW7
+RuqGkVI8NALbecRQWpa/9FO8Ip4nn5p+xnFiZUDJFHvDQRkIABkBjbQrrsjne5yNLxFNuOBisf0
6eIwRBc+LMO673vnitq2H5f2QyMwT3KQTdj0LSh8p2VID6Y5h3S0P001Pc6eiVdFjtuyhY4kME4z
64PHT5C33eENx7+TrTf0bOqQSV7Khkww8M2/rCzrMCioxRNdf9eFKYH9+b+1LHbOyC+BC++VIG25
wQSNrkBmeDN1kkqYfEycz/5Xwqkj8KDVk//rV/7OxJTEefhhVnKJjSH/880Er2oVth7i4MwgEDth
x0gKYBi2kyffTg6lRQE717fGtauDUd/5nbZ1QunZV3b5X02otgFdVqzLq0ubVRtTfVhM6p+pn+lN
xnOhm9Wm9y0b9dl+WbHnbyqtfMfojMupwaStofcwPx6H10Fo2APIm26wWFAu6cbPxJLak2XjajLR
E5qWealHCNs1lHGSPQMCt9c/+7F+SXX12K+otcGKR7FpGLMLba6QodNHF8yWufL/aBEzJ5BIAzeK
k0mjTy/JvhnYK/2lmTCb+5LLdyY2abj1Uzr71nObiDfhJ9TvyPOhORPm09gcvdezAsd1oMKSd403
/23o/H8pdHRhi7M5a+fUXLdY+/dphQHf0deI7E7UED0jEg1WMHjwJ+Ss1J13YmYkAH7vlCotrPtW
f8x0/xsQKbeJi7cZn8+DKyeJ2pc/m6PzAg2O1G2CGONxdPc24W4l/ltchnpWgYrKlJcqWT9kcGlr
X7M3QGeee80Zt0a3jrsMS8Hs3GFvuDE3hGmyqzSItsy5dpyzott3XFKZdydHiIBJY21wPSf8w6pp
Cco8/yYpudWrBK+UMUaFhsmG1VSS0XD/TIiwCrPMuZjWBGpCVPjYij06Aqg39V+RLxMTAXLJa79V
ttwVzMxt4e5p5YtNUQ1vwAJfU6B6xJIeiDIeW0N/H3VJZFTGlE1JKD2UJG1+JoNtUMLzIVi6oPYd
qp3qvTeT+nXF7yUwJSOA+Q+N4xwobMNCqxIiP1SgMy5Xq2eOZUGXxB5sPZnpsmxHH9OfOeHyYsPk
uadY3Dh8Kb6iJbCJwjA9s598Jf4atzpRfXoh6z1I/GMh3upCGWGj14/6ktIw4/lpqzluau66qnQG
NI7Gh1De+XHXiSkqg/yuo5vvpTck3O32BaWUzszmXLM7xrzsCaAGBdNV8sGTbrffcS1+eq78oj2/
FrX/KNaxOBmB6kPNgZXPWkZr2/nNV106/7Lem/d2Se3SlE21WVX53Ku2QomzLtak1/BOOiLOvuls
vTz7sr1Ro2el13TK4dLp7ouh4xxVzvhVS6/YM68eomqeuwjAEPLcutMyTCxp+YVjqQF9ap7dkbd4
YeioieBn1pvfdgI/w9W7W6uZ+kbHfrM49hZuCBqIoV/9etFDwwiyOBm9X4QOOiz30cvRNt32VIBC
4GRmVlFm49bmpmLgGrNF+6mcy5DKB14ODD2zkMQwhXr1hmY6r75UO1NLwWuZtY/ThhxShAsV0wYW
kh9S6+paV3V6GvuC2B5rFLYqMX4Xo5z20Ph4kTo3toy7cciwOuqDju8hpVRdWJCNOSThlMxuTMMf
/NX/IwlEe7L6e0U2fJlTms5AEnXM4Yv0ALo3Q2JfssJNwn4KnsbaFnGvLAa+c6+Al3QHIO7GlaGG
cYGp+Q9Hh7WTnW4d+M8WW7duDkM7/aiJptbgYuIPPjl9am0dgjBIvIr8hqnICZ+rpafAHwuRd1Rx
2DzQ3vB57MgdsByMCEyn72CEmyg1JQOeTbVmy2s7E+852qoP8Ly60xLQahjYaEb2VaY0yLPDLCyp
mR/gq8kOwmrtMsbhY6dRzyc/PqyGIc1/wLNwi0HUgEkz9oJCHZHKhkxhle+DI/qWkbnv/4w2XCaI
21MOZMxl+0VmGbKHh6j6B4C8GPB4Gk7QFMYJ4ROYGArJhFToFOP4TaYUdjMSIlhVYY6RnHQikyp3
iTUQbTmT2cjxFABmiDW9ko9EqrUtF99Ar8Lgm+lUXR67JZGPnuO7Zw3ukyKUj/zT6HpMWGA9egbn
+yx6uU0c7GQYzlj96/cDWgYOY+lg43Q95BSQcGTalgnKCJkFQ/+eZQt4mgMSwZ+P2AbRCOuBXA+g
hA0TOZCMcg3AB7NowE626TL2dze9X7xOQw5wue0DP2SRMgnp2kz+Y6o7xkUL+UOKQT9Y61L+8/RU
hkaQf1UDsgcLTNnHV4NXHUAK7FzSRzcaatCyDp95CORzVWe/y1IVNrLpz4O1dAS2cZqfCzlpvHZZ
cA7wj4RumkvWgWpZmNi6+uwCv43mUVQ31pPYe8TD4QK4y990Kh2jfGTeNEwVjDVN/fZ8e+/OKBtG
f3Wlx6rzdDaK4qcHnJI/sWfIJxKvWvPFJd+0b+q2i22Lti23jHeBgMwR3MFZ3WiiQxTTUsMJC1l3
b/yhwYgcrKDiwVBwb8MWvGKP5QRvXz0KLPPSYKq/LkOoK6nt7+i+qHM6d5eRZtsXU3rXi5xWfCZt
Wl7hvbdxJ0orHJx0jXm8tHfPC9ZLyvJN4IagxN3CozdtjWtFiv1ApFH+WPkK0bO12+mszYP+KIZC
PamhLOk1Cv1KbHhJmTY59+h6rkAJKEt7r73eivw2Wcf9av3fhh74m3ZJFkIT46gIoJVAQXE0WVXU
LWJ9sQJZ+0x9GzwE02RXdmj31Jug/xg4T6O+1VOAWoLvNhpy8Z/pj0RzmwwbUErPB7KSoGJFJeGZ
+o/pJZfBnPWfpGztrZs62aEWlvfDtCR9zdO2x0uazyCaAJ4TSmGx8SH1hL41OL875jDFom+wBQVr
pMQKSD0bqodgNXFlBzwfnY7bQ+ldM4WztQzfnHDTFlPt/DBA8AjZRIWaA8oan75LgC5dK+w/fJL4
XfGh3jDCFu+96XMQjkVwd9P4MURchvIqBT/GTifg56aF+FGYjAlN08iftczEydVk19FeuWUr6zBO
5deYjTjnG75hPxvwaM33JfVYuY08c8/jnF6Yk3KEZbQw5WxGVlUdjdZeP7X0TnRx1jUqB108tP5M
wLWvVOSk+jXFHk3byL8Ww8GlbhtzLpAxgTVRTdoT0T1kgKnG8u06T8OIWZJJWW2TGyHiZ247VT83
SfVaTtCjfPeGlvxfFRAY3gjL7TednJnrjAAcZfqC65mkgXfv28T4GATNU7mQdGiW4c31BZhJ6lEy
WtXeDNQ3Mjfs2DF4aNzkVTMmO2o0FwmrLWkwsTS86nZFNIaY87YFkHnoWIJHVsTHo95M036Gn91a
jPKWDgSLUcaUIV+J4f0xuE2AD/sZgZTuUfN0yaqPhsoHTCquYMnaY90280eLQQITlZ9AE88F4HfC
VhHeZQb31LwG5obNVCT/MLc+Q61jQS0JB41E0cjfZ5kb3h8X5uDUQ0eCt8Fp6ZyI+Wf4zFP0N7/c
gzvZkT2OJ2xJtm8+QsfC4rG+Vj5jTYbjFASi3TdLUsYOpN5NV3ov3QrbMUX7bzC0KF1ydxHZZwqP
TTBQAdt4WahjLntz5iGZe2PZGBWBfs1PvMtU6UOIbdfYFMyzjq4BAl/3qHmGReCf6+zyNEhiKI39
nzM5MbaJemclgBx7/IR43/WIDQ/GDgqy9h9RKb2+cn2pnwC/3dZ1hhKJVOa6jbxqu5Fb9Bhw8H4d
k8yGSVk7/VedFPZfAJcvHPUePIZAv4LjTKQWN5W568zM2P+/vxnIP77KtOEW1Bt/l6as3/LQLBgp
GMOhte5ZLKG+KmAqOivQHnOzc7G1CPtQBHDn9pqN0ZQFClVc9IEdSQqcWw9oPh4wwRxss8TUZHjF
vyxoCCsz5EWjLPR46qqUdi6XFxCQ5iEwl3bbu322SyTEGwJ7MpruBknlt+53IKvs/lV5EYMhYzel
RXmd4Z3g8uiH5qQx5X2SI+11xpEIsNHvngXoRTzp0jiRQe643AdsknytaLnRXOjlq6/Wv37RZnwx
hfWTuJlDYoOxQ1Tmq/O6tqnnY62Y9FOWmNY75PPpo6yb4TJ5XVLuXR2IqKGRP+8WjVbQSKwTUIry
3VUYxvUar7bVMrqi+xe7qhPydl9QQMULgRuKZhdsmwxApgYCDkUfP2YXpgyBnZ1XpWhqqzuxuUua
FhVNY1yNypc7qxigPg0OnmSJ+ZVanSBDMnT21ZrN4HGic38LCgW2sFI9YN+lNB/wi/sktcDmcu3p
O85XLpB2sY626/sHp5Tin+KUviVqcn9qEM8Pvu14h5YB4kNuth+dmSwiUgEUMC9oqdS7BoNhAdaI
+R8JK9Ks3Wlt4Wps2xnptV4681jWlkcqgtmPLxgUrk3rZJFVj/dNB31Pqd+xSYwdlnxERPJLjOUU
/AY17daqpA8eK2VqVoyVgcWUuv6B/uJnchmjgMtuVvDwg7f85OBGrxrGI5SU3NEj5Vkw9y2aO5gq
8O6VaAucOhzPzAEow/+xVOeraKw8VGgYuyGR4kAE4R93g/ZvCtT4NwgAbxhZ2nj0iv6k4JcxPjDt
BfOnK+4FSe58Ko2DP+FoeUhxA+/ZVEIj6dzPjyrz1wd3KeY3L4EO0QftLxDtN0ROhgbJUD2P7Sy2
OpajkwrmijVl9SBqWpRSPM9twUZfKaDHNjCXv7rM6fauVU2fjLC8djul4NZZgmeK+1nYxC3QhWLX
1dU0HXn/4DbDTCqgyTPxZ7THDVcVMtlT2FRPeWXVV9mUNK28Y8Yzo4HyY60wazLbA/WiNxaEVMYs
ecoiLW2YYgZRxsnSbD9s++7DMdnB2c9t9qJ5sCIa/sdd77ELyl8WakyZ0q07w+dkBM0jm1hwbOdO
tUsHrPh4zOWhREoOvd5gsRKVIn6W/3F0Xsux21oQ/SJUMYDpdXLWSKP8wlI6zAFMIPn1XmM/3Sr7
2jqjIbHRu3v1mC1NGRvnfJrHF0RLwRGf5Nyu8BtIk5WaDFNxJodTA+0C2hrEJV+fO02OueyfV5EV
ndiIkgOW5VuQ9CHbZDOKL45bUhaNO/NmdM1wjq06XFMIU3K9Y2GKm5+QFtyf2caGlXven+ZfvO3c
otrSHFT8ZWFs0Q0QRjtC9PoNQlzJCIFdoW58592Rbv7hSWioWYOjRMX5Y12F3QY/SbSAl/CX554g
VOWJfRuY2CY7goP0cM9IHEZ9pS9i3geR2Z49l0cbR4jC+ZxrmfxGPWkvaBXg0cn75hrCWYb447DR
G8t1HPTRxvRInE4DDDvV59ENxw3xmWxspxXhjWKP/P/ddrxH4P3pFWfOuk9oi/W02jTzaH/Hoa6X
kjXCO+IlQbsyWbETUf/KtpNrXc0PlR099GyPlimYugenyOXOSwUQaYbxpVGQfKy1WpP0GcloVc4e
LNdDC9T+rETxGHBPzheJSfogK9XRBkKxBqbFXAeke6miGH4liTzUn4A4TT7h40TnWA7uLB7tOjtZ
dmgduVOCzy3MEGOnFA/eACcu6AvggIBd2ZyT7MuoMiPH5nK7MbMv7JY/rcyfQ9fiFOkzbu15+t0E
mvhhsYsjEL9WkJ99j/fYnLn0O+X9SQSe9xArXW/GbA4uAbCmQ94wwyRp4S+ljE92ymbVLkIECg/K
KeFxNAEBkRrC/QSFNkFKzoFRmRaLXXp3v4Hii1XuYLGCpIZ0QTR81NjAMcnxBSnwuls4i2CJE9d4
Tqv+1TCcV23FXzh7L0UN35k8LLvhOR4oDwzffZ/JtWQTy2/Pfphm6a3CQN6GYop3lLtA+HKlvxeE
JChQsI9wDdwVU6e1FBx9yw7Usmf2/2beSKACCNF6bptt7dDxMVmaUq3A9CBLe8VwUBYgDCJ1xhfN
IyWSBF/tvv2MID1vIzdjdTuMTXqKRfDLLS7kT9nOf9CCB1bB3c2DvLA0+qbjBB7YX2dV89XhqAVy
jNla9vErNLMa8iNU9brqi7UzdFdIlATLGBdGIhJYLT1zQ9/0tIDEobYsav7GqfjlzVzSRqgulBW9
N671Cd77BiXwD7THCRjgR553rxTlfQ4dFrFwprC1EB2FT94bjEAmAj2/Cu1cbUWYRDEfYus5KoN4
fF9zFsDuJHkcJC/ZPdFZAC8NQbct5jJxQCiPx2nSNHzAtCTdVeJcMNAzlQV7ABj7dbrbHHvxZQjW
T7UxbA0VPFPqKhdZABjQUHdTQE0Eru7F55iAEfWMK7g9DBQVrnkx8Udzu4BlgWgwzDkD6nVS4cYP
VLx17eYqwRXhnZfxLvTd8eCYLnKBZyKbw1t86IuhX3dDn77kme+iezNwR4CIF8rGQNfbHCe5stEf
Y/avyDfqR8TRs2jzn6Gshh8dj83OsWKKIjJYa/X44w2Csi6kc2zewcQAFw1/HqTl2dHminuY/EYY
eBSum1fo/Z7emWJ+1HERXOFwUYDrCvkckkJ4txvFg5Jo63LPvi/MzCvvYUtyZwDZIHT7KOqhBhTd
NFF6NGL/734NXBlgy9cDvVenyS/Lp7obkd9KAmxRNeGdKKlJo1jAaNxqw3fnd9TeLQxAcXkmL6de
XoOMFXhsjfVVwn1kFWOxqo41+IjxHPMloPSPHaOXw/TxqQwsRd4sa5G+Z1774c2mpD4PpngGYho9
JjnlJjtdJkhnCVXF20y1URHBSTquZpwri0Rk3tVpx35Tw3rZVCDRALOr/Kkyx8e0IThnsRsjDdVt
yojVdtMoQm8dtYepS6y9d31jQaSj2cSEPRHTAzwYFrEe3JN6ejO1sq6RqTDY8lwtBpeiESNBUidZ
eqrpbKMTVpVb7F3klRrvYLvxV6L7p5l7kCvKhg2PH+JzMTQff3+ppu4ctBBxbGf6QBGDWGCVOxVQ
lVWqMViXdIk9QN0p2AJP9hJJzN8YIjZXIG9uLWUbG5KP3EUFeQUUODrJiBKPNBCQgNZ/pTEVF5KB
3Cm87FJz32foNFC5zFwDdqA7/dTOzaULgNLkuuBkIofhivhp9DhXRB4BCw+Zz3Kn6XYJlyW+XvKB
Wuhk2VmgVrg+pjy9CfMvSTmU8/Kl9nqWQ35zFiWJBJzMJQAD1DXJ7ned3hOaAP8pS5HMXjQ775Iq
cx/tyqHswnTjveM7cPH9juNjdG6OxTRZS443txVny9EgzHor4BsCuaHWKelYA/eoOZFKJ7/x0tbc
G8FQ1YvRlVwjmpmztPoBRo8FhpNtLVHi1wmAuaWyJwzE9X0pGc7JwVCY0CRzwbK5F/A1ebRLfI+v
SVeb5I/uoT4nfpsj3920KiYSKxgYtnRHGttsVH8R6UN2qzDqemyjTzZux42lmm493DkgxBE+Fb11
h17AE3VVvTWtCFRWB/W56mHBV1iegcaDWcATf3A00iXO0ZOXpSNQvAp2JWcV/Kknvza/MKTwL8lx
WI1NixXYlu3RLKcddfeKCbN8pSyy+Q7tBAqtsYMPvHUoZtlWUU3ggNJXXeUQUsIIl7LtQLtQ7Jtn
lxi/TMd81eSdc9Rl/69wCZTC7tpkhUNMuP02XUFQlO4ybKOev+wNv6Ke0NEsqTJyDKrDX2BwFafR
BP+QYRNyJf7zmMu4PLLIfYkrodaR6XMvyju4tVQlTI11lRWnNWRqmuRzXSMzTf6Sp1esoUrHK2ce
xbd7P8WcPGTRnrndMkCVw8KVt9/JkPFSrqkTq7k7OaXQy27AjyHH2d9kJcG/bBr7VRXwuEJ4uzR4
5jb9GFnwrOiqyTEXfPkG1VMR3+YY26MEUSBG7+hT0nOwG8NYldYwbhv6xBnLMWnOAzmD2dR3vCIW
NVa3XEptcuukUhDJqCo3L0L34wl2HuJ/EXy2aviIwpSGJCf68Eb9rkywh0bL5aO0fKSYmgKV2tF4
BX2Lly7ZkUWW9s9xMYSMF5H76tWc32om0JbeWz2H+/bPwvYZWOyus6R4p4aBuG0DwkSS5sTkCKVl
vOV54G75DLGlOfVbOPTMTgXlvdTdrpLJJnBFugSOT+rtel3LJ2Hb4gA8unxvKxBwtnwgufRdGxgs
PRLmdS/FgTuZs7EH8zXKvFvb1s61UGaK7i6qmwqqiPZp77eR4nfsEwvflUOu06m2pDjGPV0AW8No
xLqVYbUWTDj3GFGwS6Vrk9ez8hUkKtaPduotLYMaMRLA8RIMALAbS6CkuChdgzIfJuJJ55CGJwbY
AepM4Ip13qavHd7/ZZwqzqV6yi66K8gZeHCX0jjmlxuk9MLL8MUIST87wt3drR4rqmQyFM30pXKA
I0WAmVnUhZ/FZAHoG9J3uxVIQiWpNFCrN92MNyskypDHN47B8sGL8rfOAv0dRwhCRXmQwFyRpvVH
Nc2wC+Do0LCHp+fBtt4nt9iJssU/QR+eygCtUKNA0tIAtubN2CRm+9PsMUdmAKMHi5omev2w+SjU
biqxqMgUDwU/4IQm6ySKcXTcTjgZEWFXuf8aeupR20CfsfHGYBwS6oK41l1QVm6Zzi5DUGy6yjmg
WB10ZdI7UVPbMG55FABJzhs3gIgwPClAFHVNxYtJtmEg4i0wOOGa4qbJShuLCA/oYBLoy6vxRSa9
wcu2ojIuOE4RP2jv4O4jRuwY1s7I4oNdE9Loq/kIres6+fNzR3xYONOOKo1vxbV+QU/XlX70q2PJ
XYwGlGJonE1v2bn5WdIY3Xcg6T3zyeQFDHTaMXmYw+K5t59mc3gmewgnxPgxkuorbs1tGxnrSdJ7
C0Uhac/iDmOm5secaXiKDRLpeOoygk9+vMGRsYQ7uRgjbOlEfpq4vlawpSbj1GrMN7aPkVziZZ4W
Bgh1e3xkpb/QNb/MbjiEtvHglIwOsXtsTBomOu5GmARKD4snOXbz7hak8QgSy8puHoVfbi3A4QFI
CApxAMtNZCTZ1418v/3b5ODHdOE1DdYqb/4Kfne9bBnuvc0wQ2vyzGtfWBs7QnuS0RK2Gj7K9sAM
uXOcW8nfGrCW5p7FpakkUYuruUz51sKMXxkxDk7A0LH4Gyb5TePaW8NXekGBwx7nMTZgXMJNnm0D
pztg0fpi44QvR1MG4DP/jKyVuOcSwCagtrIsIF1BdfVjDH9xTPGTAZxH6XiV2CzIPDJ5AeHBCN9x
8BbiYszT8epa325LMNSczwaUvrF6bOD9pyI/NGGyD0znwcu6U1bXD8NUr9C1FlHuvEUzH2EwRk9T
Yd1UyKu/8aazMc2vVJotM2LUKxKizYI0P8lBj9JHFryEqb+rdNwnbA2cagPEfAce+tSSn7Zo1Wlz
JDr9o/lygxf/HUf44/9bopX3WjTBuqMcvEGxbYcHm0wGKFL6DdxTAc+ZHRXVGhZZ+Hhj0PB7D/EH
yOkLpP2znm81Wwc18qHMyMKThxsHjSotAZrGa8ndPqro8MBJCIZuExPp88uvdEiYF4Nt3bIlxdyb
uClsJprnEe0a8BdOBpa/4OwYCUDm0TOdzEDXQTBG/JQuh3f1TTCM+3q8K5Lq7JntekzZqYy83rlY
4uLRy8n/dB2xaSgLAdzI75n+IvQ+1JSVFHJvaZOwMJEIj2yUhXCD746XwZCX38Tp3l3H4NV/x4QT
Au2nYpsMNyzaHw2pEoe+M895N/FCdZT+Ir5cwqLEb/2vDN/pcLSpdL+n/81+P/bdvqybY9JN3boG
nz7FGM6BV56kBgaQsuGuxmNsYnayOv+pT15zDK2zPXzTancEBcIy06/c9VxjXiwNliHxrlY5LZIx
hqpga1CbMFDE2ztYGwAfv8P+x1aNdZ7120frWksrgCShxi3psa2ts1f6St/9MHilOutfn7rtWgMA
mIXFi547X5iPnOPZdUhwLES+tWnp+JJq+OVlQCVusKUui2zeb+rig6IQE4V0pdjUDUazaZg2mur/
5/cwqwYmJcnqvHyXylPfJEK/AsdetxGx3qBpb47TPjptsZ8A/VSIxn3q3wnnv7p12Bt0+a4Ej4Og
ShEM7xoqaKiheDRjiSqbHQqfAFoWDTvREM6nPLfRT7UBMoW5dT2yTG0LMn063pN3XVOxAhDIXTUk
svIq24q6NTlucdvikom76bnxckg34jx58t9Ir25FkdiQgC4bZmdtGv6mp45OR9PB8Agh9m31WGiF
R4R5g1+mY9+c4E2w3wKMtO5649w0TxNPZDFKUtwEHRvHWyoXYt9knz3+e3UqXoHxYkhvvBXVDhcy
rqcAL1nhJOeZA46FwrJrIS9Iczvnct/igGDV3z4WHuQXV817pym/k348K9dXSzPVJyEJ4PjV94ih
a20Jci+l+lJZdup6lk2eTxtSGJT4A/s9sXeKbdiAJlYMCdbgskU7ttu8jaE7LiuXOlv25ngS9plj
vrVzeR51/VannKiGeIzz9myM47cIi11CZNDn3djRnWpU0UOBqWrKs6uZTRw4JaEMe+vN1mX0i/fe
ca9hrK5WpfY+pQQqyW4pAZIqxRqeml9WUu2RbEFfx3yPGMcuwdAf2ZB996NXr8qhtJZN5r2YafmB
DsFarHflXqUyX9lV/q/r/aPXdavAIQYtCHS0Ep5cnbjb2G0HQhnZrkgDanTSr2xmBy4qbAs9idWm
dEFFWcPdcr8h84nclg/sYGM90+AMrDHVvKOs8dTc19JhEM88Lc6LXbj7mI/A69tXo+z/BNEww0ZF
iVT7nLKbpbVyxz57pWwDy/d8ZLqKF7mNxSF2vEMwcKJ3trELHddZJcOwhoL5i5+QEYtMc8QJPjt3
ImXNasYS/6yR1EQSmZdwmve+wQsB8SvFRhrK9JkLs7EMiJLHROpDhWrHaup1qKI9b6svZ6SMz+Ix
HgiVVqLgMqOrPQmKPbLmFjD3W5dAyUR4b5ZuELpLH+9E69h/foaLqwhvo1Gs22LeKAptPdvFtgZ1
ex5KFgXpr8RNS5FiCFMkpoAF1uajGoqOGKWgZQ8vJJ0a3lbr2l1GLghPCEWY9cxsyWMEI6g7aFd+
G5gGltLm21ubnLJQqZm4rO040Zk9RNEPpVIbaO28WjAvW21DMXWJepeXL6BJnmWLCjXFJxoCttgV
3HU7Jr9YUXBwOd6n6cjTndy7nOkgJfxvLvRsMO+NNCOivhh5ewV1wP9ILWxyzWGOSl6FWb/RXgDU
sm72bmO/aO5ji1a1n3YPk86sPszA+3DTeufU8wG/Kr8UypYWozSfK0u9jna9hFEDaMK752N9ABtG
jK5m5SLECOYfm8nwF33H3t/OBodKAMa1wmvcjQsg5OQHYAq9ltrqxPhnjzbsP3IHBauMPN+otvxH
Puyls+ibmIK3RAvSGw2HZluh59jIelRzZGl7HN17jab3ZHcSFOc9TeMfK8dazbr7JBx+HkNiDW3R
l2cdV6uSireu8LeO8FZKYeSO5KUc/Fdocp9N0j9qj4WTkYk/LmiUN969gG67lQ0M/niCfuUd4Rh/
cUe1lyNe82Vf52/sKoDNpTMLM6CN8POXY95/F3DCETIX0SgekCirRzewV/ndZdyjRjG8ad6eujQ2
jWsu84Bgti+OXZ3xhahWFM28u1Nx0K0+jBnzZPJBge5HKsOlMzk7i6B5aGebe49m5LOCwEZAU+uj
TP86TvqKjI+Rjsu6AHkQlF8Bu4pU+p9tyw5mruS/qpJAMiXrpvmpnqA9QLi2Cao2+EYS7JrNJJeF
8k8+tg8LK84KSv6O6jfW3tF3aTK29N2p6FKKuDHs6GmtmSH8hGCWgC+T8uIBw8ImgyMhvGuU0OVE
Eb2YcXQIkunVr4DtxzyW0R8T4kM6RQdJU7Gby58WppNF/R+eThSoKiYrC6I2i7jZhpvUjOkRqJNd
6pv7MvYPxVjpDZWEmGbZM/r5xqeku7Ota8954LtYZ0bGsxrRa532xU9Ni5VtRb+FZ/5rnGzV1YKA
s9/3zyYNvFTb35HdxXPpm/PS8abr2FUbO8//5Ex5WNeZh1Q4D0EuhrXjzQ+TB6Aubvt3j86bnQ9O
cwFC6SR0/BXI9uZN6g3l5m/wPJK21fQaRIazjAkzuL0NVMK9wE18ErkFVwqc2KLAuL4YiD6icclN
ZYCn5LhyDkYmAX4I38flZDmbLIv8ZdEZ3LiGBzPRuNvi+y+SW0/RhzdE9iP7sJM0Eu5y0RspVUQk
n0I5DfEm97leeX7+zocH/LStMNnXAVfawCHXG/yUY7Kj4ePcZ81rh6VJjQWmjM75BAN0L2HkjynM
Hyo7rZUvxMmIxzeAXwnB1+Yih4maauwikI0f08h5kKQkkW/XZW8ewyFewSc8NgWfGZo5q2sXS1M/
v8PJ6riUO0zscAvyLHqZHFRpuNfRJg0xXEVGA5DSP/oR4SI/3UHbv8Bu2csQkc1tweGxkRmnbEW2
/Dso5n9cH//UFJ/bkshVStUtr+LhXJbDC76DbqF5gBeD5zu7PptaLKdIOVic5IDxwx92ysbzBP3N
qobPLs8PIrRhNWYYoe/+PsfZB9THiYlcIIs8FECxo9zx1kAuwjvw2WQu6AjB0IRZysVb1b5aVKsU
ZfUFuo5ejauLINe0IcKiS9IGRWlh+OO4ZSWwlPQQtn1+Znl7ysjtZ3l6U4P1L2xdovLkP8Jsa+GB
JDkDpwXLwoByFBfbNKYgT7ln2xjW0jUpZiFoVVfzk5MMjxlKOuSBRabx1yUXFpgbgbroKoJ8hId0
yKcXepAWBn9rCgJQqHCLoTY2HF9fXpEQwGpBnzL4FaG7u5e3dAWhzLS+obs8TDErcx8UX1ZvIvZT
sYW5CbJH2Bcr4CVcWWNN6OOn8SDD5tUm8v1VzfuM7pQlm3YmxsT4ov1nN9zvtrzFvNnfs17OD9BQ
3uO7vtNyZ0faWriUaHt625bjwpJql5gzZ2i764IQPjT5NW6zpdV/h551Zb3ANMKHgdM67vp9HeOu
ILJS+Wzr+nA9k4dJovk7DRXmIbq8qNMNnWzNivpS8RPS+XYu4CGyA181Dq8XNQ9PeWY9mbU5LrSs
fzob5D24S1uxGbbm91hix0IKSg1GdgBG+yoocYY6iIjChyQxPZspJgUZRWyIiTubY/ZjqZ7qwxFG
tb/qwTNGBrd6fHwBbEH8outixuMIQpJtLyAbEf8pl48CNwiPp75QtXSkcQtnJv5JvMyLKS7Xsk6W
wCzWc9Y+WJhZOe1eGi05OLHlYmy3PHHr6QTB38MHSWSUsB3lG5Qdvwx8vlUETL/KL12IKybzF2md
rgPRszVo9Hl2HdgY/ROWlBVO2O1Aqpc+Im6z8S5o/b/e9Mdd65cfCMYPFnS61Ix+Ei+5L2rvws6c
Uqzu6PfENN6ll74CDswWtU17G/LQyk/ra5lZpyyJn9uQISJlaXOW7nRARgZVoa+1L/Z9FR9LQUCT
aicFLocPNP1wPVrLZ3/a136e4J0x0Ro7zHrTGPwOlSbkYnLsxdnwbuD4cps+PxZD/tpYTMFhxPKR
rPbBAchnxPqNFy2gnEiebMkHQ4keN1BfPFcoukvXlTyL1ErG4uQ45apoirMp8RSkapc69zhO0IAo
Z/ddWNnbHBpvkY2BNRHNDAyP/EY1WWeteEAt+sCZ0EgijOwtnDBJr4HdvLYJWUUadG9W0smVJvPT
iPBRck8ZFO3E0vOD9YxV7zzV5Udn8kxiDn6gHeCVGMk21mh3GFdP8SxAUItgX5ZzSFwxPeKuAiE0
BVt4Ew/0sf32PHf8AJxzEH+YCbL2MtTtS1dzV0srrSmlUly5iLD4lCIVCkUGmsLGFfzwBhrMaM8v
TR28zJW6xY5PFpwycaUZfYyWihEakladq5YhCsySMnC9oD2IJ2RABcnBBZ0cZap1F/MemswrybJ9
VHhPeK0yHvdm4Nig/8ru/Jvfh8faMN4tdunaxVXCvLWkfvLZtg3W27Yauc0E76SP7o+d+aLb+M/q
zG8WqA7iA8h914ENSpYf4+QIND+fynWSRuUu87Hh6TH8lyXIfjHIfN4ySO5h4B4t2vmS2r4OMB8z
BL7Yd/5K2rtZPl2n1mMtPTj9KWCyCTEj5018pdT3JaHJMEn4QWSHkEMZ15Pv+hcnwXEEsn7CVpie
zbK4aBdYRlGE9PzS7QAm15pEsQSr/sv1+Q7jplCNxMXVY1pRc73U4/zpcQyQCb1QunkeE3tvpPV7
ZdDPDDziGeca7dnRo1nRhNxa8P5M50043k1GYj2aBXTVgOLvBvyqWT8GvnWp7s+OSpiScVvjZ0pY
lweNkyBGh3fz9iadvFvMTn4VTdltVvwW49x80CHDS5A/yol6ClttRwRwh/3zilA2HtD/w2i5+2kG
nO9j5ttrI4OOZSCcj6Jj6Q5LJGomlnJmdE274Hnyu/eim3jh18exr47RLL8UfDpozvMi9+WX2+BM
MGHXFXa/t8Jh00p3R8HEenLArYrpYfKdR5u/PxJHDhJ/XVbZEy6gOxOSuMXkr3sGCs9MDokeV62d
/kUWYhOXT1gXMRTdmOJcSALWkz/qftNLiMO+g4VF/JCZePN5M1Gh6PqbptJPFO3h5BecbgZFNSgk
7gthhQ9phJ9BJr/7rPz12+bS8EpjWUrqbpZBtMFruqbY7rkEDAU+0+VUMLxT7HKj9536nDc9NTzk
MXOnfB4E/kbY6coMH3HBP+a9hp9sK6xbHemvQRwjBksqEVbG0IFKGU60R6/IJZ2yUK692j44XXUL
cQ0v1YAOb/UnL55uQacq1gjNO3u0CSTudHF1gdfZSre1X5JYQZosaCBh551tcEyin+vBWNYKaVcO
+7ivv80I90VmyYfWJpmShJASvKYkQJqIVUnmpCRYrYtxh/2EyyaZe671P6BMn52JSqUBzBWrpOaW
0kmzIHWKI72BtTwH4xvv+o/MShwUJuKUTVNd4hKk4FQ8V6C4IEERuxdAjwev/envUVLLLV6tjFYO
01jZAzQNZ4bOar4Cv3xzi5GEzngkcYV3l35ZKH/LwvMPtmcRP+bDMu5Dh2VxQnlIo9LLLyqArV4z
fqguIvTcOW/yfveITf9XlN6l67KdVVK4lbsmPovxsRHJq9HK59gozy7QR+wEzb9gyrZdS3baN6gi
c5UFboBVM7GDGLo2bR6a4zxstkZny21TAAoJ9MzgzRNrqdVQj/2dWDtOL4mXf9tO8VC387icU2tc
GUbPW9oej4mbneLUWpLueXKQSpHjW1jJU7ivBvM1KOr7AXiADHQupf9VDUjnmOLpSEfZEdG5UVyV
8uK1AqjG+/VVtMnO0hVGp/EFm+fH3Omfbo5fmxAAFU2cVgItjh7PfcuQsyB46SANQBPupv4M5e09
jhTYMfk5uPEpVskF3A0RaTbNTR8dWbx80f22KnEKmwnHOQTUtSnxGID2PmdRtwXydtD2sIURcZ6N
aY+t61uhHdLTYsGa038R1yN2KQ6dvc6pDZs/nwGnuqtWsTG/J2r816Bu3pnKAdNEkg6gGXhK5jBb
gZ3fNI1+7DvqGZhdcmpTY3yhzrXz0ksue/AD9QHfwEabyGZyQvfiimolxiWinyhocrwfbcBxaFzG
nmKUvFqHoV7nRrUQs3dMzWqn6SIXc7EPlXyuJe8sibTZNrS/CWpU8+a5GnldB4o1Zr+NfPiegil2
D5FhXXTBJ4SAEw3bwLVtcm+MwlRxhx0yNXBNrXnkG4pxF3rwdpFh/osqg9Y7bysyax0L90Dn+gGv
xCo1yuPsqh90gS18p70VQKzIygQrrs2PknpsjrRG2xdYHZdqqvRZNxFqhYbtcBBDyYW7URjkh7Ku
T02cpkvY+tNOByCXhvEEuH1ZyeIHI+vKqMdXKoqmXeCOD/QeEFjELKBIKBXVdODSt3K9murnOwe0
PLWCNIXo8v44DCQxY9ugubDs31weIW5KJGJYx6Mz2Lyq4LavyrsPdobTy/IEK0xnoSUMeNzxKxel
hoBmXygf2eVFH9/o2XzxsMkPbk223TYuVhNiQXLp14rQIILJfEqJFtCuRJ1AtSvaKV6lthLMM757
CEbKDtMheB/Nsibgdm+GmB+Ftt4rXb7iBQIwFegrHvwOW0FyozsSh5yYlqPyRmyhgps6VhWDSqIW
inVU+MCCvTXp8lWIUWRFEGRniOgakGmmVpBCF6wWKtwXCdjGcj5YvrnrdHdLMm8pgpzpj3HIKJ5H
KEKyT7+ZglnBuRsL1mPY9TVBGT7jLvm/Z4GvWBQ5i8ybLiWofvi4LaxQRqghffRSZoPRuoUufLCW
YlibLkIqd5cJodKMcAD7TvIlNPfVZrpVMwC5sP+mJmujg+g0VNl5xAXHM3OkH/QXKlLGRbi9GL59
RnZ9J195TnuaAGfVDQiVg7HiW8W1nHhDUDePZBIOutFH4ZKibZpx7/6/VBrQedwOCCpASUvk4YmA
2LsKQr3kLQgyg2iKlzfvBT1Ltcbpg3b1Biz2LZy4WpX8tSSLgHOkn750z2aqQ7uTuOhdys9xeWRQ
9DpF5BLfxMY0EChc/Ugn4d6NSfuMpYnxov91TErW4nz0lkHXE3mKh3jLm+Ns8oAHdXks84SfBNKs
X3De2GVL4ntov2dH/d4fDLOHfyDTDPKdyG/MvGwF2+rC0oB1rrS6B5r3IKcrnR/SArCWA2btGCg3
3aSUXTBLU4WtDXFo6Irdp4HzjNMCLmVtYxgbq+Mk4MdFlQKZrC8oCFCbBjKb49uQEm7xNb7dlLcv
ptAaNd/thptvZUD9Q9yGT0YkPD7qnJc5C41n3+SgJtENUMKGE0wA5y2v7gaXhtYcpGV+hMWUYCAd
u756VlYrt9GEHTVtRlg8IdE8SNcLTGBwJUhhErzNdtJm02B53kGZEmME7yWeeIwyLXd1VXnNsqRW
mXolyBvU1z5Z1NfCbFRbozGztY8CzvWBfH/EWDLx/xtlSC46P+HG/axFdLTD5CAN67U1stXgU5NJ
QU1hhdfJGpaxLBeZCHf+/avbuPrEK2wv8+rFT2W1rCEn4Og6igKABA7moDZ+0J6fQmynZSR3eUin
ECjXdBF4/u+EvSYgDrZK5/iDqB80HPNbjeAu0okIrRz6kxQKJTgmvN2QQeKf96glcOhXpRuAi4cR
uZ+DD0hktLh7ybp7rDMHlSGiTqs82k60pk6P1bgp2ZVT6JcMZs8+w/8aSucIXPvkJDl+GhNTLqDv
h3DgFiu8M+GfgzC7LzYcixLv1oIeb1IrlA/TvMcn3zTP7UASoJqnPSnWJ0w9WyCAetPn4nFQPUa5
jpVdzN2njmtF8q/k5hp/lJb1O9IAsEit+M9owr9pdo4w1NZZ3rzQ8Mz40bbcmwa9M6qAKqgBW10N
SUYP/hfeoldHIWNP86rAHr2IyfQXNjVDrXvAKIp3kKfE7qZjeIdYpB3dCS57FiAdFmlfyE5SDx99
XYHKxLxESGyr+pGKCYrt4S5u4lwAsWCQWMvCu5doCsAI6VVIfKDerOZlyyAKPq48IwlNrB19DBuK
AOzUJ4+2k2xDDLkcQ09tmz/kTcpXaP6Po/NYbhzZgugXIaLgUVuSoKdIURJlNgipNQIK3ruvfwdv
Oz2tGZFA1TWZJ1/HbkSPmaO7cnoiib7J4kFM5V5LOJNdxowYTD3GYFolIz14eX/SEEevALV8yqj9
yzyi5VrWjXX/TmHG6aO/xXZ5djBSdyHOpspOv7SG3XTqNADzsu3Y0wh4zXhuZP5pEHKs8KuAXCl3
iU2l75YwcDuvf5MISRF5DS98sc9G2jLKVvqlitt2x+TsQpTwn6jGj0yovzjMjlAUT2E4WgxJ7YNF
puqqjqq71kAkKTsYeAE37M6onS9hJY+GyEXs7t65qe3/bEYUfKYCfLDgKA3V3srSRyR09KFMQtyh
PUUGvbXgEZyd/MQ79mKHLgwmOq7GKPZySNwVCW/FykPSOXBee2bw45TEnSor1tYOeyNiIU44id5L
w/qj1x2RMTEeYoW41gP3YLqQz3FHHBBuaP+paLDIz6jIXZpxJwRB/9G6xo9mBS88hR9Twati9sUH
QdNr2Kfog03vOy/zPS/Ch17iu3GAJ5AeuaQ/xkQgkL27coZI+HAgAI3W7S+rgvkF68uOhD/lhzGq
HU7odD1qUbN3pvq9rDraPQTIU8skTSZIag04tnw95YnZy5neZjfyU9Zux29Y5/2fJjEkGAGFIxfq
xdOxgYfLBNvSzE3TIq7E+svF3KEliMxS810ZvU9C+8/FpoqOHKaQqNNDrOlMFsbs08XPytG3PPka
1m4T7ew46OkzAooJQhKnszI08+IUVNxRPWz5UbPfU12yDuMLcx1tZatowfI7CHdZia0DYJiMbS1j
U9Ohc0xq8SYejYJNTn2rDbaVo+MeCYxPfD0lTcGqPKyW2KWlA3jMtY6Dlx9rY64PVYPQedISc6dX
/SEfg/qEcfiKJo+oDM5ElDjeX57m//p2ScGg0Ool11AYM+3IEMo51fTnmMFDBD07w05rL1pQHpqM
sE8jB2QX7TABPdNeBochpSABCT89h4r2GA+/Qe9tm6weqmEfjEmzHT3xGY5MX2dyuVMiUM/Ytg4N
fgrGJywTjQkBniSnhf9UwlsE/myqme6RWGUz2S8MXss534K3/W5QeL0FriILx0IpoiyAipilBie7
aqpGlVkwm+sLMi2M8RSCWUlT459j8v9sgsIBovzG4O3htrxIEGPliuia585mwJfoKLtbecnM4Zoa
E33jcGpM+0nr9cNs2q8eW3VG8GFE1hynaj17P0zeCdki5GrNEryiLm+2WQ+/yO2mv9qJ30dKGoRr
5nsl4lerX6LsQ6QuGfQGoomTo9BwITYyfZBXzgZszGf8BYrcp1p5z5aUfGb2a5+PdzsMXskp/mAM
dWotOR/qrILm1e+yvLyVo9QPjOUEID6Eh00XZhhU4mBrzIWxAZpi+E7ffjhz8EKRaq2Fh+sdEX20
Azhx8RzSPLQiQaGo6KpLNihrLFWIS2aGhl7pfTaB+9aO6t2LqIaGrr3rhD/jV24vRQh0ChUN8IAJ
KGrcTLBNkfma9O4k9kIHDNAI8cHuTKf5DN36S43xX2pO/2rdvBRIQfqgPzlpWp31Wv2aUbKzA1wD
uqe9WH1EnzW9asnUbTQh33qNOATgxtyI+IERRZjnqJUHzSmPhZ4z6HLdR05eYaiAAXoJDwD7xrxU
H43Hq1SZ5ZdXtc89cPMAgXqd6utOi9h+DT0SfY29n9nwgej/QMFs01pLQOt65R5DOYooDvtDSXYd
NzJasNqcUDDnkhEKUCbZXoK4Z9hRQDZlt82KRhywzf60o3RWU1Lg4+/YVReTy9CCEQaVAu3/3DhI
ZnoQy4N8zDSCuYT/COwMdJFa+BCZDhJd735ZAICIT+q3LFXfjqXtazwmqFXdM8QcMp/EERUSn9mg
I/dovEs4GrsMKGvLV4FKBhhvaM+HCARsVTdcL93NmJ1bulA5MjV/je18HCLOv9K9RVThXjTVG/Zo
P2NQ/Ex9fcVC/iqTcd0N2rkeynvTOo8kjbZlNt00zoC8DD7SNnuqGhg0jbXB+i2hj4J3glCYLpPy
xHHvrZyObueSPeYi5oXbpCO4CyZqy3qo9no0Xltn/Ega61MxMu5zkD9FbHw7mXEZs2xjEuoYJtVD
IQoIQ+M24MhijPPM0vOKSZ5uWJwo75956y4JytNQzmcv6e6DO97qzv5VqB1kXJxiQT8qieJLRPNs
WTbUy+A2aEgoeGaZnaYCIwNMMHv8xoICbSHDqxJOH6pJ98z9iIttsZ5CTe8jsmxGHB9j6u0Gxurn
oc4+4iT9pxvxJQo7EmoyjKwAfRCJ3AJUWli9GVkXENoxkz4lOshxOoF2Xdj61nOLQxqoZ2S9cosX
DlPhrK5RLSmnxV+bObvOyS5xPB9t0zh4AF18K4AnhG8w8oUzxT5IowvUtc04YGSaIhcVCmSdtafw
TEOA786hx72BWMh6ccg/v2XlWJyzPFGHJVBBiOLFsIW8elZ+zFS3m9kB7YCmIFCCib4aivo3b7rv
QUNSQFbpS1EUYMPiRqLo08aN7VWerxftM6o8sM3Cvcupqw9h5Vx5SfCweT+LcYQMdvJnppvowkfq
klmRWx+JHl+wpV5RvuO2rt9Bpfik0N0ap38YFrsIY34Jx6JchmwL8gz0ia4MHupRYGfFbuBY7om7
3jvkJreLwT87GoF28XIg1oKbBPMpPWY++SWKHo2UwH1VlZkfACxe2Yl77sP2BWQOTAX9U1taiyov
vgYm2wx21mQAH6vRAcu04FGwjeBpg/rTwLZz3OB9TryYyR1ye896BJFE50upsAyOuIJOGJBe5hY8
Vd/Rlpi0cEIBHs8m4J7GPQvszg8XUAarlIPV8I4VhME90eZkuyhurlRB4T4OJUU+9unIMR8J2zMa
FCAKNTPtjjDHbV/Z/1nZ8OB2+heF4lKlEL3KLGXSPhdfJmux1Wg3T4iqWizisNTCkHdngF5TOY7j
u5W+g9GaMnWEchJZ91DpNrMg9S0ZJupFOe4g8Lf+rHegFrSCHk+rkNjyrNpZYd1xraMNjAO5swUS
H4U6ZsZUtnCs5cqccTV3BEQidOnP7Wz8MJPzvUL8Sv74KEb29nZcXFma30s1HIAmvA9WfGi89new
krckbs9B5R56FLVz333HE3Ijr8jBGKMEXYckvvslmY2Yfw+a2ex7jmgMQWjeMxWcUH0+dK366Do2
QaBSFBYDXBgWSo8Vg6Lnsm93VW/iiPTGcEMEXwb5R930kEfZqkzEy4jDwWoczAHJX1o5d8dwW65W
BuMyZN+vlcU/jWi/QiA0rtkNIEsApzwOSNt64aH2IAJnV+XuhqiD89hgKEt0dPh4NjiuHSZZ5hPX
84sz4GNhnMZwthP/aPwRXADr30inR/jFTabhtV8nTvWnGnpWSE0udxcyYix2NnJhhjdLg6704mK6
MWzIIbYAV/Q/YZVfPbhuQ5reCRwELjmZIAxqEL+VYR3k1GxgKqy1eDgwz3mZlPg1LPPQcZXAd/+C
7LM3O+2aZMOWvMoLg9iDjsXUdaFET33xMwQeTgTbgGcNIiicQYg1dXOx9OiipvQeLXkPtqOdF4V7
CF7JmwnUMeaTyWtES7sf8H6IUV4txfaviC8m8qkKNd4YTr5TcJAYUfSFMu5ge9mT29cDMVj9o8qs
F/JzkByxUGAGxkd172ib6zk5B3mzCLG7RT9VvDGqArOZVjeq2pvSAjA3WN8mQmoM6K8ErQCsjY3D
zKzPcsRzQvfUB9LdKIIFgtB7Jgqw2AeZ8wjTiV+ArIwsgMSfbbL5NWZIjyoAQw9leNIfNORUgOLx
nSBz8IchpPi08B7FAnlYbpNObpGCrTM8pE5wEKsrtEkZPbXqWn8UBPwEyZNbtY8myN9jAMy5EE9N
LLHqlRehBLgv8zYkBRAzxkBOMvykbvLOfO0aZ/J5HAG2MTsa8ZvCjeQ/e+ndqiHQTEwXZc1clEvP
KuUR0KZvsMOH5zH6iWkeVVHi2s3HPQ0/O8PS/sYxewfpjt62pOOOAe72xadh8gzGHV94znjQtSuE
bFwyA7oi4lobdvb58NCj9q2q5q05xR/GbO2FyLe0W/se505pl+SOOePG0i3uZeitMVDUUNJF1KBr
p9S9TGCo+3QUK7LhqKJ7gkFtjV3HFEavVV++QolYxSMnWsHeGzw75ShU3pFIHNRjZ9WyadLbjrR3
Cqs1S/sPeyyREKD0DnjKI0DRMsDMN0zRAOYT59PYEugUkRwGb73c2TZpBKCKbCm4+PNdakC8D7hW
J6vzY3f+r0uT18qCwErl8Daoyccs+x+7KBTIgl1kav5Ax2kQPkT/NC/9qzNi/MJxZDFlCUShTkyP
3S6aIxx3Rs3wpXEDitfua47lM8kh5BkImELKrQ6kCLy6piDU1FhWkogUjNsEiy4ACQONdzq5YfGv
cWZO5kobthWLKVOz38dZzXA33Z1TV+Qy0A4+sWS4OhHWHNCY2oFAHyhZ8JrwVjLIHHXKg7Ct704b
gLQNAfhOeoWBt/1ErnYrW2SZLjqXVVCIH7dGaxXY1n+lJsmtT4PfMSulrxq2xDrxc7uAaTYS/pKv
xXkrge3R03mHLp4/pxnBY1/um6HZ6uCCa7tmYl6elJW+J2V6R/f0EMAEmTJvzDFt90kvIOhzrgoS
7B1QFYlS9ibuo72jub/eAOhB9/pds2hQxi55r9HK8Hii1E0khp1EpyGuxQYh1k3ipyAndMMtcXTK
Huf/eErQGrT5uJHRwGwEAAngNWYeR2NeapzqPE0IsIDU7hInOqWt88HUnXk/z/JGq/X/YtH/B20y
WOsmxLfZNY5os9gROPK/eYms6Hr7ySkplVIPAHtojcmqVx1ZSQwgt8yOEStYIvXDOfwJ9PSfsfgc
7ND+jnG/oOw3542r43WyRvcSG9q+T9xPFq4cUh4F5LRvUBz37JrxYnQXDSyTnwwsK/NquVs/CgYB
Z6Or3qI0/hwtXIlVenOThmFJA1E/Zkh/pFbe2WHyauPgK4byM8tsFKLNy9RnJ5OFw5R3b2EXLTOH
k1TRPpbxVk7WllvaD0VxCZob5QyVJ0k2UEHXuos3x05nyHDKeBlj61jD6zUdIhHwwWKOk0RJkR4E
p2XFJ8QrjQck6YiDdd1dMFoX/gAjVnDQQP66KYOAfqLTI98527LbjVeWA/5JDO4LsUg7RwsesRTf
1Yzcd2BRNtgMbr2M4U+v0z73wRvKgTcWP7d60FZj2b/T1hK4k8z12kgN5cvltOncd9dobu1ICnKm
cvxF9cHsnBwHjHYMl9FZq+FpsFjZmk5p7BnPd75VoInXUwopkpi59jWQhnM07kfloLNtCDWVUmyA
EX3ZWU/fWYX3POYDLLwJLVe6S6C/I65Gb1/fiqh/02fj3gv7RnRGtwrymaSKGZUe2LS1wOSPMwE2
szC/AewRjzYhSDSj1rhAhvsrAoPZ35hkFwaojyoASg05loEvI2PaYaQ7TjzfgraiMIvV3uzzLzkD
DIymCBZUmAxr4Y4GtRKRbqAnL80M+6qPjL1SQGaH6D9tar7ARiJusg+O6UKWhw/BafQVdeLHs7JN
mXLTk0cO6Zxzg9kCznQA5i2HYZ5myIFG1tk1Xqk2YKE7B17kj0ni/cEiRT0+65FN+jdq/yHU/dDO
wTm1OKEw8vZqVTaVRK06aacG2ZzCwm2xQWwanaIRsqJ6DrMy+UPEwlYfO8v87jBkQDSTzV+pygKa
KzujWqUkJU9kEP+cyAovHTSgVQMIpcSSqNV7fWLygyc0wVyTWn6qEWyY90V7Th0B3KhZwkrb9OrU
o7EViE8YjTT23UsGvsyFvEw8mX5wTfujsdBt41RNDr2ItW8N4PAO+iBDqZCBTmn35tWOCbenH3P8
UA2/EMH0D5yd/5EqjsVMhGRCR1F8nyx89JjE5ws9PzMqu9dgZXFt1jb5V5OXoF3MWK9iOcYtRGNg
ruzASG61qBMumoIHMOm0PXEb3M6B6VRMJ5zOH2Qrb3PBrDbR6p+hi8RTgkl0Plm6Ddecp33N+KW+
tA0zjLVHZFa9rkZXordLFRakuLSOOPtIdCDR2jhZSA03rkZpz8MpoSl4urGfevfPRpjd29WdzhDf
i2Z1rFaDJxNIIe60LtsygiWcNLR77xNV8g3RrtgkoKvWhu2sl6hcqmq4nSm+bE3KH5VDWawn5AbI
AXM+pqpflRWCI0vnD1zDNPEmLCJUkydGyuzba+wjRA4cHXEfbCXlEXi29Wx15zzQ4fha7qfpxR+q
i49lFLwmmviCteYjo9mknf7NIoeqbPCenFT+Q2t1c5BpIc5TZzJJn2bXuXsx3t4p2AGqOnNBi41b
MQ0TunqbsuqWN+FbZRD6g2tVh6EzN3AZKPOVFj4mkpHXhdIjX7Psk5YKouFFyqbPvVopojuNoyvQ
afUHDLd9Bt9RDPUVius1ocGDLCMSpP+W68ci+0kMUn5BfFzSwGY1RMzktijLHVoflN5o8DLzWdic
oFUKGq0f836tkSlywUaa42EkAlwW7AvsKjAvsN/2/M+Y+wRiP2DqQ2tKhaRXUgB18HDUOk9pgFPE
ZMwWqFyE98ZYh3kymVAAfEAz1b5mRwSDEIFykoU5PU+Grm8Do7jGqXVkwP+lRaN2bnXWBEZskUec
lPpz6NqkYAajfO+68g5hHNX7vHC4a34lHnmmLFRREHIId2wEiRR18TFa+SW17QlXUAFhtnu4o37T
8TYYstKfsny6kfN4HQjNyWLtxC2Ohd1k6xG7X8HsfrGN3zQ1OlsrL30ZEOimuTTtcXPsauPLTMUX
ZEd0Xm5LIiMqpLGOmO6XVL2NIEEzjdDvGtP7XC0bsXy+WAMpVjYDxQ2dJjWlsTVGtJR1juO7GQHt
8XefXC37WRImlMqzrWzMZyfPPgKNQWeakD/hpMtMyoxuzYxaK+fspmDAsjDoN6vpf8lOxIRuMick
ozbod6xfWHiS6Rk2AUeqq68QtxyCtH8VqJcXr2XqSETvCVpYTT+PxWtZTaCQ0Fe3NJ8OoMymOjaz
hZNUnYHh7oSa/8p+Oqm521t1dWBfcsit6E6+6V/dEblIzF5qNZs0I3UV6+JU/ivjzEcjgnkkoEUM
dxmKWgLhIPXOVXwppeePJKq1VAxpj10zhBiQEX1UkvdMD+MPixutgSbfEcdCbcEO0VLnBEnSUVTG
b1tT+SO6I5Yl0YuZApWUlrlxM+bnHT2PtWnCStslrUsHOPQvWo8ENAovEVvsVZFw4M5RxIOYJLhj
YwgizfSKePFckHVJJjdtA56htWbXJMUuEFK3/cr0wibhHv+PDTgeqTIBATH4n0bFu9keyITMa5zL
6QBAsVw2OIkEiNmlWD8WmzD1h7fRQ6IbIqrpXWUmKQ2I/EDcxRap2TJ229E7Yfe03/sF3RqInmX9
YO9ysM4oaqYXfRAPdLz7dsZV7zjk/tgYdVo/gqDQTRGpqDbWYQxQxYLZkLxxPUFALe5Q4wS2+ZkR
/ZfrkHLhDfQEzDIKmyki/i/UkABlcNmrkYNTSAEJDRqpNiavOoIARhHyYg7koTHD59e4trn8sRrv
SsX9zSzF8FsnQclf2L+yAbECMeXTLgDMILuPSPYkPTLX0UtWzXXg48hZsYuo39lG961XXN6pdtMB
n/hKhv/MHs9TxCBAWPe0SlmytyjaO6y1eJlK7tuGEsadj9GCKZ2857oDOS5cDCAVjpms3CG23SIc
kz5D4PphqvCL1Q5RhP3s7jNWoqnMbkQjFdsi1v3WCP1WQYoEbvIRN7ySKLJ/CRTAHdxNlW+5tK1j
W37jwNiGZQuzVWdpJ71kWxbTl1smd+jl28ADCkIBotcUr7ikXurC7TlTmw37m5PmTridekyps/Ok
9GZHkPwJt/lTOfV3PYM/iitxVNyxOTjgPrsMjXYkluG7BM9DyNlbSOSjXpM7wsAs9torS2hALSHh
OQXVeuM4iHJrAHlp6CC1Eu8NTJspsN6xDmVra7QOrZZdo8wBu7GkC7n8MhvVjF8Twzs4K4Hup5nV
sOfB/OyAy6Y8hGmbwtA4MXwEE2ED30jxG6zQ0L53MYU84/xdMLlfqR3dtZERbz0/KBCDYx1hBg3g
aIKAinPfLomHNnX3XcE624YaGQRzZ19ybcnv4XPJMr08CIUZ2IZ/RDqrwpRQTl8SqMOaianP5QZq
WioikOIbJBvcJaN394Luqmfxq4e4hUcFEkPZneNQfUMYVJemsIjYbqcE279+HymjOyVxVocMIuL/
i4iXzSgfSvDU6/a3rS8cq4HH2DK0Fy3PSORJyfQD3LdRGm+3sNR3LMaA+AQEkahfPrOE40foY38I
5vQ3xFzKQV1mu7bm/QmyOEIEj0upRR7JWpk3YZblEWH4gzK82VZDvdFZebm5s2+s/mXxTA2Neeay
pvQkS9IjFm3uuJQQDKLUboolHrTHugvghfVlR+KZjlYmAPnzZBfEtSaOh47WwxAyGDZeCtlm66pt
qRZcmwzckTQLlqIPy0ngJdZRviG9rmMG7gnOwVius4H5Gp9dvXIaifMqz38mBcMjtKavNC0vqFBb
olBImEj1W5KOy941tBlhIq1rfsOZdsl2713PQx5UCf8rtc1jEZfrwAkOs8GXasvoQ7F8g9oyb1ML
GWjEM0W6EKRAjFrkxdMCwnOx2M/cchHekVW+Tp31KkcX+FChvQ5UiXWEYKMHlMGiCPozUvT1MOfn
HlLb2s3VtJWhRYiT4N4w2LwNExNQ2hw4BiNMS7YYej19laZ5TTvm5bYg+Q6VKDkTI7MQGUwWHAu4
+xPAhSyUMBEBaAir9vVu2T6XM1bx4TtL9XfiUPbgCU8KuIqK+LkShp5EYzATrOVQV2e6hyfSQpGG
hCXwvP9KV5jo7eHzGUNubdml92iSSRiyw7LaEWT8JZEOrMUEaqAlVHJtREGJNinYBjZZWTrUHQxE
xkFwHTPe/ZAmkvdlIyz3eqBMDJDS2cAEaN80XMj3LrJeLMSFFi0gsssx2DawrlGColLrxunk2Zq1
DfjIt4XdPRoSu9B9IvuPOy3xp1wOfkdRCvt6S+7xDz83YElnqKM3LSkHs3iTpgtodFGcaNFEJ0L+
z0xyxtojphZRGRIei3UXrCieIr23UMxMMx8qLGnL6v4igbI24bdGgUDzlOEuAqWKga5jlD3d8Gxt
RZW8OZ397FWAEgzzea5QTWEGZdhsUz32w6WV1bgXsfcbtazU82j64YW7x6hABWOte5zlxj+ezd7X
YrT4amw/1Jy+aEhIChVezSY4i2bmBDa1rUINux/yTF3aDCFV1CBXmxaYSRDgp2T7QVYXW701wEPS
2kom43I4z8KL2KbM87bzko/Gqe+qzHu/wz3OLrT6SviIVia+ITYvyUuj52+ZEV69LtkPkfWHKu8t
m+UjrPU30fb70KDdHqPe3TTK+pgXBySYylvCaJMdseVroo/8JBG8o6N81NZwjjlFtx52Qx4DtpFq
sFjrwADROubXfQr2k0yfbY33tmOT1kNkGOopA8+V+IXe8lY1YG1m7XtI6x8lBRkpJvOWpm4Prusc
Qju4jom1N+CKmRqXq2f+CIn9AbSL7QI665NsWk8zWVBz4uem+YAP8EBWZ/B1gd2p4ACXrbiGaXHq
sKflloboNntWffThDRD6+Os7GeZfIgwOHcP1YBRIlwjO6SvBQoCxjmx+B6muvQU8OtTsj64cgZ1w
wbnDw0qoz4M6OEV5jvss6resAiq0EhMFUtS9GR1mA17ir0rOfmux0GgoYGeveWM2dmGvfG7L1PUF
4F10vRQtmrtvdHinADYfOW3zLmVCj4EDG9i8d0qSx2yiu5Kop/PDVFe7FwtFUmejUFmWBkw8uRL+
v95Oxh8zLPMnhPTmRiHiRyi2QwcPFo5dzQH7236mO1u1nfnWQBWsUxeeBcGTdtMuWZIVCrTMbLeA
c+oXaTKAriN9F7XWu4lbkIA+7IYOoB/K1+AatsQgJGiU6HTV2jLDz1wG9RHcjL3teC0gGn8QroJc
wE12cYKvSyte2Y/uOwLs0SZX4QHF6ZEUAmAP0V0lix8E3MZqYL6EfOXE3uMTC/EeTcrOcVq8RfDb
6JYeUWYdBmLhNoTqZlCuvGkbqPRXBTN0FlYhHjT7bQ/5d9cF0yt7GNTgYbrNBPgEVbDg5J1MsW5X
VPC+o4lkEZS8gYZm2d3UxlZW6jHo6hxMBfoTJR/d2BFclJTTNi56P2+0H4kFdVXQk8nZfLeHGp9g
+a5X3VXDwC8nFkqtk/kmt3AwguJuNMxYoX5ssXtWM3IzJ4SRTv4R7UwqyTPgygwvGCgI8zOyD001
W8OOvtHRH0lW8JOO76orL2EysnsYw1M7xT+dmRHE521zXotcy7dZEHEfib9Bel+mHKpVbbsPisnQ
R39hr3qM/s+JZnJtVJxTdta8lDh6IfIxuKJe6uufbJ6OMiZFzEqWKcqRVOxdV7WfTez6OnQ6j2dT
R3pYZAxEJ/sTjwFpld5wmgl4EQjQ9ZHGPStwvOcQ4aNtjimhdWo8t7lBr9HP61zlJ6+QF9wR47ov
IrK+7GDleM1ZL0a8ZtYFfTneD6LgV5SGZ4I5b+bg3QDxCgxrIW4LuDp+O1N+FYn1AVCVgTT0hqbO
/hud+rOBeA2lrXtGDjljDLGeYrN87ePy1HXpNmzF0Si0lwqycuyJc1l5f5nkb3iFgRdM/UCPZGKT
cViI4LXL6N09MoThC82eeYwCHA24t1zcSNAOqhfFCo0hEitazyJyq3IekU4yjS3xWAPVXAS7xi1y
u98kNt21a/V78lNeDZmBDXYnpkWglZW3hNWJuf7MZNGs0663Nq2I2l3U6S+CWfHGmqJnp2s9Zrn6
UWJgykoO00EVbDEZpwGPaXCeVu9dCTOz0lgpBHH6jFptVzIPXweG2OuV920xf1z1g/XZ6OhdFDZG
ffGVaCYEG+OWzsxRWzyUyKAQiZnHmCPXx/zIlkrPiVbR2Rgmhv1WO5hAAiQLeqjRcxdIc5SNqa4C
UD4M+qXXgDGkUtbwSNu3orVtPw2q+FdzSJPn30KaGey73vmx2f3tqoIkyxbP116FZb2TmvHuOOHf
MCTxkjN8LdwY//wsX/kZPVf2wmmI9LdR8Yxn4QnqY0gcc2UilC2Ji2whcrUemnbpyHwtKjFtHOXC
8Az76xCleNNqXwydc55HYBWGBzQWYAKYLZdgn9ZIfHuRtLhxulWddhhHbYkIFBduMEjvUzvtOaT2
rOPpXtPoiScI92jtFiuDaSw88OIRJSlT8Gm4uEXQ+fW05LZyqBEN4P1aWfXoLZsZSiJZIhTdd+gw
+iiD8qqZ3fRchEAnRxyZx55d/Xs6pOpfApIOZZD95mWolKeSS7ru9adobPYV2Ky1KUZ3w46X6joN
PtOG3KixW664MHSeNaY8K6dSAMTbDGfTPJ36SB7sDoUFX8fR1Mr/YD5D1IL6t+Zz+wwQuNhJ8USC
5VejomKXmeAvUYIKurLo3LgJy8KI4lQHNEseYqP7c549nCULzsowwKAX0pXJXa6Zn+XkgaNo3F+7
QykPAN67mdnIJe0gFnVD+51rxN0OMxLwsXQvkYeeOx/C70goeLQCknw/OL9uA/AcIKTF/UFijlRG
uZ896jdV2+wTHG24pEnE2KmMEYvNh2a2GZuX8Koy+rrWHvaZzQQvir9mrfvVRHxJ0+5DqJIDWJ3n
vn3CF3buPOS3qd2+IOiHYD84T6NK9tKDhL2QZjoAtG4KEw/f4KrjSl4bWX3tMLOX6Igo4IvS15e0
ZtEVFHF9fY7s4JiQNt6Sx0YjT6CNEb01WrozNfNqlcPJa6Ey9kmpfB3R65oeYSNzHaaYSZpyWbRE
FOX5Qc5I56TKVrFrP7sI+rmPPGPt6fYJvX3wYrnDJ5EWCSDUjIW1YJ6MvHtV0OFqEXVICngS443a
2J2x04zs1cC3s6mjFjwJDCIo46xHxowc1NnovtDN6kcdqTu8Qv0xd/2L0zLWyfK2onhD49g3WGWS
ujoGengf8yFamWU7Puao/dCGdoI6gT/Fq3BjKlOKncZZlhb8yCiFHlBekDBDCWML3MOWMB1XGIw1
XPWVS4EMWyV/BD2dsz5y+QV796yLAKl2zKsla9PjSaOqcDLXeZ7y3mW3CX7rOEkX2SK1VESOEpZd
0MmQXtx0vswdm1USdKGwh2bgYvPmHC1deGFZsJSvFc8QvKNuGxYko4QzsSKsGjeolw5lA24E4PiH
7tY2BmLzLbEl6X9R9iOG9ifSvBPL/HfLsB4W5sZ12eeQDgT/ruk4Fxd/EoON+iCLbjsXiJOYZRu4
VQLiGYOUdB4zrhnjmP85GOtJDxmvTcPbLbt5hHUWQgHttUMWjJRtk3JXY8EAf7TCrdKgcuQatne+
UURzw3GOyk8B93LO6j9XBD9hswis5HNRZGy6C3NfOuUro2x82B5BNYCW4lXuGW9IL05j+z+OzmM5
ViQKol9EBL5g296o5f2GkJ4kvCuqKODr5/QsJ+Y5dWPq3sw82XywaYGHgS0sE+7FVdPZ5PEJEPIN
W7p63ZDyhhDMk81V16un/SyrmkufdMIqHapvjvK7hhaydcIxdrQilv2dTUQxBRRnGzDXQyvbyxSj
2qSSQhRejuvlurh32zJCpQi3YR1+c11RhOzVwQdfy3gpliT71cGiTvMEcq/q8d4NCcmsoIoWTLMj
MG+Qou/cS/BXeWWygoJzgRCO74U/yZOo3UuTfDFGHMdrF3jWVQ81UltdybfGXwJWGsSpelE8mTnm
NsJcWS3+iynnNZ0jry4u8m1SuI/cGq9JX92YpLqIkXPlorxnslBvyqO+JGdlnzXUD5E/JPKa978e
CDAg2/dtS9peBwPK1pKysCCTQEs6KezBuu3biLj2uPcHYGw2thlNDnI7R8PnpLuTRHfi2BN2mzBe
whN8NqySRFzYxOCDIkhUcIIJHRa5Rqx8k1q3+SKdbRGChmXzEmJdL9nojZ451j7N6JSyq9s48ppd
LwCuJIFgPNPIcq7O2aOz+McaQ3cI1u+fKWN1Q2T/YQyStw4VgF6Nc9kSXs3gXPAu3pOaQbghcQ2D
srnqNMmVceDMOI49Rz32qkzW7ZW/qVqKrsmtFZtOcczpm2JvqAnkjZ6lt3C16ZOvZHmcJCuzPJbO
jUXocNNWzZfIui8XAkww5we7xqQgrPnUw5WdM43mCYdJTUCZIxnc9aHAoRf23zzaWZQlVwtdDF+u
LcqjMw0/czcfF+rLt3FGINFqlluNVEVJJBCcuS1+5USetLbu8xINGu/5s4Hux31guVTPUuKRNviz
zNJvPTt9d31aLFMv/JVoMjdC1vU5CXu6NIP8s3Zh4aTyK8sjXMYCi5Dd5tzNpbyfriRi49wshbpD
BHq37App8no6rFyEb9Dv+8yxPgKMXkkNmRWGa0N6C6eRZ91q6pN4aAwMm1PCOsFbDpkmnBouzOXQ
p95AxFl4LNuL6eiVsYLyTyj3tcF8xGsx7fcefcutG7/GEl9NbmLmkuLOnmPMweA0nOtQPEofIwFk
lGbYTv1yCbLu5C2wKwMHwIHNwxt8MG5WgbE9+aRnhv1SOn9Gov/CGHiuTQW2lorhPg0/8rJ5jo1i
OqP7k2LU8zgRp8za24R48DqtmwlI93VbKPWrNdKyhHg0BNaNZ4jQNPoh9aP0HNra0MSiqxtaeu4C
YT/CQiAGXrLM6hcAzGNh3XOsw6F1/aFTLokt6v/e45iwj9C5psL+oYyx5TGI4yMNRAUfOjjKNGVf
NOPHh7ixwuh3GhOfScT7Jt5pI9n2WAzx106FvJNEckiUPKTaPil8lhzn72oreJ6iEGRpYcUc+fXH
rKsv+B4gHtyTKasPRgyzFhj4NlhxkA7JQnZ4Q/uKY6lYvtsEQ79xzHEZbPgr6LphZrPRFIgm6SFI
poPTRKyH7LciQ1mFunrWTZTdIBEbSEOAjOokfhzi/v9q37NfxUfGt3Zdw80iA3cz2ZRHzMueBNne
FTP7WF38TcNArNzQuuFaLWZ7QxEfx4IUTgNZGwhr1Lu01FSIPl5L18tf/TQq9+T87D3pBzZD1zT4
4I1yX7V4YhO2rmnW7SKn5V4mS7tZVB+fF7qrLnWv/qbE+uAGeEm0xhtE2HrhQHHXBOAAxaDeMDMD
k1FM+GPp/WOfwdFGM5zwEL2NUn0y/kJJs9i5nN7WiZm/grH8wyqw0WlLw3tvVsFs5Vv8dO6BqfJq
hrZ3Op+vVkRSNlS1MO8hnnUMDes2shqMrwEPSk9h+R5JzXQO5tKwRlrK4X/K6jHWEJvc5QEuR0fL
L2xeO2TNZblleLSpdM6Y3ba5Gz1bS4gdVKUg9ISHdyifV3y2pzSUhwxERZqInyRrP2sI56RnKBDp
hSYSlLy7ButwwAmyZ4m3YTW0H5kG+tLf9Nd8wlUHq/L2pl0I8mgyY5GDFWuiAhKReThbipq+XIJF
qpf3OLT3yuKJq68tTI0DRdR99SJnQwEukP865lbGzAsLk6qKKC+LlZ0FD5DLX8Fo/YiGMmBeG9yN
+q+id2MH5Ib9O9lfJUN0o3FTJ+BJxjC4RDHSr4alttCRjKNv2qoMZI8w2t64bf4+Rb51bD3fWQGB
fM6x1eba+bPE+OFW3b8yB9WfLPOnjKxD76c/3FfhvtBktNNh+hWwLrb12DWPgVef0iJamw6I5lC1
vHlp9FoafqE9Q/NaGsrMFyo1l6If1y51U3gZKCak3Jv2L8cbdwFdXBg9iF53yzWUQSyxwW6zmaaZ
6hIocHRbdpWzm6sKkL3P1FW7AIg0YE6sSvJlTo27ohSV9RbWXr8oMNkF922uzhEdPac8AnZQD7hi
PCuimqx/jGBRr4M2B21sQIf5vr/lLMHGdjavpuHLr+uB2PdMvmgBhL24frF3XND1g2e8r06D0jDD
09RZezlR6YfajxMysNHu3PAWKfMu4bScynZrx9hgmxi3uJcRkfNYpXRvBEL+j6L9JAGhClBhq4aJ
+iCz6qJKUkGSUzNfnBT2vpNY/RpfLDcFHFasbMoHCI1zJZ4XNh/+x1QiQuILXmT0hnx/Z6YoZ+Nq
jRc+zy00nEe3z9/k6F5lyPTTye3j6ACvcwJ2zCTQ19SvmVU0ITbJa/lcW3S3ZTjeDpphRNiwA6MZ
1dCPBs58uXspOJBspowSVhEke5/jXZV2CNmR2+84qP5mOV+7jO1k8386UcucAnsyekHVf1dO/jS1
5e+I83IdDxOsgeK7igr8NlWm6Ykaf+ZCM5SGyevc4AMiQ/1Q5bReWmP4Sf/tRxBH0yaD+rjDzHSu
A/hUhpvSY/W/dT0knoIQSo3YOIbR0aToR1S1nHq8G1M0I6tTrQjNHeedKk9DWX9ni8CURNGDJc1p
LJZ/+eJ9cpwTWx9v6hpqKBc79UH7rui/feGIXU6RxDpQ+r3WTFyBD9oKwX1vt/iZXc7T44Q31bZK
s42In0JGdynmmF5nzbhbVY3/1KoJ7Tl+p8zvYgccpjw7fC777kM3JJWikv2Q8UyxGd2qfBxauFbh
NDJtFUjLmXiQBW4RQafayip77DtLiClJI/EG6s7rKQ6pgR7iV7zINDwmKtnDRZyPlcJh1EKf5ID2
2E/mOaoV8WDaiuhbuGd3dLYJinRFd6N55iZFfLQBAad5iI8hVc8p+RmlAdjJ2L8fuhk2Ugtb07En
gD7TazcT6tGu2GibrpJgqW5HtzCrUHgP8eyxWuxgUSEzzFu7Cp49/J9+ABNLaQhqfqq/x57bv83v
4WXgHaeXnuD1R9n9OY08zrV6KOf4GJbOXQ9mhZWAUVsRhfzE9mZsSAks3sljRx6M8UdpUR+asbjS
0r9klOG18/SEvMxmDqCSHxQ18Spxt1hIG7T/vi4Mici8fMadOMO8utBqVVyfccumtLMPbh//2BhG
xtbVr7zkKPeaoOMw2vBkbSIsCwvttm24Twt3b4f9vuwVzNG5AsLSzWtbh48ynKIdosKrg1NsYyID
LrSYtpoePqvDegC/+qzz+qW3/UvkYy/liQWyFydUNXlHu72OqmxiO07nYX1VdEOKXwoIkZ5ILlRc
k/Wg0crBZtAH9WuXwkAjH7mh+XNNX6LZ+AaLcmu90eh4IYcIuZuMGk2yAd0Fg8Sn35gz/UTBuljC
Q1z3l1h7PxjOi721eLuKq2wzh7HAfhvP7KlpzrKMf8MO5jmoBvoBO+8p74pyS3l5DAieobdxU84X
IQ0Dq2WSLQzBzkk+NU+mGyJfN111Jf24pn7mHcWqgQf7uvDJqiTd2N6nLheMUwKJRvYRBE/1suc2
bH66SIDm9jr/kuoJZCylwf+U73T/GFPdc6OD4kN5EdefWze8+0nBVKdyHMVlGlvAMgXUpG02ZQMc
jNlrkMuFvKTEnO45NFTvvQjw6vOwqnFBu2Ltp73e+xqXRwf6hcqtq2rH8ALfKKKRsIt4Cltr1nT2
mqcmgQhpP7ZRxKPGxdMYvfYZ+RNuR6yQ5l0pn6iEwbUfd18KCIucwWxGWXc3U0DEDoeruohgT0C6
vp5tXMWeVpFZxt79AA/+EDnTX0L7XOE0T4OesPAxxfEButLw2MYkRWhFoEK5hAWRea2LVYwz33aH
rCK4LwnS5WuPJeuKX7YLgYHGwr7DHANA1laPEnGNc+KCoZHecertFH4vGqpl09enLsdMCRLIfWTQ
zyh4cnx9Gzu13ju+rc89F+Yhgkmw9RjfCUoAymdpyLycqd5wHMUHtHUXF3+DXzB25PBa72LCDuGg
y2HdCewDBHVEftLYL8MtOFrLrBbfLj8TeMj7OvfNe0Xeaz9oF4QjYY7Xpbh66fsoFk91DnrFkSFa
eVBa51YVAwecPpD/lqX8yOZ4/PQDC/jSjEp9jHobr/ZoaEnfDs2MsysIxS6FcPTc9lBUcAYA605c
8WmVpC2M6LODV7CAZ+EVnmu7rj6iJRxuqEyteZEQaAJ0MYQ3o8WWc1NSR/GX0d9J1OXqeacZ8nrY
S4jXp5pRCnVkT/u7hp5astuzUt09tTRGQoxpDOJBLvx4z+7QveUB/Dkv0thQLmfJd0rK6FEOI4eb
vPXLCxtPdJM80Oa+lxbPDPIHUGDHXuR7MWTXzKbd35ZuM+eUhges3tOSjdHkvhQU+bBNncvuFAJ9
2WpiyLhm6S2KXdZ1vL3iB/ax2V5RiAinAIvkkf/mMp9akKGAcWmWmsgK8W5hLZvZLZ409ERIbTlP
89TM7Oqkm8mDqOww3mgG2HvR2+lDjVN5j228uNUEZDdlEPV7ay7j22lJ/V0Tu84bgyEM3GmJibWV
bbZ3oeh+pKbMXlv0gSfPYPa042bgdiMOCHNPRkdXL/q9Tcv+IJR0UUF1f7Ah5u05OTI3ksW8xk1Q
kyCGlPFaebywmwFj0jQWHGRYu8NuDUBrd0ArSntwGZYAITdQbhEqU06vU6Y3jgSZpVo5EtXCjZpo
NfyLysx+zsYlXgde6m/pzGvvGpopduya8ot0RPPgge9hEdbFOM3r7HdMe/EiwTOfeXXCWW6Lc0X3
8SbDsvJQh+PwKCxVfOZdNhxN7ZgHsqnRvT0qlk4w2B8XE4Pe7UmrWKnd0bRFnq306ualSSU7RuUC
z8mG4VBDmnyIgyTeOBQjEPboKftmy3D0eB1uTID0ZWZh3ZJ6Hv51nd9xiiXclTse8x8syiPUg/bs
5zN/wDLll9ENwcdEst5ekfA7A1TvVw5crtssH4kY2NeetTYOll8O0cHBGTKa0oakhULXxvt6wHye
5LHzjMEC1Gnpenovw0H9lFYIzzCYyl3D93JMWdSdyyhjl6pCA1/ZKtJnMfO3reoi8T9re4wgF3vz
nzd7oEIlFr+j7bc4wfCSxDiHlfcqIPhSYRUw2bpX4hv3pHocNbEfn1jWOJY58xG63HqqrejR7/3l
rvBL5wQofLkbDLFHMSVm55ZDxauYbQkwRqd8VaO9vLZ0zWA1GZIztbHU25LquZ2LJiIG0OXEugyI
XuuqjMJIQEdo6nA/Kcb+OHCa+7Aog73nSNhw1OwS7vcpgBjN6KyK8jpBx2y3QBUtbPyWet8NAbQE
wrBgWRdc//Vig9DJObYsgfYBJnfBJgP7dzSkwNZ+X8aHmmq4C6lkNqzBCBbKiZMeeShr7qiuDra0
Ksf3Ti3qB95vwdt1t0DT1eD20EpC+zgB+Lvh1cEImboTrihpePBQ1GQjqpPfz5uRyXmmwW4TE8hb
92y5H6TM1XpSAbVTvR/sSDoBH/Js6u0A+2wkcQiIPCSPD3Ya+wdZaPsY4k1B0dHVM2To8DkZsAdG
XTo+5LiONgTqnv2kHikWHv+6rMIMV7REkTVC4roLM+9Ar3e7dQhrMvR3zdZOIbugXZQgdd3k7HBg
Jkc9yh+ddWhJ/ugeXfg7uzIMI65HwIo0aFmvLtcpGaC82Qe1TZITukJx6HFGveiqZ/vpBuSPRtJa
WNIjQjE5dZRvaZe1J1PzvxC+5lswLNUhaUAw59xmZ2LX2TNdm+Zz9qe53y9x1NxNIlT/iGYKOG1p
emOK2FuPgUWKFxPDG6eheu/75m8ZGKGmME02tQvNdN3ShHYMDaof+EfBpq2bCf4wkKnrk9VzlV41
0hNPcP9QTkCS4fOzF7g7jMdICv4u7uKKquwgOoAbWOUqEKvZTuKvKGXJWrTMEooIWL0uiNKtE59N
sjBtC+tloQAHciPPDDmardR6oqwRz96Dy1FnwyVU/gjpT99dmkqcxlfOlymX8cf3sQrgNRiPihAw
0dys3hk8GH9D4DZrXYr2ZJU4VMlCAybtFNXNsccpdZwadaRKhEIW2K/Fq9v6FijvSVpX9vjyFToe
cmA5gAWJq7E/Kg1yKkqjq2XCnzcqUqxDlB7sJ+qk1M51cWvxcIv0LqzxQE7FHO7IVobnUhfiRtfR
b1pU36UX2redZnwZXJnd4SUPWKUjiOvEfok6VvqQXaJNTU5mGylA5Z0vul2sS30qdZk/yji6o+fv
Chkb4qNXGE29SFOd6Glw2NS4zSVtAvOQDDDIDJLIVgpjHrFbwC1YlnE1JFASwawzy1pB8eYmg/1d
x3X6mE1ofWEPp5rnFi0cvi8/0i5krRc1ojx2vuMkqwJNbWeSib054yeEoTpBPNCo74+lRlshvZus
8jDotirpMfc5Hcqxjh25Rr8fDggU1v3kdEh1Yw332R5ZzXQxMF+ybvMNKZcIEjVmM66ONPwljV1j
d6AEpuqxwwx1oP68QLM9z5aezmFrJ/gkwLIL4EKjLXr6J61x+gWdTabOsjUh37GWO35mfZsDUVgD
1y/ATLbwCLcxXzr5fNNSIdv70Isx49lhNd9bRdQCTswKWGMOC84d/WD6aZINbTEJuByLqesZN57c
plTofjYqYpRok+Yhyo266WhM2nfoTssmDFLEqIDmlzxIMFg0eXjuiLweuppTi1UQXKDPKthqxmLS
PnX+UGV8n141I/mULcxAe+mOxnTi6Ngz1HJ+S/kcRq69SWVEodG4NA/jSLgpYp/0EBkgUIZ5j/qO
OmV9kPAABE7BziqkIfoQ24u1RsXHyjQJB1ftWAhg3LazfI1YvlYWFTjvrUdDK44cPiCfkwdt4WXw
oSYjD7ZDC/XeqoL4Y1JzsOsWKX6KalE7WzsfRSf+mYKHjxPCVl1JWw03HA0peuHFcpflhmBXlFFG
kNEF58BxOwQsas9ZGV6z6zSdFiZOzsE8OneBXU3fMaTI125geRxbRpAN7T9UCmEwmPU9+dzhjP1K
3cVca9i+2nor6qncR36W7vpxvmKu0ihh52hFRwhT/WvT02sjxzl/NPmIS8wJwpxSt6k4F3S08Cn4
jbrD8U/lIM1H7dp1epcOE8JjKGbkTlJM/LkwwJNTkd2iuaePiuU3WhABboJmCSVUVf80oJFig7ZY
qU2gy/yNlxbTo4mC8CbSUt+PCvlzW9sLFg7LoZGOJSSfUWkcG4pR7d9qk9NHa3wLZ5s3T+dR5N7a
JgtOjZi0/sV0ZoJgyFGewR547l5bs3VLrTmn7drrqCtLTfTiTxLWZejRy4xb7MzhwLvr3N7ZLJxV
1k4NtnXi4LFthxJ/HuE4axuDdKd4e8n2nZZXpG7Fb5k87xjj3DqwHsOE13gJ0V2Z+BOe9cRknyGj
H56/a9wQCtHHknrVwo5rac8GHDuXn0NJEO/L/jaNa+tp9haObZ3L9UXio72dDempuu/MjzMpRGfi
ZsdZJ2iObYpcPU/pbz3lTnWQQcpIq1PAGavWYY4P+3C+4ErBZOul1zdAYn2WXZKxVEmjcS1ZHb/j
3Ut/QGnOwSrJPEMv/RLSsjYWhGVkj3naHqLJ22s80x5bxVp/gEutf5ngSf3Jwlzt5SpZ8OrRN/wU
o/x/LYkvHyZLL7fK2FxEKfThbZWlWPeKxTo5togOqaZJ3THKuVEqpiwTN2H/ns+UQhsCiKQ4hP9C
7MN+b2gduosk9vjcIQ8CWjthtgCuxB63hr9qt7zcLeR3+rw5Zan6Etv6X9jP8WOcBhxjbSqqVJCb
d7basLtIi1m3c4Pfbo4X7mvVxVR+B8LQlagszBdDDjujnVyYyZyZUy+ydnaG36TkEUnGtOjSj+Wa
9Mg5qq8nkdo7cHMTJ3r7JeNgtlHlJLdBLSljFcw3sMKnjXKTrx5Y/bHF2f8YO66+LGWZ/QHOvTIj
ZUtpcjrSxTAU1+E0Hdv63XWs8qQxwV2cwR43IdLPsdMxTOskXv5Z0H5AGECP7H1T3JsoK14EvNu1
l7sSz+U1xGAizCgF229UkGXaTUmNCM1b6qmQtEC2/hzSSMd+njMPyo6nvcMinEpggBlwVo2cbSK0
IVbAlnvDlii+RMbD/wx+5hE/tdkhaZpXtZTBwZp7b+tbY30lg+TfeLH8fdQGnIInUX+RZC8+sjIY
XrRXTUfuV/bGuM0Rkcb+s0tKdlw+/Ebt95l7PQrBYfJa6qOLsj9ZVaNudUAvWh9b0a+NrrstKljG
RtbVXc5MYzPM+8tFJsi+KH3iUzTWh6uycMNDmZXLMuJSat0CUHLbZEeifdM3Jpf+HE65fZhBIaxM
r61NxFSJG6ONmP5hxndV/jelV7BWGaXHJQKx24ceX1E8khIpOBRjk7dPddWlpzxjcsY2CnZQku9C
h3MeWg3O29PFtALfj8DH0vCmcgWQlXQWG1nhXGJfQCzFCgZUrFr/dtCUBZFtjOxJSIVAiWy9abCx
bIohidbEDK6tQS0r65bOcLjy/ilYyn7fON5N4yYQ00MV8CBGxwP7yn0nOFDMnUHTT3guBUVwYUU3
rWY20SxPCbdZ3K8r2dnDC9vSFGEy8p8RmqqdS1v0gZOLt628Jn5lmCd96UZIseNP0xQRTp52eWGI
+l2Q8VhP8BqfGbLPuT2/GOaLDVyGZds7ToY4Tk+Ql5GlotXI7KclUV8tN0StMICWWDTxOhVUlqqR
QG1E7e1DAUdhN9lVxB4DgLYmuGSiMObUgo4lYchsoBXc+pEHYtAZ1Tmx3L86C++VQMaIsC6uVE9+
up1wXVADE53CMD4Y6dhHgB41RiEGq8gDWzv26mW24Vg7Ais+u7vupKqZ9jmS/mS5CDWsCW1DefKK
9pftafpUVF39icZh3emUYMVUphxxkPgwtR2FwvHUMX2g3NfsYFzprsFJwROu3VdKJTALlM0f2N5k
3xcBHUOIFAdehw8GaOS68zCx57MPFNBzq/eyaPNXzn3hTerCeCiGEd+GBU5qKYge0Z9nWAxb6Q0W
OQ6qfuOv48a7TeQSYy/g8OtyqNj1gf3Gv/qzXtRbGmveswzgB6Vds3evAtAU1hZ12Crdd37hPWRZ
CU0rquNdMGXRCRGH9iatun1qQ7NBH/K2C/msW6tUzoq/RFEp4bErFVggOhAwmzEG8yhqaJuUUT1n
RNfYTyV8t/gnwoeMPcM+GgMD4IMNwKLsANRJXwNFKonXTC1WbCtPTlWMRACfKecZMreYbijW+Wlo
GdziNHlmaxiSqrEEkcbZ5m8PQ+9mHGP3WE0gUVaJEXz4JHahPqfFv6Wk2g5cF9u5IoBBQERdfPkd
038/08UWjE6ztzijrDEeetD+HHkvO51vUe3G7TLb44FX8UQzBgVWkyGSvChrpsA3e/VCmR5mrL7n
xqKyUQ6EX73UAFUw0bDzSohneRyOmAsHzAkeTw003vhMZBFFo8dVF6ngPAbD41LAg8q1jykiriaO
8mQfVoPyw3WFh+IuYPhAM0pkt4+vrWdyBjtNlc63vB5hpZNx5FKmfhg4RzKMz3F6puMgu9E9jT9B
W7dHrerya8qnhHkQOxHYwN57VGICpzDa9QmVoX4yC0JFCdRyK/wierZ54uAZI5AXuL78tojhHJmu
8+NYELsp/Wl6h6TZUsTg6JexZ2kEHBvUgBnNqc7opuCVyTjf8tJ7ERTcnBPXUXfGZ4DWIBHha9nO
PRxHZsiFwgClbLkdtHLZHGcnt5ovhRT1Bv/TeMoHW99JLjxigR61RkUSXuBDgvIOwTg0ZNE2bp/8
NZbbvQJG7W64DFyGOgBJzVJO9CKx5YzZT1BW0/s7mwjqHVf7CLG7q48CdSyygY13jNYbYSqbs1fR
n4LK5ngc5gEZ3oRTzR5yEB683iZPUzCd27EGU+yMyYMTzAUOElOQ/Kag3SrL+T6S3Y3dxZAWbfHX
+rjNS5lf3KL0dnk45keQ9xbteXa+69yuPQ9KoUl6PImv6FN/B5BgQAlX1iGQk3uWVv/SiWzcDOzi
V3y5NF8F84um3u2IlYd/ptuch3aISOOr5LaJRwIMhJsxYwn+10o5yt1AVYx3uq2Wk22P0yYU1MSC
BSTtExKTkFjxnpoKx2pDVJFFahjy/CSiLBvNpymJFx7YINTrTmYfYGm/VVVEVLXVX7kjCCCxNKIG
AlNnzQ+wA6Fd3PjM8qyeiJh4DbJCmtB3AYnqawn1QJdLn1B4jEDIbqugO63K72gELHF9+KDpG7qG
lcqcXT738a4JnR8/igo+TZlR+TGzFonnrzGz3LswKH7JDyeoBYjgFf+GTVjWXxYqqhBphFvXY884
OK81Tu/bpK0p6kYCPGPZ5V2UR99xgvZQ2W73HOQWo2tQFrdYYZAflux7xoT6aGhNA9qFKwY22HV9
RgurFN3wVsoJFFVJjiXV+b9wSFD9qxn/FF5ozXTSiA8+HJ8hVf1LfeDkFTCQfQJZ/wnMLXumGeeV
ti35lOYSyS9B7W3KEhrYtefcIj1yQPkq7v3m+ve0y7PtyBvMeqS12alvR0FBngJSt51wXaw7bvdS
Wu8x8Zm9xS/D3wY1VQ6G5MrSV/tRw66M/L4/CVznq9HN3tzr989s5e/rYuo2WP6wvgnOCTF2yxxY
7lqAqt6oearvETyTbZpR7jyW1bKLPRdO1JiFhAVFyi2WCtp9WtWX28owD+TsRA6yJPFXJFVxM/Xe
JVzcFnPmmD2IcYx2GZwH1KcET+dk9J5wx2vmCrVlVfveBYK6Jt/PL5YHv711nIJWOGkjBUg89150
l/KB7GcXKnBW9NfDYyUPMTva8wwtBsSifO684im0RkTAurpxWQXvWAKQRoShsm5bitKREDmdiPBM
tg/bfZbYd85iHYcUVFWzEMmysvdiucJHI8jYItYt0VZ6URPH/aVlE6OKf63baBckTUKllw7e3TaW
5pFpE9yjoyMUowET7WiqFV9siaerqm68wvsp5gThqmuHrSy6YF0t2AWUCyRSCAg0tFwIBg7cKYku
9IXgWH+0+0V8cECHqW5PpDBmrd7ifsl+kdZoFBCR2NXxdLScEup0R4rNtRFZJxkIstWJOfg9d/2U
00UT66nFDz9xsdFafhYxWzY/UMWOBYsEdAEC+uTVJYsmxRrTs69WWcwoEMcqph1vwUYb4NdcU8Jg
7QYjiMPiRgcQYcot2yBaXroquBXsMo6AxgRnW/QB7N2P9FHBEmTRwGYFmMZk+i/wPuG7HnSwrXVI
vWBDhVcZ42PwZ0XvxlwEt7bUZL9gzS9zWrC3BPZqWv9HOswJGWTETTI24TeOEJj5fjWdSfng21WD
e5nn8M0MwMRCpwvfeAqbDT5kuRG02WO2Sp5YmZLBGcizr5qpr9HN0UNtxwp4KFb60rQW6/JSQLkJ
TMYCmaXNCVctuwWZocczAfqHCv7ETQgIlkH76r51qW31QN3ckNMl2JvI/p1rBeLilCfqRMYhHlct
yOwVgLnxYsEz2kbazD/h6HqvjcuFGKdiqvehoEEDWJB921sE8JIytp4Ki6xNZ/n9T6/jeUMaMFzz
TQU3VN6gfC8U+P6LqNQ4zmnHEcKr2EHVxLgoOkN06p3EPwRLrW/dmgT4MKMz8sR3n/pepUe3qOo3
1688fC0R1glV93dFIeHTp4WgcD5JIm4dlwQWw9/MgsuekQMVLZM2BNLVFETjXZjX5VNb6ORrSgOm
Y9ClatWRDGUVkUxPFHvlZzuqrq/ool+TUa4v0VJiUwzbq/vJ0vGtUK74YcvkfYI/VFs8YXh0U1JL
7oxXKE+KDkVUzbvA5uFf2Zn3VzlJgzADr0myAGXCpJOD83Sdk2inyGB23vvSeBf65VkmEaY+mkb2
08lzrEQfY4phSS/lEM0HMmh+jU4ReyCeRJrUl5YbcVNWQ30fD12/Fbr5l8mRm8/C8uz5BcJ8VMYv
E4uFTV+Gu6KDudJxh+z8MIuOVsVwkg9t8ZpUJSUBVj/7/Vqlsn/DBHIVTpZ623pcbYUe1Ino4sDD
knA/wBDFSwmNehvlXgQxXND8jmbOyy2gJ7kxA4mSjKfu46A8Tiw92W4n9L1HGcR6ryiduM3w6XNx
TGQDFW/FFet/TQtDPG5akJdb1devZVGGH6lkTm0wtzNF4DJwW+er0VFBBKId74ae9+nSzDjys+Rh
wopCSAKb5H8cnddy48gSRL8IEfDmlV6kSFGGci8ISSPBdcM00HBfvwf7duPGxs6sKAJVlZknafLh
3khZtiLBhfe3i7y17DtvrdoEGX7Q1sHhTbHy+4b3bd0H7/PoRVx9hpHgW/CTaoidOOwmXYJIy3vi
LV41gtLrFd/GPTyvwX0pugkXXgzJO8+b19rSI8eicL6nRqn5iCB4Yo3igjf51l/qWYgwbq/3cc2I
yYFt5LCdWJeyqIjVDWV4qaI55bJHjzVMhQOYijcRNo+ih9yWJMX8XAQwrvgpJUz2YZD/uV1UvBNW
dFFNTEKefAPb+oCsWW7odjIPUZeV64FrL8eF/G2QiX1pCu4SXufKo5xlzXWUAmp3a3qs0XDLkOXx
PNnVfSCjko3O7FzgFVW25dISbSNp5VTZlOIu8Gf/MrU9HLWq9D8LTg+4jdp7I84uJZNgM4oHtg6y
U5aF+dgqTSoLCPDsE1Ct93JuzE3VjvyAYfyKlWdTAFMw3pzr3BiPkzH9hGpOX+PSn/ZZao14yHDj
ceWnFGVwxzuGAbptyfFsuKDjEmozplg4H7uut3/AiSR3YUw+izMTKGqToixWij+d4c91xpFXYpz8
ctYQW2rJaJ0gBrMpLXzvU0NOLOutZyb93yhs4w0oL2OFOkOnLqh5BI3hx7Rb8LRF/E/L2r0BHMW+
NSbzWnbllZtWd3XNHhLRLEihIbryTtBmw5Ie+Q643NZPIxpoTYEjz5qFyUu8IcwEl4a/pWiN4EW2
RvE4sY6g8pBW+ppBgpGVrDy/29a94qMtebERDfUIzG0IHdpvXs3iySwnqKFxBo46jzZno2WulN07
FQA1JypfeeJIPYasX/mzK5qJHGu48HDmAUu5DYlmzqDJVhZB+M9u9PTqWeIrsKufSMAlmMrY4xdT
1tg/CUiWRv9tD4y4S1wSdrXlwLeEC1fa8DmA0Q8kwppw70iCbklGtXekcae2St3jZrTenQzNIKxC
/62xB/83kxrOcIpPfo+JY8TvG46M1kUuz3gCyUQyiPtwdxYfSlgosqBBGwR7clXGO1vddHGVSWZI
8xjoNVTB0LSso8fx9tE0fUmQdgA0QrT0rJcxfh7m4ObaobUdLJVsRE3fhU+ZJzZ0Qz5SNE+MEnLz
B8i/bEP9TXhM8ehvElrkmehpeXMmEX+ObFV8gi1rQk3VJ3cZnT8okTn3wh1q3lGuejWcvL1Tuels
pZVMv3acGd/w66zLXCmiu65rbM1aEtkFKr6rOH/Va4uxFZtNUMpt5LTFOcE29OYNSXsxKlE9JEWG
Ra7W1Ho0dI7F68kOzXFnBbZ+wfgEcpdbr7kzYVZya4mD9skzmL/5FzCPjsHIy9DOTmHWuJsxDNv3
fMjdV7MwzecQF/tDTZfKNvAzLhR96JprmkyYhXnOzQjPg/MLREfuQp8DZTVY5IkrAWZZB+Mr7M6U
j6KoVpHJgrKi/yncKLdCA0xjjA7YqXJm0BLD3MBk1fvtgpCwwNOY9kvh1zxkhgYvbTz8JEUACNAm
uxETHOm9udp6UHXwaQXuvjEATbsg7KhQSlIsBYNFABhRjONGsw+gY18473D1tEwS84D9rcg9OjGf
8CxnbDJhKVGOcnYwx+IZX6tDM0SvnjserQVtxruDtthyZImazUcYLlyLHIdNF6BN1TQfQ9/cnNHl
JjczZhdVzzfcsyLCJxjCIyMBomyn6FUC6tJIsyX3p4r8j1F/WD4zUzfTqJZObssrfIhXpYlvOp/0
gxnm9m9ByQug8+xpMhAwnVl/U8JEHMCp33GOVseKtErBYQ9nnryiK+OyR5lcGVl1U60clxCltW6n
7B8ixblponGltWIuApaC0anTS0hLFIcinm6tVG8OZhumOCvmG2CNL3gifqMUSugURQ99SFFXGDK1
4sjKdl7nE/Nt8ESmwBNXdTnvgcncFWVKnzg67npMRmcdd5oTtvB+vDbsH0uc/Cvf7XjgCTxtfj84
m3poXOzVVURbLpDWlCANPGZQXl3pXMNZdG9gaCKxY9bP99ksc3c1mEZDrXXq/dodMURHdWJXd54L
ig/Dcgo05FH7HUUWYdN9xlX4PTtxtSQdKQvKMpJhBN0ZR33Ge/VBnGpeRxIGRCGxLcEtxv3a9OGC
BVjqcqt5q5KZ5laqlsgD5WxNCzsdRwAhXtCD7i4rUYFqlO5N0DnspDYIScXNYmVSG7NpApt8XsPC
KYrQP2BIg2rVg0qkz8tc61TAGcBJCz8MEN5owxnL5N/cl5SpkdruLCM4koxmmFD54lqSj7Kdqf6g
QWHPreJNjsaVdtIPHkGYSDtJ/t7zfxhF5k2H3HvfR6C6dc5eGDYtrF3eUhzRS7xq9SMmq3oTttNR
Rih6SYd8Hzqfdp48MZw266gSrxy7COKp6gK2ma6bxnqqVHrFf4ajvp4I8URvQpswwJCwRo87A9ri
HouAt/ITnK5Gb2+rWFh7xJXXMeRTmDUbYFIyQY0CV6nRik/fzewNs1IBGrlXHAPUl+rydxEZ+96i
9r5qMKAZcXeOvQi3VUQobmJpMXPnZQjB39khg1w9O9aKnMJ10IM8xAveEXELPhLEhxYEOEscb+uZ
Pcpw1L8uA1nAsEvbe6n/QTHvjqAJqceJloPQuC/0qIiCsuM6UIiOmibkSy6wANX8JsSCCAk+pSPV
KL8ZGQDEEflnMeXtNNdZiHgTTYdADe4Uv2BXKVHVLKP9GqpiPpRmbaxtkhcnKiFcMKfY+q0cPUhV
YQJZADl4lXpm+SHyINswA3L+ckkXiMB7kHMNS7oZUfSKKNjPuvvGYXnHhybuETTQ5FOaYSwZ5lRP
4mHLioEDuwNK1nNr8nGoZolhfpfWeEdUxz8a0hwOE/rvbnaD5gAD3D0QJxFs9hFIbB5nL8a0VHNM
9L/j1Q+zm0vg8M8M2Z67wZY7EZjVXatYqtIc8nPS9njfUOJhznBBczWPcDd2E3JC6b3ShXcnPGAk
BrkW+iWWFusx9rm5OGe3Rmwo0vZ17sbLNFME0NmIf7Zfcf1LjQ0Jamdn5SG/O13L/dNyxC0dzPFU
hXiBlANgefI6lJLqIUxREI158HcEgdpt6kx8J+HbrBPDHvc+kiAkXPJZbue9h2Nd7ce4HGBnDM+4
rG4YkJuDDNv2TjaKCO7cITO5/k8sKMBr4yKhoBF/ADs0zSJOWp9bjgVb16e2QJDk5NEB56Ur0uqp
I2NxzwoU7PKkU78iF3AQ3GLa2LaM16k1dfvaK95NZjLmYQrlxXgOguCxbzMBTaQN0GI49+SleESf
4w0Exlq3iHIgJnimhnG3z+oKUTB/DALrWg0eECHeWQSLW7yUmtqUFtIc6BR1xHYMKchdyC286/BR
vwUjZ7jZkuYmc9pLUc4PYV65u7yZx+fZQ/BM3G6hltGDrk3QJk2vqF7mfrkZZi9ac84dDjVwpzUI
4KtT1C7VRvKXD4z/0ZMVl2n960zhhVYwrC6Y1Vemz0MDOfdGUcVFje11diEcJaF+SB1f7C0wCtjR
b93U4kzucswZbnSeB9HDHE6GbWnkbKmxeOHnxK4gcCGOS1NAELgdo6BemriqEt+d13/ZC4A1RRyi
KNiNj8FU/LQR2hM38vDAAlxe+4Fit9ru6ntcJjyG5rElLND0d1kXRuvShvPYB320zhYoz+TQ0xRQ
Ggu3n1LawMgWM4ZOKM2M8y/cAy1m/Sp6ZKshO2VY6TIOBycDHOtpKjj/mROoPYbBrrlquOaBkhib
sapy0iwwszL005vJbp4CMSz6Uv2ICSZ5hQdw5S5gJj1Xzl9hcKbc2sDQeS04KC6B9n7pCnpNoRzv
MJS8jCp/6er4QGH6ROpU3LVsLO4+FhLUi9G6/8I4L9elTCkF7bKHRvbfVEdeiMdC5sRJhvtIkldr
iZy6gERnn7O0LIoDFjTEqdBYmgNzSLKBRWh+Tv74VmPGaRJ6l0ZeMgpDWuBgiJXtJSu5ThGAwiJg
Ss7Q+V6BK5jc+h/Bjn0wlHC1HRQUYVCPtNTW5gE3rIbN2cZ8Pvfpd2moT2qlmKYHygIau6f9hWS6
GNpvaq6Z7Wr8PrLBTW5EVG4XQYK8kS4qMh/KKQLhRuFScYkjlxAk4SZQkxhFhgQ/CRz5oFz7vOeE
TxYfSTzLPrBdkLhuCXviiuH75Y73UcF3rI86Y5OMkUkM0cjumr48F0P1MNNRixgh1pUDKVjg1mxl
P9zR+GI6HNs9m0GOggqsjLeRDE3gJ4K/+3w2a/9nHmnC9Nvh3qoptcnoXhyn4ZJxPL5nZBQn2qrA
6yiXZp5QQ/7r7C8DIsZqGFXwXMWcAbNyADMTpib+CA4keFK/sfrg7kuafDXp6inGWI6gRqQH2ZTJ
NIBGojOP74dWZA+dIoMAMJ20aY8HcxyStVv69nbBmXBgKvGOAPvA+8N6Ns8vvhTvdDAzQlnGn4zb
ByjkCjbGQktNVElDuKj2kZz4yaLFY3DsLRWuWztGfp2iV+678miN0z10GNyKdOW0RarI38XYUwoO
pJWxqcfukdiD3DCeE5jKl51hYBoG5khAg/c7OdknfLU/s2lR0UVk78h6w3cqokpTjbRrTQXjKQRo
Zvbs1fX6vwA7K2g5Ya/davjlIMq70McKUVgLaFO7j5nHgcU3yXRUeum97XhHVAANdkiE03rIwEMb
Ldob5uQ/M0k57Ux/gxOOB/xOznZxX61cNbBNCAwbcZuKwwiYbQuGpoIZYle7ucaH5aryrLpi2gUq
eUxB8fKs4Emd8cvAMgL235r6d8dr6ENGnN+Oc/uPRw3xRcclRI0qvqm1mA95zfQJicCFkbgybfov
sL/BuOmrtRbmU1+77DHhT9ACfHOyBgIs0SR+s2VJllJKmqUrTLDDnxQGGjwBPVuY7EzBp+xgc7dV
SHpjunH1xNPXvzOIntq43ZHt/fY44vgd7sw+Zb1pZy4zfSs/xzrmtsy7hb8nmneGmaVVJQEojf6S
pqSvIXlssC9RzQaN81AbWGjlAs+lSOQHI+6F1/Fj09Nzm/nd/UgINnJmtROz/5mgnq5xeItdbw2v
WMo/46XoxJ57m9szAIfIYjDw3SDZDXUColefO4bZIyoWkI9ypFLG+WfbyJFCL0jZwbuEFTurHu1X
exx3TNBMHTxxZKp2jIIsTLFVrdGFOCfxEZr93AK5qz4SZ7g1lPn0ufmZ9M67X3G2VhOfGtGgb2X3
7w0IGjNHe1AsU+syHr7ayXsRtQeVKvysm/wrNtpNPMtjjyvAwuRbl+6hEd2tzavvgi6tla+DEoel
r/CF0sxmd+Z9xXALHCLGTEprQVGD9mWO/3PpfQny4uzzJ7PENq+zw0upJk8ESgdTNDU2DPUTBwHv
IOyY82bWY+2XihKxaAmp4K8Z+zI/NpAXNL62tT9ZcPG8Jqa+xfmaHHCcUSCeyzSkNdPtWUzN6VqY
5IpGkZ3Q1m6jFNGK5zKGrKF/pUgsWwN0/IHDSl1rTgzal9MRxu9i87ZGZkwRcBSmgaXHfykJBK/n
OHEo9mGfkJbX7XTX/+EwwU/ZjxiH8EWYc/dckdc8z123F8l8qZ3uJgy0IvpEL+yhvy0tcgg/3FGt
BnzyqNtmbaU6hAo/v1m+c6Vs8lAJC/a+9HAN1MW852X166slI9Lkr/QDsIebwF5FC3u8rXdgjA9t
l6s7v8FsnUYJnBFcFgGQdDZ6OmcM+Vzb4q6E/Qi+Ln6tenDl1BG/WEQlmED4tYdVUv3R7f7UeB6j
l1vny+Fek1XEmswTMeoeg1ze1UuFekxqq4ypHnBh+i/OS4XCU39mFS2bOcwGDsv7Io0VtS7jJi5p
BQoEBaeqwPCQisUNOF6KhI7RuPd+epXsZgSDTWo1atvl9dkVmn/GiV4qKf9aMUHwr0Cn9eZDAkIB
1z8dsVZsP9sjjK6Me/s00iKUUnqCV+2ZQy3CGeCNlQZ9AwyQE/7QPNtggHsvUIfSLV9FZ/mvE6T5
NdHgtyIxX+y+MGFL9OUhnXAEwzyYp3Y82ylNeiOdgKsuZRcePLeClUWlOM4wnF2E7imCW6XAQYG4
ucVOuvJs6OJHZDMkSiz4qvfeeZrvMlaLFbHOpZOVAawCLNhE9j2s86MjCAVKE9d+BfyiCXtSEDWz
AeWj+lDm6kT97/Rh6mZXKo++Vg2ZE4yJRw3bnWnW1THtzXvP8W5+RJqH1jOPR6TT0FY2z7RvTq71
OLv+c45SxLrDe2Iy0q3bFycj8+8hOnxOI1Edr07+CmhFRhM+J7Rac46TkH7gWMkc1jiwyxNl2gwS
8tdIrGKnh9Y7DB3MZYOjTxWbz0lN6ZA/UTis4iLYei5Dop+VN5rYrp3v+/eNsJutVOEN3y8iYlQe
mK1jmJgzSS8TGxZEGsrt+C1fPuYBlCsYCLjKpdYuLqD8grJGdNbpNrFnPiHatW+xO8D56vGO8hz2
HDgcJbblXI3fWWZfUkp8qB+Iq1e3JX7p0q+W/j+ZTLcELZyhtSk3shrLnXIpsll827W+sMifzT5+
MuuWWgzXudge0xCKmNixR1+iEqRW2xTX1DGrvUrpLGOhehjk/Kp9dF5NaGEjpHir4+wXJQJXOZl9
Wvv0ca71cE4EJ4Esc0zovcUFyAg23IlAdwbTGKn1oS7Ayfq53HtZTHzCqC8pbSq4LRfW+pydrCjA
9ddCAdKYpVdYHZ6sfsao6ceUqebAJ5LS/cWAd8JjcfHM/J0bOXt6D7yrwmNYDJ8euteqr40vIail
7JzqASDYh6f1ZfSjtwXLlwY4CMzZ2ZsZgKu8L7ep6X966PQbc4i4bSXUq/r8cyr+gtKyB57Oa9t1
7ytH/9jKevAH/aMTiyepkF9UJC9NURTFIsioK/aYgxIGANdQryh1Reopgj9KntRa190XwTtGb1pC
kHimT6xou3wkrZeb8bkaeCgFUn/V+fDSy3pDJ4Je+w5B4dpXl5Zo1gbYBv7QtAR+ntxkml6jqaL1
Bzs81FHK+wYiUUX4r875GJqixdRdvxipeCDcEBxLSj44HxLCt0v7atlDf1YIPznz3LHEMY31rm+o
GJAvdaPlWtuyvsT+cMxGTCgK2Z/R1DumQwQKlQMzvS5ptQLaeK/MnJGfHzyfBMWSZv9Et+cDgZya
paZ9mGR1LkUucXJyPaviO8x9cCHb/MMducb5nX9X6BrtHj79aFSA2OWTK2b7PqrSFxTdly4cntDw
gAV1DhO44THFG63dstqMzknipWFIhDgIZ/Qbd5i/sQ2bTr16OgMt1rgwrAcAPxAjnOajTalIitUN
u/p7RZh21WXqXAmU5UEB6fRNGoi7+bFMmXTrMcUWJ+JHVfrv6Kxv5RSYx1HiWAATBhdVL7DMmVqZ
wHmxQNVuDJvriJLWeI9Y/Uqo4UrXDas5dMSNgQIqhuigvYayAlhAqx4m1ZjE/8yuewDhLBZ/DFgI
qnzeaheQR4dcsg46ktlegKbF/0Xw3CPFIgJ8M0GoO0ACZBWZU+KDUqTcDTnNm8q1QV5bYBz0YD3n
feS/jrFNfJv23ygFeEks6EfGAbXgRHFXYzRFe+I8CMFlfbDG4hGjDEZFj00l6T2PeQJwZ1pV0VoY
07Nuohe7aiBqudmb3QFkwj1w9XwCynH9HXjjDjS5sYUEQKgsQXG0cXNMbkF/sriaTfKRJSgJg8u3
VPHcWM+S6jPBm7dyTY4DzMOY0Bf0bld8z5V1jxM+3OYWfvYsxhmaxXG776yU4uHawaoXxbdpbjVJ
Bap4dM5Vh/Uc4LjW/3RCdMHeyQad3MqDryRvCAJaHhyqGPdVObrn5Z6x52B9HIRcfnvnu9Gk/meG
Fxeh2kYt8PNuVu7GmxCs2b7PrUCcn+DQ8GV/HrPERsS0vkKvR6UIvStclAXmwI/VMizv1cvTE+IA
9/k8jGl6h0FVWNlPHZnJjQU9WzUDfHdWpGmzzErQyPMbBsP5INweAz/692XyLNrMmoiH4Dh82qS1
kL6ILagx2hWqZcB1k28905BSCcPZ820AKCIEJVHmRuXVjXP1XUyJwZ4+q3ENiD3cWb59aHMIaKQA
eEL7lRXtvdL5hw/9rZ79gOBZBufEAsWOrRRVQAQjMhdny8tgzx/c351tQ9SLcj5ANxrICr++Y38g
kkaDJEL5l6qm15RTzr4DsbDX4eIxg5ZjK9c7mJ571iZjHnbRCa2R7PnkxivPxPFghK639mqEUa9I
h3807GzbkHuCjo0CKHF4SzgNMR/V/apoHXdLtI3H6XLXmrQGITInI8Mb2mw6L9QM1GOaEZl9qaB8
o9+GAurSo1Jhmng/BsUlW1ymLuhY9mNR7zgPMpN2i70wYUi3K/VCa06xbQfXvA+T+EpNreAXmmQ2
/3HVQ+rSUt+GYb3vSvdq6q57MfCds5Cpu6GH/RM1w8+o/JhdY9bPceQdqq5wGCgw34RhelAI/o9B
iZUyE0GFe83MOEIlpAuy2bRpDY+pnQmodohRMbeTaQLjKgf/RbcIa2YqKf8Yw+Fz9mlpxA2DJEat
G1n62V2rgBqMLo7lscyMF578zsoMLHc7eeLZ9WR/h6ji7inJpVTQ4pc3AC2+b9CbqABV3YYiFu57
lv6wMaZvJoMfpO4X4gZ/UKM/azEAshxgk6mGMLMfkplR7C+S+lj0YE7wJrZSs+Cjy6Pe2fsYtw8k
WDABkyUOrelPToH73FVm9pSnqbeZBuMp+b9jtazeBiseNlLwBG4MIyGOXoW0PWs6MrquPiR+K59C
3S5bESCYQD93Vv5Y9vLgZm6wsbGnQn2b+ZlqK9own4idhcd239vWPycGsdKPzj/UQH/RJua9EB4E
CeebERevYdSIR1FBdhY+wwZvGmM/FG61dvFqnuD5AccvPQciOYVDcz0ZKEilWOf4bJ9BLqDt1O0i
GmIpiEbj0nMQ21She8Fy2TAHTi+hivqtBe9pVbXySJweV0zFOFJX/jNhtgXoPuCPM95gqU+HQTAb
BD7vsCjjxF4rm0qMsrsFY7mP4iJcBZH/BFzpRuSkOXFP/NLE7GNV7ioT1IekvLbPeJZ1LgwvCFJY
bZcgkfsUhAZrBivrusiDfdMAaam6I/0GP7gvz2ZMM3zJn4s3hf2mLOPnAfx+4rP+mIn8LBAXkC8y
8HmKBgHiuXeh2/5TPdl3wrHP2mhSSoEIokSKxIXEjbMju0MxV51zKSzoFamU7k5Ygb4SmptXvgOf
uh/guGWystbS5OBSNMHecpbmX6AvUC4drFcWoicW/a45zLrt137tYfsNijPctWQ3dc61h4ayxvoH
wo/KvbVbL0Ynmol+W8XJp+4p5HSK8YhEiGvbLoubGjQRe3Zlfkx01BkoC40kzQVPYB26SbRE5JF9
m7bYzAUcv7BJFV/pgN95o3ixaYhg+OXs0DvKh/+GQweop7GVTXUt8TKePI0GG2OY4KUmr5DEM35j
6XvkTqHBnI/QQim3+pQZT/SuqN6zQISbseDsNQeed5RG5bNn1U576JYOtIDs74oiMOgDYXLuW/+P
Y4sC9VMTZ4+DAyfGYIViBRZcKb2uM/Otzr1mZ1TphFWmRQNLrZWiHHOH84QkU2+JHZ7sC/ybfhPE
6h1AMZ+YMdyyhf/DGWO+Uwi9d+TPsy2TGRc1NrVtFOCBVPnYPgQmd3roHReFJnzOVAOC04IeKIfi
rs3sN+phKA0LoXcVoXzLhk7tEm9cSpSif6Zpfbc9cMdEdrxoFw8u3oiR9EYESqyrw321xKgKrqf8
2QmAgOUHr3m7ZoHz3sJ5ezEgdK9wbrHueyzK2KrKuyxxLnOcDxfdGM2m99WCtHPaK78Y1mftqeZB
RxkWkoDg8coqbaKnaprg06V3wQgmL3P7TRqKZ8sw9oknsdlwgdoUC5hVmtZv5A091BAa6KV6L9oR
vmHI6TLsR9RoD/GqLp4tP87v0kXjbUXD77yrd2mWi6NyzT0MimlLQ98lbdvq4EdWdOQX4y/sO8ba
BpS0l0jssMFtGINPZ/DafWYUd9I3Xs0yda5C1YxOA3MAH+Yz/tSnxrX5c2h47xMJGD0wUY9HET5y
OzY5W4EGq4qPAOYn81fjHG1Q57Igaoj16mQMvHOigQJY+r5RMXW0tE1BEXPLaDdWGZ9f0YP8iBzM
+wtMMZhpXO2ih4g73a7ouAUHeXRyUuPaJrQBegltBuFIENl2XGOT19UjoMVub1flO305wdYcrLNf
F99a+ATWJY6c1Aofk2VnHAP3pwYJCL0Z1Fq6mJwgJvNftqzwWIsQlujzZHI+BmV5dCJsaJjt2oPI
ankyNTgixDf8YobJNwfSzz0uXKrAOLQ0uoFuoXm9l+30GzNObrFrnHCKfum85AXQ2KcgrLKDr+Oj
pdVHyY55HuKEzHk7trveHf6lBpCCrA3xhEcUmTvm1NwZBagcbi3fSJpPtnSOWMjeqlQRY8ATFGYa
Up4SGLHp8xhvRkeCSHTDTzFQGwLua8ZFC1/ZmPmMKxliJuT8tsmmOX9wgBbjrE0fZ0YKSk+w8IMY
Az+fGEz8vkyvSUK9Rjv0NSl7JR8msnXPIrL01al8MFRG6iHTE6RdOXLCQBzFybS2fY/qdEd51nrC
Xr4rs9hAqvPG6Mnr5/ypCd3ngHJakkyFsc6KcbF2wscg8kAQyUI+N+uCLTl7mQUo8JyU4h0Xpn7f
mw6bvTX4rJJx0zzaMWX23LK8HXBKjvJmLPdl3n+YSxW7300PNRxDZhvt8Jek87ACHnILozDeGY4z
7E26nJDk/epZWMl8HxMeWb697lUtjtAgrK/0xPyYlZlueRqlWxB071wEjIfYETTA8Au3Zdj/NUfk
Xpa8V8zzZP1m6l4CU/TnqSIP78CSO5GyDI4d3YJHgoD3hYcmTpKXRIGiv9PyTzGFPcxnt8bIThGZ
CN73/Vc5cICrIrYRjp/BqbOQHmissqfGAxUITZYHOJfr+ieNKNdxTO8B3Z5FN+pvZm/RxZKwmwkv
I+NjB2R9Vf1HHxAmrxbAT5t6NsK463THETfdNkt7OuuQ7LbugrlC01/+3WX4bJagiGmFsvdVx9QV
e2Tk0JrYrQSnVQ4mCPp1sljnG8LsuM/gxqIoqxrOetL/+vkyzHAwMUqJBt0T2eRqJx4I/3IvZ2pa
x8K3zk7JBii9NP2yUkXJs4E9Bykp+xVpWIMz8l/5SK+RXZ3zrqITKJ1Ps4lCAvSmfHeGcVdC4N4F
1mSw4BnvYmr3zdJ4mmA99wcezNDON3FDJ5DFKlYDX14KMMTGEg699xww/a4wt4nffRFMHbZFFqWH
sjNIQJrBnXbG15aztprC+7aNqhVxXxJJ+fjIu5f11wuvRQNaK8PccpJm/ZCCjoHGETk7fxj6+4BF
NTAZQDikyhNh0XoL+DJgeIYP6o/BxHAW3EInyu91hXA52bAJbGv+wPAwb3mUTE9Q/fWaXh1cbEVJ
OEKWxH61K+9dvhs7J/KNjeX73mvoN/iAIpq/xw663Ug9Da6nsG029txpuo8ECm8PzbiI7O7oFMXv
kBVXvrNnlu3mEHYgP1ySQyyy0caAmwOJsD85kr8j31yqwPCs7RvMOmCTCAPjTYGy7NiI1z4YODhe
9rtcREjSLXBG2tbdUOk6b+PeZhtzgZhSu07/NArvY237Bd5TADOz3RDrdY2HjiTQNrPIxeE5Mq81
j22EXkUvX2MR6vCp0O0pHcMvwW4fFrJ+0OWsuV2A8ZEA39fQKo4WntMVAA5M7zkaV4XbCRjiTAC+
b9fK1sNxGKxbP2Eqb3v4Tr6neZCS4poD7a9licrsx+nfbEbPkeQstdSgJNp5jGQe7gsXB66yuaFI
HyfThMdl0/cGzoYKTDYDTbjpBnRFDyDHBa10WefTMiJKqeInafWfmUH+RHoc7oUT1wCEyG6mfEm3
M7CYvoeezIrx6qbe2eFcuzVN2nxCzTcNzxRn2cTjzdOr0t7xkqPMNKD3GUWD/BI1QQOSb64+mxkP
Q93gi8jzodxWHXSlugt/8olMfB531mlaaNgGWXkSKurYLVYj2uhMcjEzc3g9EeabKxJxPPvvZwqg
T1JNB2eO/+hsQcAJcIoaEnvEMOjwmFj+L62Z6qkNljeN7uN1PYkPX6jwBEak39RdC/K5n+6DomTn
B4R2wmgAHomHyqYFSYCeZzYbDTzGZYSR3Lcs6qqikAdB4bHjuI3lMEHY3WsCgZ40GB7OKI9wshDx
WfMEik5cEgMWrXx8a9gA8nWIjVysp6hwX2rft995atWHPIsVfKjaPlhQR7daaqoOZ6G33GiMj7xX
8U3g3vtiJFSMA7X8iRt7Psl4YP6MgpinQRbgSnOCfItPOUftHGYTWoLZGJzgJy60tWHPZ45nzmON
LZ5vkBncPD32j0ilVbbnRl69E2dso6/BwiOqtczXdYSp2stqUqgFI3+D4bNxnyw1ZhfY3JXcA+4Z
9nQqlp91D4Rw1WoZP9e6sj/DtMs+h5HD8dS4KO9eY7mniAQqI95UeJdBtvSDtFPJMWAycVdHPEDy
oPsI0qblMad5qTBVk6VP3YLUQ2V4zqHmdrSDbKjvQBHQnSN6ogvFkM8fHTWGW546fL8JqVJZ7yh6
RSsvujTgRq42/dy7wUnSf5FuW+5bhgjWiU2uhZzKxO04+jcaIyYWTlXnOpybe55v/7F3Xs1tY1u+
/ypd/XzhATawEaamzwOTSCoHW7JeULIsI+eMT39/cHfPsUgOeXVqHmaqbruqkyRu7bz2Wv/gnqUS
eTBYT2ilmEV8hRxps4Uzac60gPO0KkvizLR8MhUjPY+8Wkx2WwBPJqs3Xo/fzRQBblXqw6pskD7q
wNstMFBn3RXBed8nPla2qICvrSABM5k71rKu2Ks4jGWfs6y7VGPL+yyN6HvolM4MIiFk44kIrtqA
JVESHMCGoBAXeE0FHwOYJ4Z+DVSbtF4YMlMuK9mTlXCT4VkdKWUR9lBZznMMHGoj7NaY2gmoFPyF
ooGBvXlW9vN8bLHaTf1pE5jqFnIfljdlbFw5KMUs3NCINgiku/eOa/r3IcYQMLPc2NuivONcExcX
SIMncpUQz6D/FPN8pYqDGlcMMfgtTQdAQGoZXVeWHlQL0aQ5RhJ2CNMVmmX1IGq8GEjyC/t6GPTi
MnOhAVBxIkZr7cBH9WtQXjSrSnhlkoAmm9E9VH6SkE4CAwDPrrCDrzoeTjxmYBQg8wTdDal5nYiG
EJd0EaqkmyCLtKsqzXxU/EPzomwbd6GQVibEy+AIUfTpEPGp2ytP0eV106jemY9J8SUfS+20cbWV
FxOR16NWA0oQ1ZUO+lfF3yiMCG0oPfXkAOfu2BSUEDVkBIKGOyuTWXdXZCM2WnVk3ai+FV9KRHTQ
KcrRk6ySIIOzagWXeqjX99SgvoU9lnWmFM6maFIyJrJVtBnKaTZXcJOtPRlDucJcZGFoqKzUVp3d
KZ0uXytTFHPPhtfrTKJZwmwoaUNq/1HaDsTLPgxeqXOZ806zyq2Rqq+DFeEWTbp48nlDLgm9wJ4T
0iStKBRKNdgWwqN3qu6zlrP+KJ0Vn3u7iq6mbXGLPirKaiRb7smVAtI2O31jBE78Vc2oJMzqoukQ
9MMWYSmlyw0amhUqsuOQqM+8hTjrO1HJBcj/7j408OHSyuYy95rmPCwwxowDI32u0bVdOUGG4Lw/
kEe1+aR5ZBOBIwVDhkPWjyqeryR+dUXdWEn7EiEdzY2RoNiIkwFOWj6wpaUZUPSZO6JyOlQLOnlR
el4LbdDgFYnYmKY/dmq1rUW2VpD+w3xMeLyII2RNeyPb1OQa5Ro2Vv4Zpop22YUe2RJq+4DVFujW
FUsYQIKcUS8uK8XErjFFfbHv/Ps2bp21dCJngWrfOPv9t3/7x3+89v/uvaEZEw9elv6WNhRkg7Su
/vjd+P03qArT/918/+N30zRM3VQtqRuGZpvS0nW+/vpyF6Qe36z9H3a6JSFGeFssGBGACVUNGjiU
66/Hm7EONCNQcrB1zVBVQ+40A9GQr4W9so4IzCKYQb1N0cFXz+syRV8zaNMHP03r1fFWnf1WYRgb
GlYAkv45O61CBRFmAXtybYk3DQMZ9cnIL/1Je+x7wS63edMdb/BANwkVLN4jphAaw/l+NOOopWhg
9ummrsDsA32aEY9uhGsZMzvoz/AWOTveoNzr4TScDOjUpjDU6eu/TF9N8caJvBgf2My/iPXi0Wyd
FemY5fFm9leJocKuIS9FdQMpsJ1mrKhryHHl0XbojGRtqrl6kVuKvzneirY/fBQ/hBAITiEfIG3t
fW8GlmgPh79GytUgyvnSVdFKoZwtBfUBRIs9iL2Wgv0qyg79eQG6G627uQ1plWrb0LbLQsQfnlFG
14D6i/6K6dhiWmK/DnATotyXuaTwuJ00tDO8K8DU5AY7bs0Tm+TQZLIfVVvg9cq7ZqetQUGJxxkS
a5NGYjkkkXefNiXA2gyG8vGRPtSSFBp7Q9c13RE786lwLssWGt42Hcgkd573wy7K6oW61anzRZuW
/PsDhlWpS6HbQiBf70xz/ssAkuex/EjR4m1fguWCoJdhGK0HC1Ug84DEE14xJMznVdl0z6Q2LrIh
XYg8XmqY0VHPLE70/NBKxj+HmdRYZ/buGMd5hFKWV9ebsVXPNVO9CGV+fXxwNXGoy5au6rpDkM7q
ed/ljOGQxjAEWwUGI0Si0IReUTrlldVV9Z0s9HzdFQMYYeA4oFkinffjJIRbcCnTZ9PYHv+FDvXZ
pEnHArWrsrje/z5+jj4sopGwYAu9+grVDncpbMjDeHG8HXO/3xrHrLB1SSu09r4dVApNy8rtYIP0
4MpPwBSiROknj0l0ebyhA8sXHKyhojJtgZPcXb7oSSt1DLhsTQKw/Ap4yPYfGwS6rypN1P39hxsz
JLeWIx3hWNwj73sl88D3KpG06zyoxlmAul/RSdh5xsdHjxWp4ekkdUtSRHjfDsQzpCP7pNnE7qVV
f5X51x6pEt97ON6dA5MkBEBCQZ8gOu/uR6ez+wA5zmaTwbTF03PukeVSWg+0y83xlsSB41yw2oRl
Oqbm7K0H1DNcv4/GmPje66uFn/nwmiR0QmxqrADAoR3rHWjtpCs2EUxjyidNMGI8UGsb/K3JQYEl
aNtFCocuuJROCqTeTSbVPLhuPskA+C9PeZ/0VyKcamD4hECUwevuVbWhVodDZttE7hwqKmCTe7Mv
oxtRkIn9+MwhuoQpNKcph/dumNF2GUUJD4pCgmvRjzwM7RHR2+lJASAmgeRRIvB5ok17f68RXnDI
CFOTJnv7/WqBhSig1fXxtoZgSu4zNRGZtppgZqnlq65NvoOhoaz1KHXfjk+rsd+y4BwhbrRUVTd3
Q7nWEi1QLoW3WIb+exejMDZ4kXbinD6wxYUu7CnWMB26t3OWpCjkg0vF1FTz/bXT5xeu+23UxfJ4
Xw61wr3OHw4S6qG7ew4FYTNMdWWT26572ded9kSylnxYbv4LIRRCoA47jjtB6HKnKah3rZJiarlx
M6DMTbPu3Xx9vDfTnO9ctbpqoJgsNVUz9oJBgORehb+bAg87i+EgleYy0RsD02bIFbyp4/MW7sqS
qFhQz2cvHm/+wJLUVWqoQtBBTd9dkmMBIXMSU4e6C79DA12OBAvUm8Zx1AtSpQ5cJJnzHgzr+fGW
DyxJVuS0DaRlg0iZpvmXGKNTSxdv9hyxHWJH00UHzK/OjjdxqHOseQ5mofGS2F0porCREfG7dqMn
ALZBbWLp66M7k2F6XGATRj7nxHAeWJs6lG3TBrZpMqg7O9xA8aBJ27LYOJFYZSgjQvS8LZTh68c7
JlRcEfhjOfruA9AMkTf2xRjBcc6v4tatloZuD/MAbaBlXVBOdIaqvu1RqTkxafv9MzVdmLoG91kH
ULczaRbPUivyTWtDxaK/7SKteGwEiSAYvpkcTrwEDzZmsCZZIAQOu+8kwy/M0SpNa52X6bmuQ7cu
2mqR+87T8dE81A5B5XTbWVwH6s6kDVTQYjAFDswWcaan5XUiyFlUwdvxZg5E1dMDcwqyWJQEdTvt
5LDjO1Lz46ZFOoJKmuanN2TaqgdWU0vZNWnTTZ6EnnZhx00D5L4rfpCeih4T3bYptKcGaA5Ijoha
H//N9sOL6RdzeLzwW/GM25nVzFIRgkDGe1MP/qqV+edJxSDoTDLS8sNRoCkMi2ISyCsb5sFOU2FO
rhj5C2udBaV3B6stP2ssNHsDvdWCE5txf/vTFl2iUyz/ve0PGr2mGOVhbaV9SYrvFcIV5F0XlQfd
g7oyscmJ3bF/pJlC2tNk6LDt7d1bNown/rHwvU2kQM4G80GxSf12fK4OLNYpsrUd5Fh0a++9KWQc
OGK0xs0Yjxt7RLvOKTepd+peONCMRCyBV4FOdMvo7ZzOHMZei4TI2qvMSxDzlFgxZdOrEyN2uBnb
Ui3ouFLbfRRUFWM2pXjXI2UlpYZparw25amX84H1LTmLp2vA4anzc2P+ctUgFd7B/gpA0EIGTMul
hTyxNMioK6eW3KGWUMmBnaWaQAD1nYDBTCSqiwXaYQnoXAQGSx2EgH7hw8pq8DY/scAPrDfJ3rQM
k7SL4Ph6P0kaDk9lQ8C5SWxbv45A+t+RzB82x1fc9CnvIxRyjNMtY3MEW+puVFfhSqAhveVtR1V5
KYlkFmppF0svsN17tL2eDc7PE00eGkbiLZNlrvK22o1KkgHEXJw6wQYQtWaCozIvUJCYRbZyYgQP
rD/CSBCd3NUmpdqdEXQGtPzcIdXXPK1XQJ+3RWUsw1D78GOeLMqUq0W2h7zUbhwJ+CeNuoiZsUdw
ApG2sOGjH5+l/cMOKwY55UhIfRm82d+vhcbx8JNAwnuDMioBfnxuKRXoR0AUEVwyxJ2MRekl98cb
3R8+dpM9hfoq2QMGcKfREucEGx3tTVf7d4KoFSbTpqFce6KZ/SX4vh3xvh1yzqGleikYLT2NgrXH
ba1jESaQ9NM6FtLcop66BZdbrKRbjNrCQiLlvm9Rc0OEgdo9BpVa9pBEgRlDuUS6dJaQCYaopNVl
voqkjMQmqzLXfsxAZuifbdfUn+Hzw1XuFZVSGRTJHHVZL3KampoD4zE3EPD8DAIv7ME0RcAXZRpd
jV3m3tQwI4ylooI12SBTRlIlNPhu5PVAMc0BcUWPiAW6yhlEmBpNhRz8ywI7qRzSbS7RVNE0PZKo
EKVW/jIKWSWrSqnK74ZPRh4BLSH9TQBLqZq3ek/NbBy1doUsdu1B4x8Ve93ZdmnNfaeHnDrj2efy
D0PLdSw9Q6eGO3NifvZOCNsSvPwkxzh7aDcFbNa2LNEjphAaQ5NE+lRfuGqIl8kwdqsPN8XYkqkn
iCA/sXth1A5QmtrMu01p1skiMkErFEmS3VYo8Z8IVfZOV45WjRwyXYJ9vJfbkTrcePB78VZqrfGq
Jjj1Yk9W9/lHR492eIOxbUnvkHLduWoHVKc6NLLxAB3ay7Z+VFL7HIOcE63sHalTKzroaKIrjnN1
Z6uiiAOqzyLGE/3EC3LkdzEWt8OkLWDkzx+cpKktiwVhTak3Cjnvt2vmaw1vdBFNCn7FBigxenSE
LAujTfyzjzfFeTfJ1KsGAn07g5eFA4BxBJm3lZq29xncirkz+P6dVRf9iVPo0AhyE5J/I5Agrzgd
hr9EEdg9qOgtE6uoOY56MfhcRBNmPvpJ7IhTD8mDjVkERBYLnSzVznEeeiB3qqEY1mli3Sb18IoQ
w1NtiztMXj56OTFb9pQZIpFJvWj3mSXblFBytP2NhFUBgqq6NZFTOD5Nh/YSdxMbivGb0qXvxw60
cmJ3LohBPGO6S2wbMMcsR3kibNi7jthE0mCOp+Vg7NUJshxqAjzUFqBDvsyHEeok0A+QRsc7o6m7
5x3UbwoxZIbI5QHZ2Vl0BY4AvSmgTiVZJ4dFXvbFi901VTRzcmrowC5KBf5g6lowhUurfkbHvsrO
UPxHheT473JgnZDN0yHfEqXT8Z2t5qcwmNSqtjaDTYq1jR1jnmN+iq9WfA2oor843tzeCHM80RyP
f4Ooc6/nZeS2kJNUa22X+KLBBbLz6843Vsdb2bvup1amnBSJN1Pbq293rjDQ/VYRyYRrza19FRrO
FbyFEVPTRCZ3ZWBZH77DpjbJwRHn8lgkIfd+hWKJiwaxhauAYmCKrPQrDOVnDa4qx7u2N18046AE
aAqVe4WI7X0z7eh25uBVxQZbh69+i3pp77Q3OFbcCEwITyyO/dlyUJIkycb7yhF7BXy3D+SAtKnc
qMh9V66JqH32ViTYnx/v1OF2CGwB9k7J9J1F2NQNXiMoLmwcVBQrxx8AkESa9egoGFqeOEn24lxi
K0FdDE4ex4mze+B3HWAFCym6TRThGNJo2Oqk1CyWle8Zt55fp3MCYXeJqXO0Pt7Lgy2bPO0dh2OS
5+r7qYNHlRB6kENXhk7nlgnfos5a+YbxI/PllygBKqkP1onu/rxV3r2+pv5aWGeS6KN8tntyarnv
j3YZRRsTb494kRst/DWjjkwNPvGAwU9ZjHU4S/IBnTQzt9Hn85zUQi+whfYZgpwLzT4Ml64BR2he
DllTglkd0ZZJEWpKrrJG7W5SzWrVM7xYomg5YJAVg7eUUTYvNMX+ConPhzoVdqOYl9hjaMvj47q/
25lFBGUMqiJTHlx/P65C7XIcy/Vho0b1WgoMO5LrzkwuewNH7yT/aMAwrZlfWptuql9ucfJrLiYj
oQdVBYGRAFsf7m7kqE8sFrAqfNDOxE0ZfXIomsN1tJsKKAwK1ri7xFtEwMe3bnQljrkgtDxyf7dj
q1lLMYhg46W5cpkGKujcADLfxjG94DYyu3KOk2CCcB0+ojr6b3NcmMMLayjNe7ct4wtE3s2zTgTa
Sy9N5XwwkaHxij5a1yD25t6ooB2GbOulHmgGVVAE94NOt7YSgZUVXDgX7+y+mYliQF9T79wzK/SS
Mzuos2XHWlr3Mm+2nkCfetZnKSwRCaQZ4+LwGxZkGdBkO3viLodEDjmQdHMD8RWCwjxQwuosLIb8
3taUeFGoiovyxVidRYM0FnDr9XNfKHJV+Wl01hUVWjoWvJQb5DLbC9UbtE0ObI8eT6h4C4XixArI
b6mivjAq1FM1BxcH03a1szb07QCaTqet+0zBjl6Nf2DL5kOtblIEWt3svI4RELDbCiyR3nxXcn5d
02vNh6oJHFCKlnOm9r2Lpm/8PVF/Om6gelZAwoJa4OnbYURdwqVDD8D7qnVaeuY8t8lOTdfTLEnB
dftQ/s9tuJHI1ZkqPk8q/kRhXa9C5FjWBqcvEuoaLkoj7u9YmsM61UecPLMmWME7KrAk4hljSf8N
vgOGjaNTr7XURV7bL8YN6THywC3OgddU6b1rt4vsZVv3uFgrZE0WVZYr14FVZD9qV/vqJJQfZmo/
9BDfBVjsWkFrfZYZVrRChLnHWwqywgxv5OEp8Jxqo7oWSp1xhJt2WoQ5qPougY/s219V24uXJRj5
C/S+E23h9KL5lsHNwJKoit05KZ9+ofGyfa5LCxagP7CXBntCKMgGYcMaD3gvjZAZyRpkmy37RIBw
4MIhXc1JDyPP4jDeOYpl5OlYaiTBBommeWLgvOTl56TLP35WQJXULcIQmxfa7svMVxw7b6G8rlWh
4OTZpTH65agulLminDjnD10uxgTUMg1N5XjaCT+QxlCyHhz/Jm6VR89ULqI632rgFXScMxGqsdHm
lP758ZP3wDCqDB5Pd+oeYPl2GtUaHop4ASYbPGRZTMukFmcO9hn/Qitk2RxGUpp7mamCa0UPZBlt
Js5K7aYr8nCvmGKcuEYOdYZwx9A1lZhxL01pVBD9aj2y16TCbqvUe0p7fIbH4ARA4tBEcf+TR7bB
D+xleKE9Dl3ZNzFIBbDniMI50Krwc8jQN97EVoC5qDPiO9Mq6olFv//smK4uw4QKTJplH2ziwN7N
4WEFCMTWODeFvuZf13jU3Ejwrzeo5HjztJ8Up3s/zMNVF2qoTsHBHK2PzyjPH0TvdTB2YN921o20
8CotqsFZ90ODMuDotCDaneSmTfHSOr549uNlBzgKj21e3gcyjJHAeZ2oyF7HcLRc7NpBosyb8sxA
Be54SwfWz/SIorBJ0pmsz06nYiOtUFGFUaySwzuHUGw/DHVczCI1OgloO9TWVPW2eUFBGNtN1rZA
/41RRPbGkU27cOwAT87BL++lF3Qffd1PSEFbkhoWxk+8xPt4RzQozwZ9aW/8BhoQKjbhfaENsPmO
j96BaEewMim10dL++cXRBtcIv5+N6kTDXFrkWSNDt05EVQfGjdcM4BKdzIhJwvF9ZzSE30dJyA8e
Awq4mS1zFeR5pi+Od2aa6t3QjbOKRD01KW0v89ch4523WRFsGiP7MkBO0Qb9vJMm0qS4+DhqhLEd
D53GPtG9A5Ew2TLB24YLx6bS/r57vl4aQ9TEzcb05fnIkW/07bzAE23Mv8cwro738lBrP/tn2lNf
d5F/mSFTy0r1dIuMwEyHoWHcaP31iLZdk51KZx04NXmW2eaUNGDN79ZZEnzn0UQS5UaLvwZqshpc
5yqPHsP+Elb6mS29E2floRlk3QOqgd8LVH7q+y9RvtpqfQHHYdwU7oRfhSGt4VI6VutOJ4S8AuP5
4CK3enxAD+wBsB9saN7A2j4qw7ASRZShgh1eMOYLrVW/Gyo4veONHDoQJ+g/gQlztldAbxrTwQfa
i7ZlIsTlgO0clsMYHPe50lDYPFkIPrBKmC+bfA9pQshvO8diB9wDsiXgiBErhLlIqm05mdigH6/4
Bdo51omZ06Zkwc7mE0zdhEeQ3HK7z2xPi8229dpwy2Wvfxs8M3JnrReaZC+M1kejUhtQ6sE3XV2W
jQc/pgYieB0XeX6fSK9+OT7cB+aUI1rw5pcg3PcSlzyIe4ESTbiJYj/97OICAHpIVU+k1Q60QjAL
iJSH/gTY3znXkG32uiaJQjR9o6VuirkJR+V4Rw5FDwBIUbzR8Z/YB+dJ140MpAmjbZcmAQo4g3rr
jlqI5Kk+nkdQZBskleZqGWB0F+IUIXtbezr+Oxw4vqkJSBNrhglxuVsXQCgKgRoOubVA3XKGQ8aF
CmEg6K0TlRvr0HgKkvTcSCRo98q64Vj11AVzdYNT/KBzoyeBs5Rd3foLBqiFbO4j9i70axMN2qc2
GxD6I1fMxZW6LyHizxtZVcm3xICvNmsAo6qrcDQI/+2sxGrFr1JfQBhz8xpQbOEsRewkQL0a/Inm
fqW77RUifWhbl1mORSlgZPLRZTJSNPSkS5jWW417gaZW9tUOhvxbLjPxAAoCKq3Js76dj1kPKlQi
TjfJPFkWdO3WCL4PWZx+kT8f4GPY4HMJx91RzzQc4RZWHJjPiNGhR1UXhv+1UhCAUsuUDYo2Hg9p
RNWxss4si+7zFrfUhS81aJ0pKgJnmkp5URihYyM10EQXVNiGVZJH8hxt/aF4xZZlfLDRJpIQYmV/
E3ZJcuOqfdEvbfIc6sLTsrhcxL6S1XPsMRx5OVhOVmMySHV41Do0RxsIrO28ixve6MfX1c8E486Z
oU+gO5UDn3LJ7kPGRzauc2SurytVQ9szQm2OR3yqP5rlN4EmWucjkoXMFHJKCCdIGKW4Ksnvfhee
je2Dpj0N8jWD2u264x0BCOXkE9X5/d0HRgNsHAogVEkZ3Z0LKW6rKNJD3LtSv/dn5GyvDSDAyLIu
+lybWzkYRTlclYlODrVbHh+evW1HQGFM4R8JWqL1vbZd1BJqHQvbWi9u8Zo5K7PyXq2zEyf33h1P
MyYxugUUgCfs7p2Llk1JzY+svaHeCvUaVWqUBjdJBVXZOhPF/fFO7d2DU2vU7ydcp+SE3rmX0LAh
BZBl+FaQxgooxAWTuEpwF7cnmCEHu6Vz+RngSEk67MwcvuX65FDrbRszR+YZ7ThKcPPUaex6kere
5LNjG/DvkU1r7BlWiMPb8Z4e+AVsk5OMM3vKPu9WbqFX+X2GW88GBoVyBQqhe8G93nuWPCJAtBkG
BZG4SbSzDB+eU8XpQycpkMgp+6ESJO7Wl4ZSG0fXRjwtVEzyacp3pbC/He/f3vIEXQ0I3+I5cAh+
maWVOSKSD/rQwxouxZquwyJbqid2wcGecLv+hBWZ0Kjeh4Ru66BNV0qAcxHS3K0mb4y8/2hChUXJ
MxWoD7ns6XH3vo3Et9B+wQhoo1sDcinLMjdXfmGd6MmBBQEnk+ePxp4GBLxTbjH1OEVfA5pzhpRu
u2wbFWFkVOHQWW0dqLn4NMfalYzQeAAsgnjd+viEHdp6NnkWXmETqnI3mLdHWxs94QdbHYvA1Vhn
NjpgkJFn+EGUD0Hefj7e3t4CYVTt6dGHsBYPlt3TPVNEg79znWz0ND1vAv8ycjUgN8XmX2jGJKND
FQvc4+75JT01toeuIdtXB/MKOHXlwBysTsRhe8uQzpDSIBIjg8PptTN59mgaUWiolGXo7iIqfX3F
+rfvPt4Xh5wJJTIgBDwl3y9EDEJCjAQC+B5+h9p3mT1qfviWWMUpQPihteBwOIqpWqvtIdFDLTLd
wgHw3uDVMCbZNkmCM8V2UcU6seq0AyM3dWdacJJs4u789NCwcE6x5aYOR5xyCfzSJwdZmpzrvQ4e
B6VxV10nQEcXjS7xf8KOhbogkf0Xv2QprwADp+GcSzi9UHpQRidm9sBQsEqpi0OdmvC5OxeFwzOp
tRBK2eKFnQDEyppFkbfBhTfmYunWwv9zQP7tHQ28+kkLf83yoQyoXu785z/Wy7vlf0w/8Z/f8f77
/3H2ll29JG/V7je9+xk+9a9WFy/1y7v/WOJrWg+3zVs53L1VmML+TVOfvvP/9Yu/vf38lIchf/vj
99esSevp07wgS3//60sTr52XwS+LfPr8v744deCP3+9fIMP/tmyq+qUOmmrvJ99eqvqP3xVTfHKM
KTnKq59FQqLo99+6tz+/pH8isUcdlVQ3E/WzHp5mZe1Dmrc+UVnkotPg+6jkE0m9VFnz15cMir0E
NJLIjWKA9vvfY3DzZwz656Qcpu7/3N//DFWl5CoHLTklT2FPcIjvrBItdVCXH/AcBdJ4ZYCxDz39
1sewQfHsTTAsjeZOKDme4M1jg5Tp6DX3uBMt4zFbk1vg0YGnJbY73aSIcduivYxQEKjGpeYVG4Fh
RJ3LRePiRIg9RJsGD7lo7kBU4weBErY6zhGjubDaFJX4emVb8YPmnTcjLszYnZu4AsLgezP5uIB/
d+L2bkyslYNCmzN0wBexF3aSFRKOM0x351WHQivKzqg0r6JWuU/d+AJnLmSSKliC1C6JbksdMVzd
O9eV/Gms20vVrLdBo6xcQ1upXo5K8Pg5HcMfYVZt0Xn97JnGVTs2CzMYr8FDJJCOw7jdKmZ1ZljB
MhXdn+Hdf+8uegyiIH/7HrzsbqN3O+/yfvWw+w3/I/cZi/s/5Sb29hnZ85fXl+z9/uIn/t5f9idz
qkMQeHDewhkjxvl7fzmftKmENYFopr38994Sn4jwSB5xTehQTKYY8u+9pX2igEeyDLCPxbYQ+kf2
Foj3d7kjEsNwIgQViYmSS3HGnCKnX9J+aQ/UwXQtsXD8+glhh7lvjncKj9J5gxhoTf02dEHQddiR
pNYDku04mxVnUdtehl+tAU2kvH4SnY1iae9hb2IEdz1CNjoiYlNuxDd086JH3XPeRWjV295L3rjl
JcA6tLPjsEGBFXHv2kSVJhooX+NKgm1Zay88m7prOMCNHcyJhGbeYG76AMX8qjan7+mj76Lqnm1r
UbX4xKg/svLRkLiWctEhcByuSi13VhZ7dFk/ttV5TGFwFZhVsA6QpwkdB/lJ9KLKLiRnoPZLNGzR
Z8XiIRl1lFndHmlalItCPETnzRg9j352HxEgzL2BrYz2ZT4vpkRp0G8bFW2qpu3JJ5LiGKzWmw9p
tcyADa+CCr574GT5mTTRWI7zJb4KiA4vh7z66vmMZBIVTzlu19hZ4tqBNS0mqZJcUuOgEW7olZhF
KR542nkm+/ZMqGRXOtTkZ+S4f0j4GVABK2ARSrgoOr9YVlb+nCvhPRkGH+3sEM6sWtTnmScepHgp
NdyMynbDbdyuqixbkKbDrCIxsgVe2M+Doc3jEi0b6umv40jqAfAEllwZRhqKn88jX/1iIo6VlB2J
FCokZ6HIZ7jszbDiuqqA963ARQxzxZCXCZZKWBI0l0Y3fsEkzVjVkknv4zMshq5zM9s0bvi9sIy1
bef3eetuYTyjTTMAFsinVSfsrYwVOc/TYduG8jmL4gu9apYt9hiBLleX6BSHLBQHibXMpczu++eK
NRmEilu0pi7g+BGTSu2mVGMU4YvqqW0CaxmE2JDkcXbTdCu8uR6AluNPZeQIK9YNqrQYIQaWd2EH
6Q/4RFQlF12Kk1adKQ9gT6/cyTdG1C5Wi+mz6ixdDS0wJn6GuTtLyWhI4ky+YtYr/sDneDs/FZUa
rMtUhmwGHOdrPLz4m7nFr/BbWLkPfcTHCx/JXlb6l6zMbgrVeQj95imvzIcwRRc0FVgg1fG30UDl
kxcD6tQYSmlZsub0WGmB+kUU6FVWyNojvJjV9a1eochAZfchAeIUtgpmF5WxLrvou6Vg7+lDOZ7Z
FmqBVcoyGswNkgwXUCQXGObUATYCUksugmy8dXqccwcveEClqNw06JUFLrgI1xi3DrdvqSD3KWt8
oZMa/++gV16yAD2mIAKd77Blyqqa16GHW3DyPBr6bWD790MgUI4O9G6Gl0NjLagVdr31ppjZc6GZ
4GNy8Zqhi+ii3hZ0xoUftbdtI2djGE4y06shsp54+a/txl9mefQ85Km6SKS5QgKa7iOQXfqoNOl2
B/nffCI5ea93LF8rKO6DOkEiOwSpkY7z7hHWzClG907e6s8TdUocUe4lcCG79v5E1VvD6DAOF4sa
ZSpVgwQ02NGCBPFbD4UusNyHSosuUkzEpav99Zz+/3fzkRiYcPW/vptnWfoSlG/v72Z+4p93M1cp
OGDyi5JL2vwl9rU/UTIiKJ6q6BP7kqvzl/uZMhlQGjkJBun80N/Xs/ik/kwb8tjnLpTiQ7fz9Ob8
NfKdLmdyIiTRDAqOP8OAXy/nHgxR0eONu8hq8cU06++D0m7FaF7GHBxxWf2IIE0jvJq8Ci3+lo79
HOLFfSLQlIEkGM8Ux0Dye8BgOS7Jv413dY4QjQqkbrQ5FH8Z17/i9l8ltjT5HuT9c+XzHnAYGBRn
YIjtPKGbzsN8wwL8ZFvR2gUfPFNI6uMJ4HDh+cGllzw6KbgZD/NxKFBzV05KnDqZdnLhBrZ7aPRG
FaJxEhM+Vw5ntlvF81xFR9R3xusSYdXZgGRSbyDJ6sbhdSEu1Z47wnZR8jfRFJ5rkpxKZpcrImRn
noT5OKNQ81JVYPb8/kwiRBoDbkst/Vk1KARqTfVYxBh+jF8KBVJtISnmViJu8LmljuyIRTMp+8fN
GyW/YFbqerQyGUi/ntwBLSued/qwtGv5bDWYzVadePQd/WHsLJQJsujGy1pIjcJaR6WBoXFYgSnD
tq5XCrnxYNeiHGKtK74n0utVHAUlevW4S2T1WdKq0Du7Yl5mxn2i+sU89zl4fWdpDOXFCJRrwYsD
o7m4wAxt9H+YanijauqrIvIbowkJA5plVyjrzoR/0ySgX+Pe8NC2R4ttfG1i7y1JYHMm6H6jFD7r
S+y9BiaWxwhapE4ZKGdVZBPefAXq1iwj83mwnfth9G5zia50rc0hUz4EhJTLvKpeRaAGXIdYgIxh
eZGX7Rpl7FVc6K+qzO5Vf0TqOvLeoiRe2mWjzX0VrdtE0by5E20GdXLE0K2HdvDvUG/4DGi5mRnd
jzjlQsaabFz10cJU8NJRqihnBSCMnoMDqQZ8lfy2nXlCDShCYNPp+fPIolLd2pBOLB97zJ/r/L/3
iP2vkgj/K18/00Y/csKWQR1U/m9foJ8H6W+bKn5Jv1fvDtzpA/4+cI1PaMuTqOPQBbIBceCfjyHj
E6ibKflmAWmmkk266O8D1/7EYwc6LWUeglPCmn+euPYn8laIcZAYQEJlyl58INmwU0sn2UC6wf75
QRSNDZJ0729vw2zRZahDFxy19lzF2VvfAZxHqyrECzPotVc9Qx4yTddKm38JquLul6E7cIhOwcGv
J/7P5snZIeJH+6bDzfLrie/gkq44+MMvjMj77CbmphL6NrUJNMEjQZQ8VanZvWGm9khKT/A8pmKP
5+3XJvrBnYnEcWzcVdq2wbEPXYdtWpV3ApcjvALfilJbdTJdh4l2UaUYACNQaiNzMLb6OfyoCz8G
mSLch8CuqSXpC28U505eLjuUwePM39SPQ2RuOCOvyvKiKo1lgNTu/2XvzJbbtrZu/Sr7BZBC39wC
BAFSFCW5i+wblJ1Y6PseT/9/i0r+bdGOVDl1rk6dqjgu2yK5uLDmXLMZc4wFFmKrsA429AJblIYr
YJ2pQl5P6aiIwNYf+bMqhSPA+jQ9OvndYm3oeKMSIR0mA7jiydCy46xmYZZYB/Hj5BhH7vJ9Uw6B
M7e+rTKHWB37KQshlT5kxRCMcvvOUk7zEB8QgHoYNunOyMqwhdMIHR+oB5iPhBhSHYeAzOSYJ499
LpDD8o14095Sb/RNP8ur/YQT9//9k6cpJwB1YjzpOmxUgAHTI9ednVqdG32BXxS60R59RM01O+XZ
h+Fdfl1T+9Uxo+ZHnk3ow3DZ1SmXJrTpzclwdvna+o7TBfWmeQgtpnkL3+u/bDY/GxVcGfAcmZwx
aHNenmpGjQ0DmTFnl8lWAFzqwPf3ZrP+2ERQ6jtkGGW0n1R/i2+LyAxLC8LMtAilaPs9Hmj+tqZy
Mpz1j3nTble99GhMPY3yW8bwshr91ypBkrBSCJ/I7l6uMokS2MbROUMpxd6XHJeisz5URnI2tvLz
6w+bEO4Xhs44zqXZQOR5jV/RtUGPrIIPK8zy3lzWoEFN0pmh0YcSXUVovjWnfezAqpWlxzxGpkQO
tLy/0zDKdZ3RG5z28sAwd1Xfawkvb2bfpJLe96e2t3fA9MJ8WoNomm5g271BegGt0u95G+/B/oRO
zUgAXft6WTwHZn+bDxo3fqw3qILUbmWnRyowAawkyFzV7jZuOxVqnFiB7jsCfkb2vCLHWCNyYkAB
XsWpr6BPRqfeZ04bNmSCMtjxBrV15fxxhFXYmLWjti77rk2PHZmbvHxt9c9RT4ZvGh7jY0EjFFMq
uM23hIrGGlSKESI9Q4PT8AjJdsWc+KAsbmxy6UUtw44dKizGuCkibHkpaGMPOblrAmjEimO/J9ON
U0aqHpbmi6Ggkzl8iWJyRhup8z4OorPZIJ/KxILRJj7YmmBUqS/0yz6XS8S+mIjaoOkHvpR27qhF
79QqCaI6gpyTXpRqhPGcIW2VHuMu9Qd0tubG9CrNoZiEtHGbAqUOVQX5hgRt2vgRNe13Ju+aZNIe
8Q6imoSvXIbSyDuxV9DG+nTvSdvR1dOHm1SIB89fgaNCm1wkqiDkbMM0U2cohedTpGZBHQ/wjYO9
lVrmGReruN9WtNaXGRAMaKXaMwz0MUspuWlqq/MWtOLoNGUedcUPBeWRpu1vYKJGJQxC+5E/sx9w
5Pn6koULUxZbKe3L1KCeZXgZf080Bpts6ukp8hA0huD3upnq5Oh01UmR5nORL4ia8KRQ33bsHkFf
9PI8vO+Re/5uKCKIwvVjjHCg0awBk1FurA9UFYrdCIRjNNNjUU3fOp6bOVKjt9UwY7tzWGFoVKEu
ALuX/bEZhkOTjN4kIz0VayG1+DC2n5y4CJsYFZoGlmLCZkeP/bGhpxVPe3Nczm18E6XjDeps/oJ+
XOtkYc+zyzfz/VbN5zKt7u0Odu702DfW+3nmW/MQ+sFw13Q4VGPsi29mF/Kulxbmhpj/gV0dm4CM
5WytEvqgSaik93W1BWlsHFWrQNhm3cW8Kh21Y5fqoRINex1zSro4eN2hKGSWV5EDSAc4CC88hGJO
kmryj5HDnEhZCe2Bs6N1cWO1kt/CJCA3GVIre2aW9kOq366bc2JyPmBtpwRLaNbkqJbDXbbYHzXk
QbPyoW+GO6dQdosNHTb3oarDMT1HvjgCRgIF01KiuMGTsKz3qiz5E6YNwTADTLAdNg6yH3srHzwY
ak8xNlbkpseUb2ir6VHV02M7FrtujHzd+FboMobX3oFJPRbNEA7oWkTVElB8PpWqDSaKklinH9Vc
cjcYo6Vx3+XNwYf06UYcF9itoz6HzW4LEj15MAH+lnl3KFTQOmMRiifmFAxyFdBYN4m/LuPN2GPr
lGV1e/LNIQ60bgvg3vDspNglJu4rKWnbeKoNNXqbeaD/Qqmb/ShSj3UU+7LRHxa7OIGH28daF2iT
jyhS2C/J0VLj95JQyUh0/BV/XoqdcNWVLvmZpXubswV6FAdoSvszupzirYH++8IRE+rtNwhVCsna
bWq2G+E8t7KHlH2w8+SY5sk7p0bFwpj5oq6yGKFhJX6BiKdV52FW8Yt3BaF+K3Gu9CTbo1boQlR/
prQfDmr2wAD473XcfUWv9J4KgScdtGm8sabPNYLDsVgC5JKZPEFJL1EGhNS9MN+IOC4g1BeRLeE0
oFCIfkSk/lMvetIB3irxgNheW5+srQztFS0dNTsK6WrZyry5TMkQR69v+LWMHgqcyM4JN6M7g6dq
057M+rYxon2frWcqH1+ipDxZSeKPWbrfpnMLqag1zOcUVWuL8wa2J6zLxDfSLZgKzVebQz1xhYBF
AnIU9MoamGTxMtX2Id/OuU7kJ+NAZvyKXIQoFD63n/8x6ro0U37aA0MwWdNOJWsRBZQfmi3qMMtz
VTXObkrSAwqBWIjr2BhThjS8PFA3LXdtxHyIjHvLMTYnCYQVgYPzEmID4X8nywg79J6H4VFYeS5P
rhEbt8tqhJvF3SPp3phmiIXxFpC9ANRkH5HgpbiyIpZhVd9TWqlRPu1VuKYtu/dqDU+wzL40F7t5
kvYNQtxxnIdi64Uv7iskCz+qVKglbulBKSA1HhiVHP1UZvuKbddK1JS70m3A/IMXpawLk/0+Xgmn
e4TMuSYZAArUZDgw4nkol8kvMnn3uge8omElfBMHDJi3BZyO4us1kqhAqE1uIZHeSVl130Dg06fz
3sDKkTpHZ52ZkZFN3nZOC7W3nT9Y6xZkS3mqGcihz3Zb2O+pWLhQPLvxiBZCzFkUm28zzTDGhjen
NRrUX4Rli+/9+uqFd74+GZQfAebRRQBqddWGa+A1T5lYI/pPUZJrZx8iAjoSzrvXP+YlIOR5j7BB
MmxiXMLxq7i/a+Nt6ZXC2SkLTrcwwsjJ3mAyUX4Ko3kOcBaDvoNiC772qyqg5LRdvlTQ+Jdd8i7j
GMpSHLSrRmhPTJqnx7rF43JhdtgmzSkwWZJvYwlSRklN128HClqvf+2f0p2rJYm78we7qxoWO0Ys
aYzGQycb4RzX9xuC7OpWkMpOb6Ryl6mT66dJ7YD5DUocMLtebbNhtnE0yLGzQ637nT7N+zzOPdSK
fCQo/UUZ/bap7jUuInma9tVoEvgztrvqb/jcf1gHqH/ggpSS5St/Q+qnTOUUob5AXD5JJQS6id+p
kZ+2cWAhO1EU4aITvmsFBA7clzNQYOnw+uar4lN+2g1Y+yF8Fl1m62r3a6mbknhy0Fbqh8NUliGs
9ueajAGJvLM4DIg5cUj4va7vdYSM5UzQNoMYBXsl1eOh6r/0sN7HkR4K560D2H59iddNcOE66Kf/
7wq1l+cDUezGVlJWGJU+s+B36xQHdf+4NqA2aDyVRUVc8+YpEd/7el/Iw3BZVLsoiolV/XAqk7VF
B56YCeHeHg10ZK9IgPT2ZhSxp5WfxBOJ8PrRsFAuIaD/d8ySz94A+lHqPnAzAET76cEseltueINI
pfc77bWFjqn61q1n/Gp3xeQxvQwbWaTr76k4aFtJZorTUVDLJRiaDT0cE9ODM9MnFH5nlAxo8rlG
SUtwjvfoeXIxDTSdq/t1mfcilHYqpNa5NOZRR7YFsevYcI3ZCKUYBExSec36ZI1IaCVlODTJkQGC
AMWXvZV81rNPox59WhECE55GX3J014vTkkdc9WsQz/qR6/4EqcFdxmLGcvL7dPIUPlQEG+WIh0pH
b5EjX/wsekNBO287kReJjGbh0Cpd4ku5upOk9o2T+SvPdWkiEthTFrKvLFi1GtPqUUzayc1008UA
9URgDdOZRg9VJFGvG4L1K+eNWg5EuRa36U9jIBv4poSw3uary39kvfqH03Vfx7l4WON5n6J0b5GY
CQ+yyS3S1rFvLs7JAiDQA5tYcuNYIYGmoYRktl9rBVxHhX0npNjC6xlIPUkwn0+rekzs/LNOPaNR
Us8mz47kp7Qj3c5nd04/omN7K8HC0Mn9gbl9b6BtNefoOHIytL4MI/5NJOyTpR3r8kbkWRO5nvAQ
UJB5y4RKHYo4BsrSyXKzSE+JEPFbQBDoEBI0cdAzdFHwZPOGbsFwb8u6l3Gpr4kRCmmsEigXVYRo
nr4tm36MbOUPEQ4uhADi/hcHVGmdN0aa1F85BACoIIToNjIsfeWGEng9iyJl88VGNxnJ6rIFJfYQ
DR8di3R8M1y1IQSTinuFZolmF7f4cRE00s2jnrPrAAikTU43SXa7Tr+Ve1QEtfjd66fkVwYNpFR4
DBVwn3wVrNR5HC8rgy+7uY3+VKgdqBnozdgMxeNpzIm4FUvU39JdALn/C48J5xbleRUmKdprLz3m
bKiTvrV88KVIY1CsURIfapKjMEDU/Lwki9+JcIPEn5L1hGb07NaxV8eaPyZhOyQ7ep+5v9XqvTjQ
Tll+rrn7zJGbxSpPncMFxTU5aowlAOGL4Wi85Fk2UfF8M8RxUNnFZ0VKjtJk3NrrQV/lQ0G4Zg8i
WBy9lF+ieCYOk8SZQ9vwgOydn3NCpXViFSYwmunQNntSQmivABtZiPKhUSru5oy62YxSlzjMyxQK
FZFM59GKJIe0XtTPdAqjAwG9eOSl0h9ECoUgmNeM1YHGoEZqC2FS2A3LnpHcfUIwHA3SR8SOvrSl
cbzUD1UgXSSAwu9KJEs6sAnhY0l7odwELyI8XuyK8ifZpBfFU3DuEt0rQVDO6Tkav4i4BeIiKVV2
gEOOaJp5tFtVI9sbknKc0v4Qm8uuJakQdTKJN0QNcE56V+Qcm7LuRG0lX7nqwX/MqPviIXIKE0Ks
oxpPa3+IFGqAmas1+lG4CfNDAswIVtDQnO2TTbikmtT1JS1cEVEzRhJDdQ0mjr3d+UpKmWpAz55d
Y4xpbCi0daanIGeeGJQy2iWIrckXGUzusHoKl2b+Z7FIXi1FvrFtQY8IbMb5GkoOA5U9bqN9O0lU
9p5kxDrFq0zCxq3uDqV+J9zCSN9Aq/RQeKk4m/0pGv1Yz2iDS/sO3b18wnbRN10RSugQWUcBex0m
lESpW9rrTtxMFbVMQ3SeZQsJeOkBbbYwV/b1GgddOoP5YXIHkfQO5TVR2IhobIjHFOOo2kHa0bDQ
OBvj5nwYx+Zz3L2fzPFGTSkVgP1Zag3x1XkfbaRuymfQZjtz48tx0FZn2SXrukvvi7W8+DdoTfbJ
hGNmdYV8i26gW20NohT9/nVPcsXV9ByCWARAgIgZ1WEU+KVFK5EWa6VjERtOZVjZejilRohMqRcv
kY9m4i7ROZBkwLIWDnMM2ax2NGfaSD2ybkJ7Pum/kyxHX1Nl+i6sKOEuQWssEIGiKMWJGOL1Nf9U
uSdYhCGYtQIOQUzhqk3QM9M3AGXHS6tftgWFOONDi45qQv1RVAaH+K2BAe1XWRv0WdAjQ+LFRPiV
2+uVunWSGLeHUFsAzsxbkgoYQfFFp6YuqGoLW7sVp3yU9SMd/LAnrhe12DyTPmlUu3NK/gXsXjVW
UEY2WH4KJ1RI4poj1KPyPOw6a7wx0c7V5JaqyENhvZuj0tPaYoe6CXiF73FXPm/k/2+k/yNcX6T1
/9xIfz/QQ6/+APn/Hzro/xmS7/8Juu/V1z/T6nv/op8u3ufvfrryG+OVMu1bwPEghmWO49/gYuU3
qE8QKaKbdYEYc67+7qdrvxH1M1HMoSJSoG/+3366+hsj5LwTM8fc7WQm/6af/qwK82OWA4seNkLX
3oTPWYGg+qWFp7RipVwZc2r3QApRrlQbM8iN0pNh4zLWcVeuzmFyRLt32onf0e62JfDIkk4d1z40
uN2UpCCXSq9M+D2pmIE2A6szAq3XHuTJDBC4dlc6IF0tRv7eiZep1kjjGOXUzngQL9k21a8iLqAi
/wYH7sOUQAEHGViodvfGXJ/SddjJObzgi/GAmvW5HI2HUi09Y6tPgsU2WkOxikwrdxPgHIIFYzEC
AeBUE8RKWeSMeDhdKRQm6cBhX6zP3rJvDK+fq1H/ZLTHRoa+RAYnutgTyXDxLWrMwwwKaeq7cLXM
AAqVgNEBsIu8LyRVroBM0pFMBb3xg/hASX5Gt6p1/i3p1QeUIIJ8vgNd/S4b9SCZq9Miioa8h3hD
AV5IrGEnFlVVlTfQHoN02V20CCIQ+yA2dEqBm/LaSu8eF0s/i8Wv7bRjPDcwjfzUGFrQ8OwKHMlS
EFwDxM6k7KSUcVgPO7QgHlD0OqSWcTB7xhAYzij49M66Y7b1JPDC8kRYinQlOs37lSAcGM+ZQ3lo
qADLdXFSeFZRP5Pnd95oWwfL1GAuYIcV8yD+vSr0AExArbU3qZlAKCYF6gQM2TboxWuQQXePXac8
mBODFbkRGKVPmA85NQsajYC22S6y9WDmu4nfQV6c0+yjYpae6dyJW93OplCNvtO9Pm8rPzTyiJTk
UWnKoG4MTiBPczIPbVt6rU3soOwNgTcoitOcT3eLfkbR3s/WaNcb38ULKkmj2BkkoifJ81kV/axw
QuXu+atUYGvhOnrQ7fzy1cWr9Z4gviWK4wQUtR6ILVEANoxN8U2Au5gD2G294pcruDFNDxhgO6dL
+oQMRxBPaM1xmi9fLq9PE1u48uDFnoj3EKctXfRA2syzWN5WTbuRz5QTci39dlYt0Q642J6wz2mc
d+Lkj9iiaF+IJ8II/wcNWxV7CbuXP8xaEHeVJ56wXmi71lYo55Unif1F0uokrM+srfNKq2dt7LMw
ziEuT+VkHMRXE0uoJds3MZKFA2QCQR5S+yBh9NtnegXvY/ldKr8TnyfeU/iGhAM287ViR/q6Khi9
2CKm67fZQ95erpcbsTFpBEAebvAfHPH9s7v6EduoXufFeDEKRPhK+E6Z7L1GMKBKIBVKXOY7yapO
pbKGm9b5YpNTKf0mVp6IZLcDpGP35kFYZlsPJ4JbU8NLdHrQbwCdQeQ1fffILU/ioAYR3xah+fzk
LNrZLnFYPKXXF35dV75e91VK2TTThOgN61aL9lGYZ8zclIBpv/4xtghBrrw8GwRsQxQOgMtelZJQ
eU2mlqovysrqw5J9hWLPF95YAA4QgxqUwRdRsjjq4vmLHSuxcDXD6eEFzEj60AAQGirnPA76Q55p
57u2ISPrJbqUkJdsVZBu8V4CsmIn+1krTgIhhUQX5KXT+77sHsGTgFMoTkiCPxYlcCR+XDjYrbIO
4pwORvTVro2LeU1m+6hKnFMz/tbOBt2kQzrkN3BsMMxCO3nT985kfch6fN7fZiTWTeLxzSyssziT
g7MdsnovrC7KT1SMEN19L3xRrtaPwl9Af3JC8PC73BnE2jhSvqjSWjCWIKINUSHEg/m3zkq+LYn+
0CjSfasHcgO+iAWnleKlylvU39eh6+U0/PCUrk5DrVl/nWKxtWJ/KJYA9ce1YdM1UwaJbhxePxm/
MhyDQ26h02UyDiiW9EORU7erzaxqK7vc5+K6iRMeNV6uJTt+/aP0X34WhDumYuuUry4t8h8+q8ua
Tuthmd7VeFhxkf8dI8Tgz8R1J46auNrE9S1cTT5HO+AMhAwi2hCXpLgw6bOfMxzhOOsP4hpaWr/m
gIj9EQvvM3rr7FeGsSayHohrCL52X+zj5U7YQLVhBU5ztmRArKX2IC60mb++uNPa+aBGuFuOcMp1
GjGr8vo+/FT2F48Z4gFMEbQV5MJXRUOFCkhV2QjY9/2euuJX6Nh2ZYQhcZOnlMbG+LspG4FYLOXT
Q0zQAJOK+/oqfuERmFyDA4KJbabQrx+GhJNrncXMdiufDnM5QdoHcelbUgWO5A3/cymNvfQ/nDEK
pWKOjpN2nUfmSaEnVsRXrrl7HQjg48Y4Ig9xduq7IcbeCDqZ4/F7Q39ICXZ6LquiwUkQ041UMcp6
Rwx7GHLnvJU2s0zFnSRRNFISFMb1oCmMh2IaqMDBJEx7Kqv6R4vCuRpTzQH7ktln4dQLefG0wXLF
DS6cvoiLIqV/XKgvRwozSZx/g2vRkbWzOC5zxBhcbwaJpu3tChA4ipCSIR1yMT8nx28JnjAbeO2l
hSXC8oMgGaRb16zT9WwySjSwS5f4dW3dIivdfPPz2TqLqMFJORUiYuCsppFxKOf0W8MMk6RZbpVL
J4u7rSW4fg7QJF98n76U/MtzHZrH10/Qr8wZ9gKIgOlT/QxSVCAH0obRyHYDFie8lYgdRUADmu6N
a/In2K8wGahKgCbAlkCJ8SpLoV7KnLwsZzuqj2eRN0RdGwyhroy7ei4haSUGIWYWd8BKZeL1L2oJ
g3x5ejFWJrDJtyhqkpa9dJI5IoJmUuO4tpVroay45/jAonQofpMFAcKb++p9YQ++hvL8SCBVK92j
8Fci8UACHjlhPBqhiQi0RAQikqpR10BxmZ7wePFoni0uP0Otwevmp7nSH0QIoi0WqFzlYeNe2uhw
CIcmwgTxGdtMEsAlmZiMBIpjsCRakFV1sNxeLj2DkDKTPoi4WsSK8F4wOo1jJ0yOOTwpfMedYuzj
FBE64FH7RGo/9B0JCJ8lEg5NQLGwjBRLkbL7dTxLE/0VHJXwSoh+vuUXxUO82mYo/0XJxrKZV7ev
7qJcqqjclNxFIhVVFZiMMtmLthy9H1ecL7FMESl0MQ4CemR8vwhAhb94/YH/whAp5MDmZQN1h7Pt
Gqylt1EKqxbOsa2c0lWVoBjuUMs4OsnqZ30YqeZZxJDCaYsFicXlEVkI6Yy4ejpSNCPTIT8qTyKs
1lilCIezuj11VfzGvv0cNTD+hI4VNLsmZfdrqOrUYXdAvDLiVxKSuHtMO4dmbPShzWCWEJmA9BcZ
4f/d0tD/UyPmFjb/z6Wh/dciF2MVv5quEK/8qxhkWL9xasR/TI7xwESH6b/FIK5ixq25JKHVQvzs
f4tBkqH8JnRM4LriJ2C9Ei/7a55NMiCHgD0EqLgYR/i34xXqy7MElfEFmggEnOK1RUnzChyiw6lX
aF0OqHeTPrZx27mrypRtLSW7jQY8g6CMXNWJcyunnxQnt4KZkRDAh/k+S5KIMrlyg8R4zgUGq7de
782Gadi4NPId06zgCa3yDwaXKTZlTJ+NkvS45uVDFTF0VgOaE9xq6hs8ZRf6if96lctXggCHoTcY
D2EruyZZUdvGSTtTobpqN9s+c/R8t2WVtxYoP080LWRlVP1ELLHv26BhfsRz2jqkO2S7o7yCxivp
VKWj8y42RnuntFLnF20aymDxlFya9hKStm5VG7KrS4zoapX9oRnbp4Kl7eRiBrUATJhJbDS9xG5E
rGWXyyyjlbT9tsj6DhOevNHQfLk2trd82csU8/n7CyS7oVOEgpHxKqnQ5slKRiXPQ6F87xlRzYDt
un3aaqlglFr9A/IoV5PWmmQd/VN5fJ8jq8WMfqm5sh1Bx6Wds8Ep6GhTbDCtpg4L5syttdWQxAjo
QN72DJ5kzNpQN+OV8NeEP9jSr7J7cequHiHJPcguIQeDdJCIRH5IHBCEGeF21XP2vD8rxmwDSDXV
XWc6iWdOQJRbZXocgWoATTFmT++HAtaCI5OOJKvyia6cM+WWq8tKJAbRYndkZpluAGP9G0CguzI3
Pry+5Ms4yE9LxlZRSiA4YmrkasmJlVZF3eZAn7sDpUL5CCnNp8sjkOcOaTXNCMVwd7ZkNwkIa7da
CxrkTexF2YBE2yx914yo8EAjmm4SNW+s7yoXu5wKgXCEOVNoNANBerk+ZykUCB5ngSO3eygLksi1
3ld95iuMXnPusxW1T477qlYfVUqOXtTaXGDCegjB4Ni3gVwoTeRlVurlFT+JCisN01y974RgUEtZ
e/e975wP+s1QdcTca7OvWvWmi9YbmO5IyCnIcMU+bT09zbmwTT91NL9UmCQwdbDkspmGInhv6Ii4
QBieCPo/FuNiu10ymsD/qtuUmS/VkJy34r2XcfhlcxA8pbZOsuIgy30ViMRjJxVbP9ehSujn1WVR
uK0tfxlxfK5Zgn/tNmDUFbLus7DcdnEQw5T40WHMBncpK6QY4myfK/q9MaaPtikdVovJCROihR2y
V8c4ToK2kqKdHTlA+2vJtVCQclsLjaOLk8gtI8AlLce53b7jX/ZaYzJgqTCxSc/H66zufoMMeJ+W
QClV+B+Ec87py6nDaiA3wt5mI+uzsuqUr2rPzO5s7Ir3sZqWFGukjfIzL4dgA2UKxlXKZYg84bmc
WYYsYeoMty4hmEiHwfLKYvFi3ex2A13IbXatxOpD8ehqx/lQb1nuxtr8tagrG5Sa8d7MQfJodBTG
PPlojzjW123rIhBzZVtiCBC8Elee4My9Oru6ljWlo9Vh1OjfokVL3b4zeAJRv+31W12dYNiZog+J
XaCX9dHUyjVQh/jjkiRPzFp8npdVQ6/CulVqMYljp6hM2UHj8CQTuxXoDmO3NgrW6IjdsfDZy5xs
e9KPgn7DKVE0oOxG8TQn8hbycGvXWcbfk0b+kun2nSp6jgNjKU2XQrihOmHDRLJbydZRQlTS1QxG
LAZQGOXYurTiFXA5jKDYuu1BFWFTlzVVv67p9E46n7Oe0634XKyp5G1N8aWEKanUf8/G2vLRNnl+
SnmRPpUL+V/edG4kpU/KwGGcFEiS5rSNPLKkixXFdfpF7Y3CvdzBeZL2+87M2b46dIqiYywooVed
J6ADgC4l+bleLWkvM1UNe5z2qfrXBGiEG8w3MsIPuI9L+noiHVbRESE1DA3R9uNE43gX6+UIv8t6
1NQT7MKHYYC7RpntD+AJnogOcvqd6w4ul/StmbsrHOSz1YPrURGyItCCZe7lsarU2tkaRa/DZVKZ
dZvgCYkYTHczowsbiHDulbndpxGBiymp3xywHbNFri3cgKRnAUzAfyw5sDe7cmDvAJvk9WhCeHZF
GGQRTLxuBVc43r+WCxRJ3O3CEK6soFVrdUtYdIh0CSfUwj/EQIuW1BJ1kcHYWf16wlL3vT3dVcXm
LYYiXQwjasgKRwUrqYxjDF/VuzeW9jKRuyxNpMvUFSHaAOp95T9naWyrKJYKsFpiAl6p+F8kwo3s
Xi+cx2RsW9dqN3B/6jcehL/U/eccDjxQGvyLyb+8vqArYNLzgmwZqnZR52THrm47RGPqfBgYHLiY
dG0rR8euw4GxMjniSK3qat7FpgvkX1hPDO9qk+vflrxBmKeFaaxpPifDOatlLNNOnoiSoWZp7O/M
hvHqFM/BGKDjrsILp+KOFPcVgWS5St+KqriRBjt+JgEwlb1Qs3vrMPwiQgLJTQqINQGxF6PZP0ZI
ZgcNApTmeQiqqtmnBsQH5kZUbWUEnQv3slbboIvzpz7Vi0MR5d6ycGe/vs3Kz9mD0ICDaUEGCwnI
XJyLH+K03F4zS6sWsgcm9Pb9vHhRPfpYQftOd55Ms1eCvmdVLUhTV9K+NGmR3DELl2u16fZwbR10
XYrv2oFmsOOknyo5eYs0/Cq1F0cB84ZlnrCHQrF1jbmerLxLe5SVwlWx5oM1EslwAtPUPFEE/VTl
m+5Ogl5/qLQcwSoF9qKYgD3OreV+MeDrUAqqxqgi/tmPEAyR2wjc380yD26WybbbO2t1isbosA25
6r2xwS8LUc+L14HuK2RmQPuuq/XKIFVo6gx5KK4fOPI1gfn5y7jEyWUwnum6uGzRREq1e6v5+MYC
fo6MiO4AznPGSFF/0qNMZ6MeCB+qMK/X3zMp3elL8WTVTQtKqctdkoM4JQdiXmLzIpMwkVSBmWlp
hIfo9aW8rF8/b4UYj0ZrhOF48/qsWVHl9PqkVaEtmeeY61arJyjBVU5MF39ute7/aPNhPkAN+JK/
XxMHN4oKlkFi0H7T9FvAHoe+I1LXzBbOv3q4k82ODIgmbK1GJamQ9QzH+cfppF84fPbegu1RpzT2
c3ms1fOktCaVb0yREtqY5EybwRuQCXKlmf8RpcOg2Evf4Ws/61ryNDY8irokJ8O3fpprjsvFwaYi
V3v9aaiXCv7LoAzLN0QZykLpAN6dl7Y/Nma8pGZZh1WRBv203sRZRjACQX1go+hzECf2EsS2zWIT
tSe91xn6p7LDWzYWgFTk0DfG+HAPhtl8GxtExZQivqmWofNje3mOi+0Md51SpfVURgOV5ig1yu+X
txXv/xyD53iPLNUVV+nqzRWXHZnDBj+jQcYqL2cCgA3mSRl2e5tyHqHA4fK2CtWOWqf6rie548oi
hJrNGTI5FYp4UQ24/FXX+lpSfEP1D6cgAsRLvJ5SK5UWeO5tHP+q6dLeyJkvFVeBIe7+y1sOhsYf
UbJ2HSsNa0er4NCC5W02+vejBttXIbH0xJLWvaHkla+q1T6uxvtxaiDlWbh87AF1iFFa7gYSq2ih
vaG3n9sUkGCk6l1YryYzrkvqb1vyXK2YVFGVtGyXtgMWKSNo1moyd1aVr4EALszNbl6X2k0l8yGd
ssdoGVSmeRfVZbz78bmggfrcSeusyK3M/iYroZFrtqjzaFslbreCt1UJoWdNVDqK8a4wwfhbevzZ
7Cbuz+YPumpbGOcEKaXFozc6SPO0LNDtYfIgCwb346hw1fRCJjH6cDkBBaqiRweHRqXMK4DXL5Gt
uSs658ieNwfZTPby1kyeHDEoKBzfZdmXKP2yZKmIj/0Ge445F58peRxqkUQuFmRtWv+lhGIudp7q
LXm/1MO5l0DKJ7lriOxMkqXvmFUJftW8s9pqpqjj9u3AUxd1nSxReZt0cxFP744pNR01bm7X2kl2
ZErkxpZ6ALW0uvZiUNZBb9IERXuJEdscUEtl+5elNOjahzTrC3c6jpjC5SfIpJ6cYiHGEJmDmXaU
vXU5eS/1x3X9PZUYYy82EpTWlmjkD+pZrxUhDt0kJA0Ayq3oFrXQu3zqvRJmQh9NOXoCJDUGzEcO
d1pjQOIg59uf6H9INM5JmiyKKC7gxs59jmAIEZqNtCbXpWHXFP1X/m3Ys84CPUXlpk+k97C1V7IE
MdG0q5hHDFWjqphYOo+JAtYHULAjme/kCjK9SzwkGxx45sn4ePEQGF31p9jp3lUKk8vLGmqT2R1l
lTmSysxjqArAMcOztEixA2EfKdDlXSqcG62d9A2/9YuIBdVjwYZloK78k0Zutard2PfVc00rNmu8
aFs8GWnOkKEof1xOkzFmT6+7S010jK69pZg+A1cLkQ5aUi+9JfJYRbVY+PLINL4nyihiR6JIx1AW
H82WvdS2uyQvhh3BQL7LcpKJRZ9vC8I8olU8U21HHXXMLEwawNr1tr8cK2EKl+d4saJmY0hac+5F
3KdUhC6XU5HQVT8aIinurPEUr+sH2ypVX5RqyBpuk5yReoZpNsbApP/h7Lx260a2LfpFBJjDK3dW
zg4vhC17M5PFHL7+jio1DrolwwLuS+McwLYossJac83gHN3ypFX7QGK6f38F79QU6gI3uTJc7KX5
D1rE/76C0UqRVzlLccw4HnSgKuytc0prbik0O1Q2SIc5MfjBuuAgcIbvBGxu2pxb1pBXbYL76M6y
KD08WQFM9BeVmZ0BHc6dxd/XxYo4N/kkfOwPwB4AvGJeSsidued/HxsTSBH7A/ivtgCnEtrwWI6t
H6qexkwlDiarocGLYBeO9UY6+OzkPpdgHylU5sYptW7nBzW8d5wRjJ7r+e9v1jA/Li685amL5MgU
Rfe7ztBMRD8Y4xpjvwAVUITqsdDX+9s1aE/jnJGmqgE3lOlwFRTLthWuQdvPO/3kQT72gVDGEftK
61rZosoH/Vc/kDZmZsZBnh2tRvLp4/lFYcutnr9WmLpOfmdutATouTDucygAUt/TbHwXllE6x1dJ
a3/6RH8oYCHVIueTDvzUSe8eaTX6NVtrOz1yw45HqzT3LbegqkmgiN2J0br1XK7ABalyu8lsTix1
bC3yOBrcCssPl8SmtlkOEpxUpQdxGojnCDdLbSCzIcM8ZMqXejMxx9y0c3bXmlwNmt7tLT3+LUe8
fJifIli/vGGIqWmEua3f1t1+dRH9JwuSmIWrsgrkCS0BBm/Rue2cZAXEvhUi6oh9jbStWyYLSif3
ekoZ6MZtfIq7Zutm3IruOjSvM6atu2ph1NB5y96oxOuaIbBqnZ/qgPD85oHJSbOlTXe3zcGLwQQH
clnDdRG/GomItTCjNrm47mOeR+drsi+Np3giJJIRF9cQemK+YX0oW/3LWvf6jdO7T3kxrXvDLpCz
uFyY6QycKychqzV6D+gk+3aK+NhdG3Y44Z7aYIl2rabHux6DDqtz0IXj82dZKe5OcYuJXxcd1at2
lzmn55q2XcEF57UFx+RMAY6AgfJJoZmyWnGxEMb+j3cmTEqqGojSjK3XoEOCqCq3qrfLvZb0l5l2
WeX+eiyiSYRNWxx0dC7HUo5n6uDQ4diAhWETXXjfq77mkk/5IrML/RFd3LJirKGAninVz8Ibf6tv
pYBTTxaqJW6KIbQY7FfZiBKGLQMd+kitv9JljQdnrKJPVviH4CD6W6yRPFcGeZIT9X7cxXDdX5wI
QYE8TZPBGraVGzzGuQFJGntefj2yuHQqoGgdX8o0PU/9co2pAap2QINBjn0aK4s3hh6zigGNxcR5
5kgwoTTyn3Fi3n9ySvzhDqb6BGYHO4CErr/vHOwiar2O40otESD3Bvpr95BOHFhqLqfq5gELddKn
U6w6nCXUnPw+yu+7wLkDNxCh0THESyPRbjQNj1nPW4+fPOXH1psnA601Ld8Dc37vAJDq05IEFAbH
tNNvDMqeRQ675IWbyj7cDJrLODgO8FA3ozzX/v7j/zCvkfMIwkkZ4/F53zefPaHNkVe1yTEt+udu
sKAmAFduKsd/sHJ2pVp5qmTBWPngVRChyELL4drTlKjaIkmAtMugvZjiWA5qbiFoBmGV6BEEh+Ey
iMG51ZYXw4R+964+zV39KnqMZiTmNRcr1pZRe5H1tBNv8OaSL8/k2hXH2IPka3fdFz9HQT/5BhVt
dPbJ03uw+CuT/LsRr3aDNA//OgTTms3X/fs7+hCnwXQXZz4szEj3s0kjeXe2x8bKkAnToGOScM9a
AKSsBu2mFEkTdot9TGSNgC7Yv8pjDo7Crs+OEYuwnav04M/Bt8ztfn7yTB+BOSo8aYwI6mRhPfsO
VG68LDNXv+S7Mf6TUIVBMWMY8blP2FZ+TxprWeLsFM2hS4EdosX6ZAD8B9yARyBWB+CIURYc6f/e
wkGOi3JupMlRzWjdazaWvoH0yZzbSTZZ7jw3GhOkGqQGYGAjiWRpOzpHvOeoViLDDDlfF6CO/8+r
kbYg0u5Cp/v+73PNZTc1wvLjo4Iw9GjcM4re50V+LnN73hnF8iIr70DMdFH5N08eWp88wkcQiR2N
/gVWIrQy334HWFZJ5zWFZcTHsaADYoWWIObrA2FU/pU68rIE27a1RmodnTLfOMw6k/A4nf3NZAww
hmf3EMTlyewb98KVbfDfH9CV1eR/+wT5gDJglOqJcvPdA4In/3M2JqnZbvrIYjgnQchIcLeBOwI4
CGBtFNob18b9ZUwnRgAmtmKOVZ3NksZA91vABuk0VA7thY3f9VT1Ib3HsldTQ0+zuSG98U7zS1A0
OUyI6Q7FxGQS8rtJqiHSf4laaGNE/x2Y3wMwFW1krSx2e1D4hySYqWPaKgaKhhmXM9sm9f4NGwfv
GUo8biT+weBBJtJzKwO1tuEcy8CvxN9JblkWjwiBDA+0ladoAvtHk1JMKX5IT14G0fR4i03mcBiS
4NmcNcbmtvuNNIZyl2IfZFfxbSGCH3//CH8gxfARPEg2bD4PZ693H2HOxjIyrSI+EqO4G5te32uz
I9/LXoJOjBY5Rv9Xqal3Kq8FHJS/G+hAVcmA1T9k3k35oK+gTI2T4ngknFCdpW1fLwfHJoszsba9
qL8Ig8t2zJpHtO3B6e+/zB/6F34ZJiAMjBj9Q4z5767LEt0DQ27+uW2JlnhSP465+/i7zJhr9E2M
FmYcNm5nrdi1CQd9l3NeXH1GBBU/mq44GHVK/wUsrsHu/+xc+FgPcFLi+A2XjcMBEOS/TwjwQMFY
mPGxlbCdX+ESlLtrqNVYJyUJOEJQggrICW/c+fWPt85WGKGX4lRPJsWyV8uL2MknsiMPkZX/EljT
f/Ie//iUMLhB/+TZqr872L2+IyljRGO10F2noWcN3bYo7+VjqTKZdWSdEtNET23hoYiLaxjEzUNW
23QbGcN6WWIyZ312xuW3LbfXJw+orpZ3ZwcnG4MOJoSSzSV/g393X10fDGXXagepxFDQIlE7ERSe
4sL0ZU0HGITIMFRjcMZcTO/Ncb6rmvSnNrlw6efjPFUG9K2UuAwfnQgQkmplOiPRmHE3h24GQA3a
aKs6H7cXdJZZy+hDwMKBNeE3fUR41LoA2y2nSGdEMJXtKYazAMkccG0FJhw5JywTD0dcv6TZWkCk
hhYaeb2tI93c4x2ggVv/ru0Vq7D6evAbsgjWR4c8zy5jjp7630vtVo8w4Wr06qkv0+jtqEnlNJ/5
/GPlY/XWxj+pokjSMFx96zu4WxuLB+mJd5PaT40m7DDRhoOq3tVTlLJg90H3SrvaVYqwVWhgxWI4
BkGNXXdOIeQV/XxXNMmma3DPUAhkm7rfuna+k4fArC1PiZHuBd50If5fhzKxf6ipod3Y893IbDTU
y/5rLhGeRv7zijHXjQCwmp7ezsbyIx3xYgf70DEQoz+zdQ+NXWxihsOBb30bV/3oZcHXVE4nG4Xw
ScQtWGw9rArE56pxakdQFi/Nn7reei4kXyfqEDAaQYWnDEa7Yevnl7lgS5N0RbCIiAksKbL9KDD/
QQkXhVplxKQVcQnnTW3tA315dKoSf6Zm2sw5OzWemofWjxqgSeYOa3mrl4Z2GP3opRwp0dWm/GSN
/+F6tH06eROnCwgE6rD71xKvmiWNgkaDPUFlRbLS7TgOGvoCMkjzMgJlHvd2jiVC33b9IfJOCF2C
wzwjHvHJxyVdJeWK868kgPT3J7Pk9n+3+QAUdZ4NSx3pFvLfzWeMjRPns5fAMuOEXHAJUVjmCn2f
/4e/gPxQSLe/CXQEm6otloNO8O28Nj9VPU/Odr+1e++mbIxDxaLc156ZbLPWkkZcDsKRNv7SL/mX
wF4ugixe9+oKWoc+Rwwb3akrOOqotNv0SW0xAUY1cbVKpuPUspX//hv/qcwkKRyBMeY0hv9BvJBM
gdF3U5UcNZJe/FL8ngYL+78UUSaQKhHX3y2MtPobBzgq1LzlJegnEm7sghMGt9Pg1E7W0yfP9Iev
QGQa0U3YtvANFJPoX+sjI03bW5MsVetDr2/8vHJ2o0QXOdkOpe57BH6sh6DvcdiQSJzhxFjmRfVR
LExS5dGOnORTgE5Wtu8WB49FYoVJApuH3OO/i6MwOwIfmgEOaed/Ebl/7afFGYcpQGc5PU3j4Xoe
8h2uaBCOKIH9sb9Jstfe046fvKA/PQlTRel5CBb2gRyb+1HhrHOfHoXgQ42ye41jgj5TmUQAYmnW
0BSj/ACJJcyaFLNgLEQDPQ8NCXX+/WH+tGeIrIPlLBuVj/kU7VTFa5wF6bExx3IncoYPRfHkzfYz
ODJjPwkIZLa4jkX0Hdi76OBhWTrEBoWIqzFTMP5CTT+EpsQDhGN+s9vle+rbyx5qNRWz5PoKLThl
syGvRQo3gSx0Fb/l7GXVvvukdxy1jOpzSIMn/2efJTciWz+pKP9QO4BAUtuQ1Ijd33sMWRquoSDX
0qPtifSwlJBebBdaSRmfEzD3xmYRBNX88vf3+wdcGEajrkMcgPdAl/yu9FvWPvbXaE5BKfSUNJ6N
Aq2JIR1CJ5AOWvQ2Emu3CZcMxW/Lzs5l5X3Wjsqf8n7xI9GFQ8CxSJ7Au5MRNvZU6bnDkltBHJYA
sxWpwZe3ZSbmsDSbUM735AbA++5asoEUyv/Jy/jYmIOQSQ4FBSacIOW09a+jwWxBAKvZqI9T2wSH
1PNm9hvH7cJ2T5ntOQQQjUH9AhOP/KMSxqQbf+Ypb3wElWwdXxXOJwgzEKZkf/qvhyhLF56971eK
Ut2WJCE2rGndt7xNFQtCVoR2Ky8nYlxvOt1Zdp+8BKgsH74GFC3SGYAnfFIk3+NKmL43BvPq6jgZ
kINkg2bKWlRM0bmbxG+1s9TN5WJ3i0djC2MadFlPSW+pyO+ooBI4Odq5dBTbHvb5FXv70HTG/eA9
kUKZ4kFenOeSCbYwMNBJnhRdrRqTK1KYrmpZF81jdOsLaJNGu3ibzhDHaTUxVBdio+taeT+aBoKr
/qgKsmiIX40J1qRJxArcXBD3ydZHXIqM75oF75UOtLoaTVjNdOUP1RLpeLWCv8vDPB+GL1OxPHRj
fpiTftoVqQ7nkCnRoq1PQ9BgQQn+u28Kg9JOLF5o4SbD/2KlVnrwTLdzKYHbMlojdg/FFcmWd7Xk
MFQpfqS1415lM3FSetb+8vP2pRbUkGD5EL7tgkKrREDQ5/i7uozdu/RyhYyuoP4RQs1B8Rsn3T5N
1ZyRaQbdeKgM5nSmha83z8BkNAhHzbVOTVWcFTva4jYdh8ELYUSaKBV/YagNHU3O3LV+OJYdvhyi
Ycoue9UuaWRYToR/Qr+YWCh5v9Tn6AtQwijC+y/NCCrLz0VDAUrhLw//c6o3zSHt24MAYsOTc442
CjQoTVI965x5yNwDmptlclfZ2bx1YXM06YA9jTssHC3atMMxTVqew1FUyIWBsmsH9ZRxrxNlB+gh
uZ7Zp8XH8SmJzYNq7owEU07Tu0I5SqxfuoeTDvARUXQvHlVOg6+aosim+SJHExfxCv8FhlwX2hjg
mc7FlFffUS5cSfjSHfDSqjhfVA1tJfYSDlm9lVPPN9hZBHdZTEATsImqzRQ/XVS/Yp1PpAfcMvLP
Dv63ucKP12zKb1pzkw7pWZX2qhewk7FF7AGbouin5UhZPLbJLQkcmtkkxzVgvGTBBshneg+Ape6+
BItX7yOXhG357492cpvn92oe5auZj1ZfYtNeh6BYt+pJ1WxDgUAGdyirpw5rs7RP5qDdkAPe79IS
RXQ3Wt/iIro22si4SNsKr9OMRVrmOX2Fb51IdT/weA5AMLeg4sBZxAruWxJO62x57s0uf5BLJoYA
3kRiudRcmAKRSw0Q5y+k/G2yItu6ybA8+1VxHY2luTGzmshFbbpvisC8mtzSDNfOfog4fzZJPfl7
S0uizf8Y9IYNulYAQdIzE6LFT4qfrOVGsWoMat01666tDrPzxMBFudSt7HYp2kMMucVvp+ExDZz4
jTmhWfa+9e1ztTrYdCIT9NPocm6as5rfD5H7KjrBjhppA4Zk7aBQmIxhrP6HWKsnYTXRLWkqt32T
Pi9LYZ/gXsRbHZe/zJ0JyUsIK+DjpHPuXpa2caPqbawPy4HM2FJCP0UJlXzJq7212nhcmdBcNDI0
yiG+UB2z4rkQyGi0gYyuyEOr58wcCy3djDYeYfF0oXZHW9fXFRSjN8Q+r7mZ4S3hH6jpYceUtsvM
+U41dLlg46+kSjQpp08hoPPGLWxlkq04P+z6xY7jL4bLbVamsJRw9AiDOpuP8TyzaHJxNUnBQlf1
kjrgHat2hOPhl0FoxC3hzhbG0lNuWrtJm7VQa91pm5cXRjlWR3MgQnBFnHDSguKbPUZbyo3qSv2e
g/mtb7dj7LK9W45tN8GhajV7vHbi8kDK+wrxd3JPLtmYDzExL6l+Z2m1wI4wSQhAiK6wmiuI3u6q
EPRy2nWFx86fzYORlAdDFHIoatEuFGctBwyNu4dIp5VTlE29bGEDSQKT6oU6JGolQ8Q1CusixkFe
kfuRapLEi1bLq++iBCoEQAMTr2jZB7yiotXBgfVc8rwpF1N2hNfWt2newSXyrCxM6DM2lifWjYlp
/SB7ZUn5mnpxjnos5YzgSn07I8Bzm0nK9SxbLa3jMpyzsz419OvXCt5UTNhUNIfRjH766fKEycuV
OkxIH/5tR8uVmtEyrWdAQ8xP1yBfkyQk3Gh7TVzOrfGoxmOqBPbY805WXBdpeVYQqzHG50L4F7KG
0mLtaf02MdOdqGpnf5fVwY+lkIwzqXhv0psmreAJSCRT/r0uPk6CGiQ2QSUU+0z+PYtfgOjQcPGb
L3F5LVklFso3bDPIdBtGP7xKe/68+vUdOXuVe2Yui/a1bWAURQYoQ29cOpb4qm7MVU6Tq+y1MYcX
dddJQa+aY/X2HEHE8X6lZQvX1rJ/Yf7uo5ygMumD+bbIxEkWy03M7RpJtMGPH3RaFwuBVwrbD53i
RTIW+SbFXV+Nhe2i/jFqw+1irzwKtabSyKjywfTE78xu9iR9Amii5gtTUE/MSqVEcUmbrSzH3bld
9/2a7D3bEZu+26qbXd1GUp1QBHa7tdIn9TDqI0rtLxoDTiyj2Gfk5kFLFc9xwfoyRXRuI2s99u58
m3qYAnI4QhnVnT1/DmS4wJBa+GE1DC+GSWRoU0wv65D9ko4l6EQc0MZjmcEEssp7exblbjS7e8/Q
AmRC5J4347QxDE3fzRv5NdeFXWMW0ytUYRg1aEXkip07cw7rYEQRwN2jXoQl1U6luxK8UX+v5Kmh
1qggY2E7T/ZGVnLSjcrRogRlHTB4LhuVK/RS0MemgMf343irOi0tL38ZTcQcIZq/to33Q91msrQw
5CpTh8UbnYBvIQsZM4jD3jIjSifWlXwSgYVGqKElU696wWsTwSTjQ3BxKcdZCuuRhT1v3jhaurVA
K5h32sB+V1OIQVIWFrNcr7OyfS5bFxdrmLXbCmOjuJmeoB44O9NMQuzK+PAO8iXbLdaTv8zQJXWi
j1ZyfwisnZiA5sN6alNFy3OPuEFN8kzOtnHVXemJTp31lUyVcprgV064k+4w7daDQ9Aaw4W610N2
90sxOK/VnNwh07lT68+UCqTceBlneHpqYKLmLxw5B0A2DRkgv6hHaknaNt97jZq2dHrpyqk95zJX
sE4IJZBbbYQagqMqkyHgpDiM4l9q2DK6C4fPmp/lio8MdueYcIpgOrILRg0ue4MWF+INSHQJIazD
BsZ1mj2yEoH2BfCojC3ML934XKP3k0MeczBeW8e8lstbLiVV+GRm4fLxdEJ5+gN2qoxGGLn6jS4J
DxL41OCtERe4sg6XDn/+zN1lsXltTVa7UcfAEMQ/HE8cW5SCotPra4IDl+d14hfKa/ORbMjQi8SX
Ip8u1GpQ02pNKmmtATmn30BZkX9Y/Y7qrl7939Ss/MZqPpDo5VmWsmbfCyTNmuBSYhmO8o218gLN
PBF6JUSut4nVEN1G0fpdio5kpT0Y5nVVa4CYSiUGdTjRXwvBqAFtJC6oFXxB/Nyo+33/a6lXBBhJ
1k5vNk8rVg3bskQ86WYxlnede1Va1h0C7HNlmvEhyMq7DrTypnIQ5DixuBGWeSGM5zpqowsrHw7e
3Jr31G00925YFHTqKXyYC215qEcLa1sRlJus8x50N3qhIkfshsjNMoU49Q4TZd2DJccyFZ71UuDp
etQ6QrN9q+7Yw8W2AxTfTub8RS0YYU/3LjvW5hdXusExY/UHbPRw6CfjogdMTQPjyY75OTLqjUzf
g9o6vVyBjufFCGmoatO82BdR+Qse1Wmoichj2cEeT5AcP6sXriaKyciCzf32DfYPAu03Vp3VlSQm
99K6VtPJx8aBQlKYFGOgNVIa9ureYW6l7oTRlVkXtF2wpu6Fr0MfayGKyvPUbZ3bIrI5ETD/jh8U
qVZdjQopV94MUqvRWcX9OHQlI475Hqy/26pKzJCRSt56URnLY13bvCM0eBv63nt/hFy0yq8Nu42E
pPge54w71UeNY//DKOYlDIJkr7by25hHjspqBau9WqPRQLNhRFHAwxb2qBGfNkGqLc5MA8swSntt
L+9WeyIxR01wveBSxI64qLLh4ABHHHOkjGHrjcN+9BZzh1XGAuWDBddlxHCKoP+lf00kFy1ImOoo
KlKSZCHTMv2Qy6nHMs/nN45U30WHuVqhe2P7e4hYlshIx2IHM/M2NpHkrwtfWkT89RXUd5tamLnz
wWsIuhmbmGIL8tNPT4fYoYj1bpKK/aj5N+pKV1BaushmPAt2TOD9MAvKOTS0ghwnPrUyAggAaXdV
+p15FYbvGfZ+JJkAw2kvb9uIjat6/2Aev/azhWcP+1ptYMXNk4UJkzQIrdWkIb8tLhmDl1tbLNgX
cDkr7nNsFM+6XiBpXR9yB/KDOo5Sq0fOgdjSdD3vIsNn0i5QXnbxrxE/e8lX7msSFcv4VR2u6mmn
kjowNo1TYJGdIicbLFd5wMqvdqZ8Tbjh80e5wGJPe4SVYhyaMjBCLOR2AVmGdsKpq+N0yfG6iNPb
JVsiQ4AYSXnMdbzmLUGJginaqBu/3zZ1aTxjHXDdDfXDJMvOFY+9YmjijZitbzmq+5M9tw+Eguuk
E2BXaK2r98b47Vwf3yJdv+qlxOp/r1SVU1iyb1avSQ/lal2O9hxvxua1Z/x6Z2vT5ZRyMw8EBucg
qCSLXaSx88S5BEAkgZuizZ+bNcLXWy7wvJrulsIk7ddwHqOacZh7Ij+JAZ2cXZmFfy/KeSY9t+sO
aROu5fpSlPGlI3UA8mpReCyp5FwSskTAgPPFydudohrJ1xtIzoNa0Upitw7GDtFBH9I74xHWEw8V
GdqmyzeGPASp41JSzMWFk4H5kl1yHznim5ph9n5D8CwR5MgM0PyahPjpLZcmoZGcHC/Se0qiYbnE
l9Uh3zBQD3VWkiJZS22fasHUOaIL7bsjzDxU/H95z9R5RkG1UYW/V1bwnbpgkwij3UiqCQFu3BhR
5dybyfw10MZ7tXSHQLusmxL7JrwL5BP4QcKmqccrVSsPS/Aam0MSylJe6VNb81eMR1vo51/61kw2
QwEYIzQDcqrUMahDSnjldWCaWEjbvRl2MDNq3TdCtYrJUOa1u0xZ7R4usuQ1OkbzQxNvJ4lovYM+
eVWo/iF17WWWd09w1I2awTusMQZRxkU+IyGRdZ1FxNZkkRyowAvyyO682L6V2LZOHENRcvart68x
6gTScq5ySdcUAdiMqz0FXqwfAR9uTHO8UADMmALNdyX3wwijT8orV8wx6rQ8uXwkPuY+YZ4BeQuU
TAFnjQ9fuHc3czQ8rnr3At6Zo3sg8KAOTp1m3+AWsPoIDtzsALDKF8XwswfJgAh6rfQ3VVM8Ff78
zP5f9xpE3j2UKTwi+vVbW3UMG6RA3liglk4NMmypOJI7UXiJdVE6dqgOqZKpNYAY02+Ja6jCOpj1
ejs6wUUZxQG8in1bnn1UsmygxTypguZtCk7xSogUd1cuJmNrd0HzNqobfZg+EtdQp9BgwJKWnFu5
JBU2GVvpuRXRaxyYKHJkydzU0UWX4ZzOWJr0Ri8IM2ET+6o9qX5OkVImt7nkviVWwbZ/rxPFgBI4
Bij9yziixZHgqj44T7xR2JVdjZUAte0Kc3ljzdE/ZNgReUjTf+kJWJuJkGCgvShLCQVo8sLSGCCf
sElOJa5MVcRqwDBBNGIeoc/ebol/ZCjVFyet9n3S18ehJlPaaB+dcrheZFXnRxLhkwTirMqOmnMb
x+ltnUc+h1VyFrJ5l2fvfNHD0HwzquGNRRdzUUsL2GXjO8Wlo1cMz/uRc5jwa9oq6DcpSgtZ97M/
dlY53TR2/KjWEiOUp2LBmCsvos1EvTbm1QY7W1bMmkSc1LJ9U834zOZB3r11C/vW7ezvqsLwA6QK
a3CDdoYiwYcsY5awWPw9ougGLTQYprq+VE2Tjxz98st4mOHsqKzug5wgSOQj5bZbwUbsBVK3apui
Zag3WRUcVuHld3VJfAIqu68kElsUoT4nQ/KQDGmKQUVy1uSP8UVNA8L5oLqkyEjW69oOXoj2aQHw
GagtlfukRez+SjKluTguXczuw5EDsFo8jILJklSHvTS5ggX7zZ9SYBtxsUZCZrL50ObGBxxKoEBI
5Z38ED2Nv/JNULoRdY0qtZcfWTNP9KhOT22hWOunjbwnEznaKzPOW7OwH4UozYNCJuTMjp9pYtk/
EH/MY0HshVWfHaqYR9bIiFH/uliMLY3Rd+x2Hwi9epI7r49LelEj/6IQVoigP/OUVHKJzbkWSYla
Xn9R9X+/rlCK1mTbNZzRUQJHZMq7DQCXdbksBqu0yV/KytyvQ2KeFme4UlUXhpGHJDPqvW3QMJZR
1J5aa4GxITjyZTFWeeZ1ASx6AW2uxTRDu8K05h98REE7sn/qswYWdnE5x/xmatqiXraErG1jNnYp
319gh9YnHA1NVp3MzGL6al6P3a9kADqUzU7HLePaiU47yqomP+Fah5/iat3jikPBHC052XKgPbpG
ZiOutptAdk5qe89C/xmV482s9qxxn7Ft39SKsttX+IbbXNVVV4DOMcQxkAnOK9bcksaHUBmhtlxm
qs6r1zY7zdiTrG+YbiXnIiN2VjvhP0TJaNKLmMqBoKiZkQR59DQ5+Hcmdhk2SZ7ugYYSLHy8ZiNF
Eqoh6VAjMUOd6ex0uBJ8dLspD6NrP7h+RuKdSYdDmBcukaLZKn3TlOdAqKPzprTMlh3GVD9kffGG
IUXFVZkET6o69ebpGQSOsBjaHVliSM4Y9hvMT+TR14riOptIp8scyl8ApwfTj8qLaL59KyNk9/DW
QXcuX9p/mBz/qR3nNpxOimGhShf1ULPOCTca9Vt76ToFuC8xGwncWMC9iTG2dP+W4zd1fDf2UkJP
oQaWH0pRCjNd+7FiuDWn1jnP+icFcagXMjMogVCR1BtFUjLTq1Fw+/RUzepqKZvpBLcg47af+B6O
9dKXVszAbBG7gIxueYWp/xQEWg3BCKbu9zeYhzz4bmKHJgZGbR/YWHfq3KWoREp90xjmBklITtGU
7aMkxfwx+BGXgwWGjLJIK/JXJxOHrEOiWZnUovROkNU4OKiZ+3I/pjN8FAcyi3A5msHyan8nI09r
d3gMuKKwr3GvZZenAAQiD+c71MXQASOiM+roTi57x0IriZ36MQn6H+rPdQ6yViVeG0mSJ5fFfkkk
5ELnPtq7Vspw1Kqn7jFJnq2Onov9QKHlDVkt4EaeIcRuqPqNOoue1873qCqTbdqjozAbjGKaotzG
nrvVtZKlUwOhmNpJ96Y5VCZe6jaO5BjS0cRDPnUHxbdRKmd3cPcEDC/4mQ/2vuoL5tvwc9UBltfr
8xDBW4pAipu0uXNjE98YShu1szR62HXwnktDmKBz5ZOqhxg1IYMzzL1abPLAtKPpS5p0D4Xe3dhT
9lDV/Rctmx+CDkZD39Gurtr8iyx1hDdrVG7rNIm3TuP/xutEqUrfTIUaw93o+pTtZTkrRblqeXhj
euP604O8CLxU+klIdGoGgwqlZeUqj4eMymaBNbyNl7nb2CXa2eisDjuFJkzoFrx6wFBO6rwtI0kx
W5gupi4vYC2TUBPTzkauuOR9EFUDutgOwtuKGB9n3DPVdanelzWQY092FHCwbOFZDLXnfp3lTMI0
f2ZCQ7cbiQi2snHZ44Cq3pc6XpWOusIbuikRveEYAhJEhizqni8WOWjp28m22PFZXqh2Q8yyXumX
UcDlVHZ5tjHM8b6TwLMqzP0CXHKYMWZCMs81LhtueZo0XUXQDXC/URDTyRDrXjTiFE0pUahT14d+
Qnk/2dBpytJ+8ohdJuMUdbLE4nzJb1UWPfKGsOQkoWKSUMXgTfKhHI7YJi5/KjZL2TI41XzuSJcw
ALkIilpU14OxiaVSe2FuPmUWuSe992gtpHFL8fC4iHarmfPPT/gEH/lWsAlQp/i+JIF9YEpP0JcM
PKyqo2MVpJQjeWPQDK1J0vPmfLzKapJ4Ih0/6xy2I1JhJecsmiLFn38mRmwA/yjW8O+PZX6kWTgy
jgpNJCHM+AS/I3CLebTaog3Ko1I/xTrgSj3CBG3bu6YhtSeZrkffvF6z/gjKB4rIVZDOLtRMBq9V
2V9TK7hUof5DbFW4l2VnScpQbnd/f9KPxCBshRGJ+AQgSNr/eymUj1647K3sHz6I8WK0zXOfRF9a
A67cOj/lRnT79x/5UYmMowXEdn6iIlG+07M2UJxb4lZzKP7xY0mW8RsTTOrABtsYw8k0CSVyC4yU
9U8ISe5H9hk/Ft6Lh9DXQeLw7rvMAj9yrHVzmN4D8zVWgKNnX3MHbbzSNrTaNRp2vLMmUAe+idI3
aSNDSuAU5HUmXPpxwjpi8UkY7A+pxZgvk7N0RWhoxLiGE0HvhqxTlJZzqLncFdkWcX44tMarUaX+
dVEe3EzHVVjOklRfV1aHsWP+MOZQNoIJsUFlUUOTEDa7+9mjueLMiVeCS6jtpjmmoMfhZ0x++VKw
3dCqdaPxGmAYwMpm3xr1dChSVD6x2WyUil+WJLHETZQT22xcVYKoay+Nv8PV+4Tn9wcJA44ckmqo
BLloo/5LNJo0F7IrPsHHWGPhWwO6I8h291kqNh0QytzH14uvA40H6SmC+28VOf0BDS65dhZWPRhp
mDE0Dg0woXBonSVNTJ7PSjasdM16Dg2b2jghKkY6TUoCW4nR5toSYfT3NYvt8gfakoMWw9V9Gwqd
+UHGC2fBmecSlSOjo30uumvEqOhj5IQEeyWsPCmARr14TmiMXQ7QDe7w5BxGzK54aNRQeAtEw4G2
48Iw+xZ/ArClSN6SCglRFVfnoius/d+ym/HltKTvWgRa4/rtDUKTP6wRSehNlrFXP7q310uEkjgB
mUhK5YpV4BYdpgBHjfbKHETq/AeWV06l9MZTH4MGM2fvN15U+6UyuNMlR1c5U6kCj6kKwFek71u7
/+WRl7DxiqNSBCvPvcGgF5XLUdMSuo6IAXaMmVXUtERQ5trRTY37bkjfjEqSar5d8ezGz4/Jh111
EMWZSGr5wbL/j7Pz2pEjSdb0qwz6PmZDi8XOuUhdWpNs3gTIYjG01vH0+7llz0yz2GAvFgeDA3Zl
VYZwNzfxC6VdpmY2nsYQkp5ovzIURiATbKxRfGhXGmpZgZmIxywiK/WDHZHC6BaBiZFdZ/TJJs1t
pqVsFH1+61xtq5HNhHr8iqvsbYNkSO9S2jfChrap+BKyhVrJkVg9jVuc8q7+Zp38jA9HQg7GpgW7
Szed4B2+Llqc2e4LMWIj4zGahCtgaY7poWqSJ5HGqdz12LvdvTfBQ3eV+kCC3dZS+rcqxruOfeoQ
z/n1dYFN/xl356CCD6nLCXwGN++vzOV15viip6epS+JL2//o9TopLqmVOuGhgtJi7XZxVD0Kkntk
DtSkVLkCb3CBsiDqeirhy1mg+jZMUl+6WrcudhJaKG9JINoLuobdpRqunjkybGcoRnte6HdUPa5q
OtM7fVEYIC0hDq7o7azWRe6G9R4tYo81cAacCepM7STJosph/V55/pUwRmR9CtpC5fBtWL/MDbLZ
bkssmcLkaKZoMjpViEjLDCFeacQY+CiaAyqTqmlY4OqybVJcbZJqFzByPCeVUpf7iodfe+a2c4rX
JPB2fv9p1FBJnXVmCTrgqV2nB81hgsvqO/1eWrUqZsXRgkog/hU8+UUtchAbCuUEXGXZtrint99j
1VRolLw+wDCirklU6NrF2gdLpkbZCpHTbNqpAIhBULCn4UNZdi/WGDwuFqDUqGBTFCFCb6rS96Ma
bGTwJrND9bzbdYZKl+T30jhdRpRMc6c4ZcBGIgMrxK+hhhSNN+jVdhwL1GIUW1w9D2mEyFdKbY3B
PB3Ytr0TAIvMVxDQM3al0R7VaF8aY/IdCZLTOyMdiCgdU8Yox3eV3ozUI7reb9Z20vcAj6/bemgZ
yncgWWDHSBnMbB8gLkJm8TKF9wBwThVhck8WDe8nPiRKMKTPl09MEcujTLUk36z7+D7KPSpNVbcC
rd+0AP3lawMFwpFkvq+9uyoB8KYeCyowz/pA39nqZiwDp3ArtyrZ9EAnD2KXt5mMFu9KArQwYWrL
+koVc5QKRA3JVDT+762Bzv1iDuOdenYyFZAfCd5Ts0euHkRU4bnPMiTPO5QNwlV/klpRbuQqcpiQ
y2iwyZ+aOA8OMrETtKXr668zZaQE2Ca0VGDmHCxVLeiGKAKppZFHj2EHGq5cwVjqYxaDceHAc9WB
MrI0z4BHeSDSiIqXy6qaavQl/c9RYSLEGs4zyIH2qi3jl4QjSlbR6BQXaLFS2I8zrr4LzeJQSQM5
i4m6qp1T83GOZLX1nAaox3RKqDpt6KEr254uGsNLW8MsotUfHDV296yFXCapz3IFMpoY/bFkvHQM
V4Zy0g+f7OlbhKzExs67Z/lMqvcUt+VJYLoyR0QxuqOzlE7HCGwpb2lpIFEY5xJU4g5lSsVR6h77
aTolZjGf4fljEj36XpucAY9mW7MaeHwy/JC1oaaqDp5Euwh37zawYEszR+/zjp3RxofJXx9ULmrj
FS2bTsZBMjM641YG2hm57/2elvh0oQB9o/5qUyBT15TbZuzvMsd9ovk1n7tzHV0RtwzzfaRAAjEp
8C5bA9DW8FFkuFtXGjJ7enaRGjiOW/pFUrj7sPMhrdkfZV/JppRZRQPpxvfnvcILqGNf8ofZA3cj
SZLLgFIeoRJq1ZX++ZB4mxSsi+P+Pif6U1nM5c7tbSxULZprCyJkuY86Ne7MFgJPzCpkumS1lfuU
w4ulFwc7DrF1WSuSLoxLe3Ta5lKYeCJlpXBJEvfU5pDFI/mz9IRUZ0XViupihYSKmXC70Yb6UHgZ
yxu4uRolS6MT7hSgmXh6hPvT7ARjnekIo+XWB7nP0fDv66XkYUm6CPpu6R/DBRzVoGYA0ruZ17Dc
Zl1F5qAq3Goo9vlIPzfztGdRBavS6GO5GK9RGbssZCPfRFV2LVpGlhrgkUd7GcQ9CQqSv1VGRodn
LT9GKtkq2Cp5iPcz+hFwj2NkcinqR0KgunsZEsl9Vk7zxcCmdsxeg7UaN22KMIrXeK/2kn2I9eYc
etSoReBg8nX5tC+YW1dIaMQtqZgERCUvNDbAzor5EtVBTiXLXLZ1We1FFyXj4tIQeIsMJtT8RGVo
MjqTVFEWkPxTvNvU8SQobSzKSaOaDuNfpK8dpdelJqKlO9obDrkE5UkCS65Vl3C7k41lxvqpU0An
K/nSrDpjHDhtct+yYgab1LPnKLMqumGHwXc6uRBZtedWGG5vxfg6GcveGxdEgdxD7uPhWt3PkKW2
WjMX23UGpqSVPVozngWRTl1CQy9RMccz2igSb9RkskjrD4E7fVNhLFMABJnxqTdQK1Gx0JsqYuh4
K8MM2i1ouGMOq/5cvSp0I6x7995oi6cgNG+6BjCvmg7I7A0xiodGK+8WN6130aR/0poLlS6NSO0c
MUpHfLsPcIxfyfEiGBvT+jAMXzqgSqqp6wRUZbL0pHVbLssLJJirRNGJW6WD1vbpdTAVn6y4/so4
51m9FWmGyTlsDKcuNucdiAhOe0WVDZx27xTlTerkIdDk+lkxqY3ankE845AYdHSsA5ar0qVJDXpH
Cta2jGhzRy7VSNzZ+zBJN6ZzRcsk3+ZGc0E3mvE/w2XJ4Qo1m+7wM9wNFRg3hbdJU+3NDyPgOPUH
1QKG0ONAvdROpcEiljNTEHlyFDHBmFXrFTkQLhmgYWHA45JTQwnClECgqmA+SQIn4kaxO92nji5o
bBkzyh8UzXOjSp/D1Htx1U6UZ6YGLBPfLpwVGfVIEiiZQD6sH7ORsZOazKIUiDdQ+l2+J2nTm9ar
rmo1GChAKpN42SepmFOEtbZ9WTzrSm1HYnJmRZwsdPLkouk2MXYLmuwwFjBFYBYcJZI1YDbeVmP2
j/GK7Ii2BMOGUaZ/SNJ+uW3n5jqmSte1ZnmZnRIHbWt6UAvSyb/6ddg/BR3OEEiuoaSqDiBkVg5d
3V4kAa2FCIAKQ7lNgzHaVZ1jmgB4Yet407T3AIqeB7yqk6keR14X92GXUfiO8HLlSZhVfyhG7gC6
8S5WOEt1JgnuomF91evMAReaarYw3KyN9bBkCXNSEE9q+CKJv7Zwpg9VUr2sugLBO91tbytEfDcd
2hmNJE4c0Vh3hsXYxp2+U2gUS3t1EsNFKQmFfrqsW2H8BotD4WDMH0vyBobxjQ68OokAAefDRbG2
Rxl9SH9Vgo47v2VxTVBTmaS0sGUsIjlbqmaH8gORxlwzimHTaiD40OMQ5SU52R2lM7cwFhFIl+rV
Kjgdncg0Ts6/HnfB0exaWqrkLKgG0lcNIwCXhfk4L7TJ1SBGEg0JE5VCpaqDhsC/a4rwk0yF89SB
dtAhOsPuke+dSsSanDZ093IUwvZa9uUMg9rABlbt7ZQsZWPOgBIoKtrpmz7wGpi3n2r6uBdTz3Cx
yTfxWDdXVv8ygbxYfexnVdMmLFb7aNafZaQmiRflCsB7bcGVICXOKBzboDSEG4vF6EGsFn4/uQZq
bTXdNHR5ch1MCBJ/411mxzdG3Sa7SWWLMOleMm+GjVcPtw0yWdsh480Au5axRmfrWy8qC44BKzu6
C7Gfx1Yna71LSvdRmsFqjZnlCMhEww2LZy95oQQ/ORPU41PrS3DjbZK9FgVnDpCy76O9DcvhUeqM
youqrVujFTdamrf7JKgOYXaPYZFd1D04qaRMwn0HUqGvKWJm01zPYthaHvZH0+yWrTa18yb2QEoJ
qE4uQgPcv9eCm9iDLlGf7AaFfDV7jrJmZApvfHQi2vDFmIWixq1uR3aTyqJksbWz/62mlb0MlJMK
A6GO1vPUB3Ryl4aftAr6knzZmN4OWhWd5MAz6AXs2tI65cFy7SyxeYJoulybWlpBQmNOKQjf3Lhn
bICZnMIryBlgdNVzzgHA8sEt3vO0S5Oz8ezkorIs3jOQ88q0r7XAvq7xljr5Efkk8IKl6J5cLc4Z
gZU3MiCPB+sKra3qtqkdT+zpfMq1bSN/1rXPkD+7iY5TX0wXflTepmv9KJIJWpF9C+AMnsejajdF
hfGmkxIcmiH/4pqlfW270YvjJtl15LrXrr8lqWSGpzh953NW6QCUqJckiW9dMvbGlId2CAgAqkom
PWaa4gDGkHArNLMyCJ4lmwhj4zD2DkgcY8CgOHHDq2jWfi+zGwlnEtymhndnM+RUvhAqs5SGmkR+
2YWrYDla52boK2NvJyugYQbS9uRtDUV1lvmcALYdNcqgJZo77bOeaaDWLePF6NadxJ46QRx3SK3v
0xpsJReU/ywZth/1v/ve6J2DVjau+87LjIOKOgI7RYdC3zTZFRJnh3K9wWDzd8E7RFF1Jb0DNTQp
/Mk6lV7hHpOy+2a2A2nc0lvU10W9c2LN2I613avXae1iK6yRWAi9gwx6levLoSrsT7JkVzP72q12
sp2CFOPgBD5U9nTmIziDvalGvdnpAUxcXJQ2gb+Uf7Q/RkZpSNICbOoY1aHsE2+RSy8VQIJe640N
cfd8KqaxE4E25Ek2SjRGQUZnO2LQrooMu8RuwkHq3MLPKCvXb3Dal63EiI7nIV1xdMtgc+brt4EX
C0CAY9Jszc9eNpaPeXoW93HCDiedAifOFavkiFtnpk7i1EGegg2Eut2LnmXJbq5z7klfUvEa7tAw
JSWvsDChYJbNmI/EAhAKIgXBSfvGQUTbO3pJVucZftp12fkPyo65X1vruobjzda1L4wieEk8rC0k
tAvmdI3HW29acZsyymUr/z3MTeyUminaGKEFF6t9QpNaB+w9PaRRVh8RkWHGEID9AaB1EPSrCi1D
px8qs9sBp3QOgw2DqFu9a3/iuUtI8fz6aww/6JTrSEGTstBuQUI6BehZLFdeXX5uB/BHarlbDbgs
3YMlp0pqlusB8cQE8XPgNx02TxHbnH7ldZB4gImULLQkTVLNGorb4q/Rp8qOHqVCGJHS3/tlepFb
9dUEAmKCu1k0IH1iBiArsoJ04SGFedGuiGOAQ8l9rUCktY3CsWdtJVTOKH9vK8SUVfoZr0F9XDBO
TGqa4UoMTQSqQ2N5Qy/0eixy+m0KYqEh492EOmBk7oos7gmo7gHVyE+ufyf3Jp+SgkYfnzyrojm2
UstnPq2dKH+b0/Wliavr0PH3qtKUj8dN9707tln45Bf/VobSAW/PBRZ7MpKJivmKuKmOUsohye7G
0HhomUSfWT6Wi2JUbPTI/wHakp6FFMCi7/3Yh0zrk6LRGWl8lCTsP4ebgtOoewEx+KmM64czUE9l
xjPno/w1laCI7KNIM4ue5DxUr1FOI9bToBLE2p00fCSKqT8mkEHphKG8cpTGCb970nMNJopqiVlj
OG7sealpDvQ3EQN/NA327aJBUFFVsKptcjXscjnq4LekB1v1Pxo/0ymdmYYriOasTqFmAegU0HmZ
wbtfrECQpGEhEV1FLRXezsedIvUJ/qDz+r3v0O0oAvNksDIv1/p6NhHTdCLvAdC9TzFAjrJETsus
pI/3dJaAfiiqcxdjOtXqSNLh+9xhEx21LbBYo9rFAfmXr/io/bQzVCuPvmNwdJuHzI0v4GOmh2Bm
y0qVtWo4b5nV8CK/oPB1stTVbZP+shRL6lmtbsurNO9etRmIdA8GF8mYZieaX9KDyAbzNp77GgZp
FRyauNR3toO5FDKJO3onH4cQ1ZwapKqqtKXRLVMRwRBby3JRaE14UCVdOoSop7Vxu2XvgPguypMK
g1pmZls3DD5LSIiN6LYb0EmdVqYhywbYEuwyp3jgnu/Uo/ZFOVnHLyTS7+VYA30HsYOwFiQqw+9g
A6r1q7JAtUXkkmbbIpbiVu2EEWI+dlcf9MSsODiMTgaOQoewENlbUAa/ikpqERG9UF+pFptYMnWe
dpC9tHQRhxQ9Yynh8wBeUqfP+As59Y5bhSqXwwOIIkgn6n0uaZ8g+hlfSu2W+RElqwvrwsuei6zK
9o3tmNvMdz51GpAKylXSdKXSL+lec2OGDUR41aKQodNga9QE5tc/4hZHjmSSYYiMu1Uu+qW35P1W
qberC5dYJncnwQ7WDUrrUVucEeQI+1C8N/ou05ZmO9W+ttPn4KXugssloltuK4iPhlbDZhnGq6Vt
t81S0Ccw3mTPj2wq5Txx37vhU8YE6qqYdGPrOhQH/XQQJrG0x1V223btMxPdtW2+SSEreFQ3HW9Y
AO6GfueLr82P/tB/kKfKYCB7CRA7a9BEhNd51YOY2iZRvUdc5LKzUGP323TXO8xGo9w5HwHSN1Zv
XfJNBZ3Rya3r1GiuZWeJy5T8vHeh5izVSV7X5KAn0Br21Tihk8kpn+cGaZqmxqjGMGEPW5QMsFuo
F4py55AtoHM5HJYMTc+s+SgFkprCSUTwhmtnCLptZqUm7MnorRj8QmpUaY7JgHTULiPo+Vs/Nu6b
CRKwawUFTfz5bIUo+imj5ryug34jAgVdTy9P2cN6+rovsy4klaHmky2hpubydlnTzw3dd4a/FyEF
6cl3zL0N4xWBfHs3m6Suho6GLCvUYV5E0fUcQaCoICptleCXKGNFOX/uHECVuIu0eAfV365L/S70
tM/Srsj99Umj6lDQZ+kNpEGeQAJLaqz0wBUFCQlaWYodozg/Vl3I0bn4HxeMTYCNAwSQYRoDYZ7S
OH7KDfd7V8CCiBik4YF5k9o+WuOKcwwug8Gy3W6ZcD306L5toUURqTkzGnPZIFLOOMier9c03kW+
Fp0S59716wX0i/8x7OJrfTW+1lHj74eG/ZGVVDvBeq865BPVft7iQ5kt5XNlVM8h/PbNoH2T7cVE
BAPKtDI3fQHPSVW/8t+pF6HxWfbHLKbFAxAIBxuEvFSnVvaa/J5CD0XuPY4d+V4660aA7EvYLwct
ovPAzOltNE/yk6r37+AYIWiu8hDpPTmGf5g65L4qPeUtuOWwC5rYPFO1zGkKsIIjOTDOfGff7y+H
YdG30tpbnOmo+fNXgZl7UOtyxb7MkN4GdJwOByFehHP2dUY9ugqdK4aC9oV6lZqV3ei1hshYz3Cs
HOptYpPUmCteGe46bAPyn6gdrcuqndCf9OqvEZBvwbctXYGul9l/z7VbCcwysJB+Uubnl1FKAivp
gmMZd2XPTIpTkIG/LC2V9gikUoiQ0n+CkvBhwE3FqMddGBj0Fnnl6vBS5Y169ZIAqBiH86a2SeFB
OA70lk1bLREWOMO0N5FWaFXHwtY9pHUKwQRI0iXFgmobyTmFYleMkkMISVKFWQHXzsVla7Sfo/DS
HLC3UQ9H1bpYItF0Lc0vRKJtridXjbky1VQ9THXiqGvz5mPo5F8MNZ90jRmCUXEnfZRaGRWKyJu8
YakE4KVAMxyzx3HlqqfYGnf5oH3HfHK8adbkZtK74QgoId9WV1W60iGgMX0m4Bp5c8Aw6bjM9nxM
EdIbbPCb7hX56YO6XCGBO4OWYaJ+vS5YPtFwk4a4vH9QDdMJ5ZILss18zNYbOdqaJYcZAlU+LjVq
UO61nW8zqEdOPN36ikC2aGwfCXQ0MtmW6tWpkDphs6nwqOFlFei3c0Fe1ThozzNPh0V1wErQRz/B
I32mxJOcTyYPZtZgAM8r5kWqFyKEFzkBRqegACxfVYzrMuMudEzcVyYsvnSk2m3VDFV+l5nj3Gh2
IuQAoWp5xTLtRq3RN5Hq/Kpryz33OXIffd8Em68IGpMZfXOi6eYMohkdPA0K6xbhpg9wQJXQ9Zmb
KpvdpiO4yY1Lt+SsdWJ/3mQuFkPA1TaJk1eXtR/D3KjS+zX0kk2vBoNGPUNv0mJEDYDvK9JqobxV
FLRZQd3BskVwoghq9ozwhq8BHDQ3nmrY60514fQ2Em1zewaoWlnyNmh9fGWO/ofEGGtkoNH1kYcv
1hNLkuqbOoLe4iaXsNjnA4rqtJeG78M0HOo8BU+rOr7WBDO/pmtcoDDawrQ8Z/V90vXbaUm0nemD
PlErR/1Pbn0MzWvTW5mWspalz6x6t3bj3QwKQYyDUMKW919k7FtNGs4nXfNBEFV4mG4mf5m2S+Z2
H1UZIpm5jS+Jyo2Nfgwv1DsXKrEidgirUH2zgK5BZzdrj+oZS0IwQYaX3mpo0yoQJZnrwgsa7237
9371byTHkDEcSiTbPkg+f5UIjEDwW7f0L6LvIjWzVPWdQqEJGlsfwLeblkMjBJn9CsmnJbA/j02x
G+dXrXeGTezShAXB0X1MfFIJ0bKhEdaWYOP65VJG3TWbvtCWkLbwdGW1PtvAB8zcPxl++SnWQhJ5
y7kYW9h/ymMB7pLfg/oqIVpKNbOE1S40p0U4JGq1OzONx4RVxZyuagv6znkc7MrB2Us2q1Y0LfGD
eljy1OAxguX0bxew7wLvkUOo6uJxC2osmqLH1kuP/uCbqLwwbhWekWSGandSC12skWnL6EFlapbe
PWhFl0PJRYk4pGOVl0cZ3wmiXiX6IRIMrekeVUP2jAhWEnGyQySEChRQiWGo96e+5Dx/1SyEO3r9
0ladkiVBImEBfS+/IbNGMGPnoaO0lQTNS4/mtvTdrxLtfeQgdDRvzpgHKd7mel24jPys3fEfUISG
kVBBGDn8ZwzbF8ewGZad+qzKDOfJvHAsVNjUYMAZ4PJ5Rn4lK1ke6qoIT4KNkGdmEssMJBy2WZAd
mUWrYpBuheqKSghM6oX+hokqhEKYTUrMQk0+5pnN1kUav8cyOkuPajzVINOf5JRUs07L9Ofj0l/G
a/4Y+1N4JbMbt1juMsDi+zXEHyAFHLRx/BIhtAyveXdgvqk/BcnQb+xhfovaugcDn8YbBM+MDfou
z/FivjgFw8fSVuIOtKrJ8InoHnvRVkZ//6F2enYKhwR9jF5XkYH6UE0+ZdfUC9lYbeefe1ipm0nJ
F/hxeUKC5UIKNkkU1a0JYEHCqa7CiJ7oCtJDPxgNxk2ADg5qXgk0eVMllTL/VvV/oH0LkD/dSQYt
KboU+UviflzSHK1sopT03QhrZGILVkwrk+1z46ZC9r6x9L36emkbyIBdrbaFynmbMOSXlyFHihz7
bU+jex+0gBpkD8jfkZGu/H145oz6WQ0YMm1lcC4AnUD1k4ol+DrrlMbijCQpQrdaOiUXQhHCVdUK
xMjdHIK/9yxasuOkXQ7+eMZLNC45SBsh1K+kbIXMcz5d1Kkisz7PpXKX9XceD6um/FC2d6MNW0IG
LavRmEiJbJ1gF9Mq27lNwHbhjJOQeTGlbnA5VpS5Y+HdqnGlAGpVcFXbUHJueed9sd5OeUTNM1r9
vqU3Kt0LGJsDHPZ2L5192X3kZEzvPCZDGlk6zM4mR0uocC601LzRKoNXO6ETZwUoDysKeI/V+zZL
nmdvOSU64KQgag/FVDwLilOZsqrllWIfEY2o3iueUeEniot+O3r1dd9QzZV6tJPhTpRCGVRnRDQh
Th5YN30dsvW1Yufg4Ty5mQiAO7m2ohmwTxvMVoN1QhLdpneStAgL1Xm0X7z4o2TFkvUYZXcftBO2
XChszstnruuugqaBWixeCZzI0veCzPnFVdIFYrGCYou6cpmDKmhxMOQ3fsy4yVT6HZyfH1ODWTp1
1bOYVSIaH55qK7qUbF5aGOouFl0jWZnuJMVVQdTJ9Q9D0T7JeMoSc91/xzHpG6z6EZOL7CgaAMOa
3oUm+AGhPKljWPanqUYLg/I+k3wCaPRV32bMcvWBWb8N91HWFgK3b4G1XEv2uTTrPWYZwszuyy0G
ZnCja8QelNCMQs1gSZ3zIJp7SVElj/xvXCxAv9btcBEmtK7HFffF1TP2AoIgCz76CViHxsRhO04Y
lBnK4HU1oku9U3qBDUyuyEOMXpi7KkhHQ3zw7QE2BicPLATcp2pUVRaksvQWFhY3irUkhSZ+TcRW
lZnZA3/XogkS18lpca9k/KCVGwNMJ+pS1oOogkjaJdtGLbnFD8JNZ513xBrPj+Ga3MqqzzRD37tn
NFl6W84TSl6NO29yl1PvjNNVJYpETK92n8YmvZFf7JPpNW+S8+KSQ1A6f7KKvCq4SyIN1SUWjmjZ
uZr1Stp3FJicDHfkjNMmRLLK6VRheX6WrOhtJmFl5d/DrFI9hV9jX//CpYOAS4cG+LYbIMurkLF/
0rxMNKQsNAP9z0E5YIj4aWZGOz9Baacsw61TIHhFs/FxcODKWhYfOkd1YAO9vvV9xgq/viTrZxsI
ZHiDAN8QlBDw91RaoX+6pBnero4OaXb2GJID3es/+UE3nRevwDPlkZ/TLRUYgT2P+GVv7fFCxTZw
aqDpvPVunrSjDnUcVUmsLVz93qiYHSszSTErlHzHQm2xUc/ba5p5O5bjlUDYJMMpR5T3/fBeCjYZ
lOTGh3Q14q3DSf83N/4X+GhGzugIoz0Kjv690X01ugYS9cj/iuQrk9OcJgvcACRfwh5mujKhapHj
2Xn05rfAIYZNMpjlMVghx5S5HwPeQdOC9zS3+qu0H9Sh11i0uL0unPdZAoaaefZenGk9evtuPl2Y
i/4chyn2EDNEM6gEuTkHgJNyOoPJYYDqiO4m5iNTjJbi2ngff33bP1NeXBMWkOlSMGAiH7xbgWHs
dD66d9mJRMRX8KMnuWlPgb/dhBGP+MfhTF7RZP67Z27+THrB8E6Hh4ShhKF775XBbcvJszFPtKPY
sXj+dJn55rWO9iwAoABtufxpbmn8KSXgMKUjjKjZ13RC/N7MkRFln0KVj4HvxrcFhhFRjxx+nGVb
eDsbXf+ajvkxjubff/3IjJ/lcj10cm0a6z51MoyLd1sEXEPJiQdWI0clGIYA6OiKtlSlLJprL7VI
Avt0U7n507oO3zVcIuidA6n/m+v4mcrlOTrdEhuiFHQW/x1DChR6W4Q61xFEj4bndgi958tenlPU
mVxFWXxYG/RMprZzrv6es/QX/loerw1yFv9nBUgH//ggas0pwAs4KPnrd3Pq3QuDjXksWyC1T0y2
N8nc9ooCA8kCtyXcNkCwq8acRC7r9zWfkX9fcqCW9o25YK+x6L2+ibsy3qKw8/g3D0wt5h/llj2H
Je67ruv9hcVNgNJq3NcTo2wtKK+QFz7I5A/gNmT7Qfuds606s3hsh2tqdDCgQxRTbfrT38gN/7zv
PHSnMYTHrlnH9fJdmPW0EXMdusZH5PX8h8L0bsUO0DXRuFp8dwuq3bkaamWBGb/++jH81WsDS+aK
LZpu+5aKhH8K8V4PIhlZSu8o56SCv5jpigD/cD3ZBmgizPL0tY2PxnwtL4tBCNgsW7t1FTUgdnBl
GZZL+WUMIPXrxHs+Q0OG/K5bMHr99fXKKfjutWH1DN3P1zFDcc13y2zWxmxe2sk7cm5hatY3B2hN
aINgsK1NIelpj0+q3jzUpvs7OiKZc5j6+O/0oa2/2PWQOdHodh2uBe+oH58acWRmlrKw2HlZssmg
iZzqPMPY936J8ViObikkwSLDiVQBS2nGd4Z3hyHVjYr9s7ootMjAsjuYHEIhLEKi2IzKfuE1b3Pt
3gKBqDLv21TOxwg4VFgbxU68NYluj0ZrhX/3aH++KbYDXCCuAfqYbqpl+qel4FTTYGWWHZ0EZ6kM
zM3i6CN1uUEe9mJoGxXLwArYsOIQ/+P1p3hS/c37/YuLsAzLMHA/ZVMb+rv36wTNNJnFjDnLjEKF
MUJkQ+NEgolK1ZUxn9HOHLyQkEqP6KGlXNevL0KC5Y+LLIAZFTgECM+iy/RuUzimTp7tpfEppAhJ
+7gAXU9ZHmi00HJ02FuVdwqLN0XH6TwbRlXqSxi1qSTGY4boX7KazCHNR0E39Xr/eTRxI476Sj81
TfC1m1qeZQjVP6u+i4V2o7C+Z4pd1z0w3g5nzzgs6YB9Rwgkyvfv0RT9fVaSFKLwLL0bAtKiJCj3
3lTPO907iW6htD6mZDyGekc5qdrgmkMdGOODng82tiUsNSmWS8zE5wl+huRhmQPjdPDPWnSy40eF
/QgXZkM506iW/l9VwCMyDZjUlnnS/eFa72N9g5kA4FWaZGM3nUyrQ3cVu6XtMD1NKFx4WXjAUq1C
CrzXgPe+ngtJxbb79cuTCPD+5Xm+xWFsg6fU30eIJQwSysUUaAKMO5omxgczHswtOr6W+L1bzvpB
PCWCkJQhBGIQ1Ua08Zyh2um1fR358UNq1BbCL0yslSeGC9lNK9Jli0rvry9WMuj3F+uzzlloBvOa
nyy0EEXKl6oJjxI0BR+qmd/cxrU2XjuclprevF2sn6QnKJ2c2mzBPk5nGJS0SaSFkEW/r1XxIJ9z
B4bDVd9uSVsKnHUAE815eAWS9WJoypPAoEVADwMd/cIeR2a/7jUteWThhuAwFs4lhDRgmugvAiXQ
vi4QH+uhI7kq0FesXs0kgqam2mnJWn7oI+NJXj7SBmxVtFIMeD+F6iJJIwXheyjAZXYlg2U1IJJP
Sz9UNaLOPluKrv9vQOyoVLfQ9r+y86HYSV2NPtcJ/bDPIi5ANZoh53WralAMc7F7dGEUqJanwD5F
M0jxz1xloRRayDqCYLmVXSvv73+9zv87eqvuz2+q+5//w79fK2TxuK/+3T//57R/3P8f9Rv/+cSP
n/+f41t1+6V46375oZunw/P7D/zwR/naPy5r96X/8sM/EGHAJfFheGuXx7duyHu5AG5AffL/9Yf/
eJO/8rzUb//67bUaSuYhj29RUpW//fGji2//+o0E/U8rXP39P36o7vBfv91zDX31j8fktfrpt96+
dP2/ftNc55+maVikqQRW/p8KrtPb+UfeP0mlXYf6w9Q9ncbKb/8oq7aP//Wb4f+Tj3IwebrL+YT9
1m//6KpBfuT9k/GWAxKSLIraxfV++/f9//AC//tC/1EOxX2VlH3HH35XhzuOi0mmB+mfEwDVW46h
H4/BMgHenqfoXvqgO1TfA54c8ncaWp3uoW2aCyPzL5yqfsqGau+1IA7i5Y7bhG1vIwwMfNJsLlhz
J4QXLmDAVUhhpm/uEF43w2OxLFdmOOwmUGprDNim7i6AZx3GcbhcKpiK2D9Dn9i7ZKGRPbD266Pd
6rt8OgxdfR3r9jGPYqjG+yWr7rESQezNPqLquUUaZ7/23kXulKc6pVPQtJcBOMTI7w5RjrWZgy2A
W927ZnbtTto+NOYryEgIlpcblYMsPT6yMezewT6CEr+PzeDehvaYJdNdv964vX/N1ON6itNnLcrv
R9+9KJGZKgE8FH1HN59hLoLsPkp1OW3NeL0Kffs4DPMxeHAH57YDxGamB71nngMsMyvvW2CPmTYe
K+hRK94WY/U0L+kXzfQO1oI9r4ciEQEoM/tLXv51iUqkb00HbBPu7EdK4NuhwcRZIVKj8SatxssB
Ht+fVu8fq+PPq8FS6cZ/4zMJgINtquECSg9M28CB58fFMNW2kYRGUiA8f+HwKk167Svg+GywDrMF
7w0/MAcaacdHAgyr4irbdjW99G47cu25lR10A7gnH8+D8uTHNWaJ30z/IQStNy/dlm7otvNhT9rr
BgDKDuuuXY8Q/6/v40f9DHUbOJzYhmuYjkG2/95YZ51ircfBJdqPDY3TyHd2Y5jfml75eY7c62mk
E5Mxg/z1l6os6cdn9+OXviuNh2BeE3yUon3T14+D/Wn2lFIX8pKo6T//+quMn9+Tb3GHOjUdscC2
lS7Cn3LXfrCSMu4TjNh0xTlEWjicLtA53A2oiTbOrDP0RXym/uSa2tdff/e7xoU8XGjfyk2Q8EP3
4t19unGtV2tdaDs/1C5XRNty/TKr9r0ORRgiFpvvaqUVX0f2VZg4xyy0Lp0m2I7t8NLi1zIE6V1L
MlZpzXNhfq0aQIzJQ6K1NODn+19fq/GjEM0f1+pQpdPM8yzSox+fk1uNBtobjJSDrLqeGUjYgQN/
ynxYwXvGM2DVvH0iKKUcv1deF3zCn+y16Wld4wcCLuX/53Jgm4NJtOievu+eJM5qdWsZhrtG0w+W
DSQP/YGvlJjbamk/1XrCuH04hLl3B/dll+eIVUNfR8EOIFf6fXSbp7+5IFDHP69afMLpv3IAqDbU
uyrIQhTLXu0w2SeIp0XNh9ppbkWT3Ir+L3tntt22sabtK0J+FGackgA4ihIt2aJ1gmV5wDzPuPr/
KWZl7cTJjlf3cZ/07tiWCBaq6pvewXzttY9SAbqohpfKDFZDEiHWMNlmlnmNYoYUwLER8mKfVSg6
TcbrWj9gsv7J0JFGTRiFavSCIpr3ANGhZzjGNS5whKiAL3Qu97CRf0eUCKVYZI9E/h6n5ouI7KsD
HtSpMafXfaD25yYxr65wAzd6dyiD2uGtHJVPamdc9BIN/nG9zl4x8ohIwSOF3rybOv0gXTxovQjM
uLwMUCBaO38HSPcDauLBFc3nvI4XgNzgqeuWlr3+LDTxzZTRQVMQde/am7lW5yXUrytVIrLIyTNc
m40sZrPQun+XqjWvQwXidJiMq2GDe7Gu85yfoxTSTccYfhg62NwopebWpULTKBvyy2BkP+SjT31Y
4l1jXjtBPYJsLBOXQi+2qIMd1EL71gGsqmdxNRfrIErinJyzV837OjPFr2gSduYuX4r3u4udKc3p
YCB+xjDpQXGxHU+kaG0cmoeeZ3OabNcIC53hhSbU6NgHp21eISrDMQO6m+Sos2Tmi5W61z6O35Wl
v4W0aHxWAl3Jwd3e8chIloOyQYNwQVlb16sgpX2KsLIyI+psPIgs+laJ3yVzE2BCpWbvjIaslNT6
ZVrtw5wZ16EwT1rdPGYMUDYKATNDSdzTsEAY+7fazZ7DNTrbgHxVhZob14Ut2KN6o05D7wP3e1Pr
ZgUJFgEJWLbzNGbw7YttuMIFXfovSoXcgGtal0YnQwAa/xnVOWybMhUnEYlxls/qaDPWf82u76Hn
Lz2avCqSyIX9OTLMo1LEDAOzEdEj+tubZmoeo5naI/qohVUKD7t4t3L7Mo/OpVowdmjsxy7/UdRs
o0Wj/HKFQB+vuiLDd1ga9xEuIQOcjo2TtP1WqYaDLOQ1jkamN+nmdyBWjLRO1MCNWqXBJzBx07LA
1ymW4qPpUSbl6JE/XoTJS56K+eza02FWbCimtn6ts+J+Kqbp69y23/iNm6rivNjdrXax8Kt192Wc
BrKT5UNSyzdYze52jsy3CV5JjJWgPFMSzHUfO9hGxuJr/HLZfpAlRp7aYovsg5eNfBecF94HhOTC
7gb3RfHvAwOjg4Azy9JRpU9dK5ixzgZ3qmNXk6e7R2vMvvR687mC4IS8hfJ9nZ8jRWTIjHIFyrt2
IZObovx9QW/trsowOAN9XeVJnjGJancS+0Iufcin4n0yGcbXWED0SFjOk/0trDhwjYRT1WOOwvUI
j6k8y2dcSk6ZDt02EuWbUeYB9fx3M9WvhIuXMXYvnQNawiGX4+pQG36vwko0KV6bSnggYdPblPlX
fyPvYyfn9BDc+XPltJ13/9d9lXw0IgScqpTH4oqL6SLp1oNiOx/MEt7ygtDM74/Whvm7PuqPq+hP
YQQWx11Q4HAG+7zmw03eKWHBn0qxWbsXKBbnl9XQr9I0Uw7OZc6rxfbhvuB3wyDsOA5MMBmJ2wcl
agFJTjz+dK3m9YtepISN0sPrJQCC8GIO5m407YNq2Rf0FN4VQL4LHB96nYBhSanD2kIglHemF/ZT
YwUZApdZhC+VvOolacS15oehtZjIjKL3ewd50DX9wAgVEXtWw0mXZm9zyEXzlGrTV9UdwKli5MGx
hdY9kUrXEbgy+iov8sVUun2e08vv0A7N5cQCZ3Pt5FpX7XFeC/LgNhAdDyQ3sGpSYQshBwu1ny0O
A1zBCxusBrtb9kLcl7R7JAC4e3bb/qGaILao6ycZVWlsY1FVXhrFuPYRfH6HmRWkl3prF8SgxNWO
aeruId89di46WOiqXJsk8bpUPI4hatEjq3DvujV1cS774l2y2lcbQxViGg6BpZ2e1KG5hTWdOblc
qZr7uij9ykx3y4jXSobW19C+uFr+UhrtDQUu4G1t53PHIrpcMIAfOQf5yq9urUs8iQf1i/z/YEe8
1MP4FR2/FLepjrEZVu/6ZoyLr01zGXqDvq+LAB2wJr4p4lQvxWBe5YtOQo3NMPQP6XBy4ls9zKfe
VE8i7QMhhcfv14ZjXXStv0UhB/uO6+9L94IN4PX+hJoVvbsRS7TY/ICaFO/hmm3zkMgIWsJQ6pui
gGnVRk6TdnZw9BpTHVOSSU7sev0bmhvH0Iqq37si4Nl8uzCfx274VNFoo+zjaC7r4A2W+wih+4RB
Ds7LSVDJeNwjZ6xG8Xupi2uE2sqoC2srv2iLKKabA/fH9vhlSL0C29KN/As9qn7Mqf6mfkzr0Osc
8Qzg+aWYqts6fLHn5CRDt0y3ognfrYgpGezwgwz0aaFd2TEX+e+b3ryYTnStGb+WU/1htsSJyoy8
wnompH8HJeunZXebSuOaXRsQDhv545i0EC1MNmjuzk9NeikYf7YRG7VWjWa7dhdZqzLcKDeZIZkf
0tygagTeV3TAGcnD6uq20UAiuPIgOnieLoCFB3eHnhB4JQTwrckoPbWPdnY99xjLGBQ5wNK1NyPi
/VDie8ak/I7lGqMJoy3gLEb8biqur02EDiWGBa2J24S0+QZp2HeZnUtwTrbaJ/h/24F/fb/63S2Z
BZS51fosSkKmTOsLvIXAI6FETINtW3dG5iuTJGZiALnGiKJoVwR8r25NmHTsrdFhF01DoLXj91Ef
bmAyod9d82pIWQGyENtiBWKZPgLjQrW6MC5rNnrlg44Kx0ZKZ97jkVJzTysoWif4rqnqD9dBP68s
AZsTbSQGRpm1a1gHlYhupKkpIj1sGhl145rXovBGwsICkRS9NTsFNQZ5SOYl+2Fb+qWPwhxxJ8QB
W1SMzZG9fpcnNdvsK/Jq37sOqbN7nnuXCCvmdm/HCE81MBHxFwGipSIgfZ+HtFaPP2ULNDvMfM0w
D3VtHOwVlTNcydSsF9ivMd92w+/YTgfl5HyKSM5qU985OcC9lmRAL7mTFrdEXMOpgFbNTx3W61if
X3Pk1mjCW7mv0bVopl3VApeyhug9n5J3xK538+zCE9a/hC4p2e9+SiZqz119XSME4vHnBjncubbf
hYu5dXMUbA3zUSTiKbEJbDVaO34IPeC+ZUXPg+SKARBe2p3GRROY6RXFv2JJZ7+pJwTJxmLTjRBa
9YZ/a8Tmh8hxHqbWzvzSGb7ZLUYpdomArikSbZck6Q+zlkjNBbnxWol2eat8KbqQPZ6cjYyKQnfw
DexL86aJYYfFpcZFo/grUB0T+ElbtLc4Sd979aPVtRdt1mnoqOYmyyud9oGWe1GF6RrYVyYMcKpw
rbtCZ+OSqUhyksb1RYWkGTAkzonbognBdneXCnpw1LO0LkpDFsDqznUCKwpP2qzpqMLXqqdwYhMh
zJMF29eqYPyvNZplgvZIT25bjhzxRNA2StujmFiLSm65ZCxmRENpKVfGkQa81IK1223apyej0K8V
enSbRoZDVE7pQVukXHNY4acS+f2Ysle01fCE1rE7Q1X326a7OHmBXT1sXKXKOdgavXkDISOzNb+4
UgTTABPqiTB/GSOb/sxYu0EahsfcKifPUUcUvPKRP5+bOpgb1LC03si2bRMz6oShsUNsK1JRaQS5
53rGYH5WsZw/TCOukiWjsTONrYd8ct+XzgXeOYVf3I5oJ+SkoeqKp7G19vZAZqvn2/vfSMCQqCJ6
E5nh5x1f9f7H9EPxh2l3iwZ5qOkf74OHvONqScb8I5nmS2aJq95AfsgxQkLfA/Rk+6EdDeyIXDDz
A3eXM2dHu2pab7CHzqtH48sM0ghWMJ08ZHphtC+bLJIxdgyv6Nr7JYxbXwtZIAnudoJI9DdAMN/N
Khq2RYyk1gjOakrzd1m+NSSPmzvuDVSd6o0OWaFOQdvjx6jZ4WM9trd79UY7CFM55cIfwLjmBgnn
8DMFygNIGR0ryPHHZOb3q2xBzEkM7i3LJBCXQs8xL26fvjepechaMpE+Ohtrf+vI+8fROYaiu3Um
jyGjgdwxjZ689ureNtN3mdoibrzLQfwDKN1wST3K4kK2K/CX3zMsPmkre/PuLDCU8Q8J8RsVvoWM
gBOCF1s9nMlkwV2avZVslTJ9t+fsk240fg6z1Iv3UGMRzugaKHKxs9Pja1Khvaco2ylVmdDBN27r
XU+HdqxXGseKH2No6owaDO7wq9o7L6UWbae5PEJvMjbIcXulypU4vQ219iQsxFA7vnWIwlzf7NXE
9tpWP5R2dsoWWP4r6tRsVWRj2Fu7VUXooBtdYOEqc62ESIvTYOS6ZNcZazQklDn4ejAMsonn1sZS
DK9vptdCUoQttfkwMj8aUAGlJ8zluLwmdeHdAQ7LbBNByL3C4rkoo/NQjl8GYe1NEXRR8UpgPWjZ
+Dwa4pW+wsscQ5HRzxPX77bIYJvMKbD0Qf0Wj3Tc2gYb4IlEFZHyHqXp7VDXX8uarW9nJFmZAqWE
lolGsxT72vA4oK3UhvF7PhIEs6h4slv7GDHTFBPll/QdBxD5njBj3WQtnBQrKaS01d5uhud6UPf3
PajCXfMBTNzwrnuP0BZtRmi8eUeOodXhNRzFoXW/J0v06RedI9lh/Gu309VwutQtQDYMHm39r501
vWAyUc74NdVT6quDOknCKcQ12jXxeAh7Sc42dmiH2Em7n5JWw0XTTrbpTI2jQCn/98f5W8PXUqHB
apocYJhYNGl/fZqqBhDZJbBGQXsp/pgXNZHHOtjx58hMX1PJuJWn4N8/lIHMz4vAx9pc3Xy0YBXu
gMI/tWG1QQclF+aKV8obvQoXHcSin1y0mET43t/LF8Ir9A2HguU+Ku8BdW0QKSSHHGjEyFbQ0iQo
bBLFGSFeFGqRJcRDVx5hc+pvsv4Z0vG14begTU9HRFaEE3WbLA8LbXwQ1vuiZ++ZwlSEhlI7w8qw
29tYOvCvsS6Ju5vLVZWNhLrCxq+vdg9NTWXkxmCzEP6Z9OY2rMZVFsazw90r6/4ItfV7NazL5FGm
/IO8Q6pwvI0UHlZLQQ4KWIrlyQ6CsloXmVDLGaXC0GMlh5F9Mcy0b0b5raMZQUnLSS1gF3bQLEvy
ITucucdUb5mbm3SIsysTRw8ISmV1o9t5w6TjpdDBCOV+kyXvWtIwGVavCOXe8srYuYv9MjELMdaj
pdW3jlabNvH4sjCTP96txOIIoYMwIVW25dxi1sqtXmOJKmswLr3NbKvp9o4/+p3xF2N8LKHoxHW8
bzSaQ+iakXVv4Rhdl4iLRFFfuGkYeOTuI4LSxa5GFDCCw7tRejIGlxkv0nAEFHUhL18s5VWx+vPo
4jxVVket5xUmafsJG7kTAEAUJ3h3LYOTBWuCPAKuQAGq801lpyiq6ps9UlpY9EcqWlhljseHkSx0
t/iirjPGXvWeut1rzP3/i0PFRP7v+5vZoGqqwI/uEJG/Hqt5KbuB/iS5nD0+InznFairQR8fW7yS
TH+fRuqjsiqPrtMcs7RGa5Ryjm5eQRwTNO/WI4SZNsFC2IpQ5CMKOCQN0pOkbnyFTodB/Yzl787s
1A9Tp6C5wRsrOvs1m7IPcn9rQ3R2zPSxLyIcYIBhN+dyaAK1Raj7UVgTysaOt3bRrs+R13fhH4fr
VkmIYW9whjwSPkGaIUvNCZHXOCy9sFe/KslyaZb2WXXTwxCZXo+8ka1EBwLHBFMkakkZQJFU6mmA
DDmYnM9mNo8x3EatLmhtDlsCW4DfJVlPRYfFOqsAPjRJ58L+PcTp3JXPsyAOmifvQ9SQq0hlJ8sz
LYpvMz5mg3KKO0oU2Y6rHClvZtintLhlBuGA/JQssrIu49wd7dl5kichE+ZBp6aS2GF4cgxm8fpM
6D/rCeQn2pFmalxyUowmTt5HYT4jrQ/Pt8RGLx24LsIpiGr3oeuzx5a4pxauCrQNHYUey0MC6goV
3HyOzF2xWMgBGQQrHM84ZcZ3V633jVEf6nZ5wKkwSpuLjleEQLeUxtC+ooW8sWbjvIjonKWQ90P9
YVC04/3C/T/4wX+DH9wjzv/7Y7z/N/jBQ8VM/3vbfun/jD64/9Af6APtN041sDIQN5rquA4n/A/0
gfYbI1IN5JtD/NaAIfwHfWD95miAolW09FSCmxwK/YE+sH6Tvg4g9nX7jmew/kfog5+k/xnQAQQi
+ACBAHoGAv2nwN1ZOUyuMpsZ0LaPWozECQbWdZXslJiisO6Dvo6D2XIhYapeOHzqsfaTc4M8pvpm
yFA/ltLWWwTasuztkXRkeUUrniy4e8Q3/GKkMuwgnNN0mGcuyG9ZxLL3FQEkem6HKq0exlL3sOO6
SCcAhQhmGy0ehKOfIPFaLphkB065fKPTgS+uTk9yfl0685i3Y7D2xT6xPvcOLpxOd0i09iCpdmE4
nBRUNjqET2Q/Yi9VXnP8Jcxmo87mg1ZMT3Gk+bliM42gMx99KNPouaalWNsPsTIzHl+iW61sU+kF
y79SlJNmonsRWdgG9ocegJEZIYOxFRXKu6txtOr1gvSXp6c4W6NB2oV+rK1HDJwPK5g1VIVj48Eq
O09bmG/k8RGfzoOYmNI3J3kxmtp0wZbI10lOxrE6Zeu3An+Qmk5+Ww/bFbhwUsW+UBn3dtNl7my4
rMprMqmnEuLfXOZXXDee3Vl5mTT3Y+xEuxo7rcSwH4Gl+V0GDiDTH7Jx+tqm/bVv0YeXncHJPRv2
D6eYfDhnR6tJr0mevZkFGbJmtRtdu1GUsIbYwiSaRx79iDzMh1ZJrw32qE7RftHK4rpUM9TMhPqd
hkO9bjD63Flj8oGBCMZCRfJZUUygJd0nG2aU0TRgXFB7c6bfp6n/dz399+uJefp/v56C9nv5NVYe
vrQ9CoDN8P2vtxQ/+8ctpf4GfFkAgDUE9Bsh0U5/3FIC+JTjAG+ELSHBBvzVHxgpAyCUqpogVTTN
cABX/eeWMn4Dy6SRsxga8z5C1f/olpIogT/XOvCBVK486DEuF+Lf7ANcs8+VISd30JJ582bvgchs
pG3rOL9VS+y7qrqRzLA/rdXT77/+L1icn4sL+amuatvAv3Q4OYbEm/ypuMjqtBCK4iAI7b4Oy0db
+yBQ4TAyXASzt3jcw6kXKInp5cc6RweqpfX0DYvzeqemvt78LisbZ5zB713xkYGSywR7/GKEROtN
Y++X7oUCZGM2Hxs0Atb2uxN/tkTyC5T131LI+7cQQrgA2Vyhip/qxFZXl3hy7dJDidMv69vi0ixw
RKCouEjylEIF6RU9OfQD6gmZsPVThzrMTCfUxBu5SjzJ1Kvdz3bY7y2nCpQSryhG0ppRI1FzjLMS
Dwfy43ct/WImCUoM86GxzVOuJ7QqlQDBAi/mZkcIY4nRnQs/ZO/SfsgJX1Hj8ozC8HUUOv793f0M
qrh/aQfQiabquqSJ/PXVJV1uRkVjld5AyZUkdPXd9BpFi1/YPyZZ7AFvhv8W/PunahJ589M+ZYVV
oEGOCVnA+WnHxOachAk1qWcu9M+SzYKMb+3ujbA6uHOLwnmCm+mxKOx936RB2UQHtxG+giUK9qge
HjVbx/02DS/lABPsbMfxFpRPSVcPJFPefaGPid5o+b/Y5zw1p1tCmLGk+SkFaGkyrpZQS0/Jgqij
A4q+WJgfZqQLZpR4XHdD53i042s3HwuYnBZWxUryqlc3o1Joi38ZSQGE9ZyMT4mxb4cFmZGPfQRE
wY8Fhajot5hlE0NhGVpYabYvtv6SrOAP6haVhF/yCv7h5QuVFj92RvwfqIR/ffljH8+QV0XpxYkW
RFYbLE3vRSWlxQKnuIKpHGs7B6elXrMOSTqeB8PrlG9z+SpgAfZa0JoI1Nbztpqn/b/vEPEPN9lf
nu2njTlV1jSoQJCo0l7QTgzcliY7oihVAQGOZk7RPvQUVCoIuV988l+JDia8Ed7hf1bFlk/2p9us
4y/jMOIt67wDYehei2x5Tx0XbQwnw612ZQYE9TPSUZaxvF98utxDfzsZf/r0n0CuakpXrO/49KxO
fLdzkXJ+0spntcXpI/uSAQnvUmPTUkfZTeIXIv7VA/zT0XRB6mFAo+Py8jNfTXf7cooWdKgy3naY
WZiqTF4Stpd4jA/1ek7X9KmNs2fXrB7KsDgr8XFtFUQOJ2opevRFGyDv8vV/sSzwPTUuZwddS/HT
dmgUhDcnPS/hMXR+H08HwMkHrW4DgIcPVtsEtahOGgRzSMqbqWyuRmr9ypvnnzbGn55B+2ljROPU
YWHPymhadKxRZdFYlSzLXjt8GcdleNQtKE5FcxqyF6Ucf3EiNHkn/m1n6BRJmPBwb7o/xSdMyIGk
UYJI76HNRMNHcUYvCpuNhalY5vpGVQBFQCSly70aq0Rd0TyaZhjvvEHB9GBcbcZHwbXFxvHspEeA
/6Yh9RYp29buA2wYPHpSvzpN/5AbCBV4Lnhd6I+a9dOijYPiqoo5llCSaFel6CGm1e5BgUOFP3WQ
9rRgCg18wbIvnCFYuzc7Q4MinI4KF/0vNpFcoZ9XUAfCjhamRWVoyGf908keRnANztKXXtLogcUq
DNPHctzYrbpZmS7MXZCnN1wDvLprvfAxnOPtL55As//hLZIhaeSO5IKIP/30DAgTLhGOpSWQOfRp
wtZvl8AoAFcAV1Pw77WkbDEs/sro6W4wLsyYE0mw6qyfm6XfDYX+4Nr552QSQdg+J7NxMGSNoslG
7LiprhGWEkPEvJ3kyXK/I2oHZr3faQ1GTXA25F+ZKU2ppPD6hcHkio9bOiJLgJjeYngu177QwVqt
H+Yp98wsOtRCARtd7AfAu0g1ltvWwGLSbvxhzPbCyfcjIk443pGhOYcSH8cWoWZjjZ/oeh4qGxm9
XAvkZ9Hx91oVkHzU0jIKJWx9X4/hHk5WkNRsbCP0Wy301QjIASq36N6hylDsuyLeWA6Iu9BfJsE0
RmzrRNkLlIgK3E0bYXiq2u/Gbueq5FyGCFy3+ZBYBiM3QKm2djITUAkOvizKd1hTW37iKESxT1G8
MsRBOFFQLfRdTZ3ZQL+L47PoX9XsG1av+2JKr7gnQZvvdrSODzg5BGot1SeBOdHIDidyQ+1t7nWw
CAmNb96L9ibU1pc0hEI5UwKLiSEHiz/GjY8+NvYTr8v80MZva1ZsCtSe06XY29rHAXAUvGovTN8a
WFyVsQaJqvhF3oO6ZDTcCPAqTJQWCLogMJWYsA3eIp1Lv1OLU7SiShBPQeyMBwtIj0MoB2qwWZbi
czg90ERTmCfNaE276esyHUTUXLKKEdRUbl2ugrBkJEW/0yW0W6yYtuBMEBZQy3gWrhBQTL5c1RH2
WG2ieA6GbkaZG+kL5shb6Tje8HFl8Y0W6z452J/Af+AkXj1kuvl5qroXAUxw1qIA39PTQ12ZZzR7
twMuCG6+bme1PoZkIitWKNXC2lnInEWbYbV2Wddu9a/mhyG3UXK+CczhMIkNURA0MH/B6GhbquDK
pHpdOu9MESEjMR6LQQTRgHExqSBFtO84F4EiZbiwvcXJHu09EBAGRoFNN7gWbGxlDprqyc2eLOvF
0RpGC89upHtaVyADyI0L7LmjOYwoe4KWmSZOFU1J1FxjpvvyzgWrgSreU0lHYao7Fu6laQrQQKwh
OXYsB9F2ccB9ZR81LzXYDAWTbG1m2G99aKebiXdY49K9yDF2GCEztNQM2HWU9eTHXerNCJYa2uT3
Ze3rZIl9nPom0OGeDkVqgywEXTZiP2mXt2a5JuvOxYUJnKafAR5tUbZU4i82rpEzNPdad7a287Fz
xsDp9WM+h8FaTRt1/NLqOZPJebNF2MU3WhTZdTIOBNZKMCRt/oX6dzsiflHZpOENVJHlycxBORTM
ITgP+RF4+Cap8ROjKdRIcx6UJuJmQigDo/G18tWUaYXLdGdm5W3PRYUvi/UgnKJArDoFE6qCDcw0
5dBl39oG/yJ+IEeTWiCjz/xcX7+RLi+sKkyWTa+/sR+8XHzscQSqQNk2owFHMNroAkns1vaGuPWH
6FHt0ZVnrcNdPwJ9SUcsjQk5deUN4Veh8CvIL2Oh70yikjvY3siDzdZ0ZDyLFDb/nVW7OU09s6uY
Xg6BOyIyhYRzOyLjbLF+85HW+Cac+KoY2JqD8NRo3erLDxU9oh4X4RAAyMiNpqBf6pRYmPZfcD4+
4ge4i5DoILVjRg2HVlXZYEybzMGLuT86TDxQGN/mbUcHHpNE8tAlgfVXjydHIF2TIbYBfqTtRjSo
MvAWzF+ch7iyD6WrblEk2ijJZRxUDzBpF3UU0R8S45MZPtsarbkY+TXTgFhQbuJZ9exQB2ox+HlV
HKrW/bhq9nbS313Ti1o3SApH2recq3RHY1Fpk6d5VQJzhj8xA2Weil01YMIKlmfg1Dht9ZDYGBvN
E7+LtvwAnAQgFkqr84o3VlQejFp4Ne1UJ4Gz5Gzpr6AB3CKyzxhiGU6aoe7NBgm/NfGWCdQ2Rarb
5DuJkExzdZ/nOtC1dj/U7kblm8QjWlnskcHZNvPHKHwNsGudar6934C66qC5WOvHJYq3ll4AOkcV
pXe2g5QBKzqsHl+Qxh6TIlg0vCjAjpVJ7XdtsmtQwxlyM6i6OaA0QdfzyniOgBTikLPrG90rFYGu
bYPW7IB7YLiPSmWvVTlu6O0uiZxDm2pHLQz3AleAbkHeVgtq7dxwFXUKAZruJJiF51rwkGxiC+gx
QLiNtj7VIB30PPThpXlOLk6xGh4S/WS22HsQJlEYPSlmuB8n/di2xkPHPDabcgQndA8tkkO3IBhP
GKb5dMxH3TOU1y5ffZ2AJqMygISTKAElseiYQJ2gXx/LSpxG2ixlaHpDaxxake2bxDhOdrtT8JfX
Cno7qn6UHix60u9QivU5dV6h8eBkFoKMQP5ZJIdDRAyVJ5d3ZOXoXsa+N2BGswzUDx4AocP9x4fo
oKr6ueOjUg31SwJRqWona8BGdCk8GXAqW5xUbgkmsVvnh0b1jUCtzJZIogZgNnrsOeWuQV4Y1ukk
o1S9Po+OsjcY5Y6aspfZzTRGQaOce0d/KHNxbt76WtkvhQiw2sW0oN3Nfev3WLChdbBVezXABBDs
gOZZIyHQwaTRfaBBE1S1eYhdNUBa4zHv3cdhtB+HXnmUwMsogQBAQkSiFY1Ie3ixah0YzZ9lrxo7
8b1Ts+hGdl1SqusJtHgWX61JP8n/ToTOAE49TYb7oon4nLgHDLT36cJcr0X+VVNPUayQOOoPsBy3
HKsjKsjpoPjmQjfdnN+yCdErxbgUUXwY1fBxnr9FtQE8HVhdtHc69kms4yghzuGICbFs+/BMMkkS
TrNTB/hQ+fLaj/ZBmxVO5bMCCgrF3yirPhk4plqKCc2juGLIcJeuFqLbOaLfWezbeGVQ4Na+xKmO
HXhfp3qJzPyMHcVDGzLutvM9WWWgNcZRbgnYPtvYbX17CfdzRyrEcV1opeumfaajuqV+OI/G+By1
4pUmBog2xcYjs2xJC9eLQXeiIT9Vw/ClqbK9TPzoWKDLM+gPbLwkJQxXoXsPwBYdrgjMWt+x5s2r
lnIXoIm6ycfvCZkvZpTHxlh3glbpQUcoC70D1Pv1fNzRP3vop1TZz5hAebkJ0yW6hdaIr7Cjnxyn
/WCNAr9zPjww1uqYqOEPvSYHVdRXio4DfAZ/AXwUuuGjk+bfKfNOg6V+7YV71qI5SGkjZsjGdsn8
JqwOZYL5GdyAh2MnekKzgT9MFmjxY7qqfrKoX0tlfZvi9gPqBzfXZk9zHWiyU1ZMZ+jSz/hSEX7J
ywkZ2KrjuKCsE/Jti3GmE/hVD2FqWJbzqW+rE9HuXGO/oGrz28KHb+J4fGtU8RyylrPdeMvwI9Wj
J+SRLkZ/sp31TUvVV8SnL/gzflCb5mOUc/Bq/Vw52tFO31ODqX+4POsqtYutHanunkXIvBzN5E9G
q2z1Irsy4f6kqrxJe7jp7fpstUBHpzL7vKifjXoSUI4AcaC7xVTMeMAFz5fnM57QlByfe44h68qs
jXsItYayxSADibw1Y7sK2CgplRQbqtf0Y18gxhfhqNImbzkJF1ZKvB3hiLNZJYeabeqGC3OxluAf
ra+zapxwlj5nFvtYx/lGUR9QaANaoT40CojWcCaX7zfyy1WpTkMifHTH1kea6jByYgeZ+4ksMKi0
TTaLyyPR0EGfzbPi2J9A380FFpPWR5uFbI4d+A0b23JXebVCCvosEM2bMc9eDhIh1ttTmOa7/ZAX
V6svPqNadcCsa03KPXYdeCeTmS1bQ+m9TiKwYt/of4xgBadZoWWWeKjm0qdiiQg1zBTjOljM5Drh
JyivkHAB1dmVHSGb47/AP42RcdVoBrO0xds6w/DiAoQNtJOfZCEVrVEbyksqXr/CAg9QbN8K1UNh
Juhvg02w0yFRosCJpttRXt1FAbuLIxNrJymCWIPclFhCdDgQJBD3CkoGIZk8o1FLmUeRxv+iNINX
KAlemntYpwcyjrYKjvfFsBtS9D8JhykMq2rodjri+W7T7oCiPmA3D+aFpHAK/VGAk8janRmqWw0R
YDqpgan4ib7iSeA+zpV7sMnxO4Uqi/Ds6ldmzBd8ty+6nu0tklYHZ9mm73aZVQYxI16z475CFBsy
fFBCSAoRL9A7zTuOjXacBuw8V1JjUw0iev6OHgXEVmAd2V5BPbICRET9RgSNemrkot9VpTiD/kGV
nxdt+pPNf/LDLdUpw/CzLPHXiqqTMi9JdC+f1aCulRdN4kznK6i8fWyHL3DJr/nCVKf6/+Sd13bc
SLZtf6V/ADXgzWt6ZjLJpFGK4gsGKYoBE/AeX39mZLWRqGpp1H2757x0lxzTAIjYsfdac2XtTvPv
YUjvCaNf2ITQ5j3/UeXZlen1FYi0giTCElpfGl67mJ4JlYjKT+otOdxQHunkNjuIbaRfssRFB07X
l71hNA3mqvw/x/iuZMVHtitpTcwFKsyIDYhT8uzxLdnYMuNN1dCHMgjRC+Wlw6AaEjoPf4k7C4nT
OpZ/njAd7iZ1pC9KxLxqrQMBGdh//h0Ru+QA+FemX28H07tC33fUUg17XbDEmLJWtYdoaVTTIVDD
GcFGYnBIKESzVd+ykZI0mnOC7drtlB1slU40mfu4CW9TSVCPydbtarsu05ByIwUVV3BFDnVlbpTD
c3CsY+XQMkN70gbmTS7Q5b9yh1EirQnvfNRd65iVlDI1lQLPCqiagwd8wJq4Sqqnww9yQ+PAdtgB
deVx9xLtNKXyLnGmZ3UXGX3GxXOuHMdcqXfkaeF6jNiLKzyG0aJ9L30SenV4BPaVRh8mapAUG48h
+U1BFq7T9LZlfKy+wpjjnXqaEq5URwVeaGRD5vU2onGkabq60RYtTR+1nehwVdQTmDk8DZW+UVWr
FwgO+7QNecAN4Ad1SFOIJw83wX5CpOykSFn5GZdKlr4HYWoo3m9K/NR2hDeYB7Euom2OCTHrnavJ
mJ7V7/F4rLXG3ntucmd5pySuWaEIkzSddZB1HMt4Z7ySeofqe2hQMpEfv1f3Esd2to9g3fJpbLc8
5zAyU9VW1YiVUV0rsb205f7WOPwYf61JRHlvP7I+fuCH/BYp8v8JLQQ1zXedy5/kOvuX7CX++vLD
FFz9i39OwT33D7ZHhqQWcLTA8uhh/nMI7vl/MM1j/gy8jcEe3fr/DMEBhaDhgdpI+/OfAp/m36AQ
D6yIMuo7iHwYRf6tIfjHFis/Qyeg3jUdHa3QTxJbr56buMaQt0n77Ha2gBL6qGuKL1U6D3iR0KNe
scXc9153HwKzQnjd45TJ7HsvGW7YKDTFd/0dc8H82AjnXeFaZ0zOnJ/PaX+YYGhd1rij7yUbQN4P
Nmcc/K8KUiY9/TCVoHRt8eLinUc9fQzk3djIDVHfL9MIJmkczvgvZqZQHJ8d8W6KlPE4E9uR1CEC
Vc2lK30eYbjRbfSbuUPgfpwIqXcOkAg4gaGjSnY/jKTInzP0IreSjfDdeU3EyLOEfz5iFqZnPwTU
ZcO+FtHXVCfP9pKvKp3yJqld0E43Ih6urWA8KrVqWqJEaKhUvfI2xWQwGBY0k3mZ5LSjWg+rVHrw
kPqYEUpUg4T6EmhHBjoSQgbYpSRmLD3mZxWoHaXhuBoKnQm1Vi2bWeBzxFRRDpt2ECrs1gzWg9Xd
BwSaKiSmk/BF6cYI8cNuSE6w72S4D6ESaxz+bRyrFaLQqIwezO5FL6iSOLO3rrvHU+1KZIn2FVRy
fTHqr7hWVrqNOEv44knXejpveXdDrotNCxueSH5OWxLgWnvjkXxFLnYr9iZdoZzXdSN7SeQojVuA
JBW3Xob+CEkTMRC1agmIefrkSFJY0HBQjaq/oWhvVXWewFEt4oTKzu2aY+7njyGJ4WsNSNmEu255
ubeLLnse7eoqC4mAdXSCJNPpNol09r/4ydGHC3OrbPRzQS2/AO2y7C17L/Tu3h5mOkrzTnfLRyJ4
0sh9K40D5x9t2XWOs7PcE/LxFDgC5wO7StjXZibVU0NMgyfeGjN/6exq46N0xV/TtP0h5mOwpWPL
IsBuSyBSvQOHNiymcYJLk/TAJOv5U5She0qG9gWSK4Q+l4D3OPhszNG157TPEQlPu8BaDkxnMMvw
AXIRX4WF8VwO+ctgccyIrAFXF3Y8EC3tsk54Zx5S+CW2JqKJ9E/5GOSk0DAsSDlnOt5XL9AIClA/
iy87Xcyxs2SyNoNYHsrNoE9fkBnj1uKc2UKh3bVt9i0Qwy2agJMHzLdEqw7YqemPXnC28KqJVEZb
v+6rlSXib/wHHkb5rXKdYGHXrDcDGWWg65lo+GnGhzYYJUD4udbh+tcuaBcDkxCie6DBfkzkox0e
xkjcZ3oItwbg8KpXn3QMYdG5gu77nSFmbRsE0cGbEB+KYboqTE5CvvJpahGd2r5g6avD8TGHRSuC
kDwoyQ/rQmsXxkO9SxLw6xfS6SjFfRRxNp54VueChqItuQt9Oo3eNMzLvscl1+UHIfJ8DX2Ds1t7
LrG9zTLylrOaI861/mV2Kiov6N2LcrIpVUb+UBQnGKvBdhQeR3mNmUnfjgPOwXbTF9B1RzcnNR3z
YFfetn2zKyY80JIbmfGIWIAj7TMGBkm9CdvMXERJc0vk78TLdeFCVj6VuavCdvgko1vfBbn3+YJi
nrNkScoIT3ldk9zuBjeD3iEoyvln7jCdCaz9nEoUhCWQxNjnLqhevTnp1pyZ+BsaE/Z5Omc9jfrJ
RsOU5gPaDmmeIj8mIi+55ZG8p/9w1onRXvaNd6x1gjVGS11a+huy6XBg5S+KLBmI6IW/Pq55cA61
USxJwIBdpRlnmqT1jlEkqMLxnKS3otYsdA6sUBmO/KQCeheZfboo47jjrMwwoKa2Dh2NfqtzW+fZ
i4iCN8FsdyK4hYNyV9OSnYibXMejv03SiDZMxY3meX68IqY68DhbZw5/N3XgmyfBdJXzhmQ9gbhU
MOQOki+n8/R9BkweKVuaNhBzZQfhObYZRESDvewLNhxSMYD14WqImA3VbEVeBbQvxafsqNXWmA+s
GVy/lLG0AhPHxnBW4Qd0OJdp25MjmEIlBGC/SMfgqahMdgXBB6+c5rGfjZOGT3+dDA725fJFzjxA
7VSHi6TWj1EXn0qbq2nw47EXdPd031CQxs2mtBlocDkzVFoHTp/ZytTMTRWq8letq9pYfuWgOoQQ
7jLWia7i43LQ3/U9r5BKflUn8SNgXm/hWV26MtvbPkncJTP/NWQGAAGEsEFsYUhW0Fy6fO1lKI+4
lCPyX4Z7I+vvrWE6RG57X2T9vkhv5kaBwFMMdpZJ58LJ2uMsq9M8tfdqny/G5t5kZzKp/MUoXg05
nX3wK/asnwMr/prH9rIYeGfJwM010p7mMLkmVSZclO3nWbRXIiFVVjPmM35BCKC9uW+d6bpLuGXb
AK9w5JpLofMThD8A8+r6m+KbktWPAd+oiSFtnzQHEqX6FdFDn4zIodmVYRoLgSwwnqWxwoNU8mDm
svrqQCASVvpijBZWhi57odZDrpSOZ6MSL7ZubhILEzWN/Q3RnkkdipVsMK3MOqdAc3rULT7CGJOM
ldZiC/nFXyQpX0tJPJ2vx7jNToVcjrXCi/vGNkyRDXreyR15I6Hrk7eDQTWxmMQkM5d/ImR6AZti
fbk9UP0WqywDPt/iuZvzAGvTlZnf5rbp8K4bcK8RLvkm388uoVe5V4htAIqaAx5J9oK6gkPqVjb6
sU147ryCwA2fLLI4ReMkym+a4kLTO7RpvlJildyElxvCIqINOFh7DQRgjX0ehZDnouztqhI4j0Xg
JxZfrcd7p49askiYy2yGsnuKoDoscce+9FN5z4sxXueSSJ2HJBZNsE4IE1nMunZ/eWG94pZNzBej
KLLLPexJ+WI1Ftb98Hkg1tKsXGMjnYFnKYYIysCsN3Hrw4HJl1QpGfGoMaaImbWpC2/bxsD2E5B1
SNl7uQZjUn2SBE/GquBo0yxc5vJbA577RgTfPP7+slXkey8Ir4dW32oqy7TysQHq1ta14peYPu5C
/QfDNyCkNR2+kRspzdXFaEdzOwxQaijhegPqdFJ25wyAJRq3ClKtVsIwst4yXC3LJqFP2o844S2G
qo1iUNslWGq7GtZ2Mnn7aRQ345g0u96gr2nVX0LfneAwxLi18qG4GsbGWVvCOZDLcSVwqG1xdS/o
DCjoKNTfaMDc1smI4ROTd6PA4W5IfClmR1KSXaxcQfWPuuk9obiRpbcs0JdwZeWDmJlqXT7fFMx3
EcFy8PKHlBSAAh16GdJuwUPMnPte7513twf9pLXtru5n1hf7PuUJ2Yaudj0lTb81rfsgoT0RtJ5g
5NBAb01qsdFTb+3yTuXAmUXd897QG5shFRA6uIrC87Zq74HvzDE+RT2fYW7dzDzJm75pSM1sSLV6
QWUBX3mG2mFI4ApdMtFB4w6ypLKTkl0oMTXOHeT8TDJr1Efvzf7aieYbiwbr88guYSZcMY4TXK00
bosVxWyR+uni4h2ufWdpcAAJBe/w8jAOU/YyTNUhzdt3qyPgMTDDq8KuWR7hUbRmcBXI4d3yCTpU
5wViAZgh4x3SUv/RM4h0xEO1UDe1DUBsqVve17YgBSvkWtACQQPSbrJRFuvKwpzpjD4W1xBnHpO7
1L0f1TIbe/yJzeK7TCtDsXUOeUPQFhmkFcNS65T08xOP7ikaIshq1B7sH/5XtkyN+D/eCcvqssqJ
Vb3UqEFsfKZy/TSWQOO1mRU0n+EgZeJgFezrs383OvJqsnj4YwzDhHtpC79iG6KNVj3XEKVT9SiT
ugiNxEU6EPOprYYq1WuitZyg++iY/Me4fPADo19rvtAZw6VHxyqIo2LCranA8MkMRtiFvb5yhs+m
2kFlZ9BjjM/jWE1Laz41sKnSqR5XXWysjJi0v1mEnJ+YaZgyZ7hB0BnHE25sKDhwGPxuWc4yX4cM
jFf0AgeOSIuy4oqPrNgLwZTHJRcrbKPPl5+ma8OIQCI9XI5PgWL7+zohMdL57Id03mz6QUmn3iq5
tIsg6Z89smsxYrBol0rt4EtaPE7sH7qCYESRZJ+z5PZSCPuJH+LD/jponMezgcOC5bD0tkc6oeTV
BeK9aZxilQYlcgxkOsMIm6BMxGMktEe3H6/HnM3YtW2epoC71daOejZ0MK3SCeiDeRRZ8iRaJvqB
1O5dBFepHr+InhONZRcbhxmXPfELVyX41Awo+qRTfhMS94b4hbyUl9Bp9+yF4CNKVn8/ld8mW09B
PuBD1zgFBCRvIRg3FqHKFtU8iptGJmv2NGlPB745CgHwQc1SG9RtpP4HAgzbavFoV2wjl9/pOwOF
uevNK298Gnt2qqy1WD4nDr7h55L5JoyDgpOhheoTS0wE0ERfDuQqrmrzW49baVFZQf1n2BEkOVI3
iXOX1MM6OZIIwGDT+14a7wovBf3bzf4upljIijK4bTWIYqlsweVRMEoSkifEGtKdGpqCROJJNyEx
2dZp/fG6zThM+1ZDeYuCZB/Iml5+uuni3GOWga2pbu0DvR8fyiK6qy49jQMEBS8wnYPQ5kdBm7GJ
vWoLEqvciKx/dGJ0QwBy0Js1DT2XtED2gxagR0cNADHexr2Oe9OndeyX41NgNMRnOr1cJ+bEOGZm
X2ny/tGOxSFjMEN9bP5OrvdXPRvsFJaNc1wnPvSDQBrbkyTEOk02WQd0yyg/I0xc1cwb9kHCvVMI
Jum+46wj0Y6bqZZYidKXLM0Y8cAj5TgPF6Dnhvj77crfNiL/V7GNFfH+v7t3Hrs6bf7xkr/9Y0nX
smj+cdVIftV8375EOfyf9qXxB1BqX11RpQTF1vef/qX5h+3jMAQw7JqWznX/d//SNP4IXHCYqt+J
QByjy79NPPyRQcKIxb0MvZPO3798kJSskyjyP8HU/wVz/PM9h48Gwr2nUyvibVQC8e9EqqNeJ7Jv
JrHxHJP+REdRK8HXmFb10LlMZSYnffbm8eza4xX3VyPYlRym2qbJnB8IZFp6V999m/98i9/7e37u
pxL8oqO6wvRg4Yz58BQgEZ9a5kdiE4BhclsVL671Z2+ibqqs4fjrF7M/CuAxLfFq5PtgpcKXcBHQ
fvf5q0Dr63Yw+PzAT1A14PMTgjS3PNgmTYNqmO26HVsMMkhUbWw3kbDv4t6WC38Yz7TyXKIO7U/w
Yh4nLbhi5EPXwEaBpUFTbKDpj1P2PjcGzJBpQ0z9vsOKqVmfG9IKK5c0Ow9KnDqIOwsvBGyc11+1
joEqxPZVOQGgAba/N7EHOv3KGuNbQbztMrGK06+/h7/+0rGyw2owHIyvP94GZi/7uK8Q/uII6ReJ
oMSwdFI029uwaH+zzv3c4OUrR3pJxx7hP3iKH1+risK26kduuTBnVI2cJp0sjd4keb1tc9l7v/76
w/1FM5wuHNJ8PGoeW8DHW6pO4S47Oq+ox+WRg+0uSvJT00/pRjYkkGcRMjexgoaBGoFWim3P0yGO
5G2ZkeNqpf0xMpsjaSInfKfI7Yf7qj5GotiMYtz5ct3sYg2YmXo2fv3GDfW1fy8h5+784Y2zPnz/
dA4NybSp0mM7kLMjfzhnWvyWcDZYhmEeLSC5g0wkhwr4dVJ5Pmq0ku0rUxi0ytkYQ7H4f3lDalFi
IKN8SR8ezrDKCh3LiNj0onhkoUAs2cOR0vZIQN7y3NlJDzlYPY1MEUb2sYlEzWArK+2+7rTHX78Z
9y/WLtdSSG6XmwnL9Ic3Q/oWZ+SOGbtbldgANZAL0XWQG8epkvras/vPdAAgFICroD6Mg61SEKRB
B0SvfcLxc+y88D5sr1Fwt+i56OLKV123n1o0Eqaq00Nmx60chiuy3x8KOqAobhOwAkvV40fOc4at
RyMVKtGCHMhmOUv6DE79NjbuDbbgV0PlUWvtk2EWPSid9Nm35Fp0/k3npe9MbgGs07/pzGctd89m
oAGAuZEtymAURFzzIKOkJjxQROHaSgaF8sw/l8RUwhmI3juvP7u1s20j58nvFMKOdRvQ1e8sOupb
/HgPWlCQLcykgUVN9eM9WIVdTFcFsFg8Zc8dQ1Z8FfPZNAG79Ca3m6Lbtbo2/WaVMJRV46fXhQlq
6wb+d/3jHMjrOk6qrAwgkWjC1J86hbjSDQsGiLcbAnffq4Z8liPTTH5zm1/Sjj68tsc6iFHWwdSP
C+/Hz9zHc1nldhxtJo5ehyZtV12CBkgxSJ16JrA17Y6O7OSV4XQ7r3n0cGBeh+MLsRnNMkTRgIKE
c+KcFNeYOwh1rlPCg+3yJkvMVYK4zxpv5bga55keZ8IeIhPUsFqTVZxO9ds4pnrH4tSuu/mQiCZd
T0inVkE/nR2j53dzqtRfP0wkL/z0fWMaxkGC09gl9O7ytH23E0ZNPZhT7oiNbaDIRlbxqNvHzu7t
DYoYaKPIItr6ySMXemEpMHinh6+9tq189gpzdq5sSLKaiwM1rusHg/rB8l7LEAlvN5ZAGdPsVNvO
ttLl84VOBYtkM/Mr+usJLbJ6Z1nitUq9m2xoxyvL97ZtO+7aKEi2pjIHItDdRYA/ghYogleYFMDa
XrP1s9Yg4EFN5HrdUZ/Nhk5weofjZ18N8VvtBetUhhwSiUExPMT7XwPsR+u0JaLE0iDjuqVHil38
xSGnLUItuHVy713amGyHFHhVAPQYSkt0KAcuaJ8Il04uisBRWvdwg24IaQWEBw91IUv7sZnJWrOd
8YqyjS5zXqRgVed9omsv1pi4a4QafTCFDDPcFKU8/zQzrZ2pzf4m74APoCBvGED6WY/+TT53xKzo
IjyZA1VJ6sAsNff1QgvLYmO17artAyJP7qPGIp6llMFmHNkUCKKO/Zwm/sjzUrveY10SWT9ZI1Q6
NjiNhIKkZ0urOFk6mr3zmPnRzu3os8Iqz1jDuyQmKjqOtpbrfm1TAlscOHFNqr+Sq85YlVhDoWf3
WZu+sm4gr7QPadZD6KNRlLjW3a/vzJ9QGA4WeJMSmVQPx2Udsn58GPPQmh3NqJmwihHZsL8Zc/1e
pswVU97rLF9aBPBfpanUKZG3dY2XdArHq8zzPlOZZSaQZI/liS0+XsyczA2XNk3iAzHm/P1CyXCO
Kk6kmsuw8dJyGnp/maY9v0LlJjNkzzrCVlgzff6gFda20MSb6dRPOEaf5sr9Jg14iQH9hx7nM6Uj
Y7as7NGD8luONZM5YM3Xdt5/iRl/LbyWXpiR5A954PKTOWX2cITi9oY8s6Xvjc/wkdfTjCNCBWcU
Q/EQ+QpVE957U/n86+9W1Q8/rnMcIExEC7YPsIzjxo9fra3boZSGhX7GTcDaiRRHThURF1ykryy/
TzJ8DxOwG6oW/LuvzJIO3ASMCoUgkXc/vjL4Ex6ICRyH0wCxqPM7q+uu64pnrPHwMtiQyZmwGwO7
8K9f+OKb/PEzQ1RgH0NKQhnqe6o8/W6d43eHVjNpe2vDBWqP+aHvwnc8RDdeXdgbhyjRYZDUc3p3
tJ3qrmMu0WXKFBaRBG3PiMm15pNZ2OuynQGJVyd6pm+mOZ9//U5/vji8UVcdzNBDQG34UJOXqASL
oJ8ROYzmK6vWQVHAZJw/1Fq6rqFuuVQcBNH/5gv6eR/48WXVn3/3/eh07Igpn4J1RDAW9vYJaW8k
T75R9797Jf3nowCvxUkWCoK6Gh9rC8jVY4MSNliLaFwPdftFc+6diZl/Pm3qzr+Kcbx1iaoxZoNV
NvkS0DJyhnED9inFxc56FlY81hXC/1EDICZy40ssMzyNxecIQMIAzGqWauzSgwXTHbZat6bLiEK8
N1l+J+h4W0sYZ9HRoacZ+GXWGoLuShTSIvAKxruM+YJ6vjWreF4KD6qaC2K/r42HKvAZCEkiqkYB
xIZHtSXYxIzeBeJ3EXXHWfgbr6PzGhXyqmvzk+grhLnVnSnpnRbEPS6DmATD7h31r3MgACNfBPY2
cZqOiif4oleBDmbAMGls4r5U9WF6QmxhL+jqo0j22AAdxCRFhGy5t7M3yJlxDQuH8/PALBSAlmMs
kXrqkY1ngkQv34avmluw8phK8EXmt/qkxtsRszPdoT0dzo27gllyJfXhELc0b9NuUhF2AscuGZz9
45gz+a/r/DmzKWonCx+fyD/LdDrnI1ehEmXCjGu662ySkQidI388ee2j9M1211rrknMyULzER2kH
5TYyFQTa7pYw+sJ9wNG2SBAYwuciqktUlCG1zRA7GO77KDxNIftjX0JwRQPAKbVBsY2s5FAXYCGH
/OQOqDr8LNkgGi5nNM2ZI14boebQdoIdTjv0k+SL6eL31F/rsXyKOxdGRp7gQEuKUxtoe2emJggH
+xi1fLRasbebcdqFksHi6Ov7oLFOCiXml8MRwcpzFnQMZZqHqnMhws7mbVmug+JeY5LdMOEUTnhK
Bhu5evCI+gRZqgvnsWr0FJmzhn+zx0lCmeHB3sZfVJ3yoMRim5EKWEwMDdEmWv6zqZFBHY9ciMYs
gTlk9EbIU2pHQaqD+ZAW2r0oS1ghegqnrXvt0G54abptx5lBeoSdCxvgJJtP/IXnbCyalc0ImJFe
2gbuDYwLRgCjQxmngru9oNppWk2EjtF1C4y6t5dxXDB4N5Vv7lTtcAkrrh36/nGu3zbkvWPR2tuG
GNgHqTrgz35yYUp3NaVF3GIriiJWD7/KenbG9KpMo6PK8MAXBNrcyJ4T1B7SCfYheFp2URh/IMcp
gsl/RSoitX2vQa424KcKhxJnzC3QHHn6Jtz4/SL8KGGqiwHyqA9qOzIwSrVKOpRQp7r9t9wYv5Lo
tqLKxu4CjHh06DjUUfutMhnBNwwavIYN0K4cspcZI/aRu/FLH7uVr0PSM1d5Rne5njX6FILtXQ7V
i8vwYKieLinF3UwRTA+ePOxJuzfbmea+zRcRhQBone6LAw6d9EPkD7PGJDIJj2EyHEMteWusx8Zg
VDWJ5LVAi9JHU7PpBsaAmdRR+Va4aRhbCuetbSC9cDy7uYQcjJKi+tLTHzqQiuHwRggndVyp07eb
tq43EDrVn0sb/KPwDpxokLISjMpzsWgaWN227m70Shk1OQybc3vsgpNrzQ9ZN+gLwzl5bi+WrsY8
yb5Ncuoa29ERQ1gIXWaTOWDkiVM0KZU+QR71o+44T4bk2nhRu4etd8XY9kFrvEdROOfWK46WCVxb
946Ex+BPaNaXcktUqIc1kM1JYN3lxRxv09k5aLbqyFT2krNhv+RccoQLjL4mGtayJ9lGJgMt//yE
Fm8CGDJb+N2wpPq3bTK8c7RpwFCb59YMX1R8hyWVMOSF9ghvGmDlWk3oLDnt+R53Vep/KYxWcLD8
hJMs2AwMcVZaGz84VQFJnEfHmZMbr0SGYFdBte9UcBbEh5VeBucyE8feA6gLcc1VZZ3PpGuRYaSn
jGcxZ5F9tWe5Bk8qYCcQ2NaYDpjxft2DyZ9mQs87VxKC5imDW33rMEb3aqLEcmfl4eZfmMy/Nu4U
P4xBuHPhhMBTljdTwVuY5GEsPDSc1JdGHB18jfFpW8i7JtqOUsOC03Jion3ioGl0N5MleWda9tJQ
9xpesnSZ62K247G0DZ5CzVlyksMfYyE7GLuVnj54Mko3gf0VCv8M3x1ea9oa26YMllU574qieCDv
amU76kgUU2DzsD9Ho7cpg2zP5PdGL0dt4UBVFuigUJdWT6ORPzQCcrguuy/mFDx0g/0elNq3GIqO
2zL2sRBfm2mx7xwDds0Yv+b18CoYyjZzt+vH+S2Q8ZsFGGvhOibHPq2+wnvIJ+skDh2X83X4SLIR
zKSApccNhl3Sfqp6IuZVEztIknsgMy+oOcgpbeWrU/aQafU8peqzGubFtDwnoyLj5XcJn6YqpT+U
nbSzlVwZOS6H7A9lp11YeOPzIlhnE0VIgyCHwjO3+BC4+VY68SkLc+T0y/62HIkJIkP25CU2896E
B5KR/8rWvadEsPLp1nAe84RmM5k4g0Gi5czMGV9GSGSpGc+I8hRZT5v09a8rUuvnngxQMd2zwVro
umoT/FgbAmPx2z6LgnWFwTDqi2v0t0oTW7JPJKeGbAqI/SfZetMyM5qDWZ9M4ZJUSJ3m5pQLSZrs
xnx4CckfQqshT6pPkA7zlRmJrepqe1CDlx28alMvHpyieiCpYR9n1aq3tH1WUpr9+hOp4cvHy8KJ
0vBoZ9JL/EltXEWIn0L6i+t5CkBX5PpDZTU3hUN0S8qxfdcZ0ACipxk5QsUMcK1OkSuQPedJyRBr
g5s/zQprWYvHJEkNJVB5J4NdX/36fdp/8c1DzKJQJtYOlqn+4TAQWqPR057AUVnQAFKpbQ2KMDjw
nGU5lRCagOkd9vTaw3MTsWx6gn0s7LQb6TiPdMWJhvEZoZANDw4SB2iTP6hepmfwnOgZ3SUu0AKj
2zdzqO5aUqXNaDzqQfHQF/2Rnm+CakWo1JsC6MTSb9IQvwcVhRrZTxx0hyzYawmzXiVdCzL5m5Pq
X5wUYGqbrsVcyKMtbv545zWcBis9dLy1Q12JiR4uEf04U7nfodPK619/3X95V4CpZw5F0Cj8vR9f
zRu4pkHBXRGL8lTNrBYzHT03wrWIGtKpPDSswbRUTYC//8I8YBZxxT41jvNxlWjNOo6D2eNcIeB1
5SmslSw5IxPb26P/SYDknDMgEKBzst80XP/qGwbJZvn4LJgsflygZifRyGdrPRRR8JRVXk9N5Nrc
0XMcMbV6BPf8+rMaqov6YUlkrkUHwjeg+bmXk/p3J80iSiripRpvLSuW8Dzgv/pe7GIJvsweoi+z
DVFXWUQvfZVOBiSxZafLm/hbZpz/U9NtrvB3l+knL87uJW7j70fZl7//LyeO8YdLR89hZGwB7bLU
6O5fVhz7D6Tq0KIMRmwGwfEsUP/kUZo6A3AHhhT+aYwQprqz/mXF8f/QaXEwCSRcHcyUE/ydYbYa
sn+4oejrGJavnCM2MooPbXvdiidEuJGHGTKuFsZkilunMNctLvjY1J2dE0zxVs0BvRmNEVqZgZiC
2RlPWeqeKTi/ea7Vb9koUGEPkWJmlM12ADlDVGYOKKa7bfrE2fh9f+tP86x2QTT6Hm5AP7TWukQm
k8SDdfXdBTj9+UB8PxC3fp7AYGMyUQ8gHnB1VqUfVyMWHlFZpWtjoK2QGIZHHy3RKnTlQY7ZBKen
QLkUdyVzLRwfQ9e59D/avc+p6mC3uGFrxwWINdwEmlTq8fEOWRphY/OudDFu23r3PMTIZFgX9omv
P1gWbTh2+mJFItLnjlhO4Qxbh7H8EogbakcfWZkAhibNhFgbLX8Is904VeGBo9efaOsfgrW///CX
kuL7RULNP1kgCCqhEYY/8cPGB10iG70MAdRQhTMjcW8rB6UqjPbSBO3A/g3+YR7Q8tq8F8Zi4U1V
Ov0pt6/MupYbH+OlpNl9nSSkXkSyfw2G3GUOYb20UZHcBIXY8eP5V1RgpOJgRTThBfhk7/qitU5h
XR+qcMiv2t57NsNvOcaFfekLlxr3bTaC6msio5N5W88OwUnpjGVTBMOSogamuZFwTqV/jXsC4dEw
Rf7azQjxTOoiP4q23ff88ibOui9eUVWovvRX1CftscocbTuZ2XyM0RWaHcUVjED7xm3fV5XtRji6
6MrmyTxuyCUuri07gjsyaSAM3mdn/nON/K/XgHmb6rF/fxW4AVXF56v6gxXA+NAorlO/0LVsdoA0
9cd8MpaZOyQH5lcICAVhZ711b+hdgQW13dDXDU4tT47RxyjpcveJYRjSEZ1+zlCLcKEHfb6ug96l
aJDzrkKumHSZsUVVw6ApnOY1HIBvxNWE14yMSrrPVOkxjpprYbtXWYnyaggK7y6127ds5lae7OwO
kJYgRpYwlTBaanWD+jOYFoOD9Uc3E+XaEZ9kQB+t04xV5Nsc3J6xXN1GRanKa+u29DU6OLhqOYvE
PEdyNG4yq/gW9wz9Umtrhsbag3jky+cQXEZC5mDumTdF89DEah7e3DvCOcZT8moU2m1ltfcOnrt5
6m7MWt75Bl0FB6g0HrxEareuaqPFpBc0bnbujRIzAzEW/bDxNUG8TWEiLn5IKv+xdPmzfAAMhZEW
PId97djxru6NA/2Re9S477Z+F6a0wDKj/Vp5nB60tKMR4NzJDGxf17yVRMnWIf3EtjxzvAGFko5Q
6YvXtsPAgo0Lx66S2QycCMn6WgmjjBnphfWyDXlXJkNBvn6y4JiVF254LP3gvSnbL9Ms76WTXvdJ
9CXq9jJxjmCr4HbB4qqAfRge3SLvs/DDbGFh/TJSGjltgDFtImipjUCUuQM8KWwuS0toGJdaBKJp
n97V0UBukQhf7JjlRjn2pRu9eu54iEGwTLVVr33lbsvG8eZ/2DuT5biRLIv+S+9RBgfgGBa9iUDM
wQiOEqkNjKREzPPo+Po+YGVbZTOrVVbrbrPMNKVJYiAA+PTevec6SmvWmjNXqyxcuo8ieJbuWyq9
Q6GbfqhNRxt4S4LN2Z2t96C1b6ZI3FSe92iF1vcg0B86lb0U0ji3E2pNikfrjpDBnQKoG6Ry3ga5
uY16H0/ptmGa9G2rnDZ5EexrHJNr1HcpUK9jU+vrOoCtCrG1pEug//TK9j2pe/zKAG4rt0nQtQuM
fQl+v0WLzgkaAlJgP5eLMJqj0YCvzrlDJx8vwQRr+sTm0TMThSt8WCRZ3W3hoCqvhRJIiHOm81Df
MIfhPxE1mQ6BKX1Zd4da76ttn1TIC3qOgd0k92GVPWUZ5assRDPfNIDj206KR82p9ZsBr8Oot/I0
IG46DKb6RXMmXfViSfHJAT1pmjntXLX8iQWxRvLItKeUcnJI/Nt7rf3ASZ862pxWNxa8Oy3GS+9O
2d5I5z2PUu7HRcBaWD2J9OWrSyzpbozgU2UamNU+mumkdqTpZdOPCWD2rtc48Fti4D9zdXYQOPLl
8Uh4s03KHtCIzy/o9jV1bLq2n34UV/alrzDt7FonoQClCHctjm0k5k8bInmfvjkSCV6B8tJSlPpp
FnK4a/Jd0eMps0S9SejHro1gccLjZPx7gutMJ4k6eX3xJlrUuHl+YD0tdkhSdnqtmUfN/ZVCFQCh
b7JRYK4xG57saD1MbhouqPnS16BJGaPxSPmnuiYOzLgS4yrqAWeTDrO2GnvX3VEWLlnHKOyYthZu
kgBVatgFWNASYFVuG9sA3Gl/2llfERgytISNtTjGlo3VXpbWcxLAYzGaWax1lMM9mx2aw7wrFLcP
ut0gK0Zzv7VLKYBuWclmpBe5HYilWFMimrZYmqZb16i2zZhDJQit964rtEM5RJdKksVStu2lJkTv
zC4FP6W6C0UebdAHVWeyC04NC/ip56y0xO70I08ht9DZADBgJfXikkqeFPs0qNhl7XQ4ABdLRd/z
MYphxhXfis4KkN56fiLsJd2vX/VRd8orlezTOktO0bEk49NnQ8cbWIYYW3Xe5ITUgSSHRqkRBKNZ
tFSy6U5WTbLnqPju1GXnx5Soq7zpz4D2jbWZlMRGovJtnADrwtjcKoNuB9e3DWeSCHIUaP0CoujE
RkJoW9dtdtJMN1zTJ2VSCc9eSAMFG+Rgvtv1TJnImWB4gbZTvbWPp5wZCcV53FOCzEza5P0vrW2A
HISkLUg6A1HgfXep8PnpnDylbfxSwXO4ssNpKP4QCzU2mME09zZ3eptRSl0+jMZ9P4X9N71/A0mL
SHsiM7G1tGQz6BWhcrPSvg8C8EpV21SNVP8gmmzcUEuaNqQipQ9pDy+oHQ6f/2O3ZHgHRnr0XO1Z
tpq96rEilZlXnJIE04cwih+xm0encqqdbeDKQw1R5jayZbcknt/pobbz9Dk9N1X0akd5TMpgka49
ipv4R4MHI3dP0oS7E1egJucMuthjwYpOzNuCmjYH71obLmr03tmVKXA7M6xBl8vvjjIFvS6MkEwu
cGTa27IaCG3RiCy1wGsZ5Fn7ye2Y2N2miqv9UFM11ktNnkF2/0gjgzYNkOgChOSyhA0Tm9Whp14Z
hGmNIK05h03QkJjRStTS2RW3c31nNks8rvvqEuxrpQo/FaVFwPF8nuz4cbrb6Suz6fJVUbxwGiJZ
M+YFaCRuME/WBy0vOSm3PT8SrdCUiPlM2Xg+6BFpZQErfpRilXWp2wdGnO7Az2k77dqpCbNM2j72
2C63Tmy8G+OgDtKyyus2tpsR70e0VlYzbWWSvfRGtrNGTLaaqN+8KP9mjqax85wIkxOoGZ2E7INb
hH7K4Z0YuvKCl9k5wIq5WgiofMVE488puN1ypsQ5ViV5xlpD1k5L3B21TmBLwZLTdTsz0qy8qzdp
QcgrCTe+tkwXg9lfRRa+ElZJhqJBOaz9aTqcmaRxq3oQJKqlfmdC7WsiLE8SW/qUdRc7sxq/qlu/
KbDiKSe7R5U4VXvDUhupxTfTWB6zvFzZhvc+krjcjuOdq1d3rltS1Snqq6iwdmqDu5/qdDwYg3yO
PO+UxPYHOkOiOaWXUHVEFktiWFFwx2zZHFRIvmofjb+oSO9VPB7dvphWHRYdLBNPfRvDiXHZ78z1
zVjzO70bVZu8ie4lzaBOFpsfhqG+qcodD1I1T54Wf1O1faeFC9JWvYxherTBY/pUu50JyKJt49Jq
uK3dfCmTAVgSqbS9Vt27o7231WPssUBphKWEmveWeYglc5HpmDLsYxkmMGwKgRVJe5i98Krp2TGU
8b5oPIERrb24OZXiOs1/ENGs4PzJc19a7xiK8RsW/mylzTqakGBmw7wXkfGdZhW2q+a2ioc7Ncot
DDvsO/New6HjF/OStZd9aFbwMoSwQPUOOm3cguoyVtQbo3VsNneN2R2F+ZRPT9lMuqk1sH8IgKVG
pefb5nbKos/ozXfmZ/MUTo9xGMNkcccVOwDU0gSb1jGyhFRl1roZvIfcwEsXOBy1Z+ichcDztFii
UuKNrVhNaznwKuIXcfRw36r8QQ8amjbuOU8cZkw7u3FNZ1vDR3JnDRd08gSo4RAL776LlO0DLXyM
AnLKmw5BjjLhpSV7D2pOZerxRSDGxpGuwfvTNrULGlNgnfKF8dOuKt2PMt6GTsiXAn6NX4046M3O
3aFKzzFFxcPaSHHjNEMQkbkis60c52BbNbyUVmHRQ+kQQKpZjuvcs7SL7ambmHpokHXVxSjx+g9s
gMqJnpwAqru2quGQ9ca0o1Z/V1kj6Deaonx50252bld9CIkSuveKb33LbR33bVA81S4I8qQM6KgT
Wjo+l0VzYNakmF7X7spVNPjDrGZ/kNOI4fpgCm46Q6brAW8P/jxtFefpZohQ2QVa/UHbBjuY4H3J
X6qpZgPaqhXem1c4ihI0E9v8dHBXQ+GwA5n0d1mHyKYyDvqqfZrM7sOozPfUTXatGaOKVxyRknwj
BGbXbqR3ZOPiJhu3L85Jkz+2iOkA61CIGRoqMjrsU45MiR4+07Z7ynVc32FKUEjngcXcW1jE4N/t
k4Yev54mSD1TOlWI+x5cFIE0adUSeXTRl7RWjxVhNQMyWqsQgWzUlrAGuu/h8EK5Ec5juUhClt5v
xbrQu3DapYUKE2cSh5L52nQeowgaXyvat6QmE731QB40ku2zSWCP8L45843hNC/8kIcyz77BSvoV
ajoNTBsoLYf+tWmyhXDqx150jNFS/9l7w9Gpi+XYQGC7IFkjDVt6loygDpEwtR2sXrm5LuOZVXs8
K0d+VFNOqJPr+l1TuOyoh9cxoYWaKgv/j+ZZbDWiblWeWYuJQa6pCrf1CZUWIDrvgU6dSx5IfR5r
F20STLDNhHsqLMX3Pu/zbc/3oCKUuCtVN8ZG7xBuppr9ji2uOBu8MdtYNr9EMGU34QQmLcMDa0UU
8gNGXq/G7RDEwykUySudxLUxcTZPSt3YhClgitLQd5G22Bh513e8/POeeL9Hc/ElZq0D15efjyTx
RTWQF3CFMxKr8LEoAa41AO2RuWr3c0yhuYV2vZrLqtw4Bs7ULJ2KVRFTUpjdHP5FTpU9G269JJy3
XSoWdxgWgdiRZOUGIPIQ6gCNa9d9RZTRJJynxBiLTZ9Tr6mz597CB1gtl1jG8WGMIpys3vxdhe4b
go+Z821CQ7ImGmbqOH4zoyuAKxdzGTpt0wbbxFWHCF2On9BV31h4L1eMUWObdS50RYDFdql9kNWV
+GWezjfFPBGMLTJrxS21VvLeRP+za1toxk4/PORIT49FO64tYjDusMlOfv2kJha7OnwwQ3NiCHT6
JSqoUIDh2hnRiLG8JN50mINjYczaQbNfgoYHGBnEt5LQF4UNf7W2mZTyiYzwdBNrRnTDCYBhQXB6
T7XQDCmGJBYe0nzC8lAX9bomJAWla3ZfIE0+R5xYczRJWOeYFqjFdYeihWpu/WSGSs/9NoioD7ST
5YexfNXd+dXOvHMQ5/nJtB9DsxuR80jgBzI4o1+4OEL14GNb9voAUkczl8c6jEirrSUpZaNdAYWl
1tDMzj4FMIxhmCoeeofstHBIDSvFXOnBP7PdZ1Tx9tFE4eS7/awQJKTq0KuoXsMiKndCv2kDJ9xD
SXQfVRA8DCOjKSW1Y4d5piLkT499zxyOPeyOTRXAnI2soTmPY/fAITO7UylRfwHxZI713bNlvV0e
gt0QVpYXkL0bTp3mTGDjxILpmhq7y5mxFHFmw21Pl414d4qSHaG2hWkHx6SuaOJrBWz2ZoDMwnBi
7nz1MjqHM7mwvpKKHZco9o3mgOyB+vn5GbI1GBegYjLPdQ/ocJGzdcF8FtZjUBUxNtg62kSDtY9a
yznEDlOYmZwnc9unZXTlzGGvCdn2c53a2azy9GbuIUI4U+Abao43LTF317JwbqQbOHtutneq882c
FsVtP6YOBzpN3wRFqu9au39vWGP9SQ/mvREqYxNXJnl7ercNe/GBIoyFx0zmLb26xE+ewjx+tAYz
vsceDpPzknTy5vPOWFRpVtBgYabjKDvQaF3pSO1PFVWLzahNI1ZeI7jLzN5aG90t0akBEzzKszQg
ITUXDVkvKaipKu1WzBjT3rOtaVeBqCnt2bsjGQAKK3o4+JuL6maadlM9XNB2qedB6HvbBkCJ8qqA
qBAVT0lUbiiS3Bd5oD0VNsETcabuDAtibOJEsIyBKIo8PhNuUG6mIDiZzozUrrpvlYs6MeWtitAT
Qha2zvTHUeeb9A7Y66IEGwqYuZnaNYpfuc2wl247+U2UX/Kgx0Yrsk2kteaup75Kr5w3xyzjTZhV
wdFlPQiJcW5zO19UIN7OMqO3HnX+mSwtONXkwfQUZPx4amCLocyiu8raFg/GWZrIuBwohYaV9H7D
+daJai6OZIfPxFbb4/CRjOqRyjJHY834xvINdsWtYZsaAPAS0b5oRk1WpjbeJKVoNx5+mk2ogsWi
7OZXPOTZqjAHtnN5eq/i+BFKyWtVC8yyc/1dFKyDRmWn+MyZnTnJPY4BxahOuOxzteyjN3skkxan
Qt2rjlbX/WhzN7uNCkQ/pbs1p8E6ViRlFkZSoowxsE5oluZ7Bkd80lPHNcZrg1iKoF23PaK3WE9f
yqgixjYunrLcuEG+N56kd5YaVno7UZdioMzOq4EnaQSI3OkmwAOKVdS07WtQzy+wurMt88PHKCrA
TMALfEIzIAwQQ+PLrvs1Gv2TC9ZhhVEcvb2Y959v8xw6664x96Pp3LRyotVS8kJPTqEw4RMFoOJz
OZPAC/tJHEzmZDZ3bJDi/DmMpHnI4IiZQyNBivQ3wdCGZ/hkZTXhlpeQSpnDKGBQGa+n8kEYHaYg
OyXdep7X6UT6i64hA0vT6ISg74fUnPSSQr1UXcqNGSDpf7YE4nad0Gfd1VZU7QbLcrfaLJngeueo
1d0qkda8Zx7x09rBkxGIBBthToq4QpRah+AdPtdY4WrHaaCu6Vkz7vLUCMhzqGEijUx0ddc368ab
WJBU84E3w6EY2rP1pAx6rsjWOPYvFoYBpIAAdUUasPRlZ2cEzlobAjYu0EjZp/ZDcXKz3j5idbIO
KVMweVTxXRIRegso5ljnNSKGMoH8ZDTTuqJksxtS17kl5uaXEs2TRej42Rq0dgvLJby672SNW5hX
m/Ymy4JnLSPauIxpqCQI19c6Xu9tiL7TjLzjvIQ9V3Nibe1cdnuG8a1oloRewP3I38NjNKJfUxw7
iVsb1iJzGfAESCIdvHTsJC/suOBGDnZ4Lb3YO9Z1cxYzmwsIxBA2LApw4KMB3MMS1wk6IEKJUM6W
WlA9JDrRCvmFdbQ+YQmL7nO+0xgFW4Wz4YTUrobHEQRrr5i9vewphsAHQA/knmJnw/xu+0bBCx3H
kXF0OT9koPMvClx4zW7hrpyz65yCufJy/nZhOvuiql4Q+LdX3aajNemQTzHJeLzEwTeNWiaY0B7R
GNkSnFHRr669EgRo6VrrxOmcG0jUdMTsptpD56pPQd49q6hh9uzyo01dQAuJMc7DW/yvpt+poiRw
Or7E0WPqTs1JP87Jua+peIQqgsHmKQQ8ctxUzRAdO7s5wt+SD26g2AfE8bydzek+G8maL3s7okRR
Vy+NqMgviMDuWKMBZSbUfgSRpAgqf/IGTJusOyft3OwyrwzIWin3RYlCzovohXSxRy0Msp4dAGsp
Zp/WSYUvJjL3xJtcIZNK8NHTqZij0e9nC/uQN8EP+/zYsSn2WpR0tNoo1XH571ZMIIxxMNmOnqm4
qrObAU4HU7XXAq0/ddDLdAcubpTYZznZIPvtkvL7+NjGGazmJCoOumZ4O+5dyBaCI/A0ZNnFtiNk
1ZFzFb0ZbyWZw+xIu/hCkspH3g4Q7pq88dlKdvsq1i8N6YUVOvxdz+lLLqYf+DyB7cdgzAMv28U2
fR0OOEQ5s7ui4RD4yO6dlRGaDm4H9e7OYKlyPS9WCTJGpGOg0wqZRMfBi4j/mE4efKc9Ca4foKdQ
zk7ExSdx/aoZFuUlr9wmnHTQHqcuxGPV7GcWNG/ZBk3UbaFfd09mZs/7OCWYKuFFThr3G33/ioK6
+UinwV471Apgu1FNmI3B3npAdMecmoLwiAKQjla9BFKQDNd9Lyv6sq0e36AKOoycUo/QEShjt4D5
e/dHip4dzm+pnSqyr7IQ2bpyR2eLmGepSzvO2pRpf5g08SCR6exK6Gao7UNSHxSwp4nhoGqqfOZM
InXwVNXUGfBwcmoPdzH1paXjQGrSKD+sNu2Pk9agblKDr4WAzQdEfmRNIHfGQ9DsmPKiLTuzI31k
CGJ15jwW2ZvqC4DQekV9ujOJxizMZ3Ys2Z3wwvlpTL1jiNN9lYo0OweFd5wKt990KYe70ia0CC3q
iyyrdlN33UavlXvWOe3ngvURedx6GuJi59iUB2ayamnz53D/DV25u84T3zSvo5IffejV8I79p0Vv
OZB4ZRjIIENsp1AFjZuC7/d7oQImti9tYnshrSJPYy9m/BMBRuTNXjzEdOL12nprvfJJmAZbHZNN
BoYIljuCB6glHQj/y6o6uBqBXq2SKEQlywGjcfOPwRxSv1c0c9hcbSwsZb50y/SgK5LBeTlbHa6U
pD6wG7W+WWWpfQfpPn70poEKdIpBv6ocDpvCeWiNMUEJ4nbbFuOHr9CjntMaXXRloyYYpetPZfpO
KpFFXxkmpKU99K0eXbJhPGo9Mt9wdEcfnem7RptyowmhtiDNgWvVAY17VOkid7EzoJyIKmR3KdVc
uyzc+zCUP3JljBiKIbYnM5pgGczJLjONlzzq5K6x6VpUUpxyOmWrnlr2Q0BLk+6iueanuCeXHBhf
sx6Zj48sLpsi8GzOnBPW5bkI1x7Rd/zKIPG+1MTJDeS7sF0FWM2az0ZUv4WJbYGHnn/gp1/SOnAw
RaCPDkbaiJUq5pL8D0pQvK431OAxmoqnMIGXKAu1GRNVbO3eNNccOKnplUa10ZJUrdNyQbIkwzHF
GfASW4dIIPlw04ovZM53XWxEJ80oLk3UH4JB2Nupb9lH6LO7qfNp3IRJ3EOxkuXhU9nQR+F66rvv
3ZTefu4i3Ui89oWT/V1m9v8KL+TCXaPuf4VxWfxZsbW4+P53fMkf4cO7/vXnrwwM0q+vf/UPrZcN
tkRf0n1RZy1uYPsfWi9+ywWgjJDLsIQhdO8fWi9h/00KBH2Al22gIrb4k9ZL/g1FJZY/k92fgf3B
/Xe0XtZXPTWeUK4K5yLKKBDHX9P1gCsPth4H9Bcm73Hoak6dJUeJWF0mjrW6TkwDnj2kIPCs0uZN
68m7TY3cWTuGeTWsWdtT67NWwfRDJdZaesgxbBFlm65h0TMV3h2JrivQ4g+KmQcv7EEHsNp1KBdq
WPebIiSZN/VcYmKr9FjV36LZRapiyOtQOSjT8/ZmQvENVbOgQpdd6UmebMf52WQVbg8zWlus8Ksl
1aWP5OVPT/SfKMaszyDdP+t1uDuf+Bi4Mq4O2eSLZ3Y2xZDBy+58rdeZukp2eFNA6pZ5csKBrVEP
K2wx7ptCvKWtucHfj+oEUCaDnhA0r4q/pxRFKQZ295TeV/kk78pG3vWxAYP31TYCcx3zXfH1jKc2
yXcKu8suH+PtSF8WDGAFITVs2Mpa11LkBzliMgkQ7zhsziq83RobtGx8hotGvpRRnBuTfiuH7rUZ
2w9iMO84DCCQMclQ6mCfkq90SUgfmeCFgdu6G1JMZIFJO8UmzzdRi89+2Ob5ezhSh9ej6xBdpRlD
+20WdFasUxtJ1lbblwjfoJN+uk+MTh6dhrTBxOCSNQz2HpqST9cfeiU8PuyAZsrLSLony7pA27sL
YF4nuvXCZvsjqNJqTaHzpc1YUgfvzHnotqMKqlU95snxxenKcxq1z16LPnpBRizupCW6yuxrP+ij
+4g6UxLhCooRug/jXS/bM5U+NEYTzwdeIPsDx/seeyzhLUJ7uXhzpUMbb1aj5yvqovC0iMr9DpyE
+1Gh8o7wqqxAV5QNxNpq+TUEQBFaBDa0sKHiQvsRR90+U/g59CH8QK3zE7RrX8LpEorDPCJyGsya
/ZRTPF7NIn9aXhQtKM6dsDYyyrelgrMHB8Sg6GTs7SR90iBQwgDkwhHP+bmlm+u6RgrjRN/AAzer
3p7TdV9cMPdhiVa0xwudwMhYxFDx+EwA1D/LKjgnmUqJMbE+0MhRqy7XAgIXvQvGUSe0B6WCtyAy
iR20qX7RPPP1iXMyQLGtNKpnzHzIIglztjt511HAnhx971DAWE01uGAXLfO2nMU3m/NckfcDljgU
OBqWx7U2lTQ/yoGOUDoNe5udZuX8EAInoSxqb/HvaQen4YUawmZPkZZkKNncRrVFpaCmm+RQ33em
XINh6e4No2w3qUsZtzHpFxswZbcFyCBiVnHSDAXu0CxdTyYMAotMV6we65DRtC5qdHF5wanFqFOS
rcC/diXZbG16ae003nYkxWlecoVZSTIIiTF6416LcOY8ng/XwdXv0Kj7k4anKes3aa0xxqMPO63v
KeMetVwDBYqTC9nak8MtIjDNcjkpRHGaHRKqIE1GvrFJokywcBzmYoHJFAL9gqNOMsQNW0LgLiIk
gGFr3El5qZBB+U1a9WDLr1meT0e9QE/kTN/jkp2GRRt+U8DqE31D2IqnudjDwo8gNF+tOrra05T6
2eAAoZ2JT4MP11vvWYfMPiBUCUZ+9CuRyTcz+TBrjz3JYPf+LNyTQP3hJOGH5tIm0CUl3sKarmiS
qVtlgMulYaSYMPNDi9NqjNKLLLpT2Scldsz+OaYPMppUoxswpVWDv3AY7hfsj0nWl18zeHfcDwzD
8wmo4JMS0Uem1m5vMF4UVk1V9BiELHxwIGeoTihq2m3+6qY0Oubc+TVPxCqGTxQC9ZMMxJ2t4EuT
o4o3Ep1uJTkBRg3bxblS0a6Cvz1ym/M4/mAALJNNe6xscjlQRB7qBRWOKALad9th0MXocYlqjA9M
u966rQaiyeTPGk3dtg/dXebSiU5QaqIkSojm7AKK1GTPZiKk08zc7s72TxKL4W3P49Y0UBQObTAt
rQNsyT+91D54ufMyRUBGIy1+i7iYlU0lAiNRMDEdCwI7EjHxtipmJEjFILliFo5o5q2SDrNcEbJo
mMtmPmuYukX8MJvBr8Wsjs37bpogOXtnHfb/OiLSpdWKBvSOe6dlAntniuwrFtTeeAOnLK7WWtcy
gcbpplYZXcGMMl/hFTg3serBvueWOkP32AIq4mUxmBWJ/Yi78IqrIFtLPfoXOKbPVfPrqorvDg08
fDJYFF/cGTbYyjADHuQjwkGCau/dfqQv/NzXt2nz06Wx17WF38EOUdLcpN7ojzrNPs72Trrv6ga+
yXQ1cwNdKfGWdvaSNwPnA2uTJNOJf4ysuhkIdAkSfY8Fe+j2A05Jy+Q5R/p1Yk/S1OXR4MykLCTG
RBub4TfXaGnIqnOiZ7dNXB2ixDwOrg2HpKVqlWxFVBzRHO7Bt9eUmlWWbJ1pRGBgIUvT72twB9K9
kGCjE0fanVqehNOrXbstA/uuIV0PGul95Li7OtJ3rhZvRvYLBeZWF3qipbSffTv8i4Pkp/PjLzfa
s0B1eRY8I+uLkD+xuoyIvJDtyyDPrTaRFIiNvpl3aHvI9XVXGuqyXF4Kk8JdfIyifEcVyi9CFrap
ueRkiQ+5vTdpZdZGtm5Ft//9Dsv56l1Z0khsHfOKjt1BSnexIvzJu5INgdeGOU7qOrEzQoDA67dq
pK3DGa0s5Cmr+3ibE7FFAsTwwgEUI/0UbyDZskSJ6LmjoO0n+Q9LV/GmZmIt3p2q7/wgJ7FUcF62
wrbb5NZ3hExkSkTwMi05rO2CJQpRIkau4Y4A8NzHQs3YM5MrErmbOmA7VQwM9V5EbyXkgGSgAU/g
obeewI3g2nrU64qGCUHUNGTLVW8KxpNmvZrtNysXL1qydLVkHq+ps4/Bs1NWv8ZFfx2a6rl2FoN9
x3IZyJtxjLTtQHAv01lJ6moFaZ0PpgC7TTU81hTo8RagwV+BArgUYwPmhxd7k4rqX4zLv5j4eBiG
ZVs2bSzBv1+RHgZ5VEJiOKTVZ9zlOVNQZRZQcVGaMGsZ+ASYT4LvtT6hGsDb0RlPkXKLVRqg4Ujn
6Wc2KqIiom02ZExMxtmsytffvzB/AQ0uO3KOUoZEQkbn/auzq6umoZRW1tGd/GnYJVUGhBHo0Y1K
XVVuPgqzp6II9Tx0cEDN1w6++Kyj+mLLw4a1rod9FxQPdUWtKvbbINqUEKQSAsvaZFzPka+NZFNP
9otGgGaM1ZwQlVUkrUPV3uqFeCwD89rKX3pS4CnQadrGH1KHomAa+jXX9Z9WoF1M13j//dcWX70r
n1/bNj3PIcMH2t+XcSKmvk5B6TFlxlQdy2Hb2o8onZkYA6AEFARNtU2Sdmu0jl9Xzsahs+oCxnA9
llYUoWmz5BIT8Fb8Ua36t+oCN/+nYpg8JrH/vTCwa34Vrz95rX+BDezU4ed//sfyF/5RDjAdx6Me
QKoQ053Lmf8P69dnOcBwSN8U9lINWPxLf1i/hPE3fDus566wLIlCkoLhf1u/xN/I1pVQTBm9roA/
9O+UA/7iJcTcbS4cU9LuvcW1+cWg4o4Qkws6Ob6eEJzbND7agmXBrCKJNs7aM/Os87FhE/roAAP5
0436J+dt8dUes3z6QhHFnSpsaX71i4pSX6LvioR2WLtZPnasdJqZ3kqYS8Zis7Uk62mGiJ7oxsyC
LWbobHXefn8ZfxlrXIWNVI8pZkHqWF9cq6pgEpw5G1AJbzcxhO180ZdBZa9giDIBM+uL9e8/0lx8
t/9jpeYzGdqubTkeX/6ra7SqBACIAYTbQpFvp3lNLgaWp5ZOFtpUXQc/gomAOnYRvmOb4Vh4rgli
8Za89562tcVjKeKjlh6p0u8H7dYcXokIXSOmBfgdcGgb/Dprt+mDaUf7wiXFCmnKcgsNNEW//zLC
+WogXJ4jBWxK18u7Lr+ixui7dOXkdQkt+nlZsjAG7dG3Hdvu3W6t/fJ0yXfYGELBZW1YytpN13kw
iDDV2G+NTtAi+I5yaZrChWkUmc76uDPgzuFbZMM2INUD8caXFhjADB4NTj5kY9OOcDqanZscQ+Hy
ucsXXf5tdXRp/MhZI5eCbG0YEKvIaLe0HTeLVH5REqOFs5o3OgqQxBAs8qdHQtxdhKTzeJ+RoLh0
9QJI/m72Hi4Nv+X1CLVum3MyX65puZtOSnmK9mbSM9fKaWfF/XZ5hMvvLxcEohGvtb7GEUfiyQqH
6L7gQbR8xXTstpiUjzbx4YNTvC7XOvcoHblGbbhtyd6Drb2O2MIvwyLG3ZsRMmPy/JZ0ppEn3ST9
/cCQ4DUoergNAJBE96Y7fPGKFZPrI0OJ3N7kqPftdhnLy59e7vNyIxaYPIZHXwJ3Ql5TFr1fU07P
Qz7MoSnbzPCOGhSbLeULPtSpN8uPtpWDEezzjy4I9Tid9iqjlU8QNE9BD/nTqqGmtLzL/HB+7ZkE
pHu3Jj7P0uAdabc6xiBieLaUki7sU3fLFxzrblsP6c1yicubsVx+Hxh7clF2YYk7viQ0fHkvlvuO
9Z5EMy6We9wsTL9qBN/BQ5/elps2JdY+qay9Ec1LrcfvScea+R4cs9fL9/y8aZbOYfIicOb/fjz8
dRu+DAdPZ6frYLo37GXC+dMmt7d1OyttpArLq6eTvblMbctg5si1ClUHo4vOMSpbJAJwB29bxoI1
0fDkwRgUH+sZKYD1tkx2bUbuMl/o91f4yQr+Ov2gV3KAAuhoOFhE/scVqtQNCk9j+tE9QKwUaZer
VDwAwTKgxK2C0d8UwerzVeE5VcDrf38Jn8jbL5dgMZHZgh0o9+prqbVSRYV5lZu0XMIyQyxzW0t8
QH7fBG+yBedj3i6PV8Vvy2j872WhnG+JXnPy4fMhuowvOe7LTBLh+215jZyYRateF7hYmFKbttv+
/sI/K+RfLxy8HAJ7aTkGd+/LvavgeWpOyYWr7MYO72wupXbUbpmWaBpiVmn8OsQf2G1t4j2C5Tkz
cwjeRImlgslumRwkY3VmGLdZ/1/snUeX3GbSpf/L7KEDbxazyUykzyxLssgNDkmJ8N7j188TYGs+
iuqmTm/nzKKbkpiVBbwm4oa7d7ce3H7YyQqE0REhroOjGEe5swuuQEfOQu5xZdEfadio7WIHR9K+
xscQAbVUs+iuMI7Qr6M2TqmoSbdBvJ+a9BaOj6JO+usF+Ds2BSz8uAA/hfORswyW5uG1awdVAqyW
HO8GyyGuRXYy1UlsYQSzkEuJQY8ggh3lROUL4BVNa2amaHhNi/wfaMn/3bk2OdEcHDLwMlf/171Z
dGGSCdPvrlzMeYXrbokyK66WbBR9BSSia18eA6Gks+6Yx18vz7/xhTyCCb0yAznC0vDXR2DwyFQI
WZOdnAX5tXLZxeb3XnxGCsZHIOpoMtv8619r2QJTfjqXguA8R4UbH7oZKTL/YHXiwIszoH+8U7KM
+cd2HyHTy8AJq02bA7WT+aDM2XmKIEdHzbIu+72AHcrmWxvxIDmUYnws3FE9TweUKM6cWaPKzmOu
PTIwTx/tQbZaIMsMpS/t+AcnR32Pe7p80Tm1lcchFtCCC/ZSiNjwfLIMTYMX4lAENd8ty8GhnEyP
QK5lWOJLOE3XnLlS7ryRjjClskB6ehMPJ8Zc1z3IqJctk9C0sKdnxG58aic3BaBIj/bGCClXO36h
Y8o4VnWqP5rDeNGAD6q1XGS9VZdaEw/nBslZXkFMq+ONB9BVxbvGyXzQ8ChyZ2eYZQX99kRXijLB
BMCPAkHRP9wz/4mMEKMn5C75UadCrdJ4abi6DKrvnHE8KDguufWCW3Qlu2W0wwoOqJTnvs4QALKO
NR+vWvWS6mABFkJeWyx+Xvd7s1QfBerQxeyT4jr0JoOA5sewXnwGyTdyWmkx31YUiL4ILoapiX5y
qNe5bTPHHXI8amP4zXTXLgg6Yz1WdMX6r54Sa1joKCzimPPKuct7CgyRm8LUsy/vaHmgGpCVPDX1
HdKTEFdPdLjiumjmQztFDS5FGOy9xRJuLWoewDUMHAvy524JzBFkZDpIE3GuKtx6Rvu7QJ2KoXLv
QTZAToY8LLlLX75InkSAESKpDK/Jp00mQXISpiFFmIIQ/0V+QYudM2esizIw64evZz+XkQOMk1Bp
WRe4VdE/G41381OdaL7smsDOBO09GH63Jt+5whOeRnyfzZeJlZbVmozxNbYxW5zOfkrPi8AZVkSe
T8DJBOYIpm6fgPfiCiIJDgOahAP4Qo6AXIuYIob8malcNF5lGKeDsZh3j7MZqypTPCR4EU6flfnS
W7TYN+xh2PshME3wX7m0PgNGvgUngIXCzPJ1qSGIV0GNOkpR4XKIRkZ1+S1mlvt1i4yUmt9ihn6Q
ybzTOyrQ8TqQnDagQawT8vEOp44/5SUVst/ycnLsxckK8pSbIHtc6vNzx9PKARYggLrhnmrVejBR
8IFDexcnCQKs+CWsiOBdefFZ06lufJH34TILApYjLMsiN9bBtnA05BJb9lOeTdswnC/dzOEPhoPA
nop+TQGeAtpip2cUxN2WbwJmJczpeGmx2CgRwsFhvw3j8Cp4oOqis53TRzp+1aGPLwcR6oUGFzTZ
8w4a86rypagFH+YpgZG23cs/D0ZybtQTiyuMWjRGo6s3Rzd53dx24ELwHao2HnYiwXuVVo+xTM4m
2eU2+GKGXyQmlO9Fz+liDsltMWk/mj7RFOzLr3RN/RgTaDQmGXrCOdfJd+NO/iaLQSRJtxcbKCZJ
vlZgthn5cLz6rov5AZkKjpbnF4QqPUxuHa8fo8rw1tHDHAWUMum3lM/IEgnwrS2/RSDXzog7OHAG
9ZARy5pz5m3wkbyjxANiASQWkF8lojfyjMDMCdgnuEH+Wi6p/GZxjwKzJfgQrC6lKjek0lXdZ7qm
Sxs/wY3Q+SuDEIZvKRfrLr9QvuXPKAIwjq861q57td2jfK84BDnXEoyu2HJcLpEJ/qvzmyzIAhYc
ZhgzteSWMDmjNO9KvIyY8pkTp1kI06OUi4zZht8pJopGsM/gxcjmaCPdJXBKggecHnmCYOxgGT2O
LQmM6VGWV04l/kpsiMQFSGeifLugk3tRjWjXd9NF9kfMcsAqyeIOerMPg5lZ3u45bU4Uzvey7qPH
OaOzWY6lGnE3iThlYZX5QV+IVRml0sur2x8KaPclmWAsyVngWpeZQLWXckoA3TFaTawsh2aNgNg0
2X/ZvBbCln/5jiwlKMIgyOZMwCjBhBKu9nQMT0F6FvsmSyGfkUWWR8mW4bC9qey6RNHi62El3Q0D
IZBLHYur5RHNcSydeNydepNOOwyIRAFi6eQ3SLiUYG5dSqCy/gUsGfO8TToCMP4nR3lFMP9VYvHo
P/u/lHb/f0kwSRjb/3NekcknSBv+Ku8uP/E/iUUwHmSWFr1EondCGPI/iUWySvKf4Pu2dMcABf+Z
WLR+IzSFmsB1BSDbku/7M7Fo/aZTMtL5K4u0lG79V31GEJ/9DEc1i9COjCdPSPfSz4n7IqXbzrGX
eicpnalULwKienW+DF5+k0goxIuJDw+7Ge3i+SJhjxxAs0duHW3x4iT5olBNvzEpuZN5uqk5L/A2
SGghflmwYsQxlOBLvszCxNf0x9TmW8QsjzpDvoStmT3zKMaqo5NIgM08zxedwkWf1tuBW+xO5GA0
9VEiF7d17vKnPDOFpj58C3Tga0IuznyaegiUsKX0fd1JhN3FFRdFfzE8EU/QHi2bNAz3UHDNmugJ
vwrAlShJ4Idk+WQdxHNjgiQ6FRSic9c8GHTifqNoZEJ4IgG+8lNIa34PzHkaSUZ5GBb5aXG8RYQo
izcfDO0+UhVldHEv/6kMO9+I6FuUz6B8cxCx32WONovCRJf+RRCfG7HgZCECA6NvMW9SoIhLrdyd
oKSZDrrWrQ5cXk9CXIFqsgNJmjGHQT8Ej5vtC0TdAnZxxomiJrM+n97j1BX3LiYELHERNDPa6U0A
e728jhUpKpCnOFY1mb52eMGFhFKG25aNl7xa1bC3kEEh5UBAT5MOFkjAlBwQeV1yPX7ifLPoxZal
DjxcLjBOgppc048CGCQDpRE6ywpkvXpZUxuSuhN8FSC8ym4RXUs4ICkojZRQmA072Vl50GhmhQS/
gD5lCcR+yrYJeBLDLxshG9Sq4Gd8k8A6tVYfpyY7yxGWTXPgfdHDbtsaZ8HNGYBSXnYFmHxs/RpC
DdjDfPnxacQbFuZRDvSIiY4TZrOV9wMpYIFp8jHZFI30fGh/HQhMJJco7yveo1AIZ4d+nzlgTJZs
xH82zHgYLfctqPcS8ta2CqXPXS0BL6DYkvhM0nxtig8lUWkTnsHEnNKhxhtOXBiNuEpWR47b+uYg
rTQA8khcFtDoRIeFgFsoCA4FQa2AcMGF4n8Fx0sSU/DiqBwLJn0FBCLms7OGdvdJPiu4X46J7C0w
QVpDun69NYIMJWqXk5In6mPBJwV+CAyBn+4srtvJrJu9wNyZdY8CYiUqtE36atgPWWSB1wNInVmW
vcdeSmLFrNKbZDzXJ3QH3xty3/P6V5JkxzSengVnLk14mUzoQIIZcWZ0tfrhAhUATlSJPsuySBpG
dlMeSjy2hCuS1ah5KNkH2T3HgmKtwUJds4xBHxZOEsSqE59lYeSFJYDIo+Qsrylh5wwDryxyoaVn
SRPKhAVjF+0Q/yFvkvALG4DSioSjxkdI6nM/L4+KZxxFaVZSrBJ7hjolfWXgAjyLarFSAzLb7Btx
2hMzxGiHXUZveBWIlbPpghTWRC27J2GjpCYko6pZtBajTJ6Yd0kDKBYqmbD8yK2SlZADkhOLyLev
28JNW9FjkN4kqpXkgIAUQY8SrzgYGxcbdK6q7mB6FC3Dk8CJxOWh9UJ4y3awxH4uebw8BELatBuS
KDGSW8hNFOQvMYLUokDfclLX1Db32s2EMOFlJvSLmRQvsq9VhpIBE5J/RtUKBm7K5kvOugooarFu
BgdYEmsVNdQ0uyClsDex2wI+V/iGQRFnIVkMyZH3obGNghmGFJxGC0hl2yIx4CAmCdqbicJV1m/p
jPWrp6wO9iUWVnIhkjuQdATUI2cJ8QVTyYuvkU7X7CLjSeCYfAxOnPdVhAfiT/kFkvAT+JVbD1C0
MZQ2QnYxPfdZ/pla+F2+panycy0YkIuug/v7ML3Ja0vCIxrMtzobXsssv2mFceiGciM/J9CcuZe3
QZm+SlJflsMMo29mgU0djGMUxpeKjifGANTlMk/OW62Nl5TgUlYo9Y6VOx/txngjJ7CupTbZx860
7/KatKTQ3qDspgEebLiHU/KXJF1qnk9Omvy7bEelTeR5BiYid25dHlEbeG2b+VGDl62YpveS0wgb
SjwDTUnpmX7Fm6ywAM5m6l5NLIq8fUZTqpakvsQhBU038gCS6XWqdJ/X9lbyJF0wPq+LS4YKZm1h
eQmt5CbnNiCmCuGUkHhlSGHpcD9q6bKWLMRCSN5Bca2d2gf+5C2Pksdxtf5ZB1D8f8hb/fG//9fX
/9Rjb4E3/zPk3fZf/lJHl0//SaFq/qYZVLtRn3FIbP4L6brmb54lneyUJNHfoqP9/yJd3fiNXXZ1
FQYdR3Qq+as/ka73GxlSMKkjKoGgNee/KaHrktD9Me/Kb6A9nUIudXzyzu5PCd9mGqe5NJz4YDKX
jr2kgSlDy2yLU9kkHRwLzK2Sem3Qc6/7atjOBexZSRf2Vy+ptXs0VhNEGXWBKLA9fp101I6LsjvF
WDyrxspcPDPOLo6LHscPi/tvyu9/K0LDcsbUnasbTB2RMld/evIoLpLWGL3wkA+w69tQSY4zqCjv
qms8M+czt/FwcDR1OKQVNFRDaAePZnJvQlzv6ATovM+wInnVuGUq8mPqPTDmE/hujyWuVP5GJNHN
sn5UPZTvzHzZNXb6VupZ55ttkPvr3+t2NPiMoL1YIYoq49i2//CWfxuuEi43iwK/tBi41JuIoX7M
i9c0KxMt5MqefuPyVM96da0M9MwJ05OdpcDC0tN4jp4rGlgq9Kz5QmAwuu3XbI5p6dUKetS6ujw5
RvXsxM3sL4WX+6veu1pPO9VQ2mcXcq0OdrcmJDPu+swqxN9NxX8kE13LSj8eM0uDKdFTidFs5Jf+
lt6nEjVQeIG7bVTc2J9K60qQxEDjYPyh5P01d6gIcXnqEzs3+boNpOLE2G5cPtYmwU3p3KoSTjiM
3maplndlbbhnZkC6UK+fIEL7FOk0fqlLfFeW0fItk/msHgqqslRp7mfkZV/r/eA3owHpianegdzm
CWkW88SwB/OmI9TngW75vz6jthSTfnptmmO4ygzG8H8/3y4mPKvOKQptP9TVS9Vl3WFxmI9QdIPr
Q3aFZv9Twhx83veX0ijMcwalcLWE2jsIx6iP76su8A6uAS0b3XUM/6Wob491/rWOq2vgGJ+1OBkf
1UrtDwbN47Aqdg8jHcnG7DCR3MB62ZVHOGSZBkHq9QKB7Xu3aHPmcTtI+Ly8PGW5cRqKtHv15nLf
RuFFhYUD/e6BqnPmPhX5AHcJOg8jjLObwXWCkxlYyKUXpd9X5rCPYVeGP9TSD2HHAGVboW+TKGP9
FDI0a8EbaapKdO/N7LMxaPnWZcboYCXdZ3VciotFeDHNRLUwzZGBriogaaH9A627JYbgL5uACUXm
jA4hTCq1v58K2ukEZ+PI0d+rnR7vsXgPwrSBwtwpCEdGJqtQPzrwihW5zCkEeXUJi3I/Ngt9695w
LWDVRD8ks4WFXXEPoz5ZF7cpH9CDfDWLQPNzFAJB+aWNTiS6OGgIOlBztOarV9M6WSGacjObwNh7
FuyiM1pT1F2gJQ5rkpG6Odr+XE4v0aAEF8d2t2HNFF5J92QW2KVK8POm8TlnjtqHvhwu6VxENwb5
aOUk27ZXQoKTRUioy0GNL7DcHRANNE6/PshrM+WPa4gZcvEPqo2fYrbo587XCS7KHNJBl4w7t4Q5
Dm+vF/QdqyHDNaE7KEfTgv1L7wKUKvRhhovksWxM9C8NRXtIOlq+C+gYfVhHr7oXGu/0PKMuAufD
NEHbmbgyLul61abOBwoHLvxeThOp19mzCWT04UNVz/VDothwU8E269azwmgQGpCwdCCEYFEYaZvy
Dbbq7j73G6Z9GUeK5rOnj48d3IZ+YiEQ5ilwgKRJF0ebsWs/KSOBKLOiyc0tlndGZ6Jh1FUfjeg8
zw2/rFlOTT4UO5mQamOFNichGhntc8aMAALRQXONIcGt+ui1hHTXYnDo2m9i3Sz3gWL/IYde6zRm
S0uo69ySkQh4pY17riQvpttCt5PpkOLAs2TH0DwzDvlPnRJ/6+WAmZ1smAtfqeXSXy/jfD96j7jI
w2WEjeCAm7MuoRqerC5w96hRWvsoQv2282bnpiuHLn7tYEm8sMIHWDRCygGmDrPYdFxdhUWEGBvB
cNJF3bpI/KYqvX9wdZonvuzHQ8bMIZrnaBDR1aEjfv5TDRgm1DDvFegpViyy4N0P6lCRW6sSX1cq
BUnVuiYk1/saczd+6XNlepzL+EjT7zG1LKbFkxGd3HFGNVPL389ab/pRkmukjbVyEyt9S4aH0T9I
d5nvUvaRNnfX1bHOtv5xUdBkhJZT90vG2OkXk8Efr7skTmsfmwx+yCRISJrRPnHSETtO0wWPTFRs
t4G7VeNJvXBxUPrOgtFPG6IAvfECunWZ0qY2i5yJqW+WQLUus7P0Z4hSJKuHHQ6NS+yp3suIAYUm
cms0oXm2yqX2c48CWWsjbwe93wFFxZKoN+qvZai8N0rH2o2MllylWGpXEzpqTtTu9KCtH0uVaguj
zN05yigse4RBoTO+Q8p6u14/uzHPdgKzKu2T1qWFvYC55To5DBnpmqUJ6IrWOfX0uuV058Zvszmk
pxXx2X3lr/xRkCu8z4uxxI1CZ9IUWK3VrZCR9M6tAg/N95ume2h05qGDEpfovFiRwsy81UCWGHQ3
C5E/yCuYCu69BFxWJAY8uOZ8HBdn2NhVwLVSi8J3YwSS7SK2rvWQnTsMyBwZ0yOyRGiguU/DzGR8
l8+/q7bDwJzjPDXG9NUxmnsII+vDGLPySIDN56ZH/40Q12ng+e47lFEHFKoMhaQsiMI8eFOpkUwr
idtn86MbD89Oy4BKNhfUE9LMhbWDYQ/FVdrjihLhmdtYS6e/U6y30aWS7pkJTDyQBVN3vbj2fHdT
cz6jp9xv16VO6Gs8FGYRnwY1e7cartIc2ovSMRifI4oHjWj8BtnRc6jTGW02jTD8J/betseY5jEg
lNfCfVDNw9XuNKRXyrJ5bMwMsUgcUB7D/5vUSioNG29ZEU5M4Dn1wakgxlWnwoFNxKY5bYHuDLEl
g5HM77YhNzJU4Gx4M6pRo/er7hgUc7o42/7ak6zjMj9dcqIMpCRQE6K9TCVK+tEkwYafphOTqAdj
ZnRCSVEpVCcGS3NtfnXmYH6CB9OZvfJkuowCWowQWn0E9V4fW3uXQ7ldgXeRIRumUe/eoJ7ALYyG
cxg78HK6NsoiHrx/kJBvrIgclm5BhhMzcegzdN8D7JP+Ad3d8qalxQv5ul3TB+3BxHySz51fA/Vx
PdWTzuzMr999lS346d1NlaF86oamLporf31320wcBveCmAYp2PjKCHkJEDo8HhsVP3HuDOoAUb5N
DaS6cifQDnA1ow6bdo/jJCPIjuE8xUZOzS4eOwgx4GarG0gl2pzhqT5kaG/lMlkc/UMzqfk1nylw
//od1srHX95BoyVQtz1dN1WPjvCf9s9AAdJiTAFig6Ds8Gp95OvzUSftdUAS6lOW1/BBO8vJhKl+
2/Te9FCm97LuHso5yp8zPf1qDlq97RuzJEqEijuI+nepFmobQ5PmEEGm6F5oR5iiTqlpndKIwSjT
dd4arY82lUVFpbQQoez7tybJ1YtITfaDqm0Wyh+1M1riat3bol8mCNMunpeq+zX+ZMrlU9hPu7jR
3XBTtDNkC264g6IiPTUqzJCOyFh2sz0QzqG93PTUqOeILBUWQJ2rW+L2wbM5vI/yf1J6suix/6vr
k2EWGskNRKkYqFvD9B/an2YwROikU0Q/BY6iTmKUT02U1HTiv0PSz36XB+Njq2jzY6+hv50sw6un
TH5SKvXzBN1Z3lwaBHfhLoJzU0dd8mbOCcxhvZJePJotmMtsHUbfQTbPfePtJkMz31tV/zC2FE8Q
VDpUufl1CIrhpYYTe6cWwaXTYu1glZN2WIPGMFM76B80H2cVH9wlejG8dPQp8EHvIdxB2lLs2n7y
DWMoDsx6U6HKwmfilWTP9E0CO5ojohHqt18fSU2O3F+PJB17mBNNRscMZGV/ulbjVPVTqBt7l2Ba
MnGflBTWk6R1HRkt1Ledpp9XpJPqL7WxoOQbl6fUe/Km0DyNpQEHZtL4allP/9DX9ncZa2IP07Zt
qWOCjDUJEH/YV01pZ22ydLiB4t47LGZd7Iw+PYU0XiVUA+mLYn5wbuz3QSJCKyXUg3MQmSeqDUGn
XIo8Rnu7Tr2DXtf6dtKheJldksR2zQBYq7YvqRMvp7yHOnWSFqI+d+p9C0v8uWqRAYCXV/cpcrUb
J0gZhY+txSfvXVFTgAW8DgOdYTtj2S1xGOB5Sj+Dwue56oOjgprrYkICUDqdu4PClx6PEk3I/iuF
sD1MkKMo3YZCAWzuuC7ol6L9WTqAFsUr3oE5iYvG/iOp3QiT/eejrTjUQCyBwTYhjGey0E75GaFp
+/WpMNj+n8+Fg5dFugQCb1uDnuYnUwV5WTd3GPe9pdGIHJYV3KpzkB7QB7Bp62xiYAVSe30b3Jmb
rXdTyLtAHMkEul54V8/omJUdHfVUet70CB+SBXOdHtwbtaEkGfTRCYJQoSqDRn9y+pA+rVw9rYz5
ZnLqAzu6t2b1nI3JpzbumqewQqZxialP6EETH/rJNgkpTMb8YX2Mo5nBpzGMDrCGs0GzyvWZGD1e
iA7B40up+UFXYxfD4otXeOq1bC6mlSsXs66JwaY8ZnjPoEukNJ3r+ky1SjMtTNz2hgBtQWi+vAE6
uue2tWGA0YJ9ZiAFoFZO7s92M56ieky35Qy5VmPoX716cR6/v1sdI9nNPAhcs7a2Q9mkoXRMutyb
Df3qlNK8MxePAf6HURS4cto2fjBVlUihWaZLa03JcV3RpoUYIhzTa1xRlJ6bi2GGhGYR+LEQJq96
HqESRWKIcLaol+rj+k+l0y/MUoP1TbWAyB5BgjFUm2PqmCFNH9TMu4xAEqW86jgt9cf1HR2GDsdJ
rUjKLcER5ooMdAOCGpeweUCJ0DmsXzTM5etouO19UGzjpAbk+BtkIBovpX/GKdJrODB2icuGY5cg
E33Y6RrMwXBcaS31aPqkVqj2TEuyW7NJZrYslyYNH5W5Q1G3ywI/UqGyoAfH+74poUEPlxODZlYt
jqqjFuJ0qr5X2xS1XCdtL2Fm7JQktrZ4LGMH+2WyC3OVvugoJAsr78+U7sOoD18g8/SR2dCeuxhp
0Rq1toGbDPHx3ayW+ps3wgCo3/V2dK+TW34zo2i4eLkBazut+b4K1CMFZ5KyWSU4bP2hKyv3oKjN
k1MwmwcEuy5QWgtfZSLirvq+cKGNRSCF6RhLe61i7RyaS3NVCiLr9Zp0FioWeYtDQc7is2HCZ9BX
CJVocXxedwZlgKeWfCUTMEa+w6lnO3gBmEeGynW7BkSL2jE2z8S+5yXTCfZF91QZnXXpigmmBeUY
e9UHtvHOi6cPDBIhnEKncKET6OkxPY2rIkgvG0o5G2ZYnXp7WNAAoEKQslOC/KXvAhtVCHvaeUNZ
+EaVB3uzR9xI6Yvkojo9DNexTpcFtF7fskJBORWiX1MhX9haqEa4le3B7AQUUC3lNHOpoE4cKPEO
zPxGrv1SK019tUkUrdvlpk1LzMOUfZroz9WEOCwqvju1czWq2v0DGmZo3MzBy5weMzn362nswSn7
ZSoj34brb0PGID/n6kScNevHBPnXW+chfyWfr9QsoMmk1U60UBwNhoUeOLh3rSdc1mqo3OuGWaMp
nd/UKGov663W1Kq7Ec1h4sW8wXjLQR/N5mqk7QEqd+aIC4Yyd3k62P76kWJwHjoYpp/S9osJ40NU
GS9ZjrIrWkzc6T79o0aYCfH04UXLHOVY5jBY28t8jBjieGUM65yPAHgrK02/hfvb17v+99DKYHqp
zemx6xV9kxXBByuIchgJSUi6mVEd8kh4qIAmlLwISqDLjLe0OVJrS+K9Rx/Zzjb66KU3lI//YiEt
8vLoBYzfW+5wnu2S/kfFri52R4RWuW1+6G0yVhMCDWhFcAxDeqQBDB6Qd+8VDgwjhZNvwQ8VTRP2
e0TC2i2sH+VTmHqf6fx7F45jeXEWl7ZLNzMfm+V3KCPpkFTH6uzVtbovnPhTpg7Lzapq5DqSjQLp
4afRhFvMoHunGobhqGWixIGC764zOphawglO417n/JpkQocBUlrbqN60Xo2eBmOwNxS/E2AcYsCE
dH8MhlXuBy+eIIvtg0tguU8IiFDhd1wXjjHLvVqNTaN6r16h2nhYgbXKZAYCFu47uFHIPc4KhKQK
ba403OtP2lzOW4OrHcIMWCFCMg9P4WQ9l/Zj4CX5vdSHfLcsY85UgK2mFzeqXjJd0V6dBoqIyIyN
pzX80F10tjNbeW6QA0J8w3L9lZDSSGjnbJuM3t5+AEIXkMBs4GxMtuuP9UmmvWjxw+RO0TWKYQQn
h+IdlDT+NDXK5+8PpZohumFFpN+NYDmjM1v7kUXDNWn2Q+OWznGeGHT3Omacdei2t6sBiPJRhQZ9
3Dbx8Mq4ekHnt7UHaQNArOghjaF5QZYm2TmhXpxVEpDrj8FRkO16mnSe4vCoqzdXYYAW1mcG4Bd7
ftd76QctVI8rmyWcMQ8xuYMjOlwqc85u7bd6dzDQZPbtbghgOxlxYvpo7A0S3jyhox312qETOMlH
v60m45bV/veXXI2gZUzfElehMbJQlediRId7Ud+h6tVelnqRliLmI7SmO0CupKDdrRunQpnLw1Cq
6tWBNu6RnHN4o/Z1NKdluqtFrW9MYtr1q2KUtWjcUfahQn6oRi9w7kdlT/MvBHnCh6lrLeIPTX+E
/6Y+xvDPkfLaxM1C7mGpfm9z0mFTSf9T7bU8tx7RLEJlienPgX7ePh+Prj70J2OC5SBHPGcZgCfl
DNU3GML1S4jOaxur7eXdduqGGhmfsdq5GaiiHE24GgmM/aWeKe5L4i/JjRReReMduLRDmbv4ZKvB
OTaI1eqqMcnWtyXJm7TG/PTRpU0pVKB6C0ER3J8tauRzkr+sL1Zpw1sfqdNj4/Tzth+BVXnavusV
t9yvGog2iVG65yEBjVoYRdaVrTrYRhQdyeyyDUJazXlTmEs+xCNgoa6d3wvdeJ+b+Ue1MOLd+iNZ
CbWxCXnIaaRLfdMnSvg8pduue8lVXXsdJ/iQnAwRagSEQebqAiCg5cmorZ2L10tseN+1MnD2pthG
Jq3nuxfxFM4Sv0VzTQ5hnr7BHRAdMHoNbe5K9AiKdh5bsFueQJtd0lbDMAxGgLSJfdIz780kGpyr
MTqHRaHsjWrBGUXDl7YovpZQgk/moCA7uydDjiwO4fAHD4abTaT23WaxTO86xfM2VJFDWzqt/EDA
5E/5hMKI138IxxYi/SAfH5o0LbnnvX2wk8E95mFyykxnpm3yc187PbxMQ/8cQ+uiO6gjdTqta1Vo
5dvZRZKMgd+OvvxMoRvpCGfU8IpCTndgPOytNC3M35x216yBWjdDKnCj166GH1ggyWgy0lwMf4Fo
SGWlJTKJCpyRKOM5tGPny3srbt9SPQmvLnrlZUnIYhsEIlyMeWO6Je0pyfQAxwkUKUoKDXuYUZjp
Hjw3sRGIQQa5DNKN3kkvdvC+tLkApcmoGkKc8aGr4DMtvak4UXF092ULLoq83+2ABp44oigykTY5
hosjxF20hyxR/KwqJjrg9VlHPwKO1UeNpnjq2cmtinqoyTwFZzQazx7aAy+gUnB1pN+8Mi2eu8Z6
GGDCRA5a/fjd1Mdzf0y1KaEdhBKDR8846goxIDH+o6ETd0ezu35EZ8HchooWHYyp3dRqh5zQYudf
jTjzoQTzrqSQmOTJ2pNedWhiRpFzDUfzDH9JfypNVL3XfwvhK13vUpvBuZnUn0NCrNl5MO3cPBVq
4qfc7HMwIRQauEvIUKNOF1u16MdSGelMIX4luQZFW7DoO5tTRM+TRWGtQV0Lq6YM5fyhCDpYkEKH
6aHcu46W9btrfArarLypGUGQM6cT4XIS3qm1Qb5Sc2cnD5bJBRtOwa7ot2maVKcMRWdYbM3Rj6Ca
OmRYyF2RwB4DRXZBYQ2Wdmg3Ru7SpUrqzVjmuoxePZAKsI7lSBm6zuD17lKruOP03eNotV9WKzkn
6QN/X53ViXOfOm8jdusGWYoo3NUjxprcUhY6Ng3ylreLe+iw66E9rZIbRl4o27wLUHFxGCqGSja6
Om64X6SGun5iIEVwgmjFu8J2bZ6oqVcfMwLUba+U1WVBYitv8nyfGgAZ2szoio+6/mDpMXqV0Zge
kxzVHSWa8w3E0ek7C6r5Wk2ab9T3ycsU9G5s0BYyD0rXf66NstppUlJcz5LjZgrKPQac+CUUb4GG
l7a44bHdwXDjabS1wnVN8zSkwO0CldHih1WRfFjc+kM4zQ42Mldw4/ybxd4o89ze4HhH4JPfsalc
ETAj/11pavNiUOcsx2i6TF32PutIWRC4mAd0Hv3ZQEHCU5L3rdsWvp7EwXaYq+BA/hb7Yw0OPFqN
QVo9gqwecpzslFYJ0qODG11zZXxPE8KhKqLg5Hrjw+gF8YuSVByS6mNeT9GLOmUj3ZDQY48mOvRh
WVL8MWniiH5foVKWn1Vz+swLB/u+Gt83yRTfw7Y4mHWZwCafTTLO6h2X0r6Feo83X4wH6tnhZDpv
NNXtaVx5VvT0fSc7acQ0xwlzN+D6E7lAMpqAn9W0m+NCl55lG0fu0NUjHbprY8841dqlmRrrZW6N
44pHIFJHtd31/kBDSUVnBSiHRG10T0RRItDtm1W0+uucu9prmMLQU/ZC5y+SaImbPwaRi9kR8JaY
7bI17WJ8oG3xj6XLrVMDtyMl0uTLGBbvVvcFfK5RBrGfaoaUL002h5tmeVifA+bEa8gE0d5IRkLH
DvaQk3qk8hBckWQ4Lm1NOkQwhDvX7xabOLYjCj0PZvVhqgTs0/Z0QvAWCm/Q/RpHrom4qrKl+Dqm
vj1rhh8GI/BTshrZNP2rP2lUUUCjJRRwEw5fLGTNLBNxkckJT1Gj6ZfvcVNdoXqS1r8biDRTrmdB
J/TazsmS7HuyvYfAqdDsc1lgd1n+D2dnuhs3lm7ZJ2KB4yEJNAromGdFaLAl/yFsyT6H8zw+fS/S
hcatRt+Lvo1ECnLaToVC5OE37L3XSRPhdG0mbYsw1NhYddpv6AbI6gnj3dK9aaZu7sl5IuW7D4cd
jCxgj6VPuvZkB8jEQTBGxMPHybTpRjP53tc9V32QmK9RYltPiW+8eQ5Z4fNMSej30VMEWGmdPGus
wDlekqeABH+3+pyqIvieAfyAfsBIkjomBr+3DazM57ImcNcs6JJMXnIJkT4mEy1nm/hBVPgvSWpy
NN7toG9vZKiOgJQm49VstD9jCNdNZ0m8UiiJSHPDzIeo6h4GkqT+AmV6qhmwGntEo3uTQJcT4ekR
T/Lpeaki2VrtR6QJY8sz0SwLGJR93eDz06FGFA1MBbhVLejS1djogpLFInZziIlybEHxtkGzAhsx
3gcLANu8bCYo2tuPXXLMg+ymybZ7KWJGmF5DxLPXOZwuceOsuvFCU8pMQcuOqVaL12F+Uz0v/mFk
xfSEDuM4ukoefItVZdkSWSe7UFsPSZ5f3al+T33L2i/HJ1+X4rx+dq0nx61SWh3mjtMwshlOnQ0+
T3UnT+BkOUZ7Gcf46jn1F84/9wVFOveQn58Gp4+f0OFQzaYueIfKsknOQEVWRRmoF1Ii90Ux60f8
InvVBvGlsc50TFmfyvHVShDoVNQguzRfT5ixYoQoQ5pk+7YbCcwknfXQNsacbCd2YcoDsTBnQYKj
vizWQE+kexr/agt001friNz7vdlrctdx9hZoj3AQj+xfcx75vgQsadQ6TgTa2bqs6qcyy78A2dWX
2S6VEN91q0kg3zZK5Lsxn95Jsh7XdiMlwUsOd15hIwDTOdyWeiDnht3mZcf0AVLBrkx8WIZ6k9LB
DTBbM1Boz0M1gMuZtg7phF5qDjePVrXri+6gOaR/lXa0ywiva0RLpHtDi2bNSkORzXXphN8xbhgw
RcQPkqTONhm9r7yjrr0Jc0fgYfaUmQ0cv0oNPLXgQLKXMinFa8Iax+ln3+t76XYPtzarfYwtDPV7
p6P4i7yNCLyf1kDdHHIAPkrIsfuwKD4bGXQ7nu/N29C190CAUhui18wqjGvmdz9zZc65j/ISpemt
ZK9wX9oxU+/7NWbljyyd/H2qA70R7TeFIGAdjVZGfDzPJ4cnLCaQeYM1L5gTr3j0BAcdB7diYaVZ
d7Lq7L1ZGykmjWTld9BvXOOk4r469M1HZ/RUC8p6GZT7O5tg2bR5We2mvk95VDDEqg1Nv3UFWYxs
/Ze3ERfgMlC1C2bAi5IhM8f4uSeALRPu2fbL5m1RcGgiqdaFyAj8nUzi0RICVdlb8zMg3ueBGSrh
9iTQ0Y2D+q2wTQo50TZ/d9bLV4x9LIbLT4iaRh6iNjyr2aTawWpGTyPHEvp6Maw1FKRBYtF+sVJI
3PRYlNnJjLP6VKjprSoD55ZLn5ga390MvYf5nahxq81NUm/D4vF3X/NdCrPYk+5bnqeC9ggHD5Pc
Uj57ZJw+t4MHQY/7lSsTpgA8OU94T24ciy0jFWdHwcs4pZ2VUE3+yM2dwQ6G/PjyEaasKTtwZ5nV
ny1jKNeFyo19A31P6iq75xHphkEEYSvM1N9dpOtDbBETEXuq0PodyfDHXE8JXM3MR50xKxel5ez+
Sh0Ak6mdZgGGKiKO9Loh3TTSFG03PQ57igpPyAAcKBq/WRxj31BWfDcsXpvg6xvS/FbmPSbj7FGN
I7v/yIFGuuhFksa50nBEG+hJwdY1m0cvzU0f2GrvWj2HCi1IVUrc7Y3hrBP2Xrk/3waEszIcd6IL
RPkHY/l2a+uutXHS3wHRuk8OrecqCc3s4MKGu2mapNSrDHWwjV49+bz8LT4FJmG6514c6uNhMvzd
OIQuuSYKnUweOeBaxJMIIkZ0qUfJ7hITrPzxmf+1cbZx2Py9pKr59ovmG5FYRHgdBXeKHNO3qSDR
sUqDrZ8a/Z379Scj2OKDRyETrYmmUHnqnOlmTsYUZgtIXNxcVndvqkaeDKmdc0bWB7OAotFVpaA6
E2qlN350sBvKHMe0y20DT3tnZ70CX9LH8Ly9hzeP9b1Zlez0c6j03FgsH9yiy69QYl7gC5s4fzzU
Hu6UbaNUXlovsM+/9bDwj0pj9OEORnBO3I702c4oWN07fIYygSk2J2/93oQlofhJ7e+G7Mueh7JG
++aAOL2lZXpIwp0MC+jHMGFGCTFrhrakZFjO36JwfbDUs7mvz+3nigZsayWxtaocbBAjPqanLm2/
cJHTTlsWZNvYh4ak9domTkLCmk3O1AFR7yosgTQ7dvHG7qTYWyntmCXp7j1Olg3PRfaM8Rypyhtz
HYNh2NS9nu6LOKkPLlJwEwAe9iHEMvIAnmCHKkHfjey5mJnn2jFsyUMQhpFvUw2yQcVkO/SpDoyg
I9LZb9RzBd3O/kVq6YTZuF0JI/ef2lSK9TzuOwZez8ioUMeYRMDeTXo0S7l5dQNzIEuWWBy0s+DX
kFFuM/+F70duc8etX41oTC4+g+HVRE/16piBfWoy/TcDh50muvC9gn2B9aVQ5EWRAd/5prPiwR8d
Kp9yMEwbZxsKdEoOTQ1KQ17P1JtvRtFAgxyaT6Ps9CPog24NZoEs3TLst1rcR5vBU841/QoZDa4G
kXAL9EAb0qGFCxZZ5T7Au7fSWIkzntBIV6gpX2EAhfvlqVDXeo4Yy/tSTfc6FJ62IdK83WbI0bes
f5I16sdNwJZivzxzYpIjj9IiR9ruX5Ur4jM56ySBChjp88UiIoVOyfFSmFb8lFMnhmBmuiert7/y
uA/2bTkfe3V+Cws3fNJCGivXoPGfdSTScOXGlDmaUaVRaQYFzMoablw1AyLSiBhPhG4xdk1uas/a
OqHbn1o9ewwFxRc9wlMa1vpVREW9MbrgsNzbDPSJE5KthGsDldnOfKS1rnizS/2kyaQ/LeeMnudP
caPlp2ywm+vyUKttwgTMKn8WOSvPMpUWAh46Uz451aF3pOGtH7LWCLv025OfE17eeUN5EF32p+rM
aa9Z4ROLhQ9YrflRtjNHzACVqbWuu8tCIiEIPhL08T5lqJWW/JGg3GOwPWhDxDNRH51zpXW3Ku+C
s4zcrx6d9CoYUQ2lqVOwO5yyGxsTZBlFWN+nNJe7AsEql42IdhbEVxrHGo2hUN5uqPX32h6bvZ4H
7Rpz78imNP5TgOzcq2gCuTE2tCJldF0ujQlar9dPxtkN+AYXkR08+bMWTAYOefqoTjA/6UtYVX5r
nPvQ/TLMlB2DIyWMdqar0eS0O/T08M8L50xyzp1h/HShLt6M80YHA8p2ebCXDiVk0tTJ3rAHEv8Z
A9zasrEv5E0nKxUa8ur0nMxEvg4807zPuvCDE/WC1nHIz1uW0gletcnsTwy0wJHULYxcuiumTUVB
y6srjLwCIebQ7Iew+oFWAc58o9zzaA4rpu2Mapr8mLHb2pghTBtzdEy8mk35FLT1U+Sw4exArZ6L
2iKoPGXt2gOnNukhKCi4+HsXWVEiy89WivjAzwbeeql/023uMcNqvhkBt7BtXQxEt2dZoA30TMnY
EIXDjoFXt4vDzmIzPObHRYIkKjv/aO32oOy6PFd2+VQmpbgUUKqddZ77DO7FC55P40Xjal6PRv1S
F9b4UgqupnDYupwpfte138E6fSWIMVYIvDqiH7VDNXAqcTgDb3W+LUXYcsma1rSLe5rrQhxUmuXn
TkUkwHuIvABFnZaDQnqwXDMzPPdG/p5J3pmsAE0TJzERDXl99Cf3FShUvsWb8r2k9Lw5CME3eRT8
cVmwbDnRDLjb8ntvinU9RD8xKBg7twbvDUDtoOdCx9syOZuibdkKCM0kc28t8BkQRARbobJVfmJI
xfk620XMNn2RNka4BFbMc4HGaN2BCp+fK+iKtLBft7glV+Czfqq0NnaM7YFdjcrcg4IwiRZyPv1K
FUTYT6s6Hd3jop00JhPlHm48L43603ItcnJ2p3QiUmPe1UNuuqQF5yvI2N+h6DDb5iiksCREud88
KUdepkIJLsX3fHL1m/MDL+d0Nkh9QadMQ2oFATlMojwsspNe1nKNoiZikuE459b29FtoazleWO/Y
JUZyXO6RGRrrlhpePeZCm+XnlgNJ5lsvzmxkc9J3CnCagfOL5czYlxtCIs0fnpqAGlkMXGw/vQPs
ifYBmgputnBYAwvxblKyOHAi2NUWkMH5Qz1466JPanAQurxV7hk7yLsEpPgcdqK9dEnrrDuSo+KX
KjRfFgVE4imsPDhGyHFmF6sz4RRxT9hyHe70sbkuGoegEeO1cr4v/UDvvSYqnWXpdAhLz8CQYDYZ
pK8avvKBkOiguijhROeg5/OpNUgmnyXyLUP+W673r2bZ2W+VLN9ozcut15Dy1g5I2gVmgBX02Pzo
BeT9El+YACwqeQzaQ1psPam/UYyUhwDK4aWZtZdlOn6vIhKLCoY1oR9bp3ZsfgAeMV5j7FnQY8FC
tC3R545lXyh9+43pD86TZvA0iYW4x2Tw37y2CfEEJbuEBuBWG38Mt86upUnyTiMKbef5DBxgD17q
OTW/iYvnTPfas0HcnWqsi8l5+tYVbbk2EDNcqzBRq0FDKweS4Rym1VsZ9fVxYrkxzluOOGI5RV02
pH8GFE335UHnCGZPRLA9m6F8xE2YXs2h/4Zjr1hLa2ou3ucYme7DywGdkF059Na2tVxjE0wvmV4l
O0nw6caaNV1lYl8UXBsMQQLcqdo1XYesRZKBXrBI1katfMucwDtEzNr6YPpcVvEMbrjaQih0lo/S
Tc+2IXXml119Vh52/NwrvlUqgTzbzWrjSG181DmnmHMFhNTkMxbglZaon9IpZc82Q2FLptbHzJql
Tb1vH10TgDhd0Ltdg5Jfp/DMNmbSdmtrXlUBsYaNZo5XIwlfikWSMtXhZpwM+CKwyMtJz++2BpwB
XM/aCdv62irvZ+zhAI+y/MNx9GnNLRcchOFd03bCYjy5LMdtCg+/G2mxY2RZLru4NUsk7L7SmB/f
1u8gcxuyn2x1n5pTlXJ/BG5gfzLxMeIXmglYL53LhLsGlGKBiDuKNke033cMo2j/r/Egj5HmMKSK
4QIZGmzPHjfVaqCMoLDgGQ4NQqyzEtGHM9fsHs/nLRCSYRNLKBUE2DED8ub7IwyNC2QYUWd39EFp
dnCA9V0ygvW+t+FQrJzO0S8EaSnIM0b8Ha5ZSxRc1HyNnVDPTJcS1kAbJurB1efQ24yZY2/bJqPg
MullcSzKXexEIyyUOL+ZzgSUXqeBjQpa2symwQTEfXSC7plkfML9+9b4AO36VcIgWCahhqOhH6tb
Y2WwAtkFuVd/If8fNmpU+a0AIpk1SXuRw8Sqkq9OIkWOYckU5nH5+9XIIkNlkf80tNdQdmg39OSz
1RFxFJ00PpyyLlZ18pIiTLrMaRUIkf3dBMntKAf1nJS0PrJfNHYmLqXM2Vkd6V3LJFRqHdtfllrd
N6Qm4qH7sbsnGIDYpvnFKaP/6MWojst1oGKa9qz0kmPhE3lreE55GC111fXavDZ2azzVYqVydQ70
oX3pgy44zh5D2cYa5qCSiKSY1VQ/Wtuwz16MHgk43trffCfavtCQoDe2QrLgZ8cOgutFhFm7NXPk
A9hO1kbKgbfMc6eaBtC3Ps0eQikP4/KjbPs/HX3X3Yqon+vEMeHQMEahZkVp2RriYGKsW9sZHJKg
JAkd54Z9DbBxo6n7lWp5tbbUKC/ZBFGjjsuEjIwsA604OC9Twigl1ggIzJTN+2TEZ6xn772nO2+9
la+mzt6ObuY+CaaGIxv55y62HmYEaspBsnwKkZsfcpUKfCgjOR6arXFkGU9WkoknYz4EQ5kceF5Z
R8lCLWvvbnJpq8G9VlVXrzwyBEm5MyuQ3ZU8+qA5ugJwjFQFCRn9K0Tb6dZ06bDKOhYoVY5k35j6
hxuyuBxZy4J/u5RpE686S8ZPpQFuU4WwPZgZ/dXilQxUjgbzsSJBIbWpIvgsYh5ERFaQ3FhUgYy7
L3MZf2T1+3cZMLHq2VaWHl+Ct2V30NNKrPXZJ9QhLfh7kStvYDdWlPaaKPJPY3IJqCss/RteYpCR
ChJJ7Ym35WtV0D3WTiDjnT4MdIltmk8XKiKK20UZF2ZCI6CC8pz7ANLKCDwyFbl1ABvwNPY905uR
ZgzAJ9evzRMfMKH1CDs3edK+HE9jwliJZ5anPwsZzV9pzBnCTOxhOzd+yRxnbyTtMSRx6EKYPweR
IyqCNWImoE4Y3vQgbe8W6ZhsAOo9jHDjVUuNQ+0zE80q78JwAvvqvCfsYaVTGUfa2WI18M2tWMS5
I0c36PmoC0yKBNvElzIctNZrgVaIN9eI/8oL0H5bx6XyhEV7GM3IvTolrWDaueiQPeaU0mnqmyy4
ImuLM1l2AY3E7J/N0sz/jh8n7dNXX7j33K3gRlAVbIcKL0NTj9BzlGFul5JuqU8MHuzQe7Aqlm3j
4Yic6r0+f2Ac/FUOwfQUxsYLKINqpw24Ci3HZdfqWFer9bcWZs6jzkR1zQrXf3LJAl4v14E7xM8q
3qrBST+NJnor2hHNXdAca9WQrFFZ3MmB/9u3W+slyHuyPsrgNfXnCSgHONhIcjXleI+Q3KMyaO3b
wOAAKAOzvIJ3tzqX8/piGkR98LyPKKs/vXiIL03R/EhZz1+QJzQr0xpKvo8prU9q7snBxoQ2Gt28
MMA6jx2rgu6jwJW3VZbZHIUzEYpXJuqUddHnsrPpIICRgwjT1iqt7FDnHpIC66Hl9kPrfSS/COeI
IEU23nrFl8bxcBGKtYRZhz8mpzAehrQ+ve73BBDtl6/qUzRXS01DEzT5Q/HRONN+mptCGQBnGIMo
YcECurVn8jRG/jHL+y8W0+OxDyNsko6unZI2iFaFwcwk7jjW7IrJ2DKgKNJEXEQv/qDW4nhlU4zg
J5xmE0PIjkfL4Uq6YN5mFSYCqIyMQLjHnjoMMeX9okJcpJtgUc4QU1o8WLLkyEMnFhRO/lg0nAW2
prwpAUJYaJ57Ejk8w7gqIesHmRbrPIQJCwez2XYjXry4BYTNgDba9LPiYhAzzDcmMmV5jPEjeiTR
PrdiGlLlJY+pP6WzjLhSFF1d2b5zhJoY2RzWk4uMEpNfvLIUIvLWbLozMtyGCm2WzMoqj1cp0uMz
k4ocUZY7bpYLMZynpUQq8HW8xlzpfsrSJAKuEpoCCpi8GpDRN3WnDCoK1hbYrVJ31v6OWnxog9jZ
IHTy/urIPR+tg/+b85DmOCf6EbG8t2kLFD8Ir+ojqTnXyhy6HcpD+4dl07QkI2w7GRCbr75QEeNw
7SzvPnYEFcLPm1ZdooVXu4DblhiqfnFL+7ds9F+gG6ObqXTzjYX6L18fIyLCPkyvcR9ja7TbqYE6
ZqPMNZtee3HV53L72beqwxmYCJPg9iq/WbrO8m6W3uKq0LcqG94aJ84ODBWtFVFZ0b1wyxezbPw1
qvA/zjDEOJrrl14TlCHqWc9SmoNZUF9HeH2RcVm3DpbifGeaiCDnXbB38ozkvBw+GleiaDLCfsIo
/fv3XHRc9uR6u0zI4bFsyRNKcWwVLjYUdMSrjmXopnNb9BXLC53EEysIxPIa8Ok6PKSIHXaRYVYn
X28ZDBKIfF5+sAj2u0swryyjmh4nIrgwUNqPLB6+BQSkmf1zpYXTbRGCL1UHSCoHnQanZNCGVNj6
KjbtQ9uBCM8Cu0CCiIXTZlh9Kme42/J9jyBuNyRBtDuMJSvZYKDKBtLT5q1+O5ofWhTsQOMdzdwt
LqUI3HvlBYwNRu0jc9p0lQvJDcAk6UorNK0KO+q2dmwb57z3irVpUU5ULL3WJCdwmDJ4fpqG6D33
ZHJjfQiWUO+Gi4nrM2+L8/JYHXztlz6M1X7I1HBt7RGVx/ygqgcqxjBhzNmUtX3OnO4ZfJ9BjhU/
PqNvp71BK4femk24hMT2XHaevgrQ0ZO1v+rTDLqmcq1LP+nAlISrtpHXuQT9K3sjs1rcgfsuj+h0
0pEJTf2mBo3NX+zPuWkm2Bzd+hBrrX3PMauEQKnCOk7f+2ATjqAEQ7spXsKSSOlp0Dq0fZCJoGZq
tzjy2zW6hGPXGC4KE+PNjMf8KaRl1d0RxPv8+sUvj6XTPbZ7liEVuox+ekE4hepVx3Xl+OZ1ZjvO
//a2i6iicZxnHtzVw+9xxNu9E3EHQK1Op6YkPoUhCGS76yBeZG1G9ylmJC3KCydZjGcxzfctwFwG
zmTwsZ3VNGW9Vd0xyrJxX/bJG2pqdnbenOQXBca1ztN6NRSVg5FkCo6SQYtQ9hVdPBl6Ds1gEffZ
MQmnSxI1ySX7O/XABjS9uykaqyJ4TIGnvaal4regXoQFASme/scxrfaYmgjyZm2mRH2XoSHFF91d
uT0KphWjscn8hAp15vXUVpu+enp56Qs0rQLx4zEtZmZ5mH+r2wADphG/+v4YXeMkEmsV08uwTShu
ttY+98A/tz6buD1aFLGy2PztXBE9YlwKr4V6o1oOoIzaEMzm/rLz/d3SGSDcqzdoccNXbNc1kVnz
tWgoAkScSKptx99Yo4piRl7l7jqKwSimunbUOQD+FocttoKdVuODzQweTBLn8rHKUzpRdhOaGMa9
3qUUT8DOHxnRKX+/Qo/wf59HSCh0X3NWAEI8EmQ5Lt2GZ/FyzfdVl+0kR9aaBY3c++QN7pEmbOOk
/xFVffFspCQKELNwWUojL/C8a2L2yTEo0DOGPSauXo+ca1bjZg79lJzSDncL3c4bPB2xozXRWFim
3h4Kne+sazG7aOLQusftKFZFJJ2rP4gNKrb2QIFLenNSfh8TT7+AN/k7U1sOMutDYZpa+ekYntyK
ymZ+g0XNKDND6YPsR79lsxCdgASNICktuujBRyRSb5dUKK71Wg27pYnDWaKvBBOPR+jl7w5qMyHq
5lyqC/xYxC7RNqmFODp6cDFSp3mhfrgyVFm1sw1J1xi8hAjQWPL5Ogu6Iic+62oNQ7VjHpWgIGac
LAftKdYMbcsoJSbF4dSkxs+lVE2b/BRpabfPTN/ftvot6hgaWY0ebAh1BpNnde9p4mJhURAskdhx
I2ajBcrkW8bjeOOZir2Hk73ag9ug8y3co5la3gojSH3UoujLCOz2V1FXa83DNGU43jMKJYaXbiHX
OBN+232a3Hu2S2Gpw6yy6r0oBGHkNc6wUBuQ1fd1RiQ5Lsqpna7K8qdbZ5LQq8jQ6DGsyZUgcbCq
8TkM8jVuzPghtBOLtVsTxumnhqBkZQeTOjfNOENCqUUzthVBFMqngXCylR7Yf8a+EBedwLDVMOQf
9qAIDmQ0oCOCcgleO1VRk2+Y43/0aTnnq4wXFcTlX2vzfyv+9v873ZYYoc+8GAGpquaf/7cQ3fll
/O8/Uf9zydiVv/PNz+bnv/2CcQU7wEf7uxqff7N6aP75P/5GFM1/8v/1N/+Fwnod/8ssMFJp//Mo
sP+ZyN9V+G9pYPz5v2FghvEPn0BZG1LT/8nU8v4hXMtzSSPCMfrvgWCW+w/dc5i56cI0ATM4/yEQ
zPuHTxIY6Gfilci48Yz/TiCYgIv6b7ZJFoRzWAj3lk56CNtDMXuV/4NntSz4h7n6yZLyi+3fIWuz
ZwKa7BVJTTx2kjK5NX6zKs12uBgZIi+yTMljZZG9a8XIseKJdD2NbL0m1Ly9nQQXGb8sT/JGDjld
pIUOz2Ev4k4Bx8scAGjlNwOQyNGDQ3/TXPYQY4snrAbse/Nw8FIItht9Snsk9SV1AtNq3zS+EMKL
vWeX/lVneHtQVf4DdWhDVOZhMnUa9Z7FXMhpgyiOkYJm2fnKpX/ZGzGE2InVWeIkv4JGT3ds8Ptz
6qc71E/FTY7WMZE+Ku6ojK+t/z2JqhPAR9opZ2R/U8cj4bFOeVMVOSJsHJqVYq1903txLLL+iMbR
21skcN9USppazvOUaP1quJbtmxzoubrBuJmNvWmnDqxKWprbSeHSWD54uOZvQshpJQgR2AWmeU1x
cB5RnrYmmiCnWvcTyb6p6P5gG5eHbn5b09LNb8tn0iRRcGLPtfIIGQDUypuEvdjQV8tboZBe8dv4
6zqODWQtuQa2VIvZQLwFyOiuINLD2/LWs5MrtkaZ1usEBSXA8CpDetSJq1kk//qw/BJ/BO6yML7o
aUzvo95SN9OYyNsoQpQxRpvCSWq6HP5jPH9gBbGyS8anTT6lt2EcSW5M56DHurZPDLqO4ewnp9VH
L7g4y+fPComQc8gn0N606JUatSth+xq9G58tH/SA2anH0sAuarlt3JHddVcUjFfb5ItoGwnut62O
xPEb8rF8g27MO89FB8LS8ANSY/iwfEZVsY8zS56X1zvNF85U8jwPKgIrVyhlyrUSpOL8/bXk+2Oi
MjPLk+xnW/nJu0YiyroLh+ExUqKS/ZTka2SdmL2qwDg1bRjQhlrNk0dfvdETZRw98AxrwS4E3kYT
/ozQkHSpB8N6qDa+lda0/bE6A1vQt3pEXIQuhIXQrvGxM4b2dtD79CpCmZ1CD5m0pbr+VAT2WxmM
KcItO/0+j895QnW/NfuLWoFECcuN9/MTxejd7JcaevjLAVIHn9XlXmBnWDPe6p7J53C3AiXfNROY
iVNwy2uSSJjduWl3lVOCVkn4En8NES6mCIaPLHzWupYhrl3K1ZSvomT+PpQW3KPUR8NJfsQ6TP1i
x+KItXYY+9ukNVCgRLE6TSMLoJbin4nAiKtqRg4AM330mnmVIkUz2/r5p5/iDx1eWgB8cpaZPofY
NF9pCcjzn4g4KQP3yQJVsLdi+AoyZtPgp+Ja9Sl5W5EeHmvf0dBOBnId4r6g4y22nG/ZnybP7mDs
vytnCB6mAO8AUbx4jEFe7gF7oEOb/5tn1N5FZ+e0ijVW+1YO6Hvo3AtLe3YeRuwexrTId2aRvUjf
8V86aOhQR394Tub9yeT4MphgWX2m+YPMu7VrmdpdJ1S7LrH0liOVQmijc7fq/jM0g/E4KlfdAPIk
dAl59mZpKY19g2W0hniP+U6BsBfVHzNRr105le+S+nETj9GvBJU2ax17WHsj0ijnPRMEdbdo65NQ
yE2R+uOWJc4fUjbWCH9RRbnNJ73QcOqC4F75rjpmqmIATiBEq43Te9Nmclt41FUZKussuFSkb2xo
TccfmO+Y4qLkJ+X5FSzhfIAN4mH4rPxlo+5Uz9gvCoYCrp5ShAUSW4ZsLnPkhpWP6d0a3KfR0QGG
OPNxY8yc8l61R614babgw8+IuQhUc+/aSD08p7uO7ox70PuPqXxkPda7XMXxEYet8x5Fb5P7i2G0
81YHpXNJnZ3OQH6VKwsbbKTj/Z3u2dhVR89LjVvVciCiL5PWex4a+q4Z8x9EX3Clc9M0afEyTfZu
qjEQF8SEnEkQH7/pPr9C/rUlnSKkT4jUUZ8ita0S2b73EQcFGmZxxXFYvRk4X6y6To5lYVJUh2zx
E9SKvGBeDkNJrDQkGI6j5V2HTsi9F6behtSMg5uQ31Ek9oSUiU5nnOf7dpSyhJIs+ZXSvXcjqb7S
njWHrpnljpD8ACBu9rJ8M62TK97z6J7FJH9FbjO82/H4jeTM/BFqkXeoalZjo5a/xUNhvOtu4ez6
slP7rrAMxmH6M+3evXc0XOdppT0xXlCMMbgNw9wqLhR1MO8aOCGsrOm7GICndaB9FywoihBHtt2h
dTbGurtEeFjWENXlGxuynRFT+PPG+OdJuON33b/lXpfvUXQau95vgyNqX5yUNdWxBPNAZ5DPgXy5
Q7ILRnWzZlhUcV4KvSdjicDvMfOHY6x4ddrg/XaKYnx3JFlwGDbjvZ1BSVdCy18bbTp0sRLvjE1W
pmNpOxSP0zZh4vdu+zyMgySfbpnudnsGJjBjTFpwX9feWdGR4KHn/VZ0b+XyU8v7T1wExb1s0EHU
kdcfZTVdmUh2ONytV+yT5r7js62JYdrwkveiTX+zYW3P3ThcPWnaz6HuPEUcXe+mi2yBZIzXwQpm
ax4vH838WzZW3YM75qDayrq6Wfg2uk37btFZ7BmRstTTS9wB0N6vJCT9DOqpv2fN3GtC/Sj9GP0/
Z1EcqR9+Jb90wBdbhQljo5vt7zFt+4c9Hcxa+9G4fXrQTI01Ow70B/kdZ4wO6+VVBwOSvkq6Ox/0
Oad1Yr6TEPazEpl191HcxV7o30gpv4taVu+ThvKMbg/JN0MWWC6m+91LJovwtkpeCZd5zwfPeQry
L73hxVLm/VAjf9BwsPlIv14Hi1gvoqFsDB3isZb8L6bOYzlynomyT8QI0ILclvdV8lJvGN3q/mhB
A3o+/Rzqn4mYDUPVVqoiAWTmvefau7Cxd9Xy9MQBo/iq9K+ZEhLvHj+cnHT+BIcNT95ZQJ35sBhY
Le97vesSnODSJZ9oticmm0pzEqS+3CgUjkekTRP/w+dsxcVlhuK4zhF/fDIIhwQ9qfdRZSVZa/At
JizNu7QJ3uxglWEafAfW6G29qSQovbBeHDXIddFlyH18I+TJmcztz78c96GgS5D+jU3ToitXGW8W
N22YRuNnLrLgOFbz0ZsBkzhe7XxANkejkYzndnTdU2FY/bKKFaLPP5LeOM1eVx/LThN838X5ZwhZ
bmXyfYpGeIekdNSlRECxlhO0B4xNz5pD8zpzOH3AWPwPLmp3CZvlKfWlgWQ/6w81GepJkKevXqdf
/MjunwJDWXumtCMJrS2iDbP7GBiVbgx2XvKnBIz/kmraBG9OqAC3vevFwVk17aps5/HD9pdRqvtu
DOdibtMrDD8TeUJ9xuWqsP7OaiW07wNhT+j4x1gK4GS82SBoImnvocd4L/hxmseQ2l+pPftEHZX1
RngsAFmAWdasavWprYmjYsweyaYYnOXIUcDpJXa3nnfF6+YTGpwQW7GGglphxXQNJMehoeqTCFNv
j5fM2bI37t0sDF9GA5wuEsweyHn7K0VJ9tkn1PJ+XqrdEJn0IqLkVRA9hZSDZxCYQfsh0fvRyz0H
E8e6WankGkxoFjuWno+aXQxJhRT7KXgJg3h6J4joL1bg+Z5qUbwFRb/u3eCdtqH9GDg0nsEc47xf
Pi0ziZJtNqOVMxXYDzOx1cnqG2xxfjJdekXHI5/sZ/Zp1uVeAD1j0alNjpWuU7gnbpCZEWrQo1pB
Gj5TegTdlB/+99kY1j/H09l93KnMqt8xi8FKEh+sklsraYNjIETxvy0kiGP2hJzTDYJ1vRNhBu9T
TK9FNQUPwI10C50suZV087D5TdM26vzh0tSNWJGli/MhRh9b9iY95ZyFYC7nai8a8MqZ7tNVUKBl
VJwgkcMHHnJZsg76BvSOy6EmSNLsoqWFipwdMxz8j8yuHE764p8RVaBzxidoIat69sZb2xjfTVxm
d7eu/5hdyGLvZN0VNJjkVFBlK1PgaelDIk3MWWnS51AtpZbXwCNklDhZvXWcGuIDIuwiEQtLbeGV
jFPzkrp9fB4c5x+0Lox5hk1Tee4I40KgsnNikZNt2oZnaoFupX6Nna1BYgYJSY1FsM0Ef7LBC2pX
z/FUXFxRD1cm5ZuuZjTXtMVHoQDkutiC7Tlh6qXgFzdtA6KAm7Kqlp7wiGTL9iFoi9l7Lys5gao2
1QZ9lIvOA009kuGgdJhHS1TJY/NLGZnCz5jZ56IaP5M5XQ//Iq2Ml59LLMdfHsiei+pAAqa2Lw5o
9OytgEm2rczJeBGoQy7mbP62AOG/QH2S+4nMAksayT5uCGQvI7PapknJremW54BJx1Ysvv3URsnE
5wUqQccnZBA30Tn/pcY4bqk8wlMNYCxvkOgW1HmruGUndAiUKpuzFQOzdvDYV6QJ/Wb7+pUCU35O
YIyf86y/z95iY2mq+HdhDqchEM6bINFxnwmxT2x72A6IuH651czhVOhbhjvMKgxBiZ4sntrWXNst
lu9ezIcE8hkhq3X2MsIDvqcOYImKIU7Z587eQy78ZGf1mwKHlI7VcHUX5Wmbrg0HSVhd1rtyYhgT
FyW2/7BYuYKPoI3NSxKU8J8g4azSuDoD/TikGdkestgSpHmRkZgZo5LOEcP8dY3pmcHBA34oGDvV
v1qUIsydufQqwohg4j5NdEFPdFHcDCMG2z50ULsKK9q7heEBEsmzZ7Dd2bPrIJTJ0mLgY0QZOvu2
2gFp9x+aZz1948fFkeFcfO3Kp8owD4Ur/o7u0vfmEBPCt1n5XmLRqZxZeOpsfHL8vmWOY6LRm0S7
1UtKMqqgZrDP2GWtJ419c9E9GFtv5WIceitwAK9apjxHt/M/BgV2vUhMwkYAd25K3eQXQGeAeolz
a8w2XNMQ2+qoiI/VAG7IMPBWpeWjSur3FnDEgaYXD+TyeXal3IpJju9+idS30kBJAFMZaz3l7Qsa
tbNQmEpanZFpiHRiL4tFSNRXX7t2KPonK6lRJhpRdJxGBtC9x4aUomtMbGJiYqU37VQbJPj9v0vl
ICsNTVCzHqMRYwrv/BTBVvFQkIQB1sJ0FZreXu8dOeDn6z1we+4e602wE/AnM6bmV3sQf2mNO2j9
tx3SuvN40GbUPgeCLnC/oDtKxsHUd7i++iSuT3XnVP+7NMtXWaQBbCCdXaPu7Y5tdajkNSySl75y
1SZP9C3Br+K2rxAyy5PVtajkFtvmaVIFDvTBdvdj7W0bmnShbDDnD93GMAYI6rNXn9pkKTBz+6zd
cTsk0Xs9Igg3k/HkN+kl1JjlU6TvXRPjy6/9ryRbwVYGVW1Un/bIqjoDHyS4qHKOaZ8g7J5DlvOA
NXNKkxdftP9wvRcsV6a4wEJnkhYt3TPcVUNG6FwC6wGfG350M6lMxn39vouz/O/c4mfO7cl8qYvJ
3aMqm+h1NWtZQ9ruTfuVY8GWNUh8q8YVUMWq4Wn0zX/emMk1w903u0+oXbEFPbt599TBLg1r6xoX
U/M+pz6eNPy/r8akxY5oo+mE85xsLp6bFqsIRiXrV5Gn8StqqHMXluUn6bvNtku94MxpGq+3OahN
UhU99a9AP6/btR22yNDw6lutW58dP/3w0wYmhCn0NQ9NfZklyQCRsvRnnmcXS2BUa5OkfZrK4guB
ovNmdL3eEDq2dxwzvWgL5J7GmQRcbM6IMWEw5gLD9I37FP/r6/Yadrr7pj76HQR41LwetoTGFTsw
KjxmBRaeLEYJpEM0IWbWGKs5KvLb1M63YSkLnG5uV1WOjaqhKYl9XuAvdIuaFospdwCv5SoJ9HAI
ajoBIrHONdlQuzKInweOxR28nvVI2ojPuQC0BqOR3DRQB4fDR1X1wVoI+5L3MtobwN6e3VqDp4qO
sBh57ts4OvW+9906wbzvORH6c+G/pIMtgeKYyQYtOq6odAMzgh8H4fohBOIcz1CryqzRkNS1C3PE
+56a3Hqgmya4a8TDpupk3cP/5XTg/zNs8CugQ+a3LDuMeXHuU7o7VeE0ay9symcoX9QsNXJrIrCG
yVcbv8JZnjfAPJvJ3baamt8saEa63nObZ7C5PPssG/WnT6EcTo0vV8yG7XMc55d+sP5Gseyfmae9
R4klD20rxSaOgwjqJj3O0OheUAh/gJ6pQjnuKN7bjRToceeIkFvtTijdk3KVB0zAhgB1TeaWNGWD
LJVHMHKPKTcUCufsLSrzdNOHtrVyrYzFslvMizMSKHYbk/QjC3XbRF71nWPrP46hCBtc18Br255H
VUABDstgnyWS+FWAG5fYluNbXGCzdOUhMaYCa9+8kfk8Hp3c20M6U7fCcl9L7eXsqQWgCYaNcaUf
dWS46xSlxqbzoyOOOoXir89X1ijNXYX6xghqCHQY77a1zJC04nbwvPw4VxLGD3BSfOjGO5upvCV6
eLEy5Nb+UG1RfRPG2ND/Ndur1eQfDgMy7sX4OUyt6JCEzier93tpz9hc9EKnaE1E6xGO26IMj3Mi
Tyk2jEeVYr7qouLc0SmnJ0ecJaawtdOMJH/mwQtt2qv0uR3Ysb/l2I/ryUEtSHaruobV30Iyx9Bl
bm5qUr63QkWMyusI0nb7nc4qXtMnNjapRVsHnjUfF5NWk5inWqBXCh9JXTYbIzE42MU2iiWR4jwc
0ag46PN/j4tctacvpZz8jNK7fknwL68AQKwbMzFOYAxo6xbpgXkwoRjTodFmtc4sj46g8wsS/b4f
/WTXQRajQz3KtePrEW3e/M/jmIGr6Ob0EQhH+S/J6minEh89hWtBWYrIKxhtviXoe1hxumjRsI4O
aebhdDMaUr293j85jdXvZBh/BF75ghVyuhxT0+X8yUKygSOJvXU8AqCJD/wKBxysH484v7uDP13w
qL+JzJy2S8rIJspVcK/sP60M23tTzYw0O9R2dT3f3CrHM4Tq5O6X5dYeZ9IUMBGsE1bkex6K4f7z
FcAzSKRZdg+0g40ilNOVz1BtqibtOHgGwWkO8vA0Rrm5Uh4atPpmRbW8I00hD2BsDj0aipU5ko+A
XL3738XHIrDyI6IA+Ckxc6m03LtdjaYj/Ex8/IXWd0PJhy3IMc5Wo6OLNcwl20+dbCzeSDz1aJlg
Km0ja/hPIJ6/WykClARFxo4+S3IOXPc94r3cZ/iXD1P0yl89K243M3BB7bMlsi0OrnznLSUkd4bA
oRlJeEWu1mgFnhJwpGstlb8O6MWcQrT0SlGM2qUFVR1/K/3SQ844bZWaHtYf2Y+nLivGU+z/v6/o
JEx7zJfXMCC7cMSWcysgGmKXry8/v5SXHFNb0OcAArodvbYnRAFHcwmL8Cr7aDG3u1VtxzQKqQyL
aJmsiuUlPvQlzDCvtqF0eLlcfn4jTie8lLk/7qSx9rOuulV1NK1pSEOoyFLB+deCChKL9D0cEv+M
2Zk+ASCdOM7eHTwzJShTWMCBvUoak9+uT+ixkZZI4t2azNrPUiRbFSbqYXrFXTtze6AvsDW65S5M
o+Q9ogl3wLjTEqDJS8sb9L4dSiYNPdiDET7Ja1gC/1HJvxkCCyQgab3bPJ/70iCDV7OTPdpqiXEY
X9oZ4k4Y/2vy8Lnr7D/N6EQftlV8FqDbVhLOQpujdgAD42066XRnInO3qWHS88d+hPN14j4vqCja
c9MY7y5mHCJMitfZgYMxjOP06It52LVuUl91SDZ8gjl567E04HVTeNDxGfWOdxlGQscdNOSYwKpd
Ov03cPLBujW9UY55/NzmH8aHybH1IKuFbJAc3b6gcpK2bsaSxJ8J8Wnl/hukS8q7Lv4zAVGt6MEY
pPl6cj1GijK3dtQhzsW277C4E3pDxGKA2wBLbOjLr6RObnFL9zF2MD9msvzTvFtOVG0n5KbHsojp
cVeRucdXhF6nbGFJKDJPbBfxRjktaLKZE2/ansjHjI6DGQMRe7f4ge+jzL4r8mmkMa04WTPPaucS
/2pY3lHL5xABPiIcU2MqoO503luXAk75uZgyoSAsH2zDRxJIpg3Qd+tels68ayhxVkSrueRXJgXB
mGPpgfYP4DYEBi0+UHTAV+zyUhP/3aTQ1TTwD96OabiVJQwKZGG093216iFBHCOEibaMrTt9MPN/
l5je+M7SuC+rvN5UhksRaC5/hKyEgcypYkeGwhf6ihYb+ZzdmWoUuyGM6e8YnjgXgXx2YIXQOl90
aIQzs04C8GBGQrC0BAPjhNat5eCzaTRybdaHtJH+PQWXgA6ZSx2HIR+UI7A0mv6ZoucicFPuEdWQ
c2FrcS/z7COqu0XZz6ufC0kQ4j7b6O5pW18SlQHVIpsiioM7yzmEX/Q7eFRnGpL8jy2BMpAjzPGe
DvV49/vUu5aFXFH+qW2RUR2FndAPf7kYojJuA9YXg2CstVs69i5OGPZbTeOuJcxxd1DNHi/+A5nm
LYmqaU9fCYE8JvaV7nzQDC6sksQod8KY3Iddcw5xfZ9cmCJ0H9VInB1gPAt9YKxvJpTfFcLxcoL/
WfXyc8LLDVy3/f8vP7+WFQmJvAmUb6tNOTVM+VOGfO85z8JHKDiNd4P/xJR33DBBT1dt1BDLIVuf
gtQrPjuNBxEjRXsbpRrepI90DEL1ZzFvFKb7k/TTCE6XSfvejxygvGZ4MjlpfvqNs4q61HhLRFfj
z6r+RIHFbeghqIxsx8ABX4o9Bw5eyvEDlo/z4FybvtD5WaZvZymwBnhTUh9TaZuboJPxp+EX0PFZ
Ds4/L2f3l8vp+IRiFvRpR5qM7/N/dCg3P6G8LS6Hud7T0Y8+tXC/VWy79yGiXKpxeJy4M7ZJE4cf
3ZjbJ2R87npmtvJRB8iiyyaXR2IPhsdkJxdkmUQWdv1J9ppQiwLFydUnE+sq6ENvIp3DwA885nET
oBmbDkeJSu2UMf9hMLV8mRuAPkI1nyXjlRfdm+Z+qnDOxM0g3wyruFfKyHdYfZwj4S0W+hGnf7jz
aJ1TjsubHxChXmiENT2DtYKS7QeGfeb+rB9VSG1NYOP4R6Xx1Qii/j2pymk/QM45uFGeb0fYKysz
HbpT5Dkdou6xXce4LnZ+oa2bP1ofo6/EG9Oy9jy3znFM4rdetfNbSIPhPqTO088rgSz76GvYjAEG
11NV4EBCUs1huQ+ZprvIFgZCOmaPJoVuEZOqGgKjBcn0KntTg0UhMKYFbLgRzmRhOhHBzDDTcU7Y
zJ1TyAa5IrFjOKL4uv9UwY3sPlFO860lIatc6a2JXU5P/eQWD7uRxRqv+1ZWYf2uSyK4/EqMd44M
9ZOdqN9xqQ89FKpXRp/GJunNU5VF/Vq7ORCrboQNRCMPIzHbos3E0A+8Vxyk4yV13JdK586uLZv/
sDIi9PcnYCNOKWjyeFeDINNK9+8Z+biGTi8cKWhcTNV3GebuhUG7sern5kXrE63Eis0jf2UsSfLX
HNOiNB9UpQj2Elz646j+Vnje+YBYGps0IsFaZBvbStOnIspXDf/8mrb4cKBI8FdhpjFJCg/1Kxhp
fFYwGLP2b0AjnOZ24Z9jy37KK+s2Z1F2kZpd2XN9JlPaOHqLiMLz/Iybx54Pob/YkNbYxMSTE7ct
q6B+CRAjb0YG6tu+1/lltIZmnSROvStyklh9BIyIr6D8pRzFsfTCSasR7HvLZaqVPopOIQmqunNX
ln9muKW7zGNRGh3nnUF7vx2YeBrC/CN9ljJLxt2KwMATnME/dWmZJ20ZQICG4iPCdDV7vXNp/ZkH
Fl0TNHNxqIzoWzFzqoP6Wnro9fzCyDZmkM3UPKgzFMEtrWOgLPQqi0EeyTo/Yp2u8pK1yofxkkkX
jxGdAz0uI3+Upz0QnnUfKsQtIwgt+BnrED0SY7ZtBxrmN3gxkIignFHnfZUuoHiCZ96jD4lo1mfz
25SB425aQ9KVhnbkTUV1WIzq6KxY2PtNAxxnZYtx5+BowJDQAkON5kf/CV8iG4yBv9p/O9Mw7Eqe
z60yi02HQw9GeIH4lIacsmNkvC78UaGGF4E1Ei8gXUYq/FXMLGuI7dexdkd4N9R3bdioTSQGFP35
sjGXHUU2VNAT9cI2SFjvXJBfuuacT8DLQXguObGUl+C+ss9WO8mhNmZ3m4ewRJIFqRLihd3Ce6fG
DQAEguqxuPG8m0xp2uIcSZ4tiVs+cFijSDzYZRPYtqJVj4RhyLrvBhhgnrxJEdvbus7/y7YSx+xK
RPxUtNdpD+XJRuG2XyMH89clnkD4OTZS+qjwYSLkE7dgS8HamNMXXBN7HSnmCzXHvxz2L+8DYpGx
/OTc5r+MiQJs8ZSgb3ouIysn2iJmLKS/2ySqj+iGGCERirKZnZjeqxedwUNjC8VH2D/XqutgtyyN
f7agPsIhUAgaRfOKFn1MgJUuLn5sPkEpgXA+eN2xqdqH2/t0plL0xfnYLPWCfJVZ8YZWyDqL0KO7
V4RPnv06SWaXGmL4LiOPYFvbDHSY2xm3EKm+0ZoLd511rEKi0fqXtib8ZsQWTn6gWKesz2tYGCQ1
SvJ7XXwuyJouRla0UCeqQ86WaNU2iGp71jfXVSipqUswj1YRZ6Q6PyVUWZCgaDaT3Wef7KL+yhnr
w+sn3go65gieBhGAPdMrW3xQ0Ruuk+FgJuF/1VAIcIQhDknTV0cvzkcS/SD2Fqrb16ijQ6MGDq/9
talTDlV9CEcMDc0O98yfypg+87KbDzpKAVpkERPoThyDwD5nlR3Si6L4nolm2siRG9XlU6dvCm01
evHwcG6UaSFpJBtmVTXl9D70kDVLP+eZScMHJFa9CGTgu8AsgumdwF4S6wBBHfLroVjphpu26BHd
YEyGbhPvpN0jKjYrQXi2sSVuhAOxSm42m8TJmpMvAnkEGLhmPw3TV1K26p675qZJEVQI+lxV+hvS
cHxh/K/XcYPaMPSifjMljT6Z3j9yVZ0Ld+2GYDMCFIh5YEiCpqlxmRtqYe9Mlr2Na3gEJSTYqEIl
36K5aU66cN9RS1KiUP6qtN0Th8D4im4DCVSwJIwvn4Sv9dAX34pnaNXH87Pbui8xP7GnqleW96sa
4aEpIgpAxT1rVoKpekRRIdeKu2AHBQnO1phhgBHcvmU33GqN+yrJYnNX9NlLF30klWUyHIR0Zjr/
VbUVnFQnkROiJjRzEn/KIeV0PNOk8RqCqy2avQhv9Sa34R/HzKj2KFLrgmRsOK2bFk6Uv2A2zYQk
I6t5bzLBylhjM4prCCD1sKcWiVZuQfaXKw1CQKOg3TZkuKwM93dOr7yeNhPpLMdRNOl6Zne3QhWe
+2i4uX6VrDV7YaFj0jONmuYewCxraQBK968W4hI3/kc+yZDOD7TFcDglXkCfHbL4SqTDBFTC5/vv
wCqW9S9NtJ1hV8Vmsc21yaS2ynfoqU8Ox35SxDRgnEM4UjYVrnlM25R/MZ/1trdgQRYz6OkuZuGp
oFpYtGwWW1uW1duqizdAEPXOtrqJPlA7vYE1df1hPJT2eMzZBkJktR4mprpN7LVgTrVPscwOTXvA
0oCWDz/0r5IRCBx6tRy16pVtZ+j3LPYDSAo936N8byXTiIbPuvYNyo2YKTdHVjNNiBa2i5tGy4iO
AYx2UPsnVeaHsBi3Va/+poG86Lk4BeCRK7SSmzRKUUM2z8bcg2720q8pUc9NVp+8wYFaD0aWFYSj
pOK+ubqB+Mabssn84G5j14mjnClMvi/q4YKomFluma8VKKrJf7ej3l5D0fg3w4hL/0V9R9SGa8Zr
g2CnXV5F+9TCjV/KJN7awanr1Lh1FPw1r4RvkSIdEJeoVrc4HI6D5A32HQotN09/eaG1dNT08zzb
qGPwDrimWVxoSA4lvm7HENlWCEbIM/3NaEyQk2K/sUS0i0xC1eFShZgJEVkvhGNR62Q1W9CkQwhR
K+QHx4qpBRt4013Hgpu9wWWXdaiBqQQRECMdph2yI93T55CYG2epck6v4dXCn2ImLh+7AQc6cDCe
qIncgFTF78Lv4Q3P/s4k5Y26HEHaZOHjBEFlbuFZG0/Nchk7DA7IkZITHolfCsEXwmzHj9Hv1jvF
SnsPMGEdZjOzATr00LVD6pALrnljPzRGD+APAolvk7OB1npe8PFqL11dverAH4/zEprSQSV8Natm
fpiMtOzFnNzWlJ7CdB8/X4HGwTRVTdefV0MByDp1WcZ9h6TJ+YZg1rvEKYx6VKwIdQj1MHfpUCQP
Z5C8w+xT8fJKJe+jLuPTALRtbw462cUi/pfbsbE3wbusmqbVF6srvzLLnQ75hBw0x4i+8Ordgw2q
fV86lvMU2XQ0517smxFuxDTR8PTTsGIkmJDJxEgtKqhgexQIAICsUz+riXfcrE5ECnkH8jEuXu5C
9YeuHuDKFsPYvjB/W8+cFYjjsL566WSb0iftoBwz5tSQUHdtbFl3PeLhCnHQHSYFA7dNGczLnvCG
cKAc0hUpA6Hv6C0SWFCdQ4280L9XmXIfjMacNW7qeO90KsdeKDCbIxnh9qAN7w3nkSLnjHZt4/Sj
2GhEsWugn9jnW/Mdp9y4833yIA3glLN8Un4R7CnTGftyOr9PdUVfu60n1NPx8DSbNA8yKwr2rp6n
rzE9J54GfDSlGP/Mz7aWl9TTw0XTxhuSLfLg8rUw4SqkKWGONevHppyQFDHCzE60ezc9IY8f6Bn1
BaQpEy61ic2xuMrh4mDFvRQtIaAdCrSBlumq1kZ4b5bL0ODFcvBYb2ujZfbesFzJhV1Qtz6ksLb7
J7Bl4gH0jLthxU8YyfttGpjNIRkEB8U+G9695XRYxIyO0AYVw36suiXsuW0WjFtzNpfLZDcfAxkn
uy4KGQoY5YuXTqfUkumVFM5oRyvyKc+84JIw/dMM3zdIGuZDV5E33JTl24QUfp3X3DjpZNYHO6Wr
X/gXF8kbM/GG3BDeOv+ETNXeQ1VZzKH9fE4T9L+Rz21bZMOv2mZBMZrQOqNRmd26I9qn/4Iy9OGp
Jng1eudzsLAlJlPyrDEMruwuYjBmlt0qDMMPNCnRPYu77tVS1i73NLjrGRQapVh095cLZRj5xbbK
NqBN4GoP7EHWBPQuCueDx83z+HnFo4wP3fXYW+Jy59pRd8PO2t1+vvq5DFV6y7wkh6K1RBvBX9tm
UqFUZvaLRszqLhgXALuY2bybM/ABZjPNR7tElOSQkfra2vgGQvTe+COoAiCzfJBUsbVctiW4d4Jp
s21e7ekQAGb7MqcIv3vsvMlFB2wW48rqQaY2s7tPs/apR6ZgG47+KGmXEd9jbMAx5E8mLelXEkkK
DAR5dbSXlzrPH+gASsYc5aMt5HAMyz6+xdCE95bRfOaunAAKtDOp9dl80pnlb2PCBzgAD7wJQd7d
qqAAAoBCDKmjxBju+78xVxav/Ef5JgBmvA+pe26qrV+qvFDbeuTg0XhaXHuH7FHRFuiId5OCdRm5
UUWFM4a3wU/bC4T8Ta8TbytnYa94gqoNou3kGks8nQxPCrWaUsKZAu+FDvfTsbWs4XflopCJuvpc
dAEnkNbfN4tYw3Nm8fCi9o4iONyLGsmz88MaxR0LPofFLKbifhHoKsr+JskDi5QWZ+2hRTGmzKfz
NRkxIhyRnv1Qp2fM7P/3K4nC4DgWECyzCMP2ckFPNZ5hjuSbIgFPNpdEAbp1+GQqDiRAjtY/WMHC
bfRT1qV4NHlCigUHEMA74h+vE401hukpBSExzWz7CedxEGM9JGBSgi3Mj13XPiJ/3tMvNY61UjMN
icFbg+jOFwHQRYNdvZrG9NXSQzvr5fLz1c+F+rNf5k+8hdTVb2yk5bUMWHaCcltEAxICupYN59pq
WvWrLWwSCLTYgCkXRDScffJwh3z45gCMB9fNxherzVhmkn7jUVLtcCm1723UPkUBkJMRtc+xKRz9
pEAqrYjpTQ+q6PHx/rz+SYLJGhgsVdbm+LV0d2tdFFrLq86P3/N6qsp1/lE0gF+aMJ5vTksbERz0
wKmBX/v5jT6Ipk1hzv4mGO1sBw443zRjPZ+tzHjq23K4jGZ/+7FKO7bDUcp095B7g8Vq+y1E3j2E
2T0iAnFOLEI2OciwDTtriVCytP1sejLc1xE9OD7qae06JrVijwSQKYNbiGuKbRYJKQeG0bKRjg9F
fnUBk10Ndo99FkXfNAOya0xltCIGct76cp8kbnQPxD3p+/HsOaiJUcnC90T3vMLn6V+qKbL2ce6w
USW1eTQRd64k6XInt8sZMUo5PC+325Aj6JTT/WdLQYhuX0M1HizTvtvZHLz3lNsHDjrmpo0R0iOG
vQFDKO/kLt9C5Xun/70amuAGz7xvB0FOXDAqjg42gZ1ov9Y/aUQilYqD0brOPJwOgfPMjMYmIIu3
qFkwFtkSDVbNwMY5E7FnOYF//7mYeFQ3P5eO7vfaRUe75WAYXAedVXtvwNtTtMvpy4aLOTacLV2B
7d+g/LuBhW5uEt1YOtEL014zongHkEKTYTHS870K5YqT75vJ1p1SOAIeh6cZM/cpjYdb19fLsGYB
CEzLhdQX6KjpSyCwAFp0FptVVTCCrNjx2qycKK79nTdqBd4KVp/qjOaYaWdbY6Ngd2zvlJuMXf1q
howZEP5eVCh2SkKvy7F7CcYe13+0qPfZ02hV1ooJ/EhrzqffB1u4+usOmuFEmZ/ydkBO2g9vEcRY
RmXiKgzPwTpUWzvu92DFQ9YzePRncrSWkEhm1Z9uFScH2WL1gVx9BYNinYrl8vNVBYCjk+NTYBXj
M5HXKJ5L5hDLXdI7DCrsyQh2KdXvDm3nd2l0cEBCXUNAHsbVLHC/mbkcICsE0aEhw+BkuJ8SJuar
iaXsbQ4/Bizl4BJO5O0iCi80WWEye6NFrknMqVpGsRgsW9wZED19+OSUrpsfpg+fOmnvlkeBbUzf
ssmRKGN0/pWjsyvd4cVHsZ0kIn32cFFNdf1UI/o6QNFFOudBX26BLx36tsa/UCD99mQKy6geehip
2fDMU5Qh+K6jmz9lTBWZ1R4NQlOeBYjlLQ2HGxIh4xrCGfFzBvI45Io3XKRMuEqv2sux+g19fkKM
JeanmMo5DYV9FQQ2ZBp/lxsnJIlaT730pi8p42ue1DBMRfjbG8s7riXzY1RSrMaYXloh6Yq0/4er
89qNXNmS6BclQG9eyzuVTEkqqV+ItvQuSWaS/PpZrDPAAPMitHT73JZKxTSxI1a0+pbOlYUJWXR7
BXxuF1fSv0fTzcnki47r6UeD2LbWlBhT6UVTYqrTl3EQVzc/CFHqb4Om5lUSV/pbWQFMy/azy6bm
ZiQE3zJGQNlYl++Po4PP/chsmoAMLIrgyMmINox8OsSFfAq94RkhkeThKOPrFIn4Oke9XnGCm/ft
xIVCdRbkQAJkh1otXeSIEIdeAF4d8TAd8C56e38Y9bbQf1ps3fuakyA8AG6VWLJ+miwTq3TMGDEG
eb2WIdQ3v3JvXBUuTbmN0iR5QTGBlc4BHvqxLp6DiLOYRVHDpuO3S3/FkzZSSIVTcM3mgEmQlics
5diilLnn1NO8cXLktZj7t95Q5U9sMiGBpH5bNdEI5yXm/9JIKHC0dXWWn4njmRTC1B/90AMqcJOI
QYIeb22m0ZRGD2SPU/to6h5+KB8Ail2Ai2BOiOSczZcwkeYVQRxCtEzxCId7OXruT1sumAnsj3Qq
0SFo2Sm2ay17aJhBDCl7spDnumCNx/l/D+K4XYgAQGYp5YwCgtv3wGWAA0Zuv4b9ZHzLGrlHmZ6x
8lNj3jDNpOvRk/XTwPeHz6kIXpIxfMboC6MjxrLTKbKZpT/jNq3FZ1BSG45leBNb6MntbPfXQg5/
h95BoKHXmw3sv9+EbfhnUlV/dYjQNPRWcQpSX766hpKv/+9rPK76yVHitYQSYESU7HpGu4AW1dtE
9BE4a/5q2Aqoe+4WG531ySlHjWHqj8rdZW5yiHkRnoTzZU7QUVEXjwjqLccOjmODGnrIMiM6cW7V
OzOaSYAlLKJZUd1H5ON6sPVzkjlrEAkdlsHGx/cVVYcoarzV2CVvTtf499kmpBe4PLs4clNciA2Q
f9KgqyZ0wquA+vszr6prp/Pspbb4Xc2JqU4DuZ2Ah/1Sub23kn7Q7FK7ttePQ5wzjHcMSv7ZDRwu
yDHoPlcy3+hTTozuWC7b3HfeQ5rhrVy+RcL66qcx2S8TMfZI5WSUss57pl763JZLmLsgVUSpdrB/
3MKyNqPcb/R/mtqqDkUwc41P/Q3DEvDOOT/OUoBZ0vb0kg4m+Hg9Wkx9s105MA13fIweYT8QyStt
CoQxn8e0Clw0eJkOUxNbFqVWjLC2wFa3Y+jRVuEZh1pUaLwOz7HE4cVG7nqnIZ0ZG0PQ9OdXx6HJ
PLbxqHBf/hXIODxyyM5OZWFDu4z/iKYyN4weI8YuxPVSdEhELDSl9AcAsmEbeRvDOniDf2A/O0dF
WZ1kk6Iho+JROdVvqWcoGXNIuYUjma8739yLcEpfMqm9mxU1n5mRnAUyGu6Yp7Cty2fcBhgGVthZ
zW232MpjFOOBJr0qpFKXFNqTSEK1stFSsU4yY3aotLBzP1xrfHRVNP4ZE2j2bZubb9RBJ5zrKq4p
zNrB+W3mzt+mAY8AgekAObw5GspG+ywoTBz8JtsxbG/5yb2/eWKN+ylw5SuuYZKCpdf/CPPmrAgn
/gNQt7OiYW+I6tmSb6yeNre1BlttukunwNvaTOm/TNvYgx9ofsuo4kBSZ9amnS1vJ2LoXfiX6fP4
R6S9PxgjbRjYGTAQS/+JIojpAqs7OucFQ+LshZPkjkodbV+COHRiIJztU9oN6U/PSD1qb0r6Aqew
w8rET2GgbnDuycWBm/yaHeGcpszdJkYAFXUxSTknPzB1RNx/CESLf0kUGtRfa+q4uXocC9Y0AmQF
PeH0V98i/JOvLRYV3rTzrTAN/+TlcbdK+0CsmFB3x5bxxQoQLhPmwhv3Bm/NDcQW6x0zf3sit0bu
2l0VabMzl1kMlGG0bkzQYKgRMMRH3DPDy5PU4UyWwjVx0UUt2wMPo7zojwIndICHGl65UEOIxgYF
1683aINIuaw31I+UY0P2vO2AHmfxuXbHv4z5voI84SLZJeWHR32j6U2bdDTAm3U2myPc9VUeQ1QY
uuHiQw2CJZafxKQu47I3knTJT07uvWZz/dZyWD5zE8g4eWKdEdX8tyyN+i1H2W0itXj22i3C80+m
rXJtMDHxp+xDFtGuKyHD+bk21nEhwpVIzXpZwGgETGqAkf6vIva8TVsWF0ouJPH+Kd81DS023sTW
nMgBrBl7PpLleizDvVYGnu9ZfkRtdEssqRFPrWjNi4DlWV9FI8XOjYhYy8TbtU2doVV5PwZI0GsZ
19Ypmjxv5wkxYGTeRHF4GdJ42OsoZbysOlJKjMUnW9Ej7b9gE3ypFAMVOcEMreyy3qQm8/Wu5eyW
67Zam2r+ynJmPChX7yK2x4MpO721Qn3zFYa5JPjVUJFX4uBYCT++tiauFcI+zwRs000/DurTdqmK
NpXWZ8Xf2rSVhsLA721lGDQe5r36Aw6d95aHcoWn+1eV8FvD0biL2y5ck0BdhxyuSyGiHTm85sDB
iGRjl21RGBHvcn0xE2yrTZv07Lx6VwBFPQDx9g3FiaPGtamH4tRF2AmNgad4Wj7If5WXwldzeIcW
TXfp9ZPdCKJmk5lsakTgH80c72fjS7bQ/vUwUAkQpP1J5ar5UH6EP9LZ4cjSn7hmXizLYWsAqXJN
jMg8FkMZ7QtKK15jjq6w598Gi+Yuz3oI4Ji0MWsz65jTYwoHiSEjvUW2BzkdzWrEpzc9BdAAQbJG
NxPkCS4D6ryIu9uQws8ocdN6ToVz5/KKFk4S7EBnqnOXfnJTyssJ4sie2IURbKGF7UXqufdsTDSr
fUBhy1x5d4bZ/Wbymus8arn18rJ5HrjpAZG3d5PifpaOxW+NevVW9ppOTiyQYrLNNwPWIiHvuXia
Hebvsv4zwYB4BgTAwJZwq15Aw1H4hE+BLtZmMQXqkElMDztgQHVcewHiG+eDjSYVrdJUbpx4AFsn
vBuN4oQ+k+EGRjHbgivB6Fp0uDECaBH+/CxGB1Vw0phH++xWBAHDijlYZBDLp/8R20BvVC483jrD
sMHyiS2QU5bcVgqfqDGF3/M0vndsL1fVCftCz8Q+zVm2SJYdW1xwpzCxPtPBb4lxpCAbRhWeYmMX
YMI8aL8lxYTRDW8L6dasHO/j9MM161/UMRLgiYPVUNJk7rn+zD0MNFhFey3VpjR7OIWJVdzJXpng
uBdjMFaq1DiNeVEu3uK5tGE7Nn0WXvD5syKoRO/MKW+v4zxzF5IpBReO8UzHfcHK/DOj5dVIqNSU
NbTWEsPEiqlt85TMT3HqjBfbTKZL4A20D+AkWcH96M/JnIKHmC0E7sk6EWQN8C/WyMF53K7MUm05
/FQnx5LeZRQJJCvLM/HKLVy/sD0wz5n2vcuNlrvN+fGBXZI/tcgTeK/ORZ87W9yJzAH/mEUVXnPC
o1tzIM1XGq1NSQJ3xMEqg63duwIzKqRSY3jNDGM4pXVbnYmfRaeCMlI32Y7F1J9c0872/Kp+sxUH
50lNwRlPkbQ8fRT2zoupj+sL5Z6sMoxW0VAhtC/fmx3jyvHK5aqHMl6ZhbvvyTAdPVN9lhw/X0s/
1C+sRHAf5KvlVOLYBcm/zLPUsz+zbuftuFM1uezS3Hi6kJd06pz/PgBH9pAsZbOSukvPQ9X/SPDi
7RJguYhl/u/EcBh36cG316VsWqQ9rs2pnvA9NHmHgp64GyyAGNDRwJkCYvqwqz+97/NKTfGfsS2P
BbZh1Mfs7jN4TIJwP1RFjuOf1nVDgHlRGY4JzmVMgCghjONlkEJnQDMittaR96KVfwRGE69ih27c
egbDSVFVsG8M8wP/hL8pvH44tZzBV9Y9aUy854M4q7yaL7EN3FVwe177+V/yI2QVpunolHQZcDYH
N+w6xxAz9JYjQbkubQxwSYNXIQTSrQJ4Bl37aiqFsSXnQjMPGFJzVn4GIPZ7llNGIt2UzlHxOpMY
WI+0H4VEdlHKBusUllkJ+lxCLoHwiSEzO/lVk5xNrorXLFiPjruQDwl0pVVKbU8JYzZpnxkK7GAD
cJFyXBSN5ZHp6Oe4Utox8KsD23dNazXsp5HurbqBDuhTzQjJbcb88D4K3PGG6ed0fSTHsMbizKPi
bP0M0xDXygQRecSpS1bDc5Re9Z5NKWiE/9dN++mZjGKyjWG7LjaIPRPJ6Mp9YTr2ZvfqwY3bJR0o
Gs/tXPLRw09IcZypc2rhPCrlrAULZXYyvz7+ZLTZj6md1SGVB8Buzrk2rRWBqwjI+2Tv8pnwd2aQ
uipY03xeVrx9Zrpy/a7b5BwiHHSiE1S3A2kM5+JhDaZfJJ8FHI4suPNzbmFC+yfeNJ/aiPF6UGHL
0c4xTsoyIGrtirF+hBn6cxXRb9qBcnbCiaMKyWxZxemB0NslBy6FoQJZPPVw75fd9GWl4u4WeUbN
jUlMUkHQoXJmNWqr3PdF+y9kjroap/63R8f6uuESAlvVXeH4wCDqBs9VrG6xCIa1xrO5D8xqT8L6
LXcZMC9WuCwYjoBHXApiGVHDXuUQXCyhdpTgmt/Oit39laqy6hq1G8epzV3QQlWnNGOFXdkvOOIv
6tB2CP6IKpTbKRHZLivEvqqJI6eiMw7AQLU8AoaaeC9EEQEoubqG2CuPfcpAobV+g+jK1wzgsITD
lFeaGTqYl/EQ5TjU3QRYdrNo2VUvV46B9iFG64UCKa42Hf30fR28FqmzAQuB1X2h01Y0K67MdH53
KzM92k33nQzxm00RIyB0AKSR15AbVskmjjwCtesuiZ8V9nRkZ+7SXvOKYYIzwrCpmSyKqhW/JFn+
spsPZiPN15jjWmwdAXDsTCrZAD3VzdYy8+kE079BZXyL88z7CeiQirxinTMfWC1XbWa18qXWxrhq
RySMCXv5Sp6HYVTPk8HFXQi33wpm9jPM9+ccdV3LNcnKgNySstkVLHzDysIEgyl4mtyBB2mIqRzN
3FWXg2zr07ukP2tX+d89pz1aFSydYPlErX4xfKM45/SlTZXTr0Jp6c0sugtsDSa0hKVx+jGvRRiI
0mG+WfpuFkn/rO1+q3nnnoKi/Ls0255quRxEHPusDJ4yxRh2GzHEg43tceaeph09IdlNpGTqjOw7
7avoyJqqaCaZiQi26HSItjsIy1ijmSxdqoi6IukwNPeimtTgQUV5dsNhwlTUF+/EFWDhzKbetU77
uwtbvcsZ4rATcm0c9J/cm4v9YIW0Jk8Gw7omeTFF90Kn7d7p0w5pRmGbwZZMUZ0gHWuZPjrVQ0au
ssWwNCW4c5Z9bu69HEB5whebMcB+UT2TBWIa6xXxxmxo6JntxdzpoKgPTr91JDhJJ25Re/NgqWh3
rFUT2+E1WlZZVcU1VILkV6RovB1rzCETxwjM9FS9mj3VbX4EUlP66uiH8WtESc2UUeRSY1Qgxd9/
t0NJIY/VE4NePgSCcXcGaQiLpruuAswxrgdGZ4wlvpCa415QQaS2cuutKw1UH+OL8V5BYV58NMvC
vNRh1Gwqq+XQwJB/A7KSsRdYvNeqIKGoi1pSPCCOtZM07+TJdvyKgwuv3VpqnnG9XHam4E6asVgN
9OC+WL4JeUOWCAET3tiJnriT6XTh2W7CW647xlaqPaaCvSMStEhkLrATRJJrT1p5zUyDGbvVnPzC
ke+6VK9pXhDk14Hijlr+CExrIElIANrFIodFl7EaIcd15wzMU0xah1sAilsEi39DnXtnkt3djW/y
UuXMScwUx6J362lzzGjHPIPbHp8i1HSqX0+GGL8wuu5hkxF4B+nhdkDGMrMbdmHEcxdlufVMKuuf
jVLCHJyIZEQ20er5mYhgUjBPKcDoeFTjBWa+iSoaYktQHCKUah03uDKtHkjWMPL2wGa56ozeeHHR
5jeMOrkBBuqEpdmp4VE7StVba5b5sUOjX2OX7YssO8KU+T02gECwtJFoUezzSQpKegjgIHZ1B4+f
/XQdeywrjUm/+t2OPH/XRHP81HlxuYKX6GwLQx16J673NdGCujFcYvfNsHmUzScC2AXl8OHGIWB+
yr36MDZMzjX1d5tRgrioqu5oGcb7zH19MxsUimM/aNdw2d29RXKcVZq/Dwt43GUBWnE0mMDBbKrI
WVqoH6q2PRD4ZFLpRyLS22iDfeEIEoHRwopdNpJugobJlfJsa6cdTnDmsg/TMK2WBIKBM/TkmNUV
vbQgcjW+RKoonxfX0o6fGwmrY6LHwDbYjF1pnuo5ZGJVJv2uSZKvkZqK7TDnpL9ZB8cgYNUynB0+
uXWvpbmtCwJVZdgzUXasd/JWa8kEchdhwnyi0hJfpoeLgTv9yg4z5zxM50hN04EX+WnWyTuH9TeG
h+9OwbGeBlMWuNDZuUK0az9MEm7erbE2hDtvgBkGvGs9zA7VUoLjdMQbfFyltfvL5Ro2GcNxhvpn
xgswOMPOELmiZDsfvK1ra27jpfXxOAsXJd93MPb1gujkdKoi9IK2bTdtD8VqUcRx3+WfI/G9AvV8
7amtRySSfjAuvm2EydtFxx5qu8BYat9/40turkVJNxgpkNOgJT+m9k41b+J9SMJx+T6gqf312wmU
p7IuFPrCciup8E4hHDfVsYsDkFAMFLkggQpTgaYSaZ4/VI71BPceUVfvUYQcEL004/kU00fMmASv
v6M3XJ6Sl0D3t6Rif59a47Muw+UInHvXxn6fJ46zTgvjKU79gscivk/sIEsk2DlJZzwSXnMPxJC4
nBKBos15vomco1uscGPphEkReom9cnjZ323tcjIag1PisMxCqeoBCkGwKVgut1hbpiPQwbPve+az
zEDx+mlx4DF9glDQ/mg9CktR2mHqBNNv2JrersduR1CmvwUmeOBHFTaRnm1HFd6xcKgbAbpo7VOj
XorbfH+FFouYwQvSx0VwTkpfHYa4RTWn1DARzklDNtqb7YB3UMS/huZbiuFvMzv5O70He5dOxBXx
ozOXu+TQQT6gRIhsTkvb69pAln8xUJgnlIJz76Thauk4SorS/uFLZEXacyVs5GDG41Q2waEoABwP
NUtzD72Kw6X3bpARYvwffOIyDbHakit0m5OEUPCDlgBYp+mptXT9N01otprrPaAm9dIT4Xxmsf3l
zvQnl657FQNsqS63xMojJ28OrMOia//Nwumuqi/eIQQ6k+u+DYja3egRlIUduXncEjWmCzGnwRNt
tq6u/Y9eFOTwqhFKj8NaIwevfMobzmDIAcNdQkZEc0pOXgHNUBsv9eibREaj5hLT6gZ+Oq25g9Tg
g3x8T8lCFegqiZMIABKkghayCd5qAqTuTgRj8e5SAcnV/SOYBCcAgN+c81rxzNDr7GfZbzRF9doH
/KUh5pTCdqOBcDP+SP4yE/v0MUZ8MFg0D27G/Lqaa3K/WdwdmmHs3wqk8lyxpaDbDm8FZq2dZk5p
sn9UdWtwGUEuUI7ut5ExcM9ECDjNZd6U8HUmRJoqIIpeld3p8SHuXBS3xx9r/GSnQNI9UCpELLqm
rHVMkAK3M03NC4pEdIsHtvVUc3p8XjM2PRCH2dnNHOGtNeKtqrmRP/7Nzp/gaiz/+hRhgu9q8HBk
UjFtYBh//IlcEe7Qx+fa7XOD1CD/039flQ2lK06MlT+zYoGpjQ9ulEQHOkSYs1veKemQlth7j07Q
eyeZKGKG8RivJVbrkxX7uC86LXnfLZ8//tRIy9l3LjPjdtQn5K7x9PjT4wPQzqykB8ckNeQ7QN4g
0aGAHltpRJ+h6KtrigWB9pfOvTsk8XdpjBXBzpOA9CQ2fKjJ3WqqMb86ZVTe0UXdzPTuSaWB5PvN
sm2n/t1SDhnmPt1IvFp7v5TB3auBmESt/dzpPr60I1QYKnkQ21vjngeMF1rp/aySJlv35WzeDddi
1OKkqCTLp60T/PNR/p7bVJXvvoWVqfo5Etm5uwiTFwLwLJbLpyXy2k4mkWQd8a07mk62wrp67EZd
npcSk88s+3xokoVyLODNxGweiqWc45A4UWyu6oaOxscLEGX2P2oom2fAvhl9JhygO/V3it30zn5m
XueKHExBbkgO9DE7mcOBpEe+TNoyu1OYyTg0desDxzGPvBmtrox9EK9Du18ubEBqyNp9Zvr98Y+l
OTH12ScY8/jUJqC0xVdk7MkMpEaj7kjSf2jmGZ9VYdQfzULNWgRTQScFkAzYQeDP+nXgcUPJmbCR
H7EHCtVK60jCIPtyZAzsDoeabuv0haPjr3BQ0VNHcdpKTlBwVYDN1F1Cno4L/8b3yvSZiuTg3Q/x
7S1ftxABNIUl+wmlYOPYUfk12yOhuaTszo9PU6RMY7Y/k46aROowYloS+IlUI/wvAjkQQvrMPTGf
dL4KZjx8Ne0sTD4q3nc+6Qota/Zo+gAQoZIroUKyw1izvrn7n+Y2haCYpN895SeMhSlHiXtQEiOJ
8/WQ9GeyXMZtsLOJQlfoVF7WB1/5zMXVFEvDFrSmL7L/VecYdy+hQiPVvsUZow6/BD6FdVul9sUF
bbjGRmBx9KkPedrgcSuCVTgP1jGhxZPenrjfInHQ3pJL1p2hmXfgxI/tDJsp9r3mxXKKn9YSjtUB
FU2OTH8EygOcG1bxjzSsEF6s9KtMrQMhyRdOTdMW3wy/9USl3ymS+HooEcOdEYkz7s/A4Ip1QEwW
Ooz3jOMUgIIkXxFO1QGhAXGlh5dQq7+dyKg/ref5NMO3wTwVeVfEa0Jtuj1FqrK/2jJAJsqYmGS2
a32ZbfC7rycyzXyPb5nXvcWDFh9QsTZDkXHaM5FGLavATGDnIfCC1OBCjSmZMfWWd8ytY6B6laFg
YBsZIJHwWOUTrOd8+3it45mWipn0D6lRXvoy2si+Kd46XT2LQcpL0FNy1ISu8x4Z/UYyTYTMFHrH
1uPB9bEa+yIH2d/13XpKxwX7GiLBtvFbUI0MPN3leWoLfSWyUr0RGfogijB9JzOPQ4tDEHuawpwq
evHFbrbuZsJFRQpyiJWA0f/y9Zaew7Vpjd3FqOPyMxqd/76e0GqxlzP4TptFIc+79mtO08esx4f5
8YmFqby4ou7Wj5/MlBzZM6dJLlRK+J/I2piLsHOXY3JvxFtqdNFWsI4fbFqhvjVGWk+2/ikIS+Q2
J7z1fk5CdtIhCm3kfVtGB0p84tlMjbZ5i4zg8/H13hIOpwqzOiW2rO4libAYL+C3QY+kShjRxE5D
yds8KdBgpeSeM+mdKmlWc5v4Y0C3PrvFGK7T5T9iGMA4sWu8s+ryp8xW1ZtFVawPX59mVNc4W4rr
jw5idSAqOX7XJMGFvSUyH310pescBHIo+bNk/rbr/IVnpMJo5AItaey3dFJ/Zm7bFsfuyamZatC3
sAoCLuzD/DZ1wJmYC9DAPunmC8Myzc0eDjTWH5u66hY1wpMf3V1C/P8qcHjgtUc4bisWz4jHzSV3
AbXZGPbSHm51wRjZR5pndDXVbxWMUeOaZPPN9HDo02KnNpXR9qfAY7kys2srYjBvdjZQWspCHyTW
ay5ZtNXY/YE47H7naGZ2x+9OdCjSY1UZ7MTDRIya+0FKSpIVfGe0OAg6Fb0htPTA8kDuDMsvj2Yl
GJhz2F29NPZeSYl9d6Cp9sayl9qUx21tZ3HnQOJg1wu+M/Ev7uviq2TDPw6GWW0fXzaS4aUq2uEG
6iSAjVPB869/IrKm39FUNGvqtvEFZ8r/KPj2rGZOvsPE3UJjCbdxMJKIUiGKUXxwigFGPAMdlg1/
PmYD7TUmVK4vHN8kOZbX3rIwZ5hLDKpl2xwdLuZ17ACpicXXiLp3iChd2cJPicjXD19JhtA3D974
ktjJn7nsnxGyGVZjaoG1BiSCmB/sliZPARkM1i40oHVBEVgT/qm/25iI+JwzACwdujqEmG6l6bZv
vdbJiZ5A0se5d8BpzOHE4l2XgI6yA3kwhFl9a5fIjbjAt0GOb6k2LKf61nZw4qbaOyRmQty8C+fv
aYieIztvb/0g1VPLDH4dtmr+Rr6AbqgqzJfEV242lNXH3691fxUpNSYsZpsiQYBtyUmz/n3pFVK3
CQeBfFkx5cZ2tCjNcQLD+CIG3q4jhloqNc+WbweHuuL9G4bB0R1PVArh2LB5koe2mzf2SDlP49o/
KyJjQICXMSZPjkiIDA/1Z6s/Fb1LXzXz0RPGuZHn3O2/wwE3J0cskDRUJ7rYBgy6AMkAvHdLPU9L
P9hWwjdAIqQVq0o5ZUP+ePzNSbm3uGihUAfvpTJ+ZRXglglvep1KtRtFfuY2gBkgnf5MdOPOvpdf
lGLWLXoO2UlBv1SE4V/Xd9stx12Sdf02pTJi5SGHcVyDWKns9juYZuSEzPEPIBJ+pyluhbgwb8zR
eZK7PjtLl63ByWgf1RhHoV0y1vUO4yTUNmYvc2eTnzwjmpHyOBdtLw/YyextA+UMRYljuF8wIk1C
rsthVxPLwvyzTuGirjlKVatGErwQQUBUjG28J004KF7coA6DMyhW+92z59PjiaJeDuJjEP1qVIiH
tsz3ZVRlR9E5Mxr01sQ7TfLhOrsjQcc5kOCwo3c3hbuVJsGabSRF9bb9c5q3H03V9W9BsYxrTW7p
xmia31HYvGZxxXss9Fehi2t2QWRpLscHs/M+vQEvIkN4TiwFwQMpjw6nW3wNsUeNZrjVy/TAsRK1
TSf/bZqcdSU1PkaUBm59abelb3VcuVF+jh2fCTAciLEnAI1WHfR0MML8/eRZ3+NruxPrvIOsmPFf
YcIKq7m7RmBWVv3AyaeUI1RDpv2VYct12uRI8BNLNNOej6gWdH+IfxzxIBMFLdskXV8r7QITJf0G
uqLtPuyE5j6KrW+9U/NsGgwQhjxaF4RTAcvYcj8ZRr7PWqPbYsxhB+7bPTdozXTQMI7lBLS142TM
VZsovqMzQDh59IOL3JUoHf0c3jgRyqAgK3fLY05nZLa8xkGXFt+ySH8lxAXIvhcnTD9PTk+og6f6
lM0Ekf0cZ4QbbBAgyXcBrIYF6OHBX/5z5yJL8qGRWvQ7Zoap9WH2gqO3cE9xhK88DwbnSTfQCElg
56B6uczag/vh8zuPFikj7MZ7o6N6G9kZPwfo8nviw8LmV5Vz9j0kjsxXqVZ3MOL4misIcDF5RR7Y
ZchSi1zh2wQk0bEauUtCYXxOZh4Dh5oKRLdKsKWyLFrMcX84rkkGZwltTyyesycypldQEDrzgwG9
vYs7aKCoR953IMBpBP5rpkT2gpmseko8TuSZUYU/etP8jPO8opWCm4vBMr6l1qRcFuNDb7eKJSAY
N5XXfEnT6NjJ7OLJ4vcjMkyHyYw25g4clQgA0w0iqAfuwppMA4tR0JX/3F5wMbEKeSgyJckLGwQc
nDzfVEMNoNDgXIgKTDc57ZyRB2/UnQlDXUPuh5gfAtpzkj7YzaIiUQxc90ohz78SmPJJ9N57TF75
teFFXvkRveYma5GvO/sctLVzhvnerexMnVowxz/CMsi20qDHy0zz7sgWVW36ivd9k7SrtBzbl1J5
wXZynxBh1AE0lbwtOX+Wbk9TxGYpwRMBgOognbLlLE8/Lgz2MwGIbmdk72WF0dVLzk3ow2tyf6CB
TDA4+Ffi4RpFgGkjtPJ9NKd0An32hVa8NamWdOvaeqqXkJnPf/FkanYAHYvfYZRsisqa9rz/phWH
MdoekyzdGvwf4M2/wdo7REmZXiab4B31KFUt2Ty7BBxH1FRbToFyNQQD3XjO8I+Rq4bz4XsACjqm
vvUh5BS/1mAeVslA7UcbmaxZxm+2iLVwGaMVHU7iITnMBmfbkPHBqlFlgmZe/CQx2j/jN4RjrIz3
xZCWLmeJAbMeDW8Ex7hfzpFT/ZgHY135zP9Ljy1hUkC9RnpWGyNkcbZQn2AjiRqd05FcxAbFAgVa
1KM35IQ4xesQij8ZV/UdU3twFgNmyrEK17KtgGmIIP8JoOrAaBsyNhBg0G9VznlhKA7sIieTRiSw
ZxHEfvEGZltdZdANK8HtAKwmLoRpfvPaznxqVWzhLONP2olAZ20UsWQS1dBuZkEK065Sl+k62zxj
cyYxXnVQ5hhtTCxLKH+CNH7ild9BghOGSGl9EGl/7wor3PkW31DKJLl2uqMjzO6dXht6bkX/yqG/
22lENzI1MGIHXLhdqn9as15sESeRxzYssOlvTUUbU+VvMwKwi1iTMGWg4oR/j7ctMQhuxq2pWcGy
eiMKRGKTmelTS16RMDE2zQbY1VOV6Gpvu6ragqDFvsZBXTBwoaYywFKs87fHTxfiFVwWSLtS+izy
Efilx4zG9qky7XSLf6Uw35owh7XZxCSbl6UW+Q4YMA3DQ6LOgap4UwcIC49/giTUa2/b60CI/iWf
J+9laozf0svqb5viDYSlVRDa2XEsNAUUHEtr8tdc8gSHyuVibgHOXj3u3f93Rcxxh52NbI7WHFPK
tjnCTaEbcWm7G+pOb3wYdN9jm7PkBI17lXIhA8c41Za3lWFikNQlJ2zD1MV+tJr4243FGebXfNMM
T0nWRNW+SolKPw5WEM8PpcBiPrgu7g8TOkwCNC4OTjzX0ZNbvEwVWfZxjMxNpjaGKM8odf42VN6F
Uz7uagrlCMSZB6ev6n0j/UvP8nkeAz7h2zqq4XdaMeVg1Rz+h7nzWI4cy7Ltr5TV+CEN6uLiDuoN
XMGpNYPBCYwMRkBrja/vhaj3uoNONt2yRz0py6zMSIe66py9114Foc03amm4kRBOwn7vEIgU8rez
FE1LqnNTbUciFJiRouP/12QWYaSsO1oVp0E+8UEYlHuKENmrH1aXrYx/QemjH15Sh9AC43buBxuf
xU+f4sOeXKLdNLXtujVhW3dkYoiEplagaiBbPQVi1qWo9tdY76N1V6OEVX7xK+k4OFKkWE0IlLww
1HKPphou5mBY11AK3UWWlVMS6FseVa9cdJoWf0uJizeOOBjadra1x3SGU7idXcveJXny3UkiTEe0
5VYt2WPs2pybapDBGjjWdxzl2qmPiKfO7ua44fujqUUli0emleiDhMOc1478h2I2dTIk7LTW0hrl
FuWQ3MHomWhGu4t4yHtACrExMQhwuQEDqZHO69Kh1cVy6+CN2gDK5RpSFD6sUhYy6Nk9rwGz0Awp
CPohpFlz5+IkbyevaCNmgdiFtObfjqW9GTvQN106qDNWgwd419hrjInNbE5SjIg4koJa2gZUqb5b
YMjyisnaTCcUHGCm16B8Nq640oaE3NQqKHelNmJTcZ6QcdyORb7RE6gbwhySTXgSJA5CEBrgcxLS
UjK7izlb9phZDd/NLUsEw+06fnZbHxxKbufLURZprIkqKl46ZkjyQvYZ65QYn9Vzj74RB6BJvzUs
H3C3DFZP6dw9HZR46UHOsXmVe5r+8yDv7GBGYbB0wQqrWAymYqXKZj9m8XWfzDc43B7ZeG90sMGi
LZ5tGxtzEfgX/ZSc1N0FlaVtRTCKa8ChtFPONmPyAyskhA/CGolx8Nyu1XaVGRsU7vDHZ4xcHTyo
Qo65MtMUj2h17devpBXkXqePlCSFdeoW7R7tXLa1RjHtmpDmhOI8Tcbt4JKMo3TYxKKqd0OKXa5v
f7g52sN8tF7Qgr+NrL6lFaNTwg5JF+U6j8/A8hcnYdx+s5Die7xCeJis1+iZSevKqjMtnnt0XQpR
TEshrnHa8bTimM3AgAJsZNN0nufjSWTwtIQ/WCfhSNU6xi4HwVO3NgjUyDkz2a5zD+OqbOVWuN1Z
Aed2toz6Is7Jwc40TAlGmu7stL/NDNpN5I+tyygC8kwZc1UOattb4XJZ+jateqSEM8QqOC2iUkv9
Qj6Ndvpqz845xmZKctoTO8iuL0w4FtMLE2WzatE4bSAqjCt6p0820kakU8EW4NzMx1xELJfWWg4U
C3XsOPR7CsKzZs9sbM+UQ4EImo8J1h4bzGbcBATfEq3sGzTPcEmjriXvay79XW1mFz1ZRqcWPE+m
S8TMzK9o0Ll6pyyRiC4vOUAnXnOY6BwHNbgzn4zkARKUdhMwz2sEYWcCWD5KyFOEx49WZPgU5WjF
kGebdt/xDRD3Pb0OkQaQO2n4RMkUSIS5bdrgVxvlVLrDSa6BJ7HFc8P7zA8Qd6KG2TlF3q5Qhk+I
s+abMkruhyHf9aChPbuhfNxbyMIoDGprvdUqNr8e4Ni7Uo3RzqbAuilarGAz27j4IugNCmx4Nkcn
Pe1T4sIGtz3nLAZm1NUp6yE820QtlCe/ksyhJjJ4H9eimlydZrCA9V6wbgnKxYbWX0tqBF5TVT9r
qdXrJABJQ5xSW+pIRmv6FjG72NlRiHbbCwAiG4K6aCg4+Sp37B8EdNWruP5JTxOckwEKyR2rR+UL
z3KsNTvQe1fPXxpJuIltvYI06/Rzhw1BZaGHtEexE7rOrhVu4UZvyC5rwxOzRh8flT8k2hPEpbhS
/QmLg6+dqEq/KRTwkIAGu82OU2akM4ORoQl+VrrTfYJDQPAV8QWzpvQZEOG4yRSNIz2G45WBLrSn
R0Bubho/lYKdoTEYYNoihPhu+5INTcFpNS+ROdg/hRZCPhWr0tC1nUkVYQ2G/6yy5pNgJtqV/zgF
VFRcLOzlGhKjO7+lgbhLx+kN92S9SnM6VmitsZnCr6e0/8MiX2q1L6XL1hQCAb1K57IDvOnm5O/G
NeaSCtoQQbMUmamLUvliM0BiHpNHiPF9pi84v06W+J6q7iUBeWf7wU+tz/gvGeiPI4tb6R/EiFcC
HYe1AW+MxXl+thymfXtpbsKfoOdTeDbN9nPlSEKAEMu2WlMC2C+CrR68ohapAAzgqIW7Za9EFz4D
dWMxiw2+brq1ndlhbJ2zDdWQZmcNLnyBR8pP68hWJZpgHKdGqPgMq8bTzS72Zic7LU0HippUtyRF
rDOiAtcd9CVh1GIzzf5VIJaaq6tu9Yzys0vnnVVysAhHR0KTXZsJ1vWeBHgfr6Xmn4a9+4MO01Xp
5s0FJbvpJM2MMwYdknmK8KJ849+AOweDPjR3c4MNqnRjCObsMJnpXsfCHPcN+LredLpVxKjkYKv5
52GydQME75MbZBs7AcfkupQMikE7j1MMTxkiYrotObmtG54QHjSNBDmMNJnmTnvLIZkghmLcBvmP
JLHSzU3oErv4O8D2bwX8fhbN+2cy7//9HycA/y8M+LWIvf3vE34vX/qXpnn5x0mTvuRvZPv+Th4+
efvXP5c/9++kX02Kv3RdF44tpID4bRkk7Q4/m/Zf//z9j0ypHHbouiUM4fCPOMq24b/+abh/2YYJ
plm6uuta0n0X9Wu5SurKlqbDnxF/J+nXMJYgX7pAQZEvFyooh2MX0C2DxoxrcSFkFP8Z9NsUZiWY
iah5DNAH29cSskp5qYobpqJcABi7IoOKbs4pbC97wvohwDMxQPWUwyTO6/Qy6V8p8SnUOT3hGDDS
KBnrKGwRFU7QxcK3lgDcpl7xJ8lmXSN22pryRYtvbEJaWlAFzbMk8HXauAn61FOOXLW1T3+VGWe9
59be1fZVGlzQLrBoK1mWhwDNdB8lgMfl/2txUYuVJJ+lGM/cdKcXVxQUh/FMM55oVjZUjwhexMzf
iBMr3rrZTQ84gO1G4lLxitayfnbnH5x7/GjXOCiAh33jEIlwYdUP6NGGkYnpecguGpam8aeVvzbd
pTT2vf5klQ+zc83UvlLwL0+luK5M8kWhojKTs0mMdqK/m5eOrToVyevfH4rfYLqVP9+il99Z2D/+
Mz17ybv+r7+7uNvdH/4L/wuH2pJA/d8Ptfvw5z9WL+FL9tL8Oc6WP/T/x5n5lyOQCUrdIO7x34Pp
/40zV//LBmRn/9dA+89xZsq/TIcUbmUwDl0p/vmPBnsVA9DU/1KGoTMwLcv8PXD/1jCTB6NMN03G
F6PWVLZJC/FglNml0zc2vQHPtPrnuMrEaZhjfkgyA6oG8nD8GhaGYNHvKFmF6Ou7DBlsoZ3YM5SW
ocAtPEEBC1qo+Fiqwl0NDWP9xxO9/veY/0feZddFlLcNc4zzyUXahiWFzcQjmHneTwU04/V6QkUF
TR2ABAknEuR9BSTeVtGlY0RnbRX7yA6o/LiLCzo3iUGaZLolH6dC9EjHw2+L22yOaKAEhnly5Pqs
j9cHd1dK3pMlBCKB99dXkHfKL+JD0EqfIBAqsyukPFszVtZ3LTGXwIO0ocJGvYVGaL+qyTfetCaI
lahDe84W+fzrK/rkrTrkBJjCcclqN1z3/QXlLQrACEc5pSvq41B6XrNUBzZecWigbhH6eBK+/sVP
XpFjGZZrU2swLNM9+I6mgGPTWAC4AxEiodwRH+tzNgm3qNesI8/7098SLguTEjREncO7wxNf1dQY
vK5JxbYJ6aEoPAMgMnjNgBq+vrNl6L5biBga0nK4LWG6riMPH+ZgVrPRmjlnZJriq4YA1It81h90
2txe3Pf6vsR2gfkjgannVOvc0IIzk6LKPKVsseAHrqMmQJ8JKewMNSnpptjfKI8AihhqE4xNbO8B
leeXLqryi68v/sMq+vviFSuo0qnQGPqyyv54IW46WAba/xllOnYCAbUXCPe6abXxtkhDaAxUlmaz
HdetU15gzslIJnugcpBtxhRP/tcXsbyPP1dy3dIN2iLStA1Y4mQKvb8GHmoBPm/g2wgniExUysYp
uybTZl/gFRh7Wgn4BM0j7+3DV7L8Ki0Bw4AAbXwYlLZdJtQ0isxTeVlsuojcrtZu8KEXqI7SNjxy
k5/8nGWaiPhNx3RhzR8MgBxdOt2wIPXkCBkaFVjXI2sFI7Y0wb9+nsvO7PCBSkwdbN6E4wgWiPcP
1BIuaaNpk3idQ08IObu70vyzOa6uNY3TsBGgbzfan2AsIKo1z7Wi9J6QDrY5ch3LPR28WJYMR7ks
RmzgDl+sFbVtg1GVfm0BXbeKt2gqtk72MkTWLg7CR7zCe1yeXjJF3+Gtv1nVcK3N9pXpR09fX8rH
p8/iKkx2nrbu2rBX3j+RHHM2GyqevmsRwUX7bVhVmpVdjzCCTs00+Pn1z7HJPbhx03Fck0g83eJl
W8uC8MeoGvLO7pAcxli5zkL/1M6y7WCdRXZ9NkZUtGJ1XyTVkVnv4yjiNxWzOpI1xfJ/8NLtoa6V
QWqtF0fJVR1FyA9K4redH0kXEIrnvFqZ9fr3b1PCoVhuks/aPvimu2nMnbqpYo8C2ON4NofqV5Vk
hKKkt7Bbq1VYUw6etSPv8sPixRFfMnhdy5E0sQ+Xkjk0AeTEBK6QWrlGMWbYESJ4yoWJ2Tyr6uFv
36M0+RnFGchxrMMvRyutReJcRJ7Syy0lbD7eALM57u6c0N5win5GZbM4dWipfv3Lv9/Y++Fj0v2z
mS64V2apg4/WIIydtCIS6iDED9jo53SVn/22Uy8xIEMOwrmYtLPReI0DqNwiMtSNWz9bgLwpo2v4
VpMz1fjdTqta82lqu+3YXwfdmdtmF/ZYQUSbJn+TYZTxkMa8+ViZ6IIHJikvzrkmfP80R4C/4xF4
qpqc53ai9FL4eyPJ3PMZuOKRG/4waqRid4DIgs+YaoBc/vkfo0b0czCPU1h7FMvrlZhibTUAe9Lb
WPPGMj+v1bgPtbS65r9x5Kc/fFPvf/pwB1kSIp5RJEHuwLJnqXUVa8Ah+Qsqff6R7eqHuYjfsmCd
MD0gEbTsg+Uuaga0e8BWYNa5pwlF0XqaGLQ9EocjE/Byen8/D/FTDkVCY5mLHOPwp7QI+7PUhor3
qz8V7vxkF+g92AStMzvbZb4EOFHeaYtEr5TNnauNmFKHEtqqNq6HOX/NchIUmieWZ9rRHIXtRQvR
pCH0m6l9q9oRB3Yz7A0N3XkRn4XGoNYYbV+MDDV2GBYadPaQ9ZTy7deD4+Oef7m1Zb8lFecj9Hbv
P5aYiOGsbYvKCyaCxIuK4zI4QQ9x1e3YVndx4cSAYXwqAKAk6rFHdkzDSvXzDr7fi+WDS7LdkXS0
lGH19bV9WPa4NNdmjiIu1OJIcjATTw3ikDTRSq/JE31XxQB2bcrdX//IZ1/RUn9xXB2/mGUezr2u
mEgytUovJwpQ+mOKad0n1xn1L8DN71//mPHhBCOVYhaiCmRb/I9Yxs8fQ7OvxYQ7oOTX6NevadFR
7Q0IS8x80C9pQw1dBmeC+M49LZrXbAjORSRsdrfwLaJjm9ZP5gll2gJIF3tFdowHty6skn4GGht0
5wKTt8+rd9qJaqcxA6prn3M8DDgD1ImhuruvH8Tvx/puTuZBuAYnbI7XzFL6wZyciaWy7ZgkyC4r
T187aJjKeuOnkmxeqI8GkLDWxadZ+dp3TCCLERfRUGR/DyykU3NVhUC7IsADsZGt0DQ9Fm2wx0Ok
1jMd2tMkAPI2TAoLNzlC7Xhk2Px+Ue+uny0JhQOTViwb3w9bMqABeA0Z9HhBw12FQPdmGKx7LHOU
pm22+AHNiyJJ653Rm0SluVAYIaXYJeQYq8F9lbTlt8jot9gkoIJ39D7JB4mc6oWD615XBJKKZkQS
Mp1ATrriSYBdcnZ9WtxL0V7mLCfCyPfmYFzYOf/yBJ4esdxW1KJFMWasgfmM6L7gKGtiIo6Hv1wp
TY3r3r7hc1sDOyDvtNO+uR1XFPq/rMk+Gyg6GD18Jk1/mKnFI9zMpq2GDLvswBBpHXDjTPhHRuDH
2ZWFmdoIA4KjtKQl/X5QZLVA4S6WzkAJCcI0z+kf9BvygoBspc15mgKPVQmyKlJIeKpGs8nwgHvm
YLXbJIaA1KIpVrF6wBGAoWxxLfbOleyQjMXCxHcUBJTRkRzjpWs6CKyIpWBhrMdufIpKHW9GsrCY
ye+Gkabvjnzpy5d88KVwXOFMS1qkrT4cIsKMzNVUytwbFYwsAulXS5fC6fYj1Ied0XZywRA8OH4t
TnFbnwkLqaGt92sDdwUGyejWHhYXAbIl3LmZflaQOrtQxlEl0hH8+mo/rN9sQF0mQaoaCgPU4ebX
QvSkARSE9DABRrYy+xIiEa6z9MSGFIMrqzsyx388OC+/iHWG3a+gRGceTAT0rsH1EEbjoa1Oh/LC
tQpIcKgTMoJPVy5kJyo7+tqXEBZduUnwov8P7hkOCpt+IE4knR0c3UUIHKnGBOdpRYDstuaFBIN2
DRPvBwIvwZxMTujXj/njOsBdK8fifyyllHN417ieXFphHYWjio+hS/DewGA9Mx2+YeNpLsKTsoV9
ytlzWxvylE8ngS+TPxalvz9yKebH7xNwKB4Tm9qa4orejz5JLaELuyn3SFEh616XNG3tEy0hKMz/
NbnaiVO0L3mckw+A1ie9ggN5feQSPixEHGx11kWaD+zPTetgVSyitGO9RMdVss+wq/6nOVI1n4IF
/9XVZ2nUgp6GrGyh3CycHh7Dsy+mp2TiVQGfkqAMpn6j1C8Vsl0iTZdzRDUf+VI/GRpLYcfm/GI4
JvWw98+pV4juZpRjnomTCP+D/5CSZYpkwLpcXpFWOJdfP5YPOxOeyp8/ePBdQp8Y50rnB2V5g1B0
j8sPZXi+xvHu/U9+yXKFAFKrUyp/f2upHVejCPmlzrMyvDkZcFvHCX6lR86AHwsqyy1RnuL8Zxhk
qB18a44FtaLGYcn0Mrz1tTpz0ird3lbkQ26JUfA0TbvWTUIQa8D1M8jIsXCOXcMn8zF1UzoENND0
5UW+v9lAAgO2DS3zEh8oio3p/nd+amBeTnxxgLDOVC8iz2+2Wj29ff2grc9+nHME+y0aexZVrPc/
3k8+KLOSgnHbf0NVhkhcteVaKHWtsuIN6cdiXXnrDOc0iZY5wdefyujKNRF30prSQ1wvHCHGFnW7
akDIzmhEmuFmSDRI12AclXwYig5JgDE/OcH8ZIbqtA/ciXY8Zp4h7c6+viHB9R4sblTiJdtuFxX4
h3J0W4QGRWIgckmpaXs8QBwhaowjJGIdGX6ffjt0UVmcXNOw9cPxNyO2scmEJpIJ8h3JPBcjkXYr
Zwj4m160e7Px14OtHrpG1R5BrE8umt0pHfNjF7KMhsN7pgVBEYNJgFPTwUTAnjAGg9JS6iVkYhvi
exy2IL2DVSIHgDMYLDZN1RSelgdbo+Tk0vU/48U9W5NOsabSYBxZwD67IOo3Jk1ih2/q8HQaouAs
sWNmHmUGgm2m5iWp2Dt9/aaN5SB4cNtg9HH4gmehH324Y/eFDKOAdovHIexyzLWdZhDB64eYol32
l/Pb2D859oJYI3wJ2CFFdkIW1ZysRxVae8eq/PWMbUP1N9aMDv7I5X0yst5d3sFs6WOKcImPgGwl
bp16vvj9CLS0azbVcFOaajvJi9G8iAkD+fqXPx5lXBYF8raWtqMyzMM2Cbr7sdFw03qVliCv1BsW
K+BiIqEtHdk/ahdhqOjbM9pmq6wCfTj5Lqry+U04sbVK5vkJ/BhOwKIn99YMyLrScEWiboRnJE+V
iQNPKvBngjZIlR3Znn6y9KIzoDXJ5M8R+LAvGQvDridCHzxCsbGiSiDEZZKcONb0OKUnijhQzewJ
jYzlkcdmfPrChMFA4mxPcOJB4UEbiDVqNSdl20VBhJDWdUn67qrIrdeKEFS9lU9Z962Yb+c8kUdG
zGf7L7aarEK0tsTSGH4/D9dofjgWyZT1rr2zFGB+fDQroxDhKXZxujPAlV3ALD06NojGOwPUZD2D
N4zrY9tP6+McaiCCEhRgKPCTfXZw/Bki39CToUw9ROecws2dCCHB+mP/0k8gVhel4oCfRUw4kDUk
YwgN2p2pIdgoiuu8u8rHF7eSP4wu28XhbVgP95ocQaoFnDeHeAveNbI5Nxldh1ls1LZBhfbYddDG
mn3zotnV3WgghbZVeKNTlF0VWfgw9L+OjJKP2yfukjITM4gNn88+eOIgk0D2S59eSsyFocbCrhDy
haX1/ZiYaF7ltmiadNcn6XedvGPeAiQFwz21iOdb5aZ8kKYG7diavZTNHzI8vHl6wIRa883SPMQ2
yh+2L9vGLMl52qKCHleFOzx9fSPGx9mW6Y9KPS+Kv6BC9f7TgQAo0q5wEk/FGdvRCZvxrLiEIDHv
RxcmJwJlv++vOoysQDfXPmiOeRzvY9dmBTcBTn99QbbzcSTReXZsybaKOQhR0PsrcoWfqqHPSrBl
58tXf4LBEXNBvWlyLduUBu6tCoxNz9x3ijAVqDGVkdpapYMQ8FfFphRFvoO1jo2GyES8Ct8MN8yQ
5dtAWDmc7SCaVpvQhX1IXvatUYM90h1BwB7kvfsMFGBrvrQ0/M8mGP41+E+nKzdDCbNdizZVrLqT
zHc9gG7DZSbl97RVYiOs+h7CfHcOm+o5a/VkZ4WYuOqOOKtqbNY2HF8aXupH7/fgs0DqUjTR/Svb
oqYMln3alm2DvYlO8klvb23bXCpnCwcJo/kWTrvGQSHh8MlhPyPhtIR9awNruAxNlS/Rk69FMPxC
qP02+Hm4GUwB62ke1W4W7gsLCd1TEkZbaXiKSIZdEdbZJk5ROIvGQJ1a4QaNQ62+rFBUtgsnnb1G
vHEXITOPq33En3qdDkjdq7DrtzIRPrR395U1FNFTW/snEKlQk9aRuJGqFTczCHwt2TH/edXgqxdn
WKfNRad392Ye5qcRBmwQVP7JjEjjcsRNuwVQpcwB1lD/3e6B9cqh7Xcya33Px6VjxOF1LFl+EzEG
Xk7rHQQStGDZ//R97VsPXN7Dewky0EHNnQZqTYr7ygmnS2lrt6CXk61tzlgF3OFWtrQ0HJI8dLOu
L7PO3VEgtS4GWIllZZCSrckN43XYt455Fg4RAsc+MfjK5nAVGESKRlL+wq1u7KTEsjqR/LFpfbwY
4WytVAQARtXVvaPp1XoeSuwQ/fdhQtRbUvDbJoLma9ZfRCGMmDya16NBWpFtlJd90XizWtIXRQWC
Az/J1tkTrFF6lo0XP4joqDUkMuTO+L3XSzZg1XMTFwmeJRmfxPpFWMKyQSGMbbGO7RO9cutzKb4v
jjyqoOG+YgqB6Nzugh7VpQqw12h4xfdIqi273+MFLbcukNEc/ex10Xb7qDerLQEAV51ODwSWBOuZ
zXfXP84plUk92mtJdAHVfNo5VIKxiZBhKBBy8PVejoGmbaUZAoVu96VpvxHjuXFn+O/uuE+q9qdT
2GRKxda3IDRejdAwwdUFpLTnVE3MFYZqlLePElsJ9jsCCBjohCSPodjzLJGbGskKFwc5SzK7p3s0
brKQqdJKxqfJktmpor0KwyGj7qMwHLe5OZ4SSbyJcVSwbU0aatKZPG2BBU3YJrfjYzU3w850hdeh
RuJbdJ5dOSTruhvPiTGcd9GAgtwC9g00nDRWH45qnxB6sGRaEdPj8dL6wE7vcQiHJx3Uq9UgU8La
cD2eRnn6nKJP1nuD54v6elOEMYEhZhCcxHBKKAQE8hTvT9F18zUpLZtZ+EjvKtf1/CEk3joG4mW1
5UtugGz2qT9u+xLOqd7eRn4hsKRpIOci+GqRqZOTIPxnP+xoDCZRdDUkgK9suaM4rccVSQI07jzf
H+vT2bKfxjZZGTrBGfYI9DbsmABqPP2kMMH91AnsbIy8vSQNLwTw2607V5pXY5FSrtWJGU0fMP6i
g08hQTu9sC97ipGQwaZVJuFphQXhXcXE7FpnsOgyaOfrDjXFSYVz4RLowV1YAMLVUJytAqfbla3f
bpImsj0d1cvl0BlyrTpFrndmSmx43Zmmaw8DUkJwvq6zrmdzRaCJvs9oZFJ/6IGWyY6gdzKX81xe
9PVPjezhKXgpFEzPwLQy6GyRgR6+Jkyh5F9rgot81BQWL/7cWPXbsvrhl7u0s4k0CGZ3nXVkE0Hd
dpuEBIuSeuWs2IIEysQP9Or6FdnvvRy2TVL5u7TObu2yQdAcGEibA1QkjvYIbgae6PyrltDJ6WcK
LyR+BYBAa30fSlQs7Ki6y8ixB16FAAmtovIMxJmz7Qyr+pYExhXW3uytKPQbheMLhNamj4W2y8ln
WVt9u6twynkkpZMqGtuMawZn3ULWHMED4p4n6dMuhmfE3RsJD0ZLcJMDy/M3cZI99Q7wK0J6mB6k
pJI/J5uui8+UlTfPbjrfNkWzG+ks32o1m1e7iu5Hq6kuaFHXO0XNb1PUTFZNbfeeSKtkjWJM29g+
4CZSrrcOJkCsg1r8OONfbThSXuhdUq1cCfoKQpkGfsolmIpIkW02Mk8ZmAsb6E6i7bGsuVN90Wn9
mnjQeZeZk9x8veP42DN0TTSMjhQU7SjXHTbmlFvHBDyNqSdGYa7sLh+WnLXqatKAQY3WMJ8nkXNp
cprYkNLlUKdOGb5dz13DvFISV7UaTMwwJVkNNRyuI9f3cYtGI8+wkYMu3X7nsMpCdpVwq5LqSkSF
nDSXU7PnZJ5IAn9ZL2djDDilUqFQw/CkifGJkLItx7WfXROct60VHt2hfTg6o5gRllqEleg/Dxsc
eeWgMujIuc4150W2g3Yh9LgjJkXDkojRs2QQ7eYid7ZOYVz3dvMtlNle4mC6rDGBtJHy15hgcSLG
42PjL3FyOAoI9Az2kHJItnDbZKeTSbOyQW2XLYUzN5EB3k4/J5st9uB1+ys7A3I72q/kbkDQm5YQ
JEXCK8YC+Pqng4lhWQx0/FTu5jvKX+ZwbRA0nRblqinq6bQN1VtsVvXjnFTHDkGf7KoR2bLo0H1Y
Ovr6ckj6ozFqRn0DBr2IPZPgmE09SMTZRfmzBr2xzi0MGjNCLAw1bEZD42SyqxPLD1L8yyg8I4dx
GHJqOlJTEB9LHpSlEQJxURJ15+F7o5oxyGYyIk9zAQimfosD27FPI71lN204pOiAcMVA7p+6C6Fy
gPFDs74t1hE0los0LIuLyeJcl/m/xki7hEVYwnIjAT6pBVNzI8jvkVCuB6BjaeusDTu0PF6Iunfa
tlv1Y3/idhMMRIf51K47eIHB2hHJiTaxVspAqOuaAKc1veKf5JAVK1+NsPDG+bFz4G7Wfdmwf2ji
O9mUv1px2c3p+DyJptgVFQ6V0QDNIsEQ1Ga3rCODF+saqv4I1QidVI+uZ3xrQs5uMHN6hsnx9MhA
tT4MDLSsFMwWpcrikFj++R9vPRFJiSKUyOChIybLdDu1T83u1h8wxynOofshn3+VoUuqDOiNLoSF
Vk+j5pFtduuXiP6+vp5PjuI05pF/WY7jkCtmme+vx2rqUq/Bi3qxQ7x8ovpipQV1RiMMyy3x4sZZ
k1r6mYPT2J7K9rIng0VpdXPTlam+h+8PnjgCVm6rITop696+l3aEbz8+r4hYhOSdBNTAiHabXYV9
V8XuHftsthmqO0sT3BA1gRz3vmyiGxiL61FMpEUvm9IxSV7VUFfnNRk9+J4oUXx96x/Vt2hpOEIC
K0EF4arfc/4frwI0VMz5XIReZhavldAGL59bTGGqqlZmSRxC05IOE2OXNCHdQV0rH3F537CBFRft
LM9ZVlk2XS1i7tdWSaxzjiTCgZFh3IaEKZEBT0Zx7cb3X1/4J3XhRZ9PHBiVBZ0a6OF5fIGkNEaH
+rFiN5uL8AZFC3tQjt8uyNqxg0zml+NTXMvTRlGbzNwHzisPX1/GxyIOV2HxCdNRsExaeu+/nMWH
qckBpI5PccVoFCmcKjlxZ/fI7/zuhb0vwyKHMQ1qRRSLbPewcmXPAa19sHMeP3kZiMr1UEM/uYXx
oInhaSZQay0NwpZMdg6lu1gmFZoZpAwkBo1gEftk53AOxniJ0EcIKiqEauSG3Oqyv9fYu6JaoW7U
ocVAe7kqYjCohtKubcyyHbuOVWdQwAamiptu2T6hUbJ4wpRA402Z9vvKCKNVNanrv/98pUnrxJaI
gczDIlmWym7mDcZUn3sKdaN6oIx1Oi2Fq69/6JOGNA+Y8c8MsKg/D00GTDKtivM5JiFnau+KEfFn
saXbciWCE9l1xWq2ip01I5aJKo6qY1DUR9adjzVZGlQCpoxBmR2h81Lv+WMoar3oIgIpYk8V9YuY
q3NO8a84Rq9hr4I6oIznxoqKKcqNI/f+sUjHL/NNmXQC2T4d6m2zym86wo1irx9sTmhU16Dto01x
tIUBiLwkTs5rzlnbHKSVYbGFIvtKi7M7NfjPYaMILqBXHCwULgli7sjVfTLG2NYtSjW6iKjWDkr8
Saglja3Tm2v0+i4lLWLlJ4BaInlvuNFNAU9mEd/NE5T5qkI+ofebuMlXwwirYHJpLbdSO/JZftxp
ol9iJ4yMFsMMGtP3r4oDfRcCJo28th1eOs04z5h/vr7tT97Ju584WCPLKp8BXgwRrULPlQYtl+Yt
EEuDFkGqfeQZL9PUwezy7seW+/3j06OCMkUy75ajYnnDbvWajbPH1hVxrPbz6/v67KekdFzsUA6t
0EP12cixHVi0irzKmS/QIWORKx+NKaODUt19/VO//1uHt8UBH+m6ywJhHcrupobumG8stzUGpATF
tKOiXw2pwLugAN0YcPbV3ZQEOea1jTIpnFr9Oet+CyAe2VS977ORENVW/eqtVwkKZhVy8kAgwUdV
JTWirZDrvmwriU4StAZxWt9ZlvIVoKK7VPcvSQjdsK/Qd87QAsWziQ604kt7SjmelPgX7ATPdTuP
NWWXmTwHTroxSKOtCg0oNTFBEwiH++2Rx7IMmIPHwoRKG4TjCTWWw0WrTmuUay1VMpXp0JfBZ4Cz
CKXcayySK18yszVaiObLUldkYftgD6JibTnFhueYrEyteyHSuVwXrjyjeX5rZSNzc7ZUU2qSK8it
XmmZSTWjQR8xBjtwtLvYkNVVrocUwogHMy39KZbtS1xDFABsShGPvoRlIjxdVnMoy3eNBD+OIEHC
2FjHQ9rvwA4e+ew/m/TFYoL9LQNi+3MwjhdnWQj/lI+xoxZStD17u7L+nttpvQnrEjZUrxGSZhdX
8WRxQ3bbUw/vj8qvjE9G+6Lc1hdLGadX/aBNUhWCIneUhR4+mm1v0Vk3s5jYlpk8Dhk/kx7FF+OH
4RYz1Oukx8PZzOuAGg/ria+4nwxxGw7XmdX5p9JBYy6RBsaluocoMpzRTMQHZQfDXhXS0522ugJ7
BpaiVIsNYMLea1PA00IbENF/EHYmS3Ii7RJ9IsyAAAK2yZBjzaVSSRtMUzPPQwBPfw99N7+kNmnT
3Sa1KpWZEET4536c2cVo3yQE0GNF3VlO5G6caRjBR8LEACtC043+ypHeT+N9bzj0UbKI8TxqxdHe
COpXFvWGjoLRT2ClfyfTt9JhwRswC2MNKHl3glZTV0HdYDjIKrkaE20fjEloWDcErU2aQ8tgnIbs
+9/rifF+O5DXTehaqbJ4VygBZkF9OvSI4TPv2B/JG1FI0n8uqu1rIqqLmNvKV1A9D5LSAZ8x7Vcr
RiofDZOxGEDBKFZfDLDVvqX07rDSPuVD9kIOruTnQViWT69IG3yeaN4+sPfLoO9mN6b6c9SP5ZkW
wZdkYXjbANM8mE3MfwGM8jb6uQCZo2oDJint5CldvukCQsBUrzrYiQ220URxaz99NyHC0j7xBNH8
fSzkD+cT87NPVHIF1SqJhip5xQg67pyU2rRusiipOKuL5cA0qI360vkEz04/0vGwIVUjr5iaZ+zl
ykPUFJjM3YRFZa3MC2W4oD2oC2g7AB/jWiV+khWF7zKR2hpGCv3McpV8Gx2d6eLFBWPkm7V3sbhU
DpmHXxKq3VdvFR//VVMos/sO7XYv/ijPvZ6fuWcaqI/9hYDQdy0bzmpwn4mQYicbT8vIrnDctO94
UzOYtZUX/iiWbQgGPs+Dse9nC4jxK8mvw1gML1lMsyhAlTtiChvIELWB9s0/4iuJsOGDWmSXEFHk
Q/04iG1cMSCX8IBxgbJTSW1qLgCEwMXYNScMpfE2ZJjroTK7sTyPK2h29lM+15WJcIi2OIAjUmX5
3pUxoRRb3ncFuGUN481BWSoLt1J/G4v66MIwDuK82wLb4ZcxfFww8Qt884jFVefd2SvEMgcPb2nq
V2lJZEA5ULyVgy9jCviPnMYi9Gwu4yqRd93GTHDEMAIh4mXFbg+G90uB6gYapnq2LW25TJ3so7zV
bkv5RNQt/a4Z2T0taBJUhZM/q6a59qsFq29ouHRRn8PJLNq7yWNkvIxk6emdFyBtVecPlW4dO4sN
raPfV0MlaO7yVgrY4MBkcVFF3fZuONnXqmcuMTyxC//aFUjqCRVgiHr0lfJlkhQ9qXz4zieehSCM
xSEWvTxSrvDBzltcDoRRAbb23XG1e4ppWLXCxWk/tFxbSFCkiXV7dk6Jpr70cGEjW8PAg1TtHQw6
d2obuA6USk7n8twuzzKmb9YzXjWoHWHPxEhkeXHOVO2nRoxeK3Zrb2K+cFByT7lQqFdaT2O3cC7u
Dhcp12OX0nWUx91309GfdJwpd5mz3ejCFqcZiJdoxzunz8KmqOeIKov5MGn0IhHjtw8mocf/P9nU
kin5Uvn0HdPCmxDwzzfEb3PiFLW4ZJFbOMbsSINcR6gYW+2QO/RKNJJySRyP9+DPrzqtG5TEIb8z
roc72mggkozmNCc2lXPf7c551NzxMg7vpetd2KvO4VaYJvkZtAfN40KNC0peQJJmDVkLA0RTnzNH
NMQGRdaeH7PuRUvm7UT7hW9XhR1uWW+Glmry93pooBJ7NNfon425huvE6hFgtQ2yPP9ekGYEK1+G
dK0GBn9mJFPJZ/qUgDqHRUSbIJWoJ9P7JEV6Gt1qunY1+58YDpe1J+TMFVxJmU8PC8FXIdR7l481
1ky+Cr1uTkYG8LBxx1NX8LOMXLtO1U7W6h/roaAtZ6K1zm46RparPC5L7+cVSM/JpWlDYi7KDKCL
69WqahnIff4j9OKtNdqgGONwWgEmm3NxFkp3qBbKebxM9XA0R3s66O1r3qfPnqdQ75bUj1MNYMy0
yzRAecqRbilrtc7dDiMKZxV/9zJxVzfjj9JcRqZO6AfW4j26ADrltPspnBLHTu+5lKamUWVDMlbW
iBJfHTQGuSSC2tLXJ9L5DXGk2aI6k5yoxzpwkBRdrqOGh3rZ2AW6l3YF3YPpnwMgtgBFXdsY388m
NJy8ZH7f5RboytU+2CWiul0LaMw6eozcXO7IGpqGhc+PDbQZlMl66SoAtqkBgaOcMxteZWh7GsP4
bXoSKdV7QKrpWKvMj1MyfaJLc+DxypN+a3lA0doWzV1DXzVFAXxsvibHR2l4p4F2bX9fkjTBm2/i
7/rafk6S5MnBFHgZyq9Tan9uEOADS7Pvh8q8dbnO39/NYDXmru9u991ahrLL22iYePBnctk4TcoP
whwkD0OAzL0nMeJTVDfp7UtfjJvv9javxYOAixloVsNdZWvdl4lcraNPT45j3paaAmLdyC7F4NAc
U9KkmajkiYghHT0M4fREY1rC6SxMMtPxF3fv4xpxd2uTmwSlJrxHUIwfGyWBFRRp1A4dkxJNkrYx
HjZZ1GHprFx8eXdzoP9RqViQwCSFAVGyB6Svt+9xw+hcVt7janTRir0FWErDtBN/TaI9agC2DmuX
7WxANh+tY30YXKyIkoBPoEFNG61LnMPsk6IP3WJ8VBs5q8qR/bE2CLvIkd3Din6DauMwfjtjeGAv
jhju5kmM1SAbmOPWBCTS7M7O9M/CA8qdamax06kRn3ChJSI5KYdt65LPbdAAO6URno7cTiScnJu7
uQKz1/D4P9BQsB0acywjmGsVZWKYaVhIjGisU/NI7KTHeK0X8s7CJOIX+gTcrVA/rHSnivf6PzmN
ZAGBYFhYpsWzbPs+VBVWP647bkNMHHpyk9o9fNWXcUEXkG7lxzqTx7ErS3+ygLwWKqU3sU66QNfN
B8KwdqCxCfQNoR51pxmojOB+jmssfCabXo3VNRxz+0phwcRSyMiODN18V23WAnYwuWfXAxKwbuHE
i4lnoCpCkFwjkRiGBgmS15RqTBNb+HX2NkcukM9AuO8yTcqDxgzi2LjxY1XJLHL7bPW7NGE7YG+g
JqEZ94Y1sd5wvCNGc9E6PRqwGEQohMeUMC2gm+aT2+5uClex901YVx0Vxg7c0t55pE03SibDDalw
TZhJW5VvWq0VlS2FGNUQn4ikUX4thmdjkxoem+J7bYzsPF26EDczRVyJE9aM0kogCvtyoXhNpCbd
g4ljRUsK2HoYZz0kHoWDKqfCQQt5KG0d6R+PfTZzS6sIFlebj3gX2dtxDR3y0lyhZ9aU7xqcsArT
8Itau8uWoaZedDP+cuAyd9Xi56OnZaI0WMTrEbjABvwsNPATaflUehyZRf49NtbIzPdjw2R5wLnw
zaLaButKcyIfypmjuRl1qtv49EcehPvjpC06gNQraLXVnE/rynmmlS3VttnwnNbIneVnkC80Y3Ox
/eXc/B+HNE7M+L8QYHFy/yYnZD3I3xLRIGIT/2Xsms8mNqjG8gpIP7pxRrF5X9Q3enVkAKN5YZOh
LJAuPYq+Vy6Bk42hWxL0I2B4LVLvb/PZ30Qp9DEwKeDBPFzBRCh//mzjdeFW2PfZHl1DqkfTXQTd
ZH8WD8RvKqW32155OjGuQ8H51Tm6WwIm2HCc82lCPGRT076M3HiMZ9pXYi9fEgMLijl5jK6q3rto
tIgRNhzpjVrzk1d1QDqxxz3gV6v9hRRgCKaHmhiQTV4+lhzuVIvvbNLZe0OSki5MudFbzvQay4Dt
DBh+u6QbD8vLYRqVjfGYVurD4NJB483ejUxh9mYr30QSvyd+zdUd619Mr4TelDZ/scH/Nijks2Dg
TI7G4vP4TcvaZAkNGWjwcWy99FAUmcVZjO5hHVgvLdQQSpP3wZj/Zv37j5dlqgwHg6GViTV+FxP+
R60bllbObr2mRyqIQfe1E9XDo+Meldmmx3SGu9o1yYPIgMD++cv//fYFc2JBTSIvsufazF+k2EXm
2wLJNyU6WsG56ZkU1WO5N0GsjISsnJ6FToZtyiihcr/FQ/7GcWHyE1EuB2+qTb93M7gG8Uq5F5em
s1Lx4A0uzT7iqRJ4cnQJ26YnPMcN/Fd9/Tfdi7+1btksPqatu8avDBEThLrGG4wjwUD9oHXJlfmu
dnKZutN9if+09Xgi0e9K3bdzsUTCTpJH79y+OgbHD6mr2dfZosIldJ0TdazQ0KYfVh3H56HT58tQ
QT+beiqczOIJex5HGDNTBxF/YLKps1fnhlmM5VKDHB1peXruRhoQlxQ4KT7yuzTJw6LuPlNrVR5g
6n8Z6G3xQcnIIK20L9NkF7dO4/ACCqimB2GDrgrMOKgWxsO6YZQnsicwbtsN8XtbpvOcv1MkTIdv
Mcggmxeq3Of0JsxGu0tK7WGeOIHlVn1NpKsdN9uj46tS6qBMk7uMhyEs4u5bxgHcbyr5PWvte4bl
MyV1BpRW06nCjTLKNub/7qbuG50zDDiL+b1ZUFwZVR/pqftYbfQcxnKdL5tEh3Wy5WhkWnfK4cdl
r7lOvDChLdap+yX488X6+11iSGJlBjAvuJ+4MH6+SySGwFWHRB5NWFMDnikHy+i9u6EnbJ/h8j7s
S5dOldvxz6/770zqp2ccUDELIQ/nKPeI+6ungeomETewUCPL2CCpTtuXuB1d5PS1PVQG3dvYKoZw
yPv5nmkcvNWufYApgV3Yu4udpTsNRGaP3qS9aPSznmRaBIod+FGSFzxwbpkOxWTkp1XELxoHqftt
lMltXpnStN8MjUrUbeoRLZ05IM4ysmGYmA+ypUaQov5KYSBluH3MTfG3OdJvIiZvnKQXbxuzCxOl
Xx5AyxRPaH2eF5XVeNbr/j3TxRpCOaUxKv+xjfX0lyfy7088w2X0yg0N9EL8RlcbvW6ictVyozTV
2XcDww0yt3//8/e5b0l++Tr56QAgeGss9b8OLJLeyBAedpAHpYn7E18M4EfXYvrL9fofb4ZwGOZy
D/QWUcNfxn942LoC0L0bxQsUZOgE9WFup7+8mX9jnT+/G1w2BOhJfpK+cH59dsRyAqaHuhhRdCui
vdWWwYO8XwvcaEqy3/cKTgFSTzh97cYHr3hGtM7v6s6jVsElosdQAR7GXPmVMMgMZpwciqT6xllx
OaKn92/e4tFllGGuy/DKn6C9nnSg0pfKg35tG5Glr81DX3jqbzee/G13uYdIDU4KBo6iPav18y2P
+NDFrW5aUZ5T+px36YvTLmBks3i674tPXgULksvp0zrMF01z04e8rb7E9Getcn6qALNiY0zKqJL9
HbdseUpSnD3TAm6ABwcCkGv4KIr4lBuZ+W6tf8kWJieZDPS2pgeimMuDTg+R35XuFo4Lzhyj1cVz
D5s4mOfyZRlW55A3zJHshBvWkcVzntsFsrfV00egcCzUHBCAsU+BLHGuMp0qzxy6qYiPi+QMam/D
7Tv/mClCv2T5WgdWio1mTrzm0wxtIEAmQaOC23ssxF3BFOCIOdgMpj5/o2sLE8dm02iPRq+XSbQY
lFp3bXOmObIJ64oGm45p2OJIf02t9ZJlLEPUn7x3dnuyTO9Z5aK5N/viPnG05NQmFDDRpmbRWMUZ
W9Kn08HdhYgjW7+djfiSDcM3J7lgJatfVWdcNY/Trp0gqBF/4oPre/lSZTCI074/0JKgPZvTfJMx
lF4g/ker9+yIXuCvrsuWgylBs5tTVg6x6fwogYQu1fC+bYW8boxOQq8fRChqI/ctTrZ+tpTUpXdS
u9q4tw5iVwsQ3rqdwfN5XvTvaJHa1U3BowkWhHNmfcz7Hki5Vb9P9oia6TUajQJ94FEGdzcVPWK0
XqanLGOHxapNf4e1gzqG6Sg5KN7rMv3U9ZvOrB7e9RIPIMHppwpzVUF3SV32q4wMTTc+FDbVphCC
Xquir4O8nvDbVo525pjuPqiuhtBcXJGQYhxcGw4NZ74mcR6Nbm2HZuNSzp0byZdeXlOXClPoh09O
W311KpZ8rV3mO9tU062YBOa12erPpjNoPn7iGCOiVvlb0hinopqbD5AIHmPK2/BLO/0BUsPe3UtJ
G8Z1YjqjGUrZiMelRgqZe294VVvxRXD9C2+tnjd8aLzVoyJAfrEabaErIPsw0RIVOLYMof7NJ/7q
Vjjhuz7K2MrDeOM5KKlc8OOkfaQligJ4hPBZJg+ybTAdAnYPlIy3y2wwwWi3l77pZp8TDyzzsbmn
cwV8zkfsbOnHGW/WZVbNmdkDk8Ja1nvbKDUMIn/g2F19THqXunr6mrOaEimt0tInMelwJLyPht7m
p9hqMeJbILXd1IO0DBm9ts03D6uti9CJbeZtzigFt4ESeDQfZ32HdjgY1LI5OwtXrf7Ym6uvbTW2
W/EJAdU4qNgWJyZReagD0wc9Id1IJsnnAbP5ZdIpBtDh1+K31g9Kd+lWsiTRoVxg5tPKJuJkmwRT
R4VKPmDJJCtA5VrviWOlMvaHDneBrCnKqnUzdBb6yMaWnwS4u3pti+1+dvv1pG2xOqcgrtQQl7eW
yNJBVKZ9Uq3r+jkbXmTyeZ/uG4TDHNYva1JdNEOG2o3SRpgX22XQ0ZIbD1cXfvSlytbHoaZZAYfg
FHaJOneGKG9eozwAHWIfNJIeJ79t4ZXXfziLh6raUMBB7SFFXltmnVDkX2M1PTUlGbeU1MOBupTI
E217YCtKvRvHgRPABRGYnf6B0qz05LFurSMxtmYd38UQG2e2AiujYNIKjTkEiYmeZZfe/Dh1d7n5
tGVz8wkn7oFzJ2psYaURa856QkRZOTRm8mFVdXEv5gYVKmktSKwSmz9j7JxugYUAza2hXoE2+Pzc
1yzIdNjURrVeMFs9aGOe3jVjJ+51q7t11tmrSV3FK5VmKPYYs+nCshpRf1rMyNGHz2LWixCvDxeX
M1YvMv1nKTtawqTFhMIxEDlH6pCpY/ji6upk9pIqJFdyNKq5qtkQf/jzHsb5fWuGtwdqluuyHYa1
uf/+/xwZF5xZBuUATmQvovXXdR0oyWw/eznuAk7MryViz8VwG8VQl2RPPSw5epi2PrMrCldGb1Q9
TaZfrwbdAW44ZtZFp9NwJPtwcObXWkcelTZZKzvHp8VufD3tLQm9Dvt9XL2rWBY+KYOVn4I1Qd+e
HhqmqK5bZ8yH2VCUUHYEusrJXS+mkaxHTcUMdQqGB7JOkoAq5+Owj6cbk1O9AGZW1NZZdMvZ6RLT
Nzoi4ZvGda+YsVkZxn8UXxm6bvahV/ZnKkOWUEwjLSoitrkkPT3E/DZFdK59WbShv+Gmp4vDfe0U
VZtdLPcQ4jhdlYrj6M/fxb9orV+2YHjTUU/4/lHBfrWpq7FliGLxXXTamp9poVnvBnvOAop+DEx8
43hN1/ilYlnkRN+tF4NlvTaUfXX72r5uk/emW+1FMdpcy6T0uZ6x9FEcwrq00NIHfd6cteE8GMzG
mMefl2xMKaEanWDezM5f89y5bwc+7T+/r9+FIRiGgmcp2C6c07+abSg56/St7ZwoHa2a4832lTEk
thAXrnfaFgd99oD36LjVFXxw/88v/vv1DQjO5gwA3mE3/OyHwf+5vgXW3HLZCL6sJaelUh2nQj+r
rLMCY2lv+/P9L7v1/3xBgpceJwKpQ7D5+QXjjtEg1ekymkpZRzRQtns3EUgHmzEPG/zL3yAa//mC
kkcw8FNC27/CQAt6raxRsXEn4nB2BRaIarbWg4A32M0UgsKI+xvi9fcTCXR6BHbcU9gCf7PYdvyO
EjYvOc0eojb63IGv/W+i0n+9Cl/brmQhztjyFw+OuySaPduV5LicvPdVjuzgMCz48/Xx+8VJrzOG
J0mExbB+YyWQBiRMmTe8FV0Aj/KQDXXKLWvDeEiKca9lS5BL8/tSU29/fuX/+N4gA++hYYQng7Du
zxeKS22qHpdYWqymu2H2Xg6xsiwGMIl3pBYybDcMjX9+yf1H/rzAIBAQN8HJae/AoV8+UUKi6TqN
0okU+xplrUcKBHEeKKs4xH3/lzM4l9l/vBwc4D3jslO6f030N5ltjlUsnIhe5BSL0DYfVDo+rV3h
noZ8du6JWqn9Ctrk9sBAcj4arEOh2yYfdTyjPjjMb6zIJD6dlb6QvNyuJbrrIdWJ+REJRzZx8qK7
2Vv71WipzVO62d6KUdiYPOqauGn7cTStu5IJy2Nh0p0TA1GPW4OQakcOl7gzp6/Zu3eZYlV9MgdQ
/GGZKy7wQDer4qDVIzEEklq+MurvqFVFFFvaHLiS7uuSyarPYJJ2FX1hFmUJul3Qdk2W8IM5Wk/1
xMGqcZlMORUVB1r3MnNXciaZdErAGUsWDJwzpzLu3IU9Rjs17KqkehT7P6hsJu3QmlhWyfDIZioD
hDYsDM65N6mcmjONvLVGKUNbJg9rkRRHDXe5pEPwVbb9F+zMiEJmyqZ7GMyj3SEL69Z3CluNF3J0
+BRnTzvlp3owHwajubWmTdtsOpQ4ljz7bp0pdF5WnAh8eA/L0rIFKYz0AM5QXv8VlefcmgniGZJ9
DbK22kQcps3U43/A60/BYxONmPOKJHcCq69u7mLQSCIRWIempcmR9aIGc+CPLVbWlgbcWDV6RI+e
OeEM0cRo+RtuDH/o1aMppqAr2itWM9pRdomZkh56/TDytoOKQ4wCeLhsVoiuvemLfNSG1WKHpeeX
LCEnxeSVJ85aaSGGNIj1ZF/DudRfdTt5X5HJQryZD+S1vzXiHynn5WYUHQ0vFVkH2FFJJ3BeWrh5
skRCgjXrKAcqz7LQpewnjVfK5ROfe1acvIGKmZwfONYFs15ScEe7do7p5hQngqQ3p4/1SBu461Jc
wr6QgPRd627Zero24/pxmqz1riu5PAYMoszNw2HCQwoRAb2h8IxIzUKL0qxUkYgtgpA2ku4MF45B
2HucGM2Zie1rnzfGOa74fjrzWBYO9UYMea/r9GGSQxkURTsHpcz0Wx+7bysMwmu21nQbZbhn+o4B
cNUt6Uu9KnE0s/qrnhaPxrDEr8UrQ9RB+U6s7ONGla3vonWb3UAdFlTEa6dhp3DT+ikDjuWXdV09
Ei0jcqdlpXWut22hp9imuZD6v0Cvs+PcoOo3ZVXd2aq/ZR4B4IwA34UclYLkKC52Kn7wK/GdZigW
C9dvUdxgZJbekQA9vgDbwnw4M0mp2ma6G8UWlGL+kC2Ygeba/TFNpnyGO3DUJv26dIs6pfWrYdKd
VGEk+vdGckdQE/QYGIgA3hg1YtOOtDMigU9t4sOheJ3sjf7tRiNF6ax6ILJmIfOKXadkMMWZllN6
YXHYqWasXGV6LXihe8vqTimGTX4Mys1K0Xe47PnMpqI3ii1pIO2ivMuq4YLwpL9pjvwsN8DwDVmw
QCyJcxA98XKvSo0PqXNsd7dATac3xHE2EU1lYbTPeHkBITkcu1GE3Zg8tvrshEBjnil8UWdXgyPL
J/aeZQu79SptI+xodFWnebCV2q1gGnnsilBW0IdTejXD2jbO2cCEMM4S45hsxcmc6FbuDQLuWuln
evmMRhGueVxf63nca6hjBGS1jeFK1bUvrHOcG1aQVHoTGaXH/ZEtmW8vFdHnHH0wIUdbGBOBWQ48
Kz4KgnqZHgra6MLesu6a3cIJzJHBCBGDxjGP7d56ac7bu6SM22eWymRoZlo4Jc6zXasU04VNm/rK
mm124tBjDml14BYLE361lpFpjQwITSrfZlPagcpW652y28AAiIAhqwIUt5kAGL0ioLfxFdCUS9Xd
8EKmGBcJzQO1a2k+Y/gKy8q577L6uN9fsEcJXow5ZzNr4QrKbO0sFsN6AGF9BBEANqVYHlcgkoND
r3DMwsf78TkoW49d16RPa1Pc28W7kZvmeVvoTV2orFkGjzNvM5OihSSNt3WK9MhYSTbiV2Xc3a7f
45ZQOBmzPCgXFLKXmu3LG+60LvRcPJ8V1o40fmmsXvtiO4fBauGR4r8LhrZHA7GzN90gKBCDa0+U
haQ5yBDxPigzfaagCokvUYLv305eOK6jYpTdEOhT931jeBV22IEpbMxvs+K6QUmDy6mtX3gy6W9l
vPpl0eoRwI3VV6slMZwt9a6kQdLcqBUr+57XyLqbMBjypXxPkbsZH5xy+DQUeGz7x9XcusCqNQjg
3Xi0R5KHRT9Xt2FLb3NrP5HPdI8zhk0CHDX9vkzPqi75Wpl6HZmLSgLX6So/nT43luhOPVCKw0Yx
EWv8u1vNgCt5R4XRIYNwVf47alwrHkStW7h09uZYokAtGNb43exsACUVl7QjFxjlSVQUXmQClY0w
wHWHWCv8TsMOmhNtu7Nk7V1V7ga4pDlcrnyAK0T6MG8ZYQ4xhpCNti9NweSPi7oMXIokg7ipS+Qn
pNVXhwd5tKZskErPZauzhiB67FNL/aafl/qLVZQv1gbmPjNy8LAAOQ8ZE1ee7yy4TcUQdfun/KHS
JLvvpPO+OsXXFdfnNx4rb17dVB9gYx8wr2dHlXsf86wxjs7G/sarelKIq1E99VzHZJ90LvCWxwZT
s8CZqGSvVwoTq/Vbs+fsm3p4x0gTPyFBUvQ8JRBh3SjB4f9ETe+FAZoVzE1JUTwhGEa3uIgnMgMu
K+PR9TY7qBCF0JZw6HppNT2ioY6B1KaMRU2bb2nX3/bKvwAkYFBCfzo6s8DhNA/4UbZpfMCE7V3z
BZuzZg/nFMMBOlcHPfuda9o+D/2yEjJ0XpQFHCZtxPqo+idv/GqUW3wxpLyf0uQhr1rny9Oi1vRz
nT32LWqm52z2VV/z77PtvXdYchpDzZiYW4THiQ5sld9wD58xXWfQhDGwcz8U9O/E6oBMt5Fnd7Qj
EfdHR1f2bUzaj6576QnOBVyzI/78uvSXmc97UIW4Dt10G5BOfAx8VMhV7XMekyVpnMc6nm+mA902
qe38MzCqqbdCV8GgpeAPo2HX5aB7DEgmaxOMaJZEZi6sY+bJ7vDx0LzJ83suHoVUV+qDFggCI+Ll
UgTew7CQU8hwkl5XCq7P2L3hLaU1tYzZGAgQuDU5zeccZ0bjOgvWQTacddeeWEPNA2GRYFKv0ySS
l2kv8t7XcxzNddTSylIV3tFrJ253tlPuJJ8ZqL9Kbjtk/MEnpsUeYaFWU2hHDwX+iN1qDmudEus+
lwEMkQwlvUTXjdcDNqO1yu40kX8SFZtRLmcKF9AyTdKnNx31lzFHIDuefOOmeJbQY06VuvRpOabn
s4RyMrjFreTyOuRQhA+LY7wVql+ujl2zaHs7waWmG7zM63fstPjcEo/RNihbymIF7N04Pi3Z0N4P
tA2fiqH5alXlK4/7l62uVdAXPIT6guULf+yHdWhPCfNtMF01y2ghXvg3rZqDRSHlZNChaUGKMKlG
yjul/EmIy7B+3Lfcec0ur1F0QG/TEMoF9+qYWj+a1nuzVHtUBqTXlADuYzUxGSnwd7VmnF8TbtfS
b+lePRpVdR3N4Y5o3tdacq2Noiv9EvdNYIkpY5JS7bOoYQ7+XTRTwUdjNZ8qlf5YNlv6eTqvUWHQ
xSvoZ7NNm22ZePXK4VpOXKoUVV9MxR6VPceVA+wZ8vV8ZspZukNoVMNZth6q94TZJNk+2jkBHyzO
TLGm5N1oXtSQgG8t8asJAcJbxPkcbQmzJS038NjX5DThebLbIlDVj8YIzQTHcJnery3MwLVcUd37
lFvbbuRlSx2q1+3u2GxOe0vUuiNKPjn1kN47ZKEu8yQ4BjVsbe2h+ydxaN+OJzscEWgOS1s4bMt/
7P7r4zooXmVKdE4k43ze8lk7/Ps9Z2qErE3so9i3dEnFn56myxDjX697xO5+psrcHh5FDOtp7tRf
Mn2/543QpmxkMtLWrqUjrvwsBjhzzgkutXfpL3vxSvHu9HYdWdQHu7HCh+4l7wysvACKR5W6NTOH
9i/HdXxUvx3XbZ22tH1u7hIn/nWePVRm0uCX0COO12xqrJTmkQ2LtbKFCoGsz6fRZLY1WzRAGXuq
V6129x5zeXV6qI8eJSxliZUkrQQ+Y/OtMksRxCJNTvkEjqhPP4P4uwPXmz315fqUtnYfYPJLoym/
7/rGfdZjSsNimJiakYsnYO4/DJlEVgdS/eAk2SGDktO7yvxn7eogKav8zamWN72eSMCYQj1nbdac
EZuTI3v6sz6W07M9aN9K4Q3nfB7e2zgunoVJdW5yy+d+/mjGRCFKRo4h2SURWXpZRJ1Zb4FnJOUJ
VKX3AZdwEbwmaecQri55RC2j77U0H29jYXHmt+96lzr4Qtm4s932NAylF6hcDcRHksVnOEusZiFn
kdgxMK8YrhJm5Vs6dPLedPfkJv0msml4uOlLG8xKrdfGOqBZareyzjdQAK8MB7prhZOYYHt8VF7B
R+/k/4iB6z/T1nsTs1lgDuwCxtZ5K4fmI/CI+4Gz8hNV9OfNy590axsepzo9exQoHw13ejFTc41G
xXnG1MZ7w86qM9YC+htlkUeljJNoWAiHzW21HYd+tgKbZzubAwAzDhKJg9ZIOjusNxlp+Ijeqmq5
V3ES9tVcB1R0LeHKPIVLOY3iVnufOCL4CwbP42Y5r15uscPrh09QzMUZEsAnKKiwqebVClWDbc+s
FZgdvSVLlp2EVcZHqNSjb3eI9PmEm48DpLXoSPqpsz45ZqWdsSKH5YeMO/XVXqXhm1+pR80+Ljhk
HlJt+TYl4v84O7PluLEsy/5KWbwjG/PQVpkPDjh8Jp2DSEovMEqkcDHP49f3giKrWnTKyK62sIgw
mSTCB+Dec8/Ze21kV0sPYiaxAlF84QpDfSR1Lz0qsON9NOTVwVz8OsZMKVezMWxZVPLDrJjTDu6S
+HtNjVSDI1M43EyzeZ0bPANmwHI6IJ2d9abhdIAx0ZEkY4N9DMo895PWMpyTmj6/MsYbZTjVeT9s
etvMfKeVpm0cZrlr2oxKykILj/mkHsGjK9eVrTBi76QHpR7LPSYI1bVyRlUfdwWVRUDyti0IL2FB
xS59cvRJi9Dltx55qIMTBkc2+7EtB26E0RxcybOhzWCn4KTKFpCNgeSCWbmOC85pH1/+fVOS5Y6A
NJU9BqPRpfDElil9opTueCEzXh2y9iVhQuK2Q0H4dzDdf3y1X6vY2zcL1Z0+OSkXOovZZQ+0lJu4
MVMViYs0sk5pve2XlEBIya9qqcADMzBerLVbE4zRQZmCx9aRJRddIJHhRlmu51oW62SIyhVT6nhV
KnhQiob2jyTDIQ972c0mfUS5zEbaTtG1ZiTDPrWVzTyKfm3qTLvpgyBxxAfgj1F4SOyJwsaZb3RK
CLPkUJk6JSi8scO42e3SuWZ7liqDRoL5TGRBideEG4zPJ+IuG75+/PkgiHl3N+A0dRamBNZ6rChL
x/y3uyFFlBtCI8GWOAbywR4tNy8iPBnkTlz1nhJBHAcM6LiRJj0z68TxglbOhfJbghGTTC8LOm+Y
7NGFJ/ZrIHtdZa9BGBHEmCFE6ToS1J06W9R3XlYGRJYj8tcn9QXUwE9yn5jJ0n3DMTwrR46c97XS
jve6IWrftpF/doZxUkdD/9oAm3bzsufHx+p+KvHt5FiOVujvvjVF3D02JyuC0SUco9gFzK29RrIO
dTU/hLApzuPiMkALxaQkI215YizvDbqYfCNBiDFaZfWoDtDjQWGmsPjJaB51e9jX+vMMEBLiXaI8
6QazyFrpOmLQG5NyOVc2TV+ch9FJrqCv0fOoqmjPiNibkqLAQMTi0pGYvjPa7HYqw9orEz3cpIOO
syGt6k2vM181aibtVkD6VdNCdh1Ij56LVnGVvvlmpH15k+XZnW6O3RUWgGBVwTjZ2LTuZkvQwVUP
RsVmOaQWSRfRjEwjo1jlzHVU1bCEaetG7FYuzsAnJdOHnYNjaa2N9gZDhRdJRuiT0V7v9cg4RLTh
N8BA+S67ZI9o2jjHpbKXtLHY9cgQYivI9xouXPQMBm15ezxbhAXhD1ed3dQFAafjQPVawHVw4VAX
FZoueRR4UBL54mI7aXamsOx14uUMybY03iXPaYvnIHZs8oLlYd+m3AaENAJ4TcVDT0P8IKQ22E/w
IDkUVnfcytMD5xwO+pn2I4dLeAB+ScdYk/fGnJxx012HbWlv2amy1WAQV++okm/36eSaRWG5KD69
yTSK+1mrD5TRRdvGR8vunkCJYQfOjdYrph6Br9Ya27FqbSK8sNJ2xlVuRlhWjEOCi9CvIhno6Aji
jMhFhFu5cSqk5C5MCw3vRq+QVxTeDbRgjblwVqopboZiQrWQaS/Rkq1hFQoj2MNEBB38TDqJEgOS
jPHu5pMH/P1UBpW2xYhuyaVkyb9Y7XW1DjtZL0ffQibpQUeoGDVT8LW6nIN7VJxdGKKzKVGIcswz
T0sVHmYF04BMve6ngWLU/BTm/l6BDcRdRobM18Lg9HJqqjehiNoyhDxTTsemb0vQC3l+QAkh9Oga
eP5aTAWiojR8kBPQgFYQZJ9o9pksvlv50OXaoHR+4adg6L5d+WIjNrUgy4BD6kIi+0UNvcgZN92C
cbfVHJtcpuOPrAsX0C8tDrLlaRnvcm2kt0KppOQUtdVmAElWGD9pZBjbDIYuaVLjCYmQOmIORr+V
wA/AfTYmuFAb3Dj22IDjR/md2sbKlMiQGHFCg2EtqnUhW+OVRte96KIjTrvQVU2afAFNAreqz2Fk
XsehIu96erx1MsBosCEdx1WJak6/KRyDFml6i0xvwjnVW8h87WvEhvpOl7RTP1tMq8IKG5dxP1rT
vqmLW7Yk2uoDbaa8/YmVfd5rGDiykJAGDK23kDTFdoaXvVLr4ZUurT9Vgu4GJPdpNvCydE2NBRzY
EHkEsaso1V3QqzdOmKvHVLcfQaLXWEq7acf88UgBfi0cB5dSKG7kxVhuMcQWiJU9WDo1Tl/jyR4H
Gid5Zrim2jN+AG8MAUO9GxRJXotQxjQ74LPtgUbIldgTIJH5Qvp0dvp+UIx9xsQTjG7cWs5Ib2+O
wtJzRhfsD3m/UesRtsBc5p5Vt+xiwYbgc4vlgqyR548fV9V4/2jgEVJlwoKIxSKT5UL+K+c9/a9M
Hf1iLlnIWw3TVx5wPNbnlQpJH3MWlnmrC6q1VuFfz1labHp9vg4+12MO6kWDzknbpDFQjXV7Czz0
ujMseV0XBHXqzsZWKizSxAhtFafvt31sDVSBNO7aEhnTiHNzpTbjppDEgzMVuafWMrEC6qxhqWy5
921j3w1tsZsxn6wMDewcwMptMiYpHpScyqrNr0yz8HeaZMpuvkgbi5YMiikZsx2TrWJt1fMX9sCe
mPWClS9BXlc/T/W4DabuaRzx6Fd6erQUtbyKA+AOcSxZu7grYC6pcL+lFGWobTZk1EuowBqzGHdh
HZOMLfpbR5lv+sppl5EiFZqEMhKyouY3WWNCgcDWH2iSdQ/c8liXFpIhcyr9hB0uxY90DXJ2K6va
Hu3UgAZnobfSNt7lVntTGE6DMTPP1g42Z5fmK5KpWGL2rGnXaSHoC8o5TS6bw0SO4TgjzinYp4A6
6AguVT/Og4rMx30FqAAft3zSBsDHU2lsQkz9HJh1Jhh6vCPnhjaeqJ/7pn8RWpquMBSdpKBut8Gt
nbcYR1RRYhg5CjnMzhrAnKs+6d1h0fcYtOY9RaDRqivesN3Rh1dCstM0ZFjORDkf5lnupcQQUuYr
IyhR83uc5MEmDofjsFhOnKhQPRMbSaNjyasWTIcpmCo0T3UC2wVxkb5hSKnMORGwMf9RwwmAjqaD
wRDfRGDjPJh6P47OXVqJK4fMO8+cnXZNZdHekS63zzN4Y5QPhzZnsjJ2iTg5xTNfhM7BfTS2cT7u
kENxl5YMIfge9eOgzUQqTgx8Sqtbz+bwYDpeEGj6Xi0Rc9IF1iFc+Ern9G6pT9FRwwyVxKPPrUMY
Y29GO1mX/BGZmCdJZULjODgPqpL6klNxOA1iGbIrkMSoUx8Scm53E0hyW460nZqaJxEkKRGB+kMR
KIyBupYTQAQl2bKjDRNkxIk2k5LKClKOeGj/JvhVLtNDgK5owylyuAECU19AJ8q5cPhYmhkig2FF
uxRGpN9MxXcmh6nrDE61xRKXhHhUSsCW5MyZuKTQcWaZ+DnI8tmxx6fQmB+nwdoN3US+XDa/4ACj
AFbDu9p5ntTo1Coi/2Jo3Z0Vq9leT/HFZ3Wt7gcc2AqVFcec44hQtZE02HyD26gdGwKHkI/Xs/en
CwQC9C057Dk4QS71WKlsjLLagIkWvTpwhGKjzU2Qk5UmAHumtM1p9H+iAfuDNRFwDggzALBc8x1M
FLNLJzc8o34WY5HOggAVNsIvIIqGj/llmya4k7uKLSZp41cpR+gczR7zA7zItE37xyoErqAYDJIK
mDugf1c10CHXpB5dyULaGD3W2xgFuZN9qWFYjDHJ1zqBg0H/KquJsQqD8M6G65CUqt81DWL9LjJW
8ih9HxqqiaXU19IvmG7DT07XS83y9rjLW0dWbXG6J0zrUh2G3TupIZKMgHM4ySEs3FBMu5UjYQY4
hYMFmkkejx9/x38QlcLwJMxMgX2O2+kSG1drZhDUTj34s92q2zQsiZeY7FV4QOJNYJ+RfJEk5oIA
RNeNI69aGAMrYU3xqnYQWdJ82eCQeuRnpGx1rFfTHDOowE+HnFH3Gif8KjeMfKStCMxN27QnSpt2
VWatm83IgJDpMC+4y0jEXmJgSWF3izF/rlJL9qcxONNHnIGf8CcRYnwxGBrbNbU/3u3ncZ78Bogh
q0pGy1LG/V0yISbkkJNrHl6rcXBuEapu8iyxkdzroGAHhfADghVVE/LElLQtIw2Q3SUFg89jjsmi
Kbyqu+MsJPthNLMsatJMdMd33ODiE4nXH54vEKrw55zF4gZN7W2ZkoxU8YheBz/Omu3spKdgdCJf
sZqXXo9zrx77T77sP1xQN4Hi0k4hagKf8dsLpvIs00bnOMGy4ulDXzHlnh5hu/ceDbdc7R4/vrn+
0K3CREYHiIjfxUn3K/3it/6EkguZI3o2+gOY75Xd2uhWpq9BMWs+jjg0NVMENb8H1bpgvtH+fbKC
vS8EyabhH+oxm2HsZX+kcuqEtb8dwW2X3U7v5QCcPamYgemNTXSrCkr8qABVgsb8kzHBHx5m3baW
aGM+bbi0S6n421uv5KqmjdCNvhxn0coUrtIV0o63/+iog7wjO3c9ldrTxx/4n8+LdIN+XffvftFv
Fw1DpTYwi4w+foql9qOqK81K8f7HV0GHuTBTNVqR7/z/7DZNozdi9EeD5t84xkxauWk/voj6/oTH
z5aJT5MtxJ7mZa9RwsqFxiMdfbMcjnod/MC/y5hFbQilqpTmTq2usjm/U8LAYFAfX89mG26UVNP8
RKcQCsohZAUZVjgu3L4PxEmZ3bLNx/ugNhQXvRBErSD45Ajwhyds6VjKChoqAAm/jq2/fQH6GFRD
W0uDX3NDjdjTVhEB8aw5IIwQyGBByz7DPv7hHjdRTrFLL2MpS7+40USfEHcUj4MvgRIC3/JNzyIC
ZzvzLkp9OX+yYwKI0RV8ZhRVrcs3i0mP+KXFHIuTnd3j4rRDRYQ3dCBhY0RZhvQRPYuE5CqzC79e
ckNmfGidSnnZ90xiRCaeq66Zd5XpPDGORwzUj+RDG2I4xRTk/qRR82JKyw/lnD4087icWeThy5Sy
/2PcohQnoYLgAj3aNbFTr8cmPJDWE5zBnkKk5zwjKfITN4cbKg23f0QEcQtBhEZBciCF0SIhUxnX
ejWOniARxSttNV4BFyq+ppBHKTF2Uq5M1yXm6dvpC5Afy2tCkugIwKlXc5DwyDIw8A2T7a/VZ4OW
oTD8ILDUlSTbNKo6GSwSCNpV0YwGbRCdnKPAVu+D7DsUnpjtNbR9ODm9C0CjOEgg2ghOUl/yTn6s
Jm2bWvFwlsLS2jIBZdhqarctufZHuVato64564gAI1+pNdIy1XzdFnF4VRKji6tGbPMEoAPaomFf
6oQRBPl8FXJM3Y3VHGw0/aVUOIUyzVG8pBsKV46VeTsOSPmV7oymsLjNsdyvgUFIu4JhvEQrEVZD
sHLM5Ive44PMsQavYqO/Aa5d7mQ52zpJPa0dBthGaZ8ddKG0xJM1EtP0l3q4SqbbjkbrlWwMN6NK
dGLozGu7LuWrdBj7lROQm77Y5hmUc0I1K7w/IptdpDtfVZuTjlPKVH2N+dDKndsgBFrX9iEDy6WE
85pE5NGrskbdW4LIETojZX8bKsEuRLqxjhuWJQvt+0rlYKmgJNuVaHH8BI9F0mSlm4ycH2SVAZk+
m0jPOJehYOjGbT7IflRF8zZQbIfn19qhQQRaUmubqM5ANBtSsbUC09UIVbqSk2mtCElDe9QVOxYs
lIYyGssS4EtDmLXByMDtVVHwdEzSl6wXO3beZG8PFrQe6G1SeLIg7JHCYNJ3EsdmOaeJyQl2Wjr8
jI1APdhxF52ZQDnIIRDZJBny5fmLFGNsTRqESOpMME9YiwdBC/ZGUk99Yqbrki7eWooq6VG9qzhf
HYIYNUzCIbKR5jMMtt4bTKXC2I98hHbSU5xWEjJz8sv1YdrBh/KHwQx25h1aGrbpMeo3pAK5YFf1
I9EV1SZHsqXqJTQwZfwxUj/up1CJTlqae4G55A9YINniPldWVWZWTBOHeq1GOnd3UFIkhqtWFsFX
fKM7dXD6684JgKGlxDHZFqNmYogatzZSw08QsNFSEXiasoYs4Sq85RlG88XW7Y5pclp69XmkiQOR
UGenM4tzlLhdwei5o02wbWvZg1wRoEYbyfOLnA76Q8xGMVPMo2Kab7LaDNatAmSI2K0a1qTp8Jr0
I4kA0QmHtB4bYhctwfIBluuFka1v6s9278uSgcEaRx/6Vsz3TABJy4742+YRaQnYSKOr/Px+6lg2
RTZyD9FvIo2c0K1okEoXbGP9yXb+jnWwXHcBn1gwQWg3X163Tud+dAar8uOu22IEBaSBbDGM8/iu
i4XbGbUvYeb7ETD8smakcmKgS4p1eyNL6yhqpLtJNpqrRDHBeaZD4RPIQORM8t0cGrLhS4OMoxGC
mBUiFp/nft4HwJ18DVkTu1f7UNEWUsmWxZTb1YANWnNdR0+QC6/0mNYXZ/DnKmy/fVxfKNqyMf5+
3OJt43cw+B/ZdogpLjbOJIMBkGplRZpT/zTUnCFwk2csN9OTYmOETQM0UKOZb3qCuKpGrTbpktta
DD2azNm+dYLgLmTnQrYEbF1ucsquLLqNwiSg89vSCQgRuyY52mmoGrbflo2vmd8c5KV7WsRw/OTp
qHdaC31P4K8aBn2d5yq4PCN0VrlIrYOmIOAyB6YNiWRB+DJJB4laSxxL7QsSdNzx5GwA931NNPXo
IL5+gLG7t3rzGXx+f1WYzng0Bn3T1qwfHbz5tCOgN4QU7UuSZbnN6NyWmamdrD677QJ53DJ13zQo
KthC8RHyzCT7qJw3cl1B9kPdu2sC6K3sJAlL3LCWRkGMUOB8j2UOjRDWYw+BHrwKHemFQ+M71zgm
R2p2VuvgsTeL28kgRb2sVI5tQMlrvoBbvS9UBL8qQ6ql8cMNcgxo3qB62udkGkZW2+w6Q+r8ohQF
aqB9QWqSVVorZ67pmtL3jAVpBYQrjOgYNxNKadfQS0R7YzlsBKTetTJ1jyiWTDdwWkbk+nCtZfBq
HaQnkBw7A8GT/XNCHEe7DuCgVEycU8ubMeHt1WlXn1AvQ7iUhcpWd1pifHYJiRNeL+lfyPGVSQuk
5hwgmAe5vfvsTn1/o8J7oBEDH0PGxnVRZ1UkCccdxlI/jYsJbkgNsknXbS+UpV2kJxjky1hxTTod
RqXynbXuEIp5H4cxPWB5+/GrMS7rcp6XpcOtkRtMaQ4b5e0qJSqjdnSjr3xkNNWqj8DIzOqrEygv
VhztpRxYpVmB0dZKRbBGmiFEavs67J0OeXvz3C/fLG79WnpKgvpHgkuyLQcgPcK4BdG4DtNabOhJ
nvOsfKSbjE5XkZBZsQOkcfVqi/mpFSpaeqs4JC18G0tjVbF0QnLq5EmOiudE5JorP5qV0PFJku4o
N9GTQZ8PUgTWnwobfdYRxd3uMrV9kW39RTTxvT2LxiXhbJ8oPLUff2aXsonLj2wp4X9b2LM+aFH7
sLCPC1gOeWVDOy0Jz0jLv358pXcn7l+Xsk1LNvCMLV/U20uRvcPxLM8rX4TWD6ijbhtYfDxLH7M3
bdq9ND4hlkrrrgfbOmDN/fgFXJ5GluvDV1uI+syCMDq+vX4DbNiZo7DyERJz7KBiXwqb50zSbrBN
cL+g7GuD8N4kEefjKy/v7GI5RxKPwZGOCgOYX/ftbx8yYeAVm0hd+BD3Of018g5kATYU0BgfX0j5
w3vUgcjImsNRz+ao9/Y9wiWoScWqCj/Lquuqnr6oRfy1MIDFyZEJZUFr3aqsug2GQmmFgq5dzkfB
XABGc644onjVRDJUCj/2kDfG2UJnuCy30yetVPUPnwgWU/ytHEdtPBoXT2oJ5Y37DmeraTVnlcg2
HTOE58T11s6XOkiX6yMc/5WCaYOhLumbKSpAI6MaJtD46yjZ045UsLXM0Yu38h3d2Yw8PxkA34EH
0tSbOsRu18ThuIPHpOvKJw3Rd580EzSZf6G704iGEHFxN9d5WoatwzwC2JKybs30JcyXtb8w92MY
ZR6ZJigDRKafZ4KBznYsaOsuObRioxrPWQJZLcwqc6taQr1GMqvAaEKwO/af3hOXZ+HllS75uPg2
YAsql21UQmUrmaZdD5IHLUNjFCt5MnRfwe/uRuvRTobzmNTwNrpHBAM7KmpzA9YdCxYHUzRD7FFZ
biorUvhGM9h/fMdetoX+fnF0/OhIACa6fChL8BdtQPlOYgK0GQpsEOdj/1mz77Ke+vVFUcAuUcgY
SC+/LLyTcQJeiW16KWLssXuZAkHaQhacm0S8toa0KRFZhWzkg77oXKrx9uP3+W71W16CYrDim6at
Us9e3PFKBB6UNbHzsdUyyO44bTs2qN0ygOSgNylFh3WOWiRguc0hZQwYgH3yEi63x+Ul0ArRaXei
3HgnyYozMyzrYe58a9Ju9KkhN7hYMBJDeKgb9OAzYl8GCHPkpVNsrZBrGhsje7S06TOx3rsO2q+X
4igaiCiTs95lf0YeiLFVy7rz8wiFJjQe4h8T/HD0trPN2ErfVYc0nIbMWVlBkC8irT6C3kE6HN7E
uhmtlbJ4Bcy4yQV5o0WK/n7pAHSkNW7qqlq3s9RT0Vqfxov/6TPUaGKaWOQNPs1lAf5tKWdsnEWV
EXMnkfO5E8wViJbt15XAU5DPxalSGBEPDqejThxi9GyGdpJC7rWPv8s/PDZ8k8zxDZrmjnq5fqKS
liBF6a2PhGILLQrOiOT//1yC0ArF/FXeLZXDb++0s6BE5TIttDjtvyd6sGob/frjSyz3/O/7IncB
tyIyQZnJkmpcOrsHyaoMpbFr39Czkx3FDQYP9ZgH2a4em3Vv9kdDjJ/sxcvLvrgmxE8oB7Kpsxpc
7sWJZYVsPVQBXQIGuSheYvJ8tIihr4Xl6+P394dvib2BIh4orYMyabmZfvsIy1pK0GwTmRCP+U+p
QpxgZf9TMz67PMxYboKlojEpCd9ewxgkEWXUoL5JRjUSkNjPwCuvqMRDT+4m5/TxW3r/lXE5dhPF
Vk0DltzFXSGUtAH0JJHKmtjPdBIPUY1/Q9JwmhFWCkKX1GSFyMePr4qi7N3XphjMHum3kyzDAHbZ
5H77KCs5djJaIqVPrDMI3yCejkOuV95IDKlipkjn5+GYhczJBwtMfu/Yaw1JPiN/9Ozoz8Q2nix5
Mye0tLCp7gusoKu+szBVV8MtYx8q/yhNDnWoXmFuBouEc3XdoJ7chgXzfV2V7hWaAfksWxB9cseT
g1a+rp103vVh/YIRoL7urMCtAZXQlXWKq5i8KvTbpwj9wcYYutDN0FDeFKFClIf0RUoC82YeC8yT
UnA7ApD0GOQOXmHS0QtDgmu6QoASLe+Sfpr8TmlB4iJmG7vY3klyvVKlUPX0UApuAkt0+3bCkmzI
92morgu+QU8aNJBYdSCOHdYCJ9Plk11Eysnp6LrPYjS/z4b0omH+AU9BYRjY6aYWcCqawIJwXkma
37dcJ1LEE2p6hpKDfZ1kMhFuTo1hqbGJ75NFiLEUR3aIBi0Mh9GVeH2repCxm7Tg2NRUqrx0FgsQ
2oBztNhvlgNps7hKVdwaWT/sY0dSNpy0c6IRPWeZwdkLWho41xX4b+bAz72ueyY1a5LlGB1qvhtT
sDtkDXE1Gga6lF6eX2JFI2wUQVc9r0QDJmoJ1sTcB+5rLDpIAEC/PAa0kRsRTupSusFfaKp2nw+x
C9KCDyCusEyr4mHU6dvOmgNnPunFtlb9JLcKPjwCzFW7veEs49dAHPygQAEj4QZdAdnBImzyuU1D
P99pC6NgibehnzFsW9nZMQdOthPegUGx8yulrKTrTtKxfZvqE3oMPjYbl6yW95C1cXxP3UaIJHWV
ByViLDB2uA6lhcIOt3ptqVlxldrBVRKSrNQYqXYEkZbJ+QasAs3oWPUsHUWQ3NoFwab8cFQGZxia
7TZ0dGJgYNiewDjUW83ut1Vj3M9zK91qABeYnyeP+EUVlyge1VOM/KYQhuaXnEfzXgvPcupXmK5d
GCDy2WLfNQeg/w6yknU+BEw/OFQiYo0rl6d5wJilVjtIad0ZS+e3xME2o4tsR7tOQfKypMqGLaAi
CBhzx7BjmNWDFemvHy8hlycO1klcR0hCf+3eyqXwLhfMuvPeKH3bLIP13BnKSq7673bHnfnxlf6w
VBFUsIgW4JVQe1+syDxPdZHYXClMq5+drUnMkukem3k5rL7KcP866TPN6fuNZuHoLHuArhvKOwhM
YgV9FdO98rU2Tb00HG6rdnlOGiQTzgJ1JwG7xiHroiwGLoBkAT83Q8YJYj1dj12ufjYjfb/NqiDC
OYkS+gcazLrY+uDVOBWcncxXbEy0zhR8L5urjhySeirOH3/ef7gUPR/KZo42tKIud/QhyHJNBPQg
WdefrIncoV7b6kQW8Iw/fXwp9VdD6235wGGVbdQADCurln1R/5WWWTbsAZHfLOiOqCi/xOGE89LI
wiXAB/mWUq/y0Cq3sjl4wmhlf8gH+jpA8+vA/K5rORpoYlRIiU7xPZXfCqylW/iyECWHCXJnX9UH
R0++GUPa7kmDGbx0AXcl8sKYjGw/rdALCjOfiaJfFHcRHVG5rySPDetbyZTG1hrofwIoIvzuhhZX
+xM74Ms0kXiemGBHJXGGTLF4PIHKhbwm5N2eAowBw0r1VU1QBAyinL1hQK+XSMxXckn281ZfybXx
PSmL0MeFfIafmK7w1QJPlL9CXn6ZOFewNiuDn8nNXsLQASwiuCmtIqbRtUpNs/XbMVZXCQZbHOLi
tYvNazTBGpFCpXOcNWNbof0deuEbvWkSG4FjxE4y05crUl5C0fmViPW1KCHtOCKp3QXkknZNsmvt
AUtAWm5JmShPQ5Qbuyq0jmSUkKJDW2Rt9DbhWtyN+MAe1AQClGymBCuKTOakk1leJlITYfXwtSpN
1W9Q9R3IgDR3Wc2QiLX/0Ror+pkJWWV2uF7s5l9KtMmc6MuXSQnVbS6C1DVj+hYZZORCvo2HMN5i
uVJWXYmJxUmKeE+FgqaHlhcUnHwrKfqPlrX3qFd4774qbSXdWwUrudKrV4ZZ4p2W+1OumTxClSZd
iW66t0Nc1IFlqp6wvEk1QsbauBGMW5zpzS4qtBfEmd2hNC0UmgTDb7Uxu01D3ChxM9pHtZ6wIis2
T4t6r5Ywm8Ia6ZJmWdUGYfgeFAzYTYHZu59iHYV8gWnyO7FMrW9l5U1L/XNQm2HXSAwPKzuIqGoS
RDrFtc0EzKOImOh7V7qfqIi/UQzVN9HkZ2jlhiT0csxUOy2XbqGKLszZI0ojcRx0OC/NTG2cWHRr
2LGIwePYxwdowo2deTSULoOqDSdCm51NAe1oLXf5fdQSnQbMiYJI6yoXtx9PYa9QBETVT1ZE9K4p
LFJAbX5IhJYnonzHaarbNLW6nZWwwomBU0qSyFggqYl9PAb5J9XUGXw1p2qYfwad8ugUVXZV1DLH
LHjQIEqIkjHS1ySr5nXErIE0N22bUznlamYceT6lVYs1x22qsSJlBTidbkvOppukH81UfUkbzbhG
+oozIgQ29PES9Xc/580SRc4f4yPaHNjxoPdrb0vlQIPej+U38VvO1W5i8CRXUEGhYpluMUUHAWdl
O9Zyh1w+hFusN4RIgB/O5YL/ZMZtIwzCixKxk4smI8yDzHAWM8lXKnFG9xytplrRTqaxQobwjSec
T7mR/Gi2f9AcB07c1FtdUpi22NYRbUG5ihGZ7EotiV2Jj4zSDxujmjmnceqrg1VET1Zr/0Qc9tOM
qzVlJVZ1DTADw9JTIesLIqBlzFWDJYinhjho8UBKnnUIK9baoQyzU5ntesCKmxHR+WEecTNk/YtB
X2A3a/O9ZANCyewcTXqDQjZ0fspt40paWhzGoCi2zRjdZLGlrLRpbraOthOaJK6K7ivdhgejKZub
wZKgXUn9KWpiy0UZxGRhlHHLSqGfjR2+YDJ6RiVxrsaRgB8UQ6qHumZa61ID8SqN8uvI+T46T7lW
f4upyiynnHdmqN4asmiv5FiFFaeZeNOy1L5R4Z4gwpLdorTj64DCe1azjc5Z3NM76yoNRHKdT86E
VYljchHXDbUXYvxSsjeTGT4PiNQLhB8sa61X9jaUng63odmkrc/AiCmeYzRHgCwOCBxh47PqiRaS
k6Up3u+nvJtPIQCUTa7Km8mqq30m28FG8prCqnZ6JtRPnKPGu/IFMDmCBRQNpmUAD728YzORG7NV
o7OZq4Y0raonzIQIn6HnrWlZ/V1vxbiqcPq6ehkbVOomuBNw30EmPWk8Xxtyg1M9wU2YN8TioIDy
c4zh5Os4zrpmP2sRCNNy7fYp5g5iMzowuGNxS9ZwcyuafG8N+CEUfXT2qCucq3gxHefRPTjSJ+GM
IYjgaFWk+vXcg3CdTbtx5y6LvEYjGLKfxs4dEh0gpJRD72FYKCxdWZHt2nl5MV4HjTDJcZkhdZTH
VueQYCUYeQAbszpMnAt/rQD/68f4v8PX4vz3o9786z/59Y+inOooFO3FL/+1eS2unrPX5j+Xv/Xf
f+rt3/nX6c6///APbNe368s/8OYHctl/vyzvuX1+84t13kbtdNO91tPta9Ol7a+L8waWP/n/+pv/
8frrp9xP5es///pBv6ldfloYFflf//6t3cs//6J/+Nsaufz8f//m8hH8869tkb90pFm8+yuvz037
z78kW/sHjUgmM4sjh86DxdFheP37t5x/QMREgKDJCh1Te+ng5EXdCi5q/UMnZYgBBupYbC7LDL8p
ul+/pf7DoSWDYBoMvoYQUf/rv978m2/v/36b/5F32bmI8rb551+/lKBv1nOVnRtVB21busfvWuR0
fzBbJJRDDriOJedR50ysYpQcYNaODhsPkWpltI6xD/ZxcUTwfOidYKtnhy53rls5vim75LpTouso
mh5E1rAA9Kc+v/k/hJ3HkuRItmS/CCLgZOuc0+AbSFAABg4z0K+f4/Vm8aZLpGeTXV2S3RnpDnJN
r+rRoPaXguIQvZybvrjk+IWiKXlt++7daaqb5ZK6ydqln4cflTG928GwhCj+VfoQyZuJQ1Sxkqac
GcVL4rTrtIqXheesnDy7BkmyzC2avuLfZvj/SVD/ueQCO8n35TGCI6Z7/2reSDzZm8ruonUyPoqF
Gy87TJzs0EBPSaSbwAkzwve9fRuVHh0nbA4X3eGGS1t5ghuCYGRHyd0BWrJl3XKOi+ZlMEftXegO
brsSfq/HwD1qKr4mDzFjdJS51uNu2o+k6b1wyDaNEwGCtuvmZqSriDfqjjo8eFR/7O67Lc+fCxni
fo+jaD4a0t4NY/A0uHa4a9JxOJGENm82w+YyjittG7rwUSaJmo2lCLcQnHB6I3trUQSjtsvwQleC
ABR7zXgx2iF0ESUpvekKsdcbqEeqdY1b7lKY6AgtONahHhytggAw+ZoTP8tBZilWQ9ZVOwYBLC6y
SRYwGFbtZDcnb3A7aGtML7QUICNW6IhtFuXnyZg+40QyMpKgWTZBkq6jtDPOXTf9OIP2gSxjfD7g
2dFbAL9gr9UHzYZv9L/u1f97O/w/l/+/djeWw47gYdPGu8r+9j8WbTJurDyOhnDlgtOZD+lHGSc4
f8LUm1V6PvHazclTgPyTJvVoNB7OUpF/BNibVdZXt6DkwVyUPLB19hxBod3zzHuWHBousaQRSKnC
m4HV/+0e/1AmPhSLjhHHlMHd7wnjGjmpVi/CjYcD9JaEkcYgR+RVmoomohjry4QuVfuFmBOwW5V5
A8JaLwHpUEbGqZ/Snv/+ifwL8Mz1jzcI5zH3AP/xj3vof2mhsY9FRQ+SeK0JplG/j+SisGSEwVKu
mM/GOV79YA3rXR0SKM3E++xvTs5AvWYY+gUqV9k+EjqFXKQV9FMF7GfZOaZ8tWNlHFrbOIV589xo
RrgkyBpse//bH/Vw5zRcyW5TLf77X+jfu1T+DrbOAIA3IMBP8h9fMTk7N/MH4ayskqLJdNhrpIu3
YU/LRWrZNJTiP51IrzFvCVwkg77uU4L0majmLPYIUIihJBo1UoblGwdDmadAb7uZUfO1//cfFRHs
X3IDR5QAYcB62L/Jw/yHjQDfaWC7TWStcpAuDLV3lcb5Oknqs8sds548s9sbU8k55p9/BLkFiIg2
vSU9H/Y+F362YzQBj6rUThsoju8p1gHMrsmlIK28Mg0QQg2wrEiddQWbKiLINWOvuUzK4GprZolX
V9+0JJkXTnF+ZLN69+FXo2V1zewPBuwv0gUY/ix70qduHYBFgqskllXZQV7Xb6pj8Wc+mxYp1FpG
O5E9h8Rv54OBBWQa9F1VJe26BkQ3byJWaxYbtbkQjMbCfIsm/0t3vXsVpjFpfEiSmRjuseifmwTp
VEvCp879qQjyK0O+hYW94NB68JOQR1r2JDzv2PZEKkMxPMtfBGg5d2uGZYIa6ITWvM51WHV5X2yS
/suycZdB2eHTE7N4YoIi9fgV0bM1l55GCpNretC7r1iWTM4NPVKFc5W9TA9hpC5tHLJUso2Nr2hY
SUC3hpr9qdfRcuiSnn7b7H3yc5r+HoK7GooSSGslLkQQRzG81QT2vkJBzyVZ4y+6Gf6gjH66IT3Q
OofeejpXKp92TastRs/qzqmsz3atf4aPIEeJsSU3R8rTetQ3v4MSSB052cGSc1OgdCgAw1PFHmUZ
Z/KjEuROB7p7OSS6+BnNZGGrL8dWxTYnGguLrWQvOzMFlAnfUBNmieQRS1x0PI32/YTTrDVLnZYY
xZkZrij5UZzZtS5DQLhZMgOeRDNLR9qc98s+NZu9PemfSgJnDadmlxaGdSGMzTlu0I+xGK96ZDgk
x81dSIMYDuFrHRJeH0ztTXbGrcMETfgIYV06a9vWYFC4yNKhfs6JXw9SklUsTn49XBRUxZmtWDLH
BKphOVhHP932BU1R/NseuuGQzHKnd1j8LqnzJO3iqx+V1Ona12mKETpGPwc/cwWbbc8uFN4HeuWs
gcVPH5MSOIeSa+153sxpcQ6KRDxD3vrhLCUXKoJCGqr6L8yJW1QSeMS2bMI3R8d5XQxvVVV188JL
dq7Zr6VFAFeGFrWvBZE6J/vqGsdfjKOg+wxSymyKcNZbPpnOAi8wJv18EZArGAbYUvnI4T4Althp
KwoA5GJSweeQ9ldgNftQFQl8zHcjzQr4fJwJS1uSZi71DaUiHFFK3sWAe6ZYv6aJSaFBsfKgL806
Lw6OzuOZ7mTfRUI3r2wywb8RK18mdIFIHO6J0T+M/NQD1mnrgUekmVSWBw2ztd3a1dIN8Nfk1cXQ
MiJsjn3vwMzQza1nW63lq/fGdtcDEuACilZ639xrQ8L2qwAb1zRFpJvcUMl+NHN3RuqWMgbT/oEC
+6hkM946uiiXWpHPs0i8ekVzMXr6dbHAUVZYpt4C5sPF7Z91Wnfnahw/mhCUVOk9V3l89r3uFE+9
mntN9e6E2efQP1L3AaFWYlsroHs5rdbzpqDMtOmMdpMEGpCwHBpd4GjElu0tlTkVrnEoJU3EWo+h
EUZUsiprWo9bx6xXqHBc/EP0bofinlrJR2RqKAGYXGpLVRu6a5+VKbQTrO+LXbjuLKcX0s7HOYgW
xDMRXT0LF5HLxpAtnh7wrUXgJpGH15kV7qqJrnOstvlKryoIKwyFLFl8uJwosAQQUq5mhP/Ci461
G8YLCGOczDP7Y8zWrq1ezZYfvRbtT+xMNwctYd7r0YfRD/fc0qkYcGD1xsgScSJyyPi64tlQuBiT
J8ZNkN7AluPl8NDjbHNnjvg2SsgsEH7pmK6oJg60Ilr0fl/g6lpOdnLVYu9HuTHQ7lwtAzBDMgX7
3M9DuIOINJj4peSLnoZmF1qCalkN/KFS+jFMXFQ76K9dA62gVeIv8BvQyeV3VtPk0rI6m6WTfk8H
daELeVoTv4UB1gGrsbGYzOjLWvYhjUsYAyGwQ/LjR3+BcvkWA7KDf1H36EzeZ1Sog1kGX9PA2ihG
BWXfF/vQkDuEv0w+ZQM3YcAn2CMYepb7IysTbkp4EAH5isJ0iN0b3KsNJIImTK4OnFng4mILNX4V
ZqhWWvpBETeCLqP2clhoyYJsOiMSLfc1sYAwOmp51m8d3f7T2mEXgJ/sDOxnE4/bSQ8+/QG/XK6O
me5+pT26EnPTtkv4HSYP2sipqPHtyQMzNy+ctnunAr6LInOH3HeNSrVBlSVXBJaa+qTnwSV/zs1X
2iwOIlByGLEtVgTZU2eVi1zr/yxPPgm3PHR4jLkX+nPmkkZsoBCHXpFy1+qXzvxJ0EHmthMdXLP9
bKJxCTbxr0n2NYjDHmARt+XccX1Q4ykQb0u1fNEAauux2nJ8G0b9ufaSYDZ02j1TMGoKt/sRNH9f
O5JLdg4lv0eb7Qz9mYJViIutyYagpHKG7DVwcV6cbsuzl/SLlQW0mad0mVUFSa+w3tVu+gM8ZBaL
/C7HjeXVXxR3Pxl5Am6gZZC3YLDp6Ubz3NfwL3g0Xo9UwS8mzLizQC/+dI3MfDnhP+G3Lt0+RNyK
D0NWadBUgHiwXVh2RspmiftpZiXRTaOAbqEe3kKXuQz1Rw6yXCIR1Zzp0CofZOy0OQbRN+vd90GZ
+TIPqFVrdJtNMJJtbYoedHT15xbiE8UAirAfQp/mHVylK3L9NtkbnWq7qLhJ5DXf40fwoNuOrKAD
oO2wJAiQzXK3f6ds7VWm3T3NS2TgMTx6evxaNyS+41f8jtGcFyGVA5V+IfDKBKE2llX2cKA73sAm
rwHTKdcOoRMAiYFYRG77mhjji1cbEQbOMZoHamfYSH4q17uL0SY7fQyDBQG5fo77ig2PdD8ULP25
32kNUMbpCZTdwiTNNtOn6HXQSER1dgAElGJSxD5NP+lNg8ufoYrFj0mHZw0zHZoGtkxWwgKkbSZu
rjv9ijRJVqJuNzh54hlc4cHs4rmvwDc2rekuOYd/aonI5lDCnuq00RaRjLbSCefI+cOsavRnvQfS
Iov2NYa5jjXCWFSaZwLRf23bhp8Sryoox5vX2w0lSAOXennzdbq5i/bopo+FS8BwowLc55z/toR3
NmkyfuF/uwT1VK7bDIWdbOLRlNMdKlIME9DgCkfxnnHKWnREfBeNz1ul1qrN4wsb/OLsluafdPUt
+xNIgnmD0th8W37jb4TqH/GzYeXo4laEPXaMlBj+FE9wMqgF1tU6ltvJaLy5bdCV6bPuZg2TR0un
iI6If09TroGtMG9SOJdSSWstbGvRV229aAxTbHLSKPgBjjXbDiY678UlT8ZNl3YhRJOaa9GZHkc2
qtQ1Y28VMeeOOmQUUx9+RHeYFMW8Y7nLnWB95SYG9CYLFTz44qMCrRvS0ZXQTO50lZiPuvvpABch
1GSzFhP6HIY2X4NGl5Z2yLXuVe+51X3gp/PQG+5YNffhFLNGoavLqHeJlz1rpfzhuPTMtpfmPPrE
C2In1bpu8tcUuocfk00vBxb9Hi87szYvlTSPfQmdte9kAE4opWSQ3dusHdRJ84cvs+Iv/uicpfux
+aXRF0LYlHgficl8YKz8qv7tpLMpBNtEMC1ou0HazhrZXKB0/mWu8THFYmcQW4lA1mMoIITm1ggV
5BOM+i210z9/RCVoUnlQzE2J5OWnwuQ3DKqXjGMfd3sPEyz+ySkun7nVkt0S79/MPwoPe3L8Vgi5
s8l18JnkRCbVd9qwa9fy0+iCMw0aEplRyzrKsalJFAQP6SlSQWKy2/U/LW88ADc5F7m6IsfdIUFE
mUXxQDvexWjs7O6U28kHroqPKWjXbtD+uLHxgRXyjSztvMy0Ve5rMG6pc5D2J+1Av6xRwJc35xFx
aJnrDG2Y33ZF7QzzdEzmLeyyGY1NYk3JWT2rM+fqVzbAI286pbGZLiaHkgwrUPsRdvJK5R2WntjN
CPPtpB+Za+xFR92jWNaqG8rr5ZbmA75j3/jKirBZZ/4L0xrAdyrkgdH5M6J5Geb+6WsgRmOk45oO
Yi5K3spzSv9OgKPzWRfjmnk8T3qOwHOfGXgqQXyXKdc3BhlKvg9JDB9LxXz9Hc2utAM96gTQVlgg
Q6h3aX2ubLi8nlxoKvnj+PdZKLy7VNYeagNMchp4J3BLK1TVeJ6P6SXV+niRScFwSdkhe1YIU9Uz
zYJo9kyZpjk+OTnoQbr5/kpveGnz+JVz96EzICNFhn6zFHqRa5arNEue/LS8D5az9nOH3YCFiYkO
xvlEXzt0HKK8DnR52dQIdcJYpxkzf10P44py4pl85GScMPIXmvuVJ2YxM7ryrR7TB+CqW9KjBRTM
ic1F1cYLUPBsgfvPfz70zmsOQoNQ3KXnylTtwvEpe2gy9zux3Zd27NrZJPmLcTJb8LDYC68dYSzx
8MQkt8NatirN7GUoQUzkmnMiC8ZKExBwHT9WYN2TerDJmszc+sq+x6A1lnAq92XB7JBX3AV5bj8n
xNytyDrlLZQfj2AlKiKHPIu/RS6ecLtfAjM9h6b2rHvcdEUychwXq3AEBg+7lAxzhFPReCnL+EZ9
87csceePsdrIWmy5Tc/o7V+phkFnnG6ERs6RnW99vgKnDfd5rvpVGwxgQHBBmDVAmns6lnRGhsZX
KewN2A8WcDontuIR8nK04upPDDfOUFG7nV6Lu/foZDGotTAoZOjKYff48zouoykNb30RfTXAYqvI
WdIcVWIPI28cJX8dGWF8hy0yqWpfR9PNaDwkz10XP7KxeMZUAN1SP9nger7kfspZ7ifqofIq7Kxd
VXQ7nrSHnNqyDqbOnNfSvXQMdy7c/JpP6qWFyj4zzHphGe7d9Jwvw5aLZPpOp6jnHR9qc29M/gj3
LdsJaE8ylN8ijd/NfnoS/VBucrAy+v9UQm7CMHxOUcqGIj85hv/cj9Ypyz+VNWCb8OM/nBRrrEs0
PNA6rkrW0BwwktF+jafhLRye6ZilN0XLrkDFmXnwsMA81HNCt1IdBt/dpT3d5SRQcJ78lmb1F7dY
kOu2PyC2v/PCB2gKmpf7NscxGWLu1tTaHSPuvpJ/LTogknayBNrLAUc2lHek4W8HjmOm+vquRH8l
oXO3BlxvrRzMpemspGt/uUkZweM3DzGNyfPak6BzUYFHjiyP6qWksL7K4tFcB4LL7l5waH0T1uOx
X5AUfP3nj9ayYZeNFXlAa9wFon9Pmw4QKfPA8EUYmBsZ76yIOtD9LtUK7fiifAtVihm3zbo3BSRr
HAGwTkpuhBwPyuqyeRmPm2HMwJN3PPmz/NA3ZG3a3p7rkffr6/yW3Eqvsd9K0tO0d/jmm/D090b5
X1YHpQbZkrfhyhz7P6R9urVRSxBIfD6vCAqqsk4jIel5nsGvNHNuQy/orsH7yEJznprEH4sGhb4o
XQRcYopjR9Fwgbt5dOT74JU0oDMYQES0Up7O1EJlMyOGRKNH17IxrjYLUzSjkCVcp6BSjDhlV640
VmPCh9dEulw6UXwMrZKDHmbFsO1nXk8zQyXh1U3WsGpI2qKN2KtgLLYjnK7OTuCphPuupLVqCseT
r6xgQxDzAje/a1WzrCLjtUmqgxsOn3algoXp28+ZlR/q1FxL+Jt4JI110+oju/JzwWAk0zHaRv0H
4Sd3Y+vmC4UEoBM9bRWUmr6p3XzOOYPdq6CChUjRAFggeUkkV3CjonzZZo8IpUvtg5rooC1s48L5
zdpN+HsOrOHX+uDbVxzBwcKfvH2AL2HROFCT+8zgqDF5dx6H1qqJyvZpCo1LaoyfvvJ9sKKtuuWU
kwzDX0VXzT3Pp5Gb8pIR+18SU+U9ION40wUw7To4eK+lTalWXASCWKohDtgoRhDfAJ5RatqNRU5o
4/rW44xFUcc8a7WfqXhoAWWMGqc/0HOxHheXSKw1msIWDPzMIbVVP9V6DYtTxfq68Ov6qSoLbRPE
FQF59tmA/bVP3rsz0OriB9zDwmhte+tlHkQl0sM8IY8NPcCHLAnGG2w594B34O4vQnBb77njBMuB
hSiyieMcBMnkmVflpwiQ3m86duvQFNSupqOYC1+NG6C3YjfS5wrkt/oKOKSjMCj9hsLgQ+V4+FCS
LKBXfkTPzPr4GTQmNalTYh0sN+uX8bkWLJp6ow844vXTte4oW82DlvByKrQrvdEOBkfT/Ql532jj
//xOIDP9xZhuUQwTEJ1KW02h1r4kvn7m0ZJ/g8KgLLwOd25D/DTwiPxFdXlLYz3b6yEIprp2qXcY
i+pgp06wk2jlSC3Z0Xj88s8/xTX2IM6ALkc+toxRdep9HeFVhvF0so0Ws5pF6a7Mb1bZ5qc07zNc
0/ziQargSN7ugwZXeUefw8zNe+NW0WO5l1L80TFm3lJLe28xYR26oeO5Ngm5bayEi4rn49GIjfs/
/+2fX0YnPgdd9Gf1CMkTnyT3SVvvURbYCwL+ntXR4xdZ3ZvITzd678unYkw/zZ6Iu2No01YoRV+O
l4XXrB3jjZc+Lm3+LqHjlHc0SDZreiyWQW6Koz+WEIyLIFpqfkGtlep5Lug+nM5s5H/S0xLscgbk
7hGpSf96S1Z59Km/Tfxul0Y3uk1K895Q1nYCZ6ovCeI20A4Z0pjmmgXQiYG65GQRBUSyaawxb5Ou
3coJF3GRmwFd8mX25gn3J2nAZ9oaE+fkcBnJWmpL42Evn+St1hpr7zXmB7uXObsL48i7UT/jlJpZ
uqTBOB6mmWcOYuOP2HAmzyqXbqaCQ5g0dLsgcntp5e8BvwTbB9jAQT9fo0hJ3mVYh1pn7vmqPowS
+bUi6VNQ3LfwSwRqbuyblgx0Pfr5qJZZ8uiL45GpHphhNeUQJ2h8yUqezTgUt9Q0yQvXZkiDmre0
jTjdBXHrn5xpQ5/LW4XLb+dGNkhMD7ORzOMAGzzPS47V/qapx22NMLrHfuCTCqieCONbz0wdM2CS
w8mcNA8zvkZ5mmdqp84Z94Ly4A1ts+ZGQFKZOp3uVrp0qBu2/9oOw5Ec4mTllXEMUwAdrY2G8uTk
9V/MNwYe0+vWiKeMeKIe11aQHPQqTfZDmoOVVEjztTpRUlCfMiAVNIBk9jJnTq7q1LhFzuWfWw4u
Rnskk8rDdEBBd3lT7nhKbTVsrMuENQYI7ezG+F+TyWinvRfXtGX0ouGqi4djRr3r6E/jpvTtYBcV
AzpYTxBFMwtxHNiyjiiY+6hpd9A+wnfErF2QcCattN5bjoWnLcDk4n3S9e4UlOrFb2LtSfbNL591
uZ/68kXhMd7aw+RdLN4kW8vnrV8Nh4iI3leQte9YlMoTgdl8AaNynLNR0GDdQmVzsD5yhkGHDB+/
EPsf9zHHmXbEvBZQDb4ZE5Fe//kldfJvgzf4pBe72LLENai4BQwuYEpbmgONDMtosPUZfXu8twZn
R1EMWKBu3kX+e95Pao2ALobAxIygnUWDTGsk3oHSHusghdkS46DcWjRsSTor9da9rIxLrItzPjQn
7goe6n3pHwnQq3mVQ4wWLo9cgNPnqYIJFCRWe+HqCJj3ahS8R9aO/oj0LC0wnl0OhF4Z9j6him9X
Ef3ppy4BVKgOWs6CWDdo5jbtEcsneq596s08+XPPri2LbYqlcslxrZwPTrSrwyLcBQ0keM5fa9cw
nmJ7anj7M2mGInSXFCXnc9OsjDX7Gs6L4eRsNGX8tUb9XSEarWyr7yArJe5ONPadxDgEHPOm1x0d
SlRzyUw7sng4p2UTL7QQMoio5MJIYxoCtixw3XVQsj9WEtisNlTWjkgCvgc2oDaX28p7xCvsxARP
GiS3kpexPVrcgpZxIKaE/FHi5u/YKXB6sBrQPRX+F0POeq1ud5AeuikYtl6EvOM1Dk8qmdCSkUX7
yTUu3HfUTEatuRrAsB4rmXyU6BXruBPmuhTyEjp5M9O13l6IXt2MML1SrLAj4eNjyhbGSzZiaOZN
PRsj7+6CiW1UzWtdKELsDNkitmAHQpgxFWISUHOWS1Js6/rY0VvWc2/2efqIXlS7XGvXIkt3ltvH
S0tnjdwl45XaSBZmAaAigCv0Ws5kp+97vaXhqaNMKcLPHVhIw7Xzm5mI1bEP1j3KDibGkgMH5RdX
0+lYKTtkN9O1DumUseK1++o25PlHNrgws+LgVzbiyRZR8EpNwLhow4Gld5iOeBSH5hEvmvc9Za6T
6ca3OkMqFpFKD/SCNIvaFpvOputRVthYpWXMJ9swZ247uEu3Rf2sqbozoGRvlJabs6yz89c+bmnp
8fFjZqHvwLvWTznY/N+hglmB+laWafhEWszaiyoIqBxANWkmKY8QqzI2QuuWcZhtXpC8TdOmizxK
1m0j3UdG8Qfkwp0llasvYFytZNtVv/x1X6fUsF96Zd8qrpQZ88F0dOwQ6RTdyKgCc22YenjxrBh9
0eoHpOjpiMxKLdOjr2zISIyFQIUSkMDw9VM0g1r1V8UOWhlEo+KhTo+9ph3CfJyOAJtmkz/u7CYv
mHOx55pUsLF1oSwbSK6aPG+htQTMklreLC8gFeJ30IYKnnK4WiPQGDiIYBd950H6C5qQKVNk0Yzb
eUunj7N+pFqXgC/3Y8x7rcs5qHSis6kYCLYZxwz0Nu3qUo/nezhj6q5f8fAOaWoYsTlWLmKBFTz7
Q3/uArVuGq/dBAMEs9hkJIVEuY7UWJ8pHcQlzOHCgDG5tgS96noHgyNP7WQ7jmjVRht8VrFaglNm
nLJ8gmsZ++g2M2beYP0YLHQd1M1NChsm8PJvl3qxJhu2+lTegTt/LjVRhhyJYmuGhX0WttOw8UyO
1LLiFdRrQC9jnsLogqRXOtom+WIrAk/REO27RyFFxHzFTZTAP4r8ud1IcfUanwcvnXUEbIpbQvyL
TvJObZBCuQXpxmnkwg76V1OBIGnshBqP2DqGAnkH9f+9R5d+cJxzunmjgg/j6g5WeqigTM/9CrN5
MiWYYxACFMuQ2gDPNVgBjzZMXi5VOKLXd63dNMSNoyNcbopl/WWFo2Zt4FfdsO8hEDdhIc6HgcM+
WncEeqLWmz8/cIoNEvaH6ZlyH+v4FvAPMNk39d21k3QGRZG39bLF1PdCZSeNE0gacYSm31ccjCPk
SF7YgIag4WECPeVewTok9xdpbqx4Ile3wmrLedGysPPr1rzl+ogp34zXCRCHBf20b1qXjncvFls7
TvWDRDPZPubg/scIyl2d5o8pex5VVHnx6ey1korZJkdqsO2WSmgbu1MsziNy3KwOSnmyJh+yda8m
ApjhwosLTEw+rGMvKTdROxHT6zdVXXwPNoKrrp9thGK/q/hw3IL9lV/s3E4quhz8v65O2BfQHwvo
lsNOdGHFZLPkeziReI6XZku+rgRI1T02urod7WKapP5UZlPBQwx/YVdBiTwQJHxa/DYjYIUM4YRL
jUK797KjOpvVe6lCXjNslyba5WfxSNGdomUV8xzGTM+e2o3DYXFeAqBb+FlylSU7TlmBRisd2j1J
nEJkLZwPUSfvToL9AOkwPFhe8aLpCvsOejTiDeA/zp+prm/hgiYrPddWoZzkrO29v8ZMWMTrzqmf
OCgjFoQo3yr65TnUbZlAvYXtPeAWyUUn+ph0iBFWWDxHsrMwPiY8VjO0QaN+QllHKjfzH8lAIxRe
y36UV4+eShRotCtlme7CE8EmRKgAr8oSqjQZjoVb3eKw25TN5CDkIHFAo0bji9ge6HG5JaY396go
YO4XLrh+AiKp3bEnLrFgPFN5iXYcrCjXXRhYwTwK8SLMq92Ag6Djjn60hnNCNtWCujyny6JFXWIW
FMNHnh6tpHmvwhrKgNXBT7Oo6y1bcXatNYjWDzTM10RXFS6fO1yAASuHs8/1qp0xHXj3Omsod3bn
rcFQQM1jTzl4+zQMFvaQoX53BnJo4pFKbnFwasKSmybppvXQwoF/7JLYssYbi3DuIuL4lBlV/Ex4
coGq4u9hPXarNq9+4GQWiHmq3PD5vTU+WK5ueKqLDNxgTndM7SSLIEziY5yU9m7CGoGAnO+TLhe7
Jhge9ghqrAcoFwx1DQnZqAJSz0XqGP14BKMZ00rYX93wXdNBXpZqPsFz2tYdzqzckJQ78ifq9ZYL
jM1IGMw996FEabzFyuhn8KM7HcKctxWg3Dbc9jFho9jL3u2OFZphU5Krxz9+sVHZiqqf4dzZP4Ge
X3vFpidN/dc6fDUzPWVVWTtLg0DzmMbou/SCAhL05qoJgPZzLpcjWx1bHy7pZFzYbdI2meFb1aNq
W0jrXnadfUkeX0hWgJpPDaPgrGq8t44cuYDt97SMmuUkWIIwDP7pdNQwfWwt0nr8aeDkqtbMHm7f
iO4kgAe8NRbELt09rrKoxdzG89Nng2pZ5O/4WBnlWXEMwCJLueucCTMAmkSsRTdLH7CgQL+f0QVG
Y9glqQSkXS9CLxGP9Z0Zwrv0kDMxo0x7LpCtsNphG1fdVq99bY2iOCVyK1v2mk7j1ad5NDasbNzu
FiBnorSHi86PeV+1jIEWI4xXtV+ZxHGaQHub1+KdLQal2a56xhmMyp/XW29q3+rcfgJnAzfa+tYR
ADWOd0DQ4iN+0t/ECpl5Us6jqH7ssAzChkCsC6c4WcEtC/KMJ5H+Vro4kIRF5VFDzleKGvtwQ0LN
0MkIY3DDkjMjsH+SGiXfXW5v3YKJOJ7MXRF1N3eyV301vo0SuKbw3sYy+q4nPh6qa/6QkD761jCX
3phl++CiY0ZzoNO+DY9UUO9lNc4rqIOGZnnHhJQh4blozv+lXOlpy86yqE5pyj5UuukqjQW6iOVs
HsfnA2A4+mvLgfFSR+0GC1Cl8rNyhX6uPYD4jQ/Cvk0VR5IpxKRR5T9+pQdXItzVjNsR6zViEBZN
mCSW9t3qjOcA6rWVaeoY9qSBL9uANNabtypzUTVsAu3Ei8bDwKC1MGteFoIOdLoNpv4Yp9q5a0Jn
OyYt022XI3PiyjYMQ8H+pbqumlRzjFokrzi48vi3Nomtx3cn6BZOhjuW3QQ/lo2bLtE1PiPi94Jw
5blq1C8dQO+pZZwoxYiO+mAv9YpThSbtb2N0m7ny6ctN3i0zhDiczUPOV2u/AIExjcTPK92BESqh
0QYsJknGgxLgFX/niJNc2oKkOmnvrdXVuIGS1DtPQXprnLI+Z8muZTE213O3XMYhxFwF92PRVOrr
/7B3HstxI226vpVzA+gDbzZnUd6x6EWJGwRJteC9x9XPk1lUU9Kvno7/xCxmImZTUQASqCILyPzM
a4qwnrfF4D1NUNdOpV7Om0EfyTbBIs0q5l+d6VarXMsOcWu8RiE9skCpzYVDx/nQd8UxKnNBo/Y+
Jzw/G9Di95Ee6JvZSeYNrdwBo9ySjNdy++kJNNcy1IutRP6+01fegei/0Gh+2fx/v+PD/MSv+f+m
3fw3ZNUIyvb//c5b+RdSzTr9P/cvaf/ytah/5NWIk77Tapw/bBDSSOVQQ0KbUUi6v9NqPPUPTRcS
3Rd6jCEYN99pNeYfUNgFb0bDwIlX4NffaTXwdCB6EySptOZ01ft3WDU0e/6FdSbQZhYwektHhsb9
VTmFwGqcjNm2NnHvP7Rmyl2Kzm7z5Cr2ucgQpJusGp1nRz+3o4+7pHmmMw7QK3JQ6mcST+IUkliW
rj0mVUwYwAImqbdtBmeZhgOuygpeKH0M5i9FJAN4YU4tIKTwP8DGSOuMBWbGzMyDlTbYjrKOI11Z
+xTbtAKj0pj1JbW+wvZvFioVolEBdVwaHmxG/0tuf2XKI2WpEXHye+dB/AlGob3lIg+N8mVGkN8X
SPlqcHv9khctcfZBaBBk5sa3sjsDNuu08FUe06vgccT1I/JLAyElenlJkmw6a/CQeOgWDojtVUrc
laHoC79z9JYBhINFXGorIH6rPvUeXKiXYI/hY7BaPyhDd4Aw8SK+FtRueL2atZ9n9wEyCzBUvSJm
n0AUug96kbyi9kxRVqWgwkr+FTPqZ9WfAZ11YOi0IAPZ2rDWBPj1hEAayEpeQ0QSA9CXi8aj5qKg
dQNw/Nm2a7wfnPA1w94IO574Wq/6B8gjm1oFxllY85ufj6eSYho1Aubk1qwfqjJ4gh8OhjSF9pFn
8bMSmd/knsqL3pTiC6JoGQ1+9XPFvZKxggWsZFMFv75jbavFIld16XnqMQVpw7PVOQb2xCyIWHns
TbFEIk0BEA/jVpvVE6hZujO9u4JVdQQ5vghZZy2x4OIYsa5QngIY5X+dfOUUNEKyWpQIijdu4HlR
s3q7rOIaq7meZi3ASnD3YqGvWfDdGoc9EQIY3vDqwA8dOlzABhEm6MQLJUKVi8kb74J0UJebVk/r
s8v/DguJdh9NO00EHprB3K7o4x5s1T4XwYkvwhSrREyzqHSoDEkN0AUYrkDT39QzHKcaEJ6iURMj
8hmIgAYRCvnEREh8QjVoyleEM2nD2jaICxzpN5gP4JmU3NmQUY54FsPwINwChkLcIEKwUARjpgjL
EuIzRC83kYjXROCWihDOIpbrRVAXeNoXNONyBOoI+GIR+pUiCCTVuVfpRdYl6KuSzsSaVsCNReTY
ihCS3wOZfaLKunbtZSgCzUoNqJ27tzg/W+uMR3RpD084eT1R0cfiRU1u4/IrbIARE9i1l+90Ilpd
hLbwOvdtE38ZRdBrEP1GNnZOCoVxjVIPvK+3DGmKvqR6Y0QeeHNf6M6Ve58HSJ9rlMOojaki3KY4
HWiE347/RSUad0RYbosAvRGhui2Cdn533MxEIN+IkL4hCI18D+fqucqOSLPsI5EAIIMbXtXkBPzq
sCpEmpCRL+TMRGOpftaQhdi5bpJTsci+glrrN0pTuMduoD0deMHj0BIFdsAyM9MJdr0Fk8Y3yfis
fN46bd/soMNzk1lAIQfEdsO4+NL2U7bqggaSG1y4DGL2MrHBpfCDWCJNykXCBDnwWAb0i6v+3u4x
SaWyAzbSf3aMbUnGFRlUvDw6OIsWnT5K5MWXHAFtsrTJSr94U0DahqgVTRa4VdNGlGpA75LioYax
cMn5dHK/sfBXnrcBkAdg8NEgPlykZIr01gicRPLoijTSI59U+1KkwqCKRKoJOAet98i04FKPO3Lm
O9OlCmdA0sDhnmTVJWvtRPo6iETWFSmtOVa3udM7KxLdhUnWq/ag1jFOeWhFQmySGYciRTbJlWOR
NGtkz250E6i4QfYirUZWiQQ7+BMag+BabswphYll4BpPQg5675siUnSNXN0cugjc0byn7VCwh093
QRtAB1mYZPq2SPltkfxj4/aloRqAaz0OyqJA0IpSQSuKBh7Vg1KUEWxRUCi9vtuVosjQiXJDJAoP
qihBTGHHzckKtVH+LLJxq74kfB1FVC50ShijqGWUoqphifpGJSodnah5BIuI+ocjCiEDFRFNlEZK
USQxqJaEomyCahKZqKikUFExqKwMosQCofqbI4oupii/oPIJJEOUZEipqVdcT1RqKio29rAjJQZb
C3afHqR9cEVxJ6HKk4pyjykKP7UoAc2iGKR5yTV6wNOS8IQaMRWjoKR0FFNDCkUxyR6WtSgu6VSZ
0uFrqd+1ovRkiSKUSzUqoOB6X1CfikWhykEdf9tBKkw6uJvzNPjLuIeHZE8IRycBbudl6FLDzlgN
2/NENcwWZbGQ+hjNBWMZiZKZLYpnKVW0XpTTqH6uXRqKoszmUm8zReEtkiU4UYybqMp5ojxXU6er
RcEO8/KlJUp4jSjmdVT1dFHeq0ShDxZcLwp/vlt9qeOGHvOy99V7C1lAuib5YTDHXYO3MIgDd9tb
LJS2HZ0eajs6N0VyM2XxFdoWLh3p8EvruNV6JoK2wGAcuhBl7VK51SN4IwrULhUxBhkkNOZKGedu
OaLTssbADE0bYUkcPfRrM4YAaVZucM7BDbaigxMprEUjjUYNPzpfO2hada3SPJuUlRneTDnaYlpN
y5EOam/hgeePxn1qTrBePAucDZkJAlj7yerodWkNTITwOQlp2MJZ7ePI2+F2vJl1jKbpYZ587MlT
XV+WpK+BiaXF29gMsDbAIJTnnqokkNCS5djWtlEs6o14O4FVWdXUW4SWRQT0kOrYasCRK7D7p8QM
Z/C53ue5xqazvKubikV4RClTn66wUaQqODQDqBvPe7Qw9qH0tMyEI6czBGsg9ccKgvFSO6DHMpP0
WuGSGnq7L32oKshD0m9SgH5BrMIdsMHctgiyfuFmX/QWGem0xbskLCmQqCir76YOehTt4/U4RZu0
LZxvubqzmxBZ86GpbvBFUBc+YeMqIlla1f3UgPWz1ZMFfLXzH11lGClgMb+2xdUQhzDhnGpatMZG
79yvWCLCmOiYVazzWE4PAZakWJah89er39QI+DAz08LKYx+l/NCiq6idO1w+eNDuutL/Fhf9k5IV
X2Z8SUE4340DUFu02ZwlRqhfZ0vbKQRnK78m5LDqP+EFgqDG66xLR7CiiLwNFljsgDC27zA2bJMY
AyZzutNp4awUTVlELE5DlL16LgD51IiGbWX266StjoUTPdFiq4g4gPX6pXtXU5Afa/7+BuMdNM8C
xXg20/StVh9qr9/5OjVmcAdL1y8oNQlBJ1W7dybrJgyzhzgztz29p6Ub8RvA0wNvr2W7wXwUvWdk
KTJ6EYJ0GNf6coiVbtFFZPBpbayn3tuA6rhKAv1PL/nUF8didHA71OFHKtz5iQmnxeSCvkMVMCzD
VZAVwRqUU78A3HnO7OoTYK/FzOiFF7hP3XXZRV8cFMwFDvl+HuNX001Og+/svPRcBtO142nRPny2
7BoQNX4VmXPuy8LdY478WLsp/t/FIlUQeGmCztwhsUkbz/9GUfeuVttdURJaFY0PL6QKhcGkeuV0
dn8eNfBgAUv1QWsraxVr/UkLeyCtc3XSU8yck8p+0dIwu+LHXHV2ekuHuH7wDQ9iliUq93b52bvJ
HcAVAW0hbpxx4hLKFmWPT8gn2VejUIjz7ULdgmZsggaOl9ljjAeG9KD09dEOu9ve0TeK1rmrkd94
GTVEWGXk7JGgfPBNsgAoi96yIe/wGqIqnrEY/sXV4A90GqYdbnrHbCKf40GLl+ZgPBXZ1hG5gj5A
3HGN6Q0VLOJzphgrJMtyg5GYPVBftQCJpTLjYUjtkFBjoK3huLCF6mDt+xbSR47SLxEQf6h8tFdQ
ul75wYh1e5t5ax6ax8LQ861ZtGcTGSXmeJxWYoRGTBH8ccPTFGod1sHB2dQD2OK+NHGtsA9qGoYr
vUteQZcI5G5/HTadx0Ibjfxh4c4EZiO0/z3+Tcyu/OGxBpHHhCq/UFv3IfEElrSy6E5U3pEo9U/3
DE5nUgKoNlP1Moaf5NgMRSsUvPhP9BUOrBAP6eu/zn79ZSiGYxlGr0FAWmeXLOGOf5c2pIfynD5V
+B0Ym9lWswimjLWN+iiyXONZxcQ0ohZ4qAbrrczv0tyZb2sN9nhiGIdIo/wESWRWwEho+NoRvejq
2tYSNLzNbpkDYV6HPejDFmffIyijZShSAh+bjbuOy/fqZMDlMZNV6io36WhiCVLSPFe6qzrDa6lp
MF1wg/kRyUP3dsjwg/H4EVS95mdRXmCr9tezYq10qzUeyx6X7LZcqiA2rlAfWVd9waXaXFt1RLZq
oLyRL2BqPaWvMt/E62A/i6TK07/99X/HlPAT3WUqe1q4m1o6LI7JPdN3dbuuMZoDrhnel/W0Kqtp
OKAAdSrznPbeuO3wDTpP1iFSQ8BYHbbJ+RLT+/oKqaMQt6YTpT7sXEndY3QEVhg+IUw66cWhdvR9
3fGcTJrvUKWtbdoaEYvpYEznYkjIMfBGQqkmCHYBXTANtEwYB59tQeN37JMF9IgCARAoPHYP48yE
Waru3ov45wTTrQ8AyPPXKIvskSTZp3UMw0IfYfHGrxEeviy+dykli8LzHoIAlSb0A4f4q9YO9roU
pZNe16+twXkuMm4ZkreG9skpbG1sYUndWbdxU8WYZdEAI4R+qCIlZqNgN1ORV6hNFhE+2Pyrs4BH
XfyfofxUi6Tq62XDb7EK/TE5BQk22oWzLtzwmhDtwfB5KgJAPSnZB2WX85xTeTCHHOW9gO+kuTYv
sXvWYzR32k959+ILGTJwVzeWn1E9pD/DWuU/WJ1YucVzEWts6YBLVNeSUEKsmd2HOLLPEMNrf7yS
j4OqM490TfrqNPZer1hBI6DsUc7U1I0lX2rizxCNsUy1luLvEv9rl7FZaL8pEByGuvK22BjP0NhN
JBDc8C3EOrjzYXw7mv6EyUazGkzzPM2Ql0LH2mc5Bq/xU0rgIm5OcV+qOn9pC/E9TtCEQZqF/5sS
47SVxJuqiOZN4JNk6GSBFt0OyChUlsSl4MpDeuQZU9XkVSXAuXwdf7ZJQ8SsRHmnRJI0E0ESMywF
i3wJtG9EmLA3YdoakNfJwmKT6lApJoR6XiIugTEsmhg90PBll6Wvk6Ow5jTzzgV/H+LFsYAvMe+U
gLmQdgCqwY7838C28Za6+blCz2appsy58ucwxXdGksnsjBdI4jQ9+CGqxn7QUFe0k2BdFRo9Ulz2
IE4n0I2cz7JkFmdcTv5/J1ExmweIGLGZbLK2O4/WeBcDcUgzrGwTLG7iJ69KXoy5vsVeN6XJq887
lCmCVeHNztoaRoQVTQVyi0u0oiYANFWlAQ2uTGgUcBPbYz1v0J19yCbuNTFByol7DCpCsv7NdigG
1SPERkAS/PxyCRjx42GRtzZyKDp8rGBuc0M4iohl4+wnI5gAMA3JASZfvizUGFdgM6logObBjum8
YV2mLikekzH0N1ZRW0szpGRmOivb2FdMtbRw+mZVj96D6vcvZdk8JiXr0A8F4PcC+Y9KLQa13vIn
oSITbVWEeTRbVUUJVxz/QZfErp2mDHzT2igmd80U74YuO1KhF+R+pPmXdt6+IfQAxM45hyDXaEmy
uqSl/yC+mZKX1B2Dz2ISEL+t6aVf0QstpsOYVzeI+dGPZHXsuCtLAJ/MiV6p4k7Nk28F5jk29Dvd
X/znf9K/KA2Jv8hygZJ4yF3joPDzX2Qqtue1CMFvRE04G8ArqlTGrOi1ddArHrvPNu2/5aA7/yB6
o//ug3WUp/A31pGe+tWzAbv1aCIJ4l9ZV5vCD5gSrLMoA7e0tHChOiONJGeRErUyTSz5HQiWbI5e
LZeGael9MQgfJvVoR82nsAMeo2d/miK46XiasTTcuTXewnxxBLheRcwwVSwyhf0P0m7Gb9RS0KM1
bags6BGamvHzf9CITVUNJ9Arg86DJ765mP+Qb7kFtWu78WvZ19fc8/sq4vF1EqYwuEiv9hRR2CP0
MJkdIr5WQ1nXGetNXJzFFJ8wA3cGtV8xyU3a22yxZhYQn5AghYrwPRAyTWZTEcc0hns/IZkq/n3i
twx5NOWt8r/9ob9TXdMdGip/3yC6f3l9+bEzJIe/t4Zs4w9qo8gj66ZLD0YVTZ731pA4JKSaAaK+
66p9tIZoKFkq1sCO5nA/GTYa8N9bQxzigpaquVjKYCH8b/WGTCEm/+NE5tqUevGd5rlH5cczhSTV
DxNZG0BJo+2KgnZHj3t4nV39Bo7XnW8ia5unK6//bGXEELlGh8WCu75oq/zWAQVvktqkrX6N4srZ
UIZti+A3t5+ZP9UYNbg164da33nCLM3CvNmY44OiBad0gsQNRD8qo0Og2ijVJGBK8eGN9c8qyqEg
yveiUR0awPjH+hUFkrMautsy3UeJtTON7m60AQHU5uBepsD/2vv6KUqi8s+v0cuvaoE/dUd/pzf4
37Dxyf2o0rhnrv/7u/v0UrbhS/rjDf5x2uUud1XuZDqgCHXSX1QRD/x+kzveH2i1ma4GJUpHQsrk
QXpvfxrqHzQiHWwcVLS8L0/G+z3OIVYgplE6oA43J24Z37uzP3Wvf68qqMkl5OMmR4BStFANFyCo
zUPFhX++yWMKrjxqpbIdSuwuK3vUNpi8gWGp0P7vi0PUK8dyqApy/BuP5ltPvQU4zjoo3JsA9aqd
W46fNMg13qjS2/CTP8cG4r+V69t58AHBlUu9QXK66iPlWJvm1Vgb+KmTUa4ak3Uf04oWixfFRDLr
qz1M9ERjvKfaoH+cSblXgU60lWKptesSOEBAo465sR/1Rjv2RkwBMGiAhdvDvVrAEJty7dBANGvm
7mi46JoUMBQrA/mNmRD8rJT08BqzOtcuOAlyMbgxCKCjHYNn6CmrcWAjS0z2GU4Rq0TXPjlp+Gg5
zbRmqjjrAGGXNTxXylRH8DmY2mbpMQKOuCoy06djgHhBVM/abm6MgIppcxuG4zMlKJ8EkEyjRDyJ
aj0pfUUXrUEAJqbogtuVgkrsEmvJh0bgTgdDrTdt7G+MKqNxFQ87MBtk1QX2rgUKM7CEUXah0O7l
tgu4UIvQE8m2wPK7VW8ASFYz3dk0IxayVeR3sLtxG8wIcKvsqz9FLqQjnDRttRJa4fWus3DKVM3V
BHg1R4ACSDuOg0b3CUNB7xgCwKd0WS4tM8nXuhCexPfhm2JFe8AuztqusmoF6si+Vk06Qsa3ELZ3
nine7t9fWK+it7poim/tfzq//CM843/IBGQQDf791LN8yV++/rS0ivHvK6ul/2EjKuWoqopZKmqm
HHpfWQm+/ppmhOQpgnuuyfLGRKDahOrv04yp/WHznBsqqovigPVvzTKanEY+phkT7VTNcNhtYk+A
lalMGn5YS7OpBrtjusGTovTDgkCwb6LoUa/hK+n1Dxvfj2i9rT+yAX4pfFTFsBrAsDxnTPQ1cWAF
vz4tbtrMop0UZcWy1tt05eM2uc2qMbxvWzuXR+WWVVF8KTR8uj9GJNDQ5Qh5UA6jboLqhK1Hl2vI
TyjI37NuI7XHRqDfx9Iv0w5JDxhil7dhhQipYWTMGwSn5G0jOawSqPsJuAiEzxnXDTg5UIT9nqmx
n+pdK7d75RyjE36bekN9FLJwK6cC9B4gEfXEfOxtJ6uq14YTlE9RUDpLLbBSOE8chY9+NymRRrJK
npfDvbh3Cg+6QIjadZBpKPNVQbb3ugZwijg6OJF/R3VMHpN7vIKyWwmZlK5Q695Tg/fwpCP8znBA
uZ5ibCRqpTp0zPIH8g8YH5dtegr/+lYeQvO/Psh3hPo0fOT25e0gruLJq8i38qqJ66Ps10zeqqeL
u1OrGfSDXpg3lXiZEnU4l4VBh80zbuRLllGgqkxnnUIDPKEQ4u2twA33BTy7K8Rfmk1r+PGtluCi
A3tzfCy8Adl9uLrPQ909lCN0E2DpKKfWdOeZQrda119jiQg4udbq24bKM1bm47XcYi5qaOzqtdyF
jcX7KMrazcngxF92/XWiqbfGqZonNEQdhBxAnWSnAmndq8nUvFWDU9hnrUuu7AbaamIrdyD2sqeP
oZUYmqeDB0XQ7z8HRnSVQ8/9WuveXZy7ydnQ55sS5sWVPVAk1OmUbuu0fZFbH/ubIgfFiAvSYM/R
ZSh4pWFEWZZT5TgzHb+NuVdvx8HjAAxBZTX2XbLpCzQPbJo+Z5uuHoxXNIeGWe9fBcOoier2ubB5
DK3J7g45KJA7L55hJqPo/mqH9Wclz4uH1HD8nVt0zsZsW++J5sJWDvi4NibgfLHS/IdrV0qfQ+yI
cqyAUCNqY/Ty6AMhde4m82my8o7GiaK90spFrj99zTzqoLAhvKOb2fAjEsSiOtQaz7k/TevaQocr
m0v9kIgX+U7uky/9VFnZ4ndjcPHu9nM9XKODrK9VJ7fuU1RtztS3bxHasu/lrqbVbus+i1AYVq17
Fde6dRuZOmwTNis7D8/e6NzSXLbuWWdnIF/+GRk/lcJq7i6rKdUPhRJ4JOVRpJ1Go9ZODkjxy+EM
R0sIDGJTHqbKBc9YnCiPyH2Xw5drDLnfEFsowatWACbnuz2jWd+v+lZrrxCunk/1gEhU0mnDl1Ir
sEPAIIQaU7awqGrcS5CrqEnv/Env7jqXZqQc8vPV1EZpr5pAnSnFJv4q6Kz+S0PnhzrtcDUZYblN
AYvMXOhV8eJp2bmWf4WI1XS2Lb1EJ22MXmM3PPYdLm9RWSvbObPGrTfrJ7v1tKvGaNvTZKhn5OoQ
x+sJsK4SP9r5RVDcxq6a40aRBde4WSwdrX7fFRt5c2MnV/L4GLXMZ92wizNBqQsrDQQKwdNRvpMv
8BZBo9EZwj7Ut344IDcxInvTQ5qMkdM6V0mH4YrwuV9J/LEhQMhlmHbIEIi3VzMSnVdypDz0MUie
CLUNjEwSue/nyIHC0QsDqqfJsha52ZevsYUYAABi9zqk5rMfpijfKpNq3keKXaBADPQvpe4oxwZF
8uPYyNZopCbVdR4WFM3gzMoXJuDxKh4nEEgTYogHcVTuk0cjcTSUR/vcDg4QOC7nRnR1pkU2YLUG
+Zkj/lhejlhRfTDVQd9a9DIOVehUB78zfRT0xNtUUVCPlIfki5ooFVI/cqhZvo//OPzD8MvIQPEw
gejQ9kFgpr3r1bS9UzPYho6FIY7cTOBn3EQYJMgt+VKnTb51EaEC14XmEXcfeOEwsq/1hnU1dXX3
S6ojj2ICKT6BfQKkkLZXo5YlX4xqm+EDsWamjQ5GmjePsVMeDU2xn+kh0dQPB/jBGHje6211L/dr
MWtyWiB4QroS37WV+gaf3n5WSyWHIa7YV747TDfFiMybXo728zDg/xPOWX49xi5cXGZYqMXOXZnD
bekr/2QpkBjUST/GRgCNWOxyBJf4Y1O+k/sSE1morLmMkmfL8fLlY1RlTwKYUu/kfq+AGG9nM+ZP
5riMIWq++kq/q+queKKmOm0tc/ThMHlIy4X+Icrq7RAYW9tAbuQtfvIrz0dNHlQqq064RgZcWysK
eMjAc7tnmN6jZ6Uvujom6ACa8Z4oLvuUVDX6gkX2YoNkU9rqykmGt7zJ+SKtZgINKNITnMIvdJOs
u1a8BFNaLSdUjzZ1qayssqIUoiuhclRm07+8BDS26oXcDtG0WuOhSw/vr8O/DozkcLua0Kkyq7c4
tGnM6XOyw7hL0DMSTefZpqcL5rzwF7Dq85ue5hNKXugxi9Fd4XwfjYSuvqVeI7jaIa7exrV1jqaw
OPMlvCXGSMZKbmqCKN64U0gIogKi/eWI5JHLMQii0guI62s5wskAYxF//nStnOxcQ0qaK5Y9MZoc
ednJtG9gIzV6e79pN3bvpG+qEtF0H6f5pq8165DlODMarhF8YVakoyoUMMQIH7+qY+IXp2qs27uy
R4/ajZVgrwk/DMBpyi2UVCO31HTJqtDtsmqgdSYO/u4EGDPKLTbvLBHq1YgjQWZDCM8bpz3Ns9Fs
KsjCC7kpD8iXyk+608c4+S4VZ2gpnRM7dwyi8e9XkQc+NgeMpduF3Nas4qhpoH8+rvcxTp7W6kiP
9hPSJpZ645bucCR54pd3fO5jowiMVReCC3WBfaCHyJwCU7Jf20kc77ysdp8sP/mM8Ep/oylZ9BC4
w8anPvOUmYl6sNvGXjpilFuBfyipsuzl0Shsj7i0mHf1HOi3ijffmI2hfqLVkB0txDWOCJS9v5R9
+1VDvnLTFbF92Q9dhMVKjstzxeEfKEbzha3jYFZfQ2dsN2i+3GeofWzDDhA5nFBGzHPpo70cFu9D
5GUMw+53cTUfg2mCD+wYz2WUm0dAx/YJSe3c25h6bZ9gaA8rJHhBcwVZRfvY7V5BVUGLFEdHY4Qh
PWBWVg/v514udzkqz+gK91opMTEwu3E4aPAz9r0WLeWWfBm8aDzIdzE6i5d3v9sXiqNyyEzuQtmG
OWil6ZDl5M6Cpz5D+rLi0OU9ksKHqqvtXdw788nEufDkauEnWw9M1OLY+tivi81f9tUBwB8j6iEX
/jW4N7sfT5MXkPvsqYZC68Q6ELfvV/7bwUWClwLe10DhxOBfPnxqy+aYYCwJ5blmsUtjcO8hsoH6
nF6hRKzeDZr3WAFIfJ4qG8IjHdtDhpjbTZnOS7TpkahIzVetIX4iLH3fLC183RZ1VTfX1B4vQ8xq
QGLbDPXmGk3Cv9+H1lhz3YpT4fEQU5O6b2wHnZekSNvLczLV1USWxl+jhmgfVD40hjZTxpumHB4c
FYUD+TjJF3lqDbTkcqrcB2hcPSH5d5AnFVVrgfvpZxrLBQwI1263QPaMp9lEGLwoTffs+l35qWs+
12K3q2TGKcIpYmHXETiev06Sm4KI9fNJnKd7lYb8zFyWAJyC6ugCyIj2fWV+HbHH2ARaB4/qcmSc
AJGJMfIF1iBy1147rtyfD3wMvpysdGV1DHteLiebXrluEdMTgGlzicMaDs1DYz3kmlYIZXQVKQrL
ejAif9qbhlku5WYZwQh30PiQY7VG1+4Q7lzIrcuAycKNIRpuLxcbAC7bgJ9OcvO/4qM66Nxuq5Fy
5srlpYKL/L7ZY4iVeNiCfez6a5gB0QWVZNTYP06V7+RgKyHezNzg+HHQQpp/Bg7O50CMvFz44+jH
qW+4843LMs+6tZ2rSNEaU2eeg7mAD1pHzNQgpbvMDwB4iLcQTEY0s/DEkOMup8Av9U6KF8Ae41w5
Tr5gHGGe7YhgKMmaDn48F/g40NfTD58hx6I9+X7+x+fIA0HbIizexnAk0aFvgFyfLjer/s1Xk+iT
gmfhtdNT0JV3aa264xYEmLOWo1hMfndSUMXDvgiGP+uRSBYtgv5BmyiiO+b4hP1c/zA6Tf/gADAx
UNGQG/XQvHYZgiJyi+C9WMXUYLZyU6cotpPXuhztu8u15Ja8INdKYzN+kJ+VJf1rT8VaC3Vvi4Nd
ZdGfAghuMDW7ToK1pYWSJp7InQMzQAmHBvpClzzCOAlg8M7pNjPC5LE3a3tjWYjTpaEWPzrkeLt+
aEwIUmyqbodVRgw1RG6iTl6eO6SA5amVqfe3VBU3cssN4uAR6qY4TX6QDRp+RHLxCgTzYQZle2N2
DdKMqobOXqHdxg7yZV6RnNEc027lfr/Lw4OONhEYue/DmAzUrWu6xVLuQ9F8uMpn7KGnwl3NTuis
SxEhQfhs7iZdP5ZI5lzJXV2LmRe4i0/ymHyRJyGl56zlJvc45mI1YjmJ615N3eBdRV0X0cuIXeTG
+1wjpxeY7jKKjUe5yTeBhfyx6SaoTGS6/ujH2j905nWdGu8PXU5RmQWpAVUSGyXNwidQHP+hMlsn
rWWn8VB/igKMBExoHiz/3WfkKUYstei1w/eZnktyf8dwus/owQ07iKD04NVkfrYZD3ztffzH/p/H
ow5PkTcopueW9fuX8fL6f32uvL5nIqYjx4vrO6WTrHBgGfe46uQnSNvQ+e2g+FzmCdjsFImdJJvz
zyhgbePRTR+gOo/XtQfMXe4Hko4nRJZEW3mWPpcv0HOrm760i/sQLcdRXAz4JWZZEzeu3FQsxVmM
qHuRJhYd2jQ7eXIYToRfAbxueelywsOTAF/dTChsHgi8lCv5UpWFfUxQaP3YpQDbnhdye5iS53DA
SkVu/XBA54dYz1pbQkE23i+lA66mn0ZOEACiWBsIP+/m3siepCJS7XfRmWJc/kSySwY0j4+p3dg3
vVbeyd16j07xRLliqSRT/pSlpXCrDLCoEdeg/Au0NwsTJPE5WicJgKKvyGFqRxMIPbpxrZuf5Qs8
XJDDZ21WE3Vr0rhmQ+ojRUZWGSvE0A0/PQMBq43V704oO6pRVW1+y5u+VRYsiMPKHtR2HaGqhXWS
QTpW+CY6PShZ3YSZ5RCow1zWAYnLXXHnMi5opmWLrMj5sjl1BZ6itUrCPYUAIb3WuZGj5fXL3m7X
H/s+PkNeXo5DuTC8ivpq/7FLniA+J5oH7Xz5epfPQYro8l3kYMfppiVmdeeYIlQqdLsCoV6Vi3ed
m/YtpAO2U3sCehPTAtmFDPwY83GK3HcZ/NdlYO1FO1UtLyf8cL2PcTltvYPbI8gUFjOY/KYeMKS3
CFi0sjwGwGPLRT8H5VG+5Ob0/q7HuLekePTXthhzGS7PlMNNcY0xVzce2MTdL/vliJkU5J9MoOhf
/zIfWdhZuTB8LfyGLfdX+Fhkha3ujaP/2OCsB3/FLeJXa64dwnraALIzAEVJXZeAqVcfrQGv1LzD
pIyfPnbJdyXYe+6g64/ddg8X4XJFpB3H3DzVY23dx3PTAdJGhzwoFfM+6yr3JvI8RNqHFFKjDWge
K6r+SIfr94Nbj2asHJx6CCt/DM7zvdnV6p4CIu2LYapv5Qu+1GDb6a9e9lGJrW9rs00OCOggByM2
f9knN+UBea4cJy/1u30f58rPGAoa3VZehKsu1+2jhm75JOqUhSxcxqKuKbddFR1omwbJWm6iRWPO
q9FrLqf8MDrFbWAGZc9wL8/rNdU02t+huNDPnyCvfTnxl0+4XELu1EXlVJ7HZZbyFIhLz7rfvRqx
AoSxzZtT24dU7R3fOMsXFcGHczHbysbxkKGQ+1K9QNFJvu3G6nKGPfkIEJhdEWxjEAaAP7XI3YoL
ZmWlH3DL4/regG75x3UuF6uH7hzhGafVzQ5TGpIyo0N8QbwUanWyqhKqktiSI3QFoyq5WZl2eN9T
WPllRNY19z80fd8BHT+hLZ2foXWs3wATXWBPaPAZrOLSJu6H9Xt2YS90ZeM82p7/p5VZLdoh/0HZ
lTXHqXPbX0QViPm158HdbTt27OSFynESZoEQ86+/SxvHdPok36mbBxV7BKe7AUl7r+X07lGUnQmy
mRE9LaUBKAYtdd1j1RXukcwNuCuxfjB76u4yqIfuaKEQGkhByjCoYZIpkFJMMpZQsKmB5ajFdB4y
xQ5vQQvxcY4stX6iqqDcjEJngN/7uAKgrv46x+ytR9jdqAzQJ2MxBKiJWNfaD4WzHTIQRKNoBKBv
ZfV+dKMLtAEI21UxrslAfrwF3TMQLsMFFr70I+gj3gfWSuBFktyyEO+Pymc205GlATxzGWmlfsTb
aotmw6wDw9J0HBXiFNkBuHBJ6Xcm2qNVevJHM1qGVk/0CpqpdcrQJbmwMQ38UuU5oIFAH406E918
qlm87zkHnCR2hjaZmTVbEhMu1x3z/Ocq0swjB5IeFnXuewXkA0CN+8Js0HCu+nzrIcqPYJy2wcwN
egsgUyttMXSWu3TlaL0rrmzkIJWXXTJV/g0wTOZXqAunXHQO7Hgj1SzPp6Ij8iEriVcZJXah7GDk
y//tN4fdnIMMpJv+BDoTKcMSDfGZK3+SNFnpcPrTrhSTA5A50ejcBJskbdCMVLvAHyjBkgYywzs2
YvnPYqDX7FvP/Ybdim+sZPzTkHNxkE7erzE9BPp0GKH/o0//cZrc2xPKsjYCalnTimIfg0hgQl6e
DU3G/0miwJ18AZbEsZQYFvtMB7IXds9yYG8ingwqr1/Y2YINHnpW0fsDoKPYfcCfsw/LRDuRlKB1
4V6gJEvadg1eCBBgHL3YfyX/RAX5WEjbdtwBj6sKJ0MZ4A3AwRb8es5rtmCCakLe7fHYry8GmEEI
wdirJQCN6wZVRcb4dUY2Jj2WcPIJ6JhEoQP60uAlX89+lKRzPcX+o1IlKTbzXReFDAokefYjY9EM
6brtBtxmV9VPEMYM2MO1QaLeDu4l8qT3KBoZ7tA6B4BzsmI6cg9s7O7kOZb3CLR9e88aoBmQMw2o
Eg0X3GuqI4nB2GPxs63fKKBAw9wjM3W8tcYWWMTVKXzsyZzQeXWac8jRZ3idBBSf5sID6PfyHvvW
aDyGRAPK670VpoXJxkS6h9C4A/V1fQDzV32QMX64i1mmo3n4Dx8yk/eUZ5ZvUswiHf3VD1yGr0bW
+kAu+HWFcygQgd6vekTVs1a51qbQNOuOBs0o7bseCJctFlOhBB3QC6glze2NS1jVqqmIwVuOmtwn
bYL96l9Z5lQ3Oj0dAF87NDpIZX450ylncY61xGvHMF+ms8zq6dQk4/frrVHc/X6xs2OqNXLp6UWx
BY9mth6Ai75lVEmkOupJFFZjYLUAra458LYuFSBVL5apuXcNKuFJIr0AP8rhfz+qjRsKZzyqsXFm
uCjpBM2qg0K8G85Q1NZYWOksh2deJN5es9JLldvsi4urAUAWLx4CkbcAZ5MD8J7N5GRFuq5+ND1Y
RrAYj8mm+RaZAOxNANdsZYpY4C3PQPAM6iBbZs4hiPP8GKUAGAdKPvaJ6ZCU5HYjam2Dez0pyTxH
k05LkAeZSz8el7IJgfmi6BdpABaKH4G/XJVAaXbUbEKgd29E0/+DKjC8XpNldp98ZuVgjQ9F1oKK
S2Uc8xGNWEaFvcSi+hTZdX6YVp/VOjQtYSs9q1iOkg2oaKBl7A//WUVHH3rKQyk+9HMeTmvk4I/8
lKhzkgf5UpTSY+87P8QJuriZowHTrRAciM4YNP7r6EaXxCChAmSPhhFoCnC3TOwjoo1+NSlTzVGU
DOX4nunP8uRLuSkL+Xt+6+8tvOlcp/+4JHKZTql0fl6WaJ73gdUdFvGxi7RoGho+gI+PZIAg/Dqc
7dzn3+q2SzezqgYy3PEmDVlvdI06CfCL+H+0FAEs6l+zQtfACymKGlFIyHTUNP6+SgXuLauJRjME
KYnTDMHTMKINjYOnqlnJQi9ONbpqT23bPjcgsNhpBtBOtqRL667bFpX/Nkoh3p2DNIl6vPL1z1pZ
lTtKELmRh52fEtjJMkAvW4bCw2WGOfCmYiwAVr0MzqU6QrlttouwWbOQRQlHUpLZVf1Ooz+cSLpN
Q35TiG+DO7yO4G5YfXoQhX9JusA8BVI3T4bOQ8LlS0EtcXelIhcP25LbGFs9C9CaWSfSzbGkCwEg
hOJm3CJnw5SU5Jx/R6sk2q/pPEWDrrVF7zjvWfEOqgj78vIYYPa99XTsTviWjC6dZpWrWmTjK9B6
70XfBT+MTmxQjTd84zr2q1hQY/4qYwDRVmzYO1n8HpTG4/jKAu++No23NDNT8CxhMxHlC4Ghg5Wk
wRYkaTraXqRDLxr5Kge12ZJE8um0yLnTerV92Xoe3vF4BOw5r+/LhVUO8hgkKVis6ZApmY60DLtr
NzoUDq2dUOd7MgLYWh7paMpF8r8Ob1wpo9uIszQHfXsVMp9KAKhm0Yet2GZ6VqKQ0SmxZIUdiJh7
eEIHLRAoPHc0V3UE0FELtH0b4VmALyZ3suNvAy9j3WPhMnQfamDh7bEAlYJxEAvGZ4AxOyuszZjL
YCh61CZ5mr4PUnGZxDDOorN0stWQD+6RpClYA/p9IvLTtIDfAXNvCebYCtix4HHexoPg6FUJBQiS
AXS255jSRWAeUgsCwIRcTXLYY8afOMDvZ2Bpjpaz3Blpha+N1Fdh239N+qx6jLWG3enYykKzejt8
7Wr5FcW21WNbZuwuNfAhA+1k+MqD5sofs5Mrf30UP8DDFAGxUMcqomMKvJrYLop5rPg0uM37wIMC
pG0kdwrvPwaq7CTeOM4icwHqKits0VHYbACOO6DISO7rDG+/WPRfT8qr05AdvThg62mB3ztfypxo
1mGdE+V/1nMw6vmGe1V1H4LiHG/5aYEuxhBN+Cg3mXRkjbPsDFwn69g4oyLrzNAqAbCafkl+mu7X
PkpC9iXaSC6TC0jw8IEPbAAtIDIHAA64r8F1fdLccQsqFndnc+DvZ01pA+a0HL6ikfcVHA/6Y5Cb
LfZUU3sZWuak13QPFCoc+tnfhX9kQE/+DX6nS5RTitKSZ645wecCrHMo9ADmeYdvWJzpC0CHmi+5
05YbfKuSLRBXrBcUn+K5pMf1RxB5OaHzHsTRlr8rNVbvsMkOLjPgwy/Az3Upzdj7MuqWXKLbI3hI
xQieFb0a8LgLURthpmzTJGCiFr4OUP8g8L4Eot/bWo1yy8KxP4VF+LXD3QOFVlBlOZZAsPUerl0l
mp3PQTcTH7MIXehOXXpbrhfVKWeBOLW12W7cARxnHRp62xUp7USgZqATxo4FEfrDGm+fg1bKA1wg
Jn+JmvzRvG8e1OSP/OZJIfmKPrj2JauaVFofE9BpsmlafE++NB/9PS9NVnEPxPm1D7+JKOgjH01S
aRp6k488KoEekLoEEUfq5rhFqwEgLBmO9tXQvWssp8A9eEwTFIPIoNSXGv6vAInxK4KXHuyz/LcM
lNEBS9kW//N41cJUN38DAv4zECr6I61p0urmrDIc3IuU6Npmd4zs5F3sVMAsUjy6j9+tU7rfYw2j
Q+84qAGwD1cU3g4cloAKASppD2jpxzgGraeBPaVtFIGqmEQyoBQZ+MQOdipIR0OSeZu8x67wpPqV
aA76a6K+RH1VnZg/sMOoH0DD5iqEECyU+Yn3NQ77tQ4eoe++rH/ypgufgefXb2I3MSbXKAIb7Ier
BrYMcpU29khn12xo3LNEVdeqEcNNVnINUA26oQuI47ja4RkArA01haDpwJgDvSyXurGmKULKbdBY
0MzgavZwNdn48yHlK0p8xedU07SEpimUL58PpYzRvVviRmcz/L8GxYgSzd7+RAPeyz83qMw/pXVm
f8o9oBCPJraWyZhzxzzbkXHlPybVZ7+M5SnZe3sg2ZUvaYVNZ1Ov7xngSp9j6wW7weWLg5rQc+Bh
mZ+cPJnlu9q1wFmv+i2qzgyBQNB6+74Dla/n8OdMxwpNZBfe85i9UszY9e8pGuDU7KURVNsazJmu
2Vk/a7/eYamx/4bib7RuxZn1KAH9vmF5bWJDufKwJt83G50X2qMmJYAQG9cGjTPb+r/CAyDc3Iab
3mhseAMcNQ0rFmnYgb/IEL6HSjuv2FWBABVkyvn9pPzwaRIvv3cylDmSn6yaZgHwZaBCMD80nzm+
vYClNFA3AynXzfHcldarGelssilp8kSTHtlIMhm2w0MWgaCaLW+LIPvQy7EZxpZU9Ei1jLMLazN+
5+FdQGAJfyqnJDfyICMY35Yx2ihRO46F8Grp1nj4oPjANEMUkYM80mBfACWAMiG8Zzp2GPzIqjc9
8pPvGSD0UWfbVp9a0wKGkES1eWNpxSkDU90adRxXMYApzoRMvycqpmkL7NEKIEVjjzGOxvsqTHNg
NkV8k6lvX+e0+Qm3/xcvtS2QZkOFNVDURNX+uVPf2JgHGYpWinf/Osgm/xg18KsuGNna1FEhrIn0
qVPfK91jaBwUZQBoVXzrfNZyNFm48Y6sNr52Cz+1tBNZm+67LTh7/khBWhtT9QPeNALwpiCjUbl8
HfUSW4m8+NQCQHvfAasDE6bWPHFsBa26VPFF9j7mAaQks9En1kmixwENLO6O9KQiIw25EXgHgXK5
G/3sG7POWdUM/fbzGafzkKyyo2HEBYULSNjA7CCedLC9pFi0AQIXjsIqBQTu70earr/rsOn+fqSb
6DZpuuYrihvk0VAD9jbk0eU1JgQkT4ek7cB+U2JPAA4asBjtQjf2JNEwp/hzCDnpmiaPWZyVG4Hu
x13IOnnBHysvwmn8beGn4LAKMnlpMbW40NFsID+KmA1tDpYoEudUKJD2t2SYnW/OMTvPqejk83lN
A9wgLLGAI2ismfr1Zo2bPHfXQtuuCQWpjmOyGPSTt5rkGTGjEgolIGa2qJgc2MQVmgdGvHHXnXnw
tbQ4Z6NdnAMnN/ZDPdw3ZVucZz0d9a3/nUsg3KeYo4fAbm2MIw0muKjDlRVY+rooJZBFU+vdcusz
uf9uHhpAdRYAJoneit5J9mANGw/JxzCAJfJgd/JQghkNmIAdEDrJSn6TzGL2HkLes/kmDfn9OUUP
mo58MYeTK4kpWETW6Btstr4dgmQem1DbzE21B5nbwYPH0nNR6smJpKg35L1s+IIcuPJCEfz3EA1L
2beExWfcOADao75xlvqeJeqoULyLXdybOzKQjqyzoQDaFgpAVYgbgBKcvPuuQ6XorCwDy9yRSAPl
MdP4XjcYbnqV2KKZHBu/tT+4J8D9uSczBDFv4Iwo0yrcE+lR+4BuGJJL3QGCVpmKLTlfmaXfTnGk
K+uftse7r2iG39igXnrNUcu8bvXGVFWD7F6vwIRGpeuewzZ56XpXHnYs/8ODcphZAVzsHm+ZlYUV
nnKMDonPvYNld96hBSDFdDSCgwqsIR8ymcnxRhfwbuALMtPAVB46CgtlIXk6JC06i6ylV4Nh7Oq0
UYzOuSv547RXOvKhFFenvLrMq9OR1zzQFQeg8NhkWflC+vbmjJNSnfYqo14BXwaVrwCUKdAY2KXi
VJdx2YPHzmlBhONuSBcMToki5UacsBYApl8XhHidOxgnIGsYp9IuDFiTpQB41JH0jTJ2WBAA21YX
oAvJtg9RqlgkyHk6DHPPXtsMaLo3uUikIS8KvLhjh2I96ygDndgETYDQtXxvjw0wNrysAUqsGhQP
/LrPwStiRKaDzzwHdBUdzj6ghgc+JSlN5XQlF54H/havjEDqSwFT/jbG3HCogip7cCunOkhuVQ9C
DaDkurMBUnRHKm7L6qFG211TN+4dSaRXXvLfKgocjQRNqCpQec2BH+knFTqR9gCtw9JIyvRzGrB2
idejdl2OoXHWXfRuLtCYaZzLZG3pdnYerQzYn1xZvbRHAfSQJsuelBRCabwqB4WqDeYOFTplGY28
2xs+KERV7JSGnHVMvNEAlxabq9OhH8w5ocZ0UlEIpW/AjbZubK4vhTE2d20Beg4TS4+HWlPvWsCR
zrA/6rblQVfDJJut9euQTCRTFIk0oFYiV7TeA9q+8Nm59PlXqL0CGZo5Wit30Ovpsx+qEMrJdO12
fUw5aOjIe4rR8RuYvk6znXRXpyS5941hZaLjfnlVDR9F/M41QeGp+k1CajeynOaB5R5eW6iQnici
Bcyara986lExBhAi+wiZWlbQhZHdAXpxWOhob0ZJravd51UePjSpFmyctKtRVwsdDRYgpQ+GSH6S
BMJ3cL3g5nnKsNxIQbMrs75yV1iX2bPm4LCxc3acPYUWAtTd4+WO3MgAzGOUnalrofxkGCOAVf/t
WiqAiqBUrxqn65AsCwFtpa4Z12AZYQ8qO8/c6UnN+YI4UBv0I1vAgrfsiQ51dAKYiBkVSPklQPaz
1j5cBZBpkjlaUFGemb+QbqCkk4UUV6kmG2nn4cpO558uha6KnK5OShdRVVW67N30BUzAoDzqY/Gl
HtDZEeBmcwn1Ak/82n8mfSbaETzuIHWRo15+4fxnL8rxJQSO48EPOV+NKhoQaqhXc6r3aINpz+Te
SWPEO92jMQR8WTtaDD4ju+6OFR2C9FKtkEAuUyyO5G0N+6CUs8XPLAZQIf18FVLHGjjaZp/b6CkR
+K1/4AGdbchMp5kMswzsrgr3AnXG+bQfZ7y6UjFE4JZqDJAKlCb2HVQfxdDiK7ZgApN5bNJtScdV
T8bsQuI8zC6lEIid5RsfkQAuH9xFWMpWCWnw9QbtH9NIZ5hNcx47yYx1EkYSrIWom0dVDzaRIs7Q
N+rLSEOl7xisenC5riY7MOVAH+bH3Q5Y81jci7CAj+YpzBgZXgBZVMEKqNSLTJzaQlM+uJ4Y3nin
4Aw1zj4a+/Y8q8sC2wMuduosdFIdRW43K0dDG8SkRMceHFpPZNGmJOcpZBp1u8mjzeRZdzI+6mDU
M3PmrdMeK500TBkmn39HTRkmPWUAdXHaesbh+vTXwdNFTBdEV5xierEatXREC1CNO9zGH+3+HuTE
/BSP2CwAsDK+ADL90iZBcyAjDUECzqK+qpKVZ2vo1avygquuBtBiDWjLVBEuyMPwf5qh+3OtpxL7
OnUCTtQUbcNjZ1V3NHhYVb9TnZx3AgSNNR6EOJwsylurQBefgwChvoohs1G3qOGdwpVnJOH550Qf
Kafkup9NVwHIEXPtJ2GrfYqL+r0yEVWB1tlVA5UZRgD+dbADgcI8FDSSigbGzHwD0hVw3n34koH8
ZOlsMPO3juhg+eF7Y4DeXbx/R7Hvgl4UR44jDNw9QYYwGxi9uzNRdgeWRCB9V+/pUr3FT4cUM0j8
cEkplKX38p3Q4k77JPskOVVGsiN0llF3jAceRthS0M3ntk+MBybiHWG6BOije7AgEXRLmEBStjnu
w/MjzstBqFdm61wrY2zGoMD6QIPtNe9HPfhBrnRlpKd8QUryadzUWEtsUi2ZCxY1RcVTAZQdHZGY
P2BOBolU1Vi/H8063PNePMNLdsBVlifyuHFruGLBa0SPfiPEX51iLIvXqkB/nLGoauvRSkD3CdgW
/yk2wE+syXwEGSuQNHrT0/CcMrWvpl5OS7uzL4iARuxk+Iq4Fb7c6EzASh/zuJX3AnCFh7ZsdKBN
8/KL15loHRvzN9cGIu3/9ADzgr8AisDfc8weca1YsmVnin86dFhgSqIx/M+B8EVgVeqZxBBz1EVr
tQwkn6V5a611LJnNzpUSZ2eyziJlrrrSfAZwGjvOsen30c/ZZv4Z0LcdXXgSj/58+nnc/IDsOAJl
giiA7/z7L0jGUX0w8/QMAtnkjIpLR/E5h3nyj5nm9U6nVgYl5oBk3UWOjyYLewBchrK2ivvcoXYG
5SJU+8KNjsJs6pPowK2ycLhWbwhUYcDq5MYMRmMRGeirOjQDugzBbWSANlnhMGTJqvek/wnrkd6q
6FNnRztgqB568pnr3cskCZ8SG02/avusSqLoaI4oEyLxb0G9FtprLITFuBW0/JOLBXRashEs4Z9k
OKitE/R4Fy1quAxbi5ad4+CRZsXaKR+s4CRSxx0XBVCid4befSEdDbMLCG+1Uz+0m7S10+MUMPuB
CARVoCIfV7NujtXzIdjrvQt6b3We0dSyvcz9i4nmrzvQJod3TVxHdyROOtAqrGtLB/WJcpkNdDQ7
/ykWtSQPhcat7V9DKWrOSelQKO5te7MBU+O/L2c+659CUxswkQnuPOvZOl8iIE/lytELuU0ECDNM
J3G2uqpMs+zeAjmyZ0+FamQl0VCgV7NIZWyz8/8rNlP06LmWgcjVTeUP7jB2AA+8l6OsuULl2Gjv
rnQSLZYob8SjAJ9RU5gHUCmZVo1qG4RFQLtbDuhtWAKCqR6/DFgnGOPkFIQu61e1ideoHJXqG663
+ilxULy2AAeMfiLZS4EWZGHVhVRu546TnkQAAWKNAawOyr0B3c97JMlj5oKQqnBOf4qkRFU81BuF
l7SIQY67jMwaDLOqV/6qjZ7a4+dhbsEvQSm6F0aDnqiYV4s/uUxpor5ney6w6sD68aSDpXl0UWq8
SmUVXRK3f0RRbnTgIwDnF6QbU2CR+E5YrivNiC6ko6FobWfrgYsBk/APb83Ef0nUYgUxC5xwB27b
x7CposMcRlk8CT7mguXlWvIW5GtYSEGxs5s/lYP7CXth8ZkkYUctIKRQykxi4RRghDUBoSPNJn+y
erN+yFvwXHqNi6pJiQ3w30PLoa225Ns24XUo+h0bCiXjx5mHSovOXsf5E9bBmtVNuI6H3XRmU4VX
Pbr5P87sN8LdpFr+tfXS4UiDFTfvRyQWzO2PNzoSjZ692aNVbv4aGgalKuv6yDynr4JY/FetmgvW
wuuGSg+7hjoD9rWBAV2J7KbKEziYeRNbZvSQjQ3KQmQDvHuZ8uRg69ZzmQK/ddJhqSLa9qJwFwNK
DJN1jY1BkCI7Bhgw427vpZEtkk1sZcPS1mR8Dxwc5xIDPJ0HoDrzWxR4aVpvT0byKDQzvjcDTLi8
NjiSigYzEMEuw6oCmvaQaIxi4S0GHcVF+RCL3exYlegkD0xzi35+nMMpgDRZgE2hN1i6DJKCfw7D
GEeFV3wO+x5l6bqoPmOPPMaMt5efgR/03TcBgaGanKgBqQfLzsoOB21NIhlIh4ofQFjTHj165MoV
ICS0NUrBsGffVdF7DLnboMl+mHU3ecIKZBnklxU5YPWdXGDDLe9PogCASuMGYFoHfM/paii6fhLJ
JWK2WFkqglwoduwAqbSoawCtUAafep3nFBSIftHfAluw1C4qlRxdoOFS841cxluRV+7ZTEd9Y/nY
1O3Mgl94HOQXUHpxDMBJsaT4TnoaSB+VxXDM0DOWMc0DVVbA4zvQTv+IsL+xqLUy2Vlqna9llX4u
ikg/e0VsogJu3NzoSQws/Ing+APylwqgof44CpmxFlIPjnrnJZgZx+Dgpc78qckfG9ybyBNyatSn
rvzcNdDJKiPAAkxaOrwyVapwrY5dd0PKLsFybwHmw6WGp/mjFFheB65Cj1ezznhsvTY7t0NzbGUK
DvCqNoDo6IsYcI9KdoAFVFthe0+xHai+d2IY0S8qUuMxy1j1H2Xatw1V+P0y3UHvgA9sXpBe2zcN
0RKcxV7Pc/veHoZesmUbetbUIugHtVwxA6RS1CJYVAy9wA522KiBkHStBY5PDU18PaqoEJz07d7o
K7mnmhsqsqlN09yndf9GFThzLQ4abcPFCOyPFUtHB828Q1eBAU0hShgaiBwABfDPBDVBOrQjf4BZ
/I5McQVzMUFREOCF8sEsPj9g+2djxFpyT3t7sabhxVik9/SmGEIiG+0Iak50YSiFmWxKkmBt3Xou
Noy11PFxj9K6nS4r8+yAAmldORb4BYGYCBiTuP5W2OJubDIX06Hk3g7jFkRD/YvJTf810LFKWYu0
ecTMK92Mfand4T05mUBjASf9Z3jj24p79Vk64NsB/rL65942t6OHV9RFHbQPHEgBESq4++CCQgBj
HXhJc7LsTJGLoLe7QgfjBVOacWWgpfazb4Mswfdl+R2PqGVrYfUXZV78UPQxCjBQSQbun975FIKn
eW0M+j+uazdL3Uvadef75ntpFJU3cVAyg6OBR/hWhMVhKp2i0qipfipDqdQ6RG+b0Dr/WxFb6yzN
ii9hY+proAMHB59pElBUKFOKtL5flWnfrvqYJ92iitrw5ImxvxPRZlLlrhWeTPfz/25cMNm/H2ng
RTd1sE4AU9YEU97v1dd+2IdjBUQAsGBnxUoKQMM0eNkJilwcCjusL37X9EeZjW+DU7/ZgOv/ecLu
n/WzyJO3GqgNL2WAbm8Ap6eXTuj+zsn1YIcJUHLRgR+9cpogfOkQiv9uH1REwtwFuvem2az5YgC6
a1XXkb8XoLt5BadW4xTNlwwNrXu/Fc2avNKsf647lj1mCbPO4CHuQFHk9OfQigqsk+vj1mrjcsX9
kj/lRVCfy7J5kJ2fP5lJnz8JT1/XmD49kOSgBHc5VGazB1pD/uTjlrx1R446USVqY9GcuwK7MioZ
Bbj2uDYKCSiEGnxGmepQ1e2iOufJCjA+ACYhlaEmp0ZU8lVXePqKdLNBawKhArx4Owy43YFyPn3A
m0H6kGb6qsfT/ywBvgGK2zS9TzAPuyMjdpTTB8ABxQsdG2Z71JvABVVhwYI5KGBMlJl8HLeNsLvu
p0DbHsGUG3qjXIPJzVhNZnU65o3axvNNAEFTHm9EeUYQgZCQfOiEA2AMDonuvE5XE411iV3rat/2
TX9v9JrmukugrewA8geEtqrAm0gDpqydYaN2Xkmkmoc/6abYj7BA4bo5XhYczVjXN4UDaIYkY/4z
qBKXVgnaGNZ75l5XcBD14Pav8VBhmms3FSbacMP+xJL0ESqZ9r0T4yuR94cGD6M7VD2ooj/gPBVh
6hUrsGgWW6Z138hq913tbFyAvuxRNfJSxOy7i7e+B97k+cmwsLMDNNvhq9KbYCr/kz6vwz/qAxcz
f6OtzCVhINF2kK6A0jusCU87PamD5mo0L+IzoY0hkO76uxHAJotJbnOtvwce2SKwjPQy6dwoKpZd
BAo6mbLvgB7UXnln3nFPK35o2ngu/KF7zbGUvUrt2jtlqhYqNux6w2OhP4U9Sxc9gHw+S8a+AqXE
fUYpUQGOo9Z/67x41csIhHVCRgDejf1voY81zTEf0if0+nbrKijYqUbx9z5vg37n+158STLNXHmd
U+xzt3rNee8cK4W9maDpYDoinQdA+ZXodFAvfRicnJXVIlUh0yF5knyVZxCgHcM+NO6yH46ViJOD
ldXLK8TPSgaY282QnzUHsnxaOOE6wypltJK69aJrer1Bv4J96DElP8QCTVUkpgAG4Fhj+iUnaDFB
jYBymjw/YiKykHI2k1jbNaqe5RdpcH9nqJrDYLTfQKTMLwTx/D3Ogvwldtzy4vv5G+kYmrj3KIfs
V1TNZabeALY4U9uR1UO8a7j5e/zgWPzFTvryEhTpW9meLAcLbO0BeNaAxw7L+kADNoANoN+ASm2S
U9bXB16CNAkMWXAqbzznyBvzbKAUJM5pxyIY/mtyxehR8xuQuOtY6JNz8Y5m2WgFunkURaC1BO+p
V382WhQ1dG3qHQEE9oJWtnAbZWhxDxjQ+f4ZjN7ZhnF070lmL7HrVq1jS48+AcQ5PbttfyKpNwv0
6ddZscQn0e9I5ykPFMNPHoYVxp/AEgF4Ebzk4l6oF8d3YIph2WeJdw6E+1MC4fOlxueyyyVWd0jE
ur1caVYj9sCrQ8Vo2qHzITUuRurZn4WHbya0Dqu988CMKUOqG+bOdbEgREbK4I0g+c5KwEBJ1FFP
q4dtgA0VIsaaFhdJzo3WXRKWa8OA29I1oYkXMkAFS4X3mMTZMQcVyYsZC2CXR427N0G7/YD2qHeP
3EDroMniB1Pqh0bdWaxhNPesFD9ZmSRyXeZyVYYAuNIChZFpDxFb2r5qsldgcL0aSl6Z+zKpbyMY
WA3e/9fG2hdbjRvapfW18k4HQ3ZVacGFBtLXwF8E2irITkk3lEKbrEFkY9eiCMHXjQDSe6iGOnBe
v+rKq2lbtvSSPEc7osjAb5s4S85c8WimqXjUccPDFppu71F5JB5FPCxYUBjnIdPye/TOuCgRTZpt
wA1Uy+aC36O0FJCjTnRHHrO+Tnt3EZqi2ZJb1vQmMG9tZ12j2HGVSAZsqKLM7ngdcSCV+84raB33
re8l34cWIIPDWMdPI2vHbW0pJKw48R96AVYMckn9ZBkGjvxG2Vgu/ZPDhuwOoCB8zVW2EtlS4Kx9
NxXDKRDc46fM1gBvm4vvhim/tiCnufTjaHyOwZ2Wx7n2qQAhxdNogAK3yY3PoX/HZL/Gwx3NIvGA
b6AaOjXwTsGBxmj2Iann3hk81+8eKUsTdJI32W6yovHCXIQh1pvLGOUIlIAssRY9oTTIOxDqCsO+
qd4D8HjGYCnjFisQaWUCc9cJtQUgRtE+amOpwwBdLWTNLu6GPMCkQIkfaXxpuadJF2SVt2gc29zO
aSsO0lv0lG4ZgIAfwgBNIKje0b/FKQe1bqj9GKPkgbdieJVdIlaircNL7Zugbg9SX4GD3AblRR/8
cKLsobYGNNpUjuFsk4H/BAVmtSdg4rAFQJnmn2YMYrDgpbte4qYSN9jWALMz6CXTOIrwhcw2Ps+s
Cz4g6yI5z46BNYKIsLMu4LAzJ30PSOtNzcJ6ORvIClQwQNVmgXaVhAx1be8GoDndzclRsGXfYR98
Qw5zok4AW1Fre7aYfcnFKCwDgKu9C1r7X1dIhsCoHz1gueGn9+sycefqz7b37Sa3HuH2lcTojMQD
BOi4ZI6qpl8Blkp1iv2Kpz9/FN6Pyqyy/Y1eT3bYBk8us7rU4uxgyPzzrKIMeBh369D1wBP4e+rW
AehJawlnOxumP9JrV3HWidP8NwJwnB0LUGVTyllvVmDz5k2YXSWnHEBdyJaikOPtpzDm+tErc+M4
J8mxGHZCC9Fq/p8CSi54GDMvXaJZlp28wP+mN2m4y6vIAriB0kWdgcPqFRXI3Yk0XSTZafKwK3Ss
ovH0lXQonWAnhpX8YTWWegE60zZeTfEUSPa/nmhOETzTyUgxXQNdiBrohJXpvs4J+7LpVqkf4bbn
l+lJxFjnX3Dj/zi7ruW6cWX7RaxiAsMrd07aW8GesV9YDmNmghEk+PV3oSmL27LPnFP3BQV0NxqU
LZFAo3utj7GvDrJKZCGVF+cYAZTRyukuGW5lu3WaRNmlEDHIhE0WNhsDbIDBnYr01Lj4Ow+ajOkb
hqvI15mLWrgR2H2mEWxxamXD7gBiRmrLKCx8xcDtqNbKQ3+Fa8F/HN/Od/TSpw/BNHobA7eF1159
B0rB+cm+1c1UH6u6+pRmGrgzff7a6Gy6lV7V4Zr9p3wUVoZKPxc4RWSmFLmvWdcCELtKMkQoLpGq
CSvwb/gJ8rIWBa3EWfNpWYQmqJX6aMJKb4tHPo5rg1qJvJEixil4G3PkMcTAjHF8Pj3liaLd7sW4
scII/NlMf5VF8XjwRzY8kEXpyOmoucCmoiE1Y8QKbI/6GuczzPLMcHisACaiPFKD9KRoB3CXaL3I
cAH8l9En/EwirUF5Z8FxBFCT6IGqBKiTHqoLtsuk1CsDWaq8NGUmGDP3SLNF3tfbLLBMNXgtxcWR
ZFnoRtfRHHaLj+VnXH5uV8hDkov7n7HQkIS9zAoZODkt36j3NEsr6vERL+1l4cowo52WgW15mTSm
+t3PaMa2ea7FAYQFtdvjCPuNuc+OiQwaOpsiQ4+9nnWXs+p8xM3GKVkX/AVEdvEJkXKciWdrMuzh
b29aLcsuzJheWtzfykZUYB7vxXOHvzPEspEGTUPfmfQrGJf3YKcSz6Ebi2d8DcHXbLHqSENf8bjm
nWMHyKHwwWdcuBujyqqbFsGdLtMelZ8m8GPVXHLnVaCtU0pagdz14vWB2gE3VASKEDlIG3fjPNoR
MsKMm5C8CQeJEuGNEYEZjIxm7OGsZzVYrqh2xhAS8A4Pg2fHu1LFqNxy8A8dKMdbFcQiETWZkcR3
QzLzUIPzTp4rH8usGvCWB+wr78zAl4AQGU2jJbIeSTGo/BgAHpv0AUih0yNFbXmqT3vbqcSKhqL0
jCf8flIwlySA8bPAO62nRwB+AvnNd3+zT8onMqUmscF1jBrMP9uHNSLesLcVitzsPwa/ED2P58Tp
2UvTpz61wZNd5wZbOXaFmp9edC7SHe/6SNcBg7NqBmWcsR5cZkk/re+Nfu+XcazN0+51i7N5oVh3
sWhKLfDVvuIziCoy1wFegV6bJ6YqL8w2NudGf+uRjLRk925o+SD7TS0DpSNqxp/sSPHvawA47EnW
WbejZVsm7Tqgaf/DY5Bd1SKOl1fmYfkx/rTin2S0BMIbyalLj//DD7GYNFWOv4b5R04tsAn7/PAf
V6Bp1EQR35p6Vx8mhcRmqKZV6GqROugieebYhZbck4iU78xI0RLW2jIXIb96h7rwl1n75m7xQj1a
YjFZ3Iep3wVlY7abWUvu/30y+bJ1JC/qxXV5kndPuyxBPRuFQWs5td42MeIdYlUIHyoQXtTD1yfT
qL7fIe6aApXIAK/bLjKri3ZZVGp/msTrQltpLHWD3KnGS6kam2nDhXfNXhg2eE3UCHW+48UcJntY
W3a7H8zpA+A30luq8/QG5LaqGOpHYGzWj5lf6rcEGctqQOJKDvljfWreTEgKGnufW/6N7KxqqrdM
4NtkW72z6WN7CiiAT02mXnGRWZft+k/q2nR+XgG4qZVugWwOYGkn8cAoXYx/TXF7MFxufO1SCWR2
HOGuk0y1Uxtztu7asvra5QEZDDoC86XvdaDTsporktSQP6cx/Ssiajtu1MXfFb6XAMlj3WEswuIZ
dXo/aGaSFV9zM2TPHupnD7R2qdkDre1Y1m9rl2PC1qjuXNYGLODr2oBxb66th9220bUJmIARWY0Q
Go2q2vqi1QaS4ZpOXHNc+h1towTQQlvyF2dAtDLKUPhsDOZsCwgBC0iwILAnW81lzUro4ROlz4QC
iIhTkrl7GuaAL1jzqAUowtQBXFlpl6Fs4+TOeJmL1EbxgMuCEPQQHLchfhl9HnWgoHiWCaxWJ0ec
PveQVQm5BaTToC315sHzPPEotOJbreR4nYOJDpDjJ5z7iw/Ag0FQAvLa77yNSGO2z1Gf+qkQyMOE
2AZL2A5EsCNY6FARCjihepVONnvwASKxRhga6PRJzx7aUtHcI4+xuXBk4sxD0uTKGkkJ4D7TdA15
I8qQNEhGACi7bxzJIdnN2tAGhmBoWMYOfBWVB/R+19sjtvRl9tWUCNhKp3mpO3M6OBGOfWNlRKdq
5RkIufRd0j0ZXcL2oq18XIxgSA1AX8JARJm59/XaXhepa647PzYPrYjliv5jOCChD70aUprTMqT/
Jxp2UXFvPIbAfF/mknYxJlekbdRC/8PcNsrXg4jtR5PXzX5gXrpDSKn9W4zhugBRzBcUzWdrFo/6
eYo5wkcAJEYqJhQaq/5yR8d/HlluHyogBm3MnLufE4lkTuj5YCWbMB+ik+uXxVM6WhueRA+AiZKf
dQZuOl221kUi1PLoli2IDBRKBy+zEryByavCzMWroouicp7hRYhCWSimAWOOVVkxYLt1C7xEIagB
VI8as2twhdjxdrUocr3+zW42zsYfSW34sycy+5PP2dY/Jf4Yn8kqbLnWY+v3c1XqAZhG2wEZ5MVO
/A75q+AqtJFM5aKQcAAQa2jsyw7paYGe9f414bLYsAFpIU3C/Cs1Gf7Qr5NmPQ5T5R4XeRvWoILV
xZlENJ16eQlOUwRFzSBBNKFrBrzY3LrWAw03JAfTKf1sxfpLDWg1REHT8gnFxuBjM4ELMQ+VzMFF
7NpJJ3+zyAbsAt2h7s8sE+UTq4rkioqL7WIQaQlq/lOBy6G8ZoeeNdEKGRjjCU8fIn04NT91Tgwm
qwjsdC03+5vTdri/Gw3jU1IZBdJnuvSUGkb1sQy1Ncn1yU53EneHu0rNb3AAR07A8LFISu2YCwvY
dUruOjHyQwYwzQBU3L42tY4EHvC5B1YDEPx8AgQpLyS/Gn3pnyLcQWwQhrE+M9COmbIpvv3/LAzl
w/rFRzc+drXsZiK1jDW4eZlvWYhPzY6mT57L2FZXZGu6l//49xtrEIW/S8LScaa3XCRfIZnCAeTe
u2uCqrAtwCyx7LlvrW2BrLeVOZbjR0eL7G2c83jLDH38yFtcPodAON6TVti4WGxyA5tTpQ3D+m8O
kKkrKflkrkMZDc98GsIXp4iCWTy0OLan1Y2mTPicnkttBF9f5Q1PHs49yIf14+esthFpHo0jPqbx
MzW1XYtVWIE4nIa+nZiolZ5mC5rkIj1vpeFNs5eRP66FUYGs79cTUq+uocailNtFQQceBMp5u17U
DW0Y6Mw0TFGxmSIca3Q/q09d1NcnoRoaVn6FvBIh2c22jGq3mFBvsaNpJBt6J9lr0jwutu/MGvJJ
ak9aN3xIXh0vdq/Lqsew3Xrrub27B5wj8omXheiZM91JtpWZTFdUuk3X2MC30HZivnX0pE83Me45
Adid4tULk8VuGgG1YTfybOahu+oGPdyAYq/BUVAzirPEZcPUD2xbA4nmTI0de084+CgY54itElUn
jLOzd9R8pu+srDxJ3ms22F1Q84uIUxECxx42AxUPk7Q0cBEUvDeQEQhl9ySlCSOi660onOfGapNL
qqdfSiSnv9i1nb/4IMUY9ah6IhHv8Sdm2V5xFCg1fYlqD9wvAGqxBi++Gaqp3LhD6LjpVsM4xjdq
oqFMblriPfIpQTpJbpQeOPREfHTt5tM7MyR8akAe76///udovYfv83QQDPue4/u66SMN4T3975RU
JktQEPZhqmN/PUnXOsRRCHT5n+yEBjdeeQpJFpW4elIWM/3gYkfZ86RFdcVppiUkGZkkKrdeuLV1
UPBlk+AD6oL6GNmfpL4zJ0sftaYbBb8E9m9MXFYhLclq7Ek3FrJe5qu1RTH7Wjy8/wHeHJIJasde
PfxpJTJZFqHn6AgVJkI5geTmo+hkiBpi6+KnuvnoqsZCSdTBAKVkUPXtS1I7inohA/IVA34RMv+5
a7lXGnHD78/gG3wGES3gi/qY4TaO5cV6mZBjOWRpWeGeZpDiPzghg7rRvD2S3YcdkPbEbmzxwWeq
mM1URW/U1FHunVCQsHN/lZMZksCQ2ABcssU+CevsWoLHJZhSu9kvCpoArqByHduVC67xn8uQYlnf
qkCzldq82pKC7HA57tJDiCkTdtBS4V6B+qJcLU52y0LL4khOTDSUZYDnk9ZcbKjn2JPYAcChByA4
HgaQjOlxQgnhDtmELY4qUW8eB87dIpjT6tUYuDfmkYajwaR/Qnm6eRy9qTyADSHokFEM2llqyWgx
NxC1XcUS5LZS1uEJR1q2a3TjRqMCpYQoPVeKpMRGI6AuNaAisPa16R3uFClKFE+LSVrG4YlkGU0e
ktA8SBDiDcrhYpeHEcKWNH4/Je0H+5giz5mmzG5mQ7VUPuAl8zrxbelmMN2Te7dGGZUSRy0zGtdJ
K1G+naVAFhMSQafRKiOUAv1EFsN1BvdRyyuHg0ynQ6x1In0Gu1ofRF0cbUWWg8iOzCn5DqhWqFUH
b4w1Olb1MIKS2vO06DRZINpzc1Bn4epAawOASZRnzQIE2Zq6s9TQxEPbO9XeaaYSl5ECR7a7Lg4G
SBUBpfS9k0Z5IiNyRL1FBjz9Bws0SPs70eLWtqIIJYhvz0aTC6e+eZMTHfwYLJHAeAJCaJnoiH6y
050oIfhQHJYvuGcstnlUGUE5RqZc0wxqBtPJAyTL5LtQGRo4T26iDtyZbtNboMrLrHMauebcA53v
U4gw+n4RZSEwK9dVWXbn2vvkedZG1zIPiAfMfRwkyswLIy8CGk7T4CEyAph9OfnlmmTU+IMzrkJE
uHeLzCvbz3UWNyfEZ0GPLnG20T3Z3sjCycGiWiGsvdj3HUPwbMIt0iJjQ2eiPLOy18szCbvKVk0W
R3uyi5whO4eRfa7BL3kqJq3fp463pxFXIjaOVhVYQ9bjLhBbV9JQY5GGutJJ7Qo3m7AnI49bgGQC
jMSGJi6KZfjeBY2puVsWvxXdXgGp3K3lVmX83xJo7Hd0EZ5hMmTDup7lez5S1d7nz+AySOsrszaf
+9jrNyjvuwkhw+8oOtsndYQMZDGh0B4ELAngjg+RiQ1JMPYPuIPiSZDV5RrZtOEPJ0WKl9eY36vS
fAQn+fDVasRXwzarBzDr/cOHrnzQQUiJEkVkfbemiHY8BEONp45MAJBBwDyspsCv6/qg6wV/IkU/
7mKQ0jzOAwRAjiYukYJlkuOhaiSpcr7NzMYJWF9Z+6w3Q/Cm1F9y5lUncwAg3Ar3qRH2HI+zznTa
c6rJJwPvADB7JyBwxhRD6AAG5kW/qpzJTVe4O9FWIuzMbcfq8BHF19pjXfAvjpvXp6Fpyq0+VM06
UXN/9w84hqd5bUTDXv065nNtTu6NpizuaXVaQz11qbLqMt8xUOtRhinD3iVkCqXBscBDq9sCpDZu
/IH3drtuky7cxQZPPpiRLLeNBZgUGiL7td8PHlLHZW0kH5BMAjrt0DFRfAjjqEddjj5pf2u6Go25
eNSlsSUdNd5Dh0qWF+qH9XNn8+LYjxU2X8O4AyGvfexUw2oO/uUpR3EDa/Cf2Rd495OGN1NorbzI
gT4bRKPvSYf4GjJ2kDfkobgFDuZuNokvwKX1N7O/2fLnasu8uyVRZJOUqKlVy5PY7ZHz9+97VMO0
3h0ZUa9jG4bDDAuZ4kgvUxDU90QqTWOwYaqHZ9f54Ca5m65DU30ngJIdVJmXnKlBaKfBF0ON77oO
UsHOuDviJ+nfbBqojF3AI/xhnhVVz5KDRKvT+nT2+ke72b+d1jhDwveKjMg5sikdFJDSo5ga0rER
sgD5WeaMHxEGD/eDgbAPAWhqvd6cOyavS0mO/1M0A2bSsPWGK9XZkBmJBCYtGJy/+iFTz69n16zh
NrgVqdwFNc4PXYa/YQDTeUcUoH2lkTO18jFNyvhQSw18EU0K4saRZe3OTzpEo2gGH/mhacE+32a6
jbRSgyFJTSueHTsqtB3HvRtQC4fT2AIuFLhhebQuOlCYFDIOH1KtleC9SfGJ9iL9GluNfq0tZK2V
cRTNskXBzbFYVVYutiRLEjni11qqnRu+Ebks7ptFxrv8SySww1hEi+0iA11jdm5RHtUGvYkXKuge
++1iGDcA7P8vv7uW8dvvrm8y5uCX1ma2/dtbPcMNKHYKdfVcUQE3NpenWLb2GWcH+0w9EKzfD0kB
Uo0vfQ9O7HmkbJN0SkDw8DaXa+AqRhTrTvTOXQpmbhG0hlNs9MFBVpdyo0cCla4Rt7H5zsNLXJd/
d63GXnrN9J9YMgQ6k+wFW2j2AvT/rZO0/JFEvo34W2LU45mGwIt2Vw3Ai/c0RGVntwWX1rBptcZ5
0cvRPkQ1QonkSTAr2XahPmrFxjUTXF7XABFIVEM9ahBSsI/AoWZHkBABP4C6i4Z6JCPDZR65wYsx
L4PFxTLvnRuwa9cbQDEks//Fl0keaJ7RuWAALcb24qv7+LxEOe6IvdQ8kqgQcOLe3NKwG7LiwaqR
GKxMI8oOsLsU9bvxeMpVPkCHVzpw7/V6RVq/qpHY6iAwr4C4DGF9aQse7UepIbXIi0Qu19lfZgme
SzKgpopK84LNODKQjIGjLE37m+SyazBJp9YeSr5OSnyzlnnUo3nUQ3X3f3s3/xbOwzsZgQ3Tdhh+
ze05K/ju3QwmHxDDO1b7LNnkBk6KhLuuqsJLOeTTqRQgqQh15Em+yalHjT6aOCF7rNwtssXOr+J+
p2u42V605HgZurG+mYq8Ob2T04oTIlvqyh2vHbX24ph6odlPuLA1Z+Uyf3nYCuVGQebIf3m6EcUc
dz/xMpeWUE/nVKDAWdZfHkIkU7XWWP/6dDR1eQqQnU2naTTWJBprDXsb7Pjy2P9yQH2A+8XFvegG
MKg1Dq9u9iy4+DoJ6X3R8wJhMxRhoNYUZSieXfYIJbRi7bjNuHHdqBu3IM6w1wB3Q4KXzXnyzZ/A
zq4hZWug76JvyuQ8W9bqE9lX8aaOIvfg6LaR/0UyLWmHIKy8duMOfp18kwm4Il0A4weo52i0R1SO
NRtdVg4ONazet1HzddTASdnyqXjoVUNDCZwt1HYnj4uI5N3oFw/I+3SPbcv2JELhuqOj/AFO/Nwv
z0YoVjR657JtcX6K2g3pFreLVTT8FaPcFhSxYNkpm2bYRq0tL37dy0uIPybwHWtTYIg639Yc1a87
0oxR948+smkXagP4adqkQHQ6M+XV64D6TSZ5l0wA7q/KEVU7cqMNIOZAdnr109rGnS2QHS9I927A
iGeW7ua/fWreMXF4Bv4QAUPh2jrOD/jcvCuPnCQHLCuQKJ/BQtOfkc2+1xG5PPg4F+B4xYezA+iE
PqCxm5bochuc1bENJOLFiHr4nxnOsw3KP4bX6Zazx9u0PZCzRb7MnRcgr12Is//7VcntYk69t+es
BiCLRQxQp7Hn/XB56L/kuiG3Bauno6753oOFlOM1SonCz20OysTWdL6nMLX1EZAutSe3OEK8muoa
xybEysLPRtGgwrlwviMGlbBCV5kL7noBac9EmN78zQy6rqjEqFey1J4tl1rQXCDF4NVS6BrA3Ber
UPMfXtOYRBXnG61Mq5VURQzUMDO+cBQMPNDIYZMApJTDZ4tYlT/UmnZ+Z8G1kK9SWRV89QctrYAU
tIwDi/s37zSX24C0wpc/A+fABxsczNkqAuPu0bcinOS1OHpy9S56yorI3aSNNQWxD9BlvEhO+QSa
mTApEfJTQ0/RCXFVajiP77q41kuSdQMiNBuR1COZj4CONx6pOzfJ2K78DIBQNOyDf//Nt0z3t10W
85EFafquiVO0AcLkX08IQ+7xFsRH1bNtcO8YMm4DklSikiruSkRmM/NKTW/w6Vz6zjbG5+w6mxmV
Fu54MXWBlQqebUY3HdaCIZ5JU8Kwf50M4JcyGNy23y8OSasWQmTst4VQtbb13qbTJFoMPLBdQMPG
+Zr2jThTXJniz3jd8lOGD9NdyBvRL1w2qIC8UdolaZdYNdA4UBBP4zftXWjemlKQhFpmumIKos8a
B47zmuoifu4cuWqo5zkKrI80hQ7mFD327rQTYfMB6dA5dgT4RxNnKU2XBPu3+Mwm/iFKAaWCahd+
oUaOvmJ3tbttqMdaOmuw4Y9A5u3vyaQn49HFQYTGlR79M9g83Dma2A0Jy3EbBuifTjUz4I9CDVLK
Lk1AvKjkJg+RFdQB2HsoAeLnhv60o7IfK8ed0jC27YWGhZeukPrlv4zghXq0kDgEyAjUCuHi5VgM
gP8nK/KhDa0++0jb7N7HNGWrrLP8l8oF9s7MgmKNDdCXFSkmNUR7WeVxs4lZidxxpSAZUWE6dSfB
iq54NBcKTdRj2qswbEH4AcyTjazxwRh7B6cWml29+X7njIY0JVVLvfMKgjMsRTZ3TWNv3BwFLpWj
NQf6iSsZfkpEbl0jppkf8aqkfxbgpLGHqEGFIRmhGN5AebnN1kjSB2JCFwNVQPM+R5MoP7EwB5JJ
VXUvOsiEkdQ0ZLc41bSt7qbtGXFSdogNLzsMQA5GmWMstmDAQ4Gv4PU6n8rug131Jn7hs+ZzZrgv
HU+df6IOfMM5MtuD0Q+BEd4nP3yEyhB4OCeAbjxRxUeRRkhIbRAymus7QKpoB/gDSw9UA8Lc2nvs
iw0NaEIiRLtHckOKTKS8e6IGDD7fkIljZZd0dPlOcCnXRPEe216CS5hWrokAvjK7+2FpNu7W9JNi
J8KhfQkrcHUhD+tbWHp/44rffmG8DnfG6GX7Xw2G6hPw761T44GtPNDdhgNZ0U8uVvr1ThTLmD+M
EuwLdo/gLUu/iihCoELqZXqR8ivpU7Ar4d/GamekK7wX/BbkW/TqoPuxmF4WNP6pnN8Vd/dvUIQo
WJhnLe8ZmoTcZRtERxPgeTNtQjlmzJFfbiFQD1D68syAK3l2gGZZI4n4mJEiUzakLXU92lRW6mCz
gUIM5OgUI1hwES+ieVMnPP1CXa/zUPen21vXRnVgrDn6hxL/tEHBvfLHxnfa4ocYqxSFbuX0IRUW
YgkWqn5zVnlHr061rVHYCCriHxwENRawfZq23hJdldkg5MnEOZpsRAsWgqsGL6R1Y9RsZYzI6lyL
atgYBZhicHOlA+7SBXL90kwKZZ6GyJObggQEf+vaGqdXwz/OudPfdcmJ0zc/WssdQMiT/8Dl4QTq
XlAQnvS87ZOtpcX5SQsFML2UkBqStXHXuCvq1tQFR+sVJG0N3qw+ECfr/gfxnUvNT8xtCUAIICbq
WXLuypXG267AVkrJZqO4RbcdqwgB+C7AdY7SkH6e73mJdihwipBO0Z7vNT6vkJ1TAhVTAVmkyHdE
wRu1v/fbyUPeQKSQM/zGOmqGmew93UUYlzAzvDyvq4DUeVru2jQRR89AGULgca9AhoWRrREJty6e
um1BxZSLT58a6331xPUEBbl+Oza7klvilEf9Oh96T+IuEKeCuRtXroV0AJx+5nFKBjiT4wK30sog
dIwyQCJIvLJkPFx7RL2u1NMZ2L0mhvRmGvr4NDmIN5Q/Ig9hPbIDUBuoCEsmb0I2xnE2IWtcSmyB
ED+CyvKnP5Jr8gb6VfmwiLsCn7C6+pY4prhb3URh9hnla7vaGaPA6LI6oBT1NI+rBzvhN8pap9T4
Pi6ejbRxLnPO+2A4G7DAyQ0NuQsKjyaub2RKk97sSZRbrrMJUam/ISXZK/8O0adbOX8GZ8+r7+zN
N9ki8Zhjp2079VdTS82VNKRYxb42IrkMN9/UDJE4TsiCuswjcPw9OA0uQ5UBXW1rvHR2YH+oUcD0
c9J/clTzwr/QLIT/Z0fYzjprC4keG+BW7I1xZLiOa5sZpluJwq5kl7oEADjheytRVfv2RZP2d7zs
8HQK1TvVtZ2nLMmIPPzqz5L1prdwZiSQmLzKsL/NkQRKhwVqgNsDxqywnkUEL0NyhTS3aoGxtNXE
5HqBwcPikhl8u8DNkB35rJVdIRVvFPlDCuO2cyyNb0Cl+rrkMo9MlCtyMJ9Qlkd7Z6dcTWH0YeD2
g59W4uRm/abuSwD/cylOXm56VcAE9wHYi+vGk5WG4D6h7iylSTRWM0dARx1mxd2kVy+Gd9BRHnNi
sQlKBOCwB0aYe7vBFkOMg8fPsW4OqGYhDJPMwF4RFZ7ubhbGrD+PhQ027yr7kJusP0pVVlx0OuqT
pTBOgzfNxcfVW8ly7mEjj79nba5WXhSp0eyj1hDnReQxAPpavfulUdNtieQEhIjNbuVrXr2lZcxS
x5EILNBBr+ML0qGK5Uy93mkHPFzZbj2hZwEpmDngeE3quWtzvNjsFGFQErb9AJYkRwe8Ddwsvqj3
Tibtrt2GynUC+GfkLqYDICBtYEhuLNyFnLzSL26ua+DBgGD+LRmyTf6rhQNYlf0k6/isA4A9sMzC
/V5Fz2Eatt+szCpBaZNaeBNVuOSMChvA05771KRsAAGX5byZ4ma0RCrvtvORPA/Um6521y3bprLt
vo61267Dzogu4E9KHvyKeysrksW3XwxAcYfEEse4vlYfpcI18bbIpr+RYt+coyb+zpFJsq0sbbT+
quLsOyhu3a3HkMu5tlyrXUuOOCoZh6ENCOC3eWRIo6Lym/MIootXrVi6ymORu3I7pJspdSXAJIvp
Rr0i+g42gOpKA2qQtgtARbdpgSkFq9nUF9l+iFN8CtT0qR+nm3T89saeFldkbiT9gDrAqd0vll7i
ZrsSkS0cPHJAjukgIUIiA4AR1QJ1LxrkXyOQFAAaQRxEMo649EYBgguGwxM1CK289ibfy6tg0bxT
i8m4qZ367p2chu/nLl4XfyQLfUSjzYwbK610L3i/4CoNe7IwsIG0t4qHGlD1gCUPA2OcXNCnlE4w
j3ETEj+gmA2naWU+upZ1a2O89pULGlGzuJndAij61U1vaQ4gG4A6qSueGwGI1EZhpRKXVffLyENK
laNQVYkDCyHb2ZJGap4r2uexFWIfq0gfng9AjqoHAi55SRtwBYUCxXqkIBlpqQFwjLxkuM0DzFHd
rxYH7+zKCAB39ugO62Xu4kB41U2byr+crMUlTFia+5bx4okNevGEOvcV0gLyG4mAKGOd0h78HDEL
qtTZgKvSuzZIonxWhSm7YkJUy7H6GCmJSfyM/e7GsTvvSqLFgiaQ7M3HYlEO3auPNwvy8adVyOJf
V6l6pKeZfKiQ66bzB8DTfbJRkbmnkUB6P6CXlQJZYrOiMVywOvWmt+VTr68cMPut744l83Gk7XId
JJHMWM8HE9AJBtxL0iJ5mJrU20Vxt4tNJB+Ne26na6QqhxutYNEn5PdvM0+REcsEn9/S1tQfWfwp
jGtrNZbheBLSKf/iKbiXlHyI0gpks1E6TzemCfdCzeBfwUjhPLpe/4HcFkOebRmYu3Y0620V17Rz
BGU8ULyp1YXVW6vpl1VITqvg8Lwxff+AooRPU9FnT6FIMpB4+ABXxBF2TcNZMcVIm9JHcMYqE0BM
3Owh9s+d9w1kluxG0rHPTDBeF59ilE4irvfmZx6PUd4HcV3pBwc4SRvNR4VI1sa3QnONl7Lrk6Pj
Ff0Gb9fyS2qMeJGE0Sc56gIJtOG060PL/huZswEZ6N1QbwD8Xh5z3vcvzC8eWRoWX8D8MK2Kvqou
WmSM+B3vW6QqQiE1UQeTp9u3xAcwuS2yjcURZaintvzy62MYCKhtSK4eQ8W4z8UwDFvbi45pPkxX
F/9tz8wfunWJFMLdPBx0YCNlrA1oCLLeEPvS59hN2RNJmtRGrklRdwcatqiL3CPEM6xoWGWJ/YgT
4zwikWRgM9V1EDIaLGDDkD1YqqGe1n+XfhSeaYD97asYF4bZgzaCK0AO9mGRkxk1rdDB7OAM4FZV
tu/ma8BHXSWt8NeLYrHTCuzZJe54V4tnFOgDGEkzQGXmOuaPZaHFRMPf41G2wG6gp4sdqc8/jpbX
8UOyWywTIPJe2nCmxCll2R5AP1IH4Bnp49Uytu1vINXtkAPMKw27NS13ja3Q+gbbLQXZz8QIBl6j
sdckpMZOW8/Y+jhzZzzdAAkIte7Ytn7UonBDqFyha+MgqeTuL/LIg5zsWwvh+lEisqMmAeFdfnYd
OeKyoh0PXtnNzki+THpbpMTZ7ZQzWe8SVbFvW9WhZY5xFqryn0Rj2NYbnBi7daJAAkg2xHX9MEZ4
z6cT8NtJllTSQImG6c+eyNgtBuySZZIFmecZ4JBXXtUacTYa53mactomZb1BPRnWUE9Bjd/oNRDo
eqStQ8SiacKvDyr/YtzQg8RR/IO0R1xBMOE/9o7zDMxPoMrE7rS1KrfaaROsCt4DiMI2UOUwgU4z
6S5+BnZLen+3RTHu+7HkK0MauDdAKuQl6dzsgd7k77WxrN5rBVJGVrhPUUnRPz3XrX+2S56fgSXY
bYwJubdCkVRKxV5JvaT81IVRfO2T8VVcC1wJLqZkFeUSiF4TUOh6v9PB4CyT/GIBm2QI8K5/tLGt
2jtdm1/8rpiS3WggGOHZiAkquztjN5k+dX3pbHPsF07EIsgjF2TjAnEFoJ8Za0b8gsQIeNcVWvod
NIvGFgElcQaxqzjrNTe2utNH2OkiDk+KUXZhN4+9sOjKdebYH9OiljuaMibgqIgOldszd13Y35Cf
DQzbiVkPluyBIujK9jTkOd4WJgfStO/tsRcbbp1qRvyG7WLdiVY0JAWuskpsLoNFQj0fEd/AyGJz
tyjgdtj7Br4ODl6uO+TmAFJkzNdG6YLPuEzSAH9NbRr8H2PftR03znT7RFiLGeQtOweplWzJuuHy
eMZMYATz0/8bRVls9+eZc26wgEpo2RIbLFTtHaXrJnaj1AfMgz5JAQl6nNE+g7raGvlLt+hF6KcZ
39VOY/xTp+V58Lzib1Faj1XH3L8ATvdm5WBELWr+DzA283dHR8NE0wEgFPfyyG+Ho1wFLA22vdck
Ly5qbSkpSqsJnU4SXZlfPnWUP11Wnzpl+f/nVwP71pG5POG6CTwIU4S+EImUFIrtwRmnyMsjvGit
qswJ76bcDEiedt6HHMXg0b/KXRCELXFsi93Gofh66IHefkh2zIov1LJoj22CP9X4Qr2QXK1+14Ve
eCGweLJUq8UvBS4g9UEaIzBYlU4MQAMEjmS7mlBFvhqZnr7WaZ/7gDer/8Lj+pSKGPxobbRpc5AW
+BOA1Loi039kHnCPrKl6w7deuWLM7p9xRY/UmJAPZh8/mXrjvqX14K1YJsoH06pzcHqN46ERLgAz
cbW2Tppk+loE+T8Ovnd+AiApiLqfdpP9xJt6+7ULPL42apHdh4/4dcfha7DNBw2FmKusMJxX6Yzf
1cP6pxzx5aNwCEXaPk52a4IHxq5WHBRIT1NXd9vE8rIzuFoDnD/M6zi2lfBXL+8/4+jdoPAMkY3R
OYptpriZ9hFQPP2p4fxb2PfCH9QsUbJwKN1vi3aZ/bfdjfZf45EdGmMBJNY59ca1XBAKFJ5APxJo
MsJAv14u2lrRc9S1/aGl5aJl1Qisp9QNVvEEpuoD8vb1sapR6U5vv2gvBmdOil97XPvvhNUA+0UN
SPh/QY8wO9FqTGP+6LR34ZAyPJDVwjHaO95Mp3mlasAzkMQAqhClQlc+gMjdhDXDLbfyIkWhcQA2
qu0c5UaKrhNfWhSYX4WL+Zm2I5/aCYFmaKPWSX24BpxfBx0llL456NZF+xbi9+zi6iAvI4HriO5Q
9/ZfNXDV+WzU5vj9w2X+uM4iydJN7BY/ASOdHoamDtLNRww+JTH3P/1n08W1B5Sl40zNAT9ReqLB
Uolzh9LpIcjBT7Re1FPoINEegIRHnwpzT4rFLm+ke5SmT+LZ9MZiiUSzJToFuZF1vVUjPdIAPDaq
1pSAwS917Cd1OLwAy9Peel1SHUPLzS+4W+ErMQ3N94hVa8rAZI2NEm8+9S9FGgPgKclXVMuI67Ei
RWf8r9rIKg9xc2jVzqym0kbSNq2dAkYVdi2VPy7rKNaPOa44gMGmv+UV6odoFprlxyxWs74Y9Dea
LdpRyW7slih5XB77zv2bg0lhlWWGgeM4w3cvZWfA/oCEjhVGbNX2zJgTOnOWB5cnaIwNceHK9cK7
jIBU94sMbUe2WpLMKi0HlO5fSFKhu20WA/AeBaCTiFak6HErX9m6vCMfD3DOfgSk9TkOeQFulqs4
tIi7/AWVAMMLeySG6l5wAcRXkLvHFXM2HToQzlnSsJOW6RHaOKzxpcxx09F5uv4PeyyHPkB34y+f
ehB8A1xCecz7yaeij7LuJp8DQ/RAywlfwufJxTN7VAUe4Ba71qJ5AaW3XFwIU9/Muhd8n+unGYW/
bfA7o5ZUEkxDrk1XInKSsNI1Szst1cPKqmq6a9HvsbhMUfcU6Qp5GKw8NXhOJhFWDxWyObTCgXte
EV+Um9fzylY8U79bfq5I92mJGx93nRhFeC/r8kGb2viFN3Z9igJgWHpRNr0reVPE8YuXx18jNxK7
AZ0c9wWTH8PY4lIa2VgQbfQh0/xF49gOgBhBzb1aZIszkzHQDu0km7WkAJKFhzeqEnlZIVPPX6zx
TPjYD52X/Xb0ftupSBMJRGftOUPZ231u6HIVD4m9mZfNENzTzIp7ex+E8seNnJYlvo8j5L3OoR2W
QGjwhr3COn1IrAZn+Jg1Pi3xPBsfaCbii9cBaYokkQ3xaIKUQY7IDC2mIxPDHk1yyH4qkysFTqhh
KjYfJO1lI74kip54phlG5u++sHPvGCnZRNTDNmS1CzLxK3riTxloD10giurvtoH6yhhMhtyx5RMN
jecBrbDv0BP4KTOt4qsr8gJJc1y1/+5EIkM3P5wkfg9OMndQsrAucBm9yktUCeA/B/XL85QnDDir
WY4qwEWINlbQv3jAW8LpFAXTnwOb0kdD5HJPxjqPP5Q3S13v2CEsvS3JyX3e7SbcsnlMFdZkefU5
aANc/zx6eAvcitIe0Osaaq6LBnLbXjPT8bYWkpkvBYjSj6WQIHlWS0O306fUc/GD5uB9qWT91jKv
vdOTHmjm9mSvRz5du44BgL3IFWTA00Payr87C10FI5fdi8tHY50OItvRstU61ANackRKG1oTeLn3
TWQ80ooGLf8esCB+RokT9DjXAqjxV7C8sj6CJTLsXv4UDBjqSAMTyPiEghz0CKBKAb8ZWhuhsqxS
VcC0FhZuMG030HeeVSEj/KmgWcE8th0rPPSvnCd0huDpCNKGmIfeaY5I+lZHsU3Pm2wbcCCZg+To
1RpHCTZdOwYREsszFPG5wBZDYyiwD90CU0tNrdh6ig0wQMoeNTgoFIasUfiI+KK2TnZQAf0Cq7DX
FUpzg4ZCHhmVX6JTHvj5MC6jrI53lmYgpZuE7WbeZt4BrSoTqNdba1sPRX2cstTojjV6Aw5taB+W
vea9cRTKNnGrB36Sg8hMr+0LwLXHMxq8itbXPU0RFUcfA2k0pebZ3y2uuE9dneMLmkSkJNtliVKO
yA9rvOZWE8qR/SVUy6ensODFERgV2S7pS+ZbIUeuUQ1J2IuHoHXPJRg5TouI4S5y16Px1SeLxSGQ
7hPq3r3jIirSTtsnChS9i7LsKi53w/cyETEILxzTBZAKYHN7Y/xpqJ3DTMnqsY3A3+3mhy7vLdcX
OPIeW8AJU3iKRx/ADcPadwfUU9KSFBmwBUC0Mz5OaYpQJHMbjjwO7ql3S4AslOzkJfapaZx4NY2i
29FVb9nXeNKiFXnOhQVAMr6AbWuFxw0et6RVS7Kl62L0qswOswUtR8+aLciMYiwhP2PY/fiSGoH2
tTeRO+2kFX3lXQoYNMDeP8h8YFuku8NzkcvuGGtdvreBp3qP5qd800uXP+MuHrkEjVnf7CT8wjSv
f0+ztPAdVw6gEkmsh15dvURlbO/0cMSlJt3HtAWu4O283dRVZDboDinvOB+z86zV3XxaUQQ0CeP2
hhXwLhmYB/UAb13mOJhbXLzKy9Vg4DQ/tiLYht4kL+k4vDlu1YPvOepQIYTUCj5Le6YlzUhWO95d
gYY5gK6FboPyHtjNUzIclHNXxNFeq/Knxe3KJJNlfwJwvi9xT4tEEerLNKkVD1ragN+v5dFfWm2/
JOgKf2lTLzskddNuu6bqvulhBCLyYl1VsffYVVH+0rfRmbsg0LDQ9f8SZ5aDFJhe7EmZjYAQHxsA
HyVDAQyIMYoezAwBaaUcPt3J3mwmsItVabmPkHpHEh5FuFXCTy7wHp5wQ+A+JIn51Zj09C1qEn1X
twnb0DI2UEuX5lUONqAB6K+d6VvKrEAVx8nkyFrTcR0gIoAZMyLsYALF5cwt59ThSfvQ1VWHuqfU
vQsZmPJIVqAx+QH9tshESmT9aUmKkeH5BFDy90xZDKyKDrVI3pkq9KRizrCMwasOsgWUjRrT6Bzx
+K+tFVWCklUoetCyMeTC8qmUFkBR4Erq2WlELYi3mcNQxMWAZjRUFPTPu+SjibxFCJyNu4GKm5iN
v241JOEQn/rPpeg40MmNvMOjCYqExcmpSoqq8Gfr2Pk1TZF13tVD+crdxN0XYCddpwrz3Qiddt1W
yJ7HaombnO/NJNtLWXjha/6VObJ4DbsIKGh68g95sFDjVwHykrUgYUEA0o4anwOEVlNvAiB2riaF
65Kg68hdscEQu8njj8BwrE5SDaSl4UY2e5AGv0B47VgsZ6GKVaOge5HPLjy1jsBMcHeRiaajlYuH
YeF74xCdbBNZz6kc9M0srArcm6EbrhMfBtce85z8Zgt3AGiqBjKAHfpiTx+yJTipr6VzdFRqRieK
Mq+5+iDLp5GNiZyEsrnyJzWtSTM7kpC8A9p0/hFaR5POKkMiLEqQ/SQSjjYCmbs7Gg64rof7mb2D
ZIENDFvgOZ9mmRwBfxIDa35NpB/k+29ufS6tE1mQ7cC4izyswwHEhs1o8FzmnNAxcr+IyFbtSu7A
edFOaRnNz0R69FEKmp58DYAgTTBeHG7kpKQkNc3IwS7taWvzOJpT1ouCfJfl4puguRCJwnQ35TkQ
I2/2WMKneJIdUN6MmqhfT/HZg/a9cUud1sUtKJKTS4DlB7qRWQDTO7XO/ubTBdLB51m8aIuaV2A3
wA3h/GUSlMNWopzq3KgriCmMh4vr7Of7BdQLAUHHC9o1ioDTTTnhzA1kY7PHt/nBawto6c5iMSG/
0krYypa2taIvrwhwVH7mpsOOljTQN13AzdZPvRQpefXtV3Cbn7q84r7u9BfHCyegiDjZZRlclqBE
I9KC3SKj2ejIAQVjo7lZFH0n8os+JflmiNMAYAtYkpYUZYuXPM/pR7R3/dqDFAJVKyinzr/cyCfN
ss9TPq6XGKzH9zsa1h6tKSzvyXuKT2bZi4sVlvUdaPPWImiDS+bawYVmQduMG1wUstWo9VO2yZj2
jJ94Oi52paymU11558h8Ba/LNPBjJZEFdKIGLOwB0PbBuvdr0FsbULW6YLilx+lsRxqA4Lj7EEUS
QWZ/GEfgrsKldNl9rIHl/+FHHu7U/ih78IroOjrvwSJlbsoIPWoAoCrPHR7j9sFyuuJMaydr2Arl
i/oK9b3FeVG0OoPzsia1J43mCMatVRmCIW2Nmqh8bTslGlk7DznEQI641UEx1qmdgN6zpykNXmxq
h0TiOlAZNiyAIU0XE5qhwOxXCLNLK1AyqWg0LOZWz6BJQPGMYivrQNrZ+sqdpBO+NwBxp2KQ+2w1
qM9AwnHSHsbIwTcNGS5bMJSTentazz9ViCONjnq5XcZxUGFa1ePlVTH+0MDAvXcUxisp0TddoxUI
f5QAj1Mm0gh/TWed0IJiG5rGT1Lb3TgBwltZTq616XP8B5lJWp1tNagXk3locWR047I/3sgr1GRf
mc0OSjagjNYPHbelt5vzTUzHFXdtG6R7l2fWCfSBJhgAdLzbRZNnnsA4jTftsD+SgobFjpYZ6tUq
FCTC70ZtiQLNTGNdrUhB8ebQN4aLM9ksyxq/zwJJEyAY/vaprqKQB+nJLUPBwHrSxdkKUWzdiX58
iw2ADcR5MxzjNgbXVvUqWSFeE1A7nD1RC/RBQIz01IcVx5/teQIU7Eq6OC/btYy+hWnZgzMFyKkB
aKCeeYE7WSW3WoC5At4SlNVqmWXF2ebl+JyGfXUvkJTyQ7DbfhMjeOfSFFTqPGq1t9SYxYChio+d
HQxrsgLwVw36X6tcDUFXrXTPludx7L9MQY7Omi5pAOGOgeQ0iKi5XpJMC3AiV+/ji9m/2joV+i/r
BvzUaisaaAfa60+yLh+SfTslj/8a8uYjFYOmb5A0BAPb52cFk26+zgSOv9NzCWimI0AJkhMNdRfg
Wdv2yYlmaC43946ItqQM2l9mtATfXFOgDB7CGzeS/cllsUuYJT+cByAH7e0ynje5ibcskxGFrawb
91qjeceur70jzUa1pFmNpyI4AtR6nt7oyYdX3rW3hjSSn+iVub5RkLFh4qSOzvVfG5LNzXLe6t/N
r/R8AKiuhjb5Der7AZ6Ea2CfGDZnLk4w2eDMDHid6kRSoum80v9xnatITWUCeIfcZ/LOUG+xFTlQ
PA900cfe2QvGkcHm6GhuJSDMHWkDH7oMpvCucXu8qX1qZkPSGIUHwAUDeFnkQzIaNFKIPEh3gMBI
/KQBRmKIb1UfnZexu9NZcajQenxqvM5EM6sV/I+aV+KpiQLUMaUjejNr2W1j9Wq+nGlQTRCvRjCq
zu/siyLX+nCFNlttVohGoiw7ttwAT9rK3BZhIdHUDk6GJArf0OAdPCLfhXoVkeELvWL6ipak4Chi
AZKm427tlHmzHb4B3oNqqk9kRnI5nIOmih9pkaSjdTaq4DLUDJ1ZU56wnSgnULuoXchE08xmbQRe
MoeNu7JARfcISj5LuwRA0QWYl2k/4z8BvJ/g6ttUiiAAYCWA6TW9Z1Yw65lEn/aFMrAlu7ZHEhuA
CyOIu1WwT3seB/U9rcjeMPGfLfp5i4IPBm0xpiUQXbnXXxJ7lMi0tgE6Shp3bQ2piSqrftJPNADx
0zghEQseRJY5q0VxZShrMwnXpLqSLk4a+sJPZueheykeQQdSl+B80tF0ddfUnXnXgW7Lt4RXojHI
BrzYp4KWuOV1zkH5TAuyX6xoFkRDtMXvCQilzODHVIOIkq4PF+CUGVJluYYkxBUwyh5Lj1n75RZy
tlv8CgXxwEe+b40GDQgVwx2dg+IjFMMMaXe6mg7mUK2j1GM+jmfdSYtHYZ/JSyunYYXEf4qMKzCd
cZxScHZ26QUnJADA8EFTPXrgKYjWSGkJBvliRzP0LqHA4tMXDqXEP1uTp9kWGdah2FWKrDrVyvss
ryVw/zPAsyOnhP7Msdn0pglaMcNp9qxor2dxE7ezLPyc3diNv/v2eotXirz7Xk0aQCIyM8AJXEPm
0WuB8qb13m/r2lGJI5GjaI/s485coeOO0EhKjhRrjVtEWrFqwC1XEmWbecltZAcnUPgAsRdVI3GI
as9CtAdCKclBMHRsnbDxZ9ASBW4CqqCjMPG2EChekpjh3EnhyKLX2jkcYZ4U0wCsQo5/nUom7ICi
orcaXd3cj/LEA7tP7a0yUWmbUWFKa2ogxVBpW/StOEC8tz9En/5ksMiXGKRoJpw8PmBFvaHqjks7
rcjDCbhQRfY16u16R82vN72xtCTF4kYy5TVqodzdyK/accmOc+2uQ5HVnoJ4vPpq1Aq9RzX2zrY0
XaIYIY5GmRyQ9L9qmANptqrtCQ/UAkfDVVMdrd3bbrm5c27R0UwFyvMqPMwddbMNV/15Aq2mHrp5
2fN/N+Hz/wHpcg3NAA0iIOw0w/aMmxb8SlR6jyrB6GkGOkK94LgJPf1nWQ/Wu5og9Wm9Jyaoh+PI
fkm1YVwDaig/4N3BfIoGKwM8NvgQm7q+hEM0fJ0ap9qyvt5VVVmuFk6ZGS8ZF4IfRDNOXIOGOBJg
lPsdgfmGt2axC4DcutHx1F51HgfJYuO52wok3/fWWKBgnabcAtqSpXcfGpRNoC9P2XDVch7XgBiN
rQEVBlG3TgBs+ZLiMXt2BvtHpFYkKqrX2gOsEi2MDO0cRljxIy3RQdNuUV4nNoUOaN+iAwaQ0GX+
UJVcbpsRvXOoDED+ItSASVECWMkwrAbXZW5999//c84th7QOQG+A93hAAnY9XK7cwKtVMS8SXHKD
LK8w3HPPcDFj9mW5zcAt9lpmDE1BaOQxUwlGI9cAPJ1WOGBF4i7KgSV/msHKcuDBnFDJ+tTqDp5V
4FZ2T50tH6PUCB+8CKXnNDPqCR0Z1EoFPMwHVw2ksFH3ZAEX2uuQk/UDgX16rljWlb/TjCn+Jar4
1QbKCe7j1BK0TexYOe1joILwViJ1BCxZH4XqwwPwQpod7zrmuzbgeH3gL/NL0h1IGagr9VDdjmuF
DYQsVLruZzNykz3+Q4AZASrNKJbOhbPZbfE1lJudV82edyWi103h/T9ALTzNu0UOw3+G5Wqa5rnc
s+3bPygX6StWALTjOW+Sbh+rN3ze1hikBfLIearWi8ZO1HteWhxIuchpaXlAcfMXNxE4WIN3C+M8
X3TzFoUOeIPE1FCg9rn5tRfZ2+oj/DmK6Xoi3pJBibrzXczq+SdAW4J1cGv7mE1GcJG4/3xM4+57
KtLqW9v32caoUU1Nywg3yQFYIXszzI9azwCOpayAk5miAzZil7C2xOKdVAbAzpR3zVGrE3h4vceN
vu5PUejtiKptZnRrwvzARhdHa1WHvSjAXYlMYa6fF3lhWigVbzy5JhkNrJ5AHNLikl7PUAFOsnkf
D8X5i53AVf4hm3CQWEjqSJtr8uDannZe5JXap8yAJrmw1HUGqMfVPsC5wT70OQdch/sj0O7mfZrq
GVjD1X2oIxOp8FW+xwZ/Vl0gL26aykOGXMVW093sXSY/SN/Y6EDTg/GxtfF7pcBnQjXIOjNWhqvZ
O5KloSEuyoKIdklUKQv8yn5YMC0EaVDT7ocpnfzUdoH/RICdZvsPthgfZrhO5OnuQm+8twgA1BUj
26GfB+3iCseTIDetLARLUM6K7YzhqYA8G2b8TEZmHsmC5L/CzhITz/8kHu6XMKgj/Ai94IQuoZc4
v4cmOd7NEx1AkW7cTaiuppFZKOkFdWsTnZv4QGzks2hWEws5DTgnRue+OtCitAHugndBY8PdWJx7
dEZFMWgxcJROcb2oRGpmf85uZAHSBydPAv/kl9ViQDKr7bQPNa3HumyOGaAaATnl7eXUa+81IEzi
YKzfy7abVrioMB9EFWd7yUAV5KJN/hKChmiN9gfxhtuWF30s0WibA8EPhLli16MRAqgLmvNlkoWz
Ra+StsnciH8ZmdFu0ToXzFppg96oYWO5ZQGMcdFnb+rS0rbkGzBc2492P6xtoM0YIszuzNIQd01i
WehBVVMSTo3lriReHtdmVGWzjLRVDeJyn2xaN9iBczo9airMEmueKbeeA6XXzOznRUnhmqk3P4Kg
FB9kg/Wq/TECCXXTIDly0RIZgLo511+LKWe4pu3MCw3paLQXXKTPBmTboiD+MHHruykNz/HJbBKW
2AAtJl9fCZsWV6IskumebBDduxMmmibSzF0XeTgcBc/zL2bHjtQNk40hCNaVvACcx5cMaRQTr3Qn
tC8Va0/KaT2amXcqosB5AHU8vrD6If4rHKY3bSpRA9Bq2gFNd8l26trs3etQfa8MyHPCTz17shHf
WagjjVF7O7wBr9GdPSO8D25jA88H5UkG5Fm2Sbu1wOriShQp+5lkaDgqy0M7ZtEDDWaJKmQOmoNa
CplvTLRygPEIXJeLCc3wbqISjPo9HqyIJGWU70bAhQNkeAId02xTaH/VkzAOnaJHIJGoRH9qnOCO
RPOnEIltr4AewlGQ+csuCHmKY4NVh8beKUCKVE8OYyuncbVTrQsdrBVIQ4HefUA3VqkEJCW9Uyab
1OjbwyKarW/XszdJKYTIxVOryO5INAEgfINaFhyQOJBCTDVUTumuRpBvrxYZSt7liYY/yTQFK4IS
mlMd8mCHvqGxnOORxxJ04kihLrL/jkfaxZj2vVmmyfSW4lvpXJYJnn6TI3RAFLnaGSfZ5Jhl3oZW
JDf7UZuVJNOUGc1aPUmPgODaBPbgx9HWFaCCLfEucxrSNJpnJHOUgmaGF8SFf6P+k8uNjKOjrvBL
261W8ajrK1JTRIo1cS3BWz8QunHJ2Zxo8BRsOBjAdNWEDyGtCSZ8WS7WyK+nKIBJ0jXZoXPMPJY4
RL/j7eeHGUX9szQD/CWgXRQUeFX2BixzVGBaSGl5FqC7hUBRWjw6Tw7KwHfJlApAaQfmg+WicDsp
+u7HwB50vXX+JtMGxQJXppyX1myaiujW1EiBAJQA0jkzTOEjNxDjqa5HwChBCRLNSnBVbthQsNWN
Aril1sGp+AvZgisnA+2C8jW8V7Q4B3ezaIz7e8CbTscBhGlXO5DpskPW4lZtkdGMdhCj97LIl8+F
XQyQCt2Rjtsit/ybnyGTUbgKcuBpb6sSRL4AlLpT/bZHAjciZKRRwSPRLBB8Vi6ixQwcGLOSTBc5
2f4elpSlACwKzT6VM/bS4voZchEtrsprGoPw2GmooMU9YnbGlx469RlKbgrFE9Zb/ILetvRF8rhC
VxvQEkgOXKNLOTTDHe7ovBWqC6tTmKgCD5rerolwp/YUDRCpaO0GXNtYIJlCI+IvqqCFmYdkM4WP
67TpwbKTTZh2hvaF/Gp01fugvk3ig2VGf6G6ZUjjVRMjO0HHmQGFaOdQZyuB6unjfP6ho9Ci5TLW
Wt/1vNlmPkLJxtLOi03qNmxndqXrW10kt0NSmq85IAYAeBtXd/FkmK8TUq+4/n6NXYn/C5Qt+mTl
xmW4+5MTaXEF8yenQDkZaqfJwrm9dfsepdlA36RBorLy6ATFZiAqWpIFuuJzJI2NxptEZRJSAHuG
O46MP2CgwPsnHRy04qQ90owGmTL8GS5rmiXKsLYaaMJk2hVewnfkN8uupmR+EzIzhuZ4G3dez+Mc
ZXGV0jUEkLn/8EkodBq5yPNHubfOUhnc16bxwEoDVEUysE2fZGAoQgtOaWazCclmBYAqTkMxHBfR
II8sA7Et6guaYDVxozsVpREgZwuUO3SDJ4DdDcP+VJGQ9IMyEmUggxWp9Ci318YYdfdm1u/yqIhC
39BLvGSxAK1j5bTCXwqg3ix0kRuBwWNUxz+4UYEWbRtM7KkJVOAydIJDEAfZcbLt6+FPMolWXHRi
6B92tFzcSHEj83D6QQ0GUkQ3CnK72WMxmfcojHPAbLYFL2F9TIykPppIQYLiRK3nqYx4dSxwgBA+
GSymtFxknDWptiK1FmnJx3QOQla3Qa6sjM7b9QWzUavAwwfgNhYH5MlCv6Wzk5KRIjUTfBNUIF2o
6WynFC4r0acc675DZ7ZGKTLTBtJaA+g2CoBmdGRq+mk6hhHAhkPBULGBa+UL8lYXvNnr3+zaGFEQ
yLLHphm6XZ2J4aiNqbgDOum00YGs95JwB8+OPLd/gFAUX2po6LO0/tnowp8Sxbt7tOShnLTluIFC
E9SPSXTJYV6SBvja35N8rK5lCdizajsfDonXT7i4Uv0Mnitf3bqw0FOGeCSK8WZ3aYT8Mtk1+/An
mde1zzIesyPZ0gCSZwmCb/Oxzngzy4sqP/53Hs4y/gfAF9k33eC2Z4Hz3HMM7XcU08TJehscjPUT
7yxVacTS+wGn4HvJGbhmgXS17tTSHsrGWNtVLrZ8CDkqWKwJ4MhKRfrKTso96/S/KIJVFa2x9jLd
Ok4O6rnQOKTNsfvcwv145gGjYdP39j+W6l/WDOuByzo6GmrF4tRCVhSzpsiGnXDHCmV1QWj6pCGb
0nAeDCTyjrOCZEHXDDtnwt9vwVvUhn6GbouvaOD1kuxOr6d17+jpt9ErnU1R19OxBsTHY5ECsmDS
zPBHGCdHHscGumAz4DRbgX5AlWv1FIa8mC2KMXzAs6X4WjtmDmwDkeBlzGhwXWgdRo73RcJpWQbC
c2FlOt4xI0Yl7+CcSElyINMBPhHklN2dt7GsGuiEJCeLLvFwYce3zsTknR6bg7dGrhdIlKNst7h3
Ao5PUeJxyhOP7TovBLK5Ei6PTZp58bvshHNHi/rTgCLl2dRub+yrCXwmFG3ektSO9m0JAibYL5oe
vLhVad0LHpj3PLpU/eDeOUqyiAFejCLFAtgvVzJlT3ajnJ0oAg1o57DuRyAxrhPlRDLLTN+aMRcH
UpIIjiBgce9oUYaNe0zj4kQr2jGsgVhD5q0ZMMMnTW3e7kafiXbDtcHHbmRKil8fMYqCHu1UWZqi
pCdEDvSTVi3N3b+ytitwAAdqnBe25WOmzwuSAI0LcCIDMLhoSUPZoKlZ1ydkav4lTozuiEsd4yVc
QS9wVFTHoru3dae9R2alu69qrTkYDX9uQdKi+6SlQa/LfJNaKKMnO3wB/1LrmofnXWRHuyVW1Ehk
KF1XbMA15J7SuR2y8ZJ6rYdAliNUqxnQironaa2XaAWXtgDmnILOmkGuCgV9NU9JSoMj8mvLq0C6
1gFMw5K7xZg2oNhdixYCVHAJIOGZ73QOxCsVkHDqq3PdzVGQDnwkq/G8/jQl8XIiLACMXKwzzzfF
P9GU6DhwDkWjnbkATIwoP2oUqFoBfIT2GZ0iwBU0Btv3yrrdumaWolsDCiAbbLqqBIjcKCt0mk7a
iQo6Ky3Pj4XD32g1F36anvEN9zFI3bxaVY02T9QQvogVzQ0liIvoVReje6c7Qf8SSCA62VKM+7xK
9yXeOC9WhRpJLckeDKAiAjsGZLogik6trZ31+pNMXP0JdxMmuIYeSTKC4GAHSJBpRctKGQhL/2Z0
Ij6TyNBzeTay6JVHkwneE6u1Vp0xtTvSovlA35gT6Hwyl0U7E7A/czmlp8oil9rIudCy0fDoZLm9
vy2dpILJJcLiRwoa5giWJh71OLT3uRd/N13c/6ZA3nzifTau9RJwgbSMlay2x1WfpeXDkA3jU9uB
9gsYJKZPSpJlFTjTm6QYDkC+YkAiGCJftAKEBWro4/ZjZsuhEHhZ/rVebJJP68Wl1UExNce5US82
SwTXdsvjNCTGZuSA6XeLADXyo9asQuSfo1VUoTfuai1rme1a0TfooFb6ZV30Y/1oyVI+LjEAiVA/
SrNKtxqKmTdMANG9daYvQBJFsqBzJ6BSWfl7PGVP4AttnjOh12crUwBRSo6P9ZOB4/4xzL3kvvbQ
ZkPyxkHOUyBtdAEKOrvwqkUBIrom30f8P6B83+vvNOGA/8oIv1tRn5//+wyiI/F/c+1k4MIJZAqe
62qOya1bKHXdUU3Pjmifhloin8s5O5ZqGAwrACkLrVv07KBqd5t5IzuSyELPXu7frmefWTfPRzsF
wuynG81E58J31tNWrW4NS/wblzkabUret2vSkM//7k7RQRD9HWjazZYBHH0bBnXoM7fVAS0JMMKP
aZaX4R1JaWi9gm09y/oa1wZSiRbgpE46IOfCO5o2TgHPKEu83ZQl9+QiyjasH2fvEvcho9Nt50qA
rjq4mTmcmizDteqvFRUO4E3+3W7j7NLxTN+gi7bYm2E9vg1tfSzrQnsGvktx6SL8EZCczOpPs5HJ
o4HC6mcch67NTCNdgZoIOQp6iqYWCqe9qjxb6mGbqKqwSA2sB3KykrNKl3sDpZnosMZvfpFG2dEE
G6vf0N0urQF2G/rzH8qyJnP6y9DBKDb7/B9lX7LlKA5t+y9vfFkLIdrBm+C+i8bRx4SVGZFFJ3oQ
oK9/m+OssNOVlfXuhCUdHQmHAwOSdkNVaqAY9v5Dn35L57FpLKpSQ5XBhnzsfxjGKOEYKqKHuO6K
e7iT+ZLbIMtHfavPLUhnLcmfOZ1aWdYDGxSjNZlaqW/oYNk3rWAgaFThA+dpvB6HtodfAqqBYYTY
Jmt2RWvjoT6FhjHq1k5vlDNqpJgj45vM4tqBQgBjW2s8vSCnT0P25mwAWJplLJ+VTj68ABNgLMIO
jK6wZMOLIyTW0ETS3Zh2Ux9x8SwKFW44NsBfwcQRSyMZ8q1Xx/U9NI8U/qu4JP7/MkRoR+ux0fR9
jt2/FPacrwlEwxZGKYHFT9xmD4R/vQAvTr7EhX5vTqqfrihOqTFrokU+iMtU3LNPqeWk+jmldlC7
HHn3AiAeW9p23UezOB9N+D79Wo+GApy1qNxqeDmbQV7XuDfG0F6FhqPAqHZT8CezbA5N5/QNK2SH
0nbMHxIal5XRVe/GaJqz0iriu0Tj3rprrG7N4klgJnTlrAE79Ztw3WVdt9naBmh6HtYAI0eGFcFG
IWflxhbZmmLWBPqnEp9KVNWJIkBBOtgy/M6hab2kFArBRBKyMhYkIuHtDEYAhKI2ZLBGQgpDoP8d
o8v/XKdmSqQYhOTSTRu67iF2Osx6F9LSodLUB9Ml0IpbN634A/SVN8b0mw4Tp1oXWqmwZ+YNr9jd
Ahy9jy/SzCktgF/VRRok14GTGeNFiAfnetShghBzx3lyzMJa2wbm5kov3Ke416evZBjmoJi7T60m
2ArvhsG8Gpn7pLewX+jKollQXz1N9aXVSHtBffOwBh4YDhhLas0KvIY0VQYH7qmvZePV1gNibEWt
oJLY87GHbCdVa5jGzW0dwAjhyXLBSzg3tkmL9X8znnbTpq0Ag+l/F0vYN4FtNu0IFBqbNyLQ1pRO
iac+192pnkwUjwTwbqzBQz6YnHIF+dpOh5jzfImFv+hkcEsNvAG6/aJOQQDEG5/cWEiTg+f9UhoW
u6Ua7MW7VQUt9Vk6DNBDm1rbr9ZhamXwfb/wcCliuawGmI2c+/MpAwsiuC99jS64Gz40aX/Z/9fz
kyNMbMbWsgSJxS30FQA03Uskc+wmg/iORXTVvlTiYIVB85xVarzNBu0bRVsTmhNGYptzqoJGlkBR
KLE3pz6xOg6yC+5U3tiPJuRRaeTUc2ZRGzZFuslgc1RNFhN5Wf88FE2C5WAHJiLnBswDYUhBdU22
UKGh9MEofmZmTpTuz+lUpZRzLKwsePQIvBKNtflGVIXMgIh2kgX5iqqu2x2LblLnsnrrbsoi2oMH
ccyLrMhuTllj5Fp38G84jUVZboKFgdjzxtevrK+xholCQWekLKr+M4s65250O4z9yp5wpecLjfyU
fxeTGWBhvE5hMfJ1VdJFerpeKdjQpXtudz2nmwcdni007CkzFlwAfJvafg+k7AOgjEcALPmhiHT1
ABorpn9RZs+psVWOdSdzNY86kLJAYOp0iBjiOUytfQTICaZb4ayPpl1JnlYANwi4z09DWdA+niuA
WleUXKWWtc/s/u001HTapkzNg2Xn/37aU+OU0WE18eLUTu7CNGrUtNMfQWeYTi8LaB1bZdptqevv
PoMs1RvlO9O4X3++25fxTREam24CCg+N0+2o1EzVP8f6CEx7vGCCZzd1+1/1/d05yga/gzLN8sXV
yW3CM1OXyh2AANJaEKWcBK9NThvfYZ0sOmIR4CEzXftV6bmO9WJVrobChW5ElaeY2nocntm4heqY
nB7pAGBcOjPMOFm3cYJdyqaKthwK1IfSVNGxjuCSZWrxsp5qFMIqEOaEaWBCCBeDiFhq4J2U8dwL
13liQ0bOktUK3o7ORynbH0Vkt69j1hRYt3XHB83D58hFXt3y1oIHMNDfu56BbzQoQJ1bbODeuDYe
HJ1os2NjYc7cZbXznAw6ZONZmHxXg7evIfYe+v91viIo1EOcxemijSu4+VodJEKn/bCgUbjtURGS
7h8QihNLz3bKHR0oTiWeR3/nnZup5Hxln8ZqeDwsSpDjDVh2zlgRiTvbiKw1rLXZGqCT8q7LuTHr
qqJ5hwXZBk8770dRqX1Vm8MbvPS0WQQL71v8helGVz3MffUoXNV9vsSOkndLBzahmqWlGQtYJDp4
b/qlQaXxOxSqHHjA/x2v+yDY/zpGMC1CRl5bzvvJ/kmAynoYp5Ir4GpUduYntnDMfk4xSok8pla6
cD5FHyTwAPrq1sAefGs1EyIYXacMautkhbTz6B7APjQwnescj4cRjK/z6NMnoZTcYcDBf30e6pHT
uc8jfHVLgxrCLpj2jgDZ4UTTx/DGvrS2XwOcxkt1N5/VeKWYhS6sZHTbfClbKNzpiRXcObIvb0MA
d6lGcVy1wZ1h9UuPwZ0CgkSO5mPGEgNsYhgbyqODjfvajOvQ6m+bHDmw9qyWmDA4s3NO3I9qMygt
gbALzkYNxgBehxd4y1ONxjec3GfJ0N7SyeljVCJ6sRIV7k5pbjOuTR1OBmkP3ytfOoG4yc0jAzcH
10h4edCGfNO5MKW8irspOBFlwvF+NXXIrU4HhdeBrWUhPRDWv0ahQQE3sJd1GNv+uQFKUv2qzQLz
oBjgeyo3kxuhm/0hKlJtlrQp/66bn55ZB++1zYqFUwfZDox2485NE8Mfe2Z8B5ZsnzTSehYDz1YB
xHvWXZEXjzqXb9E0QqHVkBYdBKZVQ9JvQP6EgnMrxSsknFflWP2FScmRQ8LjLq7AE0gkzOZVY6hl
OFUpNgxsXAmFhRA5WOYdJWuskocqSVdU4xYQZazn0EUUMtgCm//zMHrcyieEf7ClFvOrmapGPYar
eDTvrroBifYvo6gY1E9QZnCWi+JpsFw3oYT6a1dqGagTFbMhvE+A71pSns6LH64SwyIMRrkFfl5u
nekATQ1MDagInXcUqT2hImVRndqpdO5+yjk3n7MvWk5jXpzpfGbqeX2i83BUsrn6AYNGO4A4ZGza
izM77URo61th+lZhjKeWfKK6XbDaUtMLD+ecE9WNghErwXr79/bziahEY/Cv85xbmYKcoAml71nV
Ag1cjrj6DLOONqJgyYonevYMA04oGSXZxx8zRk2JU8ZY1k8mHkHrKvXAah0b+c4c72i4Uj4kYRvs
PAi1zrFnKd+5ap4bU3ePYYWptmPV1oziZSrexyapjrAzc/eNrQ0zGkfZzWdhOfw+DaDJnMOV8hRn
hQVJ1ywX9yNTb8DeZz6k5uotHZyv0u9iTm52uH6mnDQtP/5jJZDZ/1gING3XMMEdg0wpPtmVnWgC
WLwXjJ13j7eBdg9v9eQAM4zkQCUorPwsZQAvCVgnrin+r2lG8SHGGnpL0xBC5w28xjMjgXApBipE
3WzbCvsNU+0cvxqNgQW4Khr21ykNrnG9TynnbsxO9HmeQxjuquFcpRKbrt4sUvri4rPAfSWfAa1R
zt3BKFcc3M/5SQu7CK1FMkwPdKMdjgIGcxWzdnRgodZvMq1cMNgQnELCqnPQnaeUNLMyMOW/moo4
bHcxm3NYzWNltwzHnWjzHlfKVKRDVHTRKmfao5LlzxDFq8BcRRaLtzXeS6BQwa3q0GrwEzeBhqMa
HQYNdIF5ibc6kNXqH3jKdysBQ6gDtTadDsU0qnM4YcDtE043pwGHIq1XSQKGeDCWH2OblbdSZMXL
mjth+ZLicXebBMZH36vixWzzcANv8BGuLGisuAE2k4SJPFVr/h/kItP5x7Xo6FiMtk3LscGI0K/I
RUVlq3AEfPbeTRyhnmXralvbABGHXCBrDa8VmIYVq3MszDxQeWAe+bPlZBepYEaZdq5xaAqDYWEd
utFY7Ox9ywzU7aBn4vZ3DTCkr9dJXZeYNGHlN/SwWkwHqva0+mtNLVfNRogZPJTzXs9xeL+F4MSV
0abHLs5NNx1KbKWAQjDoK6pCj7le/vnHbF2Tswzd4ZbBwFh1PNPSvavfslX2dtybyry3Q+8+xTVx
qCG2ubPrDptcE1NZTLdrOnQM3xsUSMSsTnm8gNkqe+6dDmYPofYjwNuIy0ITrtHQpYrMMnrQmsBd
GlK3QfePh4OTQXnLNcH7vMCxnfBnBEUzOUT6fMKnneFqBGZznKhdxzlfX+cp0wiBr+bWLOLFAPga
MABBmOQ7Nypx7yg1eAEbInnOu/hH3JrBD618ihKz+Wwh2g5RvXSEXUqplm6CycWfv1hMCK6vTMYd
5k2XpgcjTNe+Ik+JKM6HGiCYe7t6lkmS3uD1oNrGEdT64xJLvmk9Br5Tl+53MOwhhI0vUYTBc1OV
3Ys7YM3P0VMgloE68NMhcPdmrGOdO8ghN59a4p1idLjIORUr/a2z1EMA4gX21+ANDo4xphMaewZN
I1oXtt2ssJHkvnQyAzR8sgcHo3qG15Jgn0Os+daFfYmfZ/wvGAUVqzQdC2OWWM64dUM1bnlRjXj7
KQ25tqc6BemAiasLB90WuxQ8/9kFEnFVBjQfErssqHG3nAZyGnDhZ14figUuP+67Xdfs8rq9qbit
3TLwEAH/bnmM+UMuF0DYBtmizhi2yAL74GAdFkpbAiglry/WAEU2/imlHyuYJYYgktA4lMOqYJ23
msLpWw5tCvBXD3og5aJMxnjGXM4OdKCGU04BuTzfrIJmeW4+51CprkJ8crfYXcWp6g1ttq17e0Nj
UogOoo6AbNTtUF+U1aCBNIeTX+VQDC81ygf1BhLUU0ote7Zp+/TTdXQTzjetBbJEHe64gm07NvGL
xygMCj8Zku4HRGGcOOs+IRbLfUuL6l0BhX5NzJQO+CK2E/XBhzwkONtF78L5PeAS3kTArgRV2R4m
8cUFuL/FzCtVewhTrmcrD9/EGuqcT0HftsZWGyXfR2x7qqm0+Izj6K3y4hRMHqPHtmcy3jYlpE0D
OcT3sQ43MI9rOqicTYp1LKt8hM+inAk4yzybdgfDsNpTB82S9nLUgnbV5Qbf15yN6wHbujuYANsb
0xm8TSmKbJfYyTTJED9CQ3Y+DF6K7fmA/X2oS0fZoAO78XcLLv+kWJ/rVAKBBRvwVKROV83nmAmJ
cLxMTaPlZpAI/9x0PdBF6kXxotepeN3tPODFJz8Vz00Xn/f8US/OclFM6O+lrhcnvEi4KNJY57Ok
tYp/flXn4MWpL3pe/Fm//UDnkSF2627+fHvFs+n69spdbHRbOvdALYXB99WDy4PQIjZmEnkfxWGF
H2Nlg5ULl9DvIIjOq0l0e+D5Y5s53ouq0nGeKEuDqYyxgld5CJoTDqZbvRfgh28cYfwMUdxqgEJt
jD6fXzWIrgy3mM8cr+IuBMtvIUk/HzzIC9MYbawveGSssTerY48L2MoARNhXeCd2yx7b8yuqps7w
4rHGg0lM0h1zR7+JvLp6lRE2tJTI1IKqVVTDoBX/mBujC+VTIQO4ZyKtgSr7duxSKMuMVvVaDeAw
pWVp76jVSmYl95yXtos6SHBFK5nESuXz2B3ukzhJVoMxQtga9C99l2TyBrKA5V0G88bToYMZhG+z
rl9XdiE8P2O9t4H02HdKOcUix3x36zIG2XZKSWHvswb4s/XFNNZ5QGHBeKAq0jVz9cdY2kAQRNox
ts360KalwMascN60GIsKpQM+IJZhxvs0sb5xI3LfQgBd5w7QtdteVc2zCxZopZTzBsEBCy7q7RI7
o/3s/H539gAPBZ48NlNyRe945wZKplaJRcoVNVwNgKd35mdJjBUSvOdsYkPdtBNyHd8x28PYnu2p
eirJ0gZwUi8W5xg1NFMelegwiGFYG1C7bhYphNmOfaKqo9Z7xSaYXkndboQw09D1clbrmbE61a1M
ztwcDiKUDTyWXBfZHdRT4AcByBhkyxyO7c42yncsrK31qSpbs9jXLlzufUqiOpW8QOCZ61ZwMHCq
SSJtGuOUGbFOrasyUr7HmbYIItG/Dpazor3nVDHDryIZ3VdVIrcq0WtI3INQCjYT/oOJ5txALpRh
MpEaMHhM4+/uIFaRAEoTS/L1qsE+79obcvFc1GpPCUqGGYg68NY694z1MHkAHjjxixAqlJJHf7Gm
ec2lCF4DIWvo0lj8WDuQbsF+mjzw1q03uhuKDaa85sHMFF+04C8+SAeqL1ZfVW/x0DxXMpZ/wY69
V8a4KqLE3QA/M7c6lb/WIfZiVVmPKyDNm9cUq+qWq3ffJB6zc71g2U6PaoYdeiwF1Fn3bSgU93Vg
mWaZHspZFWQx+MMAFLRJGRlz1xySG6+GVBmgfttYCi/f4ZWvrXsszk5tcVOFxrw1hzvHBcrOikDT
g92D5mGBDSbhZafdKpjSfZMwb5n13OhuGgMClU0GIBhezoxvDsyB88DQHgXA9RupYGhvaZ7+7iR7
zWqMb4mL3cmgneVAsIDBjd/VSfLUkUm4qA3R+BFolN0dtQgJg7Z3O6iTXRo1yJd5bq+5Yng9girb
rG+DbQ+zhBUbwMLDmoLTbEc4OzafegTVIQ1KXrOOpS2Yi52wH6jddrGo5Xd2dteoLPQzLNrbQ4w9
jcSyHvVcfZbCFXBfEPYjMCnDrAzh+X5qxCbEAhug3gKC3PYj4262yZu6n3lTshVrxUEN7IO6Omad
Hm1QsagnhbB1+eczuR7u9jSW/m9notFiqEL925lOCQK72V9/E0TxPy1ApgW39SWs1pudOR00oGhO
pQDSRZCZmup0ONXPSQow8ov0Ypx1YxNfRKjXRRYElmYntYWkth5twH0WxWSFJuMSANg0fIYFa7j9
NS5irj0NVRP9Lt5At2nLyyhfsDr8wCWq+ZFdQbXXDTBqoL0WrTMcvSYe9skUh6rO+B408Rt47OPv
4tEoh2MDMMIpv0vSe4b1fCA/9MgMZxnY/36sA/vUwbALxGgjFEtmwmP7VGd91+27PsfDjYohqUS3
gwDvoCiXFON5Kn42C2VjEKuOoeYXX/Y7NVA6HWoe1IsKQvBg4EB3mmKnHJKRPp0xU9E3uB2mq9Nn
oczaqiDhxgBkXuVNcDztYuPJ1MCbdlvTnjfF6CCmHfJz9SIm4lXYa80mg3A1dHLemyKp4RfhNa8u
pOSVZSggtivzBne+wqe42WZ84RpVss70un31agc688CVtm0j77BJ9A2LOe1rYWBLMGBmsKROlVSv
Yhht+IcZ5ZGN9m3ZNTGgqW2+LBKhdnSAD/K47vGToFpUYZch7TIACwcY1wHxViJAUbDCUXd7/rMj
BfPKA1dfaun81ImCLm+gCUrj4SlerizM1SCtn7vinSlW3lpNzzCzha48aFU8XMCZrZgJPc9gtoPm
8wEyY96sHZsSUuSNGS7CQrJ50pYS9LPGChc95tCzAlpa82BaMk8BMFpVbr53sYVqLjz4Y205VKvN
BTWDJwHkvXYdlaIMHymBOriDowGSo9pF0HrWSncaea875l9QUh3ehQjrmT5q7YH4eV1eF/Mem7Zz
O3Lr23Fw3iur054BLom3bgO5Yaq2YC4tsBMGmC5MZp47DspVUJhgQU3JlhK30suz+1HF3hPsw6wp
iQbMQ+udajSgpef2jKoGtp5OA1JVKyF8AV8/nwal0DRoATD3Pay3vafcvKEz//opew9vbTTo1aek
KqybkotPqXNgnIHIOQ1oYpJeleHLr58yjlQwS+NMQmFeBLskbz/6VKglyK/BrsYr647iVPqP2FBd
dz33xz0XGuOWpS00rxjBtwPosmMVQDjdAMz4GJo7UQ1Ye/pq1UQ/GaZkiTafmbks33rHNjdVEzjz
Kq0ruISVf2GnFk/jeBzvkhKLRBBEeys7AW9fOD3DBBbVNW6NP7vKIAEpf+qK6cBfVieGO1D3+w1k
sso1vgC2PR8U4HDbspKWvaAgfpLQFqVi1OpFDTH5v/MZw+510A4vXJcxB7kMLu4aNEfgzoVN0Nwv
mAZ29CSLnTb4Gexx94eOJaQmw2UogJSuRi9fDblT34Lskq8hlIRrIoLJmo8NpOa2rLJq3QvwAaOJ
9jQogZZisNo1gJzpzyD1puwEfArcjBP/lEhDDL2jQLuKYDjVi3FXpsa9yMvqpe96ALSwYBrbzF4k
uik20Me+iCcKQADsLIqNPcVVA/AZ/OvfxRSn/M6Oqy12aV2flJpaQPdiQ+Mb0nI6izeNuN1hg2ii
YH6lkJYTTyEKykWLNwfIzkZQyZxD9I+tAHa0527C3Dnehdq7NuLtHRg6zWGSFAm8GGae1OC2EKnF
+pK+FryBnErMRD13GhgAxUO5b7MiwxNqKsqyBZfXThanmDnmaK7wtc4vMqNg3GP5RK2puVA2gLNT
5+ts6YpuZtpFPg9zrI761H5RpE7UnRVYkBuN76bWWoBCjOPMVGO3pqpyxhIrIJbuUzUvbOshdN9t
x2qPV/l4m7YedOn8zMcySTwDDrVq4pWC1eVGeKO6DVNTg5pbdFtwT91SiA6uCfyXC2iyf45RijJg
gx1DwGBODeduuDvCAFwLveU5lk2DDjl76qSbbM8jtUOh3xqg/MHdMLw5D1THtruPS7k4h6gUOlzA
pZB/noemOCyz06VidTujqooBQoEZAm7H42CNp1GohU7I5bSr1prdmmI0Fn3Ccow3DgSm9ufhXT3T
biLMvr6+FsoUNojdsTlefFM0tAY98hXWqxRIjKAT6XXobZNMYN8c2NdvtmIb2ccwvAHbftY1ofqM
Sy32uYZVWubA3s3B3vRd5AIr2zcahEGk2e8bo62WkZEC++b2FTxc4Xeqd/xYNWMf+mDHAZwegydr
Y6U3Ke1XkGdGLOQx614mhbG0ewcuZaWEsv5QtisNO6Z3Q53G8xxTLVaawyqT0P82jT5hPhWbIVvB
g7zYXcTSKWeEgJ9e5uaO0uqJJU/xroVrug4tW8wq1cxzodZmWO3oZ2WjvTFhvQdDyz5U0mwLZ1Sh
j4UIX8f7Dgzvwr9aLDeC7yujbQANxY9A5u8eJm7vLZRIANCMjJsatBh94p85Ghzsiybu/JbYYxRM
J9aazvQbLVXV1gHA6caaDl2hW/9ByXTY9fKTCRKEaTL8jAyD69dkCNuKQmU6aXvvVtoTiVKS6GQz
iVBSScRhAom20VpQKzGdz3m/i537emZa74IMyMrik7whB7cODl81OdW0NPskk0lqm2oZHFzhYdTi
tCVkTA0AQuajK/myniRMvVzv9gBQfCgSIAVNal10jN+aEPmdtSzTFzZ8ENx9OFbOopk+/MVO5HkP
8hSMWahDVK/UFklgd5Bu1lI4DzvWvTKLT6jEsnsYVaU+3nbK/Yg1lgW8QaMnaeDx0zZ4xEbvXarp
P8qsK/2kAttXN+t42SRGsAuzzJ39ebHQvhZMM0wHkvswRLKY5THbvdokBHU2TrRGlvcNGC4e3uJy
XX9oJHuHn3P2kbj6m+p69mjh71j1uUzWLIv6xz8lYO6Q3Iw6r/Y5HOBn2Kno8MPEg5WM0+hxyc0W
iPfUbZfnWIUF/E1ZdXeZDeBmnhXgJcYJf8ohnOdnEFwD98MwTtVzKyQPbB/L4dNyXHunafvB1JJj
HOvJ0XWNYJNFVgmGFarUEJjKnsOxnC/OMa0vvvO2qnYUCtoaRO505kQRtqO93LJ2/RDbED9BKdAV
gt1X/dxcN+0xyiOAXaFrvfvz/8jk/9gvs7BRZttQBzQdD/6DV/+kqDWThKlK3qU6VmmNiVpcdtiC
CYoKgkCdnrrYGIjXUcvlrq06mGqcmwOhIu63ccP2WLqYwwsJ6oxN2c+HRJcPUW+L48jesGYlH7og
l2DLMOxv1qlcU5WxwdoZjQcC/NRqQ7D2AVpo0MaKvAP1SovSXSaN/hwXMvEpVORZdjSsV6rQecYG
Fr3nUSM8WueCgSgbCVwoRdtWrd9gYrXHRmm9p1IytXhZekysNFhR7ZRHXahOeU5fvheRrHGX1cZl
KaAeU2Ll5s3gJjbpRfPCorLbNpk+ztvRZW+hNn5YrBb3vIqq21FhccLsO/aWDD2f1ZAn3oE6Jp5S
nq9pHBpWB2RwFcgnJ9/2RqqpZaIgGDsmZr7XtGIFm1+5aSDJwA4Uo0OOCR6eBBM3bUo+9aMW6pwX
XGv8qXeeeh28vKZhyyR31sqB59goBvgtYa1wLNrOx/KadqfVnbUrQvwXqcHNvocKaEsjbqIlzy2+
8cyEP/ymY8O4tbPGFqv/Je/fvf4D/HXfqlR8Q1DKalKOxf6St+4d4P/O8EpqgLgapJMEfq1XDb8O
Qo221wXXg9TcSneFm75zTNQGsCpeOgVALV6msaA1vRxPcTnF+ynu/hI/52Mr+CLf6E39pVRcW2uO
0BZicq3+zfh2Zkb42Fk/P9mnhma+wj0BLs4R7opL4v6ePFSnlsjsxw3xetNWQo2s41hKD/dm5JYv
zRCNy0FwY5NHZXTMQt748WBlH18ZngNkOWUEWMg55gwKupQBqYs9VhX/MEbBk3k4iH0Cz+gN3SIB
r4Sp1jThyIb8GYBCZ9MzTUaLqSqmtIHsJr9SLmJ0U/3qdvKhdDETXwR4j4Lks2XB7Pxk9ALXsnKe
AAe5CMkIRmhVdluZRyIBk+8L2dMHU1o0pYl2sA5QhghByE68EbvL7XgzFl6rPVS5Ha5By/Iwu1Kl
tnV/PZiuc8DGdLM6x2GXjuTECEGXBPVpa1cCKkzNNiLGIKmEEWQkmKiGNimSUZDqVHKLQz9K+wAf
goCz9IY85RO860FswQvNuWPU6ZyCdMA2O1ogBm/JOr0JEwg1UDyYJBuog+ByLbsYzu/TxPw8J2cj
t2o/iiD745/KNFXPLC0DP793Fn+ew48ltKVqCb5dxMQECh7rbq64bs8SGVcW1JpQrzQJtykj0Hyg
36CrB9Va8NXk4CtXcxdGWsAngurUJMexPlAJ98Ju53rDLKZWaoBw5M9WqgKyfKztAOiPFMJ18fTD
nw45lxPpIOj1GSCrwZyC3C7iG1l6OCR+j9dE3P8t4ccJXr1m2MuGFBJWz0jMnSkzB1GmaFdU1Ztq
2Bn4yfoRBNCPAT8EgWhr6FmA73c+YHG+mueBlc5C7au5FS04gdXkjkKZVD+VFJzAfDxTHjUZ1isP
Wjfb0WA9K7DG7kB/POR7fWwNvG/ENcS+pyIW84p5UTE1M2BUCNTzub0uuLGvAIvzy0Dqi4t24A7+
7l+I+OhEY76+aKaOF3XsQvo9hCR3wiJg9XQKsACN04ehM8KIpNuGnold16+hT59SQjVu5fT221UP
qpb0h2BDM1wYeR3Oxgay4Zzbhg+VT3ZLB653wSGpTci+l8YpRPHUMcJNlWGuc26AbZsxKWkVC1WA
2eTqyrSBPEbQyT0Al0YJZME0MgDN1X9o8jr/gKHZLtxxYRNp2Laps2tI5CDs1GjKsrsD5xbgevhL
3XKraNa95faYSNrwBciVN0/NJnnOPB7jaZnrP0K46QBn+dcouxdMNcJXg4Vi3ne4A4Y8SmcixdaQ
ObbikExCWAOHimfjPeuD2950g4Mf5RS2ejMBinksllSlTvGPn4JdzaaavOZHp9q1sXDu6smX/qtG
bZGEuODUVrgwsMZLFUCI2Km4pQP8Pd7wWiA3MS/sbdBmww7LzZACBXsUezYdBHptiP2krE0+i+IH
4LjldzaYHqScy/EmVt4I4DofF50TaC+4nvfSc5NPLaw/Il2zHzs+Po52lA/3wJX3G4uN0NqK3W4W
uBkD3FDpey/39P1VFRIxav3nF1DjepJg2o6LuYHLbcdwTYM0eD6+HYGHb/7v/2H/E7ABlzjeKx4H
8K+gWcn2Ud9DUJj3w7LzFDgJQ1y96S1fhLnOnuxuFHtYK/QzTSLNsTXHFyKByYOng8yJ7lapNs6Q
GdV3PazxLjsAqu8MfC5NaTxl5h6Cb80bMA5bbKOUT94Q91uR2zCCUMz9j+uTGdfzVcyAgESDcj8I
/Mzj+pWCEMwQ7bAIuvDRKesFh7l25/IY3Oi8fQh1vsYiqfPSQUNha3RmDILg4LyEUICbt9CY3lJr
7MabuB6rh6EBJlkHJ4eyatWq9RhAcOOxgwjHXcNVBuPqvJvrsR59547y4dJuvjlFWC2B5m02QwjA
khZXz5RQ6Fgi4bA7uYNYbjZvBYRlyyHFBCYrjty182MjonDtFHoxO8ewsJDMbF3C43JKoYZRJjPP
ZOLOEFG9ipyGwQsJ+Ceo1n5QQiHyEWTXgvke5Lv3nlvFxhKAh2EJycTIxw2pb32oHLxAky8LsGdh
v0EwZ4HXXmyB6dC6dQy4IFj16D7bOti5UzyXplq4XttthswS2yoawJYbtun0wxxVkeBywGIKVR1W
50tvLOFbPqncVWEDLSAbFHO4YtjPgBdZeEC/jADA7Qz8scGQfgdmMywXETcjP5hEumI7+Oi9NMc0
rLmLGeRXLIhD+GWZ6o+N0ty5LMb6tgY4f6VFjrftVKx2IZYJVk72/0j7kiVLcSXKf+k9ZsyIRW/u
PMYcGRm1wXKoRCAmAWL6+j5yooLMeFmv6llvZHKXS9yMvBeQ3M85SX5nCeMc29BJimuZXvpxo0yv
uyi/6aG9jR7KnN965APABkfnrg0mzTBvAQwD+eh//9FB9vHDOYoL4i/m6HpyEzfOgMZ/+tU1Q9aO
ZZnzJ5R55Oci8+wrxPQOFelakDmmoPbhEWQsoiJ1rnnTHvIhb+4Fivpu47hcx3HS3ZU5G7Zl6XZ3
scD/GfXI99No40OZpu7YurXz8DEr262ra5TBnjteJsi4rmxtNoCP75ukTnc0qpqxWssADEI0Oprq
nOdu/oCKcxQQjK63j3Lr1CS2dVO7Pn/MRC8OVam6te8o/sjrYrz4kn2NZLHKOjN/jlTt32dWfEEC
xfgkTCg9CqikrsjMvEbtbVCkbMmskS5CdV4yHcnkSf+nLAwXNJyYqlcEETY7zaXPPYSnh3vojEbt
sYw0dU+ltvREyAdfrJk3sbNP37C+Wfd+kT/3YxLctrX/haL8ocHuWk/yrHY1QXSlPTZB74orilce
CxfkYHEExjaoBskT9lHQ+LDs8rOFn78z1iAnMG0UOeE0EzoCQfW5nFCUZUZ9szNZh0p3D3uTMyqq
vbPVJThgaKayAgYdPHqRFeZ8s4yXhfXNTqt0VVthV5/b2NtDngBoCf2/HiZBfR8I9sXKA9DEv7ui
wfsCfAZer4mMoDDs2aRJFPbuGgcXVao4UxGAzDGQ2VXdeKwgXoQ6W1yBgqe4ABJt1JKo+oKl63o7
Bb4BKL6UIFFm3ffQ8ORqbET8bKLaCVoNWX1VMVcnZNCGPWiri/s60qrAbsJehcpuWF5ZP4AeQgEW
L76JPIJweW5E4FrGMZqLfQ5qi4bsXOA2vZtQOPHgBRLlMfj+fsmkdxSpG7xwvzjhf9m98jbzrqoK
0NPmYBbBCvvocEs+P24ktlq9hRdmtvUnx/rsD6nEuXjqaPK7/mH4UUXIpYNa3fsOApn15PT+l1p6
NugW3OHW4XlywoeDGiNy7E8UW/BUrmRggyqjd+uLqZuqZqpddYbCcQZuRnVqpnuy5pAJVQ19EYvh
PmJQowL7lr0bckdt6JdCvw+7zddmLdkdoJjyvqXvG4jkp7etGhBi22jKuuuyVzOcsN4Bi9Ovadcm
x5u095ytQlXBC5fgEtdfRlcgMWiHRgku5mo4Gk3FNja+rsWexbLezdfxvMQ8QlUbtPoxMIctGJY2
scymhxy5PdeQT/SkztzXiuWLAVC9fKIXJ4TRCPTAmouf5/oHk4TBH6HxAOID0FQ2HBzgwyR/uC42
2BOQtGFQfPJypb54tQ3SJpFmr1n0SdmXRRbaj4CpH/I62lkSMb1Kp0+llahN6Vn2bT+NOJ6E5vEJ
WlXJFbkAtk26qH1UZROtIHKQfGlwNK6/XVWXiftKHy/yLAfz0F/WaIpTmYcmiMonPB30qaUNwpkt
i2K+SbTp6C35MjCxjG/wPEHGsNM79iWaAmlKBqxLksph2yMLeILaC3j2dC+WXb2ZNCUZHUPkmods
IRWbTyWUefYFxK7IzzK7WOMf6K6MHrf0TvXxsY8D8/VHyPrpdTD75GjLvN8avLJeRSbvJ6dMHhuW
mFeQvQFJroOzGire3lgOVxyMZY+4MUBqBPHQ2Ru2LKvEKhCxt8kUUiDc5tV6moBDaoZPhlf433kD
LnVLxvFjHwt733VjefSx1ypKsz0bqZuBpTwOrnGKCjfqka/XvkT7qEe+hEHHxojL+38R+9/XNHr5
8xVpPSM1PuU5HzaVJrfzk7G/TaDbNFuaus7l0j6IArJR5KMGTBt8Y2kE+eLDufGdo9XV+pJPG6tI
KrDXIfsyuMNThG3ioXWM+GALZ3rK2/C16SHH848BGQpWAc9c+YWdfseJ7ZFL5KRAZ4IaIysQFxuw
zKsZy2Izpmn7xYAaXWfk6fegRi5zwlvWfVH2wKT3zbQf8jJ5CnMg4hqHu7dtZHorq249bDyQrUzy
onwueOzgdukKaHTDNCEquoEYZ7dHsqJ6zrMoxc07i3c06ub+tPcgVrShUT8Cf32HQ9x1kQC0XeZ+
hGwqHoUV3qnxmxtGJOSH8isYK1ddlPvfIdsG0pJI+I8lanX3AyizjhQbCjCbBqjV/RBbFYP/KHVs
p2PDUAb/AOXxP+5BcXzueBD78CzG/NAzPwBOVGslZsiV/Tg/25DN3ldQFNqZnuJPEuUGKzDmij/H
9JtM+/obCJDxBy/c8n4Q0XBAsUh/MOUg71PZputABe03Vv8xT9E4e+YJ49HLW2B6Bq85OXh03LjQ
6t0kbZ3+wbrmQLHGWNyO+NF+HRKoBrCa1Y/WYHkHoHEOwrJAJg1WPxMUkF9Af/7UWVbxFFU8PIbY
Jm7Jb0NaLLOKL70aOZ6ERXdUYXABwSI/99HgbsFqlN4Zbv3WQ9bK3faxkdwVwnW3o+7F0WtpOyjH
aO10S4Qh+O6qVQ24DVKHnvtk5w0kRSCBmvQ4XaWwiZvqH15vw1/3lJ4VuoELEngTW0sHmucf325t
pJFBpl0Od5bDj0jZ+yfA6vwT9az33uJr8RFAPFQcfhe7hC3z/ycfiquRNgDVbtxB73KWFyMVMbJJ
BEyl2dNYtNHug58iyDdPI3uWEKPuMk7LzLJierFOmBHIaKEvRiEZaZrNemMq/uqFaduC4K4w402B
5Pip+rUReGM49Q1DEY0eaJvJw57pPYZGAMb0j0P7vLg/zKIB8lEPVc1QFFvsv523hDCgBWepTTpI
FUw02xSsXOtZdNOX3ooHgM4Vdf4PtHu2TTgxzWUK/Z/v//f/eNgXQZzQDxycTdiWb37EkbnDZLPS
rYO7wnJwnDtsis7Lv6dFFOOdPpYg/Mu8A8TXxGGIvPLB9lGnDSQX7lG4ueUy/z5OHXjO3CsViMZt
il1Drcy7HGM3ScQ56ghQOQoUH4qMsvRtIDPA2U0DHOKpqA+K+jukCqYGCdtcmEfQXDRg4MgbE+mW
Mrjzhim4c5uCHXgNONbik3VrXJNx2qL6XRkrioP4y861M+dKFjUBFA1W9igtwA2i4I7mZ8Bsbyeu
2IZCHH0JRxnBfAnyUVwXdPex5n+cMmsnDIs9xjE37sKao0R6cF46YQWHHrrZGzJTg09QjRuiE5n/
OWlM0nZVZOzbwjwHpaQxEN5dlrbZpQy6z+C0RnkzWElwPIvjH4l3s410UUMLkELwWch1D63e1xE0
BUDeDcmWDo+cSH5DzVF4V0Z5foesWIJCchwq0WzNpwDMl+Nu6lCO19IzUKhaVOmzgxfOVe6j5LqH
CAdg7e4PVof3fivS18kyQLoGCuc7qFq5+07m+Umx+G06zj3fpk9B/ZCK/MoLZGhAPHEPutn4fkiC
7DkVFsQX4U7abrwi/1Sv5o2vk3h7OQF+R6N1ELsgebXrE422UXvv6DW6v9ZAFdAqSvrQAXGMD9iq
o8xNZ3Woj9RwXLyLAeKQy6C86WWFL40r442H6or9rDloWAVYh0DFqzXyIC+SPw0ouFwNo9NeGkfl
T05oaNhEVuwoJMNR+TnHrQr6WQgGTL59tLG50QbFy7jE6bBdm8eIRA0bl/U7lQ5iPscLOlDJhQ1q
p2UWXGyjKNb0XxF4cbaGYItx6ad+esK/5Ej/wUDzxfsslWJPp4J6umt27g0HBT7hR2a8caozTSih
2CyIEx4lBTQnXujPUOsAR0Jim0xqZkAyK9y3qX0NaKA/Nd3R8MQAXBwa2+XFSU75UfnqzUX+XpuC
J/h7+y3Qsy7O9gF3mvb0h7CKvEMSEKgS+pPUtcHvXbDnkEURbjTcm2xob8ii6XkSjvP0vFPdscZ2
YhWybjux8JSrsnsMIah3C336FHAQZ/xcGag0QDV4dvCqavwMFZRzUTH1WAKWcstlBBUJV0yfc2il
/G1YLLkA3xOm13o1bDeyMYrwTeJOnO9KFpdnT0nJ1mlUAXIJGeIK0nTofrQbN+HViibMXbxaPAs1
QpxYLzL7aKaoOsjwUPenSWT7Beg9fDDzjJ5/nXwwmwOEy3ZBixycpxvq2RX4uv22ZKfBEvvFD45S
CDO1Y9yu8yZKtxSHnDVyMTQPKJHh6uiEBFYfggR+CiHbBeh6o5DTQW0GtoSbRPAStPLDsI+i/PtC
Ry0THBGBxg+8ffrVnwZ6ZRYr2djiRD5qmmHv5Fl3PxtRlJ7/bh0Vf2+nqH4J7Am/c8O0zoJV9acm
4hsUH8hXXWJ2EOGQ7zxt4pz51m2N5BFwzOKmh5L8qh+D6nWZzvCW+Ag9gX2sij9zEYyo9IdyWRX3
KI0fc3ExXBup1cWmHsXoGVCrmXYUR35h+f4K1IPjpreRXRBGFD1Sr61qY+7V772KC36cIh+cTbEo
ANBv5B6vH84Lvjh7ksDyQ9teA/ViXodqYjdqgoo0HUd70r04qhGo42b5PBPcqM4LF0/DAC4R/ek/
/DsWk0bt0U8OAwCt2VTZJ5Sq26cwAW3UuqwLvHhkApnDCZrvOJvD+Oz0IhdDFGvpkuHZfpvwvgxz
UhB4De13ojohXpUaWXvohA/NbqE/IQKVD6bi6Z0bQLLNAEJlUCA7oKYBwcPcI1PZDSQix+76wf8h
1tW4Ig5g4w5Iq5/ns7pxD57s2ru+Gcu18HoHfNYienKaaE+30VZF+Z7VKtrR3TYsIIg++uoJfOnp
NYdUzXwXXqYnQR89Aey059GXglnDA9W8BXgvMKrsudHZrL8MqpSDIVBm9vxXGKqwPg8V26J0xASp
N/uUBWN+b6Eq5QHHACOkmoCHJpOayhjrNWuzSOd62wfyYdLg43gDZdXIy/VutO6qBCf/Kf9Umj1/
BCpJXIBihz+wcVSeQYI8xls8iE9RLXOpobPY4B444Jw3iqtNbMcQVdamOSa63ozdQtsRIeSjOLfJ
frFz+yXCBvhMEbTovJxe/oNvvhrIYiqw1IRiNZW+cUCeZDxTU4sJ7CKLbRPbyGIb1vgWOaKUc5f4
0580uPjnFcKoXONY+gtys1CcKlT70LVJ+zAC2bEKU688kanMoLxzk3JNFjXQcJD7D7Mcv/lDcNTg
m6seD3KUaohE7H0ky7bjgB23LBLh3VhOv0uMoT8Zbd2OJ2Tgt6B0qe5Tv2CPGrSC9Irz/G7ZnW/P
FgiR8S/+2VrG/rd5pZImsk5GuFamnXwOIKfFne6lTa38mvEAmWvtblBbvwV+ALKK2vSm8AECS+oe
O6fuwRftlaLw0soOptcaSMIgCrQpCSoFeI1MzLy0a1bdi2tEb0sDzpg92sY4nEc/b2963UCUMVqZ
qKvZZbE0LbyZ6yd5x5qbEsoP0orLo9ZSsvdhi/RWHaRXipiDozhT5zEMd8WE6vLNPFdOAQ7brQQK
XNy0Ub8MtW7bMux1piYLF9Br0/WLPni79HyF9wtSSN7XqGeUjrHHa98+jmMfB3R5ci95/+hBLgWg
ZxYeQivyNqPVuC+905nrCkIUJ4gcOS8VOPNoEgTckvuis8Gg+NnHvuBgtcEhYBmwpyZ4K84dNt5z
g19MiEzzNAGVqp0xdX1pX1AhU77NWcI/rjHbRcTDtZsMw5oiaU3qOVmOMull+jLy/qnmCy4h1JuX
pe48XndBezYB2AyzmzByjf1CAJRoViCiCvrgo4EPvvf5Miz8mVuIwlD+/RCzFDSMgePcsQH62EyF
8Z5MG9Utd2Xsl0iOojaVfNRY6VhcwzA5IMsHmjXyxcw+2nbOLkOAL6EWgH9bilaREEQ4A21z74Wl
s1McVApdzNP7TsoE6HKcdiCLjypSy0ruG92Eue+eUSkwR5BfM83fuBn+2HoSNeRPkm9yir3bxd0l
xsXtw+GyuCoT8mQoJARGRC9PA6MqwFuR8mq/XNespLeBblG5DVki47WjP683oWZmWYs+L351zWrx
iT71zmni3y//rK4MANVrAZ9M25eo6rNXWwGaZ3MHCUpt+qpam7yfPllV6Z5b1HetmfZXbctWyAoN
VyhOF08VliC/mFqxl2DX2NF0XvWgtIRuJ4BEATZivrsiP3C6/tqN3f5YddHKcIb+1sBx4i2w2PWa
M5nvop7B9z7QguxsZXXS2NMA06PUq3rn2Sugm7fEkj/xkReB1sXlgx/CPmDJCG8Wdzwl6qpcLd6E
jzFfV38W3FLicyjbG3uw1dV2wlXgWRloMZufG/IFWuCWBpizUUXvnn8XWv5mJhtRUaGY3C3LLmFA
alvNx6v2yIfsaz69frjEB3OkubRqjpTYBrpXPqpR8dmHqWEnDvDN4Ob1ERW96Upxc7ijps2N4W4C
f0GTlePN4jdrQPgBtJ3ww0AsZHaHO4G078f5uYtMD8gxCvDyWv6Fo84MUJlRxLveytQqHscKZyJ2
7V/c92aIc9mhZt46DuBmONIAzZ6jZ7uTAIC1/Vfijjam0HnAOQUZxB/d1F69tYEY2pKvGSr3Icvm
APIUagI/vG2YW4p3cU9+kICSa3rqymx9bNQFNNXbATpGLBKHZIBetmvWGe5nALFIq8HbL0oooDuE
JtdxcqqRwO+Nake+xp+giVTqybGeDIEM2DhNTUAlamOXv2pQfelGuTgvjf2rSQNh1ImzbPzPSsXN
bnEts6woBBxFhy0+6v3tcjRjCaa5vIXcSqBQN9qYBd54OuiARG7T7VUAQlLsGlCf0BmgmgCfZ7Eu
vKa+bwoX5P3vPjJpgHxtvUuz8lAnwXWC+uXJ0k0ZOeBtpy41ziDAJZo4MjrN3WVoDi2C2Memb2Rv
C/wUNU6q3uvlaQ7u4vZBmc0u91yA1fBMxbfWcy4o9MLBG3WrJPGrjYT2Nt7Dq4MVJKhRYm6MVBh1
dXg8guDER6L0lILP3esyjKbYg+zsHscPhMWjpuUMGlGKHWrbB2SPfITbI0TfryHkJ1cAYYu9lfgP
ocGxCRonC9l0aYHyECb1Sm1S73fmv5jmDLmVg4ulf1FR+dgVjnVosVm7Yaw3NrVlVs+o8sN9BMIe
32ynxlOjxBexS3NQRIzDV4OhrhV6ydZT7wXl1lLgTA1VXkFDpmGH0SjMeSWAMatniDs1IPgvoaDY
4eECEn73UrXDWwOqCnubNMG4Ih+NBih2qzZkFzqwBcvNqh4zb2dCjxXY2jRwUa8jWbUB5yAIx5vb
2aIBWmJoqgSBvy4+Ow2Inh5QDQSiddRW2OamrWLzwvO4OxvNj6IAQmBFLmrMtkzBGct3loEbdhJV
5oX8c5zQdhSCq37FkUEPh3g6kc+DnFNyokiBY5QIo0do5rq1OiUtx94XwPb+hM04OES8om0PDTQh
T6hOiRyoB4w6QI/9h5ccalKBdaaAZZklvoc6nrWmSFDyivXIkNFWbtGAuyWs56br7Zt2Aorzg5/M
DMdQBRTrrks8+T0vbS/MVesPfjIhzIcUVeI8zBYI3FZl54K+fY1X/OLKjakdQAWGSq6jUY7dGci8
W9Q+9vsorboz0w31nBo4eCimG+pnm8ZBcH/bKAAKPTOpojWFUyAtGCPfGa2XhWgEMhchyLH/mhhm
oB5aUczcpZkUyayg3RVB1s5PgAiy9jVg/Df0KJgUrw+T34N4xSlRzgRSskfPNc6NM+brPoLuYxSr
7jGucrE3RilRJMa7x4xX08OI7ydkGB9nT4ZXxMRtwAGjA6CTmV5QDf+dLJTNIKySSLfjJWm2UMM7
L0gmzv6HM4CQn7sIuikoY+LgD2D91StyHKbphkxq+hjsI0yHDIAR9hBQR6Aswb9CI4PA+/DYQ00Q
G8u/llgmLmsvo8sFlhWGQd8K5rX1MhQz6ksvKwjT+jy0EB4n1iA2JNFhwFvWwgj0gSCI6IMolg9g
rdOxi4tmkUk9CiPzPZb8tKTAz+70doTqK/Aul0nzhFMf1DFOjKMQJwrPgxtVj0FQPRVEHPLuL62x
etTxge2BGWbgwIf6SMj7U7luK3dfN9jCYKkW6u7oub1Q+EobdrVabOrNThpf5pA5jY4EEZ8Jbof3
xWjAh+DK2zqVHqHh2bnY5KRw4QzWgRn2/JkW/8ePQ592XsYb8KswQ8cFDDC1pIU+mOSJWHKRRiYf
6ujWkSnNI1lL8xN7JTmb1JHnmbxysZfwhdBSL9io3l8b5mcDN/ZP4Rhuc7PwXoMucnbSyK09mQmk
ZvLSdV4aI49PXgsmAvKPdvZpwnvoQ2OmMbQ/sasgf1GUIFSBTsqVBZb9wMv4yfZS/zVgKJBo9LOi
t6wbBhajm2qKrZukNb9XXtEdYtwHA9RbF9bJgfScryNmn/LdFsjhYsTu3zdt6M/8tUK6tiI+vYW5
hW1uJ9/AmZmei6ND5LCo2wInUKcW9IF7nMet6Lqothuh06O+TUjL3CizZdWAPFlw6QwvOSfg6j2P
wq7AQfRuk7NIS7x9UpcaGp4jycaOQq7TZNTlH/92jWUhJ8bJmmOieL6A/qyajHElcCq2ReFbuUZ1
SATu2x4oD9+3X/sCr2xRYzpXIUJnBLUAN88JNBMoQk6le6UehVCvG/O3pcikpqjuE/sTITHbrrmp
+JhdCblZNTa/BfZoS2PUSDy9DsU4xOvF14zKX7ec8/3i+3UhkB33V6vw96h4A8OYQOoKBcznvgvF
2e+Qu1lTVxnRWK6oS+NM1eI8hSid88Y83Iy5Z+Igr/+5+Z98SEi8zaVp7WkcIzz731f8F4tVUPbI
UXaGD0GrmQz777rorm3Qql3JE0DGROTft5FSq0TDeWUjwHfl9S95WaidH5k2OLosnH/ZkBuErDQ/
JU3cPYkoKnYxVP22Se3BLOME2GM5rGjUBP3QfQj52wEcME/UgED2iKxDekfxplWj1MzGXpoGPbwm
zKtBn7o9xnkE5rmiBelTAGKE82RATox6i4kCAgVZryTZks8O7OZs6qaA/KSQybUZPSj86saHyhBy
6A8Va5GbI1edZivsWv3L7OtEfQTUxTmFToW3O1YAiBVYyZkYfX+i8B2gQQvOmxP5S83MvgzygoFc
tAmtdWLgB64C/rURI+QQ46a4ZdkgrwVAdGvcL5OvYLraFhCb/ayKAs9pX4ALluH4lYvxhgKCBBsi
mhmhkjcJTXmtNEtA2UFMq+mzL3gXhZr7yMubUfcCpxyPb6lgVP94xqpVCkwjxOuk/zcuePUHARPo
e9UlzMZwP7nikSwjgaslFqmfAvuRVevYmbrNT0NRO8hDWqYPpU5EU5PGKNQcGs/fU3J6GaBeZ9V/
MlaLw2zFw1+zzKy6cZrgS2sINQ+m2uVJYUGFDKn7xh9HPDTT8FR4QfPUeU6g2Vb97Si75gkl9xHS
Qnxc0WgG/uB73Gqgxp5N7Ro1mDesstPbqCjbJygbD2tnCNiBYk0v6/YSNccbJCVx5iL5MUZZrlxN
DbfPJDv40eZ1kB1x8L+j0SVu8lo8iMk5N2EFlghf8EtUmgLP1bYrn2whNWIEEq8a0nZdmhwENrOp
cNh69iGcTIOL/2NsB1a7Trj73MXX4Xdh/+JabouMJNiGIEE4ecPKnWSyXVi0f8vAvTByfxiWegVb
r0ADRkV/RlBKob5wgExbYtYvAukMMIv6QXhpmg4EyYWHjH+Tb0Hu7EJ3cMqiy9wFVU50IVtYUOYx
kvAUMrw5b2jyWzib/oS4otjPJq04D+vJ1LMYd9YyluWGFgwiq7qY4O4J7b5cAbkjzi22XSV40HCz
tpWXnslp6ZGRgshJw5k3/WmVItCIH9z+f7vET6vNXYpNYtwMgGfOdlDi+0RQF8ntEBBpmV94WxgP
VdN8EhqR3OXDb/2/iad1yvd1MmeqjxIMndD5GjY64/AMqJGHXFK/mcLYWSxLW/k4zWOgFHmzfp2H
yokPqyzz9Fi2N+p4WlZdrqhHl1h9/cV6H6PPFqBQpLOLIl7xSm4cYahV2sggAjRP5melG8sr0nTX
juBRH8wpP1OPqcwDdOA9CJqQI4gUpqtPA0ED6ozVEm6C0ggw2aHcsLZvrqXTqZ1ATQGquvPmSj7q
DY3fXKnXjHF9NmpsBPUEXzfUCyRUY+dpppzODmQSjrNvWYV6NdRvcbIFAOWHgeUa9DGCPETaXn+M
ZYBm0DXfP0YdgjKuqxSgS5PpnqzGk+aBug51QxW6JyBnqzcvDfmdkaDazKvdU5ANKFWjrjeZNfg+
QZ2wHko2rGkqqw0PqhF6lXlBk1liBUStB9oVXtx1TOSHvB47qOZWDEzo2gnUL6j7DDDggIjrjly4
Hb/FkUkNjfIatAzM5ufFT2uGTGFNqynm+TSqY3Nk2c7RhKuQC/vDv66vY6MOOuFgun6LW+b7VZgd
LM/qVnTVZeA9dvEvawrcsLe2Vi0yVraw621PSHnLa/EFKIJq281A+kifDPxkjzptMmTRBmUjW/xz
xrObqPFMvdkcJqj/LCOGBVYuS0LSelDMOwmZ+adEN2T+zkchvTs+m4YJOoX32A9TyaT5FCJiX+3B
oRaq9CiqOFsZoBrD3su/sqLmKLnhPzc/+fowPnKHzRFuOkErA1JOuDfj1+k53mOZl+YdmI+3hN6m
htmlWNVJYZ9nX99B0wOvKEAwgynHID084DIlM3KNX6+vSCzaUElCabit0SXiEcW+0ddlvKqgCvZG
LjNGhrvpeVHeFpDW2vtDrS7MTutjIuroyDrDOVtp6+5HC6TLHRiOt2VY9vd2Z6M2oMiDJ54wkHuy
vvtcuiIBS0yqvo6duGnH3v7RQivPDoYBdYf9J9/Q+mlmnJ+s3hy+SWP4arKgf4VWt7MqwGsBSsEg
XHN8hgdeje12+Vio+tN0QIGcP5blImPVuNnbx2qigqH40AaGCVxNx1zU/oNraSx9b1+gBuI/tInj
P0itg2JVQDRmOW7bXhrb93n6RGMUleJ8ZCtAWrelABpw5bABa2x6RxExkFIHwy2bNV2EfNzrn+0G
oBiKx7ssO00BahloDYpQWkTcH6DgRWarIPqX4HR1uYpXsHgTlQlkYfTHHa3avg/tRyTDR8ANRnBj
gDSYv9hjhH14at5zzXJhcvAOdxES7Xjmg+LDgO73e4SrumwN5Fm461nWoUbdnWocnwPPQr0SQmAo
65DGmkzk55t5YIlTgOX9A7WRhXryXxCUqA8OUPSPKmHHxaCPwiWM/4ygNEPQFWODcFd7KXRfATC3
WdavOp5lXyDqcTdBRPeHL0GoPKWMo05w2thhnvwZBebnTmbmK7KNbCVD5TwFdTdt1OTWdzmYilAg
D1Ca4CNyTRA1PdpsLWTKD1QAiTrVVVplyUuQpPk54368IX9dQ6/CEr57M9a8g6pg9kiVPmYZBVur
sSHkgcOk3Ic0pTvl42sIAGeL48KvCszzGwMF1fi9j+XtkHrJutYDuT2dUS42fSrACIi9knmyMpD9
oJDERyq1LW4Dw7lNjcJ/YoNsn7p8nWmDPJ3LLzjOjW7LJvCewqR5UP206iUvnnwzzm6ysnokS2mX
Pdob5Hbre9wL8qdeJKjI8Ll9rJ22eJqyrN2bwLlvaEIg6nGXjnVyziavvMlcp0dNsZdvfbz8O5vQ
EOVNDJa2daadTj59KVnxoxEuz9UqB4HXqhs7Y2W2tXmwqTbJO0pAYR8qXXfkRo5/SGXFVqauVKKG
4r1iMg+tyVHLJM+VlZcP+YRDlREpQC8P1kAdpig1FjiW0wTE1JAZC01AjOoJ7EVrG92iG3+oUgF5
qAMnPUCjH+b9rTkvRdNoPWChf4Tmn8rSbHJQzbO9MjhZoeH/1Cw+5Mx98D3+txCa+y/i/kUIA3PL
HhvYy7+IXS7bTHhsr2b710/6YRnZXyB86ZwCC6xYoEpuz9SjRvg2VJ10Qz3yVaMb7rImf15cH6Yu
Ax+mUhwe9zhsXVb2YtC9BNb3Lkm5JsMFtEPzx3HdUO//x1dX4caxgvwog/Y/lvPyzAddd9pvrcDs
17Xi4R9dh7eecoj+VD6/KcO6fGXAnm+6QQ237mDlR9xeq0NmJv5dMaqbvG8uwut2dWCDfiupUPks
DU3PxA/hZPjgsuP4vivtwdgc5UT9rpJghncy/ww+suI7iEwfsph3X6U3fhlxw/sjLHi2Qp2heMBb
y7CLkKK/Lk0AdaUrE3FyHV4/eBeTesrIjHWP29iG8ZYPK5rJSy8eVm/zQYYGvwvG27VoG8tHYqLn
/hbElYDZgeXuRDijrnjwsWF4AY+jvJh4FV2Tm6KYy37gDdefsWhWELN15ABJITRwDWDlaNPhf3zv
NW31bAwgERBuHm6RtSyfrSCw9gpsE/PcpvTfcGw0F/TZ6RlyLJDj03OtEKdKkRvgvEPPBRFGghuj
/0cxFeE31/JuIXeXvAiPZ7sJIMoTTrsY7q5uBW4Wl32zxt0YF+Kb6gaosredd1M1JnTIQN66wVnX
Gg/OAY9VsMmGJp47ODgN75AfzG8449vFFYXwa1ddiPyGomgwMpXQD9/huPgMhXLAMMNLBDRDwzuK
yyWeyr7tF2uKo+U0V/45LP2nZSpL/eqOp3tPsG8tw4mnjeMWbFuG6dqFrosXvqlvtng/gkyGdlKj
jKIfNq30QMBbRnhTkDnuUazr8cIfZGr3MRL8qk/cD63DHAh4xKYGJudMcS74cq92ZbqHzvN8fbTe
9uXG4xsOpPZnN+3w5f1/nF1Zk5w4s/1FRIAAAa9F7UtXr27bL8TMfGPEvq+//h4l7Va5xvPdG/fB
CikzJcrd1YCUJ89hbQexhFqqTUPFKo265ERDnq09Xoivuimc01SUHdCWJfQ/ag6WkahPjs2AAmE8
zwvUZwYJKJNQtmrhY4ftZP6Rg/fa57bXXVUsZKU+YkH6Z7w3wjgsJAvQTInXTQqJWk+WujOg4Y8j
AMjJRZ/K8+gOf0SQeIOQIBonbz+aPtRuh+SlOAr53ZAcFMK1xD5EqMEdO5AOgAQuSM49x0bZzb9k
kjk9xaEvMueyW0vBcYpI8xHM64AJj44HpqeV5nrxkwiceO0Nbnihhifgilsbpl5uLbcH/qyZ2nBX
VklwEH3jAlFVZDZgkwkoBFnbn2qnrgLQQaDrKlHmm3FZuGyjO/isNGkJIv/NGMXZHVKrM5JkBqt7
lEUkzrkTqA8zM1R63Bg9q3XO5NZ61kKvTzC+c52AHQzmvRDaGFuQ9rlyUPlUB52x6ehZDyT+pUP1
7YVCQm+YznKCSS8OKpi8k4Y31Lw2jgoHPiQVDnoTkGzFRhHcCHYSSpziFhnOMi7GVdUDT1q73Ec+
vziVsm5CNWRjVIDxOzfq+z6iA6czV3ExozhZrqCCke04DXi93t3Z7xfN5NVvpkV6tk2HIXnMW3Do
94X1o0RHGyzzhwXaAfzml44YYfmMka7B4cZ7Bl4tp9q6veWuFkRlX/+IEwusSUqUkRx3kMo75OXn
3BBattjd/gRt3qyC5D7gd9hyGA/WrFVHHAyMJ2pKMxlPaWx+DCdI2GOzKzZ3dhrSBIq9G6qVamiC
VCtyQ6fQH3tNP5AXOYiPS9DwdzYVwsvJDxkvjo38W4s7UI7FDiDzNMzlH+HUR2CYo/HSHSvjB6va
fks2fWR7t4mGvehRV9rzsAQCosFtkMbUA8lFdfpXGwOnzcl5+12kmlibXrcZud3itoH6BVWikEBk
YtNKuco7Bw2VDUQ8myYOTZxc/DJfS2I8wCO5SoXyo2UVNRcpo3o/ulkLQTN3SA0fUDbouiZGc57K
gG3NIPibTKoBzVhzVkPq2XJCU2pig3IBYNrlIsqhhndzZ6A1QNgZolhOLkCXVcFko6FyhNhJrUBP
123yvNLWcTc7xxp1pQdjSPotE1WPl5D6ZPdO+ledYTcCdkX3qcshsha4XrfFRrB/Z1BRb2SVP0UA
WD/sP/6AjBy6Op+AYYIKL6jhfwUM9wQgvsMdE4qYYMhNIuoN6E7dU9CHHrTbS+9EQweiSGAj/PQE
OP87DGBrUiE0gxoAmvNd4UFKEMe13GcGNDTa2MN792QYG9Tk2O/4r1xMi0X/abzxzxYyGa8CxSk7
y8yHw4Qd9FNqpcDpyghL+7sDCPFPHD0EPm9xUBMNTXBkYd+vi1xkb1PpaHvmGZZPwxi0jKcmthno
vPX0jSXQu5zK8D/krKchfWxcZLDkTC9so5fO5KBubLM3MhVgc05NsAho4FBPePBq47zyEslSRqsc
8RYypNmulUWQbuZpB2EkYKiX3iEDlRCfex+PQSg3SWQiZPfCbY809XrBKA599zEm6CEYYBokn93v
HyyZngvwF1WPIZk47idkA3EU8LOiTGtQ6qA5gbMlGzV8tK6AjgRnGkUiq66Fq92Uod0tRGFJkQQ3
Cw14+7MXYRCw0OQAl+fzKmJJ/giRAA+bXh5chz6uT8sQp0gBcJbVR0zNehznyhjby0DjXxLfZ933
71M6TF8H1P0DZ5q+FrVuP8zJCBSUtDeF3my0qZkhg4Dh9DMMgpz2g+jG7zjN7k9lp+M1K6mKh8gK
sK/PYvOYjvaB7JZIIgjHJN5708TpqeN5ApLFAgKGsn42th22zfq+XYijIPMY+wnowxfiqDpODiVI
2p69MaleciPbUR1tjxJBkE813lJ0S2uIiLXbUarpml4S+7FniaOB4jO85RbZWlGocKMZdnndfQkC
CwdSRJ+yUL5S1yjBZzMBXy9SSL8EyHU9UgNNT1Dwg0jaSqZHYaMhs2VXEDlocZpwE4pqyh0KeCKc
bP2MY8hBXy1rmURm2wb3be0ND045d+cGwmRaNLVH8N91ZzLhV4Jvv4s/gdj1cAOnMU4k5p3e5l9o
dBenbOSgpRKtj/y8tXG6KtezwhGSP+ReumqO1yXLR/hHjLoMXV6L0y+09vK56COqZYTzmsdeJQJg
nctc3xpR/hjpVXLJurF9buNJXCYI0vd6ivIn2QThUG2KqG42NOTcbp4zUT7aVvgxiQHvdhGcLZPq
GAzR3Ou91SBP4qmx5XE89Uqc854M6KqZg8Z2ZA81M4Y8GYWM0GFd5gmwl/zS/ZykVgzcRqymIcDb
n1z2ZgrFqMCB1qVLJAkHyigzdze2pUvhKNDFh1EzOyTSkfEPkLRP2gO286jGMhPTN7D5XIZQ8zGh
HAWvKXN9NFReCv5/zgUlkYNat2LPANXZjJQLiSWVEUobQI8qjQtFMFEJp02D+g+Urm0UA7FyULSQ
k8n2r45SVlI0M0jRIqTqalSgDQBibqiMNLswFLuAuIs3m1pL9KPd5f2ziaNDFLFG0Z+hq8UroJ1x
PNHg+WzX4nPimBrOH1ERtsvEAsXij2bjvuraLi6a7mIVKMEYYicc1jTuJ7Gb2gySvHqIdDZKcTsg
ymWXNeI/EcRmUWMobamnQepVLhGPGWohoz7fLIGL8XNxYwZLbt84tU/XUldVcTnQrKjcx3+nmHVc
Sp7x7Pjg/d1B0e1EjekFQPvHSV9ukhgZw5onOhJLkBg52eSiLhPg3tm2IAiPWlBzL0Oaj4KjWfPV
enzQsevTi7LccMBxV+RZjCqoB4b2dLOIF0WYhDOpXYHDoD0F3lyXwsmoQ9RwO4zz91EgO8gkJox6
XYQEoLIxQFBmhyUHMim7GvZyvhr+LoRs/4c4+hTyioXd/eOKWRkWSBjLq9kQT/A7W8Qb1JHqF559
q1FNsZA+m5JHn4YG2FKgNOJBA1B6lYMmedZXZeG5rjGoBzU+FNpQyylaMDnE1oHo+6ghtj7nk9JP
2e5CaIgSlzUrHXOZ3wFWvhABqtiktDsojffeHhXfUAg15ucaCYOLruPBmJoa+wYlOeGDLXK6uNWs
PTdd9Ez2ObOrTTLU9WHKQg1k/Dsyu9XQ750WdE8ZsALfQMJ2irBjeE1Cpz/jm4hzeVq17oYVTtTC
q4szoqc5NoFswtVwuIrKHO4MqMSuo3cUPS3x7hi0OwjBo0xHLquDpw7Zr/hLMgcp6uWbdD0X+HPW
7BL0j0mdbacy0tbu5OQvgVUDIW4tg9HIixerFcO61iprSwECr4hXlKjtG2suXsiUMGhL5J3m7mlo
xMlwdkz+jUbU5FLuw0W5zomWnGfTPRQ2GEfJW4xD9VgWeINMvW+5C0rpmUhYRAMyeqixlNtl7EQo
RMtYDYZVliMr0ZZ4a8HR0xNxrLTgX05GR1yJbCWUJMQgWVU0LXJxrk/zkfxkTxII7kgg8ZZsC8OL
vAgD6sdXNroQbo/rFIeldomKhiSYgxPogoITDVtjBhd5TS25Fj/3ko1W6zM4I37OuZtIQ2a20063
w9e+nZBNlA3052wc1gDGAjqNZsNBWPxhC60YHNqL35Sg7U5r32miLjwL5Vjkh/7JtPK0zls32WAd
XTxZlmZGdf8xw14kB3cZuuShGK8AbeZivPHfdCPo05i+WsqFWBfqAPi70C13zQVgqXV2teoxBabT
SS+zbKinhjquCcI7YJcoruy5CQlzOUWA6czVg+y4OLRg31cQDVHLqUWoB6Af9Aa65KrHabZcJnJf
WOjl57vIu2tSvFqWejEYdse8xtbJ5e28arzJAWpksPbI+77RyLYK5zLYuoXMYzb+CDjedZy07z6C
ye2Cf5NmLMF1Ml3wFgiahvYZUJJyRcnbVLcvXZW6X3JhW1tddN2BIsoQIjO0l/2MsPLJ2joFu42g
/TBeBy5xbDn3a+ga8qf2uKMz+9RhfO3UenOgIXTQ1oY1N29VGNsXLim7yQ79J44afBeEx3K/oadQ
tPg1rJd2z8LB/7+FWXI1mk6r/XrRYQzb5aLgBvy4qPpstLi8KIXVGpIKpgtdhKRJx1VgFNNTPBkC
RK4l/kjtynl3bO/QRkmG03IcAo6pB5nozwiegrupykJ3TUDlmuVgouA43FMI5JHhlBxy2uCBlFI0
1ARgOtdzc36kWdMImZVBj7+qgAw/qv9loZGlqA1vQf1nM3c+ZLouufmgg8Zl0yW+6J3mhSz9mOW+
poEhklTQVDwJn1GIUSzxfWucRJjO+2TuWilvYq4b/A/+6Is/6LvCgSTxIwj6PvxLgJZpky+s+iOA
Y8NdgAfGqwYAB5ASeDZtEOe0oGf9q3DnI29q7d0NZ22T2IVx1POifpwzCKFSBKQH/KlLgmcoFz+m
ZhyfSxPsR/SJ6b+ixcWuxwvyI5mAwIWgORA+WxFAUilE/n/jJKikDZzMOokO9Orgt/w5JiM1pj0E
YEDujJWyUU9r5RTq/m4eZEFsvE1CWBKEAtDuBAKF/fDGpt6T5NaiuyVlubxMiw8ZH76SCXhfmah3
oMrlGPYP7BTqPQl1LZpdYZknFMxSSMHgFSfc0l0b8hW456s7+824qCFzHUcP9IBYbvFN5vzzATEw
yGXZg3csDdMH87h4ULAuPiUCRaiOCRIH7ScuTMaBIytEVYK01QWUDJFyq/D09zs8KfWHJoCuRcyH
aGvUogSFttMll9wbt+HQN8fFFreovG+gyDgk4FpYbMBjp1sNW2FAxszH/06fjRyoJHX8hR3OM11D
103Hc5iue/e87pZoQWA1tuG17wFMzB2tXyUFMGEZ49mmlef+mRlq2paDzRQPDo/5jjaBggpyfwOA
YEw7L13y25YFGKSwe38xegyv7aPm5gWVJe8IJkCQAIUV+FfoQDfY0Rq53MRXM+4WWKAId2t5NeRx
LVdcQtTu40k9Z9/uepbZ599Eg6PvHNIB996myl/GKE+3TBPaSZP6o6jBqPttJcVOyFhqJeAHSbgi
r7LTkBrLGK9NlbFHNkGhMpm/D5UndlbLzZ2tee43x9rg9MdeTaLBNswqUcssoWOEHxP5M0hdjGey
mByvgiAFxvGcDMhcqB4mIjNXhE0bpPCI1XV/21MYgTYzLUF7O+qOryEBvCFjldXRFZyf0RXpQ2Mn
AJnFjRi2JTqt0+iiN51PttHzcBiVJqADAormgRrUVFv+DBr/DeAxJVvhuP/Dg8JLHJk63WkmB0Xr
XjMdkqJ+WWz41U0PNANnaIGPQjBnfb+MC1qENEmAhBEVlES1stmDTjl86L3yo6mxsQu6BolXWKIQ
W1JkoNGV+9KVPNhbl6U4iARYebwYv8VtNRyRWHHXyIVP363ROeqNXryB12w4RgP4AEkJSdp7D2/I
DdL/OxK5cy0UG+MEVT8iFwqlTL0AK+IAQivylmEdPBVsWOl2oD0zFGzo+cAOQetMayfUI5+XqELY
xhEIQzhegCg7JowyGlZmXpsgzGhRnCuLJlp3wIXKKIACeqg1+3TuMl9LM/sgpMb52EUDeCGadkvD
yQjnPXPway2Gxn5l+jScUQsMRJYcgk4xfxo1fYnVIsxPp27VIK/7TAEDi7/2pR5caDG6VFa20P3S
nQupx1EzeeEcrzskfLm9TlB/6zdgMLgCqdBeXYaMEzhWjmTS2TDhc4Ml8AQBvsVmCwbaZ9kU0OM7
IdVwJFPe4Q43tlG2DzzdJ7m8LAHESp9S41qGxoRKwDnfgEGWQwwW0g3csfSVMaSonQKs7j3ozfnM
JRG+k4PEfM7BIm8A+Vj4rjneeG3ppbn6CL1JcOeP7/hxz2diCldz3YENeOpabKUZeZrsUGUL4rHe
czZ2wJDFaSWhFTU47i0uRTEVQB7j9Iy8YWlFu4jboM2Ixbxz8gi0VFqsfwky++jIuhYdxXy+YNXw
oAcjauyievSpEmZqjD0fp/y9a7MMKPh+3i57k0huWOhRRI2VasCxNZB92ZitvH3S1sU0pwcHMtZ7
G4m0A2CGF1WYM3GGnDWV4egQazoAiLh4VXlOOSQJBNYsL7xUMkM7C3x5ug5EDA3Kwq+mvHlQr6wi
pNLDfuvYaW4tXnJ0qEAOXCC9VCzZA6MGEQxH3TENVSOK3AJhGy4hT50PogCPXzD3LSt8jYG8rCGp
CNkMhb4FbxE/9ChqOfekKCHtpVEPOQg+0M2crN/YmTavVIxH4hJqDNwbBHOZ1vo5DsDWIyT5Xkw7
wlEz08F1gRE1lt3+2TTufAZSGK+AgT1v86j+j+iyNyfq8ZTlTaRjg0ct1cLCppnIx+lNAo63Lg/O
roZvQGzm45uBMi6cKujjG/JKH71Z2lqAVo9twtytKoxTdXJpOM6gw5Aldcrdmx04qUcNv0vpuKmt
swOwoX2Eq5kodsdXwWKb2YiglBNDYmyORL+Jc8jfpHNTMdSzSaN0V3PyHVyYfE+mxDJxI0c1dXoW
gbVWYdQLUCVgxLig/L5Q02T1SzkU9T6Wpo5uXuRQ38LPkOW7pr57FDeg3qXuerA45w47QrKDHTPZ
6zqNZ1CtQrdRXfK3IjGRd2x/458j0i6Sq9x0l7VullXLFFl+DSOube+vdDOdosHtfeyx0D74VT6I
NIQgA6WfO2d6A/Sf75SJetSQ3hBNXbzTcB8rJtCA2CKDiKEGKmIA3OOHZsyR/Em+NyAIemPD0D3i
Z/ZKViRUPeh9ZiHotXjxXs1WuoncKt2TV3cgBj6gQB2nuYCWe94zgxrdSuB1AftbbItpg7xshsFc
/jg6MRQG5BaavCqO2TN2HihKgYpunmxEXOMWlNHZbHDNiauk+nUIOTp5chtcWYyKSF8Gtw5PV1BP
tZNLGQMlzYOocA+gKbaQWeLp5kNBEDIXYpYMbf4wQWqZeDuI1INoPEjDW1ii2bC4wG2N3B8cIGBU
xEpwkZEaRf2hbLo9uKvByJvNIvetFl/GKDm+XWcx0kJ4z0WJm43M92QnIRAXk3asHUcDAAM9stVx
9K6VVgu8IezIx31EjMwKchB7/HOaNVVaDuAhIm+6am21Rt/WAn/lJKeN5xIqp+QLJ0B0m9iYhkOe
tzoQzvJ9VDWLkSX8WQ+TemeKrlmZYio3ipLvjn9PORQn3+9ChgbQqgRni1EHYsJGs181o8/PYzJl
0ODFMIuF91hGzq6EClTvp/3fQNCXL7o9ASlthV+iGvz9FNlMVoQ8twblczkRwjvVBmTFM54ZNX81
46TZ21YcrtN4nq4JF4donMCNAMjecIn0BKDJKCq3Uw7e00E2QG/FExIV6NYJHmfkpmhqeNPHKBs3
3kLI3J4cHceoINcz3gLH/MNpGDgj7GGnjXb8ncVNuQbQvnzwChwEVG77XkExWxbBclRvoKeaG5s5
ef6Q2KFvh5Z9H3wT97kAuGNvl/rdNSYe4M9PXe53MWppaOL99VEuUheo18XPA1rYcp+BDH/px0M3
XDK3zZ6i46KtU4agAJjF96Bj5WYEw8upL1r7ahkQbzbNGhWRWlL6bQeC1VRyq6JUhe2nJoOSqqRb
lQ31qJndeGpWakzTmGEDxvhzxu+m3dnKOHxMwDd1DbMhP1UQIPQZr6x38ByFm8DJ9b0GkYn3esq+
mENi4FhDK16hsIaP34hrB/mAXSIJLN3UATOm7FHTgFlpPZqsXzgyFypMortUTJdq3uLutB0bHWD4
Ppe6YdTUUx7hTAR1MmKYHt3o1AEy+lQOU/3000IDuymbpxZ5WBlDlkEGTh+zaEBmL3NUzC/reLH7
5vVWHTK568CTPem8K0nGDv1cniZnejCkSdkhwMvWQV5a6w67bFQPhN6lYGEL2ZyZg+neMg8e3pYB
IQehIiVNaeihwgE7SFRBtpOeL15KuJKXpxCXJm+MOq/SA22NVJWOxzI9cEO4/rJhAMLlUDUTSOpi
J52/aCDwXoMQwr6y0bCWxmLiCZXGkC34tHtQH7xYpfApStnHNvd2yZSAsUxOV464E7Y/RY25adyc
71mhfW0Dk4mtE9Txyc0KO3sbOat9UCnis9C4TNPcn5wgT5I9xAEqFLvq3XF0LSddGRFIDYc0KDZj
yAEbs4NwBfotkBaPmjgEtQ3AsQ1KsSAZxfvQQmzXDM1+7cohw61mU+QMJUdOLN7jEvRFbiGyCw21
EbdqwL1eTGhHvwyQwq0hYREZr8JAzT9o4Hq2LmLAOusM5cd97wjfk+f/9Wh4876V+QB5JI43kDp2
N9TFB+PmEkX+JZRcMZ36U9cKnWzlWla0meT8Dmdh7oaWJrcAWw0QXWW8CfiAF7sqn8KTgKoM9++7
LgV4qROelm4FYNfBQe7/95HM0t69KXIK81kLxxy8DwLQpTzE4ees95qPV/EiWbcOM32UapqnUn+e
GgFGrNnkVw4lr+8DXqlxdlnNOPTQqy30WNozg1LJEbXD8y7AfvRRzyApmIXz8K4l/V86AF5/Yx2e
VYC4Ous2gnRVBDlBQyIG5GgAeFKNJpag/A0UJboshYmQtdnjM4IoWA6pWgZKI9YKtWjRgWwW0FNP
LsQ2m9K4zjh/SvFGiOy4wHO8aEztSM0yJtfNuLOAQF8tPotx5vcJvm0U1eIE7aTilY2mK0cBkeWD
mwjQFWzzAKyXqW5sG6kVyNy425gC6sqzZvdffmMfgj64OmFS7RICpQoJL53mwD6BHc4+0fDGQ+M5
37YZKGgoLAryl8kKUan0GU/23878Ob3DwcjNBWxjeG4gYswdqEALfQXmb34OzYL+gCEr5el2CV4K
GG173kE1xzuwMbagTJbw8Gho+ZaqoMuy73ZTZT5ww/0ojAbRXXaipphLXqwojtxkpCH1yCZGSKji
d4E5VBdNPWrc3ha+M1a5WNdjDubglVdP8Toe4+hETTU0H707WzBycYJ0HFLnVVGivQsnf8p0oM/t
AOTqcp2bwGWmV8dfC1TESvGByfWg4ZDhjR7lcXfS4UYyplvhjsPiULf+oYx/RPEIPUfgi66o0/Su
WTYbF7lGpnXHNq7xBiTZFnDaXl+aJqhHnOhiDCK8tdXggXZjoxjymoNb+HMERd22gBj9qh0qTCR/
r7np3jHTdwqcGDSGkQj4Q8FrR4Ltzl0+ghzkMTS6Ank1iedVIYTPdXH2viB5aahsyxT8vWzbNosO
4Ca+wyeRYQEe1WXgHkfvHvFEWCIWOH+CXOcvlLy6J2pS3n707m2RZoO6ARXjKi7/Nfjf59Lyen/E
HRwFdHJ0F2tPXroJg6Jb7hr0F77cGZa7BP3dZ/KGYtC9hQLq7aD13lHdDiiAQm/vLUv/7pbihNCj
qlPkScEAi7NvKsJeutxiqEXMrQPZvCSLUeFAhdv0U3V7wHFyzv6CNui0czOoTypxr1jXK9/AoceO
z9AEI4dI+d6EHt4DmcTMvUse1EecOvSJT4tALNUvTWixmVIUEwXQUE9P3GA3SFwiGOdl1tXgF/KC
+wzSMW3/5mqd9ZiZ2nMoAZGGBS2CKXFRl+hW8aaIzTDsrpoNYRA6iOzF8FdV4ciLDh49SLLYYN9p
b2wURgeR0t42ODxTJup92imKTNTItVW8mpQzHJBF9dHkvb2lfPZdUpvS1sXkzGfP2d1l2smn0twV
b8UWezsQyP+alldx5PBQ47yiC4ZGFB2sxvmCf8ZrnBTWBq8S0ZbLYYjSbVDEDqVP3kZYzYMxgS/Y
6YzXHrKFrxOkWWQkWUbOHyHm6j3Q5KybIn+CLOdBuK3+2BjQkKoEnkCdPmyogDUGPPjsxiEkBbFn
bfy2Ad9ioL9QOWvTxciiVRX0GmUlLA7H4q2d1ceYl/pmwZQu+n0cvPCrTNgTCA1R3I7PZ18UIlVY
w+IgAKpX2eUh1U2Zzw8g0iYqbdOmA8py3DZYk1HoDvhLqdvFVgDSB0RWEIZbejNShtpGeW4WIiPY
4cfDULuLLoMSZ1C6EXe2gnv1unRBSU+OXG6MqEeNThsjNSZlB4AwbqeQ1+lSvnZB6LB24jp3D1bQ
AeoWMvDtS1nMXIL7y4hl9gVZ2nKLl4FkVZFWJvm5zXG00uMWu7h0EJyBaUBOHYrJM7Y0q9CmZLWM
udQrtkKkG6YEoF7sc8KTQ696oGjDq54aMw/HNqvFR2YKGCH6d9K/A3bHjyG9OKp5XE5eptEESLr9
DRBGtA2DCjdzuuH0dJeJ4icjs62jR8DPG4elB6Vfl062jT2zP4k2BB3w2NUv1HhJ9JbafXahUTO5
7q6pA9OnIZNhPU6jDHN2nsgEAWSxaSpUIWpthEQUFJ6vEGDYknM2OM4ygS1cdYKVB7LRRXUcE7N+
2oY4ccSJr7DG8xR43NraPUe9qYVTuTZxLRxVw5OLXMvXYRtD5kEHrZe03TiqrkOxsCGmc14GHYQ7
RL0mW52GyJbF7soBbP0rNGofvcKLntux7p8yq39B7UvxFc8Tvms18D0l2ZzjTcHEn1bQVw/a2Opv
hRjw6oLZReVNkO4F2QYNscPDRkHM4rQMRb2KIrf8kqSTfQlG1G7RaqE1IdcfhvmehvIjACkPrVxn
mrehxVFlKJu8HFB81KPUHppvfHFoODxA3iRFIXTDkcuTITG3TLZaos24XBdFMGIrGsOo1pkbY2Xr
o7g4WcqWpcmZhXm/hQyVs+paJ3bWKFo3Hjote5nmwcD9QY5oKbtp8sNcRO90IXLQUgy6mxPrroXV
baogii9mid+1IZsAJafHMdWeyDRAWhwali4gji2eJWsVRz2rK/7sa2M6RGBavXY4Q76Cxrt/YMBQ
UICya6037wbRAC8jY9VCMYQ7fTcQxlYFk/fzw4lgfBhRCbw3A1afQL/40eAMXyKMPsfUUzHGiMM/
F8ICyqRiyYbk1O16d3HkvbPRAmHl4leHEkBoJ/9c4Hdxlm33h6KGuqIs/tAa294kvYRk0tGvGi8H
xSBAtKE4nkCkV/JX0xzoZP3DRnEt3rbWWtw3TxRMa6m50+f1lO2/rxcDE+kjg4kyL2hDc3Yjo0WC
Wtw2y1M4BlsSziLCtkVYjByxpW2XMKk4phS4emj+qllqKvV+ddKShhvux9orjyqbWOQDhMNyHcfk
v2YY8cZUdeAjgx5babC98i4ZRxqjIPx2Mit7lB2RR84D/ojtkdaruzXZeOj8gKJtU4GsMPYuQ+RU
ECjrA/D4SIKBWJIJUC8qdRcMUtMZpN+3dnJSk7kxmALupik3LUWTyRaggGkVBC2gRZ/XUMFcXlwN
TSIhoPG/Xh5lStqAVJiKupmllrr7GL+7eOuOHiqnGYDmv34MFezMowFtwl8/+d1QfVLDSx7npOh2
aj2KVT8NcpCtoJ/iv7oT+Wuw8GugGTMYMLB1a1ZWD/rFVu4fzWgEfSmNNdZaoO6UVmpuxgZFLbFa
3el+NpmNzywk/VCgHnxMWMZcrh3EGqhSl2lkcEZeii111cXxWleNUnJUTllWX6ZMVoV96TQ6myDD
l9fJ54cqnvtX03AnH0SDDr6TGE4JCtMYq6BuKIdJypozNFoikFVp/asVefELDuLJR41crO5biFmB
ugkcu8MkaRu6wnyiZubBuw7Q8UmZYqm6bYfxVZs082ngVfUYsx/K7+A9CO+t6aMy1a1WH+bWa8F9
pH+szMA9u8W2CwVrch0KBhdYv84G10PyEp+AHJbr8hWoB/o92SB+UEHakU4aPSiSTiiRqXDmF0Fr
zsWjehl3eWSdzMDCARgY1qqVGpMxYr158sSowZOuy6JsTjcmCqHGkCtQbwmmoHkKrd3HeZHheeYq
LL7Y9ezhBa/AewfwFNBgGe0R4MpiMFYc2mwbbN/ds5Xwojy64MXYglIjRFUVM7KX1Fhm6zP4LzUI
XaxBVwdS+QkiP2eBp+rZbZm7yTrJaaBpHzblzYcs7lcUGIYzuBwcE5AYwKb6FQXFwDaUa8vrizOQ
67TC4q1RFr8yrZFvOnqH7V38X/Swh7C4fHult1sQIFQSI8vNFQoVs43RolxueWcmf9BG4oA3jYcy
LYJHo0XWsS6zZWR1c/A4NbgFVzpDQZ6MoMY0gKwxPLxnK1viMdSJVpbh0zTXcb1HRxuTIxviv8lE
sVaPr73NNH8ZyStQL2yTDe8z9vNbDN0ld6Wec9kIPt6uxYssPfboOeeMRugbGu4F6rlpf9qiCYIL
feLZSKvaNoQrGw5BriivVzQ2IwPd0dbOXi5fMGhInl5WS2g1M1ceMIRbnk75Yw/lVpRRtc4WKVyg
Fa2yB43/No+Z8c02h8rnkdE888FotvNUNGfP7sxjWZb6Tq8b/QAE7uTzUd8RLmcB51SZ7c+ZqaMa
FlgdKE42V6OYbyIinID7o4ygCZ8RYcMTv53BZK2gHJwNIXBdEvlBcBBPDyKgfpJhSzEfyA8JFLmJ
jM0AxLDW9KDWwS5mhLQ2VV6DOIL5BqSpTu4wfzT2mIC+VI0nh3UnALUpzPyMvZllItuuRaRROgKt
u+laC6oGUWScWxvimno2HslEDYQMgBeQjWY5QGRRXAlBwUNp9Mcb29IFl2e2G0oAfp+wafuDdsBZ
AbGzLJwODr7H9oVsvzrCNIza51GyhclgsHpA47LD76zRUZxmD2IDEQEItDp1e6CZy2bcAHqz96AY
clPvCXAOdpFRCwSoAz2QpVq086D3mWfeiHrjWUORqKP3Zw81jqfBEL/YwmI4kzdogx43CTTUmyFR
ieoia1jTEHKP+OWqwEq8TUVdnMvRKbu1h7ejVRxBh1eTjDspNpOQOBogRGaE+iXIbfmyVOpbsKpx
SFEb0QNzTAfPOjf9q6x3+Nuo/0QZdAsNzMneFayNsBDotku8bk6QQ6rAvG2UuxhYKiABwcpN3rAA
kfVqQknwHjpTzxEN8RP8cFMM6rINMHSF1pocHgQw9h9ABmxZADeWNFgOIBYH6g7uiCMuHEyNK8HA
hb2MyZUAtJlh495CAK7ptmGfxxC3RhPgKw/qaaspVjTuuirgyI1k+qHT+YrcQZAi9VXLB/rSVTOn
a2CDHoQAhnnlDOc02HwADSXmkDd2DkCFdEwJbrxO1tyCEX86aPpC6TEGaQP+wsrcCSBUuJsGJwME
KlsWZvFKCA8oazLWEqdwPw5mABXIk4Q4DKI5NFQONfnOtqw1mNa0Fjary/kFJVdSRaYu/oe072qO
G9e6/UWsYg6v7BwktSzbsueF5TBDgjkH/Pq7sCE32j3y+c6p+4ICdiK71SIR9l7rJUjMreNlxZGx
JTg7Rt+0KCJA15AQu4JqoDbNzY0GJC3mGA6Gyze63pvgUrRYI/1jC9OtoUP1oAhBTYGN6NDzhmpD
m/ly915u3NNmv+z+S6cZUbTDt3P8l5GYrRn5vOC0TXR5ax1FPvFeZXEE4rtSQyxFbQCsY8uWFJjk
45umxGOnbtAlSxrLDBHhXTHXBuscN1d3CmVceEBGcN4S3IjrAWCQ3+0MiwvNNJD0dpsAR/pMZz/m
DGjDt3rSlKD1xV4Sjh3pCe15ODKyFuOLfCDLp/Zdgh49zxune8UKetqpp7R6zt/JgsxYTd6Iw7Ac
J8idOQGboTHq9dTGbRmSkJr/dawLVDnl/n/FMATWHBnRLWRTvcf+H5YmkTacFAvKHacKaf8L2VB0
y6rOUkOSshDBinKj3v8kw/v7LZ7kZhHsMEVeYN+3dw60/ak2S5cIcJW17/QbpQCy1a8N1Xc3T2lv
9V5jzw1op9ph2frlmB+CrPZPnmgaV/NumvdkjCE3EFV4wA36k/F/jjf6bDu2Xgcg6F8Xm0FMMhdm
830qsw+NIEKqREM9zwTOJ/XqwAS5uG16KyVDSTnYj+4M9RzZn2MUH0hODcUziFOJxqA5aQ5gMTyq
UNTLgUW/bYd8QIE5oNo7c83EkWzptJiv3SAD+Xj/TG2WbnLSkJHsEqNjVmAz/dZeBGFXJxXoJrD0
QYo8qi8T5HK5jOd4LQKHvQOcyW+sYEwQhNV5wN+4w2hMpGBj9VrOBeAjBLuY9LvpvutHenJ2eLk4
K0UuBoyo4QiGJRSwL2sWIIufQMcJblxCh7eBQCYnATUTIY4jZXEEzQT1SUxugGzTNtPs/iARgY6T
XForOxkZ5YMJ2yrpv2K6efroVzhyVvdEMZXLLF66F02cAGOJhrNf6saNVb51aUwN8gtASEKaCOi1
JxrHs65typn9uLMrKxOIM0pYAGt094ZKYlj2xQNCyNPQM/+xA/upGDR2AGA96vlFtJ1GLB1IYQSu
7oVpjsM/LwfxEgmLCFxARs+dDv8nrl0D9b0Crk9cj2u6ubT24mQrP1LQIgs/pNtVN6Q+EvVuPrH8
iGSeFbOJ9FEEJaMCaYtvU2+vwAayNmanERwLoIJnHaqW7QzvRFRhS40+d3N/JilZ2lqSnxYG1NUV
CUFYg0RysMvxFgXPoEeeToUdLWBNxhQuSFr899AkzY2jYVflIH6XQjXFo6lfU8wu4O/SYHPvSOPG
/9Z3FT9rVd6sOEoc1wx1XqdZnO1mvjNiR/06ph411tCCeycAELJQqobcuPC9k6lh6c7lBgShKJe8
2oGLGydcXo/UXlcfx02e6m6BNN8GSade7r8CMKIcLzQBRCFRjzyEWpD0YF1OZflpY9sghAO3NuZs
wPUkoc+i7JSlJgBkBgf77CwDvC4OLqRhSoYkxLYhkFgW681wAK32JlpAUOgDIHYPBuXLTfnKJKrD
FEjc7yZKTh46jjmmEDXA3S7N1rzpi6+8HI9VZbk/kZv52SyN6fNoZM5mtF3zBBBz/SEZF329BAC4
Ri1pKddaFc6QKxRMLdgja4uDWn/N9qCfDWyt6HnZnpPYNNc2quY+50n+j4kEkn/qBtj0QHbD9/hX
p03jazGU7Tob+vGpn0sDE39gi7a8SEB0VK3jeQTr3jvkYACknh4anF+vxsQQxHxYDKO65xeBGLk0
pjtJ9b3iSvRVF9q0ootQwHevJC6i7kNe+BqAhhSF7oOGkpRM3oIwLMVFlFpGEDxmKpa6D7pV5Usm
JFMmSnv3uehCTHxlSnF/tet3oiKreNL4+oFpqLQUFPD+xoG7WCheP5W6mPwzNPTZrhe6+duoWOpW
b74tFUh9WCBDg8aoFWCnV0SOGLklqERDBq0QZQpBQ4JpEN6G7Eqd7I/Ao35D2iC/O3AQILXgRM9F
hhxgUx74CEpTZH+j6FCAGDSj2YxbGjtUGfS7zb/UZBkH/oMh4kgXkqH+EyWMFPN3G2TTRScPhEag
MAlkeYisB5lQc5QvH2YTC29VIcKFuItqc1e4QxHe15nkbQEAvMzDzhH5W+CJ1vUFGBZWE8wADahz
THGAoS3v5+aDUZcaMmoKpLHQvcVpiooo6pJ6KLIPOvhrtpGBAj5HQCubYkZPvTuZljo9khKFDYBl
h13v9Eg6w0jZ0RCJYm+haPj/I7NByblusfOEZeb8lpMMaFrtmCzfSSJTjjWhVBYtQFS6G484R+ZM
1oFSII7bAon41/xmnLEn55sYVgqGiqnG92oJ8qeWtc0umJNnf4wErYpgj5JdUt9IpxGFvHhPRtom
AFRxyMaNjbTvp6QGVEccF4UdelX9tUa9+YFkpKUmisxq7aLYdH2nSHk/7wvsSYXKmHqaJWqU3q5g
AN449d2mTp7ngvEN4aFqMejcwrwKfujYzdqSbO684TQItFXq3ckA9AwP6efXoEKeFxtHEsGC/fd2
QqbRglTwDY09x4p2vBuHZMNzUB3d6+/HYzeUW96Z8aeId9HGM4Zmb0918xUIwqAQWQASUen1qURh
2KocreYrGEIm1DFZ+mO7gLoSMKkfcLDoP3p+M0/LVpsqZEhjF9DblbldnFInWOvYKD/QqAR2EDJt
hGIpUKA+OaZXhVIlhJMQkoZkOOyIMC9y9Xk/xMNODkmjlU150szslzc53kTXABXroT4OMbldg9e8
8QD4dBc917DFQ1eTkUnP6JrSlO6OV3g88i4uNvIiIuZNeOmq7pmM5J3Jjyguqj6h+D5STK8PMkRi
MZyvd5igaGOP/GEJIkpgv7nAEw2ygCGlO6m2pKGGFCC2w0qn8BLg6gkwUqXuCpeFNfiwttKGNG0a
fWlay9uqPWDq0Y4vkszxmIo6PLuuO8ZqK/hm77hiC35SSkXmyvtOoS7wXtgIfGVhrcfzWg/AK6nI
H4Ht/3djWdqG5PccksqO1He+akg9IqukngjKxQPgTq6YLJUtyXCoDWxWpVZ+JAv09KWdqvjsZ479
AoaDBqkFbb2bqPyycIyTVZSAQm6zvBW5Khv8mwbHMTKeDWSLP+hJs0GFvFZtugEIS0GcYMVCeAou
b6Q6ESQ81BSCFEfZaSOyqULkKo+gFGtXxpJwo/2WAX8yAEjXUT4LUp+/3AxBJPUCjgocZmkMBOuA
Cx5tABaGCjRYYgqDkBjSe3xhOQa/0MEvg3KvII6pZxfVXyMq3FCXh3rUARUGv5ZsgEmL1sxPp/Xd
Ws6x9Utucu2o5EADsU5RgnmAcG9Y027NEdk0cYEjQoN2my2x8WwW03xs0xeS60SogNJ1NwXcKbKr
ixicFlMkaqbMTFvnYONZUaVUUrXzA/VkSVXSCsBXoaZiq5s6K1l89bs3FWCRN2kTLy9Wb8tWrR3r
rWaBX7Th8yMACvqLKxpTq+r1WC/DxrBR9BDGJqj3AHSFTIm0v1BDxhEDFmBnjN1BKTJvtJGWntvi
kBC+ZBgzHxAPOpBnXGyI0K6IaGbbBhp6CpQ+kmnz0mEFbH0PmNEcfSBI75MGudJISlqQoNaDn7Qu
eIj9D0Bcun11YaBnEcCWvqOVEUBYUj0cAYsFSgFY5NEIyMthNncsBQ4ryebYiDeWjiRyC4lbD8zr
vQcfPAQbT2ArLMBF5eD9cIBK1OLP16Vpfa6THEO9d6vVBJyQBy3NwgUo4CxEIf5bT8gmcIVd8LdO
sUgEzHFPnJvxVORYmGKsmmB2Ww8gzhCSmqPIJTRjv1gr2bvWPsPjFJCy7XHJTW2NLNBpZwKz9xMN
MXubdsboAm9RaFG2Ot8MSWstvP1U/1DBM1HBTDdReFGx4l3pyxtL8FViLizukWzu7qyg8mZyfPdz
Tj2IVUF9Mcsll5rW04ph8vFGBcDz5b31A8nKCOxQYD+/vM++/Mtfrhw84ADxKTgMRe89jpblPdqE
kQdqhVUvhiQjbeCn7QPyLUKSKwcaBkAaE7vu2pYUsdONFuBqCmPvOOznnTHFnGIcSmQTEGLFpZcK
Wz8BsL5348IaPIdA/GYXSJHEdlXyiLPdXA8j0dUDVGfX1eeE5cmjYwX2hARkZEfWPDuQLEDdw5sD
5sX2ym4WZ01CL+C9sVahC0zPVpjdlCv6jmmBJL+VKa6BbjEGr3dfvlxOkdaHlr5uta5SxkaXVIDD
1qQFmdUCNDipzTNYgrwTOHJA1aYDMjlBCl4sGuqNRq9vS5Phn1Vojb6eHpWdDsScVd7XAXICoCAP
pQ2S6mhhynkkuQo8ZB3fGmkxojzKQnExyBCJEpvIseURiTi/lZgANL7a3chuutL7VywKk/IK1Rjk
3DVvF6myCSdUyzJ35qovvWzf1hrweVO/uPSioR7gub5GcZofaYTK7vJiI+N6bzYMJPdXM1JMc/NV
W/CiG9hcXEhUBwwQ08KWG/XHaHHjg3yKqxLauUXuZVd51ka9CeiBTg0938nE6BNbMGhM8mVBilK+
UKYY1Ve8fFO/CcUVyFxdgIZ0FbzVn3jtP2WahgmW6QOEP5qCKpTjBHQYD1ltmTysNHBC1ZV7SvUW
lihLBYSJUPtmkwCmzurXNCSFdLGGKTs5Zb+9DUbXYRaOq5ek5bubaIs3om4h+IfVf9FM5mZaVdNM
h6Y/tmWhluVm/kO2NI69CD+s8ceNiZNiE6pBHijqk/Jex07uXLth5mPvt6InfireDYlophkcGGlf
7UCqB9y4q5x6JNOt+EnHcbmO5FD/HKS9uWICWDYWzTACZyaz2wLQ1xhaOK29UbQelucko2YE1dJT
603VXikoCvkqRakhX1j63cUna0AyfpmiDASygIWP1/3U2shEQwNuehu4rFZ56vR/KQfA85060ZAt
Vo/ITqYxaXScBYRAu8m2pFaGauhVHlzUmHrUaF47bLgddzKgUihj6RwHy09w4TibyYv4kRp89xO2
VsUYgN9jAUgcEE5PnomuxUwu/ji/DN5UMLX1pgvHFsWcN2rpNMjQwp+iKicKp4Y3lyeNdL+//J39
QDdGrtR40RZo5/UxEhyWnmS+RCLOMRB8mTdjx8znHej7TlLm35mTO/lQj9TUUwo7A0kaTqMRF5Ma
YExQV0qVE/LcUalomx9VUltaBfGqrJANvFBi3J/T2KSeEuMm7rTHspnwu0ZeHLmohLl3E+gmCl45
3gBw0fwE4InXpcYLEzkq41kX7M/E9EwN0T1TjxQRYGWObbOs7uTv2VK4MTH9NShwtPCPMe98r7cD
UojyjCrSXhuA0Jf57Iyd7WneUtee8/TcFdYZrEn93mXlxEStK1vpHV/WHMmQYE0VPosxdTjOE+Ye
zhLS9WTEOQC7ghTAVBbXnlU4J8DvGTwiISuMxjjYk2WESHONgO0yYX8NSXzW2qtROCDHd4+gxPiY
m5Z3vnlu0VOJ3FCmZq3Ug4t6INjzHmQv+XTjqszItdMLC2kKsJWXpYehvPbbFdWNSAucPGKjAi8O
DQ/TVZMs2kPplbfNNKX20eXtXsmdIYl4SOPWmZ6xSqgP77m2vWasW8ZdpPf8FpOMgWhiqcD51WJh
yGMILU9/1lCic1Cu8rK9CMqa4TbouUX9AzYiTWDa5K5pHlFxZx5nA4WCqB1EV6qKeABGjmN13mbB
UmPvNcXG9J3OAnwajEhNvRsffx704KRU0h4VtGHcdEnQgIHasFBnEYOAPMaC6dQ44wbwMRWyF9E0
vV8+0vCqJFMlpx4pgei1uZNTDFLiRSKVd+4a2MzC2R9aZJl6YWYF7JL0fvyhBCP92XWWJ51VyQcp
4lW/W7QOvAPCghqNzRwLCCAq4lDwzY65xmVJDAts0jDrsqy+BMYUKqfMWKLDlGZY0Fttlq2A01Zv
zG4pAAzzK4g54G2NMh/nQH6kMBIv9MwqvYzjqONZkpXTCNpukfSIFMrzKMgDNOxl7Uu9fKbR0uW1
tSWtRawCjd11qylJO+xb/3JxtHH0Hyx/3looVDxIQ+nT+6xcL63TbLsoBktF4XgXAzX8l6pHOQ0o
tLoNyaSimYq95mAerGSVbaYAVUgPSjQHvQd8DQeFnDN/JDmJTEC0gnrOag+xuIwHxCtjAs6e+GXo
05zjodDPu7gAeUqoSh1MocFh2bwjwxu1s+i/+egaj1Huc5X2IvBdVQVpVTS6jAxJGqPAEvOm/EJE
IBsV9Zd1hbuku3YMfQar2+91G8LxNmLdh74Wd8hUugKeYYsGpN54JhN0mVIA+dp6KE3sQvyOkEZD
FFW/oPAoOtCo4hP2ygFhhzxEIPhvSJhpJd93MofdzAcHMLAx5r129Rj0rn+0BVQeMugnkE3zRspK
B0QhIfLZpJ3dpMGRvKh5R06ia1yyJ5GKSzI5pCsCLhEoSifsjlUn8C7qT9QEyCZ/GrbUN6L+TWqB
A+vkB/OjMiSlOSbDDnjb2Ma4RuDCy50GjreJYa7vFB0q1fAcSpedik4eGjb9agCPnnDC3Ty0vb9e
rCp54VqNfLdqmI407HTA/hbj9DOx9eSFRECjRBqcZt5a5AX/SUoQ/sQvnYmEGYpBXklbOaerBZm1
VXLpUS1aAwRkBAbcwcnxLKKmicy3npKxsU2A2YEUHZJ1V5M746qJym3NKiDQXuOpoLy3BVE3A6K1
h9xO8lWhlJ3yxVH5ze3xeX59y/XPWTwcADSPdwW9MESTigaMEIAWIyF4sPGuiWokOYJXXo5I4SCN
DW/9q6OKU4l3FClIdhOsU3FxjthYqztTcroxkhcqvCfWglIO1LzWUUcZxTGpf/WUzADEyLo1BvDy
CBOlaN0hKKSQNHfq/0mmopJbNsbRfxXaAJPApCVIIq4BwsGQD52w6LNduP2hGnV9UzjdY1839Rm8
KWfCxvH8ab5cRwBzlCOC0UliPKfzAnlyJpuq6iDrYIEbdHJHkx0CkMyR6KZ8tu6sbxkoIpvsxLAy
RpIZnnOxDvCpWqsONFJvZHoZG/boIBW9Qcrarze7etFflSS6c/9jWD3iB/yfav0hioNuZ/MFVUGi
MUbUB3HR0DCN57/nJDc2NNKxxSDlNCQzcqDhfyGL7bwBoooI/3YhC2NyVHHU1U0H0xMOZCAQPM3I
3QFlSJDnEXB9bCNZL0LW6xb4kXBO4Z2oWdyh2gVd8UmJkM9oJmsZgbpKlZUoSOLxsKyV7MZ8ahej
39J1kLa+biwfe9M6IN4zhsQcCVtCGCQKu+QGp+QO6kTZKBfqjUG0Ly2v2pMFie5cSUawJ80dVIpy
edfmGpq0d3fQDi4qdi37G8G3eNaIiSV1qSmBPeUt7EyDqvbrEdWzrnuW3cFq2/VcojpMeVDvPgwD
TWWFdY4yu7cwZvAUvBeKLtc4/KUSpHtdUGcPyzDi0JXHX2sU67CdZfMM8IdozGRJ1uaox+sKGzoP
QW7MQPb1q2UCzQAcC2/+2ppIxSNr5UdKJfvCSsy9SHgTh8YRHxYweGEmsao8uzlOLdPc1xx0ulUW
8DNL8OxYnH74xC0cTuKgOPobqH9YieR/58zvQicJ8o8196ttBwBnZNjr/S6eGQd2opajhAfgUBvw
9ORAui5MwB714BoHBu43t7IBBYZ0eTA6xK23kWNhHTkp8nTtKl0XWRc9Ik8+eqQe01IUWyGBbUuy
rqodsG/WmIeVFSAFlaHUDAC6KtrhsRUBpIgiaDiP2coxhV0mzBgpghSqOGzZgFkP/M3iPuhCbAFY
+rpug52rd+wMqrQOFOYoVjOAOHKe2ev9MpRWkBlKC3HqNNtAwJ2wpFVL0MFcSqwZkyX02hhlFGJm
QXOBoep2GSYxTyTCZhbfZbrnrNT0IgG6TV52oL8VUwmyUDHIS8RIhQWNWr8EGrC4imEJfkGOE7S7
BLh0YMbRBIoJySl1jhLjqFG2v5spC6yYM4AhoYBjCEZga4HVeYvUjQHVzszhqOyd/a2uWQ3Aqpx5
2ufADdmVtbN3F24cqelmHsxyrFs1sgv7zjcAwMoYkBSuVsqe1DeWskt6UilL6gXWVPsnJbQavFeA
kRR7u9h09+RicdsN3Qaovursx1/KpT+rsTrYAqAR0j9JI0+NuqXONrmB9A55TDQW4Lke22gNEEHs
aHhF9KiaGkcJD+nyhSRLWaL+d5mRB2/2jbYjYeeCxigcUlBWAj0uCqO4eByi8ugKUEdqcJDr3gzv
ZH2OV+x/NiGPJe2B7Kii3oWhoX295hjl7UGrPenwx/B5jMKidq7AMiR2/MAnYx9bcUM0NDEzK0Ol
oR6pyZCG1DDhrIakRVILnJXhnZ8+Yid7dPS/lMVdqHbRsUOo7sbpvjkWtuAoQ1dVVbmGGeYLsjlk
9ZUsuurmxt2ZXvOT8nWlTOq7FknOLR/AmES1XD1gE0ARhPPkmoBRRm1osdVXJYAZqrDFMKHwc01C
O8UvfYvzKbCIC+rUVMs9Y+uJolJpRV7AqfPCG3sZb2iWbWZiOj3VwH0AInWBMjGcPuVVMz4m4myK
hoapgzobc8QNyUir7Cy9/8A6k4Ml9Jcr9ZYCoCaDEcuQSkkx1AWH1o2RiVgVOzCBuucxy8tg26ae
D0bWZcezdGjWqMRxz7Lr1hkPm4VZG2N2rfpxEgBrOsivo2SZkZ+BZ1Vo9KClJh8K2bIeJejL+OHm
Tzek3PA36o9885u6UTkB++pyjuylBu+1Ff3RZZC7H8WNj/yBVQ4gqI14CdatQEux8xKwK+7S/u34
rreVQ9K4bjafqRcJmBUa5nGBl1mVg4jkKiOTtsDyS0aMGaBkGvYXWRjA0x1QR44rKY+mR51VH+mz
VuB1ppcHXSDoJHjq9KnWH+XvhH4HgMNGaWQKTYcktOPNz2QRLjTOcDubBETbEXgbUcio9/EKuTBs
tyxRt8IZMMYajhMOwDwC+ziNTdYa4gT/w2QEXbwajWl4LCNnHVtW+my1Xfo8xUn63Kb4SLVxmVg7
xECD1HcAQ9cfSEemuj99iWY9OkqLYdQXvLP1ZU8xqEFSOw58g27eymu1WENsWiRLyItp+Es8RkkQ
mrUJhijUOmDn1GuRLheDi1DIvL6DQgypR7K6wcbHYi2nOzNS6sKrz+15N2X69z/GIEU28Shkuv7o
pMWA70FD5p41s2qtZTO4BO/GS5799NnAz7PbDJeO1w+mwDLlYjS3LaZ2YIfsIkPq3DbRzxm+UVBX
GsMuy/HvPAT4we48n7fBU94ZSGWLQRagLVyU89pnJIz7e8xzgf0eCdRvapDmo595lObbaAJPMCgh
2tBqamsfUJYIoKHznQU4m5VGY8B290+F9eqxGZjVrou9zzGxPxaV324UHe7czKhBmscnEjkmc885
NjZpRLy6pTnbW2vosZYQvLrUuI7j4YngIoPANDDpWPJ6OyCv7tKLlCk26T3m2BiSDIlR8aUYvZci
mfDCF3ISDTY4H2PX+EimUiSUFfIVVpY24rXYBZkfct+JnrIVGYzznFw0jeUPKWs3vWVWR2+oH/Qa
v1sryG+bKI3b7QhQ2PBOYQg7IwBALwOW10ZpSUFD0N+8WpYZ7SmwP3v9TfTefmgdXX+4F4ubAfXL
g+WCwjFH8fmSMQ+czL33DJSk7Yja30ca6QXnTxF4bYFK06crFsU4hR20n2Tvto73PBhjvMNCT5yL
wJ0UfQ9S2Dqbhm2Jrf8U/9pgTlpyPT2SC/gSsG5wPWcTpSPen7bVOEdqZj8B9ivnDvBn0SNZW/v/
IMtr3pjKDHVKwG4XdsqNene+d0MyUWGU7x9D+XruYw1fZADHDRpALVKJjWqmaVyBNGE4sKxC/TQp
gtKxgz2V5bjY2axCktrUrTokY5tD+TmekK9cdgzFTKJ4W1ZrU5eaFluMaYTzLariJhGWiNUDFvjN
ekAVStig+ChYdlaMwmW8vVjz1RtmIEHpwCHuuF5/DYr6byDCGBeOJ+VlKqJ/SGzojruOh8k9OJWV
fx03ga8XB2SzIHcCpDLrqi0FTYttvQKY/sEZefYhaBbjg9VXpz5qrNcsaxkoVgEz63hV8ykAKSJ3
c+O85L5+RkWlLnsk8zJzOunBD6Uzo7bZBIFhgKKpKy9m/Yq0aPDtiFzFiKMxLafbzByPM5JRg/XN
3xafnF0NMK5DsoxgubBjrDrRoIAE9DBqPJeTNAEvERTZ1fAdEyWiXmqw5KFNxrfIFGlCmTmvAWIC
gIVeNIPAUnAIdYHGsutO7T9tK+glqZJ3EPQcZKl8SFbirFJwPl+kbwzgaaSUVBvLbIH7ym3MVroA
5Q0m/mOA8b649WMWAK8ACMxkYgg7F+cvG6wUzY0mchYBllEYL2XT6+OmqI40YQcszIxNVV7sin6+
nesnIBrc8UmfQznRv5neU5fMx7oM9WB+1oBQAW5KYP9qXgB+YnPaEQgwiRiqxrd1yrs1DUnR5dmP
ARtfm6Vbks1oVd12yErjFRh3R3Npix/5NOJ4jXvWc5Gk0eH/tgDITLWydYPv7Mw2TtTwLjFl7z/L
Bs5ecOjf3LgakfbD1nwdcLjsrWrq9wIrLOM/m+M4f17GyN6AS9o6xb7xtyyRDSKHHadGVCGbACrE
Wso9qwZlX/gbLgu2cmZUFZx5B6pziO4sgJx9K7MmhnyduCt3Q6LPwBvR5ssCOJRdFztu2IshKUC3
UV6ATkGDWGuqCBkYOFUtkyDdA238I04FX8wrmvjoVC5SPTTUuF9l1EsmGwd/puYAxv0X9Dj1hrJf
VaByegB3FoChvSYAjmTOLiMNeZSEVovEdcaT6jwDgvhcOn2FE4FknQkRyZGGVObrmy6WWV6og5Ry
HfQBVGSa1pkG0CbXaMHWMCIRMAHQ4SAgvWVPPPpvhkLR5FGy9jrbl8ZVywFqSNZOU6XIEvg9RCuG
JPN1E5C1gwg5unYAIjrRvZE2FEo56AVQNd5AitwI2J20tyf3Hf8In6z2Ce+2FtWeoFZhAp1pUbN6
z3hqzZU/5M2XLsXJRNAZr0Fuu9O6YizZFnE0AVmoXk53NBRtxlG9WoKyGDVDThDKMVnyBpXgW5z9
cHDr6svRdPOfQbFEL0jA7/f6Yhu7zk+KT2NUfU7jtPiBuvqfbI7+bIASA6AN586ujMbd6AyowbGN
NDl3o4kiG9GLYz9DatF1TEK9BZ9r5lnD5k4xsz4BPCwaspspIo3HDOsLZA7vxq4b9mPiH/1Jx95c
A6ZkeaQvx3SwL0/v6TRfa/TeWlEXhwXAW6CuzA6QXXEC1Osip0C6jT3yOyZDjzBFuTrI7mD0xn4o
Ikx/4mF8AR4icDlASg9SeWBPdnwEyXlmb0jpzo31FFjOjpRxAvsys8Fdi9/8kWRlYHiHqvMtbJ1A
62LKZdbJ5mZNHaVYiXMXGSdnPHANEN/4yadk3BK3AA2Gaku8A780usBw/zUgjcuBtVAycC56ZY+C
JWT3oa09wwJMOE5h4gBgKlTmRAVOObaO08M4dtmm4lYUGqgBAhEcSHzrkHsvI8c5mIOymdAR+Nw0
XARC+LAkOGcTWmr6a08pyC4YcoCK/2cXis/s5NCW1YgMz3j5kvoZNmTb6pHh6PWx85G4AJiS0j4J
BUBCcWTegO5SqicsKk85FBmYHXZ1EGehB6TZk5X/TWWuqupVIgcptKFfZjfgQqQkN8IfoiE2B0YR
zfJWNaZOD/fJGgNfHrTl8N7xkCZ0jXdz6KScY5yPPXjpkc6cQA74g/cpAFMFToaCtCjTfuPoVnFQ
IoVyEeSmKOmqlhG8N7+5kawNHH2lB5YNYLhmmhOBqNA+cwETaQ31t2lAhq+Hfe5k5cbd7TDlwzdj
4S5Yp/B7WF2NmxIQlSAcaZV/bWbsOcpR5cXMwxgAXHnph+ov0/o7Gbzk+8LBNm2yxjsNSHi5DDpy
hyurS75PUfw1AebCi429+kPw3LTjgMws8I4VfZpeTGwY53jSvJBI48Y/TtWBbEWIepRlbSccFiCh
EEMNYMrKnizYYN/Yd5oebZ0IWWE+eJROU7N0G2+OX6fRa89dZugfuNeVZ1ZkXyonWIrVYNXOKkJS
ys6IE+NDAvyFDziTIN1kM8BGiUp78qQGkOivlhvMq8pv9p6ofgKRtHGinhrqS4yqQdtwNncKNVTG
E8urYwIGJ8oExz7IgpPSj6npgRjj16gt67lC6on4t4jrFWFpUkqHyutIYzt0LYBrq4wSZRa3Vjh2
uS7IBhaQPADBm/PgaRSNCSAFQB9rR1fAJpB8xv7vKTK1E4mUvIn1CBxsw7QmWbC4+o6DKHR+zvTA
PKJezNswI9ePPvDYLrMZ2WHP3eJH5Ca7Vq+6B3/AI1vSLIDnuF9HLlhgiSyBuBTeo1YgrTJZSoOv
+gzZYwoVKCYYIBr3Nv7S2FwXsEum5q2HzgS/7pWuVKECKZlEDlJjP3Xf/BRAEPWAkSvyCEf94LRO
eomDfstTfXzB1vj4wgHHJJCZo8MsZK6PjHMnc3kotULG5n5ng0j2iUSFiUR3zIfmDQ3zvnXwGG7r
fZ9gg7qL9A/UjEHbb8EZN637pNKLVWk0jzUqHB/GqjE+DLYFhGm7ZTceTWAWKwOIVnsKgIVU8ixi
Lg43Vp2vf439yVx7iaWdWDRlF2cu3HBCmcR3LUpwXGd3n7UixYSB12wPSHrjU1r1FzIADSAPE72x
L6UdDKcu5/Gm1P3ke4dCWxGBQi8zC9ZzN3B8T9+1nLGLfLbEwbc/jljwrcl7dlmGBM8o+BlW/90H
WsO2q8GmCQjXCjtRYlJEY2rcJZr9M0BVHnnhWDuSNUNPKZztpovs8jWfPhLHd2wl/Ji4FgO4SrB8
8TwvXw2l151nMMq/2v6NFXN8WA1s+WImqA5TVn39icTIul2OtZ2k0oqX2ZtVEYC9yNOL7WzwERTI
DOXqzZy8RKZlPtbDctS9OE/WjUC2x9KTFqFy2TrqxbLTh/ybWqLeL3TJhMfVjQmtXUGmjfmdFp8T
QXiB8xnsYeRPNKgF+4VRg6gVR6zApxMGSqHXHarMsNexy7zc8MIobcIUZY9LhdQZY9yo3OC79F+O
Ol6UuM9f71KIySFDlSYulaJ4jcZeUQQApJxjoEsD0Ti8i3VjrvFkhU0290h+KjYOYso1iuEwHc3r
KXTigV0AJubj+HpoVotrp99Ad/Ta8aJ+iQqwbJWGayCdAfJsqXbp6DuffaRa7E1g8mxzMGN/48PK
56P+F5D3nG2ve/UeNETWK3ZJ1qQHIyDbaNgkPo5lm32c/P4DxbPjAuCxY1E8lK3tXrRJw3xHXMjU
O9Q4xw67oHj2WBYjQJ44Dq6dul6+FH3nboA4yvaBnfEvXqOfTB7VL01vz0+oi8b5dmK9mS3txPY0
/N1Mz51nuy3WmANssSnpfBzmpH7EhsEgOexZhPPTeCrjA/1EbZiBVtRAEu5YrW1maS9u2X5OSu58
qz2QKwd2bj1N3VQ8LAEepaT4f5x92ZLjOLLlr7T189CGK0iOzZ0HUXtIij0jMl9ouVSTBBdwA7ev
nwNnVFClrq66dl+QgMMBKUMSCMCPn+PE2b6tW/7mVZO/y8FpvhtBNPsWDfaGHHiZpMiBLKcTiFWa
B1sggDyOqfMdKN/vCRKsn02LN8eGIZxOdoZURIBzvke5xjalU7qH1q60Z2dov4QItMcFnuYDlOie
WnsagtIDLD35FLgf0/RO76GBQKa2iOWlxILEuQkdjaJGMLzD5xukkD9OEbjHBDkEjK8mwC3Zf2cC
mj5s2+aS2Nm2URzUSYt9de6Nd0Cli7NUJrJTkwpeIR20dQcRLDaqLX7jlNWnQYd2b732wrA/LptM
SK27Yk37TSo+XVzSVmWktrrsTj99cI83HIUd/ytKGa5tPzfitCVPSNOH9uS0B6fupUm12WfZwUdZ
mASdO8TrxZHG2SyE7NYc/zE1UBq4BfKFI6+pNrHKqLFVRg1XNUd1uBoUp6iDbNS7dPQqwYZsSwdA
HB8josRVUE+e4lTW2ALAP0oQMq3UDTjkDo+pVnsPdZMiu1XdKZkDbnh6zXhPRexv/swjZvWuRCLs
u6UxZDAnWr0OQ9vcQQPm0DfpBJHhLtTWqRe7mxg8mjn2xOU6d734oa5S46kTRXIYmwq4EfIGFLIC
lkeKYyRt/SnS+HBRc0VjgThWWTRbT13WLte5850uN62tMeDmOvzsdeMWjEaL4+gUFyaBdyOTZ/c8
KAZciDIbIfpEiZVSzcaXp0XEaDFDuAGIjibPx7XEbjsYkEE0IVry+zCMQAYdYkxK0hSSykinpc5u
qD9G1KqHuqmD5dP7x/EB+3Zjjc/DvhBDEjA31jp2tHSN4/HvtElEiYToS52AQ5jcZk6lVDl7Tpqt
yXg1As6jE2azs9En/PKREJ1Xh7Yx5Q4ncGzc+PTg5bb/r7b/7nqRo0DG3QbZ1sMvsD19dzxDe6+R
+BzkbR+9RNjmQV6cTfdOluAQIUsH+d5pc9Qh5bCfzBJpEHntbbpUdFunyhE8TQ3IhygNERBZeYdS
CzeLiexUDLY7tKurdttNeIjm58VEzMs0NtaRFgbE24CUcqDso0xPLnjn2avUUqhFOf37oPHm4No1
W8uh7t91sD2DBppPZx26Q6/egFCrcstdBypE3INMhJYP78LzkYKo2TXu75DpdgiZCAMB1oUzFwDJ
6gkWO9kYYKUC9tfLivQQ6jXSOsiFCo1HuPyvUitoWGN3OxoHfk21uDN9HffmRdj+lyrGeu9JPDVN
lcucTVhbqWmoTOelSb1COYfKWVfON2OpN07TNThbEMktXdA/zGUM1Mvv9Z6Jz3oO9Q6mm8DC+NK4
o8JSV79Lc7FdjyPr5+D5Nf6tn5x4jSPPGKd3cRFZZ2PocH+oR/HON0CAgl0RjFR4igI3AziyNWbD
YiXIRVpC1CRD8B5Svn8ysu1d3H0i0xwPy9+nJEhHjsP3CHQ9ZNsdUJ7RyywuyCZONpGNtJ/eCUXg
gj0PUQUod2Rl3N1zVfQS0Xw/AocxdVCBjJ/uvkjBIh6XntzfjEhG/s7x2D/cDIgQGvcKHIyXOaim
9fU2TMb+RK2GI7C5Stx0xXAlcFl8C9MAQggInDZRrPmqwB0ZKHqxn52bZAuzXPH0KiN1X3ljA9e6
kKP/VMuKdL+AgCRihySeRR3S9J9lF9cnMiH7mq/9JAI/Tc3cjWUjmARSHnFGXASLKVWXwpD6zsg0
cVxMVHPVGjzbuH49C3X4qjct9gnucJ78sMNvX6sREVYHO5xfukOeYy8DOU2I8fh+tzaQzvlAZz8d
l/cbFrtQB4CI67NtRMV9PvmHuJNQm72ZSi+r7tAJ01+1A34eeWqyXd6Ee2CA4meILMbPdstwjQO9
nl1lM8D9mzy5zzRv9hijr8iEYxm4p8IQRH4lNMMgfhOCt0lngM4LPTxRu8jw+Uk/6jbUNKGQqm2p
e8QmeI2r3SqgplfEGOiqgctoVww/bVur9wskkcCMvmni00uF2OFhCnBK3up817vIyhlFrM1wxSaC
apbos/ekzfCs6DLLvuDMZ18cP/8XAGXNnlqLPe+G5IBfw1fdaOyLqYoQurDnqHLzL8KVX1IEvQAD
Wg2kjSk867XGzuA9bLUpMM1kfARxho//XDjdSe700AootG2NkY9IM8Z5dxTWezE0X4Y4rtQ8XT2w
r5NmPtOVAvAIb5Xdh1tqLcWi7Ei20i/YLBF541K1/u14BnSqBKUqHeUYAk/9aj7u1VxbFTWgJdSz
HAFxSecGIYRglAxHc2/agEM6uBdblNWQnGqcIE28y01QVmh17u1mWYgR+fERVFrXoFjvXtiYGmee
j++6SMI2wBMkY8ULqUkA3QHGF1GeaZw/WX8+TecpLanazw5u2vT7xIinHWJP9aspa+iHpogbaPw3
I7XZ8+zAOjxGGK74dIvvDL/+STrvLsFDSBSe1N6poJ5PPzI1AIetp7x28DSoRBVDcoPbD5YqCmP8
zQYBz6F3LeuB7KEU3rpMJm292EaBR6Zv4ZPF5YEWrvQ81B885DFjUO/asNitcTWR54Bnc8AOAsrQ
5uRu2inxj73peEeq1X/SXFzIDxSUHyOWYYI3qzq29MPi6/b1G+K21RbHcR1g2z++xOJHr7g0qXbz
Lmjsjd8AAbiV1dUiYIpgsW0QxcoLj21t1YRuWj8X1Eu2xQWfGfhuasUIuDgmI/gyaQYa0rRTc8AH
CzGSwZv2o1aOB712gC/x227T+DqE7GzsYiwri3+43NxLN4J0re0Db+cZzk9IJ0O3aXCt1wrvdO1n
vnahmUAdOh6yjkOqwi+6jQnw28WPs3xPKz8LfQ7w9/RKKz8Vwh7LrSPCej0rKLoKygyZckDSnLhP
gyG2VpaWiAfytpoiXSYwOOjWNPAMOxoIrlgL+Tv8p+Ni7M9roteg4orwJCrdb6bM3EuqRcYTpNtl
ZcXPVJQ4Bm4cbpsbDjjTM/agzX1ZfBdFxrAbxb5n3YZglZ/bowNS9gF0TUfohqIf3ImrMWXhvZck
2uPo4l147YS8/yp85NIMHz0B7d3CQlSGmtThT/m0zhrH39Aou3b5PXIkdUDyEHeNT6HvZnc4Dp8s
4TT3zSA/CuE52cbP020khXFyK29cdz73vg/9Y9NX+U8fRO94x4W8+HYIGQYT7z2PgQ003KzaDq6H
ZZ75OKCGbs2CBb4GejHEkgmTRkUBYIY/jfWhmnrrowPatvmMhDP70dji4/iiVyb2EaZ7h3wPBfTK
WveO4U11h4KBlZraNrRH1qM0mkA0QCJ3HdI63fBbaaW485gUjpBk+qhWQ2b1AB6zc5TxXxBWrl+r
Lqy32jR6uC4vwaXXV9mauVH/rci6rcZD9ku5OjarZtekExMwYtw5IrLVXXoOTgIG4te3ctDTnZ+O
xTabTOtt8nGDMk2Cn6kXn2Ze+OzLMijVHfEwTWWMRGRFuAfeOb9cSbPt7nAPdMrBqAnE/qetVXR9
c/vaf64PYDC4i3No4lle7Zx6/MaChE/5zyp9dUfP/G5O2LKLpBhOPTeGSwZOrKACTf1WT2PQFauY
kK8ozZ1O4E1QO1TRIqpBXhQC4IMxBEuHRxGlpU212ynKKhq3xlT9xF8lRlI6aHSWgmy+IsGNmsxb
4xn80UsdXE8e466N94bHR4T9pYOgDhhJTnIsITlVAXVANuybPjqoNpE3VcWIp0rupFAc7xIQhVUF
4pdKOR4xkvpRIVFnm6305Rcbtsb80BoM4azFh7qFl2sXp4iAagqHZ3A2jduyDxHYTFN+1iqvgmKT
lnzhjP9Wq5wTzXzpbK35VSIHbQUs1vgMQZ5xaw5FcZemiCsD2/9qan1zHhH4W95aFhezaXlnZCqZ
d/Cxbbv88x//+//935/D/4l+Ew8iGyNR/KOQ+QM+3rb5r38auvfPf5Sz/fDrv/4JKCN0eWzf9fCv
BQlwW/X//P6UFJFy/19xVtdF0QrrkgP5uiOqHaLVMaxsqxvIcVxMxLyzNGf2nQQ6LVjLt27aJjMh
D3nckP10vg+CV8M2ge4L05PDwHOQILIY4HGannDHjI+ZqhBxSIELgw81qYDURRrIVH9MRtsOBOKV
36FRHuDPz36N0A9a5aVWvmiIQW31xsmOZj6295adYk0wQf9G0j+ag9t9nPWi/ayoR22cLKN9RtHL
pT0r8GEnE64ilsR7Escbw83kr+fnH49Svi01XYdmRAlAIrVr1R5Z7vRrgKW1U4rFDUmXj4XnmY9J
DCn0enTvqWXlyXDftTJwIwQMgg6UbndIG39Z/K0+dfbQWUTKN7nkTZxvcxaKNU1ABTSG+Nochmbb
fL6ODkHzlRm70WGeOinsJ5CcZSeaWjfs5NL7CRiq/PiZ4gtdJS4ZdrJnavFSN6D2g9CFG/Yi+Otv
mqv/2xcN6FIPeAHm265hWuyPX7Q6c6IxjfzportmdEc6SqweyngWX5rVlQSy+5IE1ytzN5Rn7sCk
W8i5HXeGiNd/9NGnMmy2yMnE6kYUhjoer4d2bKNVOJr5AzEaUkfaDj9BHWYdEC6AXNOYGJsRX6qt
Fq1yPro/CvUgM1u7PMeQrj/7hoX3AuAl4I3Odub4dmKZXFh1EANSsnaRBWa6qPHsdQv28K0FXiNk
e1VcCyjaBFZQQNIptFTbGRRFx/yeZQizzC3wCU+7OsqqE4RDq0trAixIhzl1ehNWUQUQGW3n49un
hz4auQiyuEGvnXz0Rs63v/6o8NO//awg8IPFwALgwwfzqKv6rxaFrtMGkdvecAEsMwyGyTu5vqk9
m1XjnSbPLoOyi4yvOIRaK6TulhdppeUTM7VXsoexxjeTsKYDbgnN91g72r00viKlr9+PiRluyIvh
+MmqzN1Esmn3dlY29wVwJxsVaA2oyf2puY9VIVPruqNEZt5ZTogg1wYPuHrihlC+2xRRGe1HXlpv
fQJeQh9gm6Jh5asuwdWovMZ60KAVg0GhnN6NqGmRGpwCPqVj3VlrVu0HtOUVvocb2NjP143hnUJD
779KqYVB4/bWfeLV8QGKc/jz4zT7YBgVcseqafom4uRQqsVfFM7JHosN12L0917z5LM4XQmvNY7U
NPzRvh/yDhejwKMHtZdHOySzhJB0KrWDxl3cmCfm+1iG/IeqgI83/ZGg0iuLqpDls6vQp8UHXTuj
yKo7Oi0uBZ0bcRPhrqHcIwLqsLDUbP/m22PZN98e0/B13/ZNA/puIGP4t186sxwPf5oaGWipPQET
AZqUKYjSromRpKlXCBdGzvCzGnV+qZuueTazHOqnETgGcR561srY2nS67PBVqPwDfqjTBoxH3hMv
AOAbChep7G7jPaWl1p1SVr8hF7crgsmvOKiZfXNPzoWOHEikHey7tBqKoO7GfF0WUbidQt19KjPL
2eLe2NW/T0mhP9pT126RjSf3UxKO70jvXTVYTL/FcdkiUWCQ+6jux3cEtldZ53/YF/8MVKaL/Y/+
NE8h01+9BzYvAtfoED7Y2aGPcDUBa5Y2dRc50gedzgwhKjCUpwi67idnLMBuOTEUXOsPQmQ7MlHn
4mZCClddP8PPTIAk86SX3one0XG1gsJCZO8ihf5SQjXq0Ge83DmFlQFrFk3tys/05uRRdWgzvpNj
/X1ugnDyUUxVtB0z8AxBrrgzjsXk68exyVGzfRipfVW9cp2rVw7zMDXBMtU8lHriRoJtrsIVTlkZ
d0kiv3ZjbG1b3iKpxBw1lNSDmxnj7qo9u6sxVKstYEb7sKw3c5OGz5OALR05QuXqr7/6zLn55iO9
znY8k5kuYIG2bqpn4NW6iX1WZzgZgi/1UMQTrm8ACACFawnJAcN+5Z81McYftqX2H/2EbeOzScLu
sQhfakvLvk45AAJ+0pnbdOrHb171KsBc9dVQ5gTPXuhpW9W5SwvQy4goBOmrp51Yabdf7E7HOREI
hbCLk6Mx2s2aK1iDWXs/vMQx03OmV+O9MwFNEUQh+LddLarPUQ61DN+Q1kMIQpxLB4Ajll28tC9K
sGKAKedBImp81UEjQAz6MWK0kV9NI3DFm0OJDR0TUhDmESFEd75lnGMq2/2b5ch2b5cjw2IMgCmo
ulgmNrm0A776UEYzddModvhFAwA4qJhnnx1zxBPehxR8axm/BpUfSSbqJDs1C67nd1asb27s1KQi
7rt27UqhzfP+mV9rpIdBR4KbUK+8DKVXGAdolrmp8XZjp/fgFl535GW0cyT3jpYq9ByheiQiMvc4
aAOq1DVXyUptqoHyxjsutlsfmm7pphpyn/cRyAb2WR8/4+lubj9e7z9OdfUmlrlupr59ZXKkdzfP
Tu7L+87Bd52r117sV37LqyzTLLZBS15Z1zbbEB/d0U9T6FNSlQoOKbcjbpv042Kj2o0NYJ8BBC9q
Ciqu2jTF3HarBIRxLW7F/2yOP7PRywCbjEuDm+4YnJmrSquLreEDbmWI8DdAgIGO8KcvbVaDHscu
+zMbJvcIdDgkRl0teUZUErStADD9VEpOWWuHvxml8R00ztMX5vW/D1Jnpqocum1bumdcKWSgRjay
InCLZkI6HuIHWqHFl7R3zgZtL0fVK2T60Zt3ZUK9AK7EzzRgkvH1ePJIMF4HPmDbe2myHbCan1zT
ygLRgcm/TnCoGMwUaoCGNF+ktICALKuvOK4mu9QChUQ/uuVXs2B7NhjGCw0fPUCtHOW2DPfxf6bh
CKrH0HzHNdOM+zU03V/HbYT/6yfkd4YAU4+HRbFyC7nubJG96013cRuT/QLu49HQ0v7NBk/Ypi/s
FhT3hXfKLSve5I2ZvftDu7hWHAo6bey9elVpX/zGBT9YCxpi1crc0ALv24TYBRsNPUCOTrUhP+qh
AtmsoMjAiBv7VODvqY/1tDF7pAZpY9TOQfclkL/E23vm4ICc44ykYvZzOJ/8OgvAYBnyj7E04iZW
r8Ziwws9IC3ekXJpmmvI46Zqh2h/uzKcaNO0CT+STZQ+MnGpo3Qn7YBtLINU1OSXwAEqgoPKqYwj
1RzVpNrSIRUdQkd0CFQlb5tYDMgJzA4gNFhGyiorV6PfIN/Dn7qtm7c/HXUIrIz+o5i6BCJv1NYR
cqhXUmnxLv2DyAC0ygHXK1RCFxWNytSqKf2L2gMQtCsz1NkmVWi6xREJzdohQhxw/h/Tfz7xcNZi
WDhm6dZc/UHmP5rBP3roLwV4nBHwVoFUOynuijb7KCrs88rV0qbu0VTYeTJSG1pT5gbn0mQ19/xP
5phnY0295ZpupWcvLzNEscCLrfm+/4DQTX80cFzejAawZQCO7Sifgzwq/FYeTA/sYOShg893VdZF
vgZQyTmBAfrQ+508UIsKX9mXJnKb5bGKasDukbhc2pFAupo+bEZLVtWKqJdYIse7uU3VuHKKcktV
KnLAbvRKWFtwWUtxIBvNRrUkLFUGi5rdAdc4oj6sPRUN7gh5A+jeI/Usr0NjEDWrgTfuNR7UvSEO
hPoewWhyqNw2xioIHDnZ+m3jhPpcd3RcNpG7p/QWkJJ57R7huBKwEDs6sNj7zFzJrvs1GRZeCdcH
O8qYTiawIVLTUIkXVmPnm1b1TqpJvSbPxI4Sqsc8zCGVYP7F2MWZxnqOeRRR5q1qsA7cpep7ZiNA
CDF7gIqQgKisejkViNQjLTqgNvbrcKAqFdzMu00fOcAsKE+y9UUSpVtq06SL9zwk7Lv1X2+XDd24
2S8rmQ4Ef00GGVnDt5jaul1tzVw91hhuSc0z0KS8PXhfdf5uuVWwgN1vMPIL9v0/ugCqoh3UJLGJ
X20bQso87O5x1S3OnZ61oGPw/FPq94+5HNonMkmzFBtHNhLHTnhQx58MKsLxkRyoaNQgVw1aJvoc
1NtdtcL9AY5W6haqtEGGKTLvB11H5RC2gYrDFMcrrMPVgYyGiUWfDx1Ol7vc06LNv6kK4WnjY708
9qQxRNk5BSXmUNWEzOPWtXmJB1oB+EDq/bJLFzsCMb6JCKwuJiiKHi1oDmzTSEanBhSpkOtt7R2f
LOe+w1UiMPUGe42GsQYioPd+SAaue8S0IiT8eCu/3/k41d8haxl60Qs0IuOpv7YbXFjFwomG1YKX
mNutCQiKGph0xt/s7f1/u6eyPWYzT2e64SIVz7y5vOahaCv8dLtz5IODLLJAOLCqpgop+CILLCtC
U6tycapcrwALIRLgIDxQQtcxy+01GanQ8MvUcds9hWvoSDdBKAxr4zq4tHAL0IquKJ7OJSjdZTFN
ATWhQg0IoyrIe+nAH6G9J5elg/xoxDJVrJQE9dIpvoWNAAYDiXHPfaJB7d1LoHvIGPI5kSMahLqD
dNj8HQQt5d4BiiBoVDRIfio4UY1sSHtLd0wTz6TstNj/zPfKJQvNbdd304qPYxLgBK6fSmZ7Xxrr
N6ZgyBmkko+FCwBBO7rDO3nVca+fkBfof3GK32zlVY1A8EYO8AHkhaOYYlnGXOSFuci8eNEgmssA
9d/pb5YW+/YobgC5wgzLcG3Xswzs7/64tJjgr5Wxb8uzPTVeMCmifypibkDhlIGya7FRLR+HAIxQ
/BIPIVRvyM/AU+7KDyew/MGtR9yPN/wivSQ69NJuVqLM8mf81gn1Q2geDxd7QWJytiMbUoX0k9vx
bzMQaMKllYaT/Il8WwOMYBk+/jX51kVVPRen2bOPIz+QdW3N80hs8U4Nb796KfDcwZjk754LEnua
R5fmtKvMVgPplluvBQ73hwbqDcizMHCN5mrpF1z77kRljt96GV/bS2Rrkt0vi2u78ud6On0Ls/Gr
5jTPrWNfwISBNTLqwwfPEG8Jbq/fWeOKnSJD3WZGW71bkX3+wGhyywaKNfolwCFzJhigak1RFJ4J
I/jZ50yt+frZIoTgZ+tzHBhNr2ahOT/HgfwlPFOriPj8CnkKnHkUAVOvpvpPgzO4/9Xbozf7+RbI
8/PtTV4TDIVEfmrmOnq8qszShX61p91rXZ9DGN4pnyOcqhBJaMvnQmcftqV3qZGf1jXW3/wW/NvI
i4rxeY7rGlgqcf3h3PwUZI9coSjvs3PpIoHVaDts8ykgPkfJwaS4M+12gi7L7+Fyy68A2nGGkzbV
CIgiGS4Ahx970bQoPeOX9VvEHefFHr3wsWXD2jUy9uKrAiwTkAga8ydy8N3qJ9dZdZ5bAzgwOtmK
A7kCiQGIdWxEW2oaZjpuTLv/CtqkbAVyVetRFtJ6rJsm3w2xBpS/slHRxpW/TmtXbhabJsM0GGPX
3TmO8+GHjINfpvSdo7RcxL2AsN9lYVReaFTeFPmjwDZIvQpZEBiozsCQ3y0zWF0WHZd3lDpODMRU
VBwnHZnpommcB2T+9ip0wxGcK6bvowScuAmzN58nyb7uErGrSt18z0I9IAczys314CAJasBVy5Pl
4WtDHTSl6wWaFiMutirCzD38zapo3a6KpmEyXTdty7ZtpCrpNxeUVZdEAzThtFPsQNxhyWlzADpw
EHreU7raYl9y225sDuK9a8+LkFGHpNpVnEfTFbv0klsYC2ilIFowzr1LB1FYmzkUWmjs0mEBE2is
qMfBZTay0puHlhIphA4gZsoB3WxU1QbYfuvb0biibg0xj3RHVYlof2hG0RHvrTvqPvYDudDK9xKU
dIFInGIrZHcRWLp/RU59U1FdAy+bX9PU3nQNsEyq6w8+CNFmK8sZqn29YX5V3hN7tEc7h2pNlrlB
9npjYJt+/wcLALR81egKRyX8NigUE0euqPeoKCZmnDiI11oi10OYCERJqWv+qITm7q/81DAXOReb
zohlMHlIjjDq2tj0CXIyrfGw0GolZSnbFbG1Ec3WUqhk86kvt52CL+HqPH52esh7YnsH1L1qQUBn
H+KeB79kyZAdD6H4LIOyao+UonpFVSoKZaSa503g4OGSbW47uvH5r7/gzLo5UJiGiwXOQcwJ8VnL
uQ1csmYCuagLbFIRCdwQgV/jtRf2e8lN1gRPEMXLXhJQtL3IwkBqv8Odu9aS+UvKS4CveeWAfglN
XYNADiDhOfCXDHle0lcEvS0uFXim+0CnpdWOYspUiISlp7jid7SPp/0+2fVSHJBXlQ6PesbDnZNI
rS0Vs9cm1n4NLZYlrH7fI4cDbYJkCORRfzapFwf27+0nZiX93WOGp5AHSNEfE5z55rAwaMoMgMUR
4aZAsmcVxqn3s7eB7vw6SxoQQew+enk7GCeJ3spHBuBffwq+r2L516ASZlqIAXouNuaOwTx2sy9v
Hb3rLSbG85gB3WNCiBsH08QTd1SMaVZCkQpF1gI1tKLqaMjNUEBPiVy0XJZ3DBpPH+Ou2rO3Gk2e
S7MJw3Zrh1q8yhX/ZoK47ka4lbjngyHuqda6kOoTcZitbzomcN9t4xJbVupI1U+UaiAwBFAWe1/c
Z/w+Vabmi8cwOXJreF5mJw8fOrenwpq2V3OokQy71YvMd4s7TUNj6r4IclCnQyE7Ne54MQyXqswT
XPMKfDVYDsyWsmVmk5krbBMqALgBScsN3PuKfLR+DU6yqrltQ3SpeNb7jr2XDhAykCcZHoYeaRcN
pAA3RhTeId7bWOu6Ft943yOfmyHot/uTJq40xz3UVrEUA3gSaCPUp+K8NHaDb+pY0JkONk2V9c3a
HqT1kFjcScsEoQ+COwCd3c8eYA4xdrKc9FU+hPClAZ+jJk9OuxZ0ZJdpph+wrJ8uZbBBsAFnr9Eo
1gQmAv80jq2EN6L20j1DlTJLsq2GbZBcgRNzAoEp6FBBMeOLtUd5cfMoz63uSkQjvjZ55wcmML5n
1wR8C1e+9bpLpuGHNNeEVZbKQVcOUOwNDwaPvDtCfEJm0t0iUwNx6EEhuxYs6AwQnaB7CiA7QjQK
SEvFlWP82b2IuIEnE/NwO0N6PETTgkJdMEZR/KbFEyQBqGVPMKlC0k3s7IJkzL0ZZff+YLlPWV0k
kKhBUsNYIBY+jFm1Gap+2ow9957IxZzeLETMV4lj7y3Hcp5Dz9bWjUACRQUmn+cY0YVTXzbfQKAF
JdGiQ6yhSOSaV4zhKIOEvSQD+R4oGabjwLoHMsU+dIVWZe62R9s3HhFtnHBx7oI1jkv/aRlFtVF6
HNxh6cuNXTbQFEH63+vVlCAbQLJH632hFy1JQKvGgnOQWfFOtnkS9b4gVNQd9NT+6sQR2KSaBhAd
26i+dyp7cHEDkjg7eHb4w6/8aJdBuGDlqCv0RuWzQU0BeXNaCMCRxoIbO3mQLU3GIuh8cDi6lBpH
xlil23UGJDLVWHK+6p0Hs/ZjHDnTMECl3AAEewVyhRNQKDTFDytyICaRS/21jbthjXtU7b4f5LAb
Og4dY4FNI6jFqh1HyOFhiIZmbbdh9KXyekh/FaXxI2PmHiRASbySFV+lWa/95hfWe9on/vtYDHXA
0ry6IBEStI1gmRahWR/kaL0RYzQVS+rG6OdbHfdyJ7J3TQhm3xqkY4FWtPVmydyYu21ZH9zQeZv9
lvnULIXsPmZx0m1Z7SiIpCPoiwxSN5ybruP5lwnYXuq0KS5VsWsPVhfhJUrlYQlEaZ8eZPvjHLVK
iynN8pcDJREcFtI74H9x7wW0s55ayLzL3Wy2EQza7QaoxUPgZWV3oweSTMVb2VvmBhkz2VHzcuPk
txnIK+fuUBFXqu58AHdWBoZw3c3PRqPksNPcTO4sjgMXqY/kNfQ/ecNOlM4qQigZ9lrCgQBBKiwV
1MFNkJjHESJiU9/j1ukjK/Z3o6DfgFmAI18Rqc7sqcvGrdfDN6sZkb+6MPf+TtKLY51feG/J4NS7
q3EzF+uIgYYaOHsD2puvIDwHupcuiZ/aFKyMVVy8SFW4lfEWc3M4W0B8vLQ2btE0vUfWjNUWL7WR
5UfdaEEJoXzbTMZPVZsA4olOGvDH4VqCVIokAjzf7LNNCNKhvfSG8R1sSdtMDvpLKPXmgqdAC1ou
2A3l5im3XjWb2tkmfqq/IKM6yK2sP4F7EwQCuja+Y9OdKVY5fx9n6TwjVzOWLPyYkez0wuSm5UBb
ZeCAxXm0e+FJrFLMyzdDc6Jziu35ynaj8s2Mwnrnyo5tqOlWVheEHEFZanqpfwZrjvlIc4g8WpN5
dDgYG9Qc5uccicB+s9bYusqEhnwfbPVp0y8FGDvw0J9Nix0nXyswQqRKk20+CAw54GuOk73NzQkC
8BXrwb+Mo/59aR3y0OkuRe3qkB+OhouXTuYx0iUuZDTGsvuxxXcZyZ3DzmwQ2ltnoudI1u6iDfYV
UGWJJTj5Oje6p8JEjvO+bLRsVeWxCNdePuIvae47r//w8JscidZFyr6D/S06zE0aC2k1Y41gPB6y
yrtL8nielGuyP3RY5MltsVNzav+V2txGUBo6ljVyN3YQXsJ2JIIQ+QG5rC8dUu8uoZaKy9zh864M
OtNDlAgY4ivpcgdR4VCWYDwkcPGNnPksXU5dNPDTm1pmU93VXugd/Y0FRtir9HX6eX5Y8fBq7gf6
1fqgUO7L+zk3nX7XbA3VOXC7Js5r1AhtXbcMYHdA18d4lTS2RMR6sPaekcjzWKgQhIboAJ0gLC67
gCH1e5tSyKAwmtlnOWmAeHDa4cQDOQGFoU8VzP6GCF94/R3IkOrDwnxPtRYYAZWvcQRd7iOyyMYX
gfzDJy5TiHeh1UlnfOkdfg6ztL8nE2vNKNCHOkJQF50h0KEbbNXYhnonXiMw0Ba/SicVoLtJu69N
N2Kv7ejRnRDS/9I5ImidsfvKhebvWoRqtuTGveiENTl6SZnMzohEpbOb5jdJMLRdCUBVyJ7/P2PX
1dw4zmx/EapAggF8pbJkWbbkMPYLa8IuwZzjr78HrdmRx7t393thEUCDmpEpEug+IcmhaZnjBi65
6+6TNO7OYWU89xOHRBO4WWeOHeHR5e5diofOOdcHVlV8VfR2tLr1mWZzNkPbvqOIVII9ksP/GNjP
w2By+3l0efskjTdq9JAUvCgQBqhl429yAaYUqunKeY6UEZwBpFheI2XTn/FEwi87cJ4AvKoSaHtE
4CCULAIaTBY5RM5NML0JtpVwVEZCPMJOrcvm05TBJCMohHzGruL5JvFQhAneRiQ2NrhQ7Q62JAcB
R4IWi16jEhtUImcfKpQPKHLlL3FhxMjnAaMKI2J2tts28anQmwTOgwCi6SWEmts1opzS8FK11f8c
oT8lsOGKZya8XE2grvlQfuYw7W5gM9S3kAFS47C2kzEEWxEv8SUyttOqV2P8YKkM1EQl44duNzYt
O1EvHYrcEytuYtH980I6forhiBpVEGfXrWtcHNgbBi1iv8Ovp1hNsfOWdqna02WvcU5c7AfDeb1G
lFEq/GxgsJIAG/fnP3Goe8iN6gtAWuTnP/HaZvuii9jpdjkUCsWqHjmy8DSBOe2m0P8oMx3DZdi7
1YYV/btr4FVVwrr8Wbd4VX1oJYo1901mms+WPV7HmqAXz4XV/NO8X2NQbSr8KGa7znZxz7XDt9jr
sQfQLRjWh1sZgPtNzdEuXjKJ3Gw9rfIA2NhJq0b1TQF99aAuN72mI0/2hN+Rx548Kh7Uav6WNFl9
1+rBOEx/XvA6OliryLNwoZIPixyikBunxHMkcaaryuhNb1Q2MRbOZXRHiqTUXwloOfCCqxWJkFLf
3KfjgTnDA4Xd+n9NTwMGEmJWDms5Dgmc6Gf2Nszmz7Nb36ezclbh+wwFuesMWTcnN2sO7Vxa8AKe
zBdwdeBNwcYzOK0ASo6vbp2aL/rV/1Aqful0DASGxCGF5ofvOHF+TJXRrIDtrs+FOd5BQtt6hR2d
u5tUiB2p1jZms0yXRgBcBDXRunPisTtndQ8aLvS5LR6VwYI4USP+58Fz2Leo5SkZLK7sqVrkyXZy
IaoJVCjYIbw9OvofNnAP2AdHnR2rZM9xt6HeWNU2lEzYiVoNNL7vlAC3n5op7/m2xAN5Sc02zIwV
vvziOjW3S6QUo5LvXbuWW+ZgkwktHVP4IDBgQdFA5GGEkLcHdvc8QqAH5ojUrMXo3SvT+yNKvHGL
Zx64VzA12fceZLWGuhlOAnzrUwz65qbksKzudN9tYMKfEKbjUDO99dFZWg3N0oAI6PLTgORDvZhk
m65p4DYqrF4rNCOZQB9JA/RpSJV/85Ku2lF/5LjzUXrzvLKntwDICNzbbn5HZw0c3lqfTsMOI8pD
JtO3gixZGLM3QekanTRMh5iG6bTPbGBh854tBS+A34JIdiMre0utcJgSaDrpZze1xeh6h3AO/UgP
0GgK9bT/QE6Yrvc5wyY87HYlt23P9sCb+pRhc6WnrKGcoiOvi9G/whYG+FpigZevbyCFtoDkfsWH
e8IoTKBbaqeu91tA9v9MQu3eWbeoRsFAIMyWQQry7k1nG7kSpJrV91sPnd1CAyjbS5/CPPXdbcpF
bEODajLVKWzd8KmUkKKdRygCwN1aPSE5zCGbP6Fap0dnywsuqLLqIeqA+CtSG6yx9hTOZZPimRbj
v6vD4bTh3Vetc6QWzYIX8LH35hRlU2H4QxiHMDLALW8PebCvoUT/3MDDdIkNcrRtdRNWpGBcWxDW
o2ADvvZbkU/2gpojR1kvckZwEXVw2ZjVac7jh2tsg4ItTCp9PEDCYdGleIuhaHGmj5mN7NlmwXBP
ob2B3yxe+8mBruMox2+g2II6+QwLeq2ZgldquJx+b9IogBvmdZTV7sdgUNI/Nv9pblVAvSDpYVMe
cCztYf9zCYfKPniRWz8iIdY86i47U/Yhwa7ikfpLbl67vLZZ5mUCLpPpQu0Nsh3eaQhhmi716jzp
vNOsDyoqYMMxyj8p4NaPvVoPmfIgW9PA9SK/5t+CVQN1jXHm3ZIwWbZEXTsZ4neS76QuMMv2rKmL
EyGzkmYCUjG12/UtHvXJd2pVdWw8ihakQp2Hc4i3Tswe4qgHPQCaKeRiwRDW2TcKylvDW/fY+yy6
QmUnuyv1jVNM7w20DvH1ddMJiorZqU0jw891Eb1FUvQ6QDMiiNt/mAHv9gnYkMxBDk7xDenuIr2B
xZb3BEy5+dzmHxp/jVBYxbYU9tecsYnOKOp58NcB9nKyB/FqxFOxrxIkgMiIBxuCYmuKxk6O8cy/
0OufVgZgA6+Zw4MTtXLQjVZ0oCYN6AhaAtAiAVBgA1kervbUpDMQ7AHhoUXDr8vRJ0BG8OflKDjC
jX6SAZ4bNn7Jjurxq1SG3HWtky7w5pBPblzNx0yMX6kl+gwakhafodrrBruITdFTz3qOBZaumOum
lWTlSWFxkZcdgDnJHB1TARsAAQrEEwvNcjll2bDpKxY9zTV8I2KQa32aKpIsv5umcQkpuuIQKtTo
q3KAAwqLS2pOgYksC8vzbPPv9Q+Dyky/1T9cxzU8lKEgKWMC4PapzCrKuDSQvcBLOmTlXpjYusiS
/fACtmZDDwEWaKaOHYA+mscMQrkFtYFZgLGFDfF3PB6+WswL3y0L9xfoJPZLw2NkGnJmX6aezcsc
wIbHsurDdSmb7j4egxny/U6Ml3fV7cJqDveGZ/UHOEPE237kFnafebeeGCsegDgLV6JW7QIYQJTy
sNxcuPXYv0rgBVGINstvdhoeoYs6hX7RnXlbRtAZHMJV5WVwV3AAlhZ6yWUEmvznNs+oMRXLJJiK
x6nt83VUlfORFczYqtFowBAaoK8yj8bGCmMGSSAUIswEq+60FeHOsW3zAI635xtBbb5YoxttXdEy
rK3QHDmQlEk32vC4RROW96DLIml2oKbniRerrMwTtWLZ+VAbtZ6cuk8utYrX1B2KuryfwT29fsBQ
GHt4jFrVN9u2IH/ityY0DcHyQp2pSyDToFEonRfbfuHM1YFQH82v5qCQdkWS8RIE2WM3ZuNrOg7A
jXczcONuJO9MWBOtAIFKvqA4cG8YnfMDCa5H1BmH1wC7glUP6dc7aFi4d06UGkuh8VZDPWzMrMof
poRnDwL4c+CZJ1hiO8gDgAWcPTAPOqsCPikbalLwr7hYVN2GsyCC8Vc8rlgOfoBpw7mHmhakNEAq
APD0Nko4VMlr6PewKLmj946y2EKEpbpQq8My9dZy5nBZwkXnIBNuAQ6VXKV5EwtvO2yAJaS3h/xu
bISzHMcs/8qN/zkiLmUPYmzp/dM1Yj5b/1GaFMZnMIzjgQIIlpZwDKCepatLlx8gpzwASZpVuHAt
BqhK3oQVSHwhSoxkFcu4u2oxNCYEGa4qCzR8lWCgSYYheA7NC2gvUJtmYoffQaHpl1gDSOTRogUg
cxmIkB+kPmBDOR+oCdAFUKJ0Sp00nIDCt3RyB5pfOtARHmLo9Dbx03Vukz2LVdA0SUNQ1ZHOmUES
9wnc1kUCoM4o6bfUhLZg/jAmk9jruIrinHTKHyhuQAZ5e+2kGGjtPF1BcRHwmAs56C1CMP1JyLBR
NPXCNML2CPVYlLqT4do/Rag2UP9s2MOjjieEmdEaH/t1PCBr7woL8a1T5saR1aNxpDMtA3RU3cob
p+xDNxxqZyRTI6/fqay+p9CQBTA8FO4D8ByPoxONLsA5rTxlqJYuXSggLKlJh7Jrsm3IpgP83fMn
lLLmJZJTKTLjA5om6n2xF3i+qkT2JLDZg1yEvXB0LE0AqOYZKVDneJueVDLdUPyUKraDZunP6YZC
8kOCp7Dr6h6GGR1cMyD2tszSrjlwQHAnFMexiopqu4WIi/VKYf3osclniRFMvsAuFAthKO/TZDp8
CMIy9Xox6qNr3eLoqrIyX6nf4G6zY6F1x/vCKKFszZrD7SDisv3QtKnJxwpJQ3N5C6Mzir1G6It8
mkohnz+DYlQTypWdJ8rvc5OX/m1iS+2GxeilC9PQFCksamClgN1rd04SKYCh5r1fSd6dG32AfVGx
4O6cbKlJA0UH94xWnWmSdnPYlsIO/NkM+2sfHEosEA3nZEfxzIbSvd1cx2QFKGbsinuB1Sj8Z5rm
a2KKfWBbdehLjr1i7nU/Qg7IUwf7jJfQtEfQqaP+FFVesZ2xCN7gn70NHWxJQI3WWMyCvXOQwWf9
NijK4E/PDORTVmfzOscaFtsehA5CsoVTOcE7VGNW9OKQsCNpUTCth1I8Q+Fiuue1/NJbvfnsJFCu
xjriy21s9OwvFZfmMzNLSCz8FfkP83QkXs8ghDRqE7oWijluNB1jSKSCPQSZPeq7Ddh6lJoSEs8w
OAwglgX6B/ZqenIXMrmq6rpeMSOTa4BQ3H2VVwN4TuCtcSi7vDSt8bVtyuCPLip9lVjWdw8Kg0Bm
F9ElEM4p74dnJaEW6k+sw4pBH5Qhmn00opDtfz6lcTBcmn1C49dJVdheZ96mf4ih0wgSIP++0rM/
v01cblmOCQy65xguaKafCAz95NgQV5LNXQt7OGFKtc+NLvKvGiPULubxr3aVYVld6vEJdaJHEhYR
aTRuwUXza1OEVzqeZJN739cunChTkPUs+F5Dtt+rFiwaPKwdGXhni9ay17edEYRulJ8kjOEVDdJK
FsQRdN6S4bqVAnSgeIBWKDZKzlHENaon2knskxIizA6m9ZSJ8orglzeNxBuiP4CNH5zqml0TW/zw
79/l31IaLrLzAB4Iw3E5XE6MT29mEyo5BoT4srufum5GAv2n6ztMhvjp5V4WrKG24El/mqE6I/vp
51uKXl2or+ydwYW8xolElwKpgrsELzSfpB9CM0nWU9kgK6YFmxpPQDcGW8D7yevnl79PyiDOsxjU
WGwHjcEKTLA9BxYWu1IrCFGf3bD62mc3kBGigVD8Ftfpube+tjRrSIEpeKeBiSjbtesiH+mF2Rly
CuF9Xo3SD/H9vGV5Atq2kBKV1rY6D9X8Qv1dltpLZCfzvd1kxavXlYuhC5w3o9H/MeQ0N9TkfMYu
1o5ePcWrfQQa9pKm64/jmZGe+0Sp68dRfJ3CJYo+LgsAePv3PyxeJJ+SVS53IGvpScMWQIz/TWMo
6SvHcsHkvPPqwZ89a/FTcyc2o9OIJin00M/B+3+6cOMtrsI8FKGvQb8hmolfTnzSEdQaKgAx8Xc+
YDld7KFFnqxNIL6+QM5962Af9F1weCs4Mqwe47FGRNFoTa/8i6P446yq5nEoI1gumGpLNw6ojhy/
2hmfGJeQeoeNBAw0rWRHTaiofZhkhPG2EIz5oKe26zjQEMjfD40B8L9PnTCPzrZ2Oxz/Ke7WV/H8
CD0Ey3lHEWrwI+11EzuW2Fb5/IVaN8ar4cINR+lBrLm+wBOiuKeuWxjNnDF47Q/E4wiQiC+7e7Lb
kHOnpSdYfY/qmrjjpRiXFSjo3+bkGtAAX7hQTlXfKxdI9X8LcIKq3M2et4yARebZ9t/vqr9hDF1h
QE7IJmK/ZQn70+MiR/6mnaShDjDeQT3NH6J+n3WJ8dJari9j3j25STFfgthcqlLwl2GCGatZ5d+C
uOIvbT16ACvk0EHRc7wMtCvpJjXMZhE7VVmwxCfE2+sVbVAJuT2PsNzBXL3x5EHAT78+jgfuUoww
O72hQqNinJcedJRXt77UM50T1Nmo5wYUTbn5MZQGKLQZFlTp7QeINNoWeF/4+ZSwRsktuDv2JW9A
dAMuwamst7bHMywe8H9BYY56Qeu27sMeuegBXhyvUE8xtrMBXWcaTX+/ROka10t0xkiXMPSFI4v/
vATN4Y3Lr5cINTri9q9IZP3nzINwd8NDgZ/yYEoHoCACSt0gVMozU7ycLBiZa8zVbcBUyX8kYqS+
Bz7mYVy8lyXAwMIzHJNDneP3zZ5TKcuZy7nZI98E4LVOoXZ6ww99H2zudb61+b0JPOrPUTvn4kNw
U1vfPA4xoLi08lXLeboOA8++eCyAxL+VvIIzaV8gk2dfIGVwdO0WUpC6CzabP+NpMIFixjFuo1dq
/YrPscy4v16wqgdYBE3Q6y6czoA/QRBtCTlupgxgrVG8txBPONX6QP2izhvqp9Zgp+W910cL0cp8
7Q5mcqlmbGeS2AQ5AYgN6IAEf2YTiPoctitBr81nssS9mCyRq8TpkZroXL5HgbbbZHBC0I9DqCg4
U/wmsumcw1DwzyZ9V0Wc/THiIezboolfUhDWlqkHeS9Yu4U75bjsAVYXX9qSuaD1BvGaR9zdFP3o
fklBAWH5mDyFscP+408uPiPApQHKl+VatumY3t8lWJJxsIw5R4VK9hJpoIkdOwPCQKlq+WrKJYNv
J/puh6DTGm9W9OPWRWcMKf+lCa2i5VBMLwN8jf7ovQC+uyj8+17ZLNvYCX5MtfEehK16M0esUIBf
ti5zBJOxpmuSU82kvem7MT2otowPkxIZkv+ATBb/8SxEWvHTjQ5+m+AubkABvhsWT59u9MQWPVKi
RX2wQNO5gzqSu+2Aat21YRHej9LWq3OjfWIeMrkQxYi/cZjWVVXZIS9WxkvUzNj3PANO32yAJzQF
40veNdUpd8p6O01SwpDHrY4gsVhAN3TzZcQT048yE6nKGfkqupLqsHmAO/cfc5EpSGPY8mUK7XIp
8BU/cHNwN2Yf93sk40yQTaJs7TSdfQ4SGIMFAMS+S9c42ZkN6TaTPfQyUH96afZNKW6/wmYsWNAl
Iujy1yf8EnvYO4zTpgC9cHGzHGNm9S99jXYlo2CKK6MMgFsbdmfg1cpFVSsgKsahPgOjaM+1+RhY
SX128CjfJRw+qTSmxknepyOyYPhTli8KlQ5ApKf+K76DU9UD9+Ub3nNgRC7ukwll9Eb2P6A2/DWo
cJ9gOx0tJOpE99DKjxcqi95vi8ei6QFAMJN3WkrS2vH3rjwB9qyAnP8mVPWiqDjuxd/PYpGATzQW
FfS2DJx9GF1h3wYsjFkPzZm2kboFwe8PLRqjTWVezCtLR9Km8te8Rm8x9RjNo7ESrf9t3q+r/JpH
V4F6kLfzOjGu6miaDq7BxkOZ89Sfu9K89oVgn8Fe9a8Dxd2adEZ9fQpBb+R1twMMdipQDnC9Ih1T
cON7c3WNm6ofkrvTjrtjfnbB9NhESjXIIqDZz15+TqAyuFBybrfU1+o+/AR8z8zKB+pCfqg8RFbz
nVpdGIMJwA2+gcId0iEh7DR05ooOJiWr6LRBiXHTIU+MDZbOc6UzP3IapnZnKMDVpyaCl4JOcN2u
QWdhAjoKFFGijQWexw6pdaQTgQU+OtAVO0Dj3N7btboScIo+Cadd25V8XU4gDCeegEuT25a7SRRQ
9glleuzy8qIs+D+kQoaXWwT1ZToCgOILxdMBz51/vEbsFvfIej13dhR9E6JZuvFofYH9t70epGVv
y9pInssgf6QABYc0fzSQtM9jF1qCrI2WMNhV3yqjXUIZzvqSRaaDPQ3kGrD4AAUp7II1Um4FVpFo
GlYYXTJgL2SdAYKuu/BU/BlBg9T3ewRdY7LsYgnweX1fc+cCzCjo7EaEFGLc1g8x8DQLaxTyG9y5
kKKA8K9sQPCDNFYJ87XxZ2w5KftubLNtlNbjYnKxJrfSdsuKkP1RWhaQokH11nqtWo65PZ0acFN2
qAJWW9Mr4ZSnJw16Ugs9OfhAtmcHgGf8YZLkqWDZjueO/aV30mCT2KNa10gyQjxxfp9m5kLb3Ckf
JbNeqRtqdAyYRlg/wFjq5KXDIhWV+2jGzHlsC9vdl4X9o4byYAy2eA28PrREAxnLnYLo21sCpxQT
cjuZNe8MA+jkFOYUb7w2fxRpKR5Y2TfIF/TIeOkwyK/bSwHpxx3E/CJMzuekf/331bxhfc6kSKhA
2Phteq5tQgvis0pXYAfwKTSN+NB6vQCX2hi0E4VKVzA3gwIBylYrqUb53UmCxK+txnzhLRi2oZGM
D8JTELITVnMI5h4HJDE22oj7obVS2AbMKLOZWfNsdSgQQjk+X4Bk0jy7/dwfUH/mfqKblQsobm0P
se/lYfvc8m68x7r7labKvM0fChkeaSazbPYYtB5ECzGx40pe8uFHi2rOslHKXZajKMA0waGbw/LQ
RwMSX7e2mUXgNd3azG7vuJMMNRjkqjcWvaaZd9GYPbSOmW3ABGA+9d0OZlLvRRuXqCUhlg4fYmG6
fl+l7A3uWZ4f1xEoPllrqrVK4sBH1ZJPWFZObHm1kIMwuDhUeN6SKxzJQt4sBqhJhxmVlQMDm/PW
RRM+xVKYDXfVpT2mnPlBbciHyRDHpjCKO4m1A4NZHBySQEeQECvQbQcQgxWeG9PPOW7QsW3FEvjX
dPh3+mFRGkfk5Nd0sescbA4XoSume4+H3gMNQOU58nmUC4CyzlYLPgEndMKADG7rDOerWx315WDT
LO0MIlkfOrthAAfPYcgcaDyDxjkAun+de+ui/irQtt6xa/6HSi7tSD7uWCTWcVjAQhXYRAn5b4oo
AxhxoWin+OBmGUiHFZLJSCFn2KeqClqoeXTuNDOzYNruOYdWk/Lm5ZVlCDt1zPj336X1eQcFMUMD
+q/cQ0WbwwP208Iyjmy7RIIMUiEuT+8mQBxwq+JAZ7dmVkDmp5lKpNj0KJ403dqTZY3y+gQ/BbA2
72tYZFPrdpBO95hFCnbVOooOMVQiF3WM8m2UCWSaB+aU2xycIz/q4ZySVB4KuKkWfqrb0dx6CbQR
S2gjrolrRT6odHYjWFkW/ytEa/jT6IeD7huUOP/796a/nE9Lcs+FJImDjKYhbSxHP39zTROM4Bm1
1T53sP618Sy1V4HDh2OjYaLYnYQ+NdsMyFBRQ4ZYOEibtxoamsNa2U8COSxrUFp9qBWpYxG3KNSL
7CDzWh2pCwU4ILip7WTszJNRPqoy8DaT2eer2u7Yi8knUKhhJb+jJnN54ifWBOFVPZrC56T0ZP1U
NeV8hp721lGSIRvKwW0p8GSkpoy+c1j5bS1Vp4u4AUHCgVT0qQAsY3Ib0CVqu3/Cj2wRqY49UkDY
lw3MXar+QINQ3oQabtqOaxqdjcQAQysDkTtnPgiKxSt4ecG6RnF/TaQJN3DyRRfjYU6j2DvsozKt
z2GSWxcrd1fEpcDjDGaROiECN2BxUCBILkAQZ9Z3FD5/xEMJpwsPpmgTMWDr1zitnTPxiwRY+6s+
gMhv1Yml06ZK44hfQkeYwELl6kEVAxZTkwjfihxckgkguB2AieqNgW9r9ln82vSRcShr01jQdGQO
1KLI6ggLsi59BgZ1Db9DvTFk4bYfAvxcBwBSrAFOCDPLgm0XDSkUxKFFfdUDMprkTU5ltr9i/aGx
F/mxI2O/Zl65ATllAqjAeuSwbD3zKTQfWDu+Uzcsy/q1FaXghWlpzz5zHkUURli0Ikp14/ugJ7uZ
1a/pWp2aNgGSzthjafZVk1oLps3GlfYjN9ulZeFmogZUstOlNfT1hpqsmfIjYK7PCXfgUTR27Osw
iPYu0FbnncFXtgNV7XmKsTvWPOqqjIp7JzbOUBbDrz+QbNmjXPuYaAo29wra/8w7b8hBF2rKfjMN
cDyJ5HTPbJZDrz0aLchmDi/BbI8PdGCwhXwoEmcLXyV5dw3LIgGAfKumVTrC/6gQkR2FWPxXLy72
u+s8gFEU7HWdt6GO/ii8OHmEsQpcRcB98a2xcd8sDim30IJIaivS9iKj5gFOgu5bFBhQQ6mDbpeN
UQ855me6TBQX3oYJZ1xTMxT49j1DPrcAkx0S14IfxgTmmsKD0kfywDOQCa689eDl36/NsC0VPCeh
1VD4bdgaO6NTYOSlasIrGvKHouu9bRQE8wKeqsaTbBQ/moX3Ri1r9NqLKp9ZjEjqwc/uDo4Y5okm
21Zq+2lezftreGbXsNTrFxaKrCsOy/hzqakSBkgoNVTrj9TFnXC8y3nxhHQYhyB1YoQrmuA5Fewm
XeslnOzeR9YAnxLm0ak0Z9SsUkgk04BbhOI0ge574o34OGDqGYzBjOrTjNtArS+VaFXlJi5Xpler
bgcjqI1KXLkOy7i4Lwr+t7P41+jopD2+7MJJjhNg1wss4ZHjD5oXMA/gsFWZ0B9J6vCAnD1KYEhr
4g+cGNgpleqHy/4AmTv4Q6Eu0PfJzzmigOYtKnMhFnG1BT/UBnNsyWEZZt3mJG3yvZ+aYD8ESA+3
EuUcCNm6OyZrBxwwGKw22jSllQoaxc74eouwytB55FHwOaK2534FfPyf9QhfImUOMPGwLbdddw2S
Iq4xXYDYM04JSC/HzqnhDNPZ/K0JGzx5unI4TtgVXUQwP7A+h956kE8rB14yWzWg6S3hrDO+mUzE
OwkRGKjfYzI2X4/QSQ8vAxsfBiAx1mkjOvCNPOcSGviTV64tfjjpkb6mtAFQDWsF+znzFDzChhF7
OMXbA4pRy2mctjXuHuzvkAXt9aGBxRmMW+0H6vK6qlgChttsKNMJENp0mFzIT9uD8d313HhlAT3o
X/nHhdiOjjY3G8FN5gbSHS5yk9srVTmAtDUkBra2B/ktAPUhxfLLCuTa7sJRo3W1cwjcLMFoEkO6
btu5wb9niOcXcC0Bf9AwKRacDZisPpEcXy4uZjf9bET1JRhq7YzGzepb2QyigmORm84vUVeUL3kG
/o7dCXUEs0681gU0m0Lrpc/t8d7poa1H3S7EzaE6k2TrQQwj/tUK3iICjzinnKb7LDfMJWhu8ZKa
lu6jMzq01vQwJJ6342mkvXD0qJJZsK/DaH/tq0Fp29ngCG+NwDaw+sVeOlLmU4tawVPHhgwVAq9b
8zYG6cqBIpcOaGAFvnTBjr4rwJZ56MHpHccYb2NWdZchG7oVeGrYKHfBuDVMN9JyasMdyCccXnVt
8Vg1DHYG8EV6gV5nhvc8jNpnTdCLmxzmcoB/SSuL/wxT9sKgkvtmpXG6yNICq69pDACawqIhSsoB
60HGtoCp9E+8Ae91YIm9pFEItOVwnI8Sn0YTVnnnsEdiS0/t9UG54qEPUeGAKMsAf1lkcTs8to5J
ah/Svk7Ok7YHthiIrVUDNQFqXgckXM5pAvXRwZwhUIMa0D21xhQuhNIYIh91S8hXAsCAZH5YPaWG
BeEPEEyDcja3bl7AiVYTTC2j/aOwXw1lBxeZO94qgyTHHRJRwR4bB/hk14b9CLxlvbCKonmP8+4O
/i/WnwZ4Ml2dqe8DQPo+s0Jrb0TOd5u19sX9VmCJe6FzLxzSBSD/2c7VQ300DruoLSBkp5vlwLsF
79gIMXd4eA2u2S/KEvvQ2yKYFrxW3cGZTUI6MszBbw5L0MThvfzzLELfAMgpAAYxYLV0dov7fTSy
asu3VN9s3Kqxtm3KTjdvHzojHx+y9YF8mNjVrr0NM9imRXUNDOdYgzOWiOy3dh807qoR+GwPdquz
d5Sgmh69Abtu0LXDo5PMRbOMIPq+qx33CC+R70YQ16+jPT+JlheXAt/3IcHCbXnV4sddwgc87ufW
QB02M9QSlrDxbgAMYQFQS+jhNijUu9WBMPs8VubX2Q3a9gJlWrg6eV0G7XhU70U4tdu5lMKHhjjQ
850AVgtONAJybxi+pmpvfWQeRHMohi4hI5ighdqIvIodQPE1qtyrUIUWNogEQtpq68CFblkHmXXI
2mWmvY5K/UTr9APsU5MGbn3lCBhrbvS7Bl7uEOAd2LMHMDjZDtgN1EX7SIT7AZiyW38wQZP01i9V
vqWv7Bbv2ZBCafBo1gqHpFwYBhDOkNWwoy7SMfzVP6IAu6MuE5JNa65zSpDqiZF8aEMY8JjJo2Gb
X/t4qt5g2peu6jSsdwllnZr1kMK+AmvibC8Zn5ejjsImOfZHsH7qGkLXdm2USHcbyUOXxl+RCYNy
Yo3NBSdg69gK38hUfyC8PI1SE38U6K3q4NtoqoMnPVdoDD41h6BuFwH+HgtamMZNA/XHRKEaptep
M+otB1qYUrPgQJ47u6uiEJQaU7/IM++QhkjG1QUEUKIKQhCQkrQPsz5Qkw5lXpV+O3nzKgXcoPZv
IxRIU9IQr9w4KyysDEXJa+y5YDj7agP5c2Qe812gQZdOhiUjYRPA8DxaURyDBhuKs+OgGK4xCn3U
xHsNAlpSFNRTqmUZVw9w28nGx+tSKeFS23PN+bFEmnwF7qL5BABX63PWe987lS4cvM3+FMBn8dIa
39oOtpljY8ePKLuPG9BWOhhFF1/hlWwjUQ6RcQDIYBE33Tl8ir5V0TQsUa3QIsFRCc+fvwKa8i6K
h/jbbDW/BZjJeZwdPFU8L4fIRZE/qaQ/0V3JBYS7/6Hf6CFPgvumODQm/lA6nu56gzXdUkm8aYpA
zo0JSpmM7gY2HJB9ht6zLvhQJUh3ibQAPZ88oH41Zw3PSuzGu79KP3VZlx/HIMMWBrXUb9DZ9blG
84GY3AIV2BWXjrFhAyZ5t/PKMN9OYeaAPW/XDiz3WsOy96XMP77ZzXRY5w03D7eXPb37E2yAoAdb
vFC/CMVfr31Qac0FXuXpiq6Uu2mFB7A1+fT8kXOP5R0cS1e3ytGnPnoQOb/iqEnBn/uwxISuDPjO
BcBPu7liX7EQbU5XTYpM901C/mPfoPVWbqIWcVXwTSAufY47p5de/K3FQhVYN+eHPY2QyBln7xI6
bbKx/o+y81qOG1nC9BMhAt7ctndsGlEkNTcIaXQG3ns8/X7I5lFrFGcjdm8QqKwqNE0DqMr8TbIQ
KW3dfESUe15bbnm0est4ysDxbPKpap/gQPMWtRMkVhCXPAHhUdiSTsmjksJMKOCGvCIC5CD1O7V/
tYX+XEfLElqzPtckeROcO7OPf3QTv1kYDs7XcU7fRt/ED2NMu71A5MMW2fcGZ5+9rAylKb2yNrw3
BUDfxN7n4P+vufcrywfd54b//jHkc/kTutfbwrMhaQj4r0GtZ4FNAK3AzdLUx/wB6tgfSIob5GIk
s7MGhT1uBJXhgX05T2Z7aBrFep01UmZVVz7P1mS9NjZqMbnrjZdu6YxnJH/6dlYP0kQ8l4f0WI5b
Gez1gXk0/RLLnWWuNmTeQ9ryBF9abZy7L6k/rmSmfNRi0TzAz/30HradV2/ZzgcWO3k5c1P7e9mb
6cnpS3b9llor26RSvLUvWQDbSKYHzPV2Ta9aJ3BL1jqzGrh/y8orcwwb0m5ePCh2E70N/FS9izoI
KTn7mCb25vbX42X/3EyDDQco4GFoOI59Cn0+IdHn+EtetMF6cJ1oW5Ru2ZPIZGTqPZg2sgplMO7R
l0+ecBtoNliH5m9U6YpF6aL6G3nV3QAIBSJJF20cQKg/C2/E5ijUk/e4UoKNhV/t0+j04X4pWpwH
zYjOck23x9e7UTznkvsJHGubrNPodvpRq8jkUGmfv0BGqJDo4IbRsMkM9WJ4zrzZX1utdnaQ6ria
FU5uul6W2L6Q+xIXNzloJgarCxtMCcvqq5fYx7oP8mdhoQ8qvkAwrJ6FaT5o5q0PxdpqF7VwOpCG
C7apbWXnOTD1Z9s28pUU6WrP/Ql/yX8xmqA8Oc5ANdlty++KhoA65T+1gaCDqs6zUbTa7ZZCUYJ1
6NKUL740p0mlubx+7025pTAdcjdq2Fa7IsY0ewFaijNiFdnPvoFO3d0nkXcTDJwpvNzcGZehS0iD
WQTp1/ucuIRkIinD8rHWoq+dAsHPtushXOtNEe/Zk/2rHfGUWCk91TMl3ufNRP4tnz5PfkV+P1EK
1YtZMiMDYM4PpGCxftBBgilqcJUfV34aCZEHvgayhvQ1RizN+++IfQ4JLzfwqPuhQjZXCHKSyXQ2
GFja2zZACXoeNGzn9HTekJKxhttkc4GeNnG9nYN+uH2iXHQJ1XDSb6N+hWTi/Q8URtVWQuHyb6oU
FbRrNa7ZbhnvvCKwPCQ7eJAmIlVfyeLZTz5OjxB4052E0XePzpsUysxja2vLT5u8zADjXiaerQfA
QO5iwZm8yCFFSXHdwc7Z3WNA7p+iMHeA/TIrD+PiURtJg3AbAH4OdWU9UkjYZ9UYfvGwx31EsHBJ
k0GxkJxPV6TPMKz5ws9lc8gW/qqQWDtn/Izdaa5GXJOcGsWbqWGpYyi4bcwkaClx1N/a+EnSUPWY
WbdwNqb1N/jeEpbRJPNcSQGo0JkjTfvZLDznrsTCWK2bsxIo2XfoMx6psmlEYq3hf8cu/KH0vPDk
FVF2MCN7fqwctd+YyDG+NQuEqlcs+6qryT/wsczrhCgfCTHf2Uuzz3yUwgNFUY/64H4xJ6p70iGH
2TfTTZqor27hzc9enayRjE7YaCLQChu18k63HaQ2ePvestzblhGnp2Bzy4Swn9kJcFZLHO9gY8m7
kqYc7HT+jN0h62Fef8YEskvOG1HppAsPtWpa4BMp+leeFb/IwVfjDeKA6uOtpSCa1YTms7Swvkte
2oEU7ThglHWPGTn6MRW3QUpVdBfFLda8ywH6+udZD+k+iKyHyAS5g0gGnTqkub3r4TxxH5t6Ed19
SSEgXy5lmfG4Tod0WckucmZ5no6XGIpQuaihTY0xYE7flN9jswqOomHWFCXjsjBXt04EMk+CSTLZ
u96qtIPnRPHBLFm0aLNaf3H7ov4y4ttulGjqpGyXvhgRWzCfZN1WOivHR9lEVbbSKZMAIEdrqzGi
o4xAtNFAfHRZvfy6ZOb6b/oInt1ePkBZPpR/z6WocjjBeqSuHMQCNlXY1s66IkV+dpqgay+GEqZn
N8f/lWoqUTlIUCYZRQn5zvHzJDmAJFGPKQLNGSzINNrVUdZuIxMj1dmk9phY/n/KzHq3TBUkqTXa
G6WMg2sbqCiR9Q4ZLlfpX9wsBGjYks+wh3LdLZQPc3Le9TYv3qsKeqBMys2DTXJ0MmBlNVgRPcUj
tQg5qB33XaGi2ElE+kx2ldssRQHHJWnw21BtxKq4qLXr/RJhGnjb0BmgqC1j/cACJK1lmHQAZv5S
9AhiLgjQMR1/a/3qEzjopJs/WQaxqu+4fZqk11/hMs/o+k7xw4i/2GlWCqTSTGV4toqoW2tZnf+V
afqlUAPtHxWUAsRM64cKG2wF7xigXJSmu7mKC/Tf++4cdIOxizuAlGPthmvP1IfvjVUefMeev2IB
8e70brcuatZe5J6tL2YRxyeM8pDeW5pyaJNn11P0F2ncxwelYn7Rl/GRRnZCemfD+9LoavYAmno7
N4n/aC7KelYBYEJLQ8xXl6aI51XUbwYMsR8l5KeAzJo4C6llLJ6j/6O3WnpvhlLL1Zu5p5JfNN9T
0ra7OgEUmtXTh5fN+k/MLU4l2exvBcCWlQuEZmVQ9jzUTo/2YF5/TTLfeAqUKnmtA/xBl3CD/flZ
8fthbdeR8e6Gtr8h12fxOoDrTK2pYqkCBPldLKIyrR540ubuQZykrPSjKAfnvVZy7cTNBIpzMZiq
Bszls9ZtHnlams9goN9tq/zAg/3dM5P5o7AhJCDw/9L5wCqgZf+s8Mn58EYnwycWlnVfhM0qzYx2
N/fXTA/tF3m6UuxFY8Ws9YM0MycIUQifzdVghNaXorCtL4zPhx017eoh0VnDnpo+zTZJ08QrPQWD
K7+kWsJWUACC7eVPUJIQXVVdrl4ta1DfovkqYaqYPvpDTILCs3N4gQ7Tzpsv7KifKr2H84kwXf5k
mtW0ctgGHVKYN5BmXIjvy5iFE7HGwcC6KRZHSmxDxlKH/R2Szh/DPXfhJ6A90MfyeCvM1HbNNwKc
BYpa0Y85ViAzBUrxUnqU6jKTMpZkmIOV4ufBj1Th7sXyUz+RyqxfZGKgU2908jw6NrVbv7yQ0aca
tdSlANIYB+j5oGylCmVWg7dqWVcdbGu2nq1wZwnPxixJpvn9wy0fV9IszGl4kN3sbHfmppznCdZn
VmDIxUHO2Cwn68iIjO09VgGR/q3XcgoSP8uMe4cMlrnO0isdcqDA8Dnu3nu/smqHR6MniRIVw4er
d9xBfozrVGACo4rrOPrS+NVwSUpzbdZat1Iys74B0rPZNFeILVKdWPDpTu2i17f0yrNLmvdeGfz/
MBf5TfBl9ypqyMO9S0GsubLjClEuWQ/ApHdSXpVxnesqxwHPZGlhU5Jg69Q8x/liW1LmGWrNszuu
b1bIroqqSIKvTj1bxjUvKPuknYIFS5M5/2W7CPFl7CjxuQWVf2W0/PE4Fk4NbafoydKMcfImSKYm
m1vM28EsStPrCr69ZeueNfRlb4inRs8w/k3b6aBrNVaXbfmt1HPMGDAUWdmuVr5IURlXV2MFVgeq
4JLKw4LW3nkDS13p5bY5Rg2lFJH6dAy92+T4NKxF61Ni/iLyKQd3OYtsMz40jvE8TZVP6sZDT7m0
Hzs/89iwQfa5x6ter/qdBH11LHaJryXz26gXj11e+UgxowhuBDwfS1+76GwFvrg1nsD4JKG6YJqU
FALFgtPiRw/CFoHVme2dBSwljJA7g6RsqtNyf14sp8oPpttHqz8SxJJDlljhuh9Ut+L9Pbd8Hzu2
FpBCkpcbsN394xA6nwlvn+X4Y81/43a/OSyRrJ0ddw45Afx0rcX8pS7Vr1NSds9trZbPzdC+Sbgk
ob2BC3GIuwm5PLU1si+NG/RPXpHubNEZjkO0q4vJsZdaK+87nor72o7ajdaxS0Qk1rGc40eGQNDX
uohZ4/A8jjJvxCU5M9DyptlmPApHGOYPGmUPlG3R80uKKnoo1WJdaiN0X7XMgkdPd5Rr6U9fXeA8
x3sIIcTg0XecfsONOmxkmPRKhzHMLLy14asJZAekyTJYhgyoGsnHyFiQGwGZUg5sGqxVZ6cWdEOa
t2nN0i6Wnt+Cv35IuWjOV69DYMdOSvdc2opzntPWOT/L6T0ozf8V+2OIadk6NyXqXvcO99el77E/
rscKfTywq79EveOvUBY2P6WObxmnVDUzFBG8reSUbrFbuknGh5Fh3rpuQWH3yBzq9dtwEUq+zbln
rO6fQ6p72iHgra6aftRYxQzBHsKB/cIjElZOWXd/g1Yjs8S60kaCRK1mTIp8tEvbIjceokbLwE6y
LqyrMniHGnZQtNkC9lemr5kebwTyNGep/2DyCFpJs54M7xBn5KKlOVZtsq16j83Mgo/K+2wi0RPb
l6QOnVOAgeg2QBztLAdXRVA8cLIEP1s6BjtARkSCt9PboDQl7S+nzjhVZ8QMPqffut1O2+ljEWx4
+ZpQov67cXLaLtlAFJp3sk2Sjk5vXhq41xcJhUlgAv211/dJ7cACSC40m+FzBBTlIm/FICaJgWpa
tlbMpYZ1b3dSr5J2mRYUxHCXuLJ52UiCOKy7aS/xe75YxqI+ma3l0n9cX2pibh2TA6dcvyczq7F7
qOpdCN2bBEdiacdZ8f4Z62p6usUaBym9UElRxweDIIfJmq/h4nEZ1yVSCKkcLWtM1knmtdth0VG4
BXm4IamwHPSsXYekoM/Suk28DdRxCew197u0gghQiJH1wbrNSY88NHhZrurAtbaZ7UThNurt0bY2
pooi8b+BBQImyHmDnwa1Rj6KGt1vQ3JdKQ6Fpf0DzHna4wPk72se2m+okJyCzgl/qAi1rEO9Gq6q
PwZXY+rHtZdU0Q/q4gfo//l7kRUxORvvydb8kDUQQlE4p3tPhhJRYRm8VwlN/aEtvORVIk6SXQEI
TI/SBRi8W/VDpp6l01LZVWcJtmHS21h2vcPoYN5Kr9bgT1Ghg7iW3ooH1AVv2XB1u7BxBDJR+s7z
PI7KdrSz5gLLBdeQwHwq+3I8I9qCvhE42svoLsah0u4rLlcvhUteh/tESYCtYEOp7qXtquxqrcIo
DeSAyd0ZKP2salL7x8ntrLccbfKVwpccIAvNuO8OeaCOLwr/mK/8s1jBEq6jeHp0xuKDZKH1lniN
d+pi0GjSGYZZui+r1tpKM+q6chNEanJ0Q6Tkkjhmu6gmuwTD9q1gUlq0Qa7oaYNvAa8SLJQ+P5ze
6rZbXK+r7mxGDQZt8OV/Y8EvTXaJa4CU9fket0ORqVt6qyxMtjPIa9bZ/52b9VZ5NNTx3IMMp3oT
ddPnae8mE4XCsT0AIztKq4WpXBxvY1ilnm9pbGPuxl1gB82z7ybxvi17NvBNQDLz3gYdYVx9z1gr
S+VcyudyyIw0PuFsvL+X1SXepZa/LvvA38wkHB5bMM3mwN5rHWETeApMvA6STvef5eDqvrEtmtLc
RL9iYUoKvm9q9SBDpKOtwlPcz1Tpl2FxXNiHLmv/g2bVNuhM9UUOSsDOGmfMDBCFO2frSfH3I2W7
q/T6leUdHS3pV/cZbQq4DP0DtIyrRHsZJki4Q9Ft40CPz1GsfZU12Z1y/RvbWoI8ly5OFjeHP8ZZ
neVuwXtUK7XwSN/o7lhtaiXV13dVZQB49HS683EDWhe4Cx4r03MfncXRoo5C9vmzOaytpSkx6XXd
8B8ogsXxHidxB/8n9tYygJct5Q11vKJkprFPzctrrjTpaajVli14m7zYCbLLY9nNP9Qp3OTF6P/H
y6avnpZbj0M/GWvZuMnCUAdatonNHpUAFWjpveMYUp59mirvogE4IUHlWQezHcwrNkfeZnLz/mtK
wXk1otv2t4ZOGsBdNE/QT9xTZW9+dIqOaW6Xja9KF+HzWkMsNGOrwR0snNFQZNkVo1woSFur5K+J
HtYtlYCeBZL/yLatQfCMVAhAmQ9H3S/V/OSqRrd2NZZeHVrM+cnUa961AxV0dfyQRsgb6jI0kbOq
MlI5qFfqLSBz7B7zsm/ZXOR+t87aGEDSEhwrGJYb9X5aD4VzloME4Vkc/CpSDhK6XU1ObxNvpwEJ
MT2aH2yEJuvVbxezMvwAuzGsN/qShUXArV8HvMm2koqVmJxFGT59+jiuW8nd3lK2dfq3HutoRVvd
sHXGZvrmdgEKuWH+N++HYF2mbvoE+i85/48Ro5MGaz0Z06eFdHn29dle61WbX0cEF57qOlV4qRkB
6CmaclBHNIa0xHjRo9i8hSQ+9/5K1zzyzb/iJN3HFQyJ7iAjqiK56sniT7QI04/Jg6UOyU2gXiJy
cNPZXizLtZ3Nd9HbICBr7CndlKs5z0dv02bjX7dNT4xIOKyYkhWWyZkUQJTgf7TtfvK3twVJxxZu
k7T+14nXwe3Vgg90mW1ub5nMQ9l47H6GKu63PYIHK01lfQnU6Mita5xYH9XGRvbpPNOO6hLTlDnQ
VvesgM5gnlzG6b7Zn2XIMkOuEhlZZdzyCL+ufN/2//tKt48wFFikOh9dlBlG0rz1dZA5KO2F6dUY
sBpDvqi5vfXhOJ3UqrfeQvxV9mrf6XuvT6P33kmO3eSiDqVXz4Zv69coyT5uycl+0K+xEf/WynkP
TlT1DoYX9HB8K7TIYzNstirueqtaPK+T0qguU/54wz2MjrX2o5llZWV24TrleXFrY5dFu/vVf8NE
WJb+OV4QExCeiidfv7qGOeMeIEfZH8t22Qxzb4+U96uEug5Dc8ojOX8SpFcjQKdoVkDAlR/kHpOm
QC4khm8EWli/MBpWaxsrickPcJ/rNB1aa2LNNfs4T7TVXO6TNBp2skcEGf9XNrsA4PnFXoLSe86m
FIzyDZlR6Gyza6AHwkeoSHseIAIunD5AY9qs6VdQxc/D0pLQpPwMXF95kQYPebBJc1He6A9pmJib
sM6SvbLostRaf3HnmPQ9upm/vSAQWbQeYkxG5T1wf3EEHjpy9sBT7I+OtnmJkVQdeO+8FGZqP4+u
+RQ6ffRBq8PmZSKV0nrRh11YvIDzxr0sSrjv2bEoouijUhrtErU6dbJlTh+10BiiQD1ILyV93pxc
2S9fb3W01hnM5MFpPvBwVPZYnWqvltF/A8qW/c1t8tcAUOR1huJ68PtwxnGj+54vKzDNT4vV2LL7
lgVZRxUmcTTzBRCY89pNJPqXVZvlw9pOIvebzEGfzTgNztzcVm16FYZ7o/Xc26qNzBryn6VeHnn8
Biz/OrhWqP/ypQZh0A2sC8aAFGa7YBWyKE+u6He/9UvLTxF/1JMUbSolX9ZG1T4yi/BZOlOkYVdF
UdcXaSakw9cDvoYHuZDhKMNiHwYTLS/wu0xBhcjjUGe5vQpGB++rXw9XyGvqTnGpJt2fokYV1peI
/z6ILPPpHncKlxprYz1ISJ7STW84G97xxUM4V9+zODf24A6KB5ZBScKeF6+NUTffZYS/dPhiujyy
UdywqnLWYZ9+99kc7G8dMlAOfcK2N4idd6RiUQ+9XUEmB2HxPXTShpRwBpw5yCD763iGHysfsDp4
12XT5pv58wBNEn/IZZ84mulzDXKH5TwlddejKO1V7hmVc4yem8WU8XYKYKDcKuPIjC4o0Lnj0Iln
433MpON96kS8u9w+PdeuOj/iE+PtvSzLDkWT1q+eM31H7i77OzTmj3pqsRMFdb8AB34bIDI1VTl+
+Gmavwxelmxzx8RQYznI2QSnE7VwLQofYBTGU9ZfIFcFuA/8pH5AJjofP7RcqbauD17U1Pj+FE6Z
bBQt1b97MAPKUot/YoUMwtMrtWeSA8nRLlSk2HOlJJOg/KN7nf+EJT01Hid4C1Ay/QLkOL1YLaLv
aqyjQsyuNWn8a4NkJs+vwRpPFAKvEkN2CmvHXwenGy5RV+H/9yskw1pPaTZegai3dBjI9ECm2Ntm
V2EylSd/p9H3HqeJn1q13GWjH39RNGoUAbYaR43yxxOuE6iGueCsK7t/wGWr/ALj/ugtD40cg5ej
joLARpqk3WuUHX38vZfeqv8ex/30lqNx8OBzCgeNMCQDHE8wy9nLKKTg3m2j157CxGYB4czvflz2
FG2UDqUczqg49LczhB/eB9U1dhK3RB3/PsTDdahcKcXUn7NwSM5dlK0gKJWHSgSrUW+zVjDE/9XO
SStsoh7ocTeY0Px7T1sJpjM0wvlsWQsafoGH3psCD5XB0ltlgcE6J/oq/PYYY4SY5RpbWkjlyTD1
R78g9y6dcgj/O0JaJmpsR9tQP0eEadsdkjEGfhTMP9ykGs6ObTUvStibVzWy9t3iLC8hoAD1rirt
dnOPLZPKzt70zbu+2A30ZveNFE76BLHffs2aHG9obAdSJUdAFEOctdKaxrsJc26rhyMMyVBz9nEx
NjvuzAIlmTbcaSp6dzcLvwC6Bl4jS3TJTIBAZpA4sMpZDM/AxgpkX8e4uY0Ilr4h/zPvsdActtIs
lkdylVntUZp2Bd4BFbfpehvsTquQbPgrrIfoZeqUk+b3wXvNDuTC48taef580Kr+b99IFDw94D92
k6dulMLz90J47JUIVS1pLnRIaY6zZqxmXcUJ7lxW6ct9wSVnCJrjejJY804WcKZ4Fd57IlIH1MYp
5qR1mO+6ItfOVbaZ52D4bvv+uOWp0p6KGAUSL43+kcWaaSCBrEaB+1ymwLQwA4u3ec9CvcZxxCXr
oMbqW2dl2lXpUIAU/ItNSX4/uDl1OwHNlAmCc9PgX6TJJLsv3V3kN1AFlh2ZEirGNUb9SFr3TZq/
2IsWFkumW2wprMXaCGuECqKPnPLRDize5QLuGJKNiXnDjRxge0q+1u0gPHbV9xK9uH2JPdKDotb+
jCsQp+TL23Vf9+m2SwzlQWJ6YeAaU1L3O6Ax8P7ZXEbfxyhOsrWzbjhjmRnsXCfooat1GCJ5JZlO
OVVJYQHD5tAvPf8rNnRUHFJzevljbClXkaCfXcqqdoHmY9CL0QRlkUklu57FycXWcS6M9VO5pPpd
q8JxrXesS6wn+VOZD6sqH6artFIJKYW+ta0y2Eis9aYli9TzKuzI2xZNUJ1HSdTe2xJMgpnfSU5v
g6LaWPN0aYHBMyfQoPysQBZ+XkOCVbKrsI1/LDtHWZUFRtWy35Z/oK4n1YWSzEm25RInkTYgxu54
K3nZY/qZ4xV5ub+8JXxvdkGXbwK0qtb3jtv7PkR46b/gZs/Mo21XqeOfgPJoAaLfDzfQ+Q1lLvjz
pC75QiwTwfqaOXWzPoy3KRtsp1g5gzUh1ZdE298XrLJq7RNwkHXqRltp3g8OGiSK0/tnFcUBZ5Ul
uXVSy/hlDpP6AUMi9rrquOxwxydPa39qk+Me7z4yrYLvR+qgtSvDwOhPT0ljOtiifM6cB7s/msC8
vL1WuMm3wMaMHWRisU0CljGOH77nmavtgRDYe39wzDfFT0+CXMxYgK0BPWDEY4/JdRox1hJBEjVJ
jix8560Sxsnejfv23Bmzum4nZ/wIGxa6kPKG86Do/QdmDZZSvOLJsS/1aHjyRvivC7U2Ucis5gO4
YeHjzp72NBR58bL4cvGqTmeeh4i+vile+wNBsnaP6kG9F3OBi2l3w1/2EtSrpt6LscA3CWYj1juV
D79WG6z2AUa0AlOurL4hjdSw+AXgE45t/dVu1d0N9IAY/H5QI+PWrPLi7HR1/AX+za2GkLHrQXPL
PEnFILYr/9m53ssLY2P2J5YYMbhp3sJrmAf4uRZuvZXxjWGOmECLlVVEBQgzC/s0k/C9F0jl7L4f
lEKqNKslxROiaSoYsftH6nzlNoCLVFDNVD6kY8GH+QtQTEKk+bVHKwg390kCMZML9TgrbHQBuiYu
e6IqHJrkzQ+C4AXKx+3dHc7TLgYv+Civ7boyur0TBN769k5fXvbx/2WErASqsUgvLBouN7hxXn93
S2966iY9fZmS7FnCNhWkfYtJ3W4o0LxY2OsbEfCYFqFtqC5GhzVOHwMqkci8CJsoDV4XEst4eeeu
pj4kwfgWLGRN14+ibV5l+lEFuvnR9Q9zB1uzVsLuUKJFvJNmYfWXKsmjV33CzMzLLFjMy+wONDCc
F7W+dqyiXparluG3vG6z5OfAI3pXKnV5aAOH9SVsv734NXZOryJuijyVNM2xKJ/1Fo+e0oG7Dczo
xcXE4ypujq3Vngchk6AXamDpgoeJ7bnjsYjZJFo6r95Un9JttTTR55jOehfXK+nVKjV+KdmcSacc
6hhZHXbuj9LiiwCeFuEsfTbwqG7T6Zw6vnF1q5KUW1jBvirifyRk6TNoBFs6rOwb7qfhccLXB38H
5TUIoqL6Co+7Wvv7siunvwBfV/uhM7u9kRjdX/4+4C36F7Wsaj+ryN1JlIRW0P9nRtjaLh2v2RVt
5DzD5kUM1q+DpzgtyoMVFcAKVf78WM0PF5SdWMKPSbBrGhW+4NLR281wkTMAB3AOpH07rez6lDp6
fLT1IUBpfpl9n4OqhZEtDgVDGDvPamf8FESNk/j5ynUDRMncOj/znA22gsGx3J3hDsV3wNPaNraM
4tQAID31Fjrb6IYj57sAyJGAXbVRVf8YW32EqJT6j5M5mria+/ke1ozxRcaW3dXv8JD0VQs3gyRz
L1pmY9GZDWusO8aLhW7FxVgO9oy2865x/XYFtA9oTmuFzTX1cH/TQpY3vdWPPRoWENNUD886ZU71
C2t2G8kFBSSA05xZ4GPUJR1GOTVnazn4tXGKyE/uI5/s19r16/hcKLPmYnfGqeWHLVqYdVIfmh6F
VnxUz+SoEbeRU8tLO15ec90eKYX+lr03NKc7T5q+uqXxk8UnMdRKMvpy+qv77pFITZ5tpLRTOItZ
MCNB5pnhATjER2ZYFUYm/z2wy23GlbQnj7Jt2lOxsfrfh2DuXN9mVO2Urd2YteVv0+7XgoOV7TLq
CJ2Tot8WAwhGBA4guFFhSGomxVFANp1kllMvyw8yUIL+Ah++QXSW0arq5kdjyVRLrxyGocsPNfIx
K+nQQ+tYA/Q+TaraX4fl4AZGTEa99LYpAh7Xe4ec+WFxShp2q9IZhgqWhsuwVlXss6WgwbC0JC7j
pdlpvKPmABEqaUqHW4XcliE0vxrE2yMc/zf8JVDaa+rwUQ4Szy3I0SX+QWDl/t2hqsXBSkpsjpcO
GSxnRlxmVyu/5ni2mbdOiTtTfoDviTlhahz+yOPKFiLt1I+UisRBWnK47zm6YPrABs/djyUZhFfT
i7L1LZOCP+yz2zjJJpit6KokZXBJXL/ckhKbP7jNT27jRz+1ji0TYNHilSIqxoZxE2MKMOnPnTfq
KxmCCChZGG3+LlcjEVuv29kv9kXgaBvUl5Sv2hzjPN508c8qtNZQo6nQtMCo8Ls1vpsZIPjKNpQv
aE5gO1DUEwkR1Tgqo8ersTSyx1Qt5gW+eAxC1ntxrrlnoYS0k0AFo9+bnVsDQ1n2ajIYGt/vzbnW
xlWVWv0JaSxtHVjwxLCNWwtbBeAh+xurC19tP4j2ATCYE4+H6KQHVBenMaMc1HVny8ag1lgOcuZq
fXZOZzb5eTJcq67/jEtn3RnprlapXUjz3ivzAw3dgIZa9O7ee7/Krw+s2W52rMu/2DYWM43Tdkc8
MIJvdY2KRTK8Z7zGz37X2GsJWzwrWEN49QOMYOsVuMneWiRgvBFHGoDgoLqW2W4avSqtGr40FVoX
poN/qrMMswrEEtwpfJR8iCQ37pmR/4eYDMn1WTk6pY2iMamUW55k6J7DOdaopEEjsRq+0MV4oqLD
mtuOWTOyBkh3fyST9cJdJ2mnPdzjeYrI3lKdlBV8YCk7infVaU7irtq4Se0citB96JMUkDl8VHhR
9cKLyjv0FK20HHe3kbplo2E3IoGBWub0VNntM8mc9izULjnkeZ5sdbx7N3fOFzXk7GJi2iGTbkSv
gqnmMlVi96ka5g6bOOEZwP7sc5r03sctn9qq5aFEcuYsnLrSD5GmjZPyQZr1r6YQjxIv+eyV5m+9
C2dY3HTuc2WwmtnFg7CU7oMTrey2szrx2y3ewC5LYqUPt95iAGxtfmuEe3ybMAZ3Y0p0JB7Yviem
dr4f5ibUf2/yU4AQ+DUmK0gZYf/+9ywd6txHm7ypHAiBKjWK51Af/ZMJg3mDDsj0VxwMD2qH0HQT
1/Vetqp/7Fxl8xsuSCbplYPdZOm2bT1U13519LJVvrdloExuawOJGNC2CFUiOlAvPmvY1vkHNhHP
0pK4mK5J8z6iN9rnaQTzsLp3yDhl1v1Db43Pvxm2yZBqwrA1TJ0j2aBXQavbC26d1x03RpO0JOJo
krHFftapXqUlB6QZKY3MGGXLrLZow4flGvcRcg10QT6vISOWa9w/5X6N+6cs14Cc4pyn0vyPmmvB
q5e6X21AEA+4woWvUQXBfurnaiedEVjZMzYh+CItvRJTQGoW1DZeJOSxy13PaTQf+2VEjfodGTNg
udJbhUXzVC2mh7+mww3ZNxb0wIWlnVZb38rDf5CJoO6EhfmbGmsmRepWvRbKVLLt8iZARuX8yM1I
JdbLtPd4nr95pAxPJlIg1Y8mgGSYUu02nHe3MElvuf70V2VQxZ+nBJd1NE/bOUZNbB6Q6iHuKD7x
tCnPKrIgfKXRDNAMP98JJiyN4X0amoZzrmDMyIP9qy39rj14a8GWmXnwEppOvAHNMlorv8rG01QG
z6ZfcOP0Uc8jrvSf+B3Ur4OTslOubWOdNnX0w/Ysnvu9/a5gpbpPh644ZLEVvrGTfZABLeD+NTth
7Mew3MG4Jzg6LQwVl3/TQxdiUIY4lrNNXa9+c+P5fZha52dn2MfYLJpvjtL9H8rOYzlyJUvTr9JW
64ENtGibnkVIRjCCMtXNDSzFvdBa4+nnwwFvBiu7usxmA4O7HweDJAJwP+cX085fQjU7m++nzn8X
Klqh/xzKKzM6d+Q+Cm7Ki1u05V71S+3LAAki0dr4p+sYAazjLv+A+NxwdP05OsEyMp9B6KCEtISU
ibtJQ2f8ls9WyvJnCB9YCIbkir40Zp5vqeMA1rP64qvShN49Yt3jS6a65TWslEeLN/+LdCnYMexK
x44Of0/I90Dw1EcZBbmItEwB/Lzo1Zwd3GgpG6qvxp0Mm4ads//4tk5VPC0EWYVNjQwGLZoqDTXq
Ayr70V036xmoAi1+bOqeZ0KS9uqlbVDQXvowf+jNdVj18IGsvBwb4yZSeBZyC4dGbx57REXfYqJM
VVntVdxSt4nyY5QeaQ4Fo50QYbqLq6rQhckwnewpQbZ80NiXL9mlpDXLXZXbw17xF9RhrrJedYGX
+1WQP/olBoKxV7RPKD6FfF28DscnmhNspidEcvQjqq6Ar6X5ayDB61qBS4OT5xK29AdqhC5tBvMk
dl0IiSo30CV3rLNcaY3rG9CNTe4Cru87Lz1Uk+ufNXX2zx2qULDglza66dchrRtWJ7/6IqN6C5Ro
iXs3XFE5VPYydDsUvqFaW69J8uULlMLJiVjZl4mj4nytW+7ZDvQ+uYQwyXxu8iMPe6znSWGQiOBF
v530GICuYjhXOYs020eFaX699afmAO885IlxbXEp3mRpNh7tJDfmXbx0atq0TpHWu4FBccON5fnD
UUbkikPHTsguqGOTPIsRRtlmxdjh/x6O17UnzY1hbQPxyJ3uOi1jqUTLmBx6IIyMybxbrzt3JftF
b9+6KYKnikWRFav4l1apAoSBDkYBIwngHPLBfqBEsJSXtqL2r2U92ou9jPqiojB0X4zOtyZE+GPL
RmMCN9q0x3jYSSZH8jf4hbpHA1emjSR9SvFTQxHkcWq79l5C2iX3Y3Wte8zyUH0n5ypXWWLbMn2L
hcR+z+/iXcc2aXAAs5OzfBjdGrQHKjmnuPHVF+kaLBhnvHVM2IV83AGNlBcTS6rELrHiXLoCB0CJ
C6R1c5tFGfZHY/7M25kCjp76z3UTfvHaSf2D5Ia/swYbFbOpK75k8ceiD7Q/+kbjmdpATsJ0UvuD
JAdii2n1IR/L+aJFRruV2b5RUCeBK/eQp93j6KLGMGxWtBy5Wm7MwHHPbKGVjbZwW6BRvjXFZ/HW
lNFbsJgyOhEeiGk9Q8YsZ+OYpa1KaboD8Q137JtiNnvehP6fSjwhbj7nX8ogQDRkSKm+Jb11GlFJ
2RYzQImZvcq5H636GiXwjIPecj7YadFsEt2LfyIZsHHMwvwrjrUnZ1CqP3LN07YVNlcQqhz16Hho
4ztWAx/fCbozbz7lFKRm+/tZAl7v3NeBcvr3cSyXisOAzBRu3Vr9jAoy7L7vo4A6Wz9dGmFZjlfW
+wYr/qCxDMSrUCoG83Vei17rsWndS4fl8Ts8k/WL/aQl/qVcZtw2tCseahlIeeMcvNRb/lt+GX6E
t3gI9cD6Kw0xVKXC/c1Cm3jbW1310haRfVBDq7mHLJtf8krJDhq5rdfZd62NapJhWqY7YJ/3VJzy
g2pD+viJq/qLjR9FMXvWyc79CUIfzRSBy01KIeCB1V2NrPaCL16qZLeDNnSvQesAvl/6y9T0D5ln
ulsnAOVhAeVbF+W3piz3pVklYXQV2YFb890oReirrP5ltC/Uv964sI2jUO92Ms/f567pnZ0UGsud
nKZLe5hGNCjk1M9i9y0qQDfnnJRslmJjfh4wI8khbdM3WKF/BrRhH4pheHWGGfGG5WCOCYt8OVVN
963zNix9g2L8oZetjpHH39NaO4KlbwaYLdasSs7ogOBb6s3t/Zi09mOlpFDARyv7ETlsEtTKfPAc
/TswXO3RNRUkIF1IZzbkRBswK53DwNYtSGz3UI+l/ih9crDm4MG12ZNbVcn3ph4V/cG2nyWq/RWK
EjHEYXP+epstg63lUF6s7Jeiq0mQ/g37Slo8VPKkvaxwM2kuERm2zm2B+A08LRCgy0F2m+vG009z
Cml9fJC+W0heUhnb3NpIQ8P3gsmzl8AKEWxKxJOHJJgPLtJNC/OsqzAN3bzI9kPi18jKJ/H+5lYN
dsR77Of5nJe5co+uEIScGMe+O1MLTGiWPH7/zHBwGgTDHfplWW2GBb4th3ftd6cy5BR6cR4X2acR
2I43DLvC9OPvi49ErwBNsVzwlFgfVLBSk+aEIXJ+HDVd+2D2/U+JcBwYQYjFf8lBpOzzstDJfObd
g6NpylbTWeorlgIwzUnzLRy38gK5vf5sJ4vDEwwtY9DOccZfQpr/PSqCRvAFqdS3qGiRkpUo6nLV
BcyxXEu6/cHSzriNhAjqc+lbVNU9pdDYTkk0xC8KACusDrTwu5sDwLGprrNGjeYzCiLtvk9a61v9
UQ2S6LthJMgD64Z7NuddHbHbh34LLc6JO/h6C/NODpHSQsxOFW9/6yPHBkNviZY+JHrBJUpg3Kf+
3i8S5zgW/sf/Uds871Wg3j78w5uuuZwh5BpcV4X0qEIzRmLiBVXUDUF9byCbjrhTagzAhMhPhwdn
yU8DMyc/bUqWWjpCSWNHJTh2jCadHQa0aNxLxjpZktfrBEfXoNTGug6Musr1CyKCR6Xv1Dut1icg
tUu6HIEocuQdqDO0kmo0GmvLvoNdxvpmnL7wIopPM+qS+0BFoNCrErzC2jx9QA92fBgbjxyF0R/D
Afl70QwRSZBb302rpLX8tzgJkeBbnPRJsPRNbBLI/i1gsVvM7fq3a8UDNoZl1uoUE9EvEmKYcMjm
RIt3bQ5FW5oysJLHKl1Vr9H3W6hZ+dlmtILs0E1sd6F9xfa9ixHHxlesdm8DEb6XPjmTg4pfVnOQ
UyPS+PrdwgM9L+qNDGlemHaLpNqfLFOqQ7hUzuWQSKVcThGhY/q0aLqB+PzAS6PC85XAdzF14xNz
my5nMkXOfs1bp7AJePsxTjb+KEZeHewCuX/lVkYUyzkv+AO5xaVrHXVW1O1y48OgcM4ZxKf1vl/H
+WI1ZOHxq3GMtrnvexIA709H23guIy8/6mgG3UuMEWaFfpFTLbSzczBGM4uNyak9/iph1mzqXg8v
Q9SirvPrzGUdrEClO/3WH8uMW9xtbuxx31bDkkr8dZVbnBKQc0SO5Z/EKvIZKZBFvEJNmy46xIrj
HfRGeSl+CVq807pAL4pwNoLjtpc3ZMg3Yvc7Q6fDIOqe3PfKzRGCTiLAy07DL2MA8LqXThc7iv2b
ejvU9XLbKNAM2qDP76RQiVqhdQwNvEmkORRTeiUR+d2as/5DUPrxB/aEMiQHpdI+e8NsXqUl14p8
5YPqasa+62Pls10V2xik+VdY0/FhnCz8O8FjYkShHyGbWpto2XSG8QymN2Y3ykNLfZC+ftmSKiAh
djgiD/tIdqPzshvN2I0mCPbiUr5sdstO6wDPEi3zpl+X9niDY0lgnfRRMx/lwC9gb8q+50ZZ+hyt
Mh/nNrAePd/cm16FBsGv2BSZjfvWHO9vXXJmpKTAnL7D8nmJBSJTYpxl9TtYeEAkQXzpW3Tgph2a
PONVDm0cWJe81Hp2xHq0ETl4qtT9nQEwmYwAtnR9pmW72B6nkzRj0/s8dlnwFDlx80kpzuHiTle7
WQfyzqmir7YbkWvM0GaeEoq5vdGDafc6Vmpm6/C+5TDV8V9DlBpnaUl/OXnbJHfZxS2TUAN0Hsg4
7BvLavET02GvhFqBrNkyXSZQMx4PkY7sosxw256iZRJabP3TPqxOdY4+2Aa/Z8zSl8PaNuCTWwoM
ciCVebqTkfU0mcOCFXZlHqwq/JlgLMkmZemLCDqYZa7z1kJbAhDAkn0VtddAt6pdEyOeduu7uR2I
PqyEVEvIbGfcY+74EpI9O8cuLFSR9AaX+BGcSvoaFHN4yTAxRMoRfe5f/amDzNa/6EdlK7yEbfJQ
jgGqag5k3c7V9yIGexOIbaSyKm3T8zXc1HjvKSDgg+MtUmb7LMJ3kAdcckEqe2nhZHrgJvV2a+Z8
b5gJxlY0emAbULFIze/SJzo9vYj81D7YXnPSL3Zd6bu4nMwzNgI/isArv4VWuZ7Ef5/8GlpO8AKr
vkmPbuVfLedr6Q/XdkEopnXdPi0tQTPm/9T6NZZBz9z6/J1OK1DByMe/FNTx8SFdlL2KGDXaKTa/
CJYhcm08NvM7UVuMdSQXgdZ09cIg91PA+r/EFf/ulhiJlgDS/RI9DgP50/9+AYlsRvAJTpH/VScz
K1cTCqJrlumd2pe4cGjTdC9nphEwusbgNpEqW+lu8sS8KwYFugrhOpPJlKS4rWK393bBdxMl6Ha4
XV36INghRpp9mfy2Pkeoge6kmNZGOiDDCgntDo/GV10tr9IfjpkCRigJuUWouZmGc2l8hPDZ/fcP
tT1Sx1/6k6Cvd8ZctWeEkpUvP6XTCPnEFLmPKMPHEBdZ2LKWxsrCYh+ygFo+F/pH6c4nKCEJ9Of1
95UPuv5icrr+WW6/yPqn0RDu3zoGv5AE9Sgz7bWqyTfZEA3tZh7M+mLEjasdDK/6qEy1enTDqLmk
JbsTG+V81vkHVFCsV9yR0To3PGcDesY64dJtvk41BPXcscutjLYRBIeu3JPQt716iyAVAuCXCYHx
i2b55tb3G2tbGyqqwb8Gbs00D+Zmg7PKfOcE2jnAz9jelvkU3P+7UxfRfNDMQ1xswPnP57nbS5e9
9MuZXELOKh3hUzQ6kQaa0eR+47800QEEnXKRSqNUICOjt09oiX81zYEtlgz0hovsZFAa+7WzSOIn
s2wxtAWNW+1Q6N3k8S7P8GmakcIwNyHCzY/xPH7nVw9OzZimj9VysPgqPWpqjZ6CtVjOL02ntcBq
F/iY7BPAfBQqHGrAU2zgCmz6P36bTFnBBpOD3mMCgH8jo3KZavS28gmki5TNCT0L9WJ4enhvFPZi
Y6E99WOh+RvXN3ed4ocPrTTTfE63ZVKmxyLz1ScTEcQnJKQssIzs/PplnkxOc9d/QE7nrUvmlmX7
LXWG8ixhcnDJf+zhkWi7Wx/11PVTgJJZOFPep7Gp0er1jPwYL1WbGt2EtPwqvRiu/Oo1bL34mqjo
+kpvV0ZL7Kz3yjNW5vWmKRB4acZB/1r29bV1ArAMBcL9uMlmf/YRKARQqP6nvNPLXRy7ymNk9x5e
d119DmvVuTh6De4C54FXuZLZsKJM+7RqIhCzIKnDpWSSYFNzMBU3/cD2Jl2sYayfbTFv8262vg0K
KwUvi8fHZhHdjeL+ezuyUaxtHUVU0wbFZ0Tlc1p0iB9FKFwtBUFcV5B2WyKk+StCWjJpSAx11+TR
U4MpyvpoKBX/k9nO2TNfv+E5SsL10aC3eCPUkWodZKM8lvYnM6vy5wh46G9RKFdZuB/hvpDFKaux
5VkeZsGLluQNWi20pMtYHusUT1663q/f9Wc9CljNgNnAsJgKTlNgD7vB7sYr+sLj1cvQcM0jm4Qn
ipN7XIbGEIM957kLjGLdn9w2IO82JHFm4Zokm5H1NEsWsxbK2hsP5/jNBPf9qXbJ26kQ6PYiI2om
PRlk3rWLzqhZdwkiCeF8xEF13OeGZt0Ni1Z3PH7TxtH4HLmzcbZ7rQAAhZ9caPMOcZO2pICoOc+R
CcBn8ZNrEwuUwKB8MGzwFQZ5oudEX5R8XFKAWhb4zyq/8qp7mqJQ5M8/EV14i4y99C0SZSHgqyZZ
R8Gc4FDhturPZt7ppBuuK+9hpThonwa7ya94qcGMECbEyn/QPoV+lOOCgkMeontXwRSo5te4cKpH
l72EvyndivcE663jClFQusACb7Xk7Vat2jhWjsh9gsLw7PQi7CXw+LhTkbx4icxUO2X2MB9glGWf
SdZc7NJizylOXagakBcsis8ZhOILhA71hRuhuPSF8zkQQjxmLNYWeYTmKKO2pc4vP+VUDiRsKxBU
ibPtm4TSRaJWn0nTwISslUtsArjYJMOcb3HtmfeekhQPvdc520HtF2ENar05iZwn2I7hg2aY0VbW
fkk7vw3oVDseBtbOW7M2I0xhFz3ZokJ9P/e1Vyo15QYZaudnO5D0L9L2uwKDbttHGRXIIDRPhTYX
x4i13g5W5rzT8mG4N9Wx3MnjxUyqZz0wnFfpb9nfkPSh4PyrH4zlFWWx+odrpvnnsuiV/NQ6FKkc
tc2vgKURTlvk/MjE5dexBgcmZYN+2lgIxzwAFPHvFZa3guP6He61DAYurPOFCHNDekWDV55RlMhQ
uNoPC7dKbSjJGrlXYoSax3djmdp3jdHAC0Z6Dg0Zaj2vtV8i7zWM2oPj2va1NCiNKi3kX4wYj1ZX
dJ+xs+iPNRpIy73TfHIMIK3FnD+BOxg2/ZQWO7jtJlB1W/usVT+aWUWrzmusuywYJ6p4NA00lUgY
u8/FIiJV+3210cYIMPgyu4kQJrKgwryRdiNIKFBUurs1y6pa+Vt7Jf3y+H5rv4vXDbW707PB2I5t
OSEIGYPFAJK+63W055yuCA6JU9uHCcPNT0asUYbgTXySUXIMCcrtuXWVUSc274w+KV+ywbER2r6T
IEhXzpNWVY/SMuxoAlMdUvVbrp/1NTnWFO3dHF5EZzkdtg1e9qr+AKDav/bLwcyRt9TRqTpKs6/d
GWR28VVaMsVtos+OqQa4qBEPhKk/xsgs7qLCM+5w/6IKutThKqOAPpGE1VbqddIndbjBs4EsoBF/
61eUUDssKdDVllFiZTRPAN4usdKVpz6Y22pi88/ffAty/mOVjxPGrOAZ8BiO16Yd4QlF5WAEkZ/7
D1bZfJISBBVK/8FVyk9SrnBDz5MxqVZYS6RDpKCP/sW85SoS6RcQVy3qY4dIzY6yfJRFo6+gWO/Y
YXyRZWboh8HRy8dxJ6OsStOn2fg86FgKL0LKciiRtb762nC8Jfxs9Pika8334QXhYWXeH/3aQ8Em
KdK7VC8++wszLQ3N4a5vxxgUJLw1KwRC3oRaTeaTJgTZvdlE/YfcjPonC0uJKvqDxY//pzv8mQDd
+JkpuC2Fs1W+YodnHCJw7PdsgFB6C6zFuSJtPvl2+cOLp3nnBnazRRa8AL6Ke2usa/bREdEZ8OP/
1JbxdBnvUp2vcAVd5G/661z3xUYIeVXYNS94qPD0KaerdNVKgbxirL8KgU8OwVJ5JQ2JLuzC81sP
/5+TypBi4yhsXDV89IqZj5PFzj5uOvfkit6B3rnt7o2h2wPiPjixx+6uaCuAK5Py0YJDLflf27XN
E6o6066ZWLNgxhDNn+oQdGBKYmgn8iciT7cK7/XTjhotbsu2YR1h0r/aZuFco0WgS87gTTnXtuLh
H5bttP9tQEIG6iz4Nzk7aeUZLnXpiEhIOpn2PkSebS8ECvEX9swDgiMNCB/4Flqp3TWUC88ahmnT
5gYRG3P/5AVldBbQ1yyjcipQMtIAgPvHfxpdr7CMyDy51ODE6t7E9pXVvsNLSlXA8jtVn+kXo/8x
8nJHRJ7MJysLFvOGnC6J0lYrkAJkk9EA2tQ2TQA9POsnfbfeTNIePUPfFQC41eNtfL2ZhqR/WAUv
stGDe6Ih5BH0rXIfz5p66BIzeFHxHoWLazR/DIb7EotqNH+/pLDUv3yn/0NFmvhLGubwu+soeE6x
zzuOgzPcjZb+Yx6711aQVI3dYC5Cc/0eWrFu3Xf68BqVynZu9VVHYMWDjvy9NvwvebbKPstV4ugB
59p1w7X2pQmWLax2agTGDcCXQfNhGEf1c7fj+Wl8plin45mRd0BKPOMzJrjqITIa4yCjtYvNlhla
wEasDoy2WaKp0HkRynEmdgOL3bSpTeG93eIcK/996evrON4YNjB5aRqq8xYiTTnIVY5AiYc7bVYT
9ViH9tfZG4s31Cu/iUb+K9lWSTbuqhQhKzSq2+AoJHA53EZufXI2CEVcTrUOgwTEjqExRdpZH5xT
HMLFclzjT11RL0llBz/zBAgMDE6QZsn3PlX0r3aVozHQ58kfdQAVfm5BjWkNUCMYY/GnwEfKbySx
/WEodW9rdylUTZ3lRpqyo5pDHotZOT5onpU9UACj/FoH5re0d49ptqD5IOJHXa1+6z3W5XrW2C8A
l8ZDxQe+Lyae8XZNSVgsz1qlS06KPt6JHpl0ySFb3INupmhr7GImJHGDaWSnPk3uRNNMuipl+hQO
bg91putfJ6iyXYLttLdYO0J4SvZ+6IMSWJowyuPHNOzPPmUEhLdATVNKVsidZnb/ip5fffK1pai8
XKkkC8I+0VhcPoC8ar+ArjfIa1A5erWJweAdTDf/4wZ7lbN3cQn3VYv4xvyJjImx7PA8VCrrXAmf
ZUuX9MjlwVfjdlh2hNKnI1ypu3P4LF3cqEgMZrz6ZHBCUP0CwfYTkqr5h8jJZ9JO8Ob7iPeVq+Nm
O7FmET5UjjPLFoxEdTI8NfsQgX89jrOR7RR1UA56ZRfbQgm8At5XpF2Q2D34cxCc1z4/rV/zfjAe
nU1pmAXCP5mFhYZNOXBZw9mG9ldeFQPoRmN+GizrT+mmWubxlHb0k5EX4Ye+qo6/2RBbkQbTJpjh
8C51azkgh9M/jGGCLa711iX9WRnoh6420i3//B6I2mJR45AzuogM2Oqu5ao1DjOk2baiEhZYEU9x
O883HeIO1M9h1pdFfe1mJ3jiKRg+1cvBLCJva1qAC2RA+mQ0AluvLuiOJV4uYQcqDwgDHP9v10gK
9ftYeNpJJsqgoQ8fkeQz7rQeJk7h4uAndZn1kFnIYiwSGnJI7MYBWOKcbl1ydqv9SHOw9L9q/wXK
cH637vC0MJmPeTC6mxVhro1T9JSbOxujsWaPRgwCkEt07zTHN8tOgw0MuOvceh2awH6Nwi9t4w8v
0pPmwwi6ohnuZCwop/yslC6J8ACE5bqHAvs8H26QjzyauP1vbYF6vAOHtE3+iaJTcLyF6CN2y1jf
pCcxxEMH0gKK/oqYLXo1QRFgyReqFxnLfWfcTeXcHGU0clGtj8IJuV2A4x8US60epkhbp9aTVm+y
ZsFCj4G5RUcip3izeLLY5DROmZv8GaKL0exJ5QDIj5Xr+jfEOHOfzmib1oVmU38GqJOCeXwqg7J+
iGGt3+A80q/ym8BBI9ZDFeRdLJmQd7H+Yo57i53K8S8g3sCPkZgyige42ONRmZSC5SEpXc3PfjTB
WD3VZty9gKN8lO6ojt+iBPegz+X7KEN/lO6QKoWP6N0urBoDWZ/RO+s+HqQsbw3wE2WzJeNdfg0a
85IlGPe1/bAzdCX+ERbuzJcjCj9kSefu8SIstvWEuiRqtu2LjWrjKey8ZrGaaF7kMPJyZdXRq0c4
I3itxi7ESJSvn+IFzd7ZtrnW2+yYjXhszvOdFN2kfiY1uA7g6oh+1617Nv0Af+T+swTd+ovISfca
5lW720CP1fbfRc2q8SHElYW780FVbFFAwgBxwGNhPdOi6QGH2JfUQi731i+DOvuQe5/bPDQXBwbp
k0PswhntHP0v9rbdY+6AVCxtWF3kmT6Paj/fk55JtnhwlJ+rEV1QW4kw27Cb4jMMOXfjpGZ2kdFg
Ng+eNsXPXYomp7VLCz/ZS4pmHsKfVlj5J+F/CKdkhn15sBzP2q53pBso9hXexjpBQtIR52UF2WLM
jjGTym3fucpZpBTudQg09Jvi2b1OyxmJB/f9aGx+It8UbDGpN7+gRLITvxufteouqEf3MmqV/uj6
ZO6Fbj4qGAPWWvJxcHHD8JvWOgRAtLd23zoncHTmNlAa/+gHvCB5LbSXAStlebfKOzOK5o8o0eVX
aRmL/7I2wiuU96uxuDPzCWRMDi6GV8CzxNVkSEi/11Z47PPOeG6Xg+16OQbZqn0KZt6g2yYzLw1w
3+va9JQTZUD/SWKtgpeHbw0HmV4A7XyeyzC4t7Tx+1t4tPhZk7bcal3L9oCc1LTXamSj/Wm5eqr4
6lY+gcy2q/7zZOgYUCwlyowE2dZpy2B/q05KTfLWvIW4TkLiU0aA2lAJkHqnqzXabporfUmy9Ub1
OUyHZ9YIZKTr6YyJdvnXrLXf2nJEA6kyfWT5ExMRsHLBKuDHGdlVRvkVQkmeG+ULFN9qW3YOKCmv
uGjzUOM0SJrXZlFlHefJ+b2iPQ1FtEsCHoLynbod4K58YJtYnaVLvqlOwF/T8H9KDwUeRAyDGlM/
ffaKjXTWjrIbPB8xLGOEdZXPvnfXp/XVWHQQkXOt+s16ug4bmFL23A+ogizhMMip0sUoZgelEz4a
c1hvFKXUjwYCjo8DOn3mZp5QtIoNBfe4pXMNXM4Mqr9nRc+f3wXLaWMh9Dgn7fUW67iKdde4zkeB
NAmEKc4CdztQc97mAnlC4Cu+l2E5rLAmQTjd5ryDRd3C1065poRnDfLd/GLfcBD+acs+PiLri4Lv
+FNddvkxGpeINJFreBixD5GBNS75O86t5ujOUMefwy954Jab5apROL8qkfHTBNJ4lMFYtIXldIr0
9NK26uYW+9t8J8Tyyipz3MJ+XXiKw5NmQ+FunF55xMFEnlE3floXVuOmtPzy7jbQsLo4luAWNtLX
Od78WCVXudcL2CTYeU0vPhVa62zUCk2te6lxby6Odphrl3/8x//+v//nx/ifwZ/FU5Hyws//I++y
pwLx+ua//mFb//iPcu0+/fyvf1i657KdcSxdR03LNU1dZfzHtxcUcojW/heg6LGIgjw9g+3O9laU
QKFz+ZIvuVHJoEvm3IChS7pafx1xemn0dPyg8/Y+4Rrm7rFZn7/JgXKluydFoZ3ivJ4+eFaNvM5C
adW0FIX/cnrQfPDh9TAijWvG6jfUT1/GsdPv9GS24bMN0BrO6OeZZwTt7kuHvB725YurAD7hG6zp
/YOdq4qO1V8eXFCHPFDSpoyEO+6aoQtGH7uACga4lkc9WImlGaXILak4RTiFFW9JRcQ4VnBIJvTR
gZWlR+AOydoXTdHVVrj/JaKoZvthxPn4NgkEaXYnF0pTnOf//X/D1f/5v2Goqoc0O9kay7UMjf/H
P/830sQg7QLu4pwm4HwmK6ifUreuKRhqzQ633XIvfXLAP0K7lk28dqEjB2urA36tm028o+KKvkta
DY/wafr1gCFHDla04L0LsBpxlzQcQCl32nGKhibat031E93e3ZvMR+k27oPSjsE2VMkuI4oFvfHW
ptBABWsOmsd6OZMBvSI/IH1u7gBE6Fq89aRznV1arY5iwDG1DB8qMhvGdYuZo5gxF28bTqXlXZ9q
xtuGE7nAGNRRfZZQmTSZDZvOsDPO8gqEU9Gcbpdc+7hkWnv2k7Tkkl0xxgdpoucXP6JYtO5Z5bpy
SbDSxvpj5JKervhovLHp1fkC3f37f7WhGr/9rzXPcfjKkSY2LJDj6m/fPEVxDczG8vAuKlXtPKYu
efsGdwg9RQMYBwN314YTeB6/IF0n7alLbbgxr/oUWw+dWWKY1+Cfu0XSqt6vbS9SmouHsJsTdX/H
1A3/hTFGL9fIS+chBP19V2vZQCY98T5MXvIVm7z5hzFnHzBR8j5OiJQdDKXrT3MV2M8863mGuZ36
I2hbuAFh84cfUimcyUjeY6XjI/zQYNw5D/MP5ObaYYp+2L7tbbO6yx90f8RpnPsdio1VQymE5Gfy
05KgsTeeNShPc5KniNIj7WF66SvSqMHZgAz3KAe1Jt0Q5kmDOOnswqGFviV9MjrqUXfoOiPY1n3f
LraHzAsLshH42l3XvnxcmJe9rp+CYex3yZBEvP1TNK59vSUPxa0PPx01HDno5BQam22ttGZnGK+2
Nd7fBK8tpPPwV+bpvV5kdCkzNywi9reLWAUaGEAQ4vXCaVVVJ3JgGW6CsUZyEKcDHu8aZaRYKx+y
FF+iIdFLbE+q8qFc+lrY6LzmXPvPsI3iuzVaRsw2/uw7HbAQmbvMkGnShJH7qAwA+aRrvYicaoVz
0vrWgKhicGHpk6t4uvGpsKOj1cfxfT8DWBh/HXS7QNIARXmwxJTRfxuQZhi0sGgqYMXSlBm3ONNW
jFOGbu1v/bdmh9KZ4+Fm9q+mD/YEaywDACkTnE6fd2GIZO2N5qXWzs5Vwuw+QI6WQrkQxBba2DLg
LwO3rpVUZl0zly2k+lUpsvFbF1XWpmnK8VEzU/NaV26/lYE5mx8Qp88/OtZcneI2TdCTK7NvCGfK
OAbx3UYrjTsV0ZEHkpDtgzM6HAC/701Q+VtraboAIkxE6ClpqwAnDlYAsnwnc9QqfzTwyj6Zrqtr
Gwm3InbkoJyWy0nHOuZXtX0y7fZpDZJr4EWQH2BzuhuJ7uFv37ExJvtPRjd+Lfs7R8d4r+z0S0OO
GSV/13xODASEtGhtxGTtr0aXnmSoW4Lsni8fhb4M9zOa0mey/6K0CBtZmjJgLorOeGmkpLaJkz6d
7Acu9kO+Xk8uWmoBy7QFsrP8dIkdYpBqQftcG7MFEtmYr2WA8JQNBGQiaxkqOmoOHVQ7/GZnLGzj
ynjsfdV4lLMqM+eNrbvTMUKWzgYKwrCnFodmcszL2ucocXtJWcDL4No3NBQoIN0CG5IfIEONNeqQ
iHF/kOa7n5KSHBmT+jwuP1j6s3mAN9ovvmwegJ2lvywm8oF9+HPtA955/fevCN31fntF6Krrevi1
OZbHqWkty4V3izOe97pDEss4YvyxIL5SW0sPY2N25Rf/FI/VcEaGy38yFcRI26HKfpiqeqywNvpS
m7xKqmJ+H0GqZ/xSZpiY5bXm8TyggF71IxrsbgMXeGHlzWHbbWVURKdldO5gClu5arwL9hwUfflq
Pbmz0h6aaIh4E7lQwJOpXJ6xLvox1ag/x8thNABExXh130lfGNWfoqHW70fX/p5A5zwjaaw/rwdV
OeLAHj9IS8LlTK6jJS0DRCC4Yz+xyi3vtUXr3fDCrt7MMVrRlaIt70RU35tJpXM9XdpBCoPmX46g
0ujN+vuAJV6uPC+Xl0nSlDPpk2bH2nPv+wGWNb9+AkoZvGff/bD/6VqWPjxTQlCPt+utn26Z8P7D
336PIsybu9bQ7m8fa51yC5HPlWbxSc+A+MWe7V/ZJhmbUXOyP1y86LawbYZ7EInOp8kDSc7CHnWZ
aTxoCzXl/1F2Xstx49oafiJWMYfbzkFqdbeyb1i2bDOCOT/9+YjWtjxzTu2qc4MhFgCqR26RwFp/
kCpLf2kv3VSXeMKhEDwf8b4aZP2M5Wi5JWd+iCxy4OsWg4c6xeZfI1ZX47/ZBs6yhd9/tjvjA1UL
fz/qBa5vkGAqjLJ0dekoswvcZKbko0SzQPavyxv3jZxIsRtjddigWIVwV/craRXnFnb7JFvZpe1v
hdYb3WISCU6+4aB4d1Ff5ptuJn/IbjzH5NVtpl0U/l2jUS9s7co8yjdL7ZSIy4fa9vaekXxjq9WB
kUe6/ssf1eFzZH7RyDmRZdTLqrWQ7GPftTUaB79VI05fbdfZtmNufrc9x11iexjcY6UbnMuYrHCB
C+l3H5Zpj/rNY2MNWCJglbeWcf5Kg7avvluYYK3DMrP2qWEmT4ki8EucgvVUUR7iGDwT0xOs8tSg
rcFoIJV2C7r8ZR07NG9kDGd189QYPkenMVK9BY/CGnYmQTlcxh4YEw9Y/sK8/WeI2mRbVIp/dI06
PiRlTm6iUysqfVm1AWKaXHjgFytwH/Vz3goDewg9+WaL8gXMEmYfQ7rC5m84DiH+qK2iaCc706mX
DzlbOU/VT7eY4Ei6iPpuH/P0PzZt+TlQzVdmhok85Ea+fXKeDMp1VJI+ggjXkbINg1Mc30mH2gAl
cdW3wpMew3UDM6tsZBcYIxSlKo+2E8/rk3SuDXlT7/046JTHW2Je88wGSE99lmDJIVGqVRJn9dFg
ydMcl8glGY/r/PzfH/Wa681Hu78O4qTBNFt1APVpFocBy/7X0U/t85RDeqdvhpZCsQ/cb681dUBF
CESRTdH6O0JWq7qL01+2Ff9KzKZ9js0QVnYpEOTLU+3eBS2/Utyxf5vS7MQb8ec0sR1BT7BZjZRz
XvHliNaoq4qd7JoO56iQ4gZ5T0aN0FxlOP89FlqvXU0Q9TIc1mZ5Z/a2iYwd/6rFIKZ9PX4LtNZ+
1tyhO7eRgVi3WrxivOrvjR6ZiHjO+IZKgdtSqiY7OVp00auuPLYIxj1KF0RNeWiGPrzKSFMWqBYP
fLMRkMtyyii3QXUoxS4MwHh7epoAJv1PMxTDa8kf9tZNUDUICje+DRpot/G386cvh+UyXEcQrjUC
Z11aubUwNW86ZV5tLms3zJ/7UYilmCz3hZyCjnZyOmFCAi6kwHLnm9L0HypAwh+5UB9bzFR/8uA4
hqof/Qa9ttHVIUYPwQEMx74sXsQA8gZVvDRqWi3w6+hfXSTooKS2cPJz5Yqg1V6GsVQIAS8rL6pV
33Vd1+dby55QOfCFtp9j2dSRCNURgFpYSZ5w2tkqheZ/oF9O/jWd4gvEMm8Xo+C8U11SRW5pqOha
tEiDa8iBi/811R1EvLA1E5z7PB92wr/mOyF0eXlrHTLRTg+bz1v/YypqRtZT0Lof0VSpd6Fox7UK
wO1ZyYzfuVfav6z+BceL7GfekrGLUzV9hDLVLYopeh5Cg+yXo3t7toLJU26hyhhNBnAzM02fOrxo
TiDGH1QTEy7sQsNdrQTFuQBOt9RB3m3roYUUofR3c+rqKHuOFo7Woii6O1s0xpba5nuaKuoL4NTv
Fs7cv2ysvtwqND+yKuegXbXRoxmX7qZVhXMIc9zALBtoUjYvwvbquzMvAlq4KIb+c1EfdPYqbdAT
liCFBFlMZOCz+1sPVt3eCye8Vmfgwz9n6AnGVpFSnkdD0dicdvc38N2f7g2bFzYFTBVwvirC3uDP
C13pTnmkFReTYpS2bZVOwAcqHf42VPvBRzr22DniToZSo6soQaT1uAYj4i2jVrHJctDIyZnDNzQV
KSKZfVo7i16pgoPewqCG8H2RB9zezQ+qFVA8mUOKAkE85OHzdfg1A3TcapeS8NcibfTMdRW0xkrG
1CZdJYOBhHvd3qumbz3ocyOvSr2x+durjSV5Km03aDAk5JMgagIO0YODA3RRhY+uHpYXI0Idc35W
yCa1U23leWRY5YLALYuLj3jN1wx5D5Hn1roTsNk87clFu+5QDjaWN7LbNOKhG+qHmq9ou/TCdVta
yZMcM+3kuUVb5iR7ToV0Pk5g+8bXynMbF/5aDUptlfUNyrjoDPGiINO+v/Wb7N2aEvc8mkoMrsec
jnFnvd/GvtbK0RSjgOvXehkDoDU+oO+zUCHxjCN74j7nI8fwjK9NEpXbBhO3wzQZswsPtekMq9LX
qbRe5BcUJfWl+meRMNTy6qeg79EEeyh1IU52oaDO7ZtX2Qg3zleTkrE9t9rqpLVp8hK6HMmwIHis
hzJ8AXvdjsmLCBX1sdeaJQfE5CULxuYyYX4nF6jgBB5s3hMQ+BAYRkQLr/sCScEJkSPZLcg1H6si
+Sl7wzyjt3KBCkkZHGOLuhleypvGBWU6oBp/IesYLzFUdD6seC+fXUOG6rpRWd01m3RlK6farR3e
puZ54X54065tYNCbvvNYz1KFsPZDqPFuu5UsrQzoESB8rb2JzsvRr65AO+nvyfNa9KXuU87qx6rj
wC6om7wbhp8seQTj+RYV1SNn5rOMK9rQrys3g44NVvcd41b0UuO1mudIcqI2tSzHsPo+5MoOY279
d4ktIG4Q1vc6KZVFNpTOdfCqcWMNsX50ZqBYO+D/FwXpLvKtdCePW6brdyuqNWInD2MQjPrVUI2f
oym16FVGSQBWuZ6sxgzfRti1xvOQiWSnDN3fXW/uVqqrP+dW8zn61ZVrC3xlHvOCl2Mfuux6BBUT
O4QhiDHFe9SV26Dsx5/g03+Nfuo8+V5ob6I8p3BQVWBbWiqcArGEH3H/S87UU2Qlp5x6QYYy0dar
2f1XZlEeSNphKd5GzbKYuzIWgMe9Xf33WEFZfAo4srLLsPFfB4GrohcbbKf50rXsctlnA9by9RBS
QE2je3klGwFsZ+2Mjb5S+1kGQkfRQs3yt77EJBGv0G7dFFr+5oA1WcQlJWAhqujFMNAYnqcF6KId
0rpzl92YvHNyaZTHviy0jYW2PMcXa/jWRFQbFDBBJ71QcxR/GJBC3yo4SLTqlM8BKADlQop9y4Gv
FXLAs8jpTKa4hCTgrxBI92zO3JPs+XCNdn7QxUvZlY1SNy9sHV9GHvOLKhS/pSQyD0jzJLmFsund
EFB5G+2/4nWUnHMHBIWqmMpaUR39CaWqfJGqNmnH1ajl/i/L8sUi6kz3SVW6YW1EG1Pk9tnrPBMp
pFB5w4/nqrW989sbfpZYq/20bTddVPyunpXBweHMJQecG9aw17Gxg27YHiyRifsoCF32pGJ6gxt3
d0Pb9wXosjx5xaGqXGqRfTDCAhGJvMg+pi7fNSOoHN5g94XZg3Ixk/48Fqn/rdM0deFjp/uc44C8
GtmPnMUAw0Fv9NcaPZ+zbKquxBMiLavlV0xeTRgqTAI481d8sFptnQFXXZV/1stRMzriMNM/YHId
ewvYE97MI1+w29eXmlKgSOR56Q+h9sYRLdDp6kfQwhWTjJthT1cZUgeUvy096DayKwfKSF+0ePmd
tXlaFdf2zjJJmtRG2CEXzHNItEAOi1g9q5zPjp4P3DIGsvYjfAqtrPsRDZG1UgzXOYZDWZx7EzXZ
HgrXD7W37wffVg9VWpcbM/bxqJHaordL+G3xrhqRyvqXKYu0Z/lSLL0NSxnTmwypkQbJLlCyY4sM
5DoDinevhKWzHFO0GKakmEtFf/qgT4ENOWD+SyAeC+FRo2hzO35FWxl70tS7Zt6oPtbYO/Dui19R
ywzunQ4LI9l1Eo16bZ3W62zMkld8xSnCQ+fFHYvJumF8wzCze5CDjkWNfFDY3cThJYPhtVAxQn3O
anWAB6zk54TN2XYcdPxbMy09IMah7tKuwPkitq21po7NVUyhijujGF47FaSqOtbFh2Jmu3hwSEin
KSWiop+lFsWDPmrFd1ukw2III/M5qpV81eedc54sD+ZA36t304QKbx+44Z5/ufY+ztnEQ4W3L3Fo
O8vB8PZlW9bIo4f1XSBUiiXz1Vfj+E65QbOxXNReh7scBm8N1Z04W3Wct9Rtx3731i9aNQfCOE+S
wTLNs1U1BzkxNHd1lT4FasHvxledqxp69rVD3CwSPQcZyv3XyTG6Y2Ilv2VPNk1dWbC0AD7K+XEW
NSffSG/zFSV3rj3GqtDshmgLaRstCrcYDnVcjiu1VPNDpprdm1XvkpkTVlt6vveGJlt3kjmWR9+R
oMwuTizyZTNY48bHj2nB2SF/1wb2e60NM3CAdfkW4Vw1hyeE8PGLRafs1lWb30Hnd+duUgyeStVP
clzFu90Kqpt13O2Dps7fO2sNKFt9y4wK+WpYSCsZrvxGLMzO0ajbq+MlT/q3pFVxDx/c/s5FIHs9
hZ22ExzF33wfLxyK8M/8eWHYmZADtsvJeusdV6x0BwleBBbstxHRBjfIcVBS86MLkQ2BMsK1D3Op
NWGsRAn0oiFT0rWPycbLwMv+pUBf7GJPJS7khEitx3c6Z6uF7LqTH++yMA9uC6I6QvmdV/9Ojsp5
NtWhLTmrBoz29BaF4XCMB53v19wkZbbIgjY/U/ZyLnaLaWSIvvrXhKICleQUsAe/Yj45zM3odmKV
JlSxlhrcI4Q8QSHKu8iJsNt/5yg/HmRPxkOzWmU6fm2NaaYrI7T7bOUHeQ/vzUbqHi6zth7TtF+Y
tj5kWE/53Z2WkXXYoKK806xpwJ2K2KT5o3K7lGv8GKKUHJF3k1c9oNNYcIKJ3KE9BwJ68qiE/TfD
EiShyyw8Bb3mnzPNxDl4HnAivmSOpkDqqMPuQlbpt4Ek1zdXFO1S95XkvnIL5VJF+o/bjWYJXVU8
4tKZhu506jKIDU6M14GYBmpDIO70hbyMi+ZlBgjv/4oFirAOuhugFsNa9GoGe4UHdLiyHN1cyWWB
0bkbr4LbKCVQNYzdtFqED1I/9U9ItZzgwaqL+iLjKtlTOUuGJqvWKK9DdEL8Jmc7XmsLvZ7gQ7hp
8VipVno0dASbXUeLATZZ+YumWKg/yskOyWRY/M3SCdukQGpWR6pSdGc5KgonQCOxTNah0eSPIozT
q2leb1PBy/+Ixv4VbcLi9pOFUbUnM8KGYv7B8g5VXnx+mNsNtUjcPozsyiaPq78+UJUG9Q5CBkbe
84+Ud/rnh2qd9i5ogvsp9JIzUvTpOVZNNg+ks8B+Q2P6E29rjUK08IvN14BLMf0U5RT/5mkynqZq
DF/enfEkPBJLXceqAQ4yhxi6oHPEPVnvaw5bCeBExbaTfFC0k6MwzfwHrGehqzfHPOurA3VcLKvw
Il1baIuZe1FWwzqMQzLAYFlXfh5GG6mFJpuB6tmqxA7jr1jqafgH4Be6yUMbSCEmGpU5VJvGqOoX
u9EfSyeIfpqRBs43ysiu4OYh2O4cPDeOzoCl2VfPM3r+h4pc/dBqMtKW3rQPnk6Sg3JutIlsXXnJ
Y+NcxT3C9Jb7apGVfO6w/tnYoqo2emScS6SSIcEW+Gfjx/OWRdYZFVr/V2VUGyVrhu+9DX9OZ0tx
0dLS346pGPdyUexjup3q0/SWski6FXdNsYG9Nf61SBiRv+3nRRmaWg99pEIdnxf9+UnOiGrAqhnN
9B0JKG2tKwlafDp/6yX0GdwsEvHRB8h7/tcZIzOQJPu/7wE/PP1Awvd2D/jnq8kO0nu/fB9SRZxl
o8PyPpcQhVc5NOW10BLX5Z3Rhg9Mi6eW/b6cJ0LhLR0EppKYym07uCszb9IXJRXRIlM07VecHkRm
Gr8tzX1trNx/tSYVvRcTpLIGSG+nKWW3l6udP6u9ebWqpvqf1Z4LnW4k7cHjD9/l1nYWkjebFRHY
7clIz1pgTSc5INPYxaDyncXVRELplDa21qFDCbaRFDj9Wkcoaib6JrTqZKdqTfLuus/yyFINbGDy
bKaJjE7ybv8d/sdseY6Rs+Nesxd9Xb63QWOZe56n2V0zN2Y+C5V6DnvSOp9p3h4HpoDHB/u7JL1q
cW1sqX5Y23I+oU5a/uGoPME7s9OfEZX8q6fTS+ADgiHjpDvPlL2waoePTHn0OIqAG9GKZw/VoYkz
xGsQJDpmbmN+67Z9mqwpFgw7OYqOFPXyHuQRms2PepttO92zXyNDGw+IsVHzTmPyloOtLfv580oC
v+Tuy0ZtombXaAYyftos/l4YNhW6uf/F9NeLrEajh92rFbQx6cPUIsHlxRDdc5T2LfNRhuxxzBdV
LoojYAPrURUdhgP/XAD7cdVLp3orrJDMq5NVmSP7bobqdBf4YQeTG7lS+b1uxGNvpNZ3wLPTqsEe
Fy2hujvxBeCNEYp3HL5m+DaEPNIW0AYNb9jIlKWOzsIFF6ZFPBa8Mb9GXVWP1jbkr61G+YeTVDts
28Yo3sq2fwLWVl0GoSoX1/HPg1kUb2COKYIpirWWs3SOR4sO1t2pNhN4gmhJHPvRWMlBO7OUveq4
oJ3mOyapQgGAQs9RjjoXj5sdSm2eTpbwUFAjvTUlm6ds8dXXcvtzpII5voDnKdYc/p3D17qsDl0y
QsNJzxAcRVnZ3qMQXl07TkAXT1x9dH+uMpLCJtplTh4vZVcOTGGAMEAW6TsZk02WbyDjY0yTwD8X
bjsue1HmwXJC5XSPIUqxAFUeXWTTu4i19Fn5ELtBEZAlqvsHXWfzJbuoUecboH/5UjVra2VEFlol
emQOi7jwmnvZlHnW3k9zERKs1k8Z8oupuf9rnuPH0TEvAVrPc+WUlFzOPoYcHeeae+CkOKESnfju
QTbun6t/j8jpoT2mS1RGEc6aJ8qYvLrNHqPW2Aao+xpBHh2hxEVHefV/df9fMS/ukKZwrHj1dT8Y
4lBNIRYoYuzvZUNKor/PZ4h5AaaS56y7/hr0/kyTsVHFZjQFzCLny5Wwa5CflpdqX8Z3AmFAOVcu
7a3gD76emrqxHoxKAyhsqneBMfkroCoYZ0fQvuw6UtuFE3WI+Cm6xrWcQH4wuE0wS0rTn4JWmd/c
c7AR10hVkotZXwNUxBOk/FSx91VbXegmquYx7/0CE8BtNNbG2m2d8A2xamrVlYcyNonUV0xsa/4w
36pAi+9yfU5WhkX01uVgA1UAGnvZ9dvhLlXQmGiBhF76RHu0RCNeahPk3wBENKMuY1cArWTXwgLX
Xvit8oYap7aXMad3+we4Ykw2ir1CmeMoezIO4UycDHxApe1lFJXhcRoQy5bdtnLdVaG61o6NqkEJ
Un3ygCSfczwOckddaWPqntouR0oT4yMfgYn6WuFYQnoIas0qQvxVnxVy/yJFCdtQj5ek6l7bTrFg
kfbBdVJ9qAANsHg3uGZRGlyx9wyRABc/5Xg/TyrbJN10LqxqOUMOhPHJ0y5F7DyTsSzOrt4HL/nw
KDkrOla7p1rNU7K7FDRHtcl3I7Y4a9n15kQEOAjrRnCZb+HYKtwCiD9rvBfzldma2puSDLfdE3oP
wCrH7vtQG+XSiqb84g+BQpm9GfaRbkQPyZ9FeFnfFuVgM+Qig7ROxs5rfgHIN4ZA3VD3QnGRPSMF
g9NAUqMeyjvFcqHXqmYKsnBeIGNZFf21YARb3OB+mNy3pnhugvhDzPKDVeJ3Sxtk5H1gttaFVNbP
otTHb0hfYyOqoL7R1aZ6aUPjl5yvN1q1DAzKWxNOm5fSxfxcDoQqJp7FUA/3WlQUs4laCD/GN+/D
zPU2mrQXm5tsCBApbqkzzs5iX3HZra287xDJyJoVXmQYbv9zTgRCF22oHla3LVyUfLmfwKFy/0kV
G1ztxzg1L+pgire2t+e8ETvlUkPR3O16dS8iRZwCJ+SQp8X+s2ihTrqTW/9qVDbIpvn7n6udygxv
q0Pb/Ht11wTVglPHuJJJGGyG8lOEe8UJVp2+VDCLXHVtB7FcpmPKJrTXAHk+GnQIl2PpOw/I50DT
FtC92TBRUjdC3tN6XTx5g3UaMdcD1UU6dqru0tDT3qt54dRMFAId53Nh2I7d2Ys5tg6ulx9zfKSX
lWSzh2PIJ0FqpycFvb/t/SSbYo61c+y2P+Q3fOvKQfyGvX1gxv3aztbAkZ2zbVfAKmK8P796rbsC
Vu6ek0HUFzTd6guR0Whf6z4qHoDixg+cLcTCCKrxjdQciiZ2z0Fv7rY+poNk3h/lND+napibJkLE
uIksAwQxJUTNEvxuQ2Ps72QZxPhnV47ij9TfDUkWrHWj5Q0gzJdRLZJn6r3sLEGL75IsDp+KzPiQ
FuJimF6MUv+coCs25L3IWCtWUF9KalnnsXm0KxTZvyJd+HiT85Dj9ORQrbX+1uhHZeFGDtNtEkNR
F2a7dP5NWGr3GSuiItvJrv9nnozpkUr2qjwhxO1eozY99AXFb9nDJEfZVUPEK7BBbn1p9e775Atx
J0d1py6QydJJ59rdCGeGnXOnjtpeduVGWnZDh9GvrhzN7M0N82IY+tkKdXD8/JijU4FsnrH8MiSv
Qq9SjiJodmRqm1mepeRRHYe7gpfMLrL94cnT8m9tGCKpmLrvWeNNT3KC2ocRCjKwQDjm3Sakmv9e
uv3nBHmHsNeTxexCePe/Zw1KGe44dX7exuHnGKizfvy5zdcE+UFqUX3TDVE8crKyN1WtWBW52sk/
4s3AyUy3wGvYbL+OMpgM+qbIrHL/r7gclLHbMtn3XX07ZSikbluhaRdNAC6HaK0sjKF23gsPapfQ
cZb1OozA2Fq+9aTk/ztASFc9919UHdPxPM2BoWNYkERUW3f/iQYFt5XZtlZYe9510y7EnGFaeprI
DjWnj/F2mfLPQM1kjpI47fYFrBpNb4ONibnDWhtK76kO/bk2MoEQUG2T5B6xsMnyu3oosgUVKe9J
4I5IxtA6tA6WGEuxANvlPsmZ0RQdHQ1jU32eWDduhtIGtE05iLieRWXKNXeyS+1EWZOUUtZycjRg
7eIG7ruDpu8SWoP9ZNkjR5eGLLvsGhZlLzhPm7KrKDHOMzQ+bJOHKTbY9KIsecEjKj/JHvbo4TLS
zfjQtiOcRFLlBzPwhv1AYmsVIqe7a3tQSl6clyt+RWhpNGgSiYr3dj7F3m1UDzwb1l9b7OXkqTCW
movpWo5e2b5tpua5Q3R9ZUeFoOBM11OxxuZzpZB4RfMMPiPYhH2LMPU8qqetv8lFX3LuoasYir8d
gmRYxZoawchDM5OsX3zvzA175fh+slXvMHrtSvaQSfuMy2lfMQ6HwPwSjhOuk/9qczW/l40d5cXt
6iumafp5iBxn9xUi4YSH2dzIGFKRcHp4BpHA+MeAHFVGP0LZIqoOpDGs/S3mIz7qBcBbJyt5jOB4
32dp4AP6hkm8MWKg8TL418hXv4co7zl2AJuNdV/N7Q6GmMWfzfasDfrn6JS7yBkFuI7ok1CvIzpK
pZlfZSfhYbcdQ3Ncyq46T0jt8kPD/OMoQ7LullvJxZptUGQoQ6liBUmSovsca5owPOddsSr4gpHt
fLChS9wFYd9fSUcBihfwSWRXNompgy6qnGiPemh/tW0OdELgqDwvkA2yWsgu8S5H/4kY5J/+GkXF
L2uYcBCfQzq20KcS10TZk/cZEH5YO06cr2UMcRlSxIXlbUQ+3TsIHN2LqGivYWVVd4hHPMte4arA
vLDHhh+LMJeMyQaxqH2HDMBJ9hrIuUcvqX7I+TKEnQm4/cp5MZKeopHq1t8686fSt8bboAQTnn8A
bgXsar7tOjzn0lWfU2cwVoOmh6vWFd+sKlcOeMlmWydPhmUm2gIBurBdapN2jnp2CooxkS1rKvW9
06J7zRXeY4TnFe4+03cw4PW2ggHHD+mnNUom3W4Y6hDhhgz7x6E5kEPA+WaId2oW2PeB5cfbgU01
Hkudc6o84zmv0GJwG44YHh/C0+p0X+NdtfZ6GIN9JbalbdZ3SnaPa4mYj1teh+mBxifq7Z2WxpvE
KJJdXFoxMPIUNY5gXBTjBA0lC+2L6uN6bajKcMjCiIqkq72UztB8R6KZ50thqqdCKS1ANQH7ILcI
tqZTaetmSM0HULnLYtSDq2wQSVD3EyAHbv6fGEjLZF0VVgUE8z+x3sNZPlRSf4+Te3hbG9QGKYY0
PctpKlC2O6rbD1+L1FLpefb4LTrI/1mUQL5capoTb2VsRHXszg+9Y2eC0VgY9VgeKIlifiP7+Yy8
kH3Z2ApQ2WDEdRtFuXRxa3XM4g4aEhCHROk0dS37emcWB3kF5Zyp0zxey1Uy+rlULYaFL6j/yDeR
fEkFsY+2/NzI2Ff3K/avebF8l8nh2+XX+Nct+GN1Pl94t0shOoTpINTgnnoY6uaziQIsOJK5iR0r
TBeyL4dlUF59xb4GkqhCvOhr+N+3+Fr9ORO9820Js2/pl9GiDyz3oiAf+hil3R6ViJ/AB6cHtcMf
xuwCfVUD8gGeLvzHKRXFQiGL88syfxXBAOihx2aWp3h44Tlo7gqvLmCCheal6wVumFGT/MzcXWxo
8a9SDB1aV754VJqi3uZaau4NJdUhaKLV5wL0/R6PzmpSsU+zPCDqAYIGKwttyKMxFekz7kJ7C3eJ
9zDtoo0bVKD+eizUWEC9OIiDZ63lL7Ot4x8NdcBnvRNrxxQG5c60eU+mZD20pvLc11O5ixRr0QxO
f7TxYTkiwp8eK3Oti2bce2k2l1zJeJCozFaGXXk7S8/20RQb+zZA6AEMWXksbONtBj3IB3s85x1d
DoIr/5m357gVdoNymqJF73FFwY5f6DWOil2I8tiJtCkmKGaKI9M0brOij7eumFaj0tTrUsyF8aJB
3Ahw2dYIApUCGIhpvjfJflQQ5HGgxSJq4KZ4ocdXpdLanTmyw/FjEv1gsO0fiO3v4pxifDiE/V2b
AMXkvbIUCpZg2uj8moL4YnqKSQ0hXpp98pwiWPGdI9Y6Dtx6QVo6PeVF0J98ZCWXaOcp33NXOfpR
m73YaAvvMnT8tpPDEb4DyOZV1NXdqP0owCQsBrfqLlA13X06xsMm9jXlBcTBCfx/eQcpO1sJPzOX
OJZURwDw6Zs6rnkKastJ8IVBN85bWSEE31LPt3U5ZMfUpZjtlPkDZ0WsmJsgXda6Ya40SkkPnWZ6
qwENUs8uVn1tG9s2Mr2Tratv4P7QoGiQVCwxK9nHlMuWYaD/dOwhOSAwBgXNfHR5jDlJnh26GDy1
Uqgzpi4o9rlhuGiBRiUppkLd2Yo4mH2pLWu7WHhR2qw8PStXOZLJJ8eO0oPNhg7ax0JpyoWn2uDG
Btd/bUtEPxvhOY/xPmJfiUwYef7KY3NiCdK9EdBP1TW2Yzw+G22ZPWZ7q48uXWNjsI2sDd4C4HNC
8k4bO6nYyk+Ku64Eu7BRf8CgWDn4Rk11RwxA+2bin0A8KfZi0p9qddfGw0W3Y5jUFwVXrMUoxojH
fdLeQWAJ/Hjv/2rjUdvUuIkeZFN6Vboasc8bczdeII7THMoCjfdSeMh3ZcnOUsxNZaa6vbaTsl0W
nf2uMsHRsQLqw0d2Qs2m1If8IBvdi4rblewqhZ0fvLmR3QCHWx7jf2b/azglQ0fNv18YnCkP1ewT
yNFuzG79Ost/hNYPp7T4HoTOEn86/ZCLVD9MZmhxRGd/m0IzbAp/AWD5G25SWL3zFAEUjIUwZCJv
WspLUM/Pth4Wm7AYjEMf28bBGaFpQhoZwL/t/STyFnnYkSHpMQCLhbKNLErsC8/lDnlVLOO45a1f
gSEuXYSoceAYHWRzPGShlzzjARrxeDdiytSDuNi9yvdbXaj6mOyrys605ZCKF0c4WJrNnwBWmu2p
xX5snssiGw5e0A8HZW48dZWWIbqLeZcd/LmR7xp5hQpOCImHFObCDhRt1feon6lx3x5IAmECN191
VvdRVPkTDhz2olQTfgPl/IolK2dtR94IGMdVfM17fzNFyQnpcuVQzeaPsvEjZEWU1CTtn6DuV497
K+J/TP77aWb5YoHmXTekWQ79OGUHNkCtknaHWs/MvWkB8LA1wRnNoZrXGW22NtUWNRRkRQ+5J74Z
eW2tMzUeKWbkDS4qZfYSaF514K8Unh2/WHNQjnaMkWc7QhfynK38HwtRJltmhQD/EenTISqb6WA1
KEaRPkc7zC0O5CvKA3t5d+vEERuSTD0ks4+cqIr29mv6vBG/JnmVZmV3u0rQe943Buc+HxkP4Pi6
WAa5C4ZUraZNbVsXIxdo5gUeIvpKWB9k46plfWgTqFlYdoCthKSxKPJ8ATG9PojI/4bb06UqwQMW
QdksY11bgUI7ulW7UH33qFnDIYjENS5BoRngQPZdUB3KjLS85ljvla349/HQTcsmzi55LAZcTbQf
qMYjdl73R0G5FjX4AFlMO3Nhe/wPZ2e25LbRZd0nQgTm4ZYE57FGlXSDkGwJ85wYn74Xkvpctrv/
+KP7wgwikSiVZBLIPGfvtYHL2kgSUlU812kb+rbNiqipsnYbg5Ve49Ol81qbwLTQTSJefJ/0IN+C
eEl84ADNJrTIpFDiIWTnh0tYqfjCmdm2CNzvqUIB3LLFy1RWoz9WocslXrBudD1a2bPIthE7ewxc
w0vk0F0dpx4V+lIAW5qrqWUTmO4Al0JXRw6qs/j2E2c1LXwIYekbjeiELbgc1FZsq3y+VHgB3cba
o0VWt60nWBxYbrOJvIiHRP6E6JOMTHXAHR2O1h4D0s0LfaWpQtwtfCe0oBh38IYM/uhRhxrH3yeJ
Zuqdo7YKueMTHKzzt+xYy1BlyoN7lobgWTNP2YVxdh8TS+xdW5ztQLFPaVQdEp5ZxziId12eCP4p
ewfMARGqGVFiK+K48k0zl/MGmwhZZ0p4TeO8WqdNo264t9obYqmReTnZO7mQ6sZOMBclSk2q0QjR
II6yzeDpBNaDXNykbviem7jnBho/oSPGKw+7G9+h5lRERE87/Xl5rK4w3X9VIeH5MS2ddeEaaEdY
dfuu6tCt1LRvvYtVXogmOiLcXluNPRGL3MKo6eN043Si872wvjZRfCgiA4WAZ94IiMUsVHomLptM
X7stUvIua3d8P+ETt+WTXlY4FJp2w/+seW+7ubXL7H4zDnqLC8ZsVjSR+FDn9smKYv6/KknyPBt8
5HTjMFM83LKZuC6r/3Mbw07LprE8aEbP1qBX6VWyGk/nCel+x4OezsZ6qEAbWtCyTpka/0qmLker
v5CTegjV1GUJFTRJVlPBByHVJfM05eHnDbcwnZyVpcyQIlC/n7Pu3s5Ee6kVf38xpX9aVV1sNFcx
LopF6i8VmF+emcDOypo3NlOnudVhd1uYlgdXvSUJsITKm3e64l3MLCrXqSa8o6Uhea80ODJp4m5T
qOZX4V3GUAvhSEfxi1OMAdufzNq7Su/41JAsLD/inpguTD/2Z7rteUcthnYeLYVsLwguWKoJ4qBE
dq3rRrnNFnlZSHv1sp6OStbNO8zV38pS01cuy+L7MLyVWUaWw0DaNAs+bcM6alg3jXW2s8jaA7SH
8qo1f4wTyxVgHMGJp9E1yax6P403sHnWysKqvWssJznZmUp7PLo4Xt/6BZ3hpq/cWzSSOmE0ItmJ
AUWSQQ1+lQSpc6lnlbv+3Nk4rE2NmC9WVEOfu37o5fpadEa10hDAbcfKW8FIc55xHGmo5Eu/93Jn
eXBbmPidel335C+FNUGWlLZA3KLZw3gFbrSzll8quUZ9cafhAmcwDFqQJBBfU4/PSW7TmlTSOKTV
59ibbj7CSuOvj7F4rt1orcz48wFFFivdpSynmb0/V977lOo8ogHA7cK52hKP+U3H7uUHM+3aWEMV
WlZxditHtIboodehOgr+vAKZf2FV6yFCjgD6M10PlG7W0+CMxyHX7nrYNducx/Mt9wpcFRaOIR4C
0T0MyzdCLc/g7q4d5eUr5NiJcDEafdWwDdzeezKtfpdNPH/qvDY2tqqCEq3j/DYpk7Hyxm75+7AU
LWp72jZq+YLwv924Rt35pdJ9T4tcbG23IvEpR3FhhGT7pRGIOMMcUQWyc+J/BJv9YFYHtEolzLsq
HrCJ4zVM3be5NJVXL1Hu6KRPOlT5C6WPfqurCRsgux2uWiS2blppp2g56kQ8XO3cGK6qElpHmxQW
/M7MiCPUztwh1hmOzzlXMCh5+jWOZv2a417zW3BDa3nITfs4TklL6Eg7oluf64/QRF8tqrr9qKph
WHVG132MOPlXnm30H9R0e4ST4fgR8sxe4WPEDcmOZBUDgvnQiqlD7kBz05vTDkFrb3y0nY1Zmw/0
h0koHciQxvlALtWuAAi6Hyw/2P3gbPZHoQFAN6nNVKj9P9jv8IlqhPYlaWdEr4YZfVliBFZGkPfv
VRTB/Icn8NbECsJOwk+brn6zcRavhSqs16grDFAbYfUa59yVJ5u+meMFxX5sWwhAsFCescCxAzTN
EAXGBWdwDLEOhbalISubG0e/efZQb0MdNyhuRAJ54ma6eEls7pJMTOfSaYa9STz0iSp7fRBOqx07
ZPmQPYkWdhEP4K9yg70yZeTj2Um2n4baOArElJs8t9d1YjkHfISOT84CvxLuYzglbbYRsco2Nu6e
skndlWGb31FoN3sBEm7xf1iwl4rXJiXUMZmrLyV2Zx+RkLouTXLHCvNkx+aZZDGNXZD2R98a76h2
fxW2QuGFxb+q14eU9QMi4Nwfa9wUIxvxLuILPkfD75c+VY4Fv8vKmFzPp3N6trxo3DXO9A6xcPCt
wF7ue6O5jQdAL1WW1yd2J6ukwF6hOdq4LwCMrUc4gCvX0Mf1ROzv2lm2EollDAdzyJ9N76vrqPpb
oUw/o56ducnnNVL2nRImtyYr2Ex4zkeAPXFVWVb35oY4v3DFIx5q6m0SUtJVGh3ZuWKwGW/FtY8H
dxt6hb5y7InYVOq3vX7GWg+DaIExJG76oaEf92svP1getXWj54Ya51G0zUGHguSMnyfa7Ssti94r
p8V4sDKGGb1Nd6xiRdtHSvzEg8sfzGRcaxOUIF1tfoFe1uymRBsiflGQHXiaC1RuahyvrNC0jvms
9Zu56Aoy2JtTpDvprgy0D0bvuMZb0FnixVKUc+ZkW6tCP6mwCHx0bYZl15iVbxQA2FKChKQg6FIC
LbZNn8U73fyql7mx5f74WvdFsdbzZLh0fOBpOxqhD6h853RNesoNhKpDNeCStIe3MavtXRgEguia
/pvalpQUzHwz2xH3vjHoLzGlATtoIe7het3Qpf+aWwI/kNG9hcEUo/BYZTM+v66B0qDEPJmUqtqU
QnM2mcODv+5gMETkwmDY2WDoiF5bd1tnhEeWau8RbwPYyTOvc9XR14XwkkTefC9ZSdtJ/4eigyDT
3BQyZQBKx3Zecv3H6FA0oxfOinPsvj45Ueb+6eFJSwgxQMmKcaIIj0GrpRidRjK9h9l7guloH4U+
/Wymwtilw/IPErvNbXKg/a3bmKInXN9b6MX6dijm9tiSVYhoDtztsNQK8rodKBVRosibtUjtsbmp
usoHPPbYd1QTW46iIhUcQXV3YCHc7yZ5Wp5pMD2R29omzJcDjx/wt3Pyp+i5ejTjfNrZzq+0DppD
3yn0TRp3rWJDORok25POgzVNq1R7T0DOusKdvq5Au2pRYu+MaZPSxHqGeXPNYIiuY9Eh4ypg0460
H9+wrpKR0+NZKtLNILCGK2nBzRK1EPWbnVLYzh9hQu+fiFIeBOXs23NJDT8gaSMG86xShFqlrcE+
vxpOVST8ru/utNeqFaGWeFA1BKa20T11c24gD6lMjGRiE4WHKISTY2Skxk6pWYOhWPIh8zTfTGiC
wKhFz2XG8wqmmUI28OTZAgSRZcDjawI/CKLXLoc+qztH0ffaW5e9qqhyIC+EzbUrh58mPd9dP9fJ
vlYj2mcaz7cZaRP5Zhusmsa6HJE5KMp0DTwQP1XTvsVBQ2cu+BUMRfGqBv139ncdAPJ2O4XBQrTm
u1hV6dUmyuVASG649mx7A9LnK/tw2Nd5N286J2Cz27rfSAvN9rNCto2R9LSOjGBe5bUTroje4XPV
vKemHbJ/an82A/FTTjK/WlW6TYuPuozM70EtLnZTE2cB9zafvoR5Xq5gjhNtOZXPJGZ1Wyd2no0x
+1IWpMDH7dd01N6CTvwsMtapXfhdjadfbtwUrCi8js5BGNKXi9WTq0E+suJDW3c71e7m73UMly0g
4FfPehJQ61UpKKUohVZvtdoQm8Qq8OHHfwpS1mhcleIy9NApczVLEAvWsDy9YaPFbesr+pE+Qp6S
1Jxbwa920WZZDkYCsM/qve+ovPHJjR3CkDM0qFB/8SCz+uiRbHiz47C3Dr6pYjD8yprcVZfP3zL+
YYibZz/S3cva8LZjXkX3YDQtFHPX0rP9mI3zh9OOB8segpWJcW4H//hNcfP4tthId0mg8IgS3p5y
tLfjwftdAWpTqkZ4KIKgfA6b9A94j+PK1ci61w3l9MPhBsHywSmPIa2+FWh+4pS9Plu7Izf4Pavu
9JCm5nVwWXmVlNTWJZGVlBQKxLGqwVeCkIjaqAo/hoPG7Z8NVYz+ZjtTcvFV3QThVprjVb4zBOVW
B0eaOpT4SoKmx8LTxE/klx/CtnL2tm0r6zKplKtR8ld1yJuxiKXhI5wZ1zqerAttqWLFAkl59yYE
c1aWzst6SXk3ZhW7emhne91qo7uSlAlG08gGU+xl2g1ZdEtdxaOsHSZzs7EnwZ9EVLl4QUkAyzvr
ziIM6PGkswBtUaJE+h2DladI2/voovbchc05y85uYmPhwcq6Lp05uODZ94Udwbyth+SnilGM1XpE
7U8DPUrSWWxiKKxJP4gmGlLULxQyJxJrJcU6TZg3pynFzSQdzaXn1qeOZKuVVPaoCYXqz8nyrDxk
Qbm2EuLfMgq5S2O4J3oobHI/VqNhm4+Bd7O18vfLEMA7QLXyOawbGqGPM8oxMc8y0f331EYh+D6Z
sK1ATIfL3em0CqkUcoPEj47fYfpowfHTWnNvU4MvsZnAQizDcpbtsoQgH+0xy2WbdZtby33Wrf4i
hwFJXR2Pzl+KR44oyOZJsma6Ab5rlqYnVp/sO51GJUsLlaw8Kck1cmiZQbmIBCF5uPwMI9UPWPYj
HtWWc5cvev6zJpTsBnGcZ4jK/xMUA/Hxc0LuwFic2XZtWHIhUjEzd9xFoxYCclguobFKzhiQCXlJ
Uc2VbycpjSQ7+WBVNb1UYmqOKmWXB9pVCy4NVPNvTjS12xrO8EGzwomM2P7CZ2/+Hk3qQFlINS+F
1oqbIwZnJU9gIvlwq/bSjQg6Jo9UiaxN6U8icN4pXvKl771oNycqTaIRxWRQRMW7ETcfMvwviVHx
zWb/tdRZauEg7s5Z8IUbH34cqAJr2+5wZCZ6n9IOENssM52rPBuWXXOxsvaS6kGXYiYK0p3mqSRb
LXwGE+T/FRXPa6/avoI887lelFMlCGt5JH0Fy9HUpPqzdCD8NfO3xsr2TTed/EQYN+jS0LiWVItH
jMVsCdLhchBdk64V+9+Dy/l/RV8kox0fljxBmUCOWtc+PRLKyTNrd5TQX+QJ/IclNUbcUqdHYHk5
x9jBHwHd9eA65wcnW3OKddQ2xuk3Nvg/h/CqydixnW3b7B3H9e4BCQVbQ5+1tbccyhdsaulxKvOf
n0NhDKYX3/gaEoepQGphLsm+G6epcsSa/7lybNVo5RaddaCTHtxVKv/32aVSR750tZXz5AnIfi57
Ycow3xMDE0gV5eNTmsf6ZZh74edUUH09apKbpmnJTb4bYwMUvjvVq3+dmOy5OKdWtpXjw5z25mNK
yx68LpATyR8imr4zV0E/A91Uw5jyGj/+80WxVeFX+EdWXTf+lAT6YpytTeX2LfjFBVc/6eOqxoFz
kWfrKFjbjtK/lnOrPrldco2XWSn1/mPYNwhjUOyyi/OmTYk/f1sP4O1luJkoKJ3GlsKab8k6IyiC
xHrTii/ykH+fs96p3ZM8mng82sO7lvXaU41sRA62oikvSQtLQOarsSEaDkYbhX43Jup7NBU9RT46
bKZr/6F7xJPkbV/zPxT9CqCp/DWNphz9DDRwvSIsa4iMj7JEryvnqu5MNamL3a2caxn570v7JRRF
XsrW8velfW89Lk3GMn91hGXTQnac7WMuVROM8A1NyKVpXDud9ko0QXrz3PFWLkdeFWuvc76BOB8/
DvJCfeMWlV3lKV7aNQC95iAv1jskVdMg1I08GxdResTTqKyiDideSInw5hjtdaiH7CPPtQj5r3D5
QoTijJyx2Uzz2H+p+KS5ID3+/OdU29V/T+1Vt/7X1GHqrjBY63QfRxXyuS6s7+jobORC5Z/qktli
zVO4YQ88HYYOI1j3C5hc+LXqwV8VrGl8OUleHBAifcfjat8tM/vbxfhMp4Oc1rAPtchK+bxa/kwd
B/hKXm01VOz6OlXWwYhIrYVqutfiwLu7kdKth4D+cj3rO5tK989RN67eXMZfG+gOi7emvamE7a3I
jqePsqSWqP1AcWQe9LU8nHIlfraIAZVH3Eeslz4dRgKwZnzcoUILN3Gy+T3NbljOWlCJRr03QzXD
tapDeJaD2ExwdRGZsTJIy3hMnBqT6LZB8AzH5LgKuyI+N4OXvypDpm5EIpSNPCxaDb9yiApGT8b8
FRiN++Jif1gO5ASzokpHv+88FW17tFSSeHDdzB8iZOHdNqZ+lA9oG4tzK8QXniQ1Qjyh31V294U2
K1cE+8Zb0ifvPK0UnLscLecIrVWuMbmWh5rAcD9MrRX/BT/ref6qj1rA0t4IqO73Jk+wTD1O7Rzt
yKYzn62JsI5M6do/DG4yWtHeq1ZGtibj3XT8kLtuuip0PxpoTdJoplybP94oUAEJ56EV8t/mqESX
bSvhkejkDOq+bym9t4vLjXBIda/WVe5PXlGdHn+UaS9cRPJsDIpEMqNoNsMfuObCixwqoOJuKJeg
8Vu+yLotEdP2jAubCxYD0zO0HsJIowUaLr7F2mKLz9vi7KUivEOTJTmpjNofY+cCUomy99Lq3B0N
dmtnC696L/LiQk2z/dE6yAAKU3FvbdbUZ8EG2a9NrzsVPVYAaZQhQqvft1r23Hc5FXKn+jVYxb7U
m/qXSr3sn2+WOXJk5M3gYBdXQjB4Dgm1fg5A/ADycII7Mvl1BQJPqPQUUiRiK/kxmPrE9pMh6g7y
8J/TsJ/9nja2H3rsfRmENUQbdUwJqFJmqGDjQK1EYQe8UBOkil++c0To+KamgpwB6eDTPWgOgOM9
wk0L/elf7/j1fo8ZxVCdXC/K7qESbmf2Xc9trutvy1FrqOUz1hIde7lOtmqHwCZinaMQ1mw6ryx6
LPDkKGzKxX0RNdM5j9DdGHxeL8INlL0M09F0cq5jAJBbHnVoVDrMthdKQlsZuhOrEHVTRTXSS6FG
ROUAeJxWAn/Zrp2470B+wPlUVCJGZIGmD7mGUPfKMLLViVxa7FCZ8zPgqGRFW9qupgmGpDshf+Od
fGFfM27tCtqI+dfY59mxxdOosiXbybGKVOTHDzDG3r4Y8ZkIax0yyQAVIg7j53yuppOw92YtqBY3
A81q9M79iq8nqdi6HpBIUFhH5DW4PBiSL30LRhN5SXJtzHk6fs6V79R5Hv1pedrLQ6RM3r5zSqIG
Sjd4Kox2qw1sALvlKKbjfSVykUYgR/IFw0p1MGwKYZ9jaKsKsIa8yKvkCZeSzUot8homCdeCfshu
Tl9s3KGkxtUbN35d9XkGs3UQ8HypXpVqvm67jj1XMygQTmvtOTPB/ADk2Qt5NsIhvsl1hTxDtrH5
evl5qR71txT5dqY4oLA654ym9qaMs4NvoXCeMk3BF5zGiBCWQ3liJKKWC4NkY2WdSNZKFHik9uG2
D4kJp4lpBuBKzPEsZ3vLz7KfMja4jx8ZF7GxxjWRbrGIKqVwroPZ862x0v/3EWsfxAvUUuSzI1am
+FyWpPftUsWJ/LYEmtGyJvSdEVKD7wCpoa9ItFiuB/XjZczFmqdsf/ocH+gA9H5VLbGUnlHyT8Nk
UU40ND6vC8zG2VW5/u1zSL57/JhkY5vbqGnCu9B/fu7P5Ahh5o/tWdeG4T3Pf2WSGjoXxFlYdkjI
M+oNRWx0DdaPFQ2KL5MxoCceqDkGe0L9Zur2Ogmnqai3rTkB8l4O0zgggifW6mul6eGXyd0ShWF8
MXDNnAF6N7tJAPWQ6C4e2K+PG8EjVjq0RgEf3n3LS90+P3LtLGs69NkI63iJOkdxwHefapWvmWH8
MlO69pNwyHfx4u2NGzO+k+SxiaWZ115YLbiSfp816iS5B3xC5dwsg3rTe0b3N4cjcqt+q4WYNKTD
sV1sjvKdfJH39ib/moeTs1GodR9HzdAvInMVfFaANPM8+iZ9SwKtDuu0/o906KkMxIH9nFA324GI
O4k2CfyQu/uLCSjyMIZI1dLFAj0uxjVhrAtkgi9yhDp+sbbZ/R4g4B7jMjTeKegN4TT+SIwROCp/
v0tbAPNpaNbTllvsIqwLnXD624RezMrFDOkWqc0knlu4E+vCMqmbhmGfHvJrhx35Nrsmm0dUCH+k
FJTxfkTfoCpWG2pO/QkzReQrI0G9AbAgVida8xKxqN97s01rd9Lst6mznqt5TM+uYA+e6EN7052u
X8hi6s5c0t/ly/90Qo7lFpRFOuT21i08+JqGKlaROi3bZA7lmHwnX5RpVs9ZaKoIzQvu9jSz3pNF
j+7Y/4mnTVVtrVRxfJeZtmPfiWPsoOaSM+SYQ9jD2lpk5YoTfA1NY/oW9Nm1aaPhVQnz+IRrbfQx
HM7f4BE/xt1FIJK2yu9xl/limW8v4/kynkBPPeSOAGXhhckKEZhzrYDrvpvZF0wzxpdoiC0IAQBZ
nUzBH6r3ZE1D59tZy6E6ek9qFRbzOzUP2yeeGzuaDH/U6/CFqEQvgx3UUDkXHQ7FA2oaD2GMMoqQ
rq5rnzHFzVT1KoC1lv69JEP8uWlz52/jIlcf47HK9UOPLt0ubAJNPG9NNpT61VWIbl9W1/og0DqG
w7fcqIHD6OVwNzu13092o+wJtCd0zLH40w0oMamdtDcUXvYxd60rlOOBhLwRbKkB+ECO0XhjAW20
FaQLNSWCwayUPw0+WeLVMYT1rA8s0rpOPNylCDPU06QqyVpuT7M8aLbN3Jn8W7EPpfUHea7I8rM8
dHJ3q1mNdyEq/kXju3huKy/xZS45SAdWTrRki5SWEgBFGk3lEL6ppfPkpnX8Q9XHJa1gtG5aVsa/
nWI4vKZ9qAtjwyaIUB6HDLG1mpnVCiaMctBUN3mWL413tlQD+VRTps+dF1QnW+t/yFNyyHLE0urA
ciKjsyMdcA5JpxF3mDG/yzGZxo2p5oem1S7eE5ArXgqINx4nqhlQVoaLSyuiUkm2fYzNJV6BKI6P
pYrvOUw16+nz3ZxXrh+NlfUUsoT1iRWYj8mUX2PNyoGmeAC3dSfxMWcX90RPf794WAIqJbSvcnxB
0q51rwkAdrEijZNUe5p6oAVRZtTbwPSML94ijF/uOJ8zsnD8PcMoG/NLWpaPGTpNllXZqqc+L1Bb
S8e4/bdXdtLDVvPyFClzp54J/WkdlapVQHL7bEzhIez6r81sGVfImuY1KSpOkPT8E3RMt69jQcyD
2/+ED9NfWuIZhW0o5SZTlH7tsouCVqCDsVxCGoVGIImWwz5MGhxjjmHcyec27/ryMgWEJyYVj2UR
k4QDrwjhTKc3ODKYJ19iUQfbwjWBwSxXyLFAGU2c68UxMwNkkOAo2F4GlHp37sIkpPrEb6s4yiqf
1OAsxySiUGILq3YUG0rT01qO6eSsmLlt1j/SXnx3Y1L1lJh/j4yIgxB2GICvPPDloULHmmKUyb3d
igDUzkp5bHXCzhvAcGsMDiRZtsTl3OKAPHQZ8EnDgqZA3bv7x+lmBPEOii/Hn42XWvc2co2gJH37
9Dn2WbUtl3ltv8hKZdmWlIvfx59rC3ldXzWk+aiae5f3Ls1TrtY0OxdzuZOV3mDipaz4Psm72WRF
N3lWzo2iytyLQMCdRaaAPoUGbOU158jECyxf8uUwRYG3BoQ5+J8nRjtvH1O0fpw3fQcdYNCHDjTW
tOkCr3mKUoUWwuOWGdUxveOWtbRBqNMReXrxOpeGvcVD6fjGsh+nrVBfpqb92i0b+XZ5yet5ZbVt
BcGP+ZFG1gCqpF2idwruHXT/EWCC+zxnv9/JsWQZG5exZLDK7YgE8Y+6RRPcemN0tGoveiFGtD4j
QP+a12P04ljiOlgqCdfDwD2TROLpotJo6Acl5KMWoADFVbytl6295rg2qJWInIB/HkooLBZ/ZzON
9DU9gd+iV9IV3Yn+qVtIw+ymgC0B2fHlYYJX/AVkAJ2ODMDaYpX/naxuorrwRDZ3JPrypbLQvPk0
qoj+XR7E8pFMHg2n6fv/ZOnprKizfY+12b3VSpS+IXB6wBEsuyJkcCIezVvytTsafxtL0eh2LqwE
8i8eFwmt+19dNIWFduqb5S9YA3yRa8sQKdFBHkrwK/kmvw/l2Wj6x2FKEM5jcqorKKPC5D1vzNqv
XJiJsPinD7tsV1nczO+qYjn4k9CdKGOcb01tDg+5wu7Sq4zmuRwp0Gge5FWTROQfJVtMHjHkb1Z4
QhUTbJ5VPnsTKwNvOeFhXlXIxJG/4gzv+UoOw4f8Dct+Vq/OjIkci8IbPPB/n5uYGTUjeYixQzPT
aum+VJgSzarAqi8X80MUInKfe/UgGVxyTk/i9v845i6NHDkl6m2x6wd0jpE/xxo05ry+UeNwb9bS
hZLv0pgidpGgzfvXCRLWLx1wktPneInS7GROyT6HmSFrqbKCahntEeIubYWlbJukKMugfA97WahN
dLfbo+Mx1vKCSem0Wz4Zx7lIqyNE72GtZSl4dDuMDpYirJci0LUD+xb4cjScX8rStl4gnVZqXoMG
YoTn9o8E4V4Il+BHbBPcRYBMNAAIVePCu9Dgzi5ZMtS+U9BHEfLzL3T+jZe1rF3V8YXOJtgujuRS
Vo6LVH2My6FRfl3/OSanyav++hly7oCy6vGDwOhs0OHcUdei3I2LPwa24avREg2NzyE88dmcN7lJ
cMYyo3eN26Mm1mhigyttvMiXuGzGS7i8yENq37vEQn4+ogFdmYjIgSAeqzZHkTJMzVO/3A8DVHLR
MN3NBbgnhxlxc2e6i+X0f0aM2t0BZ6BMjM2JFRKBRutH/UWtKmPvYMtcyfKMrMLIl9EKsOok3TGY
vC/aMEWnyqSgV8TeI45CdgF1J/MDmuNX+fiQLzE2qcxqfw/JR89fFz62q8thq7dHoTcI03JlvI9N
Pd31tsQeiKZiK8fsQZvu2A6w36SC7dwy79G2dVDWGCDgrnrzY5zIjogjFuy1qpEzEpdH9lXxRtag
lnGtK36Pp04Wb3BYz9/+OV+O56zy72jkklUaqWeRRebLGPbaRZnQzcuqt62YEPo8JzsDgNPfVBaW
j6J5Qw8b2M24lVXwuabupRBxJwrklKKGeOb37RGxVnR9HFliqQvaMMWVZS3k1tnz41bdquIN6rH6
BDKTnNXPd1TCAZvXm5FUSiqS07CeR039iLPiq5boyS+7/6p22SLxQCZXZInxfdBRcGSjZb+2Xan4
JbEqV0VBqzfOXrIoDQz6qWGNNr1HSOLidP3FXyZlv1ba6aWdZ6RqvWa9R14SbImxwBQvD0lR8b3O
bQ/yrDk4sJZzV7/UVWm9L9r3Km+8596N9Nee4ER5EUrV/JaH1jd5Df6n+ahWfbe28G1cvQhWo5MH
V7aytd8PpOW2eoBgXg6qAoJ7kjY3eSRfYPlRRluucI3xVCe9cvwcN8dcpyGNTqJBK28hG9/GS9J8
HVveTb4LSZ+JJzZ9n+OWMJw92aDJSo4hD/Vu2vIif0jtNvQywvhOeXqqWQYu2hMly/afqOFcPaWT
q55GV6t38Pw/msYF1DUNZnNOlAxLRa90zbkLvcfpdKAp6csxM8Gwuw1Rc/jT1FfgQ/xBV81jpwQU
IpNeTU+Pt9nydui99CTfyRdrQNK8fhyH48w3eJn0GCWdQHMa8xjMNr/u7J3qpbcvnyHI4AhTip/+
+8jjkVP96uMpeZqIq4zWTJZH8qny/7lcoVm/j1NBQEPbRDcvA0ibzHRu5WGjaBFFRU5goqmOiYku
x5ytcE9bZDXngOyLeSAB+HFtmbaIhvR593mZPJGpcCntKF8TpzoiRFfHu3wxIqrPA4QosdwnPset
LjzQ/HDOobIoPsIQQuTnpXKyvNRJ0nd51bTciuS7vy516OCAUEvhRMpLXaFNh5JvHMs6z6Akrjh0
DZLk8DhUtPIWkNwjjyyhmc/85gClPDWkyVqZz+XyQmpCV7FKl7NcpHMkIET6Wp6Ts1DwvWARcM/y
SIVBf1L1DgnjcrW8KrWmXzkOSUoP5mGQmL3GwZsnwBhJfBIlyewFfpQ8J0cIq8AG9H+Zn/VDgMM2
HvcOgp2NPQzWVl/y2OzAnTC1VH8//DwrJ8uz6jLZXSZ/nv28Vluy3BRXR49UG9bWmoX+9q9rPw8/
/9woRCld684uWarVdaayBxTaqpXlaGdyiq0QWC3LwZxypPnBufVa9+IuOAUzsawj0WLpypDF6sqr
kzX4nWk/QN99Mp0fhlEUe82lIyWJkdr0DcaR8tGl4d+H4+h7R9jgx+dsSaMMo+//mi2Hx/47zovg
MduMXGMDw5BP9MJ5TtzyCx6d57ryFjpRXL+F+APksN2l+gXsa70SXVV9QRvu7KbAa4ke6sovSh7Z
68fPyL85DQnPJlCrBJQGn3Zh4rSwhJlciesgMWLQrDdzZtUK7L78aWUvkvJZaPpbH0bNRx2n1Lur
Ib0rVGD3DQXhg/PX1dpfV9vVWPx0x5ciK81fy9UJMLKPJKTMOFdOes+xre2H3vl9dahhcwxE9aJZ
A3k5QYSG0QnG/2LsvJYc15V0/USMoDe38ipJ5W3fMNrSe8+nPx/AWq1evffMmRsWASTkSiKBzN98
OBomTKau/mxg7XGpRS9/xDRq1mrvB1eyLwq6oe/tiNHRoAL0GSyKGA2JrlvNzJU9KujeTWuCyXJi
Y96HptHeqWyzNk2bpM/J9OYBM1vFWhv/QEVgBehV+epESrARWc/bvNfNEyaG3TYpw+LddNuT2/jA
DTGrQqNqfEbSptxXeGHDXsZOJAZNABQyiY82MGtqdmV4ihPsSATSKdUi5x5MsH4/3kT4z6GB5LV0
6+Vz6MzFaelDlrdfzw0/Fjm6zDTRNSkGxEMSOa8aYRfZAXqWysVVIvNL4Gm/5Al+assJmJRfmqoa
X8TJ/zlGTJ/FrH89zn9O/x2jTtm2N8Lg0fKdHnW18F2LB/bMaFQ+N+yykPCOH2XLTmAJxY6d35h6
nD+TQWbZAF1s4/pjfwFwnmyMBIsm4clYuH335DuQNMUVIaZs9/R7jGLzMiaxeHJMY55s/Z6H/Ab4
lDEqTlZWJfvcJ4UEmsJ8sefmVm7K5tIP1yXOEncJ5ZVLgUzZOkCL8JuK+gi5meYVybLVLNiHaTGC
tyhIvsbiDPTs55nsk6MyDtmD/2X0+igkdSAvhVN7nCCNo8mhffSeQ8JUj+qDGQ3aR2M8VLHavoeh
Yh79iWeWUdXUveHVHpGX0PvbIIWGKPsp3DSoWNb6Wccx+7mFnzV4XoRSVK09egOm23bRNfeWXivI
DuYq1gZq+RGUGqog+Ds1Ra9skemdt15X1gdZY6becRxqEq09rgJ3VV9lSyk6BFq3hMmKtQhjmW08
zTb2OTWCJ0vY7CEOnbjZWlVCQ8Awi32B1vP/fPa/x7mppp5M3187jVHsyWX83x+pUbFvDxEpQjaw
uWvwFVk3qK3tirbBWiuFobhqJvwsJMQiCLN+L9+/Hrb3Sq9Uj+mQdveIK35zNbc9GxV1TkNttDNc
3W+ywCOLOIFqH0PNgDIoaj6lYLYaIEx2styDeGO3CgFb7aEqANU01Xwny2wSrSrPQF8Xt9B8bPww
uj9HpVu9jNMaczv1qAsLKy1Ps8gaK1YyXmTbUcgBqPDEdqlTkBDFv+qAnXNwkYfCn4MLqZK1Gngo
0vzuH0hwHzSjprIRNedZLEYruS4t4kOvaPZJdsmD1vZ9i/W5GmycAjtHxwFqiklb/WRqfGakMdDb
q/TyXuvCFnpJ7XxTIL/0im//6KcnPdcf5ecKe5jcmBdPy8ccWdod27nuseiBFEEW+F7p+rzK7U7Q
wMBLe7trDb6JdeFDpP2ShXdZtFdh/esrX62TdWUXYGbLf4r41xhMhfGoLryzLNVj5NdsfDWx95bf
v+idY7zOda1vwTjip1pyKRqixqCwrivvwNBOOFtmXzUX6dAS5g4yj9naKqzmzh0iZ3pun61qQBUl
9FkIm7Ya7BskR9dSMlCKB8q+tMrHdT+FO2j+3Vmd5sK6JH0FiVSWd1BFgPLGjuBgzFnNkt4z7uVh
8Ovubja/ZyMc/aUfXdTXXB9dePSFuUSpYtVpFEDKrn1NG7uHgmJ3Uf2SmneqPvB1NxIrPIRhU8Kk
RCDPEAc5LAciASdX4VitS6Qy99LXq+l07aAbwN8ngTSVfaXXc3uMNMo0EqoK/vg+czzrLEMiLNvu
BgfpEDEBRyGg5xJIhDpde7ds76e5BrJhDvH8WkXHuk28Zodv7HScm3yLy1CPZOPMRqXVzhmkiHON
OPN5SuGSap33jGPWsIfNODYr2SdDbAmvyGo/Ooyd8zTJJI2uOPqNa0zIfggla89KjBvLHu56kZap
dKxwYi1BJmY9Ol64lp+E+MR8hGYX0UDZJT8r0e9ViI9du37H/90fgV60SQev8cTgU/f7Zr5NfEG1
40X8bonXMI5KvMIHaEANCiiOdi8zNnFEfXbErl2zsfj8p0UVoNlGhcjOs2S5s230CJQuwxdKNLMs
bU8AS07LO1f9CcJF6B+lZjfmaPcLbCHT+4vMwXQanICQVNhhMRL1fDxLs9bpD5+AATHeamCcZH6G
fxVS+n0dCmug4mKHLURLeTrGc7JxjR4knxhxyr64yLPrQfYBPFY90mgiSIXzvPv8kTeh9yE7l8dE
UQV1axcPA9n518PJpieeQu3MdUjC9HQNm7qqPkbQH6K9JjxhY029GWx91I/CoGKbFzqV7vsc7Svy
sb//DtwIRHv6/Pt73EX/DXEcXo9+IFXtLkj1PgMlGWW5t1mA6CQFnEMfaA1ZDtZ4MhDZfe/iteZ2
gbMHYiAAgjNR9rjEcgXnzaaQUtYwvkJdd40Lpr0BUqMPX209/RLpzrDr9LY/tWPSn2BrVj5ScVkJ
PajENWaYNXRw0Q+WZ9eD4lNYtZ3pcO36b2GyDwBQDy5sihckkkQS6YXPpR2A7Fo2r4c8n1ruDdH2
2iWhSyg3+LdpU0CFqWOkoMAvdYFpH5G0AOXg81+ITc9amxWEOnvyLWejt9TvWu/XYugbznW4dTNF
3WTdiEkR0nWqMdp3vZq2j7NRqDdqPicrOSj7vMSEvOK64V42q0l9x8PKpT49e92wYFT1wN9aPjQb
y1BzTIfQLZBpuC4ETJahEn7JDZwBA7c8h8NQkRhTwCgbuNn5weSvLNux9vKGHKAIfajm5O16o77e
j/89eO2vhnrnU/i66SFnLgwRA9G2i45Xxid/hJTaRY5Ke3LS3H+OdqJ5nStH0TB6moOy/apjkQF9
Es65XH6x+iZtFkyPo4J4ZRDFP+IJo9q6H8ZTMLJ1OPdDnNxauAmuWSkevQL7T7XxIZZG40cn4Leu
7hj4HkKACBq/PahxO99jvjWTPg3VL2KSP/QnTSMDLfOrg+/MlzFUYBmLLMjv1Gzopt9GH6Uk2SUP
QSyW0tmMqY1RDreJN2yiEn9VKpSftJSBsopl4Tci1wajrmAC0bjFreE0S5h8l8EQB0gFz/8RppSj
dlsJwKWPLqUzPshbTjwmwtDM/yFb8pCQct12pVBEFmaVsq/GZXXlqHp28+l4aW5LE/sYH4r6kkqW
byIO87cszvSbUGaHMgSWtrNLAvv6PuPIUM6Fieqf+EjMevI2vuK4G3kPhwF3B0QC80F+8ssNO/eg
F7nkX3cyQt61CzMKD6BwjOU2L/sGjUVhjcDjdUWgt26JNqKmU32utWTe98iV3ILPoJ4lDMT9GFhW
MvXePq3cn/LG0PXToabMfpKtZR3QxuMffXIZAPuzXg8mm4qHGmIhBIiVYdYunkKDfZxs7mjca/s3
t8A8WgAC/lsEHnb9G8SVPyKaRuiIWi1KXWJZE8WKey409WhECUsa+TbzOT40KRrc17dZZuCUvA5I
57UPbky4txwfOxix9Em41x1nN4Y3rLTfhiGvX/SJDDtMc8ohXVPfUbsF44f1A1m0aQU/a/wxNS7f
MLuF3YSBK+k31z7wkY4PLf+wJUQ4Zqq5910+9KDroujgwk0w7GBVJNF7piPoiJdde1Pzg7yxq6DZ
OTiIIs2X9c992I+nDE+uVRXP/XON9vbjHGCBWkR+u/bT9txo7XTXWIkHOV+dNrbJty2IzfShhuN2
02mAU/JYrWBatgdZJ0KG/jOiFRHN/y0i6bIKHYPuj8fw5rLdqjjFrcFcJHtXi9N1bsNxASzr13dK
/NFNDoy4ZIIW64exeVhGO9jUG7NKdplekMZrTeNNQSl0HQd2dNa91HwzKT5lU9G9TEDT78imfZdR
RVB6e8vomMRb4K1NJxwSWdIVAT4C8tTuFb722DzBcRHeAmhn7PpIcNOF2LhaKN6mC0qEX0Tzil+W
KuSpZnkIXCXm+jpQd0CcLZJmG9/xso03wBBOU+PoWIMHoBsUCWTnPGDdiBkOJGUhCIIZDpaLSA7m
5ouhdf0RjQxU7p2gfBtykDfFlE6HMO/KNzUGF6dFhnorR0ML+uY8vMJbdO96037v3AifGswPVmqF
T6ithN5Xy9dvTCvDSzUbPiYvTX812vyOyZz1PrdRx8rTbB9DNjA7gLThxc01++jmqnqI+mGAQmKk
GxWWQYzP5U66ZUmTLD3NuaqKPrQPWCPmQfPZHkRNTwbKPhu7iWWe7PPtAT0JXe92EirRpmBS9NZi
Ie24/nmOZv88VXqwgU6rrBGKsHt2u5lylsOZjpo40qPrSXW/oATn3F0PtVUnG3vAwkX2uR07K/AL
4RljeO10jUPFfD7lcYvYHPPT1A5Xhe/Ojb72Y1RJArWPL51dbiuyMneIHll38mwY6mTPLtYVInOf
fV6p9zd1bP2YImutIyH9QjYDF5E5MtGr8sb3bkIi1ewt9WgKYXYPFUGEv54+wTuiUizrx7KwbMT6
np9CcC9blhapG7xivJ0sKtcjiPFMiX/JkjQWjl+pjjkXTRzkmdqq737mtYeQ/F+7Z4ceHtTG+xY5
7WdEq1bTDqku9p5eMxwStpAsGAdIFnYxUc0etH0EJvOyNNGWJ29bFPVGxuSl09zbdYuzToZ1du47
3IERqBtDO/vIp8xC8GAeT3Uy2K/liIpm0mQfkGinwzwg5mPqGGpQfhpX0HWaw2wwdWoCSJvIkNZL
m0wlXyNfN55MX/uYTEt/HfP5xWl0LNf7+MQPMPhIEl/fJIBDLtaYOqfZz3WqN6hsqZ5heniQ2pUC
lmzsqs0YYslctMZNl9cGICxovWcuE8k26AzK3jLG1Gv7DHNm2HMpnKEJqMgh6WYE0bt4Zt34mb24
5itIOSfo+wGWPvvq82ShHObEWxS2+qOd8jvaz44agZRIsK0xC+eydEKHwFScmF0CRWhVYu1zkSYe
Az9R06jfgB1Et0lH5lx2lyrEMa13+p1sykmh1tRrqx/dtdw85U6luN5q5H+yI9vWHedUe0q5xD+l
NR9MYSKHIgC6X+zKeJpwh/yjvxH36X/Hz+yEN2nvLf0TakVxvtcTH3K/3OWmYg+c/z6g/i22vvII
cwPCC2YbO/hpyO3a/UsHZeXGR3NsI59Ka/3j4MzDCwqV1R/9Ij6kJiKw080lr9m0G775YDlu+FSa
01Fe2VvTgzrXOYBGqeG/oR/ds+dkl2GXafLwCbJCKx4UkWalcLNwkGkjANWK6aCmkzYUtAbAsgvm
Tw7Lg53mFkD5TK+++aXjHyu0DzZOlg17TwgczCE+5VNtgQtNHPhTpZs+JPhLtkYH9U90pVpFkYy1
j4xX0WrW6/ImJVFw/vseI9sIs2kkgGrUNn0l3ql6o6yHqNZv0Q9FclGLSUtbBgATpRsO0GmxdR5r
6ym12vHRd/lV0Zghzt8kqv49d8zgEnVFs55qHAZl83pIKP5fZBN/WzQ9wDbuUXYaIAq4fBIWW/Nd
RSXpSE3mzRmjlB9KFe9tAZvLlTC/Vz2HjYzAABeK/q2zOxVdfCAfEiR6PdRpC2Kjdr5eu+QZBjnj
Be2N8WIbKSqGprlEoATyFJo2fm5ldmy1ZvoYYcVtgBa7l6br2WZqqOlHuZq9+qb6jomc/YOKFYWN
8KwrzZtmKM1jNdYtpcXgVxHE6Ul2FVi63bVjvptFgOyyLV/dxYmSbfKwM5CsG5ptMJYJrhJWsJZ4
2HJWcZ2LJ/uIR1VzjhA5cFdG/kNBLFyrNeeBrYdzrCKn281jgy9jWp4kch04WbeyRXEACTeusEF4
m+QNJNHAeKlVHdE8WgYV+6WFvNN3I0SqZ/QnBLck4KdhN7sa1fgUhrr+OEXAfN1cF7hi0GqoYR5r
BLQAFtOMxi7aaKkb3cgfgJhkTRZqFaaL3vAQAtybPbs4saE6Lw7BZL14pWF4RpYnu+tkhm/QdkhF
Cl07Pj35CemOP60NTxn314/VKkcgyu58L7sQ+wluggS5w6mJK1K3oHZynEdATlvVdpic8kNp5g9P
MdqHsNb0O4c7wUr2o52IPrgftjdtbOfvTX9xhrL6cNznXsfjOkyT6T01eOkKJJELdF//BXmspd9K
KvNIjQGNhtjZjIVa3+Yj+NhXeVkJEKeQ6AclKhy2achfgIKQPRIZEWuat5unOFz/NZCXKCz1tVof
5IDu+cHBt3zzRkdfbQyqF1m/sdJ1ONGQ+2JG0LusXpCknG81DbiLyHzb5oMWuPhU8dMr9oOBS0mj
Vdp9U1WpUNPNftZYPWSB+UtVhhebb977iN4KspN6eu+h1XRoDdM44hEQ3w4pti+YdCh3Y44mlYUy
xoXCanMuh+qF7SGirIoZ+pu5qa1tjy3eozxoZBXsJLYvWd4hkun64cGNLD25gOTQ9mbmPkDXUO/k
NzJO7Qe+fiq5Vr6DYky2gLx5j7M2b4Mh29UWV/7JUbAcHllbaklu3+SoQ+10M8xfIC39GPzM/iFC
B7PJ1kWY2NU3DH6SY08q7LbQ4lerKoOlhetrcSv7RzFo1eGrT73wKPsTYMTayk5+1Ib5VnuTQyqG
g8E9FBalOB0ALU6ByufMDVQOumnfzQCc1Gqj45m6KdCq2S1wpIWG5yT1K27q1SbyWALJf6TTTn82
r6OyoGdgx7fux+Cs5wlv91/fIFS6jQ3gXVSD/j2Q6+Vt7wX16drf5G59Eo/hTXWxq2ZM7frOMi6j
OGR1qaBsGlOwSOGQ/NG3xDROdggm5UMOyEMiZ8hTZCHydR475bar+88HjPaYk4MKCg1r/uZ0lnnw
hcJR2DcoTIqfYxQ6mEN5KqyVxg1f1HDay37S9xSt8PDaySZKXTdxntTPeBCkFzm9doLXRUDAK4OL
Ouih8zGF3pMHRKnEe/mU+GVxYoseIF3kqgB9+w4oAiv1CPQq4y3pg3IlT/9oLxP+GPNcVV8ZRlkc
kNR07xylvZffyyTs3Dsgb/caJoznMR4yxPsQs8uysrw0Y85OqK7XbmVZzzhrNg+lM6MQDkVjqgL1
xialtjZctXzzUQTetlg87OWk7pfeAS6YTxLDHOuedV8lkCH9nhJvN1n3v8cCv7CXFo/AjkQLb4cS
6mhbK8kN8ukGiQftBhS4hc7tGDzGWXabSh5a5cxHwweq7HVzc+9WKDuYM5527wqapw2Kgrf+bI33
sZ31XMLDD8VMpnvZtfQn3b5hS3gJKagt/bzVeMPVnnwQAiCXpUYTDvmN1vsHjL2Ud2tO0m2cx8XZ
QxD1gkJ9uTEpNn+1TARywwwoQQtvzjN4pexG3AO3Q21vWAquEZmLspqpRz9cVzmwuvKPyzKodQxv
y2LOv2nz8KmdUP/b6j3qS4bZloc/tqoRudnRPM0tG6ObctRhglq5dTZixKg1Nb6VlyhqdPFZLaY3
eYmSXYWqQYIi17pcyTQ7ri5D15zrWD+QYDM+2jnqSFw1wa1bePWJ2RjsQHh8xfzwQ24EfodWoGdR
UY8+QxvfD3ajkYSvaM1fQ72+cs6zkfyUKyIMqoNlWeSYyi0sfOdwXSnJ5dJka9BTpgR2/W/GSqk8
V4Gf3EkOi2St1I5Rb53JK0Dpwmspc+1WUVr3UPs6kDknqJBqxpBpGzYOuLlyUPobpI++TAP/1TDs
+qfJ1+MnF/hgZveADML+Sdxb1+kcuXvZ9BIVZ8Ep+Cpbck5TNK9TPMUXOcnL/BaxuSzeUM5UsY+Z
1S156eDSznBcyFrg3ilKrvIgB+QZabvwbGcZjK7Jm1a+Fes/+m0g1llmXCH61xvuQ2nCYXU9QFSz
iiVdmrIsMoc83SY1KHVchZ5hCAXf/3WCmUcoe9hpLCduWTlvVprtyw5vdq421kPitsAD8VrfDn4b
fqvh8XYtDgoWdX+LJcWNbiGu2pnjTzkuJ9roY63LRk/vEOo9OqwNH51g6J40IZ0qf/8z98ISW5iV
YjfFWzcLyFeHWIEcLVLkTe024wIwRtFLoZrbNgePBAkP5lm4r3s8co2h9T70cOlWkWHdq0n62U30
rPgYtfnagAzaSyOuHOwVumcaUgFBNiITJU1YEn2syxHJR/+nEfg10pR4FT0sPHOrKwDS2RBysEn9
4qYILiTscG4dnUsZAEBAumhtPrtN+wuB5OmrpflkYMa3BjOlw0z18FIMoNX3E30dt6OE5PnzBDYJ
xmRYXCRKTTbRbS4uEqU214iLyVH2pvqui5NsY1rYNw262p0cPGWfsli5r3hO5Tmqu6WpJc74RYYV
3jd1BgMzl2jMiuQr/6oPKrzacxT1WC3qXXwIaxXxRr8dD7apjQ8DfCC5o5CH1EusjV5Z5a4W/FqE
oyeyvJ8RtWmz8RARuT2VKDWyDwmd6hm95/zBMNEmaYyoubDeip9tF6lhIRaCw4q5a7q03TczWJLQ
tnYuqx6IKn13jrMa+brebtAaEgnlQtduwbCFT4nJHsD3kedajHinRtkENaYwcjQSo4HCqPTwTQ03
eJqbYDtXdnI/2U1+THxy3q9U6pNDmCIWY6i4FSyQ1AKxP2oWtB1JW5Jt5FP/ac+9uelmVJrhgrsA
IOHiBqWC1mmGspNsSgikhd0RPgNPsifzSgQtRXws4i0NW4hrvAxx2/8ab2R5sopC7EBrYeHaO4a+
UfJmJmHhTf1uwVAXyRCRFhU1Xi1SznOaT2fcAuX+Nle99FBS2VpHYrtrtE4OL8M5yx2w3PM6+Ywr
SZXey3gLs0AWLKZ9sJG2PVFQ/kBgSWCI1eo5rvCy9QoQtEg0NngwTkm9zVVtXtsNa7nlJeiZPUPD
YJUiM4zoOMGYQwCAK94mYAv/gClQ/eAiQnLbp46AtvG6FT9amnJQhskIJbM2NUzpfW3UcPfFwnKs
MaTwMtPYRpFHbub3+lKe8SvKT75nwmVn3bksOZdpU3PUk9mmwtdEyI/xabZTAG14bsadiSI65Wz6
/jgUAypgudcsIdeBaUThasX33zibqfnNz6h1y5pIYQXtAoPoIg3xfjEga/5ODmEUDiedjh8NS7Ss
lshhTxRP5YCnYbL1s3DTCqdjLG/uUAAx94MF9UH+w1rsdW/jIrqH7+KgbumUO5QEreVfp4DsXGfh
VB6HZAzupxATkWGafoSqgsy6WMNHKPobGz3PEGt+i2KwUt/AJE4wLdjkh3xBNrFKEfmvPMDCIpXD
DTXFZfiaHJDRVTaraxeZsWV7MIVKfeq5bcqn/WPHgCsLK4II8Rv5UlxzhXVKjK08osBuXik700ZY
Dl1VscV2xu/gntjsYu6pWXCUg8p+RXEm2I5pEx8HRAi3sdDdkZCsNHWDC5jbzVCVKDDIpqLUGxmR
AvZ33Uxox0bmrTwMVf8rJ31xuHapYKNugymMj1Ar32V/nmlwCOxaGPoGF7fKwos8Q9xr3poZwlHX
Pjlg6la0Lsty2qV5kJ30qH+/fqebDNk6hODeI/FDiNAph6QqOdkQZvj1Kr17QtkyoZ5eUATy0d4d
2c3/tBEXL0b/Z2RByVMHN3kZjNza6oXRnFUNqGhjejM262gCaMaEoIVrxwtmzEM26jLH9asElEkY
mY97Wpaj5gFRdlylXWnv8icE8EOwvkV3lw3RN9OMxFI9TI8oZfQb2WxB6mzyoHQPsun4yg/HnaI7
2cqfZs/Ci1CmReYeYajWRpgnM3TMz4Ru0lwUBvpy94YxJPW6EtpJmdZHN1JZiTJivu5CfacK6Jhk
K0hGgzxbDpWFi7YSPcv+a5ii+/XWyKsaglfR3OJpv10KGX8106A+DKaXrfusCZ64oMRrSgbTF6Tz
LlMTNpBeh3DlAJv6ORvjr5SfxhvG6QVEVyWiwNM6e8RN2xsj8Uz803BK00sl29lD/TPtci892hmp
08Sqv/b6NA5fZ4DxKETBjhToCpaRn4drs4gmEsWynfsTriLsMP5bnOzTuy0KCsFFXqdscbGCcq5z
ASzdlbwwXS9gclQ2Ay/Qt5hBfIZcBxoL9RDNvAuqqdj6UGU3KNHmC+dZnsXRnRI55d21m8vQn6HK
TPw/oZ2VVn+Etml0Dwb0FlPU6SHpFXU3uFZ+VuZhugnV1ue+jSVC1xb6hhJv/9L3Q7eaWZF9a7nE
L+Qi39JWhp2XKNyO31385d7qoTLXXe3iFkBSEE+Hyl6H4Au+KQhzpANJyBrw4c6Pev+oF7r5yKaY
PbWIgM/0HZX84Snxyu7o+TMC0HpnvHcmtRERMMUwTvHoKG/RwdMvjs21DDi5cna5aF4UATS6Hrr2
o2um7HztkWd/hMLq2uA7Nq6vfWSpNg41wfuobspd5wFWsex8furxdrz30OgEzjw/DaozPZWN1bPz
1MYb2bRLJTzqrG1ABYZttTb6V00f6kc5aIq9yJiS7ZZNVm1c4Gbr2xLqt+h0KvCP5GDtsCZrs+AE
oBfzShJet0h4IewcxS36wPhXw00l6S1asxZxECHxPHSHOUl+yP7lIGdhmFOs5zkxWVWp+U0BZmpl
F2wBXd3r7jp+kRsYNv0bYtagkALrV5qsLUXNf6FCjniMP796nqmTCKrNW2B6+LrHar9d0l8z6cjc
3yTCycobKhdhdtC2sedN7xTkEY3HmfMUd9H07sbbTERNDpbrS5ToNsmU/DtKiSrlz8f6HTX3SHnL
x/rnGeso3PgZPEdl2rgZ0rnzGJuPXRHHe/SSoRyI5gxY6LGHqY4j7HyJ+p6WM2GsptnlCs8a2OIK
HuZ44Or6MRDDYTD0t1rf3sj5y4yiwcQHjt0uRcmSGdNm6PHAWXjUYwHqpewxzUnGkRx+TL5HSL8X
WLrLJTDQffRpUOKWw6kYDv3wc5iMDyxKMdudMLqJ9eqhx8pVQ+iuhVY5UJL8qxYA3vdk2611/OvW
fq0FYDNyKnPdOsr1ggyrYmW4GVHU+W9li0Qz7ufeVg81bmDDSoYAe8FFQW7Yfw/LAT0uCmw+REVE
jiJUuUyeSAj/MwPfVZTY2ZmjVZuc5gCd7uVUtkvRKc+6D1wnlRt5biphuvTaSk78NUoO/xUjm4HS
Q25Lk48s8+rlrQ19/tOIUQWnPviZfvhvb1lkKdS0z5dJ8o1c8xVywpDl6EA7E0qQZSDcmVQXVEJQ
HLtID08Aoj4P2HMwiuxDEO6uvbVbafjWitAlQA4JxZjMwfDTKK19I4BQ627OX1WzsEFpt87DlEQc
fNTGWSwujYjvbexaN0u4Pwb5EZlqNO1FfCwOamOQumojfSNnyIEgUPK1I56mr5T+4JeKMM4BtyAc
D/Tm5OQtFjFu7yMN7RotGB/Rm9lJgFOL4m3/HrFkPCQLakDDxk+a8q5NjApMSJx9ryn953GpfxmA
XG3nOHOhI1A69YAWHwtDX1WqFz9gaWoAMsJeave5vleGr8gXJG9+0pfHXliYSIkbFZ95JxizVUWZ
Y5cPjg+mps6cgz6lN3PZUwvVXGs7RQnucyO2ZmWNvV1h23xhHbnwazu+iYOL7AM3dGMlTEREIoGF
a4JJJLRscgexr7M6q7YydyBHaFxH/gn7Zw4cQFIgSW5QvuoFN7QdVxK7K+nU1QRfdIgQIvdNAc8Y
f8fIYcnEtvX8P+YhQYJ1uNE8+aT0nu3AedenOvvuTQV671XznPXUL8BQefuiKYKVVYDYo+4V3YDR
ww6undy3Kbe475AjyNHHWLm2NTz8/yM6K3tp6rjF4rJr7hYNnxH+Ut+DCnG1EBCzlP4RfYjqKue/
4lTRl2PUvg/Vhs096P1drpXBOVTG4syi2tn2Sa08GwY8EuzP/Z8WTt6a8dMYXVQ6tUp9TsWcKZyD
M1o8xdkfTAeotO8/w5b4nNOd/5ojn8cb8JyM3ehV4wJ/AaOqbdHvwOBTFAG60aMIgG6uQa6T9jzk
P8MxYW8mWj4CI9NKzmMzn5+nAvOY37Gyfwkx/eEWFdCj5/YHTevsH4lufRQIAaG5qYW7plKrU2cM
Id4AoDSo1ZofIrTK53nlp9kvKnNeg/Oy07d7lF2nLXdr7CY0lHS4KtZPcW19zTU3/FbiLr8aRq18
wGp3OAWoM25kOi7S7ikNWF/ixviI4t4Et6RNB9VHWCYSN0Vcz0rSGDgpINEUP+ce+UMlbo6B6phQ
Uim/ccdCCr7RnGpjhxVLUXsyX9sOLDTIb5QJiwBdxXTKEFcEd5hsEp2s+Rwp6P8y0HZWchaObevZ
La1TqJlPjeFHjwN0vzvS+Li3oOL/MYQY9lT+1B1l0y4/fJ08WVDlaKKnSE1yRQk/woGkpmsZzSWK
XeMZn5y97Eejjutg4rGJFg8mnsQFBbVCNN0+1EXvn+TBdlMfUWjzs1lNMQyfTsdc63dIDWoj2rjj
uBp45dup9LunhkvHTTviJCeb+qz3LOTwigkS5RbMSv+kFWWGBR1mOnIQuyCScpa9loNyUtLrAZZi
SnH0zY4djFmNfJVmDPKc3nlUqiE5Qq8I92GVNK92zRakypuX3tWHm0a41wn9wlIcXNuPbrhgpNwq
XPtBDuSqAkbcQ89C8/UmXodCpBDRl3C/tDNX+5EUnXPjSzlDMQ/x5rXZxuqdfBQUz/TbIS52g9IV
ux6a7A1uUj/aKMm+4zjwGvpF/mL2lbZvba4ccTz7T7VR/LeAasy6Q96TmdScZJea2MJC8/sZ+T74
SQ8spNn7MPlT41s0gH3vgkh/GRpsWIOML0TMfWtftrmO9McYn5FXhytiDM3DDNkcsJquv6GT8gOx
guG2FBUfeT0O+25rxF636Ila04B6wtA9xOMLmvoRVj96AbI6dd962z7KNwUThZ1wihxyn+Mswuos
P6sCheDCTirU0LiXrbyyvKMb2Yjji0HAHO0jAg3jeixDdX/twyzw71mWoTcrOUGGWaONHxDrl/9x
Vp9T0oEQ3Ag4KQXk64ylLZ6jnroTVwv/DDgyfBoKb95ZHowZdUhZMOJ5xY/J4avHfgBESKzuQnIp
LGAFJGRklExe8NBo24GE5JvVs+8I1QGnpM47hy6iVr1QkppTlaKYkSY4WnKBMAgz0nD8I0z2y7Au
Q/KB6u30XgGQlWGBlnw+2vj70RzxaLIpwkrw5qsZePHFN9nDp7ICyQ3jzaZgtBsdRLTA47EVUEJh
w+sGdxr2BS++/v9YO6/ltpUtDT8RqpDDLTNFUhKV5RuUI3LOePr50JQFWduz55yquUF1WN2gZRLo
7vWHeCnajaitDgOCQsvIZ5Vf14OyUoc824venn9MgVrlnTn0+tl0e2AxTKaG5F0hfXlrUc1H8uGS
XboHUfXaX3jWFuBX+ECuZ6wQQTMXZYga8+gl4Qtqakg76OXTgLDaNaLcNVKBRfBS9ojXpm02bJGT
CF5UO3pVJL29tVKbfFEe7UVzrRTDPulxchGDCq+HS5i7/UH0/jm3HGYs2ad7VonxcW5k9l8bq25v
ozrr/ja3On2Cdpx4iu9zN+mL3HHGpmnH0dJ8FFq4yHL9VtJyniOWJgkRM/866VM8G0UgIhjuKtYi
hP2maARW6RGjezuu9kHTnGHeBte6UjfKSgyBE7SQOl8/dnph7BByfQpQ/UTmU4pJHyKX1MqlgbdQ
nac7KcvZ/bu1shIxhmPYJ/XYYMSeHDTFfsUzC7mHabi4RO8lfTTjFScvaaL3m3SSXvJt1i6t5Z8t
vVPOeizds3tGF8mvkEnIcUkSkE5ya5+ixGARJaNujw6qpS9jnllXdlH+SDsj/DoV8t8FnaMC0SIK
o9/8EAXld2EK/q9i/q9biAlBl574m7JElNDCkrp82LEA6F+ytN/FaR08NMmUgVKCfCHaRZirITRg
snh64eWy8904fACn9o8wZ5pNhMlt8yGsaCU2TT6y0vNs7zcdBtTq+z9nsx25XoubGqS5VrmEfbEf
YEQWDfAbRCJLVA29lo4izRXzeLn0CrmFuVcIOQyS+f86VnwMcSMxM3lx6Tjfd/6Q831Fb/f+MYag
brfwCq1lZNhgJhznZISdfiNLpn4jSmGFF4ob6T1GLVNH2wTWonBUeZGOdb8VgaporMpiFZtldZoH
/6eTTnfzsli/mSeu0wgjW3HP94kvbf/NpGJ8DLDu8mk/TKqAJJYt/+On9TUUBzxNuvwJLrGf//nv
fxcxqW3K/VZ88Pnf/G8Tf7h/6prJWmtWQgC/9aPnJg9lbAuR35NsPHQ57fS3ogoZDsBHUuJc2U1y
fHntnvOA/MikxCciMtX/MBy7z38Mt4v04/DKzJZisvfhOJCMizys5JPXcIhpTiDnSPuajEPwnSwp
21gUqdGMtKETYuC4zd02uvdIO/8lNDKrt9DehI8jQgel+Bl13VK3gvhRy3R9HY9QP/BitQ8A/4Cf
4lb3ME5nb2U5dOxIFjUP+58ZelC0JMm2Znm0UKa0xjhdtLx1l2qnYy425UGMskWjCDVAHafXexEm
2i3PwGZHUkmZtti1NKiyHkRpvmh4IJBztN9C5o5PwaLq2lq+TCywgGSBu1PkljAePOcbCsMVwii/
qyFw7gz8qoXfXyuN64yMAhoiMYihIB0mO8juisWjce+iJAZUDgdufRJzQ0AyvuNQHjLyLzQSwwco
wPVDKT2Jbbeo5NKT2JBnqNT+2RMNH8I+jxFoAL5//xwjFpq6rlUPcvUspjZTz944koXu/fD03wz8
62fCH0xd+j1OnrLcZEvxdsKwQFoi669fiXcYYp4syNpnYGjJ0bEHvp0TW8HP9Y9RinKCU9s+s315
i5LH8ltcjykoODlAwLJX9o7sGvdh576QUPK/NTKQrVHrbJROIbMPI+J9Qvw2zH72sp196aeB8DGV
fYX4wb3t2y+iHyTLx4GhV6CHM83Ypr/EwA4U7CbQnqrRaK+qyMXMHG0lcDMKxCqDV2bvPolvsBQ4
P+rci55IERRr1e6iE7slLDr/Mqbon4Q1xfuYdhpT+2l06ossOVi1Nm7UbFfpkrph0VHgJmQbhzZp
9Uk+ATn3kt+YT1btNZaRcoGC4i2ccpHnmTt9n15y9AResJnXl63cJGdtDKPtGOGDrCWT+CpYXv8e
k09nPeqTL2TfRzeV1Sskwbvwe67vBZJLCuJwGYT9cMuy39k36MpuEuydHs3ceRERiqHeZBpIzbz5
KqWDdhtNTLcxx5ANKwCSt9REe+ZnGBOMvFZzuWaZLuEzudFjxV2KbnExZY3sfSKdSxEShs+9ibE3
oIjwpFWZuS9aT96R6hiuDUeP17YVVg/VgC2OD2rvK8JDp6yc9mcR+3hdl3/l2fBktVH4OgxKuYxB
9t95Gv+bdWJjVtK05Ub8tsUlNfMeoVl+6lb2zQjS+pijwLaXWUAsPA4l6vthQPXfuZFajvK+IU+a
oVIPR3MhdG3DsNkGij0eLMH0RQ0v31hNKOGDOerXpJUVlFoD7xCWgCOHpn4sPSCSkaX2uxBFs3vN
Vn4ikJHdelE0LDO1XUJtJb33ZynTBxSAvKjBM3Yq/dnLcpE2NpFvvX/GZXLF48nGL3Ua9TnWZ1Qo
xv855+c7/m9xXn5MLE8uvgGwjiG66PIdb3NE9qquR92YqmkkzU2f4XMfYwe6dIuxXQesqdddFVHH
K21bsQm8EcFd4aHZJXOwWBaRcodQV7LVEFpd5+RYEEb8yuGes84ird37iZ8/qqNxgmFTfTXsCIF5
ZKtOJnzEW/yemoXoiBMetkNvNucUX9RjbmJ9LmaSrHwPCrxCjzw3dnWht5sqtrQvur6qC0B8aMYU
297knQOJ75ETWCQU4uKHgMSnvmJts8QY14IxYlaeP+3v4qPAz0+DKhBTmU9WD9mokdXYpeTlJfzo
kLZetHlgWT/0RlZF3sZWwNmp/Vou7QrID7h1HAn24+ia94ZBEhs2MoozlVvc402GMU7xMzUj87vi
SaeiqHjCFzo/sVYDpTAAcQ1jh6WEJ+MpFR56LQcF4prOEj/I8toYPTD7HGCtG1MrXnPd36ZJaH0f
VQnKhJWPd9aIajH7KGUbKmXxgJf3T2MM3VvLT5A5DmF1qKrxrfJKzp2d0n5wPTVed0WVX6uyF+9V
W/L2ndk37EzNYG2kavBo5Bo2svxJvkuji11nR0Z7mqmK0/FN/D3AgANVtSpaqlprclDV+9eZP6CD
qffmV4Otr80j84ksebMzxh47RK+yXnzSUfrOSU4Cetv1ufbgmCehFiwqwNhEz4ig2tTzISw5CYBu
/9bzxxgVMiYMMZ6IUY82Sm40a1It6ivH6ivBzujKwl8WWHje/t8RY5ClB5D1pV8jHLXAHxazkBTD
aA+rzI6/CYIYG5upXwa4EJuog9ekpHoNlDHpLxFx0R3kws+fC8zsNxyxNazYeuVO0qT4LSIzz3Wa
24/YjzfbqObUVCl199720u+XmzTja+2P3YNCMndXAVLcIoxuLY2JPQjI7zbRLP/Os+LqXGvdA7nb
/EVWkBLjcIK36VRV4OstujRyrhPbNx5KDnhFe6YW1r6TlBoGiZG/oFpACok12lH0Oi8Zen4vjQIY
pJBxifdtJ3tpDCFXV/d7MQY62UbtpOKBbWJ+I9loCmNrnTxmSq9DmsyQzT7zFl1neFjif0ppVDtK
fmp+aAujCjv2HKm4OVGH73W+SrKBR8V7akwkvkTV7DP/2DQPCtSkY6GOHOKlyUPT5xBWpibAzDV5
l6k4h8xVUbIlnKwbeG2rTx2xnHVoq2OyjdEtvJC0yPsDItb9oYq8/mDYsA0vjUGZLAtFtfeiYw4R
Iy5xoscSQ+b+ORzkqI2kg9etPswtik4cOQsUF4dVUCjGgYeKcRCl+TK3RX74yMEteUSjTMvF30Lm
tqpyf8fUhncZN/T9jxr+5kuJJVeBr+GXLE7km1w/h1IPvibX9H2KFOYFpjU2CQb0UYI/GBCvOZUr
SqJtijBBXR1FPle0i8ubd8Dv3rnjc9rYuX1jbRquFu85E9IuSve4XGLJU9vyam5r4A9Bepe+qu+C
+KKzUjZOL0UXZX3RAl8o4oFc1fuxnQSEObndVDYq1tCk2nhLSqtYXOrB4GfXilVm1/17j2iDje4p
uBSq2bUYE+rYT14afVi+67BBYx13mRu3avwX2+rCtVwjddE3TYcbWwR5GAzTs+EatwK1Dt/3BgGl
t9A66nDm8DnQtuCI/iW0VCRzyV4X3uxkaBKqXXVj+IaxtELc4meh54u+M0denBXQMQd/6hATxFk4
Lqt2iBDfB60ocD4d0LDl2IG7hRsIMlE0znBFQ636pekVACn/AnAUbfMM86wCLtRZQ39gj7jS87jZ
pj3AU8U20zt4PuldBO0W/zbJ5F2WZHd21KZ35fitMj3nVlSKzjGuigRLC8tQkddXSa4DnfftdZc3
UrQkk39vJlp3FNMFgDuvocNtRE1MMN81Bu6+LlpI57OCv5D2n6tONmH8HD1cztL+ordChTJJ3ObK
d0oHtq1grJet8R3vjXhfe5q5cNJY2Qht3wZ7l4vmr+FV+hZZpXwxi/6K0iWuORlyF11C52YdbOuC
9JR42fWAVJfRoGCkPRmbiapT1tVevCT1bnzrnavBFFylsrG31Gnp55ZYoPj9T3BP32Ktjl6CxFKW
w5joZ0epJ9wqxwFuaddXqosXsI/VIJpUpo4vWpM/4nLYLcahz74NJQabCkziRV6SNogD/HwElL0F
FmBV7UM85s1abRKkRCqvBbRO8gGaPjmqqVeBB3fbSCU/XTovAzgUb9xquAxXCq8jQQmTM/H95FaV
4NIUaYGSs9lD48twtixTdwcuZ1yKKvA45aQayquoNVh939c2JxlEepGiPGRai56xrN5coiPgs6nb
DlfB1Kk2frEuq15fB2QEhISCgUvCMrfq8kpUsYQ4a7LjnTEKSh5Da+Q9hu5C0YbjqcnInPTdmD2n
OEpvndFv1y3vj6PWlb9SHwiVuGiZXe/7hG1ji8rA3B6/R4g20YtwKbaasuuuy7HgufQ+QnR8qs7D
ANFxOA+jf/UpToTMN7JMkDeLpFdeXagA2/mzzDefJxVTXaoV6JK0QqZ7+sj/fgtj+tc2MNmQNG3w
swMNUkml+ZAMqblstEHZtZVkcLAilxsV+5u1DHv1wQskdZ/yLFiKKlx9+ySp5ouo4c5o3kWtvBAj
62m47IGi9+ziLAIk1wWxpJvDMRgN9ANz/hqFNJQnIOtrDPswWhwS/7aZLhGAq9Wo+8pKVEWHCFHH
dqPbYPXmAb4C9ZpUK+S2aZLLpUcGrazTGhOUMN2JNjFT9vuGquWv24uLQR/VR0SmguUlXerYmLGR
VerXl3ru8BZiXe3s5vxpJStHEOEImk3ZVE4WkjMyApf4VEJvrgjVe5GcFQFehX4ex/TIlBqqdA3F
aMneuDwKYCu6yZOkN6cfV3VhX8S7Ra9at2gniuIlRhTfAwU0thSDLx0TmNaL8NewRk9ftb0e5htQ
Byg31N6VpnmY5la5NxwafQzyjSgC3R0OvqRAokd8jAM1BEk3UD23mW1D7xokngkorhgmFvMZQiZF
uMig1QYIlQBhb2v0Mee2HuHGuXcu/Sdx7V/GTvN1HggMYZHsRSpqq2zbvDxTXj+VsipSX3tZTxZj
of6jt5/axqn33+NELwcWb3Gf7jHf93NcgAZbhhD/dFYpdEB6o15haxCQZ+e8Eu/1aAWrG+3KqVql
FeyfxsLc3m+ScjkFW6nqn4WqyBwspoOi/BYsetX6Cwuu5jZX9L2Kr/dTWHb9NcyN77k9VE8B3ncH
2RzQJJo6A1zw9rJix5A96Y3NyCIlr1hr0Zs6BrZ9iYkYwBTc9OOECfDzK5aU5VMaSiA85d7jsT31
hvWdjibvrah1VQrF2+jvfceqH8HriNYsrc2zi2pOM9gOPFqkbCStDDZSGjRHErTJAWMzHJJIVN7J
QcaeRqu1L+jsHCyt039pTbtO0ab9BokeayfOne51ownWlXc3ieVhYe6lx1RBg2SqqRIiKuAL4B+L
ejioNRndIVxfqpOCiih1vWRdVYG2vZwueVI3rOqhQzCuU2DuoR2Np15zrQcjMp0juo7B0va1e8eK
TBBqSuFvOD5gGSrWWq40/kpkxblirVMv2GdGB+FAYshZtim7sVyLqldLLVah3a8Rpw0oTcZBSdz8
XniXjMONCUH7q+mwdAiK3HwME61fVY5m3Ph5rcP3VIwrKWu8o+GD1a9VPYOWVdjLOrP65yJ2f3bI
5/6ovGxpO5M1g2J1WzevzYeuY0lt2wO8myHbi3MUJ1ZvEbDtzyiX5vdjqu78BnmC0bY7aA7AZsVZ
jBiU4kwclcBuy6VfxDi35xUM71q1Ts3g2ae5mtnFwo3M+jgWkj6CaySuCD1vHRlatyz9tFtHmWwv
MCwrj64n/9ACD+e+fsT03mU/fDRFcTDVHOPkuFjHFp+j7K0TAB/uNpWy0mvH6Q/Mu8bxKujUNJpy
zAvHr6CVO3xxEU+wlq5tfjHror/yq9E9Z2ROrrtKB21VSGfR5LeOtRuhTix0T3LPosOKG2elehX7
7alNXPLCLBaRCwyuJ68TToaJq6QIyxsP6e1lIvMtLwcOMr38Z4VH7aIxW/NRibDaLoo6utbQityH
lcEGzud8duXbY/Fi59ajYdvpr7YE/L6XQiibqAyO6FfIPeepaInlBnZ5ihH658oNsaTiNAHpKYDF
oMXmUCv2JH6mobRLotbHi/R3KLNqkh0/BPo4LKLM7TZBhh9T25eJDMUuWKJEcm9i0YaBiVyu1UIZ
TjU5FqTOGmMLaFbjrRsZS9flqBfS6xkelf5LQnjYDaT6RzxRUqI0L7ZVoTQr/MkK9vG40lqlXUKC
xfJeHN8kinknW/xr5wgPmZUPEYZu39X8Zz2mncrSDV+Q7QeeEFkB+B7sEtF9xLeBY+HnVLE0JIgK
aVX7MZ5QfWI8NG3A72rSeEQmVTvx9Tgmk/6jaKo0SVkhob70FcdbQ4ns77SsHO58SeLYwTJOogl0
ZXOwtfoHX8QsQdMKdSfTdqqtiBUhqLArNa91UfHCodhpKhr/oiouErhVFBoxlheDnLYMbyxsGeaI
tISzqhehf/kcamM/hxNAAlhpCxrYjK8NRSquK9iJy9YIgm+eK+1ltCGeoEGY26w11C2vPu85toG0
TgFiZOcCDq7lfuHwi/9X1VR0i4zlaLrFSsSJywfxVY5VtaOab93alDbgNnEmToMPTqM5XjYIBWbN
lZCprhDo2kGAlJeCUVThp3MXwrdIPBJALTA+lJyQUUHaBYA+zuRbdarmuJOuXZ4nPNKQVZl7hXaA
6EXFhuPa92BRjZIq23IYiiWvnZ1seVR/TIUUtK0oeF7i3aeRydnbImDDYRqrrBntJ003ya1j9nAa
7aA8gtIJ121Qha8VeIhOgl3fh7inWwq5z1p1tS0oFHOXl2l0Z7aY3YkQdqV4tI/WQ6qyttE01V4F
5B6eNcfSVoNnDDtRHWrIPA1EzJOoOnq95rkr32eqWtw7esX/kiI9jXg/nkJ83xei6upttRNTlhp/
3jcd20Czu6MJYQEsoNyczTipD0ln49zYoCovqWBhVemLgczIOuykgJPMIr3XNedbjiDDS4xfA9rW
zUuIqz2pJrm+7aZLY5RIMNr5YW7X0zJl7RyqUCuIFZe2D+ybKNvMLaLUxyFyiQUcz7kjJiVypY75
S9qow4o/dr1UPcUa00VcKtiflB5wfjzasfLw9WCbIeXdDRtwqcZCKAEjlDIcPCt7FLVBCavzn03l
ZCMjdeMlStT+HKiGHLMv3wdJkxPhkPfydRK+OVojq3eXDqq7FyKzs+as7YzuqkiQCBIdVZbj7Beb
wOliy/8cnCemep2MX0OfA3dNPlwEAcTLDIBcmaxYkkZI1Wwiu/uFp5p5UG3HOJRTqSpBrC4+FEVX
0HXmwSU7uMv06iSaPAnIqNGxmvEjGXvfoEn2qAMgHBNS9UxeNfITp/rmvWgY68ZDkxJbuq5PWHjg
3db7K73Ms4WOzeohYvOOKsQfJayt39oA2Pyjdx7huTGSjfIAOvcvcV1+25Z6QOqRgH8PFTec4z59
HHFDTzNeEDborzK3kk7iUjjIFylSPWC/Cqxk7rhU/Z4VY5QBsHwf8SmO1ykel+ppbsZo3FqWOJ3x
hCjKUAJekBckaofiIEqhN+Z4Hk71S3HuxwyhXmqhoV3GiA475oB4IYriMqiBvQsyZVePo3OTt3p5
DZNh4cPRTNYxroebIejwZp7s8ESIKPk9Yp9IsGq7uaOKmsvYdpppbheT5FaZLj91JG0JNmqaRHSI
2Ys25tQCRWtrlF8LC6vEMKnyXVT6+VoYKY6RlC2rMJAPQpjOMZKVL8Xmg6bDoP/LIBHlWsBf+PX+
r4M8o9TPuWn/JI+CTYHtoF5CNqfHgvxLCLti5ZhWcVLlXjuW6Nrwy/OVV613NvLYhD/8kgdHG+AD
oCAOvotkC0Fx+Bx3uRaBJFWsCp2QZNw3HZYt3fSILKtEv0nRcV/06jjJGLWnxjPjJ1nNXWDgjro1
6nZ4MhzzIAJqL/GXcRI0N4U/mEdZzRIW2VHxDbmiRcpNv5Bml9YDFJe90vXePY/Ln2KkMVEJjWKU
7+o2w7m1rw30q6P2i45sj4jgsKtE65JOmN7oBGX+Q9gbFweMVAn6naJi/VJMILpRxW1LteFgmZ3s
PzSRvhPtImzQ8LEyJqiebCug7hrcZ1zT8sRsn8KEpLEyzfZnmBonLyxOMYVm93ITDQjLyUXfrnAS
g34hDpXnRnGoLM6i5w4NQDtifpxZz4fUToiJdFJAhtdlVG/5qQzbzCi1bRH75nPQaGuO+8evkot6
UwNh6yhLUn42/CRb+NUgfyULhCBBhkJuo+poGIOIW4kRQ4O7O7/JF5KTBeo2V4FluCiYmOojpArn
UhUyXnP1ogylsetyDMe9aGH3VVhdtd19hbvXognt5NaMh/R2jNCzBtP9GMXlcDW3a7gk7kQs/63o
x/V/xF3aGlV7i+mSYoBCpgVrtzfA3ctQcTLePce5GmK6J6pOYPGmnS5Rn1RnvtxLPS6TG4jU1pkF
u7HPByhSRtzA0oo5Od4YTlqsvDpuwuWYARnE+SHfXupSoX6VOvwwEY+wziy4rHOCBW9f+P6tmBC2
eXGNbNJW9Ck8idaZV7jbTKm3cpaPv6ZCHxuXQvu78M8u0SK32nrsu+CD+3ri99mefd1X8YUYhRvC
e5v49mAoins39/gQJ4K72uIr5GT/QTvQFCAfjlVekhci9xCo7vQqVm5FTuKy/RapjRhixd5Vx1uz
JcW9KCedhlHqu43XZsqy7ZJhIVsYGsWGHz/6YY4yGzB2YYhcIhdzMUQ2VXnd++6VeSX2KwVWlavW
tOST2yj1CUMStqZB438v98jf1Yu3l0cGC2EXAuDJFk6QJAegP1NmMqjRIZkavahNDuKCpfNbSVQ/
dH8YPoebij9u9ApInD9IJxSqeYlhBymdRodjFy/NpY3osU0sDVbWJALrJXAWRMwlXPRnrqacyJyL
yqVFsxcegii3LgpVSOpY14KA4ANEPZhG833mJJSoN6/4WzUbETF6fX5lN8m1mqORhF4+uhVTGgMV
tN/VifyWBONbVaDt5qpAyH0Ifh+bToZTcqqnqJ0GMSedUIfiAkZjno1DvFICN8MigN/gBi88dREV
pH5qMGnmXh/S/EgiOAISP3rOBgmLb5eqOvWg7xSbe3Tf0Bxw061lF9Ym8ALj0RpdMkBgMBK1eWxL
23oMHd/cgCbS9nC/43PA/94inPAcKfxGBxTBV6+u0MGpleSkQF9EkanvVx66xl/qvlrSYn7PhxrX
eldJz0WXqHtb663NmBv9vquhhBRN+sXk4OCHWWe7znTN11JCnMKC7ITWqJwfqoajMIQzncf3UIBO
l9BG1/8eqrn5ZVbfeAutptCmk99mzc3+w6wxR1XsQUA6ZGN/tBDz2bECuENU1UlXwdQmOsSll/P+
iGprf0xMba1UPUyZqUn1IuiVn4tDNLleBkm/EoP/NtdloM2udYcdzhJ1O2zn28Vge/FkNKg9xvib
sGVsomM7uRbPvcLgWPTmjRYd2US8BfduHq5aC7W76YcmgXwEOBbrycGdfo2iMdW7fmHlbALntkj8
OEW3uIieT+M+xICXbxf42fvN3s5VbZtPsKkIAs3WTkoWj40u310uOmA9sx6PooYXhHSotOjLBZQ1
tEAAG1UZtqIX5fzsDpFJMZloidMEIdMikZaId8gJCMT4sfxztoLZLpCueTYxQd4MENPDZSjwXxkb
601tn+2oK7dlVtS3cYl2RRDY/dOgwc11/EL7Hhb1uhZJQNM3V6ZReD8UFyPWMleNJ9nPYsTZZfk2
Ta1ka0Rye8g1Jz+QJii3tWXC/OgzDAzZatyISxEPFs6zbbqe27zc8m8yR7K3Zoh48qcOvk0qz1e2
0e+TiAGiqjjxvW+a7l7URHs9+LsMSM1VEplnH1pKtWwKb6cGgHv6AjGQsY51dkFOsYONHDw4qhTu
R8vMl6K3ca3irI41G/YyfAikIXhwB+klCcwMYCjx4cCHx+is3IjOxrD7g5rzuaNGrzBC8wFoNu39
pRP0MhwfV4ZvytBGV72tapJxFlWrRUEYhb6zqJV+8BpNwu0BGauNG8fjeeDcYYU4LtriHBkvTEQS
vrBWfkCDZ/xpKc4SmBKcosQPFkrcub/iprzJ80T9OhZ6scgQxHnCMU0Ff+4Od6w9+7Ujl9o1Fhwm
cuao7JX2OF51rLN3neNaJ2+6c6jBcWojn/2hRJJTa3PrGsl0fVtoeoOhHUe+egtoUq8N/ZRkerjB
9r09t34Yr+yqUR7rKEJv326KL1Y2PnrV2Px08xQZXo/PWvc/IkcKvIUk69eDkptf0UdlYaNG/nMI
7mGZh4p6J+6cJSBeJSVRVw1nY9oqZ2WOhAcvSLlqDmXt+LdGS/JY6iKXhLnmvepBZnIyA0c9zesW
+P64M3BKfk2kTEYHJkNrZQpLkQaTZaO4a8u0uYEezCJzagejZa0SNZT31jSqN/hWK+ZzPZHaNMUH
rxQ32lLw1oYMwatB6dRD5pvpi4nL8ERzs5w2Oyhtri0FCU5EtRARoSOl2YuBge97FDkzbSnYbHOU
mMtOLgw6sIUZ+Hmi0KOUt37Tx3wngYOkhWwss9Dg/2ZabotLO62azIHTurlDBHvTiLljEEsx0Zj/
ZZoQdvABPv+t2E2YRmQtOgtvDKCE0VOGnIhodxvT2lem26EajmUIoo41hr1e+6A77FcdLbmDUdw+
dIkP2VWWlYPotFTAo55tKBsBBUCprd2jdYlExTS01JP6RjfTk+j0MknaoZCjLFneWZdzr1R3m61b
WuNaHIP1MQ/12FWGvaiWkvqzaCPjWtS0OFtIlZ+wkJOt8whhVxywdUXjH3NfR3ItM8nuF5bB8iut
/eJRCR9dsm/eovOHmxrFui8K3tHLuiqVOwXiwKbS8+6oIAV4hTKvvOUfWN9q9RiuSpYHz1rr/bCS
JH2xON7CIYeTJDTclxzmjFW7sFW5XrUhjCjTG4KFlDkNKnhBsiG9lB0tBIAOHNhamxIvirsR9x0y
aLmEKG9+5ai6/stSQyQN7fobkxoLp8mltTWaMtzo3N4kOcfaYsdCUgKbiT5LdkUV6kexOxEdIs5C
cecSl4nNyzCmO1814PRNuxix7yl7jL9T397XLYYkQmXMEiJkJS+FzV8bmzK0F5cgET9HdiVfEEdK
66sUQuBNg2bhn7YXaoZ4A+KpnO5OVhgaknJXYdi9Btin7uyWrV1TaMgFlmFwP47DsQ2c/Fo0lYr2
FuHrkzBGUMjHSh/eejXf8XatauoHyw8M3Jsi5SlpsnZXGhpH+7kmP6VDIa8D3Gq2orfxOU+3NL29
Er1JkP9CHaK+Fp05njdeqHn3WoSsbiD9vMyQVQl7jOz+UlN4iaMlwd1k8nFWiUU7ciDtleQk8VIc
Y89VcYxtKdxN9Ipj7A9Vccj9l7FJyO9PHHJ/CPZlltbTVNHUK26UYuO99fkoVuKbh1QiPSGycwku
Amvwu9FOpPSUMPkaVZZzI8tF8GiVrDomjX3bydn6+aG3AVSkP7ehdQAQ25F06fM7uZ+8m3rt2Q1y
XLY8O10Z5H6eLduKEObX3X1dBlfYmkI1lLW9ZRrVHazw+i5O/XDjjpECd5U2cTF171UOZOcgarJh
IrDMoDjlR5hmza1ku8OXh1qN+y++1CF0qGnldkjiw2hm+KfjGIK6VW08mHgBLQqjd37yNkLtbIi7
dGHknvUQwLFbR+kYH1G3jo6TmqE9jDdDbDXrJAei0glLPFHPfSSCLpvSPHTjbRT7+dI00zNO5M21
EDnsMoyQh5pnsagaoVPvU0eKl0JkL8XW8+ya6joPecOjtJifI2eiHuuYbtrvDpez1+U4AS0UAc7w
Rk1Z24aFotXcKIqcY3FULIopK8NL0DyHJeMjoGOgjXhntu7DXHtWeTAu3UweD6IaxNkKSSHjoctR
IJfb/NUIIv3ZlrV853jObhjse7KSV+HEExHWRqIUjMPWD5vyNLcnMsATRyvLD65IuS67G7eU4KxN
48UFRoV+bMPsyk6wYvPD6Qhn0q8ko6OvLN/UNkJUTm+Q6qwG53ti23C10J7DCgRaokgNzbFiqDyS
sJtiRado8lGU82xTu3G0Yri9YDuioXaO4hBBTxxzO45Vtbj8F/um8lYX3Y0GhA9Vph9CNR6aWbwm
O1NcNL9jCwLvojTD+5LX/1WlWlT9JA6OCrZqYkQRGM5NmZUQ7iq93LUvpZNKMHw690yCRTnw5nnp
Mts9gxpzzy3ymhu4r8ZStIlYwEGocWZmuhVt4oLe3qPn1D6CBUw0+LJ2dr/4HuK7F8l1NGWipd8U
/KeUSseCgFI22N02nEqo07yVRNvcC5YnRIwysg5uzcarGst6zYm/dVtiY3Br4RJBXrtVWdDTRk6d
jkIOTt7/UHZeO3Ijy7p+IgL05ra86WordUu6ITSSht57Pv35GNVL1UtHB2dvDEAwMyNZ1SMWmRnx
m6o4ShciIK3CiwuP7k5X768RS6xRwrRzrbk53vpKsx4xC+dpjLEfzqqQoeP6khlWhcmDWiOXsLQp
numnno3shz6JqSSmCuJPro7ipfTVVdGMq2tkULjm5nZdy8B1u0IKSe3YGptKqjx4IzvGdqiyHz6G
fEmnWl/LPMN56i8RyoCdyBDZ14hG5Q4IWXQ+dV381Yt05bWy8Wzz4hwZblhNp0kPgMPrXfFSGdBc
vQLDCA95kWxyflWVzj5tOK600nSvlgSiFG/ULD2V2oWHI/eVdHpqrK0sy5ohhCE/L/eUDFxnX2+5
20wZl8jb7EZ3e4SH/PpVD7JNhazSW6q50bHxMRzuvHiRhxLZUrYxJXS9EFGbFsDqZorN/A58NRlj
NCJXTV4hZyqdH8YlHrspUipVsDdtfThKyDW6sYDEJ1YImtJpz3IwR/gsq9mOzXIlHZmKqLJtLCbW
0mlLwDXseh4UU3s2h6Q7fxyTyRHbkLLQg+PH+KjoUDkDJdKeh5qN76JytBHIdgIsB4V0pL0c8NwC
6pZ+AXE3vbrPgLSc/+iXCM1EM2iZKYO36e2INYZieT8Dr9PORoKJlJz9rSl9SulQypXTMvG8TRxy
g8g8JR1wGJr8R968/XnkbXJugeRdz6SvWQZuo3/r03QHq41i3P0Rq6JzopPDGiubDLHaHpIZVDVr
y/yhMwfjoLNqvLPc3r1DnbDwd2ULYinD5WtttVaI8qU9TEccNy0yAfkU/cpcNUZ8T/8idEredWus
7LIf1rxgwfgxPQPohsVozsOprmf3AhfN3WBrkfM7MvNN6Vnx89xiP+TPlbqbG1bk67IInpXGmPkK
KeaHGJw8VCVc0yVWDlow2AfwytZKmjgwu5uwB9yPwiXP4LF+AIlhfK6s4YXNef2gL4ueZUxaMgbD
8kPr95hELvPMyrn0/ZgCwDSGy42zcOM3IArzK5jVEV4NEXK46dVJc4loa3j4JBX9XaK7wTF1mnse
P/rnWlUxzgnq+3pJOkVzmT/+HisTJ77DHgDaBUlaS8eRuFOdgupei/qqdOZOrlz0Oin3I3lLWDI0
bwOW5HVVXNisJkfDnsFrl5w2UcCO+ij6TYO+KSOr/d7N47QNbac+eVh3PCuD+kvGvWwReA5y+ymA
uXnGkzDalgNkH1wszLWDCuF5dF00xePmQQ5YRzYP0s/25HxV5pKB330ScZtQKXCykDjBIAXB1hzj
0y+Vhi6PV9ktNyhNx7GPSaQCYwsy7bFEd2MIMTZs1UDfO/HooQxNFGrfy7ap4xbTY4jR6jcyaQiT
5K1+lkvbyHMfurGbN9ZSIC164wwIxDxXpoezxNLlod91cnUfIRu65NAt9dE6UHs8jxRK+b9jySCr
a5Nt9goUa7GNAwUIZhQtlmSt9XXOjE9Zak3/1tUrGzrKd9VsHVinWv8MYUZNt53a13EIllSY6z4a
Jq+Joeizu6IJ61PpAP2hCKvdy7XLPorWkx3m49PohO0DMpv+IcBgZjvwRPxGxnxNVVV74x7xD6Xi
sNXTrfGbQn9c1MkFabYvXYvRVbMc5EwOTq+sutRVTmKAJV2j2akojlIZm2o13clfHyJE7rGKu8gf
L//vSr8ajlE0/JAu/IRUVCesVFuXSaRspVMOpjWNKzvKPhtAAR/qJti4TppeokVLWbqwSgCINvkH
FCpNZ9NbwyPETzYEbD0doMHRsFc0UH+kbGvcFXfROFiYFKtkabJ2+OpRq8Jf8gu6INGpMX00pzOl
/9oY4U9tHJRHVa1Rrag7VvdLOEqZ6caZguiMIrv5atvTGu3s4Sv5G3M/o9+0k+lF2Jz0Wu0+mZVi
3EGiqtYyHRlbnmnYf12KToledB/j2eWy8qWU3J3RTrd1bjGswRat5TWuaHhzLQpOcoBZOmMf+Sym
SmOcK4ckSnBR+B3wt0mzc50kUX6s4Ojh5u+T5EKOM1Nu7lnR6178puDoeG7ivnpmEfcrLbLme9c5
OJp3mvqAY4d78bjp1w07o+9x0j+nalN9giOenMoq6rcywZp/KD7AZSBgwT7qtewAeL55y7t0J/Os
MBo3KjoT57CFaz6j4XgQV0o0rG1KBLFF6eu/7CqrlYMuy+MUN9XdtWSMHye+jsvLV10OseOfPYCw
J2kFquvcNShihXnMWsfLne00BPhALc1aVtdZan/vPFU7Sh+PMO/B1fX0YqbtVrqmZZnEdpZN9mzg
6KUgACVfUg6SPrC76dlJFOUk3/b6FwRBcUgQDTQQCkhD87NQZorADx5+t+q5CB+iyv4sZBtp4S1w
bQ3ZHErkDPoDv7gqR+NVbxQqv4U+oSdSmF8kXdXVFQh2Ckx3ksvyY0/beCaynzJqUcM9tFiYXzNd
JbYO93YJHHkhyciB3GObOclL1s3B2S7CftWCCiL1prCL6gsU+krSSjIgTYAQ1UvidBfTmHiJz2r9
Yo91SC0UVogMSliyLxHKRsSOK9hB0W5mD38sCXeKeLr3mvHudj35yCKmfKegNztEYfZoJGS5h9yc
EctOvE9aYuXHOMadTpqLHPcdOtZk5pdRc6zcx0YvD9KSg2fuHQvPPGlQK71Hlnp+kJZlOy2GWTWr
q2WypU/Rxm87QJJLUz54GveW+aV3c2S6ZzVR932Bb8aCewdEWcfq3oFavjXHuF5j/Wuy3CpsBHEa
5cRPm+oFxKQCAbQMx5uuQb6hhSWmVA3M1L7KMAbxivOw4Ot4gT/6quM+Olqbv9ZwvtNCeS0mC37k
aH2RVp/Nxcmwen0tza4LF8dUsm/X2OWC0VjfIavX3/fhXN7nCraYiHs129aOgTjGOZaCoTEisM/B
K8NuZ2FlhdxaND1abTRddIp81I9Y6UAAILcBeIWHAE3of+9NSRV1tfJ/Nc1Iew/+Y64Ey2ifxxaG
bma9ZWubXdDTTS+Nb6UXt67Nu0ndSLf03Ma6JUD6uO+TnYZp+0pG/7jGLQ6AW4becK/v/ogb1AY0
vjLss1BxetbKdjxD4ZuafatRJJGy/zX/cuv8AD7RQ7vZU+GflwdoF7IlRrZAGB1l5/h4h2wHyw8v
w5y1GNW9t/JRraVVqV6CsMa4LZFuvUDocjeOY81fhny+s5Zya5prL13VRG+56w1bt9biu0LJpk3j
mr/6xXrN1c1hi705HKOlKcZGcVw/N7lj3UmXAdXtEoTGvYx5bogdkLjtNEX31ihgXTt80GbHU18L
qPwXCs7pqtMH9bWsMjJnimauZbRrDGu5r8KdHdTaa6UaGJo2jnKQ0TKceQvP7nw3LpeateQh8DLv
UQaz5OClvfv598f1sAp5pJ8y1wvQRRzKt+6Xpw/Kazr5/QMZpe/mIto/W5gyxmrbbaSpTKYGa7oE
8d5qxZvTDb8cS3GOlLOVbTmm9sYpBkqPs5kjCN1pNsu9qexXIfK2bDrxI8RZkWxsENgbvTsa5PWA
+mcQiQZMMM5W1EEXCuKRvcly6ngtpistmTTP0yiQlfqbmLNezVvBtNZb2O42SYzl82RoRMqdBaJS
4r9qL+rYnXW3l9yCO+H2aBdpsP6QPZBTOUxkD86svFfSMlT0LvZymijVPxPowutVpOtDdoLiFjCe
q26xzcNn0+Kh+6SOrvnUZZghZ7qq78q0ATduNzl5fi9xjtd25qSnrp21i0T3XdnAKFgHNSjntVNO
iJkVzuUamrfAYcqWOrLEygHJq2LnWXmBKSefZmfuP6iXfB+9lkRNiC86yj2X2Es7ln8hr0U1yPSD
1iXuo4QErhFsI74iXr6W8xgsh4XQchhqE1/U5Soy0Lmzv1hQbm9d0q+FLEy3PpWpt3aKqx2cgZA/
p5qfcOgcVlqA1m+YpyeJyOKq2vF7DE4AHOanRMXAhdx6/r+JCDPYCVHGhttyNe5d1dmkjgaw5Xqc
zCg6Wor28gHtcj3ll7AvciM4X9EuAmNJ7R4JKRM+mVLseOynn2wDNJqF9NOvNiLFXfi/2sJCIb3J
u8+sTYH3+OTuESvTznVtFbugiLNPPLPfJ9mIw7am/8urYa+VmYrpOLurbVCZ891Qau+TdMXKzhZM
kitTHzmtcpeRoL5x9P/k8WsL/V/4/vhrZvUqQZ6fX6Byx1Ot3vhhab12PZRo01CCXzpSyfxPJk8O
gOKuKmv3m+spymrygvIl73lbAMJBnS71kdh3h+CADarzIFeCD4T3SNCqpxiA8qkMte/lMNVPwm5O
ly4EVa5dYuUtUUuXtCRUuvQOa6qGW1m6piz/Jx9xn4QhspNEVS7Jrt5S9G3O/U3diQXctXNOom9x
2jrHW+5rKPlL2zzdBV59KmxfHwAA2hGQz6s2B95qyQEz472W9vN33rsRzuv9fBdlpv7oDNBcZSBK
ohCiv588u01EbqlWDaQvmJH6OJ1DLP2SDaib5RCZD/VkR28tOwUNDapV2xQx5udG/1jP/VFYp/1C
PS1w5iGN/SI9dlW9pJTy7oWHOiXohECnrk8yWA0IAVSZ6exkYtQ50QG/dcCiCyGWp697NjMU12Qu
chz51vFibNVi90cTKdHxmrb+TflPW+tD//U92Bj6te+KpxOYJU+MH+00f8oViExOG4YXOUSR8qWq
Cmt/62IZFV6mREPwJC9AzqAHAKZCLTx0ym92cYWh7KyuzU7JYign/b1T/LJ9HmfD7KrbudC8DQor
8bMcspaHXZLE8clZsjvSlxoHqwnaJ2lMgZaew8H6cZszmcNnB3pH+G+CSsJqEJMupdTeNIiGL5Ge
UiGAXoMgWskCzrRKAI8djylTDV/goRqY2SYdmb9lNJ0qyCSGjZoEZc9W7G5Zy2VALgsXlZURdVqn
t36mxl21GAKNVR+sWqszP6tONGxBCTh3qguXRy+CbpeFLWDLyL9HM07fpHE97fSxg3/U1cmDPQMl
W1pyKNLEWHUdFQ5pOkbsnWA4litpyizN1h+VJnEu0tVbYbd3Kxe8/XIRpY1qbNeOk9/Nz7Nm1y+u
WpG+KfVtF+jTXlwnc9d69DNleErnpKLSOB/EddJvk/GktRSspFmlcPXqRbr2/zvJTeHqTUuZ6DYp
p+rMq0rX1hU6+7jkgn8Q92kU0KLjoKc5IPgab2qvaV4gbdszSjh/xg5NHx1nVBLXAU4JL11oSWwc
m6SBPJsnIeKtykYFtVflj0AU3W2M/uIONkXPwxevlMTFMGTvLN4pqYGXeFrbxz/5RtKm/pjtFGie
KztsqTT+GcS3PhUN+VA/s/5z2dtnqTVmnYY7qkq2rRVgAg779MMV725kn/s5tB/LAXlS30h20m25
RXzO/HBcCww+nWJ/YzeQHX5PUmsdM9Ecgzptjv+cJFFuimqWTIrMSlunaj+eQwcAvTYi+IrtCan8
MnmpF35elmfGwaDU+tTDOGZNRQiyCyuNwuY/njoY6wYz4YdCj3h+60W+M2BYvfa993lQguYn72Zy
d9305o0Y/CZ1o5/LyMCkFvzTJsav6PvywVTluoNT8kJ3sgQOk1dmW0tTx9epTzAeqABq62OORJ6N
xUvWqP1JRuceBSAzCvyLjFZqcGo83X2SQXtfTmOLzHedPLMWP0qIWTXJfRijteUsl5+zRjvlPls2
mSIfHnaqvq7M/GC6qfGt9JFTX0wpXav7lVBY/ly4OSouvmOcOgX/qRjC7eZ36DC1zk+fUIesyV9D
nVz9cNXfofHQvV9V6YdFJ8/+cNUc7V9dT8pnjCyKnd7myp6sJB7WoFb1MCpfwVIZZ2zVDYwGh+pr
lnRkdcMwvUcTJ3vhJn6Q+Nv0cCAMNfq/Tq/t8X26YVqpTJfL+p4D1yqBEt4Um7wd3zVGRDjEMzoX
I8/0RVqN7psGSBZCosqAtdENZxlo7RmS0li0eFBP/AJ7ab8H4siHasLLh8ky5/cV/vhIHVfSTQAa
7vpdzAzq30zFfxWPM9X0yGxR1/vzNBmLYYUVrbmR8UxTgrOczbr+fnbr+zBbhj0XTYH39xW42U3l
5tN94gceNszaVlq3gwVE/h42brlNbWPiCUUsWGF+Q3LqVLAnrSk8cj9N9x+mxT7CHu5AphmolLyH
/RGNGg+liZ00ZUBQ6xjSfxy4vpfzhr2Jl8Iw+rBflU43Mv3d7bJyCXe59v9gQIIjnnKjlynnTPer
i5KyQipD/SQtOeRqQXl1GZRDMwU9NmmqufljIDfV6iJ9CRc+IKn8gkwU9di2gGmzksl9gdXK5Mao
LS5Vr9vhVv8a7IIy1619i4F5irR0GNfXyUpdNTuY2kjHLFa0sppAPmkx8VkWFlnOv1JthCQ8ZAEi
nbniZPB16gbbay31rzN7v0hO5tDvINs2lOnwhRFzmKsFjA81K1Sz8ORUfabfyfDVTOY6XpfRfQfF
GvewVA+B+ucxG88I0wyDzOYZoJZnr/2OXhmqkCgpY9weuq7ygYMs4RKok6s8FmO9ssahtXeSXTeV
BrVPpA52knEHHT11K6eJVGDPS+L9FpT2NkFh7hQ49tbf00pJkKkxMCuLPXbDc6t/vjVF2lqamQeJ
UV84LbdRkba+Na/+rlEIaj0nj4KkZpG7z1Bb01f32baH5lXLnO45bqt9acbNK3n4GOts78t1TLWX
L2Kq/BkMzugnHFNqIiSumNkEBuiEcWSVtIyWIxkXRR/6vYyWicuzz5lYOiyjuYEJUBj63Z2MwiZ5
RT6xR2CMwUWCXr5YbBTeca6V4V2US2qwUdcgtxn5yfbaXIS53jW6lhGnNN9HykgDBcpf+t75p5DX
bUQKv3K1v15IRmaynOurZ5YSw7zH1drUv3uq+zTZNlCY2i03xoSupDThJJmPWWO5hxglmpWxNGVA
TdUObv8PadxCsUJ9Bb7qnKRrnC3ME208ZiwyfAegvf7ZHlz/rFslAopGPACPIAkGMX3ECHnpQ/Xz
qFrlT9Rf1gLkUZVcObO5Q/xlAfCkM+KdTs/mDoke4y23x39KSzMeWrUtPy+Thqpt1vbYli9WqW58
dyy+V2CV1xrCbsviAVgeFeKdzp70kxq74QrbHndR4CBksjtypri54P/bPMPUYVeJKGUEs3xbVEN/
6CcM5xsEkrqwTN/qXonPcWyHG+mX6QkMmtyJdcSbm0VxORwDZKgt5NawvUXMzEnnV9+z7fu+0k+x
WmicAPbzBy05aFECvV3St79HfVBlL2j1Jod5GZXgwBoblh4jLV7IYRxDcXpV6gH+PyfXHobCZun5
GDMAlN72qYITSaaMjyRrUkogvgY8GvII+3pYX8kcf+lCdXx0Kz/zVzXo9NjQ44v0WRWlC+Av5568
3NbxDZUFzH+qjNdimYnKJ4vb460/5olxgSiJETBlyFu/43ebCSzRjCV70CHXlSVmsmsDdu9pPlao
v6jzqlkgLX+JWGwUn3x8LG4RmokSuJ6GGsK+WXXpa7QPfhNDhfCZ+IW/RdtIv7JLb+xQKw5+qFE7
HYVEKv1U7idgMXl4H5vFz6jX5+9sXCFQlVXxaAS9chfEirOmjjV/94fhOCbliP4yBi+GkXq72nLq
r64+riRACbGzLqM6PJNqUZ+1IH7oZM8G0gaEdlV1L5pffRepAsjsDUt8JXsqY8pgvokWXbtoGAzK
c+KE+jfdDLxt2Y/eESnz/dXHPjWon1N2GtZITqRfsw4Ivygzky00S9P716qzL31mNl+aFgGJjOzO
ExIbCZg2C5a73tnnWMUupvM8+6rwXI4JGq/FjPYiJeeXfNTrjWIl9i5c9qMm0mKPlSqqzdUljYd2
21nWAQ5zF6690Z8vDjIiUBTh/kG3+WvTbfXdwGvmcwJYFEFif94DgEm+5UhJJZhwkx5NWVqj+Snd
3IwhdZ9vf0Qv9ygV1hcFAup6yOoH1QrxPx/9zgPawUP92jZN9mKYYfWHGwAjDoqtjhPcg3Q1oxVc
lgtkaqysEkVX996kZ4/B4vYJZO2T2/GTTbUmv3Ylet8f3AGFOH/MqUjy60yATqCqs7zoY1KAONEo
W2neBqQZoQCHRpan7YayCR9iFjcrbIugHusUCowMKJM03QqXbCXRpzu8KIy3zPw5k2149XJta9uB
1SAGFGnIvUOfHKcEyAn2OntpWmr/3pcvff4SEjXqVifXtxkW59t2UHy4V+gLuIllvkgfsqK10rjP
0lMPLg/Sgl2iVYSPWt+Hd3DB6pMN3AzJiHL6ZtnxqY2HcN+YVPlemwEFCV3F9xUQw7RHyDZCA1ZX
17MR91/DOnlMs8D8d4yjtR56/g9/7NDnakLzU6WU49a3YZoYjhmt86bFo9Ms72PVxmWM0kSyCnyj
OXtO2L8ErWkdhkot1n4JMno9AB8dQNs/pZndv0D9NDae5cD4C2GjDCE6IculfLzEV4MPF/JGHojs
wN3iRjOshRggA1emwWQ728AZ+TXxDr9k3rhGSZ3XVpNBuoT47p8/tGvVp6xgJ3vpk4NVenhlJdwg
euk/eLPF47SzylNozd8CK5kenb7kgesO2i4k7XSRiGtYzY4lTnMXq1niBjvS97Gp4lmsB/3Z6VGp
Xu5HuQ3l9oxN1jGJnjgk8P9za4I5685Zkz9IxK3fjTV1FYPsvd7ZMjCYVnKe9IMXaSfy6sGl0hf7
yWxRpx1B4FGO1bvhSJ7/JH1ySJbRv4UM1ArvQKSzVIwp16vF/ZXDoiEfdQdOb9V34T8QdLRdGenl
oogTfEZ23sPfiARtjFjzp35a2EG5/RouLaqR6bMLLUnGJF4ff5hoYb804aB8cqb0IUfX/0GGnAap
g1xHnVnCVZN6uz3kHoB/rqVq0FjtRZRPRic7Cw9u5pQbZSQT+S4oMk91iHJSjmGDghfLJlb7YFNB
Nb6g+G9cDwim4G+nuNk9PhTTUQb8RjUutzg3BDRrVOrpGnubG7TFvs2tsxRQ1VIlDeT4PHiWiqwz
xvs6a0FlqI7DI9cEdk33GLX6Ze77YiXNGW3mQ9RhMyDNdASsqYx5Dkgj0+4tG2yNX7XFStb3LHOR
p0nJA042xOdr87bA/9D+sD+4nsINwjVYt85YRiV3cjDTaGpW7lhRCGpbBM+kLUMzbyQqnb1rbqvY
MfeelkKWw/XvLHZbYQRjCbRPvJLm4MADRLTcOfYndx5njL0T8z7Oy8BYFTiqAFTifSOdQcxIzW7+
HmhFcbmaZo+kdtgDlb6DiZvzFC5SwtNSS5CzWGoJ0r6eSm8t+sDg9sf9MkenVLd5ZyrHYQjCgudd
jsnna41yyN7xS2+bLk1cmNONP2XVceJH/IpBfL7UqeaLNPsGLzrQUs+liyiE1+AJukya7Lp6CKLw
mwRBs0cLffmAEFG4YwHSeecBB8J2pMoveoNy7DpqagsmQPcmyDplsMpNH/ndoYd1huqL/968jRa1
3h0AhwbrPKl4GUxebR9kYRfpd2iq6A/XZd0waMGaH2C9lzXc+0LO6Q9W3XUrmdAvy0EZYGpsJQY/
p2X1Bw4gWJdzUsMiqwpkalh9H3wSuStHVowuT6WHaTrnds2DrG+oxuJejlNgt7GyKdmLmbmpDy75
EfAIhtiZU//Af6EIto6aBkzto8PCX8YgdPkI+Rb5vzUU2sfrhxgF2XLHwtJcvqZ84dus6xfFGJSH
5Q9+l+X175CooLctCrChef3LZTqlsejgWc1TanbHGCISL+xFBk8U8UTyDj+GVQLl7a6AZ/8ffbwl
kM29sokUd1gbYFkOkdMZZFNLBVGwKA2goBlKeWwWXOStKf9ceeeY11HBSd6aMnoLtnmFvrm++63z
KgeNjmbnWyb2GoaV7Mph9v8Bx8h6DhgRRHL4Q7VtNvco00ZHvXLjY9EN1b0eungVxKb3KWgdoNK4
1x11PwULbcMcNxM3vgh01LfVhCdcmlwELSqj0pwX7EXgMHoLtgL1CeIktt+N9YBge/3ENvGb7Hpa
MhWANoLsaA9l9XWwT9TxeLehADpspKvEe3Nl2LF91JXU3Wqd0xd7+F2Y4GaUvdm0T8zx4Q5ONb41
cmPJXZAOGyRr4/fbAGcbl8JTPn+4jRVQwGzKmKbVwTZUC7jnoO+zcGNVTnJIJrDwvMZ1ZLVYvyAd
Ng88NCsdNA1qSQjidXe1qV9AO7S7CIT+dTejRilQQHLpUEz9yj9c23HeRfdgxUnogrK89slEuEnn
aPqeLQIWImUxGd3b1AEqlRaQ6uYpC6q3fIyr81UOw6lBoi1NX9HSI+JwKoAdhGYAd7fuJlNKdSWI
gT/BAyCP0ONxO2PeugMqpFFdHdqwABXu19iSZLqibnsU7J6TxlefHQi7mtvjHbK0hpInmGLoKPkV
wEXWbVh3K57UyjGgCPIc5aZzv1wvx4p+4wwDjh4bvBMAuCWO+sjmAM6Y1n+SAxTYXR+r3qO0HNPS
V0rsqidpBpNqbc228rfSzOuqO83GzG/YC4dPetM0u3hozJOOKdwD699gPYZkuoGGJWCc6ZMDgEV9
W0TqsNY0LX5oYhu3FZaZw7GPujfpuwUHitLdZzVvc8vmnT4kD8Cqx9N1EvkB7S7B9k5QRf04mqfC
UoIra0zgQdK8gowa++No89/NbmmWaCavc8Mp7xJfS+ZX6pnaFoU73vWKT24F3Z1Fzch3duWiuXQ7
dItAUwLGZgegrOfdxaii1pT45dQcVPti3X/okW6ZJddUJ/g62kBxAzIzeKAs8S9RaHsXLKp0HEwq
6uIyIp2pohBUJ0hhQAo7G+XcqvycCG+jcNgAIVKA3fTe5XYdGTVVlq68kdEhI/bDpeS08ttqFTpk
iKUpc6eyOdiK0ezNyYNR5zTIQlJHsM02OzaW7W/qxWjJH8DvDCgsnHSzZc82jdH1WX99gKdtt+Yf
qruXX74c1MQb+FmU4+76Hou8oOPxSvU2CvO3dxl9tkHWpTS1bA0mNz90C0hJDpAqSf7MT2netc9J
5RSI7evws5eAhIrdXdX1LiXROTxWk6U8W22bLLmg7Eeg6I8z+L5Xq8jjfYFwdpp77l6J2uYSsw/e
TqltgsOw7EU5pf9uN93p+pzWYzyRs7D52eDEAnuXa4StuvjUG81Dl/LjGhKV2oOtYHvvoIpVJTFW
xSrWwanXgQ+1XChkdeqeMgoS+27w1Se4eC3erV72bTCii+ygWjQsCpO8iKWDCwMz+FUd2marJAF/
m5NNF1f3hkNgzvXdDDxn7urd1GYGa2LQ4kvB5HomTRn4o6/0bQXtK/6BbgOVUvv8yy9XkHkUlWnf
Lnu79lDysb6ZHm6DchlNHdST0/xbBhgbZ4vjcbe4G8+91+6zaUAH97/6+2BkPSkhhZ8tcoPZJycO
oovZp/1xJkPNkpASi/TJoWA/eJGzNPYMLAeHr9L6EHcLUQaqqYlaoY3yx2Vu17ICz9nYel+Qt+OD
bwN/NLWpNdado5Sb24AaDNHaTDJzQ1XCBwkQoaOOjxCaFzqqBbpnnmRADiosBYTw5Sgd1hIoZzxh
inOFXLY72Wt42v3aUtlAF9iPAxRYVHRuGh1y9v8W6pBhZP/epT9u825TSH1H6zIEk2pX5dosuNeD
Bs3Qhc4XkPx9Mp1jrCRovs5Q9SLLzM9a7H+XlvSHuqrudOT9NtInhzlL2zUwkQkgK9eRvgzeoFwa
S75g5biAFKadZfnuCRZBffZLSsH6zGaAbZ15Lz5XHmAeLEWSYWfJCGn76G7WVQCr587C7qSK782S
FMAVX5yr/45jx2p2Ydmnuj7AgPbbKzJZ8535kOmYsMgopdziXveU68x44fBH/UWLLGPTl4W7wa+r
v7dtq79H7XK4N2Pzl+Na+UG6zKX/OriEpeW2tLXgGnmb2LPAOahj+UWuoPn8t5JJPqW/jZ3NyeZ2
DaV7xTqFFf2yh1pPSolAiIFlcW6hF5I3/kGbNDAghdqQfjXctWE8yUKyL8w1G+DkRbYMPjeltPxe
cVemFpj8Lx71tloHaA5DdhlG73pKHR+NLem9njaxrm9Vr0bR+BZFmbE5s/ScDkZvFOsbDL3L9X6X
Y6uwNjJADrcBPcdcKSyrSxt2L70G307KikPrQLOZ4KyqoX6VTrv1a5Xh3SmRdu2XYqAUEn/3S1db
jyi8lkDabqXannWvA1UHN7DMv7/1Tz3VFKA64/bWJyE6GjWAe5Svt37PJUGEc4nG72rBx6IzryOb
lidfbQ+f5Kx2x0upOebZnBVj66fjjEpp+mqSRfy5hC5gnw+hg59YZyCa76FokL2WhWFLaACyescv
o+xfMdyLK624E6yZINLg0+xHp7Iv/91lKiwRBHkm/ZbqXaNuXb8n3kBqS5dMnFPsVMK6L7fTCBx1
NSljdRxV9f5mgQLQeLyIgpj0eYldHTtr4m6mTnydJadyqKqoPo7+cF8vmmK3/gR7jDM8wI1S66m6
8os+vJ/ZdW1ao+w+drrLiKuY4SHq05/XaIR2FhflRZjLb+FzE+EBIboPoxRBUZmwHFov/aKxDD7c
+mM/63flkhUYu6C4zG0Jukkp1lNDen0jfV4SL6afQBXWjVVFqAIQeO3Mal44q2JC1FRlUqDnabKX
cTkMAUh3iDfoqcPLvdwG3meblXfIBx/qTbBOoiC5kG9OLmUfjlR+f7djF5MxCBLFqvXK5CIDoxXC
UJDTvssXOS0YWteJ9RI05UnebvTlV4R0wdFP4QRdL+nKqdIsf+d/fSy6D3VW1KeeQvR5Uufs3E1h
dpamnEkfSxT0oP4Wg3cG+XOjBffMBaLRIE5Ob1fQXc1F3t3MKXbZCJbPg3ZW+6a7L1I4jkOWJv80
wEvdxo9+Wrlno+Gjlk/USZojidx8b+uF/ily0p8SYef+udSz5AtS5CjRsAaSnMe46FUhi4NPF3tq
/b+b6tIEhfE+6hnue7Bh1/0RpVCd33Dk6vFWA3V+cv8Paee13LaSte0rQhVyOGUmRVJUdDhBeXvb
yDnj6r8HDdnQaLan5v/nBIXuXt2gKJJAr/UGxLD2eZp3wPNiqmyB5n2VO+tiGKSkg1pam+iNfa8j
pcc/PM2fCwzLt0MTO2d1KAAKzOtVWpmvWxmgqh1Pu6kQDV0htSv62FAV6DhMO81+ipEK2rMu7xRY
laAERF8qYsQc0kdYpc9iqwblyXXsVL60oSaprkAESjt12v0EbsHeaDob0D/cRm5gvwVqyI0eZHX4
zkP+W4iIk7NKvQRtAgzQaPWV6BOHkN1qUrfpnWgFowr9tIrNbV1Dq+vBVJ2bIOB5I6uP2MFg6vK7
S0SIQYxJEsrijwnPPLvEMfTN2JNnWOsNyp+60j/kE+umr5rJMAFMJdTxr9CP1HVgecWtqPHS7GSE
D9ymwrYkCKy1Fwf2F1KoiOx57g/QehsvGs7pKJU4dUNM9bOyvzRtgYKhYLGGaHUFeVpNX7pffSJQ
HKROfRVzF8brPHdeJkEIZVpZHnM+bbDL1gKHIRAbXVS84T9FHzsGi6d3+HOgORZIx9IUZ/L7qHfI
jiUM7btlHXGNIEImNejUceuIolkPnv/IjsVkt8Ef3Mj+OiIJeCday98BynY8wWn+HujnQFWz16po
g5ueVp+S0M4+ReTLjx6AmQ0I2+yTWfUSSNwUgvTUbIwqXKnsS66iafkXHo5CymuWtEKTFSk8IzD2
QqtJGQwsI0rzkd9w6d7Nk5+iu4XNuOt/RyFL9C5K6cJ3UWZNFjhwnOEzN8ALmOS3tRrN+yn0n+a1
1F7e5ZqLWVGhJc8ZxqwbPfHDfe0UCQpkrn8KkswGUM5o2xTWg4MJoxj0pq7Yrl9tixxOXvyogVns
syjt9g1M8OdKH71VOymXD72P5kyofIasnm/HsfDPmeIFQMZq3iizH75BW5hDkQpAMTRK9Yeh1YGB
NpXLg9r0MGaHbbwqproXbE3A1D7iuUOMT6udohSc/fTQWcRZtX3IIt/f9p3zdjb+PltGlzMkirqH
HlT79r+IywZQENyG926i5+onuw/XVIUGsIxgv2UkINYhekZfWiV5nHHyTrEfrb79mXbV11LCjE31
XRtchWffcvTe8c2GRoo1QIBuIetkklys9GSy6a0x51iVLTDe+8Z8movMLTtkQ29qVEOj6tw4TfWC
vNCOJ3uMOzu92bd6qe5s4HFfJtBSXTjec4A29cUsXYpdU78cj9zVh6IATpt1Rw3blIdxSM9qVhiv
mh3IZxTZJ4Fhjbz7kHUHdE1BB09NbD5hvUiZthfBQ9FRpTVxbBGjXt4/pq3f3MSgru4a/vGvVZth
V2X7z8hKy2e9HeyMJ4H22LcWN6LUkc+mpo8NJXLQvmNZSkW9ySAvDX97UV9uPVk+ZGWq7moNNl/s
YKkFAUxZBZGVPJuK0T8WabISg0IaBxrMN8Mjwyq6FAfcYTl67MB1b9fmVfE5Yetml+3wFRwujxKu
atyRG6nuq35gu2W73k6DaLKdCTh9TJKZZOrToiUi6Dm50VJy/60vQmJslyKEeHovGCICjTbp1lEb
a9jnGCDlpoOY58YuzzAUVg126diYbrKuMp41U5HuOiPOMaUwjOe0rMYbcoEH0ZICujCfzoJmfBI9
chI+yziBAhpnSFUQS7FMPzuJtZSWdGSJb+BONMWVaj+A7oSVHRXFMDXl7UC5eDFpivD0TNhwgZ3L
knjcQXcrz8CobITTJnUgvHOnevE03tslKuFTpwgKJTgyO3lqi061Cd9i5jlLZBqbJHrGaI+3XnQX
t2pbU/HmdPT4PAIKVI5qm4cHXUppihFxcFJDdw6KrloHmeK8XzTjHRwPDMbFKZRkmH1Ki492mJTH
j8PvIufTLrAkbo/DsJrbbqeNd2g1DNJanLoF9heYeB1T47ftpdalmb/J4hKwW6WiqDeVvKiy5v5s
pCna4jBHitOyhbimV2O4EkQb0YfmqV3tkC74RYjwYHHPGLRGCseDPURfBVLsg3CIWsmDGJyxZcvo
74EFfrYM+ok9HOIw/TpbSYqFRZwjqZi6JDWfA9SswAfx2C836H+SP5OirV3FfHeq5qL1in4v155x
D1MtJfmUX+cI1Yq8HZbvw3oJsZVCv1+WQu1gDcxiY4wJW/peDU46OYaVM0jts9VZ8S3MxqMYFF1N
n21tx6weinBsnx3PRCbGgVglBocu6bcZ+gW7ppe7a6tCPNPNST7MifytKHXjn5pdgb6STJjOjPjs
9QG0n7XXp9a9cFlpHWAxXT44CIWhDybsVzwnR2dRddTDHCIGVk7SdKc3G4jB8pVji5mxUB0LIxLq
mRfZa9HUzKjfhJlXzqNyG99cs1MeskBSH/R84t5Yv/SdXR+Rh0mKUW99ZI4mfWfRbMd6wIgPYmgH
2R+dbaSg/XQrpKDn0AH6C0D84bPtI9WpKYZLLpKwDytOYXggDZ8XYelcQQRIC02+b6isJ51UXHRD
M56w9YogWVM9EjSLtkEYE5WYedCb2BSm3b3mTV5eRICIBwMIgHaiZSBhoF+dsbsgyWw8iS5lIHHi
KP6qyljan3AWfLeHG1RCHU09VHTcCYkhDrqsWMcmCn4sXeIMvaNNpTfuRbTEGjlXWhvWxL6YVhMD
uO9ZR6OS/hZdIuz3dG0gMT9fGFHkTMnLGcaM8JOJfiGcUAFInnHIC5pZzqPiPKif3iGTF4BzNEGd
EbRBQd8tk/08d8E6RwkF2JwPBhApsr5Reg6UUbnLcgdFknhKCyvOXTR1iXHhBepkIzh40WZQtoud
Uf7FLUO5m4tlrl0+f2g2GiTSebTo0udGs6Jj3GvqQ9XAwsknMLyoLeYFn67KCv6lWcLbEaVGESxG
RamxnILFXNQI3UdZwQIZcBsACwpqqDYEwdcphQLzItQvctUrw2Yw65SnY69gB8+IhNj9sJrnJJW7
RgVXEWmXeU7Ck9XaT0pEgI95kD2JDFLUNhB04ijczbzqpS1yUSJGnKXmUK7ZdQVvgaItJorhJXMF
jRrAm0gdmTHZ2dymGDTLDwk5Ilc27LOr2OkJsahdJASLOkd+nCi9B03IEukG7mrzPLTYjgD3TiK1
I5I5cVVr8CPz5rCke4qwf+vzjZBtp2JOn67Gbw6SPrWr3+ONYtJe1vjYnnmOCSJipu9ou9zgASmv
7Ve3wWdWHHyy4VdJsq3roPr3la6UJ6zp0EFNgL9dB4xWtrZCfloEiz5xVmUkV4N+v0wXZ/O6FeIt
bBXLXVSQVASxwsXEpVEne22d5j7pZL3zN1WeaxjVGV5Owi/O7vhvZXfibDkUruO/DX+IKc2SEa9V
olM7iSxOKywhWoBJmlrFZ3FvWm5QTW09ybKXHd85I4vRaUAjiXN8A1lPwO3fAzjD/ZqxLCUBihAz
xH0R3YHsUKoAB7tMcXEljwJ8l5v4ZSzQiCKPdrUatPjHWFYfsaJbK62vYAyXHqcM7bOILCryg9GY
PIgWSJxPSZ+X8zwMRdAJR0bmTgxiANWhrINmo1i1MXxrY7eICohRqUDA3plwUaKp6qhDRzqKu5l4
QUGB4JVasjucmuLlliOqy749ovkUpGf4TiCNkGML7xpXg2qQuOOvDrvq/3KhFe7eBSmuHN7N7TnS
cbnjrrFCC8lxycXaUlP9XNS9ftZjjPkCijjZ1FIkhT8L/PSvUxGjgr9HN7oOtqK5TB6qPGhXS6cT
FmvABt6d6JpHl2hJBuonOQof/701kKR0sF87+5bcIh7ntvPZ0qdXJXwmK8YoOkzxevtjoJist3cU
+HAwmlbqEBo5DlI1oNbfICxlGEefJP+ALESEL4NhdvPh96ircBujRsVAKAJBgt7BSD/zA6FVO8RC
K1gtmf9km3+pWag8CHhurjTpToa5uRFj4uDk3+UpQDTQhn0LEPGe0r6YPtneejNxxFfLX13jxbLR
mwRfuOntAGWL6PHyVohAe/rLxNmo2isVfYPT0j/PWNpK521KL4keO9NWhoMztMWxTseHVpq4b1p1
jYcy+RwnOAMGiuecLcurz3adldtsxMsyR4isRRtnreE7fsltw3hsB/MJAWfrC6VWD0zMaB87+P6f
MKhaVeNofUmypt8nVErAHRBmgqtzUsxumkRRTnCkMamfwoJM+ZoZqE+id0siU0XpSMRD5QxRWoy6
C/Y5m8EAA966wd1MrXl32vSOv84lxHJE5wytA98cvg+de3kA6rdRJ0sHTcdIsIOHsNOmorkk1z9t
WXXvFb+0HskRXWynKR8qC7XTi2cHLkyaxDyPCegG4F4w5Ic+fKqC1F5pjpxtMUYc05OMt/BuRie0
7kD1q9c+yepqgFj5KbSiEKUi3GxJuGqftLqwdw1IVVLXNL1O61amgjtQFxqU1Li5b4dQm3j3pHT9
xsZ6KkQIDHs5GyN3bxXlvF+DQ3oBQa9VVZQll9O9bdto4b1jxd4hpHRzUnzbuAO/F+1dsOITy6Tc
IL5pvSDQUaO4bEpww1JjAzHa4FmkJXtaKGS/kHDBEUycikNYqQV7JDfYLH1iTmA52qoo7GbtYhR9
6yJFvbb8Ei1oWXHWya6/6fCQZG//C0bbKoV67RCpFl0LZFYawuBdLNrA+rEAf3AQ+nNehmOy4w/n
RbBuCCZlO73BZWdAah7X+taUN2I8KFwgkb7184PGnWjGY5hsk6HEgXWBgwjwh4Oi3hqMd7MVTXGY
Y4bGzyZo4LfarPSWRA5gEt9U1+4E34gLwNIhe2ghUCoO6ac4deXb0mEAXRmKViKjgRyqUDxF4GFc
+648zPP0SRMVoKO5U/22gVNDU/QlelzcRZb0JLrEVPiGXxM9RJYo8UCN+7b02iFDvxuHptqJZqOC
sy5aFBhE066UFy1xg5toOY8ILuuvkVs0t0RpnkqjkV7DqndOYj3EUlAr8xHVj7qHsWrl79NJlnnz
Sf9vPf8hxuuq+nNADm20PTT4w+LVBAC41aDLn2OjS892FIAPA4z1Utn+985Bxl+Du4wSePFXk1IW
HzXXw9aohU7ojerBrRoUgDOpWutoM3/L+WT7RdT8CEr3a2mnzVVrQF0PNpvw0FaTby6Mb8ydNONe
MtlFyYEFaAQjwG+yZ7644OdRuGrRo7An850yTr8Ngb7pgZJ9MqkuHgwwsvsCtYcvunETC5aSbG31
Me2OqHX3L6EPuW26UC5rHuonZYMHYtE/mA6QbAeJqOfI64+1qZkH3zer1RD3bGWrBrRPI+lb8e8U
nwnx32XTvUvDRr/M/+vps2IEXYNQXq8elr7Sj7ytPlCFl8Vy5e/ljXGk0OMGx9l/aKk1hh0sL3tU
9qJyuPTPZcZptBtItIpRr9HvgV1lm8qT88sQ+/02jDP92cqw85PV0Ps7IcPID5L+c6zim5c7zRdN
1eV1ysPTA7UKkM98RU6NqUfrSFPUe91wk5Xf6vazB7pnGzpjck6KJDgjdiNtbdlSnzO7oApcFNYP
b4OMUfKC2snVmZKG7pRNHGt0qwKSi1u7jskhunaizCMoqtO2RGQziaFMQctE8kQtXMpC30+yPktp
bnDM6Fj3Mqwlym5LrS0fc0pZS5wYWWJEEwPYX8W8pcInRlIKcisAD1+6vvbWAnwhYBgJX6HNYKc+
31EDdl2a5fiFozx3EjECzVFEMhhNM7qJrj6oqstAUg7HPAszFe43B24/Hn4QebSXdKW4ppmctn9L
oaR+1RK13WKp6MPGGrSbOOTwNi9qku5LJOTmLtEfW8Op4AnvHExq2qLL1DFSxnsC6bJpuhgonKje
iyX5KcM8BB6a17uWvcrtbktGvL4gcJXchknXvxvcateSa103QZ/cloF/jRWDsgY40MWcZS3ClDaF
rihF4xmRxYkzYv6dTeo5naTniMpJ7T712/aoVX1xi2yS7jHKg4+ypTy1XemcSqdS05VVOJAaqt5y
t3It/zoVAXOvCJhja5KhFEjDdiM6RVDhuqWxxgo8O8bIvtR+BHxPKQz3nNtP8KqcC+5ozqX38Mrd
aJO46qBw00+tHLeIsi+6w6gVn0WgQ3EaCMa0QF/ad15ZBxjvTXHx0AVbQ+NNEjEjREruX2l/koxU
3pVQWqeHlO5L2gZog4bJ9x45LDTB0+RmoQeBH6knHmPmCAGeMy3lfUQOJnilAYP3rTb4HFh6Mylq
Oxese7tX20GTgW5u9GiHK+jb2bUTfHZbY9gUTt8cxaihakc+W8VTEzfyrdHDz1kWBJ9x6VL2uWVD
3TYwYnwTZFSCu86qvPuyUKOzXfb2Rmcn/K0FaycEmSSobuyKfXie/H5shTde2QTAdUPryh+Nr1Lo
fWo6sLDKxECWjejDWC3V1vU/zcObo9spPIvjAGhlV1/37msvsMnf9dnVVJPsKvrF2b8OeonjAwua
QqYBZHPsYz3NWqZ2VaIc+j7+YqUo0XRKjpw76AhnwkT4Woit1XSGaCrMvMp3Nh8GRHDQZc0eK6Ro
tcxYVpn+vnOU/Fh6+EC0Cknm+HEs6/yIglq2yUs3O+LciEhmFI33fpWq+7HKw7t8aOu7SM6bfY8v
OJqHiODK/CUvcojFtj203bc8TC/YkExysq8F5hreqjSi+zyVvW8Y06krEwT8c6vDbwGbzJ64XLWq
q9zPh0pW7/GVGzaS2uibDwMRCHAoFeRTAsnRTMhlU7QdbrUO/N7c57WudrZRYUXhVL235BGbgkgq
g4O4kugctOQ7eJx8DXgaCJoURM3V5XXVqX6du2LXRpCjivNNGHgjdiw0EYQfEItGB47H43gAHjaB
aRTV/Q4UXOW3fmp1Gbu55YaHlcR3LQLLJLrEhOVGGOrxJ9uLir1I2/ua+jNQMBsWLRKAPBeL0+Xw
UVwrTKu3yp1VP5aTDJCB9WQWB+a3xJTJekhG96DbtrEfUFc9mmNjXQHAVuwB7fJzV0sPuEO5WGW7
+tEDDJVWXftdQjt72gAVz6qDAWKLCdVZdlr1hL0UDJPYrR9IsqPGgGjiFy9JkQXUtZ8hLgCIbz/G
Za9eOmE/0QbK6kOzKvx078hqQkYBQfWQ9Pyhnn7Sxe9yOJlSVor+In7gl5/1JVYMLLGoPb2I1tIv
YqMAH0k7wHvporjIJ6EOgC9N4o9rq4BGJZqWMgbnyvJ+iNYAC+wJ9vpjHcrDpXXT9kkzknBvQQ9H
WZ7B1kz7x9Cbx2y4UOsRyOdeijXzHmOwzaKP61YGjMnBdNbU+OUYXsjk6FdG8qnoy/pxbF8Hw6+v
0eghNqy7wYG0LT7FvgpobupbBkweeFZlUb711dNZkWrBwcfxe7UEc7Ow3ag/C+hSkxkmLj7e1xnx
9AHOJIBN1ejxn/PdGf80CPwUCYgtz5PpSlTdJTOSYGOO0WrIUgsl3uccYMKTQV3v2euwMXXGUL4T
ob0eOZAVJGWi+6hbrGKNrfinmHL7apljexItcQAAoxxck79q+RcP0s6pBg8FAYO7x/EdIBEcKixa
BTDXjFr0I5SzVtoEUxRYRsXqrfBIhtLCiKMbT4WeyGsbMcg9uhB4B1koCidK2d9gdNePcq4Hp9ry
+FZFMk1n0O9zFzWMoAZwtQDjxDd1FN9jo66KHdWNDvuS39/r+fFVDImZhoJkdWRAFZyKxvLY/OyN
ujuLCjGyteU2tPVsLjCXURbdQa+FlDXVm8sM8SvFvctiM3qgBLRpcEMDFWTF7iZJfSBLv7GxC0o2
Hh77TDUuAjJLYsnft0JnjEdZTYHMFU+WJILsm5xVtx6fRIcUy9G6sStkbqdxNwh4vpnCVdSdoLxP
hejptmRNh6K2UzQut3HUGxd9yLhniS5xiPFwnvpFw8PHeYYOlA7fptwb7pbD2OYQx0Ktv8vKJiug
DtI2uxLR7jw7iTjRtcwQZ04vU0nKr12lBXeN5RfgQBEfb0BMYQmT+p/9NPkKOKzjfX6jT+lW+djr
SffFtycGnutFj305DLtW8RGXr5vgrnbaQ13o+gqTc8SGpkMMaeYqtZa7K4NcmQdEnxjNDHu4NjgP
BXgyb0RX7RhkxqjE7zPdSQ9Qg7DYMqryIXN1nI476tZz6US0ozL/1Q7LLj2JtlWAoFonU7xoVxNL
qdBbnEYqr9gNMiUU3WjdL5WdI+aJHmMYtyeHCsLXvpp0SZDLvvXZqOBjh6GypI/B7V8n9ZPy4zQp
Iaf3dZwmOf8wqUedG6uEsEaZlAx4qUrqlUzdusjxP5HVlLR9yCYSEQbvAnGJPeF0aJwYwLbpRYel
zwOeiGBR2W1En1jAgKJ1bA1Y3cW0nxR9SjpZjFoUESosFCDSchBn4uAlGpaNZsEdQ5HfBpTek4Ez
/GqSU5yUh7vJ6YW5YkCELKvkRhKvah1g59L3YZW86hAWyWt4/r8WXhaxvM6GRnteesQ6y2stSik6
Btp4+9AfdWz+xzwMj8X0H9XNCZQC12X+f9tu/76psZnpurK5ithG/TFoXfwAKLE95RBgV7Nfpmui
WRforQV3Er9NU+3Lmyb169n/soNTuOv0ytosBppQuU4IJeZXNtPyI3uZo5bFxnGGSAjwxIzAKDYZ
UkQzsqLsSlIFjnIYlQCNqcRRVqFSq1jJ1sN1OYydNlwza1s4WXAVoWJMdI9ghfZhAVlkiQ+wPlQB
nLNc4CTgY6b5y7BYofd3YrmlW5xlSvl+uQ8XW5YElX/jOxGe5spSaDvWUQq0xw/VKVGLAgz6GIuA
qbq1lKeaSJe2nu8k66WctYzO1aqlLUpjwRStNa60FRcSo1a5RvTbvUmm+5cZd8pprrVN8qOUwL+L
LlHSE4epq64wYJordAhozM0F0A1tWLKUW+Kl3v0oWf6L3rE7pdJv3QVKFrxEJcbOGgyZoxi1wrHY
emGp70QTZ3ZqP71ibESwMlLIlqwyW4vRDgIZECw+rt60VFt2ErgLg3IyrcKPlafc+CqG5sVwVHFG
7jmiVejVo3hVsQKanQTlp55PFySewv9b1zoZtMbUxMM2OM+n2DNxinLhWZyhRRmcEQOpyWMDmMyM
vxRfM0/Qid8O2tQ0xqZIAeDSKTuSidSrnb+1u9Ir//1UhM6zxAL/2F6uJGIUoClrZJ9bkhC/XoIl
LizaljXIWEGWq1pyvXNUUbN29N4/L81g6svHIYIMqPa3Vuns/YcQio5xtZpjxBJijtVrIW4sWINM
S4spYvDD0qJvGRBxZIr+ijRb2y39Ocnaan6VedKOO1tJ0BAFSXMKMUI8ibN/av4vfR9W/s9L+X96
GXHlu9FqeYH/eZko6bif/FPMH1+No+awTofhJmbNl5uXgQbwL5d+P/ZPy318qe/j342JqfMV3vWK
q89XxEUMZq/o+LfX9N9f9/3VxTJiahU1+Bksay8jS9/HV/V+pf/h+kkM6OHjP+hd+91l352Kl/XP
7VId+b2y3IItaZCe8ukgzjrDSD42/ylExE14spM4++PcJWSJ+3C1Py71X8z9sNTySper/XH5D3P/
i6v9vy/1x/elkaQHBLoRPZ/e+j++2mXgf361Em4qEUyFf/lP/xd/9B/fU9z9yID9t+/JsszynvzT
3P/P9+OPS/3xav/4fiyvcnnn/7j0H0OWgQ9v97KUiSZZEHmIujTY3tmrgQeI68DueW10Fd6j4MoV
YId0+hM6pm2g20dZ4mxFoOhbRrs2hOswjS4D8wogWRnRDBC30zKINb8tKJoeSj1rpPZwkxhzHCuq
clNovXyRvLQ/R5knIT9hDV9sCtx1GqgvDgbDwOdk7b6dDk5g2ucwtlC+pyUOATR2Nv3JsE+9cFJV
qiRznuENgNkivVHmaBEoppCDoCqZ5adlAVPqvHuknD+s62gjCmoxPqBu73ivVaWYq7Qbm7ui0/xX
SsAF9eTUPId94b+a9vAdtWY8haZWGiLmAO3wXrTAwaMcCKFItHJtJAOFZpBY1Yuf5M4JVhn6BLu8
LCajKcSwTu9Oddcr1XUPfOitt11ORSzpjwoxuRDBmABcIeBwA51mVCY2tulKe/ezZzfaa4KZM3Wh
/KmVI+9TX9v2yfdDfOBLDSEjl+211if1ToxWed+ug0hSTmJU7YOXnoLazXRN8BcUNZWpHJoh8bpK
QLd/g9j2HfEl5dGXQ1TU/WDyQki7b1barylNBPukxAPL1fru3kLB9h4ThlPQpvqdI+dqsNUkpAWQ
mrkuETnCMNdK+SZ6TAJM5Jxb566uMUSd1snbSUeYVPcBSw/nQmLy1QUGgauU3D27CANJWfBskXnA
5O5MssHa6Zie35uODnavRkdvJCFj+Zn5gtGZilhjl2AQSNM0SUcjEwWoaGoWvu3ugZ2rG6TljRfT
wCYTgxb3bRRdyf3oRSmkIIK1Hh3dBBTuVgSnA1wZJJSMt9FhLHZh2wc7EZyO0AcUFFp2IljXdW2L
ioE6jwJDbbaK03pIwsqsLCvxNkYCZC+Cs6xwNvogK3vxJ2gktfBTkryDWDlWnWrDtrk6iLm6BjY7
aw3tYEq4dhmFT8afl4tvU5uec/IJnxwT1xabbeaYRtKTIxlYJE7dvp5fQr2nZjuO4Setq4KDERXx
Voz6MlbzEurzRzGKhN7fsG3cq57l3cWp3avc9uHGshUXA3CpfG4gax5srUN4Z2pmWq1c08S+Sf1Q
PmtNWT23Q7L2wix6DEvpVQdqdgdNbdzrWZSt21rvcaLrsCVv0+4UOWaK5VjyHS3A6LEGJr5PJvB8
rOaw9oKhC3dg/NFZcQzlUxuhjTSqSXkWzUbTsW3glqhPHjrukD1ncElzC4B3XknZsyFHKIYignCK
I5hZfF/cXZH1JtA/7TrEpY4Wkao/aGB8j62JuJLo86EYP1iy1+4KD41u0ScOWYIeVR05JISmuSJO
LcjKUxyPEbJlKTGgls591bbyOXBCf3I4exy1DmkLBdZFZJ3UJuDj7Jo9yWUn42ih9n8nDmIo4Ks7
N2s5+TZU2JL5AJOCEfNEIyz8JyDa7P6sqnmN+4zSB6aXX7Mm+4LMEkI9g4EDT5XV29rThx2VhQLW
zGk5qFFV4V89ddZu9TbikqdeRQ36cb2WlVev/bvx2+iCq/uXvnSSvVminDYGrg4CVN34yPAotnrG
8HG8hUa/CRozPsRDVe6trPYe2Poba1XK9VsWy9cU3unGB5e9b2PzVOoVNFtwEmstqsZDY2enWK+t
B7M0rAcpAs6sjuR9RZ+S6Uhh8pOzqvwhfFAUax+iM3hJeIP7LnaPaEhKyOFxKHWv2EuWl6xQUZAu
lmG2uz5sqhWoq7pGbxuOynyaZVSZ87aNtjXKIOdmYruIMxFjkyPe1nIarVuffJIC6CHt9PskDeSb
6CHFMBma+BZoOALEQOnIPSKEqEuLPt1SIspzKeYVU0W817+n2EJeF9t7s8ZXLADzshF94pCmTnrT
rBd81aN7mzLWLdXWKSbhz3akP4fIIVyLuC5fugkGakBIu0iVV76gpQfTGw4QkkFszt3Myx4cpcwe
2Hbsh1AyLzaSBmABkFPkS/c4CUA+5taobqxcljb+VA0c8z49Rh4YDN0PmknudwWUsNy6pW2ubc/r
7uw6PMVFbz80ttPDlvDVrVsF8ZdWij7XhdQ9+EPJW4lwKVXQMlkpkkTFKNUGFCmHb3rnNnsDsMwj
NWBflzetN5o/bMm8Yd+D/EYyVQxLDRl7Ve+PsU0KQq/D9En0ge26tGqBGmLOPTCOsvSgBcV4lgdJ
31MWCR0fLEdiaLemzLIN2ojBq1V11QqnugrkTnVprU5blbbaUQgZrLM4yBUegUtTnOmZlRzISj+l
RYMMuuhrjanwZ2r9JtYMazfgSraGUD2cBxuvb89RcYS0lPgznkxrJ5LSNYK21iEqTOUF77Fw02kI
ani6ZDy4sbTGJGo8teb0DpW4wW0LKU5WUhO+DP6Upaa8q5Z9/9MY6m+a2aifMs8Bb1fHwQHZlnRn
Ahg2+3usUPt7n+evo17XPYbqvrLJ8khbm6jXX7SkdE9DhWD9qJ4R8kUMxc6fAlnftlIFbmEwv+qt
Fp+NkUyl62E7ZGV5eukhKW67ths/STV2DsqeO4kqrdJUc27WJjJ68ybOYcU6t8JQbpnUm+BoaXlu
SUyoOysQxfp+6RtKK996SqVsxCwxoISjfOgV1C2XPhTy8g20xy+5zE45B5j14sbxjzholB+GU67G
rKkof3bOCipK+tgEiJz2jozXu0omLmslKHyRg5Nqmn5JMe/MnVC/tVRDbnZs/RhsJf1SN4q3VfW2
O+plS/Ugr/k5czMIvW36WFuG/lw2Ntgq0G9Wa9fXmscKRLdB0xldAN88qrONGE1d3Mz9sVD3UlfH
F7XojVULdLPSkdg025Oi1NUtRkDoecxgbZqB0YNNsuyD3xXe1gYRsunl2rzv0ZHcy2OY4VLsmLi0
QTKq++qgdFW2t4osefChFiLmlnrfE888FWnbfIriklxeondHOU2GR7vj51FEyMHwYHid8yL7NaYv
kIoOgZJ7z0gD/xU7yOpZSTtcsZwPt3HVhHeKUZkPtW3xtImI3V9J1f1w9M56bPGE4WkSEfJSNotv
ab6zcEhbKTgZPmvdcPGcTvmsGKmyGUbNuPCpz+6QTkp3dhoAnPeRzPMyrK7yrF8nlRX9lULpmZQV
qpsdosZh9eVdHtcZyfyw2eWtUj2avpYjNlVbXwbfvI2VD1EgMS+KmYQ/R6P6C+aX+mm0bG/TUfq5
hSr+81YlyXsU2xDQCNBp9Cm+SE0EmV1TgJ9p5RXV8vxnq03y9DISaoOBSlWePClyaf4wImNrWZry
LXO6Yo1jVPIgm2F4kA2rOOaZGm+bvInWtcsHVW0M/TAxkG5B2WjrWkkrrKR6wBGA03jkQ6E2Lr/w
vww2gefUeGCX5bFpWQ2sISSB0ij40j9E/8fYeS1Jqmvr+omIwJtbSF8uy8/uG6LNbLz3PP3+EL2a
WrV7nzg3hCQESYIQksZvkBh7gf1oIX8QIQhXtcVeQQviQS0mHzX/wr4NcniOGU/ukkOMp8OtQJkO
wRXtauDqCrOlGHfrhyoxpoMTIR8f+GZ9rPw6uLPUMjth8O7cOEUSn80wtC9VGf0yTWRj5FG6XbCu
qCmoCL+X1VnkRLnYDEuNrVoXmt+SROuPW9FWLQz6bu8kIx/ZxjJeMjX3qjkbnvIlh/fkNy1Up7vB
6DCyCtXa04CBnUXWnuQbwnnfZ1XP7vF2K694oAReVzTZUWRTqSuvqQq+1dRZYl9qiCKxk4g+mEGp
8wElpBUYYwSJ8ijod9U0tG7SaPbtEPXDa68/j13c/IKA5/FBAkwSfVEKW6hwIR9BBO86x+33fFDA
Rjnazw71bCtr0bqOjYesma7FEDqXYLg3IOZ7cmw+FXaAuSBxQdvrMZdfYG/glbOldE3yqZi8LJjL
A16n3dnQgBcUo129qZaD7oUGMldknTHv92PDnDlUrdG1GFU8qpAsHm2IdW6vGNN5Kyvm5Hs3WtZl
nvzhUZQnevhomHUBO4OPtDeM1ilFYfBO7MR79ydyvRnQ2hzh+aHp31KEQS4jSoceDscNM/j4dehT
XNr96dW3inxnh81XAY1E4UxBrEnCRkLkxQaAGoVlGBzLUMOUniqiXGAtsW20z4rT3VVyF95oEmht
yafvZVQzuobaD/dWmUtP/mQ+8E5nX4oO5V/sboC7LFmnc/Y+o9JCv5XMLGI0FY/TeY6CJ6ws8tvQ
+bfI4vimj/X8djTqqxKXzV0eKBYepwpcdUV+lWsnfeiK+qU0kQwZ7PI6D+U/vTUpd4VRKHeQX419
LEm11wVh/Ogn2lNZycrNsOTEJp5S/p/dXwTcysbODCvuBcdVpt3FUFQMaY0C3kJq8TyxJLYM3vg2
Ga41tvXfldKO3ADjj4fc7/7pIs08THk30gZS/X1KG/wUJ+fGN6J8X1X+RdeT8ZQwc7gpDMM6Ni0G
cmPCWoBF/KjMbGsX9NnJaZ3HuCicX0B8etmAchgMcC4gV/4YbY2ZNTCgdxMmoNcTYzqa/A7IEDRx
FV/vvuu5+S7VSHQhte/mZYFUboBfiKp08zfLlx8aOsgn2/GRljL4wrqo+wLxnKrA64sZ7m7BouKi
NLGXbLMBojHhRKfJ9U1Q+IRFo8r5Z9ZwxFUPeRH1v6R+2OfMPwNXKr7p6QM8beNGbIYxMm/wqaYj
iqvHcUDCfG6H0FNhl/xIMm2X+JP6JTDLOxOdeeZeCN3D+fePc2qb78BgIGD39TeztJipK1jmVt2k
PU1V/R3iqH9iLKecwqJxU7+PfuJwMbh9VAaHSI24n13VP49j/TWNakCkIC2f/VmV0J/C+pe+5gwn
xj/hNVXcY8Ra7sHFICHWxFdNrtAHUMPpXcuAKDpa43zpqvpnC+7nexb3j9FswWOqMvVejrCvcapI
uu/NNkOKLf1ZJK3xRYuimsm271wSfASuVhi+2GgS49CnvNWhqTwA73sTuWqoGgYfaeuWarFEFOuH
DUsUyYihRk0eH6aMUbM84U6VhfJLqY+2K0dOe9Nh3rFrc9/ApabwD3kDhaPAyG6H4td4WMK052IJ
cTo/R6yTH1G99A3Nui8C03ET1rIOTm4xaKGrbh62QmPJ+mFn7giLlq6JpB/2Y6joQZzCfbpDurcH
viZXw1eQo+Y3MBdrYin5s6uwZuO/68jJaH6zqIwezejh2ZDfj+oYurxvBdgR07pmlf5j6PzqiyzH
4T5Qm/EsrKwg6Zs1Smau3of6jr/ACo8GOgqj694/h1gTPNQjBCHE+8LvIbPCYqqcV9MxK2jvenas
Itt5zxwY900dfWcBTffw1ervapgbdb0TisNChlikhAqxpA3mbV68fSreqjJ48tBIQ+K+j1wnXPw8
1IAlmn5q9uNiWm5nVkTTTNPzlMjZVc2q/JpEBm67SfVN1GCGu1DfQxu0IvTE/BBoAfwMjIOufqUq
LF7O1THMnenZr2qs6xfZshFXQTWbiu8MNCGJsno+zMX75LDA5VgR625WUL4nahbv/KDUz2KvLndv
UtMy/YzS+C0dHkWpr1bVfWKjMex3BbgPJDfas9OCWoNFm+/6TIOcsmhoQsPQf4DqZCDII50kPlyS
L6VHLrR4Epta049THyv3IperUXPAQvqUhtiBOYZJU8R876sanCQpbL/Nhgr8TFOUsxH6zkuZ9A+I
nbffQK+NHuSW4c6eAut2nrJoF9ht8sUqgoMANqsKHCsFoBAufprF24U87X/XmA2a6BAVxgXy4asq
ReoN3EltV2hN+D2V3iEEDF81PZL2EFDNM/KO+b6OOsOtoU8yWcsNr8fG+rlABvFxQhZWl1rjubNa
hvRa800rDACBal3tMymH5My/dCcNok+ZyiVjARu9LkHybZLmUDXhRUEh4X52nOatNMMbICnjI1P1
9i3TH/Igr14tFjmfecMgVVBqqon/MPvTc5lzFwIz7XdqMFaYzstZ6baKVBx7uzJu8GbO4X9iAQUb
5UlsFAepiiZGJouxYZ94NlTNXVCN6cGcMccUdarBBtcoo/O1HDZMSnddThL22LfjYYkFwx8+liED
iJztLuAWwdESG1B18cVPnC+rJUdnPkhFXEBHDrnlkhG9R4mPVQaCre+iLFfxtP6UEnvzwvxYTyrg
+RR27qqT9E8kXBu1Wr+RnCF+AI5psHaZxPsQJsVBW0QL5iEO75a6IDRir1SH5GAItsc2ZhHkECtl
ABY1uu2JHZKsslTAUE4ad6Dz+ieRsljZXVPOn9Tf9qKYfGeJV6QPZIaOlmuiTfgzy1m0k/3EfEa3
OztOJRO40tRxvJ0RxbDmqPi+1IVxrjMvXBw6JCgwWqeDMdc0ENedOT8gPzzQr6JqNBjIWOnLjvq/
d4gj1Eh+iPv4LbRaQEVRrL1GaIcdRbbJVPWV+Y56rAqi6fAFdzPu1RcJDO1VasPSK0ol/pn+a5Sa
/sOAPYGbPNOOdo7USwQy72BbmvzmJ/OTFCDXpPnDaz7TXTSt3qPr0jV7P7Nfo0q2ShiSIZbmkqwl
d3keh/daWjYPPJvuLNXB1172yYmiZRMwVThHdvRVFGVhVZ5CHXcB2iUvZlD+wK4gukuUSL9R86Jj
rfI6mN14FwmqLZS08Q7PG/KgRy4I+ZoZL9sxxDgLITfW0msYtZ7SMkE80HnMlwm0ZL8QRiIVEWi9
dKpnS4n6oxrgEJRB3r/GC6jOnqAXDdKUI1pA5w1NUH0t1d7aDbmuHIUT2oRk8U628OUWXmdi77hU
lpfK9VK5aYDIq8kYPTiF31ybQD2NVoPQyaJ4mo0+XrBp+hjVyJnSYhfPqsq6iJ2gnoHjNkQOxN52
cPLL3JSobC2HOj1RHBRqvcbvtdesl9JDmzYpjh08dYQXs8Mc1OW+MFIXl0z6K6czbuBa4pC5ZEUf
JkvBAS3u4SqKsqBvdklo00itRXumgBokK3HzKPf6jo+der8p6S1FQZBq96XlDNckSDzZhFnKUk3+
MjJWe4w1rG8F6lhL/TepteU7fcEd6zTAXdlo4VFkRzNKLuJQaUR5Lodd64YwiFgtnpNbWdNRF97y
mdbOO/A4yB8su7cdkZaVEEaQ0ZYtvDqaOJ5uDBbQXg2FThhNZNYutAwDVAKepVWGP+fgl2IV0r8p
5EEtl7CIa1swsVpQ32lTFNykFkgsownL56xICJLOZvCzGX61TYnu3X+O0bM52+PpXd/JdaGdo+Sx
9536kWld6eEL0xzXnl7kFQdEXLvsdnRrZFgyjzutmbKdrJvRQSBQxYagHfJKjfy7TGBLRb0B1NVh
Xh6HqOcXTC1VrTF4wYidepIEFjT32+Il0MGfilT0J7XtlQaiEnoss7QKl64dOvuhNAqH0VPQf091
i8WERn2LW/hTcxcVDKHN+rWrfZbcqTBaGOmhERg8jslQsDKEL95kRBqfvYOooPvqhDJcLl1062Va
bLVhgRPg0M54GWZrRhQTm4hPWqETZFpqbVVbXbfdOCrTo9iBTj6ufSm+mKVmYR4iPYnxqrjRPE77
RuuhpS73VZSLoqixntZbL7IGNcROfbEEd/zWuvFhNSSadSvGQpGjhxffURxPZFWrKfYNQgYnMQjS
Rjyk9QkOqNhrd78yPVBelcqZr1NnPGep1J9zJ4L5nQ6ojsEqKFhtxzPY/5PKWpnAS63diHKx2aqJ
bBYnCCA1eeVtO5CETI9aNKeuEMINOr+/I8Dproaookxo4vKtjIh/I3UsyrYddshimwli3tvKWLSV
z0McfyvQ9VQcV27tB71ldUVA0QVCXQDWI4h6F/wi70WR2CnKRWqAWoF8DzSQD/LPf44QVTK1CDV3
q10ttcW5tD4/1At9Tegujn5aXTTkojdJR1GeCH8utNfAf8NmA/cJUJbF3Z/oC8zHEY/WY6cH47ve
zcd1WRLIuRdEiXGXd7V+b2kdqPZSwcfICm5nUGRvcjjHJ2eGGKj3zoEBknwTdYV9yqdBvpH64H+l
mELbp7/VC4zgthXf6gmpqfGRwTeaPcWtVKCHJAYk1hKX8I3JP4sBiRmV+inwlcYTewfJQn3OGR8w
37LRMuNbwXASUvySFZ8OKIQdc0yy4sMy5nHvNQ02C1oaRgsFBfi/hO0yWm7xrfgJI5KlQ+rQt4i9
mlOl10jOjnoZ6A8GwbBVAXXS78K2UW5/C6CSlcA43IqdaooE+ITG2pGVguapc1rIVakToqZGFgWn
9qlIHgns1Y+iJGnb5XuOur3YJ2UZQrWOidRciitwqn9piOEX+15dJiF2FpwF6T83Z+mgRHkHI5UA
iZX4KIm3uvZeRCEqaFH/UskaBHOjf2/9Snu3hkVgMNXifdBRq67bjhXFQau+r590ltZlJA6izn9c
i3NNe8gqdfpaMU3d+ZlT3cwd9tdhFV/lwripfuu4pot+gTE7+b3id9KxsibzEBME/mrjAzngMW2O
pXbIptvV3TDucYfpEDaL68y4dWCo7oo4dl4LHdWjjgvAIfxFCCvhFEUsRI/X3LJP5FSj1V7/1BQi
S1vuP/tUxdCxiEFESDgwaZM5emOGkWalmxhQdoV139WIWi1K42IzMFr9XQMGJxaV6P90jb7WEAdt
5xAHWBLyPX/OMSW6dh1VoocKdAEIQ8lFihXlpY6aee9LY35gAURBLWKqzkBDGk/sNcsxue97/zVM
qCvjj/iiWHuxS1Rv6/JB7q30Ya2toE2jodV8kX0vCBddIvwW3dYa05Ml1hcqA2qs0snNwVgIeNqy
qRY16yG0xxsGVJ7IVYuE9ZpadopqrOONN5Dof9dYypMq6twoxwp3ikrbq8IKNXoZq73eAjAw2fU3
ZOXmOyPI5dM0OC/dlMp3osiCrTDujDB2kNqLDfqbCepK1S8LBuUj7jATVMVSlrM78QLMUyHdMsJ6
FO1fFKH4hnapStxne2n+chBhkfUdErUcLC/3vjy2ezVnadb7fx0Q+nPztP3K9st/DrKSoj81FR1Q
n+XlRYcJemnMvryIrCarWE7nUeMRTtAxax4ZIDZTvjdpeTsD97R9GaIkwkKtV0CvzPYDb6BrNVp/
UsdRtViMjOZ7yfl3zWn6lN3aQ3+WWYQ7BGrG5S9fdPH1Fh9/I1Iyt8pqbvafHeMwdPc9HYaooacI
KEWmEx86YlvXcRyDA41N8WaZqEY9ZeFV7Jg044pLa3SjTE50X2TE3fsputpNLJ0dGUHESGN4PC5l
DdF8xckcr0eBx6vUprAvaCsQe8uK9hDI6MnuYs2X77KFQhIV8Y3FIAIpBy13jYC5+i6VK+22kZH9
ha3m95jxDV8KuqZbHfLxzgxS4sclAj7EECxWcJPqXmwkDCjXVNuqRyuAY6hO9ujBxK7vp9xgRSX0
ochEJUKRFtO5HeSt+r4N8MyBjISIdS/Nu3Csq2e1qbB59uXyVVK12At0vX4vDGaCDHTbuySNQi9s
MWaIgb0B/ehoyPqE5buNvCcLRwST/K8ThkG7QVfKN6nETaFqfviGP1+1VpePNkIZByBttmvPeneX
ONZzYkIgbsayPOYsEe3yJvHCoJjgTLJJMmU8yBGm56IM46nxKfPHl7SIZWJS2KxWEHEjKQZrKLd1
88DYvgxiK99j/9DtI1tKdpWkMdv0o3jdhLVzGK3ev518vM8NB38uGRX1i9ikAIjR68yKuwDe307u
shElHsN5q1gKcZWkzu7UIPffYiU7IrQawGykC/adcCdqBTorKz1sR1crMH8MlLE498VUrHt1CDu4
MMUjwwfOUSeK7VrDWLmZmqqepWT5JUCs/oLe1O/UViZ2xMVCzha7LRUoHRgmqouNqLkduJVtVUQK
af0cSKI17Tu1/zppo8lSW8RZisr87yRRKC7FjkDXzgt6WuRFVZESZdLUQvR9hXLcHlUnKi9ONfZn
sy1fNN9RD9vlR0k4evWELlVbAEIcpRtdXSy+gC9chgXory1QcHM2fhaKWQLeCA3XMQLJo7Nolx6j
vVSNzSLflo8bE0mKPM/OA1AHlnlxEKxlYtiCHiBOOsxq3PyjLKcmEkfUuAWDcimV6b4hog+8tNrX
etghutbFJytmXBcXYD88Y87hDJhBCfMXa4F8fSLi1olbLDZrJb9VeSRrWhSL+ltV5oXmaZRwDUv6
PDs1C055UowsO4kbWNC1ttAqeQBDR9AXU9PltqMRkeNqlWvVddLuhqgjRrCUb7dfPExRtj6ibfe2
ZysTqW0jnsuW/VSvi2SeeRua/klHlgEPC8L5POCtmiRahch3oIqm9aJTkJ+TR2SnQpUm7cGwcsXb
Zrt2URZ0nf37QJEXd2arLVKfDvmU/fDHt+OUvubisSNk5pqML7Gu2fNetIDWUtPZ6+H175DVYBWq
NcZ0Lx4Xi935ZXvQW1aUbU90y0pSCSBte+Biz+fjHNvZ5SWUqShQC3A1cikTYm0L5D/Y1MToaM+Z
1MyeKKAnan8n9QxoM84sL1PPsuBYXAz67ktN+J7GuSTFBufZ6mM+i5CE7lrkSMXz2W7Xh9d8Ta53
N6/Nfe/4e0v9MdkM9vuAr/ayiZf7oS2/87fs38rEEWKHOGzLijJWxH6fSh4IDsvS8KtPnNv1TRXv
pNh0S0cgUpYg7Yi8eJH/VudvZUhJ8Fi2PZ9/QewRp11/YcrABtZV7IG0YxVo+dvbMxUvsXiwn8q2
rEh9OuxvZf/nqbbTfzosdKyKJZugd6Olj4xkPCd/J5d8v7Qg0Wd+2FMyqU7RtmDXlGUkxaEiv55E
nOnP4RNwC9zc/hSKlNpX87Hp0pM4eYVi6G7W9hJyl+v7LF5T0XVtH4VPZdubvNX7W1mhLMwN0RRF
xe00omzLbqcRTXrLitT6xm+Fn35qO83ffqlXVBQDg9dUa1FjXr6ma+/3OSmO/VC4fok/l4oKH2qJ
5FYpjKp+XjvyQfSxH35L1Pp8VkZe+bn3f2ydhrGAwrZssnQsoncRZSIrUv+/9cSx4rBET3dzrDan
tVvdLn3t1sX1/a+keB6R6MlFMgDqBIDn23YjxKdGtO1OwflH6yG/y0FAYxZdWEpArb0RnYTIZ8AW
FwDlny6uwmmka1+3rlWc66/d7fKh3l40UeVTve0dEzviwJGIb0/y+pH/9B5/OtbPJFax5Mt68Wb+
Yyrl4rwM3mcP8RAU7QYCF+qcHnQWWkjjYv+fwdqH4UEoBhjiQraNuGoriHEV1/YmwY2DuBlbzy+y
n8pUcRdBr4nBWROG8l68s7lI2sCjTzqrX0dp1L9OANtnT4y2cBGSoPstb72o7jvdyxCiqho19ocx
6Hr14jk2vSL9HmqmYgC6PlMxABXJtTFvT7rBllfyO/MkGg1ifelOmvMJ8dA/d0T84/VRisIP+T+P
ETyfVs/jeWtMaxv7M+YVpxc/u7VWkRJlYu/fsqLsb6dK1UZHNmWnL3N7cXGiapsU/wSgYZkzVLu1
u9UqZngICzigeJnCJf3kIp/yb7eM7kRPJFK4RnzMFmGW7c1M+RVoanVJOlYhQeZVFx9FzZMfsdJw
11c26jshMRhFmtFM6KvTh08ao2K+bttXUnwaxyJOZm8oCkiuxBFc0Ac/thsjUmLTGKD/tbw9NOpD
F8Pe377REkDmA0jFe1FRGg1lh28v8yDo1Jx6+SqnoApPDVQnFLnAGmOUEEXmU9U4UMnH6ij6nLlO
GcoUMMj3PbdMtF7xZjtGx8doNk3m+V3wRUK1DgvOMnO7pjF2oorSoO2PDCIf4HWj1/x+Oyo7cSfF
hrEQ2hnWWVyleDJrVzVhkItqnv0syqo4clyWWK6mMf0MYdWcOe7Tg0kHKSMm/lO84mkR7pW4b7kQ
x5NH9SJek9rpTknHEtE8jzcMlDJW5VTcN4vvfDGSPcuNqMkvj3u7Pgnc8x6Ri2/4Ib0C7pD2DZYR
s9diQ3GOZZbr8ARLXaRsv4yOo+2NZqouDPT0PQ3gH3HxH2Z168D6Q+n6qonh9ta+h8auFqgEKwt/
xmzbXVSshMhI257E67XesmVuKdq2OMmnPmh9v0Xhp0NKibBtWCKPyFx8wuwJyxsxMPXzQ6GjDo07
FrFDzKXo5GF/udlgd4dpLB/1XmcdCJQotP2TMWSPBM5cBS2bLPBvzTjxsrl9NLNrETnWXvxqgqTn
EnF0kUs/BCXzbloQjWV5uZCVcg2jxLhPPUlFw/Qk1c96WGvrJHWdxa4jC/Eiivd8Gxx8KtPEbEHU
WZOf9ovs/z3AWI8RzYDw7UFOCv/YRMMBFpm1Tpf+z9GHqdXobufNce1oNW5j+k/dhsZxa6u5qXtg
hoaTKCKizvdE9ClrUpSKvEiJjRlIVApwsGD8OBx0dUZ8Az8fvTH2W8exDoNF6/0z5FYLsz4n9Vjg
T8vqx591CNFMxtgM3A5rb1gz6YcXcOtFxUu5jmecWY5P9CksLxqek4XjSbRIADATVAPVQ2jCPypK
ehCvn3jiRNpctY/sk2h67dyvFcRvpyy67fKintehoriyT7/7t7Kwc5bQbHTb9nyZvXI05QMoroe1
O6uH/oB25VVctjib2QTFMWt/L6eIM1pjI7OEFH5Vw1yZ95Y0E81PjzM6yWL/hy+8uO71Q7m+PeKr
tr5O4h8aShNd5mez1ndtLRWnbeUj6zV1181K7n4YEMsqDpilrudrs/7QBD8kxcXrSV7sglbrTLdB
Be5UZBYfCTAHhzSmFYpvvJj/NiprahLR7KCMDvAu23PcP1dzZB7TRj9oucXYVLQmq0lDiDct0unt
d79ePEiqSkVtfplZizdC/DA2lTOBH8B4W/MTDetzE22G7ikr/B32tKe5Dhfm3X9WrT7cwfWOLh9/
kRJ3UQbo7TZji3/un25L74ppV1QR3d6fkQJopEuvZ+/09KwFobC2DImM3IxOI4AC/CPphcUcdE2K
gd6ohybhhuUcH5KzX7JIUPkRRn7RSUfRcidqixYcBhW3VuRbROQX1ts6xBG/96HT2d76muHeLhsD
db1J4tY0YdTuylxF3lrM6g0WEqYqOfew5WZPj9XxoBLAFq+rlrXPhh4DhFm//QNLCHhTfP0w5JqA
r+2TDvUv1pwn03MIBLPUqzbcDBNHsOUf/r5V3bd2rlHIFWNQ0SzFbeaqLiHa+4ujgNMdt/vvKASS
4uV7t5WtY9l2+V+II6rrGkiuVD8N9Lz3Kets5zx7EE1CtAbJmWZe68EbZkhCJ/xbQAPRI4lfNkcr
2ocWSo8f3hqRXDeF4aZqZZ2ypcWwIufsK9xvziXyxcsAVqrlo6ZABhonlt2xndfXub9hZbApQ5lR
2dLJicchUmqNKiOC9X960vWixL610SiJPO9FUhSKjXhqIqURy/b8f+02sx7LrtgRAf+CS5K6Turs
SM+Bq0nlAChU93HfGv6zZmd1rXRsrLJTvQEpSnFn1pGd6I/0CuD6SSTXhUrx8NfkaDfBxdC/t346
nLe5Ho4HDMR0s3I/TQKn1keUdU5R0VTmZ/if2T5IJzc1M2B3LCmF8i89fBkJeJ6mo7E8R6R9ABGI
diK6rfURW+Bw3eSm05flBzEGXNZR02WTL5sZEbx9FKRvokhs9Oqmxw3gLKrn4dVxuOR0GQWPyxtp
tjVmE9mrPH/rw9uxflChgO7i/NCX+kPfaiBbJMKqlgU2olFGTzGhuTBYCNLqpIMHR3YzdPWaxmMS
6Nsz2epcqVbwzgRN+KDZZvLQzZp2Rmf1GixOXFGcz0dfin4CZjN3udRLO6dCDTgAmMRivtUQag+K
F7RTDa/V69/ZsiSYhRaR5kWBsYOXn17izg5PmqZJR9OPMui1BCqK2dYeu7Iu+V5GBFCXLE4775Fq
1Ad1jlxMQv3rPL3MGl55Obi/a5YCd5KdzMKNh/BbL02cEGCec4igLD4n068G3PS17EvzarS0FSmt
O6jbEUrNduS8NVBYd6BuZXo4yV39QKvAp0lN8FClACpmO93iU32TM3loZMRVVFQAIknWwSkY93Y8
O1zoLnLGcD932kkK6vhrqb/PWigfsf01d8kgPSlJgEacBG9Ga3Z5XmrvZvilhznULONhHJSwCliC
mtjaEvj/1QzZEflLuN59/UvDVk7yYoWhLUjLHYDPeYekWeBVaVzt5umgJOp8ke34LepGSE0Zlkjo
uctuHRfDwdT1+LZXcK5ePH1yyeRdLcz7PAjccqJz7EwbMX8jbo8K1oi7NC41jIuD/JzPygvXo11G
YAUXxyf0yPtX+D0MzExsgcJJ8IIMB4O1mt8TZESxGVKAydWs9p65nEGcxhK17fbnnMNUwLI9fXWK
b2MJMWdyBus1aqo3Q23hj7Zx9tAOIwjJcLbvzWHKPT0ymv32gV+nUYjgJ7sZ9oPXIa5qdWV+j5ab
NwTcBJx/b9TlkWqLYEVghelOfLc73Xe8zNQmz+yc8T4NFd/zkYvc2UtW1uQr7IQSiI96ljK84HE9
JNwVqdMekx/VaxJoWVAXOtDEpXJQczQkZ2wbqmPupG5qdwp+mUl3ysoeCfpoTHZBl5g7a66hmcqR
i4NvcL9tOrhXFyfPAKnxdCudmBnz04Vzdjf5hoIND1puvVQ/YgQBj68eNWzKPNS7I091jNBtbfPR
6fL4huiK7wLLBUkt9fARrCZhbfvRb5UYdscYI4d43w6gbdfNpJu4xRbXOFUNnLait7ZPMc5uS8Ot
7OycWAkmAIGFLyoOJcDqpfDeLoP2cdbr9rGJ633fI0onclo+KrfZoJ2zsk5uk2WTWsji19N1LqDz
6M4IFjf4F2xI/jjPyakurPEyJsr+XwNNUQBl9jlWe+0GQfzqhNi+O45V4UEJDjFgNvgGEbk5TDYN
ykYcY6f75ehK1WzcG3V/NK2sOddDAaiMD9+NSG2b0o9gCmnJ3uzwTh3G0bURq7z65Fpf1ne1ZRTo
8dovBWZBIBnSe8coaq+2Udc15sQ5KZXc7JAghNpoZMEl1HovKG3pR1I4Fxvn0QnJjlZu/R8I3CdA
EGo4M8XU6sc4jo9aUcDSNTr7nziJnpUCD01pDnpc6xqCehZaAwMWFggsl7LbViFS4osIvpSXxgkP
PkJVKPl5bZEHBOsmBAijErdKUwouaRd4eT5/rVvFd9MUckE4IF1a6c+6UZcv8GEhpTuQUEseY9aZ
wd7yfc0tu+5r7xe4GaXJV6mO97I5VkhwRCwLJF3E33Zuy7j7pkdFhGKGj7OMT1syTWLuUW6exwph
YZpocU4ytcGmyHkKs/Zh6qb21EHy8wYsDm5huT1VPUFoSXLcmDj/vanIkpt1oGJh9S6yAPTTrJrI
noERbJtIlpeYFEcagc8aRm77b6tknsKED3YacLHYt4/tMg5okBImtLBQJABBnOwKCpwD3gVVPMw8
9RZLyETWdmUQuk6M5KfSWZCGlsYIDrRzVUR7PaD3jjtXwVOldtPRydraNQuwLCpeuEluGQTFuX1K
nr2Cqc+Qlsf5zti1WdLiCjU+stQ66pZ51+g+SoUNhB40tSNXVY3RM3TAZ012Z2lx+RZK7Q8FOtuN
T15/ZfjLteLBV/F3K5/OrG4ltGcbaQAlDlcqUAN/n+QuYQE3l3RjL7ygZ+0/HtE9TMVOHVFQqBuv
T3RmgUm564aeBdOsoMtOCsvrJGjfEoSAPq1UV5cV46oE5rvj6MZFairjitv4r16Om4Nl6vgaJp5W
RfqpzlhNiKOfA4rM2GNk72Y11Cdjuma6rRx0HEg8wl+8piCeXRhH2qVUZ9Vr5Wtalq1Hd2jfpp3y
Peon1CC6GPCa36T7oi7iV3P2mW8Q/mcdQyEgpmjlrWLiX50q9hkYK2sW2hRcLNhYt7IiVVjIo3Ss
9NCVZmgtGctCqvI0LXI2XVffj0WlPOVjUF+A5v5KEIgoDG+EfnXsTOleyb5VtSm/Iqw7ncOsqHam
Ig3HRGHx0Wh7885aNrnePdZddVP4oXpu6hBWR6JOYPrk72UZWNB4FG3f5QTbEe105TohUA5I7sZo
kIEwpBjoZh15FZ73Xqoh1KoVuePxLsPINcxvoWF+L/wgPSROruwdxR4OWtyeZrMsPKPXQ7h4wwjY
o612djY656wuj03NqKyGxMdM7CQh637LYNX3YnW6pubY4oiddPiFK85ejlFIgWbd3lq8iadKMl/b
vqoezVBiWWhUdyk0m7004O41t+p7gnkrX7YJ7KQO0k2rk2ZPO6gvQ2smpyDX9ioro1JgqHsnVZ+L
sZ9vVEyh3NT4H/bOrDlSZMvzX6WsnodqwFnH+rbZALFKipAipNxeMEmpZN93Pv38COWtUqrqZvWd
tzabFyxYIgjAcT9+zn8Z5bs0oM7qF+p1XmPwoM/SQAvD9C4th3Bvql+RI5YOrZ76zBtltDcSeWQU
6D9Cm4XTG1l7oOV4IPy+iK1yrgk92TjZaCbxO5DK5/s8+uAPU++IJpbXmR+Ia33ClbWZhsy1khs5
bOzbub8rNTC5DTQHwLVkbTCd8PqKJzSPolsTUqT51CJoL/BIw1t4DfWKmp2O61QfWmeL2LWQSIhG
DfIyqnhIewzbu36wdovtpQeeQKIRp7tCyAepNmsvraTS0XHK4ekE20h2x5rXbsYAzVNKcaXLob4C
1uPC78f2szajTUHVq2uKEWqC8m2wB22ddp20xxxq8pTIQkq0WbrZWM2czP4CQMJttJxKCX73Xtbj
HyxX9IhjUe/wCoHdhEcX0dE2wUnMTfXirDTx5GVkZk27eooVDRkhSCqOXfY3En5htfDhChvVx1ST
KULn6XVdNtYNlncWzlZJuw4btHHw7QJOKQ8luKdVFQBzm4LsxhprCNa1NpT7aRAPeh32/BNthOpv
lIcZjPEunEwg9HrWnBXFqM8Jca+cqfHxsqknXkOeG/vjy86+TIaTryPyE/YoNdix5AaNNZKi4pt6
Ns03klKftLGrz2CfxMqeAiIqG5JGoOTJuiglPE2woajGzt/Ro3FikPILHl+66oZRPjSxD6jfqpCn
4vF5l4Mv24TiGaOwAYPCQkMo+U60Ur2z9JKqb5tyy/WmRYCjikOvDeqn0cjR1x7t7GBUvSk7oxxg
hVHEpzfbLh/NNJ33Iiz2l7XL13jJ8WgypmtstShd9EO/geggnwy5HU+md/l8WehBg47uQOruj22V
YnzqAj++tsFwnapIHpEfHR7+OGDo28BLawS4/thmdOuvWKUDHu/BwFuy7O9VO3lBiCE4AYQKTh2u
2OsEPrb3xzZRV5DXGoB7uZpGIMFqazP4VnO4fGMuxHwg1tpc1i6LthnIKk+qRnu1gpNhWZ5q5tFt
XyPHoRoi2alwXE6Fn4qbzpiOl7XLotHRtq1gHWwvq3IeT4dx5k8ux6tqFZzbDtICDszm5rINNkF3
hMKwIYpfjuCwqcJJCQ5u8XpEpWT1baPhYPb6GxwBALvztAGv78u2NJcqL88kf1V130qpM08QQs2T
3fXjysqiBrN3/GZA5I/460jh3eWQKEOZN2fAduVWBWMO/va6yQlzDZBuJ7UZKObgf+ZcDn5dDMMi
Ip772zKAc1104jyo+C0TBPSuuayOZhady3gjD4Y4J8QzZ3muAxcrjG53OWBgErWLZwnz7uX4yyGo
pyS+zYQ3GLVdZqjRSSrtfK9MyB+kSR2d4mVRLtDSWssKMlWsXhZWyAy1Ala5JyNWJtjKIKUB4b6X
tcIFUKjdl5i3uJlQiRjrXNwTzA0rXcEB9LKXG2RvF2q9W9izuA8So7gpxvL5ciwWR+PJr8LXfcnw
Vea2THNYYeltJNd5G39LUGyAIF2H+9o3myMlLvU8xmG2CiGyphifuPFUdudGH5KjZDLhX9YuC7tY
XDP9cnjd5geagMDK3MNX8SOzlkWrFmu43/Ht67cwR1rRQU+ry04ZW97bCp/3P36ys3PDAU+q7C7b
cPWa9uGi7n/5wmWb30PwD2FwvR5hUR7IsalcXVZHLSrvRh+22/Ivc6wzj5kUbdXOjl0D+bxdp2jy
uWyBxMuCiVltJcqZlJdyHm3aVi/au8smIzIwWp+NbHP5gj8a/XUvxieCIuV82ZTG9o1W8mJc1izV
NAAwSf3qshoZ3Cy56ldVEW8rtVZubK0ZTtowovRRqp8ZHIfTZTFbMc4weqssA+b3baVtuXOhRLev
R0yFRV0BnL2gFrCJTQTowg6LakXxwxfR31wUU4pJfoKYLT5wAyxP0vLkoFU6En+homygYbd3UovL
XNGq9pepCnfaPJffcK7ej7kU3Qx2/OwvWsw2Yfa1uSyMyvSdClbxUQjqJlVVNOeujD9PpcRtC8RM
K8+R4qgMT7Kj0MuhJh8S55IiCGtUPEYlq9aypNWOpmfS1qrdfFQPVa8gJldH9tY8d122sqUv4BS1
I3aLNQVaiOajoRQfGs3e8W4Ga9OXKsdE2KHPlZNpIVDRPjcplk4DKl2IQ5ukP0LrLu8Rf9FsUSIN
Hdhb+WPeABwOZG/CNPnMpa9rxYhuC/rHOVFPADwnD/KtzdTRHm/0uVJWyaSjFDLHrhWK5EufDMZ6
qGPSDUVO+VU3V7gqK5g4knNtx1C7EnBFRR29DJ0q74PSfLaa5Gou7GilzjMMGrVKPwbGRrZUYjvM
sgqywK4dV/IHOTWldRhHJjXfLDm2kfQVxiNqMlWE0p8JxjJ85t1QPxT+eKt11YOmZNN90aQSXorV
Uzlm8i5ZTCCYT+KyiYvkTjFbJMuQRiMY7VQnTpL4NocyBmZb9h/tYe8bBlIPfZq9LhSMgytpRFcs
KmfnEk6nos6xx6BcGI3z/aCha2hi/pqMeXzAcycmQjTyldIqzXqLyGj01UTcw5XLyDjmiGQsBWCD
sK38KqZw/NBM5inR9eCrksUfct3CXipD/wtqCZUHrQqvlGr092Zfp9taG8sDUu0FFRRkOIlDg7OS
6bkbAQD+bJvSg9mX8zcF4RlzcT7K/ZSyM9oEuLtPzhCX6YNVTZo3R2GzRUlAcXSmBhiyVk29R3qQ
0CyQMSVJSjwFQ7+/7fquvW99o72fFoqYkfWny1qq5kxJQ3m+uqyOqlKuSrXs1pfVAfOwXQpDwOna
vLtPjGVAgz/6x69VubROVFO/vRyvRKaBRa1eotXHqXQtydbhEI+ry6oNf/QKfw3mjsvesGbo1/UJ
7SLWLgt8xg6WNpBCWzZxfAtHAIH6y6rRDlDywLR7l1WscObrgAz+918zM20ZwS77Lv9PL82Ps5Gr
N5f/7g9G7PUU31+PmLKaWbg9kaVYTlUwXhxSPX+4rLX9FHihlqROMPnhscdZ7QhoIXGyuM3JOrDt
soh7X/GUKQDyURuSN8Gmx9dQDo6YA6O5j4LqUZKlfG9W2u277ZfVECaq3s/Tdd+SJHAu24K+JVIB
2L6+fH+g9gPG3o5XXV/Zh2ms5E09kndshEmDvmy8LPCWc3qZF/uPTSQI7UMBoN5tx9h8/YHL3ssO
ATF+l6b9J1zpD3Jd9kys1EJQQQ+NQxtO95Mlz7s32yY4SmtmtAgOLIfkam0clCbkKybgBpO4+/p1
ldkJTkXZEG6X4YciUKO7wDoqZl/Ld0RT9Afy+ZeVywLxH3YiSYLB3NRScLmsX3ap05RdRTCS1Ew1
DtqyeP0pwMWZM6iKubls7NDng5/e9Ou4SucDSrfqHrYaFqesXTaptboNen2+HcNpB8WyQmdn0B6g
7BMHdfLrGnZ+G6I+/64Nbe0h0eN1NRvF6XJkrWSrOR3n17Voqrwmmu3XtRIkLm5VxflyJE7gTj3X
0znyS/2hU5k4ap39ui+tv6o+k9PZ1q0r5IDKhzJT1mY4KnfpYBUPElzsLomb42UfEqRolOGdfVOn
ZbbWEsoNmlWfCrx+e92JVHCKwrDAdkpJQxmAAnUamF7Ul+d4xtWuCWdxAtPOjCGWl9TnVG+Rqshd
9P5p/zS9lMndVu3Jq0y9EjjCwuhIlEW1s7uJIVDIxi0MJOVaH5sbsfCnk8kK9sOIdudlVSkKFVkZ
g2BNB+YRYy44IlTjoqxoeSHQ0U2CjNlGmr7UcR09B8R/Ljplza2NsqADnz9BhNAsN7xAH6wGTcFC
ivNVqcydm2cLuSXPr0r44qgtoQ0Snyul059pHzsmVfpDr5FTCODHhmkifQTgD88Pr9J57PKInPLk
xAdLtbTA6XGIrC1Vfkkk6cb2Rf2c2fGn6iJDNuGb1WTY9ZFYFVuMsZ4xLznpgRqhOlwlYASU5BgI
X9zYJQ172RQvi8snS47FBiJI7PgwvVBV8s8wuBxpbOwNbtbz/Vi0t71dFY8xtUQYMZniCMSVXDOV
WtT0lPZaVWvTm4WJaLFZTaAGpYjsfP3RNOxj5m+MLKlBxLCIMJWCm+QVuSRhuiVyN+yzczpBdilK
7MdTrVt3ilWuMvo+N+iHYSvngemWRqwiHFLU63rEtHbI/fAh7xNla6jQ942pTzDLqDZp1kUrQ+zK
cqjvEZZijOkQrURi9e6y1tr+h04a24NhGunDFCELBRsJwvaymkhh52rKOO3GiQxkG9B7Dqn80U96
scnnrHtQEfNYNcLQwUYOxjlBUpdkxzJjrsGo93dZpKb36hhEm8Ds05WRNutff/mP//rP5/F/By8F
2qxTUOS/5N2CDcrb5h+/Cu3XX8rXzbuv//hVJ4rXYKKaAnNJU5FNddn//HiK8oCjlf9FnRmuRRxG
286cPqaysb9ImVazbHEH1dF3GFwKTHOX9TEI8+vlGDUqPgf6zLhWVspdQMfvFdksv366bCu0zAdG
wd4Qvz2eJK6jl+MQK0QTGK7zq9rOtGjslOjfMjXTs+1FX+eyIHgg6Mia0+WIxjKcy4X/xw9X3lzu
xHNRTox5MGh/XP2v7eq0+s/lG78f8e6AzUtxeMxemp8edHNe378/4Icf5bTf/5b32D7+sIJuVdRO
d91LPZ1eePHbfz665cj/7s5fXi6/cj+VL//49Zmce7v8WhAV+a/fdy2PWtHftIzl57/vWy7wH7/+
nxylgjR9fP+Nl8em/cevkqH+ZtNQlmKfKiPSq9i//jK8vO4Sv2mqLVSL3Kemm7JQfv0FrFEbckrr
Nx1sLfNzReYD+379pYEm+7pL0WUDWJpMCk+3hfXrPy/9e6t9fVh/3YpVruWHVmwZqmVYOoaLpqbJ
wrJ+bMVyOctaqDEH8eVoNSvVujCpAPvJxlZPMpzSx0ASG7UiO93xgmpnSQTOQJ5PapNVU0pYb0Om
RAUrSrdDNDvUjOiSdaFSt8qOfWS6b+7tX7x15p/+LqV2G80EWWewEKb6498lu4f6JKLW3mh87a3P
gTKgAHcoMLdGwPy1of/Qzt++4X99LhNdWV3WNFOT352rsNsx6CzNi6IdNlpeXeTUjoletZUu735+
XbSCd49BWLYlFFkVQrVVa3lMbzqTsbUHwURL8yD0rdrYR1bxnNi7COk7Kf6YT7ODfeTfXJ/x53PS
tDR5OTFntN5dH5Oo3Fr85b15/CrIOYDAavOHMbz9+aX9+TZyEkNhfDFUU/1TCwuhl1dxJgHG0K7t
ypMGxGWnG4zPM5S4/uZUy+N/2ydbxnIuXaW+INMn68t/eXMbp7lLs6rlkYkSJ0/tOsGtvPhiK4U3
qOW1ER1EwlRSd1CVVofrrLvKzMHL9dZt6iezxvh0RE5u07RP7XAfhuBbwWtVbmk9NUxhZX1xUb3K
oJsOPA9gGhPzeos8KxXp2RsfK/+pIsWUfdORpZv6jNmAF+vAs4K71qQoFS2W3t9Mc4HpUWVVkd0b
Y6Y01M6GpzxDtOGhX/kmw92wycIrgh5qgPdqiRdtHXiT9Ky8DCQ7pJyqlbrrO0T843yLTiy1ib+5
kwodzJ/upK4YpsbNpI8wl8bz5k5WXTKYeqNonhKr57byt02ug+wDRmAGaw2RfuFjHzA+BvZ0RFp4
i/Ktk3fa3/wN9c9tVDf5B4qloKnOk33XRqWQICkfmZvqxb2MNiPpyk1dhAgu6Gu5L09WWDwTrV0l
wDo6akphXXzyG5tCrvZNa4Dwxtb4oVuqTRYqDVV4ykZEp+wMQXqA8HGwlq1uH1lPSy75523xr+/g
m79O7/72DpaxNLeNDSMwLJAKYVAv/Nph/u006wDpJhymbwITPEy3yyc8INth27bez//Dn3uVH+/e
8rq8eYiikqxKQ+HSq8dyhTgg+J5HqMcUREFqRt0O13mvifN/u4/mrELYqi6bGCMo75pO2muzXDco
KiF1kgFWEwsT8WOF+Z8zRcTUWXb8+WX+eQzjhMYSelsA8lBl/vEyJzmQKz2quMwkcMcJZRQLjcV+
//Oz/FU/9sdZqCn8eJZw0FDvi8DYok7qBS9a9Fz4x0wAM/+by/mrE6GFxrkoZMqm9e5yjMkwpiHl
cmLrIVM6bwgrN+psFEGf6tRf//yq3kexS4/JOCrLhCKqrejvTtbaOH10fYHWZf08YD8zRx9+fgIh
LyHE+075zSmMdzeuGrKsEQnXQ8YH1EjhalMH/yJckwJw2oHiXxZuwjJcM0Fw43Ba1wCFaiNnypY6
KgpNWFwHA5Ywsb/qfWOdG+O2FPhaKN1eNNYWdawzKLX1BCAbksNeSgoHs4qutDHeLUlYb0hm3Zst
XXxRfJlDlclcfJ8m38acNKA3xhl6u4jzh+a6CzJk05JNQDqzaS2UvQbYRkuGVF/N4qXwz+jPrEMV
19c58IJHoy3I+EWunlk3GuBEtJbWndEcMh9v+YxCzNAAQWWCrCbbzm/uqJN4ij8i8d/go/kl0ALg
f+ZathNErOPrNs/cOAaggWYU7glrObbWJdZGYgJNlQxbacivUnV0RtK5xWSto4y/XSGvm4V7JkXA
VJq7OG2OLcC8GmsKJhH2wgbHkjPQ+7WKYJ8hobIgfyjkvYYrYiheIIk4UVG4NuJASBA7VJzJ+XLp
IQ8KdcWuNW9G0Z+keYSm8sU3Y7fo/FVeNEeSAtemku/qOt2h3XqdLZkIg9/PqF6XmyAsUTJRnTyw
NrRjVF3qFWYK+DJbx9k2t7UBjL8xNijNrCxb3sV6fyJlskW/zKFeI3Xq6gb5sGNl2VsJy+tFuZTT
rSX0oRIYrAmz+o4MbTzWKPfFjq3e6+1Jie6T/miGx6mQV0N2p2ZuOh6b6TwVnZcNB9vi8ghDEPY3
n+WaVDw8JL1WKAoCwppufKpbUYGIcfjQm599Y9s3h0I7t7BEpgYRQ/trAhQnkbrrfIw3nYmvtIbf
8JcSEwMJYw05SfeWcqYW7pVoJw/UEpxSw9hWOqYkQquUMvftcl7T8N2mGnb4w96UlGZtq7kTyrgD
APJZYF2lD0gm2fXLRAFXNbrryNzmMm9BhwCilHxrC+M0NuGt3n/BhcitbPm+8yqtdaU82hr4y9eU
d33gfVa0ma7VRr/OKVRT0XC7TPH6aFrnubFtEDW2kEr2DQVEkLIWIgKNJV8JJbqigL/FqgU7Hn0P
6u6zZjzxqK5BX91SGL5ulXqthF8lnKhbkEI56idYS64SbboeRI6cfrWZxvEpHknwFB2l1daNF9WS
0NjqWv2J1A01bsNRC3s1akgrZPVerep9Y9luXbQo20/4WATtNrdkoDcKafrm2IQrE9SrYfm3ug3B
4BPYDqeoJlf3P+o6njxhyy229kWqOSjy4wbWrK1q3Oj6OsHMN432RfcVuZG/G+uXLuxPXRyDD9M7
HXFz7V0vKpMl8MeqY8ir8hN4UQAHMmKkvFXLvZW6bcUA3E7lfWWdft69/lWAZPxx5vcBUi9iWamS
RvOmEj2nBi0Y/RTgQpaFwd8M6381yr4907t4xlSLoJ2hc3hFWsEGDb0KEa/aCP9fBqQ3F/QuZpmk
SFvMndBjrB798cq2/mY8+qsbxuMA+YxGKkHluwmvFHSGVuoxw7iJ9NFakledv4+qv4m8jL8axE1d
FrbCwMpc9d2gN3ZlMVQGkysZXLKxAGgM8t0Lok5rv3R6D7xskTsboQ+OYH9yrxlNpyLwn0p6Mh0x
6EjB1slAUarzphaEq/TcVxlZ1no92CvJVwBDAvhOWkdg3wlgaKWim6gWIJ/ycB31Pljgz1NfXy/w
nsUMKIflFCNabqU5UwhAytph9KeVbd8H0Z1sM62PxisKREznwQxp+romVlXqa6n82DCbCjC0iNW9
huGMxcynGQ/B0F0jjxb4ozdbNtkAGbSl4ZS9vK7K5DX6+v9Zp3+ZdSLHQyzLW0ZW8k0W7L+b2/pp
Vuy/l/jSmEfTk/2eFf1T7mtTpI/5L9uXS4rwbQLs+zdfc2BC/83iFVimAvSNqm3wm68pMPYYiiDK
FWw0VUPnZf2eARPiNyE0OlSZP0EQrNAPfM+ACfU3gn1ujsaIpJNmF/9OBoz38YfOm9OitkhugumD
ojBIWEuP8WaWVLZJN9Clyy5uDhRHJwPxfRnAvDEMMJFr1Bl7WL+pdjs1CKnppXHQjQ72QKB6BlKH
Y9ngRIWMlVV1gzPp9rYbtY9GYjwi95c58MO2S8220bKdUFoKEVV96IyqdCpJavmVKnDSPva9Vge9
6ZH4M9uVyJhaM5sB5ivUgSIXPnFBrmQfGpF3TgJf4xNggwrgue1NtvQNyMW6r6d0kdadV5C9COJm
Ma78GTKAOzQDfUAp44hXFE3fkdAY8gdRzFs/qLSDOgV9imLzOCxULOWThRHNpm0MeWWA8USEfQB5
UEqGgMeTof9fpzdNbiYrva5hjFhMYHsJAAHyTC4uhrKbiPmh6TBQUnQpuZP61J6cUqGM21MsvxOl
uk9EBt5IY2xW0UdKKa710ac0AJqWWO1VqstbxW/EthwCy4tTEO6o66D+Hpifo6k85x2C7lkiNhR4
B55Xc1v3ava5jo0GV065ILaGwlA8N2LWvUwgR4U3Z70LNTP9kIQVklwNVpNYwdVr8vRf/CjpHsB7
3TfBJG+5UwsASnc7azgLpAW1DihfmqyDvL41xuSTpALLbQP9jG2Jv5rlFPZq0Juf/CHBpieB95Cl
2hHIAyJTyKxZAiVjhIwlN+kwgwopKq1V2S+vJjGVp3lEN7Kw8+imiJj8oM4+u3aFAJvVBsewH3Iy
VZCUNAxbNm87itvX4ORd2v7d6t9n8REwj8qXr9Hj/4Asvck9MJZcw7/urk7Fc/KYpm87qt+/9T1d
r4jfDKFwP8l62ZYmTKKg7+l6dhEyqHRV0P50lZzp752Vbv5GRE0+XjdV27ZkjWjge2fFLs1WVbwr
FdKRdGP6v9NZvU/XQ3aXqRXIpk3iX7XM9/lva8gKsxhDywWvUruodkbd2kcM8Iq33bqSAv+B+Bkm
WqpaJcr0U3/V22ihgejTvRgGBehL/EAyU0IllBre4fKp4qU5DLOSEmREIZJgGZCEcplCGZ0zdHJ/
I5QhPLbZ6d9vg/+yif1QXPofUin66WBJoYjh8m3j4/DXZqdqv4FiIsVpWxY1TkX+fYRUlN8Mw+R5
k01jCL3s+T5CStpv1D90W5ZJi8oqUyByO99bnUQBiYzOD9/7N6pEmvljOtii0cmcA5lfjUqILuwl
3H0zRiK7qKE5a61NdM3cZqLrnmzQ26lUDI6BkOEqpmTjGqWQ2JF+SVEsXOVwWCD4IV2OvZSrdwK5
iinMFlOI7KrsWn1XMg2+bLosRnnOrsxmJhULvFnFlRWUdp5ArMDSMNkvjhZXWVC9jIM0rCwJOoYD
qaLdBxCCEPSk2VfGPRzKbv/HIsMDycupwjmyhYSgVuYLDkcv0xSh/OVzP9T/3FwNZNpt8DA4zODe
WPXdhBHSpK4QAH6OKQbvNavT96hn0VvLtzqmNg65ORIArlkxkU07L4wxPesXwVxEP4RjAI13lXre
4DoBvWYW8zpa+VEjuc1N28ejMyTZ0UDVZA1KZxIZxqaTI3ppwaRlx0lOwAEI+3Yawf8Xor8IUjyp
UfKBgjgw2LxgQI/HWyuUH4eORMlg8JZ3N0GrfqjjecY5tBo8xOR3UhlCBVKKL4ludU7gE+0rfi8z
AUGVXh8HNx0ok8QCika3l2A05RNsDhg6gZYeeq1aB/h1Msf4JPqJKMFqvBHJaNM8NSXGm08TlgFO
aYcPFJNPdjZaIBa7xJHU/ABmJXWSEVXWqYcwW07GU271vStThEVkf5aBoAcMfJ0ztungSZg9ub5u
EqN0CXkzKXjKMjhfahG6+L/hl6V1rauCLndwEVrPyHCTZgZ9ExgFSK4m3lVG4RjxvJKjHur6LA5h
mD9IRgXJJxAucGLoNEBklOhbrynkxbB4RwKeO235I6wGK/ugNfJjNIT3swT3Se9BpwfKKrB5OmK8
MVBqsqf4th+nW9WIY1gc/ewMglRl36THLMiOfpa8xGP+aFbWjT/K16OhfUDHP3QGrtKwMWfyc2bP
nQBrOe57SB0rW61fJEu6RhVCupJSBE/r2rU0O18VSQWKVJC/SBuAqinpmxZ+ZZGoa9JhRonRXC27
Vqa4CGU64HIcZP69IDMPat1lrpyC1Q6iLy3oEWfQUKPLZesL3gb5nZF6OP6t7Gp4qoz0biI9tEqL
SfHIzWnEu/aVPNjuPKRk8gpsH1Vu1jwXK6T045jcCi5/n+aKhztxQB586oqZhp7LINrREN4nKXZF
obYrgbbOyNM+9AAhbmh4Rg6RFHa971iY/XpN3sz3KAr4IJO20jTMUDzhrmEHAZJHuwqHkU4gUzEE
y0zxFGOSFsvGALAP1qePYO0VbOz8qjZSQlUZoqdqrfoplPZhqqSwZakFBn3wZBBGrs0ywt5lqs4C
hmIYt9+iVPrgq3Kzwju3uTKUdSnsdB0aFlKJdbIA5+S1LnfSYn+QOALsCu4wZyXAOj6YOrwCrC96
pKlnm4S1NaU6VAd/K4tw4C2sQFb28kdDC54myGXwajCIjKILNyIe0Q2QN3qXhisR036SOik3o8BO
mYLXRzXl2fQ6yO/MiIDs8N8dWJqzOzEYr6i+q44MGg1JbiBuqnozgUs7yIp/1rs43anWUdf7s4Il
jAu6anKspK6PQx0l15k6r2Wf/KA6pJ9bkoU71Fy+ll2MhJAl9nZtFi5mX+M6F/h3BqOsfsKMyaO4
n6168ujT0A+emsfW56iStkk+JA+zPsxXItckVw/bctNqY722eDMjbgINGcCZFYdbU1UfTGvWPyHh
7zVGvcWfMvH0iQ7Xn8bwqi+Ub1Ey964ij99saP7c8VnfheFU3cJ9Z64U9/u2uw2NdRdKWI6UvuJa
ko49NxXz1DqkUyId5HYSB+kb/rvlwTSu0KlYq74irUazNHdtT0K7Tnvc4CLr04TIL4BxuDqBWdX3
05yhhgIE62VJIle2/owik+0EKErcmblPtgZ/bgVnX9esY8Yt7EVRLIEYIF1lRdY82g1Chq1Mc1dG
G+QiBpBOqKvXc97UXxpNlzyUyPN9rcrph6iV1kJSux1IZsvpBmNgkkDJorDL5uDXReXCyTMe27i/
SaYM7aF6RHF4FIC8tPEzGt0LqbVs1mkmdpBW8jt4eZsoEeoRrQscegu1XtSl4rPVhtEhVZODrVS1
lymaT35bZNjgspg6xkQL66WVAo/ICSCrXC1gt2TAWFHF4EGrlHKtRuTa8xAdFmUolKtO7Q6dZlZb
s8Q4ElF/d850dd01JphBDJrdkoGTWhWcyL5HYsCPLEwI9ZbS5+yvtUxh5JSjL+ncqyttmj/rSXql
TuP0uLBxIAe5hRq1rxOdf4niWGLvN7lZS0YJ1VKEQehM9MTseZn+vwldVMbk2EjEsfFDA2DVGOxg
unyWff6a2izW7n6wyq3nsBmOHWfXal+sI7vBVKcoDXUVy/laL/MPdmLFVz4UOnCitb/u1PnZAqTp
DL4Kr1Ovv4zC3ySYFfWG+Wx3SKbR775o7dTdoFYVrEvYqM0UjLThsebOdKjoQ0qpAtsLpiC+BUaO
4aGAAYsnYrnr41g4LcnuUyCk6eRrnewMJqLOrU4+W4kKHpwi6r/J8YKS+LFaB8uF6Yqm6CSf6OY1
nBR+vF1o6xW5ZvVPdiAYS9CIzAL7rimGzGHk4L3sMiI+7jUsYj9lAJPu5gKXliy9laTscW7y1hsR
WPMEgMKqxouUAoxatbGndUqLZG3jdTb1F00JtXWY9Ot+WgdZ64GcSo5KRO0EYz8vq3oKF9hzS2YO
Y0Ovn23c/4SOHreeGthP1lXn9lCaBGRNcNinqYDHV8mPdDaLQ2H9kAyECN0cneHjm1pwg+EGiH0x
PRdQDjbm2B2wwrwdqZx5bQctxQ2g8Dpw36iA4exOYCeRAJWPpkpJAV70jTWIw2xUYlenLqLzyHC0
WHeb0vi1y4S876rqobB8XNOA5XuZRuGhq6+k1ifusqq7IO4/lj0xhB8PL5MRebZfJF6Ns1aIK8qc
pDWyCkPF7cXpq0uh8DRgS4q4/Fx032TRYa84wu7qk9vctE9Wno6usUhhjOif61/1rjbduFQeRphV
+0bNTnEXXYeJeFbRyiNFpA/hCiO4K5FqCM2TJ3FRHZmopuaqgm481p/NgPhCQOLDQVSLTG7jt2xc
FtAzhr0p+TtwlNX3Ha/HlHPr8hOYiS6/MOG3RejcQRyo0e7edLKajhtsWCf8ogQ954QLKYRoftIo
0mI7NcXT5QSXP/X6J5adqarmN3F+fPM/Xj+iUX87mc20u3zr9XRlJucupOj+/zJ2ZjuRY9sW/SJL
7ptXhx09EBAJCbxYCSTuu217u/n6Oxx5dLNUOle6D5UKoqUC23vtteYckyPBTO//fEavcelqBUaM
2zP/vvXtOeju1GOp1Ic/wIHbL/TnpjfZm1a14z//P7fX2gWW1BXNsMnUork3ovaFKB5lX7dOfS/j
qb6/3f/nx66/FvGAmHh98Hb/7Rm3H0vdvKQexePf5/99GlP4+xmvCKB0Xnn7Z4kdrBW6ppxmvcam
7OhvulaauPSAeXXtVDP47Tdq6d1FCmqcaRiMTS7T33jLvW2teV1QWHfp7OzUK2oTNdQWsnPIU8Lf
UFGK5/YhsomyzpVpvxQEY3lAtWVpHd1BkKYZm3spOYCpmONGewKsLnZuqjMsXTDM5K7+Wo4rSCCP
1a0nUTXlFDkVaZ1N0viFkf4A1VH5g3YCBbA69KsRo0S/tzC9c1JahNhpU7GrpRSbIha/coXw+dbs
gk5B2pd5kxNoNW9Qgb5pxpr+G3P1aOyIOk+zwBI/i0w+WyYgJlIJH5euPaNQ/C4FQ0zxs1e0HqbH
Q04tHcI3InkzLZa7pjdfUJKrtDAvg9IWuwgn32ZkelkUogxcBdBSkQyXDgNTyh4GYhoMn3QaPnrB
jjRzCGmNLjR9H1XDoFhFcbJRJV5y21S+7fJp9koZeCjquMrURlBo2hTqaXmdiG8LoDYtzL1RW+eM
Tn1h7ZKkwPyVROXZbdbLQqmgui/fHFHllBeLuTF6LiHg1uaLIkE/mAjdreY1TVINj9SxHOjosoy+
WlV11zdGzzGRMsoen5mOk02uwAdRzVfkUrBFFYvGqlewIeuwxJd1/A4ig69YL5pNDl4r0JWaWbE0
PrTFu9clAq/RjLbLlEShZXzADH2QCSeUpwcwMsFB2s1HmzceEraKvnJWPbLQX20Rade0fY70rnzr
sunNNJWwdXKmTZ1FKRvluu8IWuRgT0YMcK677Shr/MpTnsDhV2923QMfmGOc4Si2iKQYaj+PXWKV
SyMmXkng+b7rl/UqGeHdnCJcihL0xyadSeRg4Wru3ITTxJxf8o6Mj8wrvxe9F0eBd1oA2dNJmUFk
JeKTwVXbSA1/EnaNOxSn1OQX8eg8a2Y5+4rb78ey69+mwtnlsfLDMSDv2IWdBCXYUITp8+8GrhAn
nDH585IVG0IHh8Cy7pounzb5nFoPtjKSOGJyotGkeMbJmNF6B802wonQFhGsY36WOmPbTXiWLc3a
piM5w5H+EKsqxWhO475q82qrMWvbyIGOOXEdQb/m2BvEIHul+px6yXZQB9A6Rn6MJpbStB4vhla9
S82tHtwUMFXlvDuEvLQmeYw6EYK6gBFWKOTJPVS0VQ4GmhUCBOIQwE8XAOqytnp8MPUULYdAmjgy
uIDBXz1OsYvnhVhFhU0mguwPtklyMyX1uFMjc+bZeI3yBNdAwuZEHZZrXVRfyRCV4dSrVSBQEAeZ
DpXgJoB3JvkVjwYlWZ3GBOC1qzguPc4LJynhxeTcZM23Kfhuxn0xzNNdM4JsAkH5iwzlsz6Zcj+t
hrm2gHiQexIdlpKHpJVPqHaiPywxS4Ar/4sQ69DcHRRrr42OPCYpwQmkqr4Wrf1mJ0Z9ot0U7cqx
OxJLAUt1IGDjqK9dI6UGKuuB/SfAfOXL/nn8dvP20O2Zt1u3p/955u3nv8/5c+ft8b9PBy/EB/19
jz8vj8cPQeeVDG/gZrd/BsJNcXvcoJq3m/nKTPvHQ7ebRuYCoPv/3VvdIPj/ftn/77X/+JwyNorD
0DHVXhmK7ho1oXIIHYdeX6Wx68/NLe/i9jj2L+693fz7/D+P//upf9/q/3767ZHbx/373f7rz//4
9Nu7/7eX/71v6pzt1LjtNlvZtzcuI1xe5z9Ux3/c/EMXvkEQ/wAezQWQE6TnXhvFcVKS7ni7Nay0
kRtypLPSWkX6w8+3O28Pa+D2tPBfr6EQ55l/n3R7TXO783bz7xvfbv374X+85z8+479+8O1OZ5YU
byaQZS38++vebv37zj9vPS3KZk28mbXDUJXXgd72RqudV2euusDSZh1zknia2D4FqlmQu133XGn1
8+Bi6kcWZtwV4LY2nnIqksYJ09pMNk5q+TUqMaEa7Ks+i4ZmjFPn2WYscRAL9aOfprC26fJpC9uh
zGHqGQ/v5aI9Ozql5SiSbdzjAKxLhH5taewWJ8LNlimkECn4kuJLjoLlSCvgbXTFtO11Q2f/vPxw
M3NnJ8nGNkiTKnrGIUoHDWuK+m+t07vjABUhAf0y9TN7A0+DAEtxUbRgG1MXZKeG6NuzmpMRmRma
by6bcm1IknuKaq72jQg1udo6bGFSPdnac9bxUeAvBS7qGc6ar67Nli4psNvGfdCDIuNLGp/qoY3C
zP001ZYLrENCthRICFvnW0rjlfkscxurPaTjL8NGU07i3bxrUPMHao+XWmCt3JjFHjPvyFakDDJ6
ufvZLX6ChT3xtpUhAztPgzF+BC73lcvxvWD5DroRQ/lkvFTKotEhFXUYN0gXSy8B2NMPDwQLzVvP
o2cwespxqFmlekf7XavLORfKKbHVz7qDWBZ53m/DGz77JLoYNO30JD7DD+l8JbGtEAUCbj/2Zv2q
iVSsvtylqoovrqTo0RTILClxwnki320yxzH7OebRXVjCLFUeNDUX/C7wRAatazfWihmDTIao1jyo
tXrpKZt2ZWWV7A4QYmWZmx7dSe7HWu9PIobwmbPRwKAD1HBRrdNc4RNQ7R0V5T3PNXZOYbBP6bKN
OSbGBth8dIwd9EICVAwrjzBCGrvLZsHrvhENKvOOlIydJiFnTsniWwMySGzhLLq1vu8M2sWl1Paa
N4xBc06H8gxHI/bzbkJg4KZt2MV0TKJppii1i8m3wcqwZOZf6ty6vg5oj/YcrZwVArqwlKf5z2Go
IzrjyF9zg0Ru4rV/5Gn/PNXSOHaohZs1tl0sU0MbBwZ/MT/mJapvZZ7tcE6T98wcP5ZkOCmZcnFK
ZzpXqhK4jUq0Y7fY27SDdafXrPNs2n283BYlMw8u/SB3NUd9FmXloznknR+rd8UXEgY8pIrqQeGO
yPgqv2rY9Y2wjX3SxQ+xbT1NOcEjLau5P9Zm6kfg8qjrMUzbkRVoVbLHxY3YU+13auLAfsKXYZtQ
x2qv23jeg+6YTejoTQi/oAz1GVaNIVmBoOkSZYS0vXA2xkymJjFvF33uH4YIv6Km2Dgs1fGhtWZK
4Ds3XZoNUE91r6gdU/9af5O6udMG+1QT+oaNMQOFlMF7dCm5fbVJOjqgBvpkj3BgYq6H0JIwH61+
YM+bEARokXgqmaQyu6r0wCzcD7tYaBbJ5QrD62DGke3TY9ICz6hfkyI5pcbbwO4kYENfbyJX49Bg
S7E4BaVYPGLYTvuD1j5EICkDbZk3o+WRBqFOSFMHt991+jLzJXNV9QrUXBHY3xoTc8QpKr1sbxtl
GuLb4LqzRIe5YjyhM4nBTGKieaOSgnLyw/jwBjEQism7lNGi+hokE7+bskOy+quVNV1Z7Ux6eF4o
EtVm1mD+LAQue4D/ZZRF99ZEozhH+xEQvCM3FG/yXPCH6hFh6qU3hyTEzaENciMUWYKQuunP8GOM
rQ6fqIAs5Q/tCj0dI5SjXKBMvJHBaJAX0tVmQ7+W/F2oyUA7IMzMNsL+3s5QbSfjI7h205cxbpjM
RHk5MBX0Ta/jQryY8F2PqirVPTtZFtDxFNlRtkPDwoW5IqPdoAPieZPwtachRcZLjS2DSGFfZwCn
hKBB8y2ae5KrBXszlOEBKFRrA4WDZex9AtJ0cYv0barYOTb9mlg5r4w8bpAVXFzRAMcYiXoSFuaW
EVGUl0TnKZNf1TqsarLofPzNkkZV9tEjiK/jMvGHMqkfKAjl0cqbC7nk/CHd2LuquvXWqRdMiIRY
w7jf2b1xXMzXZTGvmmqT08ylflRRyJI0V7469VemgsezxuJHr0dPrd0rvhW3yrbKUzQ5No5V2efZ
nVeGVjw2WwKh76RaqaHpD/Y0EKBWRGEMldAsFnGIkPUag/VhOOh1Rd8rmwLJdT/rz0tcGtto6mLI
U0uzkzm/RcsxECkxk+DJ4+vqxsDRMeXGDGuC0emyU2m7X2C+5r3rdpa/OqLsVukOi9OB/66LZjuY
1Y5YAVi8BSmh8TPhQCj94bZFulftpvWCX2nuj6oz7VXlDCcL57Ovegy/rNrMAhbwvQ6EmtGh/pJi
eiO2WznGHmuYrjBUWyqGiLFmPilpecqzmvA/8JKBs8IfPRwqedaPlK/IHKfEeFrUxjpAJL7XLIFU
sxRjmOrqA2Dg69JNZ82q4x0b/7ekENl5cfxS0aajDlksKMtxfpU/iZPtsIN3Edw1cccYttlpY/Sh
6vi3zCI+yVT3FWwAAMgmLs95iSYcgQlq8fxxSJKH3PqdTI4TYMdy/U6zftYa3Ha1iuxD0rSYxWjg
V2X0CaN7azT4gIeWoWYNSQp4IkdY61bGubI13S8PdOHaB8WUx7kixRGeqR3QgC1PJtwGmJYDVUxi
bcvUeJVtsosG62wMdnZUVJLQS63Cba5oe77yCEaHOPNp7qnw3Gs58omVzeaca6Ff0iRajfd9wt6M
/JLlZLfel82pP5V6fYEGnYRyZQa3oC1tiDEHa3af45T1jYbhCh90C7wLLVuKcWm2ss53gGUlrcpx
y6BXQhAn5atZungDAMoIBvttZJx9rrv2x5Kv4HAr/6SZ+Uagym9RtVVgtNFFbTQMYjXBKi6W+aNT
1SzpHeTKQnhHBsXdbi4KlMDT47QmnugwYMi+0WbW836rZO1XXhTKTmFsa6aSmrdf2mAQdAlQ4R9K
i3FytKYVy5cYimJgpNF0jWv9yVnqoBpancy4KTvVXclIRCSYXpriIZX6EDhjofjSyUhkd16ciLPH
6kf7wNH8PIw6UxdlRFSmFfdgH0jllMUpN+s+IPK9JPF8TPmV1B9eMTdg9YwWjSEjp5H6SnO+XG1h
WZFYAyxtGk5WnoE9tB3Y1Lr7unonOa0HIOZ5MYVUpSBKR2Uv2vli0heiB077KkGMsaGBW2PdoNsB
925vePh949zcZ0lxFaqKBEN9RxaV+dXSdrt0tdBkTchabQZtBT/CkKFtW3HI6pfF+O0MVWMWGqU/
VeXeSTxln5jKZ+G4eCBhJ+IQ4AJeubMLPGxKN2PFH7twxwYrwaNp4wrpGjhOSGetwPDi3o9EFVS9
dlUVB7YYZFUHDcTK4urDajuNW6jY7zV53GfFhRl6g6sc05Vhiu7S8qsO2OIY4xzuPeOuTSAXy4bq
52QkOtoH2zzFZq34+iCPgtaSn1XzhctxexpWHUFlEEWC6jLxp5Scp/Kdww+3lpZxJQF8xLx4IrnJ
G6lm2+lrhAhMZyhmf4GPwO+YvYVqQQpm/I7d5GoU6MHVxT0SkK6CO1a39tCFnmE8u9WEImLaxWw6
t7YuWTaImad9T3BFafoZnURm/5qyTbXmgUWn3iUEX6G8odRgM+EXTXsyRzgBdStfEVxeJq2nKbhe
QMe+ebAy/THPGcSZqnNVvO6MAPbMaLlhuzTuyI6w6HUuSFRp4egSOEbmOM9xnH5Hah2ksQZmz05n
SlVynOxxQ8eapVPtLd+aLHZydv2LVPJfuMFh72F3C23+39YApCdhpg+zLp6IZ5WbwauLYzuGJfRX
nwhuNJPQGRl6amuB+N105kvtMG/SX2xLmuHQ140vBJFBhvMzSsqP2XZ26dBchbdYodIUv2LXuQwO
/WsCcGlIrmPmt3jy4kA30t/1ItHUmpPvEIu8lcWws2PyoYvxPp7mrxafVGg5ymtuay8Qan9Sjlc6
dePkFKAd3HbEu8UBaI5Yj4acXjY9buLxXhBythzlznXxzK10lUfF0+1th2RJaD8ZSqyJstIIaMff
pT214TxMMQ5fIw+0c0YJxLGDzGWaLajzxV2dLPFjOlobCQdkazoo++NIbm2a08Sa9o9VMbwOSyZ9
18Jo4hZfk2c8DQBKA6HNjIM876fHiKCqRusbVZMP+2ZjNGyDSP98N8wRIggxHCCtfXHpC9MLzRT7
GVz/O03Rp10m5YMKEckfW6M5Ar1m6wkkxn7MByK4TAsw52AhwcJllbtOiSzg9ur9KFxnm+rZYTA7
tkxVKffajDwlV0S3tZEShJ7cyQig6ujMe605oBMJvWglbLnFYRplutHMEWJHPT5WIAnPCqlIyniX
5VsLSNNx9GIzbLvhk83q55iCzddzbfCj2LtkwMa0eokfMMUc+wR9U2IyxmhhmRbD724S7VbAMveF
HKawWlh6kiw5TU62tUqPBBcPiIiJG5zrS/cMoBGhZOIcJjfbjpH62iUTYzvFQBKJQoQZF+qrqO/u
MvL9fN16nMt2ghvnRizPHOtjjNRbdRtwOGXPJXNO94mGiQwyukNZeoqjoQ0dl1WS3GaHvRxjz8qp
zkwcUC1TDxOpJraNAu+6NWfSZVUw8KxgIGlsfWfhi1IZiBRdXgZWov3osR/uYlm/VQlofAfGvlTu
zDj9Qh70YTneAJ+5emrWHqaU09a1t5qSgRacGsJn0Daz+nq6j8C92FBWW8syH1J7+UqSdte1Xrly
/qGOMpD0TY4bf8LegocT1Q6AktBuHGanQBlbN/MowoeftK85sl3Asne6sja5HSDhg24p4ZCQugwZ
/LXOaDHTOvguF6TeDsQlVCcmEaSgxUmQCKGJs4NmZRkWEPKMjkiBhmulxMWwQdtyBvIG43BQApkR
D6B77YZtPw2hauUWt8EIbmyT1oUOsQz1UL/q/IzaPWf2IEN4OquyXc1D0sNs5DfKqXKXtxj8zh5+
44aRDNdvXT7DdLlU9fKuY0Xw225mH/BNI1icCZpPNqa1jqg1mFoDR6w+59mua5gMpxShtToSY5Ub
B4txfmCppbMrLGZa3ThGBGD+MOviNCx00A1HeE+x+hrXT4IMnV1KE4e6zfhyUHCxtaeV2OIcX0r5
mZZsYmY9eeSa2YWTMtxTCLjs7CYgukaBH1/9mcfNryl/Qp92n87156IPiDqkk1NEqy+aLfOtUjpX
0do6gy+JWCqV9T1RFRjkY/a4ebls+TTAeQfzZWry1y6SbgCFh4VJ7vJ0JQsT5xcsLUNt8cvSRj0w
hARYxf4FxUT/WDIHo+LlODKiX8x7cjZ9+tXpDsj/H8uxOUxlAddGvY/YOiL8jJ9QfWxdC1UEQC3U
LxD9RGWjKInakifQkiTBhhUEa1IicfzZfGdLPwdm5fLnWIv3jDOwsvE7SsP5opsRMqJgV6hbR0co
e5JvLuXYf2bqsIeJdJg11Dle6hyTugR1ou/kehW3Bg+Gbim2hhY9uLDeg77QP5njN5u5/saTvWyl
rM8RmZJoPmqCKor2rptCuOIaBs/mRXQp2g7nLmHD68roNW3BfCOf6Yg68h2UaKHqii17ozarH51o
+amvEDNBT2cclYHIEzgcMlwqfSc0C3wgigtzIBMd490ezRAU/AUwMiIksH7LVY2bLdU1MqMWEMUy
fZvLnBLOSyTFotTbeOo+h3T+aQhNhS1ARecU2eLrlY0CkC5UjREM9DbQpFh7rhdPPd7+mTqq49st
2nfqMRm8qwZHemvEnkXzYdbGfQbDuQLYtWk6GE2YZ8SeJsA+xllxTBIm+/5UscmtGRNx1eNOvhu6
rfboMJsodW8fEbxDvzKv9nVGRjwnBWDfkiTldO20p7ccpGKZUF20zpVQU3czZx44WlYgT0m045BW
DOVaG5M2sxjDY0AjVMB3m2acmegpqGuzWxje7SGbydz6K7kn4KzJrraUYdkIndFOtI5ySvIqRV7x
uppkwsjOubAnOX9XvK/2OmW3k6jZdjjQM77bfdUygyaa/dzW+JpTfkfJOD5NHUZJDSkuy9aShb7F
vphRbKYgz0a9Dpuocv2CYpcqwd4oaZvuFZp/qE1gtSZVxYZO2N1BHebn2B6Wi02c5tyf8YuC5Unn
ZD/jE1cniKDe2hQF/6y0yJN0Qmc2YqZLbE4qw2bFxGxuGy4rNlnf9VhMW88p5JF8guGIEtimqTa3
vq4OZ0pbhn5TT+tQ0PtRMlZQLW3eYn3itNBcfOCz1Vf0l5wWgRiyhbptQO4zN/ftNaGjAH7r93jW
UZgi28Gzy070R+HKV3JxnpoYXI4r1CxIya7z5axOAf3YEMzH89LqgVM5TDRxGo0YsXUQjPwJdhbx
iLf3vv3jcsH+z2fdfqaiEEcFR1Y8duTYrbOV2z9x1Arads1xipFJQB9bJxgusSB9bX6xI7u/3X97
are+iCT5dGc3TGp1ZzolHHmId+HJV3u5ztRQBkB0/d9bt/tKzTq0k+7sXMI7N3ZaVBsanPw2Kx4z
UtT/3LrdZzUQsNPGcnzQPTtNJbzHLTBIZ5NxqNH9Bl5m/upS9WnirCB7EFvT4LQ16M2WgEhzbDb9
8NHWSR24sUOzuddM3+utaOeO40iPzrqXzVjdTa7HpbFAGpx16tXx6PzGHrqNrOZNLXFiTeGqP5X5
Rk/b7TCWH6rQf1tTkwSCTJc0RU4r2yboc3BOcfLOF/jcJfM1BiJJ+RLTB3F+WzGyGrO2XmKnvmKt
Vq7mcl8K4zIOCz2W5EVf6gfNk9de2GdDrb5Q8PHiFEmmV6GzZe9RdWqAB5cRYbN3YtKBImW65oTF
JGJE78pR59XTm7cQviXVbqCC0x7adoAjuOScsAydIcX7jicuTZzeyzxh54r+bBmspyFOfyR9EUyO
Eiw0psOebsJOYxbPSCK0Kivm0mg8daq8ABY4Jp08jRFRcz1fWxiPEZiCewFj1qfbZu6cqv3WBuPe
JUlP1aomIFvwLtcKSgi5QEyf46+RXKdEVhWULPGaMmqalOyoNsrem1qm/R7aksWmcm+31GJv3RAh
WYk79Xj7J5GZdsCP/NQV6kOyL8WqLo3sT+IC4vOsj7/zxtU3Sa3/SJTkczSsa4X+g3hPuMaJcyHw
52thvBY2BsFKJfvUuHrV5LqTUhzd11CgbdrFvUsySNXj6G4UeBl4BTeEgV17s3xY8kQJrALVttVV
9K+HYSvsmDb1ZG0MSF2Q0q/KqN+t/5Ep9SxM/WU2v0vmzvumSnYNmmsazcaCvo1ttz4n1C2Qdhmg
c1nCkNcpHLOjQejxhParcBtfj3oZwJ6saF5Zd3xZFGHoCLiIq2HS0AoiYITGv7mdq/7kKZO3b2bn
je5WJBoEyaJSLl2uazsqY+bulUDstMxjvsuJk0+H9EGq03SwdTqtdDxiX+RmWJscLaWjnw1tPnuy
euqdBDLospcNfba8aztfFqwnU3OAzQyN4FwIPhB0bB3qMHKPxponahBLdbz9+Oc+FHbEH693pgV9
TK21f8etG2/07qpGhYdTgTrSaeW3qepL6KX5sUJatAOpeM7actdGSzDUTkasx76c6/gAc7/B6ZFB
Yo2PZCxdatH0YZ9QTLdl9msRKTfc9iVr0KLk3eJu3UI7miK9Cq19KpEKW5CQOowDeE6SzyRxnY0Z
Q13rpyCx6J/khXpJneSukeCWZ4qopJJfDTp+dKaqz3BnYUufQR/yvi1P5IE00ysJjRuZKV/o8vnl
LPOnS+DPaMt6g+wPLDGJWLCMoCoscbp3tfxsFXOK1ZP+y+Ka2smD6+03NeU/airnPJgtAleXBD6p
YjpIa84MvQJrBl4OB8HiBZWc35TCkc+Y1oKSRnpYlCvEZabZ8nfZIg0v3fWtTt0M1TisDL62gT3Y
psL6iY44GKxEf5SOQDbrWc80DgdGKL3cjHL6QL9UbaOk8o5Z8oDck3kJWtEtPNJ0x3VqZ+TFvV3O
8jDrM+2EKt5KlfYdA1iNiwNXTQ8zBdWnZdchxlgcCVF/SUwoxqOhHCxkx3e6sxwqBJecjwQpVAxk
z4PD2GxxbZju6cmiww+WsjpoOXFepnrQG73e0HtaCCjx5KY1WnsbafKR/r23A0r1e3aj4ehkcDcR
9rEKWIxGK+IaPE1hHKtqEMkEezIVLGjRe9hgGiqJfq5J4bPc303jMvkcinDMGRCWQsuIwDXebEKW
ahtfTjKW7mOymDthxLZvKG17yEbro/eaZ8U19wyGqNoMa+OOB2q1c4KbWO3I2J7n5llLqRfSRP2a
rDWhr/X7q8j1C/qb49SwJ1w46V2VYUQ3D69SZa88HlGAQNC+58yo/GTID7bTILumqbAsQeIsvytr
vAqbC3YbGUhDxq9SvsVl9NselZfEmGn2NxkNkPIrsuKDVxoelubyvQxnmJlF7L2ULaNQj8mIWf3S
y5z570jPhkQqP09/AyU6qmlBEJmgQRDdz6JWdq6AqpZUm2j1HHV2uZfldG5NGiQVEypf1MY57Qma
t3ELtLwfogCd0UfZwZaNreyjUqoHrhR1tlyVDDQOoS9EFLD1cT5MBHBqrOyyxD4RfX5abPOcyZKW
jojpOnSYu03Cydzky4yNj7pUA1lXAFsk/C+Rdtt2sJFHrtRrJdk2rUX4Tjz/XI3YSjReM298rYVN
l0lu6f+whfcemcfUwZCO19rqHyRKCYNzK3AK78Uzp4vtdVtW1JB4ukfVzp/YQAn6KzSXCHDUnfo4
OXrPQa14m7mMnwRzFUGrwtPPwn2P2umRC1cBZMLGV+LTm8K5p1PDCgtqefw4MkULndIifKZnXyuA
jsSlCau7Ds2h3RlLe1yYhuMoqD4ymK52651NPbkyGuJrvaM+fVgK6yTHjPpf+gQS+SWYYgKGEV1A
3rsaVUE14xao/LpTNQ3b1DJ+lTm1yzD0RGS5Hi9kqK2gGuAXolZu2XKXDSq41YXVTgwte2bNDDdS
dUtS2QHU4zbvtX4DjnjcOCLeuzbgINOUTAj6Bd8YCmA4zSD/cGbj4KheR+vaLfK9TXk3UiR8q0wY
iGWwpHLV2XR1HJaq8lsa0I7rgiMKs9GlcvOPehet7ziY7AQ8B+KhgT6wslchx8hsoH6Yi+XCKUff
ZaS/K8Ad83/1Dt+V9TQedqY+vPa5/VlNlR0a7eySmMu5NImUGHZBV4uIAeJ1jF2R9e3O6hpKqRxT
wZg8VbHKuqahvJjdz2b1oY/4GpAIvqcNysskYi+Z08aaaxvhanOOkQVuc5OYE+aNm4buRWgQauvE
znfusbFWh63Xy4eULlTbGdoxYTg2pzj6PEBQO8Wc3k1ktEeMfvt6Mk8VbVMfy1O2N2K0xtE0fWIj
eIjGgx4519mpvga9YJjRl6/EAIRMKEpf6AMOyATfZIc1jTLr4g2L2MR5kAp3CTTFodeqLXuNKjZZ
Gl6dsZarShLk2M4wQT17Ok3SWdr7mH6bn05oNVlPAJJ2b6kqXtc/Ui1GEip0xg+eGZazVYeLq5+R
BUXam9Xxx8qw9ijai2NqnyMjWnzQ1Fn2MEETwxbgFiejJMpNm8b2qEXwfdfLisiY/fd59JMu4BAo
avsRV9bvRf/MlPibtfuXbZ0zjw6yNmcPHNXnhOiVbZHLJ7e4wGalL5t3CmNSPDh2fLRj/Vu1Hq0J
PYAQ0Jaji7c4ZJ8A5ywi5VGtXY6natpGebtX9OxSdvAX9WryDYEkgu5Oy5SKmQZ9L1QsWdjIeK8B
duqV8ofbKLuiU345LnTixmM4O8CQqqAU6a4Ph55LP8dSk0+v9ZK/z17yxUydFoF3Jlsg8T/w5/Yb
+0WuGw5z09n30B6YBkk2hVVG9VJQfJLWDsrcYAir7COtjcNJnc2tOkb3mcXRUppMtTAc4YalF72V
PVeiqm83BGs1/gi37AyDk6pO3avEHihGY57ySN3h7OPP03LhITyTvBiY/ilaMqYP6loqEXyvoSdZ
NJOQLxkzrWgyLdA1685OSwtcmnLODRId+4ceque6vbEnrGjNDwVH3GYhfIrPnncTkxI7ySJfadwY
lEbyIyOZQuTinsy0R6wZOzHY7B2048Q5Egu8OqBV470cyx/LyPLsyPKbPsLLqGTflDy/G1KcETZN
v2bFgUXGd5hSmtmFwZwkZwg0JQ3yDK4MpBdzmrpUdCKfTtH8Pmf2Owkqr2Mp3uXYLVTVfEF5hJ0k
MZx9JqLHli5fkjm/iyTJtv1KCCr0dwNliT/39fPUsX2X3k5hqg4xL9snNu+OiOFpGu8Tp/3piGJL
FCGYVNqnntsfi5pXGOpAjfeVyinaOqU4NSJ76kVxNCeyE2tGVDJmbR2a5qmlKUeLT2OrAI90XCPZ
o+rDrPodJV4XZq1+aQeqJ9x2pEoSEwe5NUyj/Pl/KDuv3caZNYs+EQHmcCuJyrJlObV9Q3S73cxk
MVaRTz+LOgfoMz9mBpgbQbblJInkF/ZeW2rV3iimTw7RcY+Tapr0J9KdGuq64CtIWZd5A06X+QFa
UrcSVR8RJdtvFzW3lyD2y7YAnB4rvw1rjUgtu0YQYWOj2WJU2hsdgRC1wQTFiaIvg5Nfp/tf7Rxh
WcOF1yG3hWOFmyNTf9Ihey1ynq/OFI9Tmf5i70CM7nCMq+kHtsaQKSOjIy99HTnRsdmWDzoDm+W5
ihPrjCLkuwpcxP2nBMPphroNjCfgZMJrVybRi61qXs0c13ZDwOKAIHDjzMVvk+U0OgGxt7A1213w
w4qSTz8ufzmG8SgFdVeCy1kxFJrRpfduslueSgP+P3llHUio4KDEsCFFlJP9FL8SKzquKELrINq1
Df8Ng+6ThYiLidsb2/YODR9y7Lh+nSWxigNqPF65bceks0ax17DCNWLKFdzn1ug9Cdc69haotkCu
RWNudbQBEcl7GfPnte03z/ejcJx5t5uQ9le6+Q7JMQZucoLyFvaO8aMJCu2xRTTZaJIznfs0J8lr
R9qPXrD/a0cmR05Un2xWcuTl9TkubgZlXVWEzsySYXKmP5g/TlM2jaxpY9r9XiHLwmgOLQXnePPZ
do7F/ldqa915mBUyk05pH66tkGY52VnFOWhcx5sY+DfTEVX0dOwyn6jJyvgzV61Y0zeZ61lY4nS/
SauBqcjAFAsVUcKIgMQTMJEjURc+Kvzat9fFRIZv1ggSeFvzAQlotetll57cEVKeGKP01JQ1vlYC
pO2WzHNqLt4897v3CRTuqxWFNG4w1yYQustAVyoaW72vDoXZ6PvISeOz0zvaKXa5N2ZUIkYsDhSR
2s6Z1MGqdM5TASGwRwpOh6ObqcnMOfnADB2rk4eW5T4l6zm8WX9xc//QjH12PpLgbnfIfKSLrnfE
cMM1WmYVIC8k8tkSeE7+iEJtN7N1Xz5ntgXb//vd+2PszPKgGVPQUYOsdUU+kLLIH9IWvff9RpTY
VVbRogS/f5w6a1eH91AsSTv+onRJepqozlPhNAb5KU0yLh/3u31Z3Lg84wYkIyZH++P/ewoXR3si
d8prFmE0AuZ2oZ5sFbQ707OwtUEADkyiYlVCZkgf/yy9MoJpwo3oVQS5wGl20STfRCzXrdJ5qhCU
YYi2b1bLOmOAvdsXNeHSA8Vt61en+4fUk+ekK8xD10vt1Grxxlrie4IWDMPsTFkYZIFzVgbp5xAL
z94sr6Lvf02s5k1/qI94l7LnRBTbxkzwJnRTvUXNnKK1aH+Xg/6m24gGg5+oODukiqyPAAPs9F4P
jt7y6ha69jKlnCSkji3M/j1Uw/Iun7Zza1YfmVXukN54n0EizLXf+1+Wr5Z4Mo+hlF3i46+3zdhs
IoFBS7Bt26jEhPuSeG+GMeuoBOnivThiTJn0TphWXQY8w3vwG2vdxLkfTqRcb4mQZrqglp1ZoYuj
nANqoftd1/EXYEYRDnpU7v8+xFge5y1p75KCnKNz/tIDYqNAY8ZRiY+s8w2EK3LfD8K41B0ahmRo
rfA+bI1mwb6n5qRp1cTSerz57bSJD5Ni45u5iMNEhJLFQrKycsS1jOeWyQmTY2ZhLkLFUGt4DkDi
xFvZNSj303apn4h+ttLk2YQHgUv6hzMOci+S/CuOmbVN7bghVolTjw0ts+SspCbCWlmtyQdjerQK
KAFRO6Jm8LLgGFNepjKicc7SGx7PMAFrtXPTfFp7VbUuEvxziiHxyrFopwj8+zP76d5Km2qfe/6F
l5zYQQ6chDyMjWUW/dZUjtwE1LlHXKAwJXlSWp4ADzki/qcTszKJdIdGT+ppdy1EROnoEtsVzxz6
HhGwtUmONjA+qJMmMzWDM7iI5vgysw47eTW4/mbujlCtzkTUwwCJzdVUskWZZ9fDSRq/e3kdvcup
/qGbLLLifuqxNmnzntU4YdsC/2SckbYi/V1c1MT09UjYSgoAEifgEvJsPzklagG9aa5apD5E9i7L
pj7KxgmesKT9DjowgBqVTC1oNhH0ilHVT0bMLKDR23iHdlM/OkwbdJfBbKkEdDWNQR+rWNBcQY5x
z+oeGRdfoNdjL4nVvpUGImdbRyiGJ2Nnmem7SqunXLmfi0k7VSwBrUwhey/MGyW5tgahACpc9eNO
CletDATlQXwg4IgourEkR0DHttgvrnvhiEuqTZwYmQLu55gtYdTSyjVzSginus2RY1+GnqBUIvA4
TsrSO9meUW6G6bdHhsL7kJJx1DUt2YRol7Cu9a/0KuYJ8pxaZnD9a8AFGlwDaUjmZ7uALxAv9rcy
4NG2Pb+Uyw26vIPp1hHDQkWUTKJnb+jNziTj/MBu01wsX5LnmuNnKKpWYqkL0kdGPlfoLdEtcK82
+vGT0nClF7JISaulKbZnRM5T72o7VjOcaqzpVz6jRxVl5O46G3elFOqH70Y4zXnXoMMXe4V/OOb9
xci31MVXB+xXd3ZtmRgLWf0HKRp8h+bq64IhwJkpQqjMrt9rM3pMVyC5kbxxX0rLfgBC4h9oWo9+
UK2EbtlffWZ9TayR8BkoCP1zd86H6bkp8uA00LGjpnUPRU5+2wzRu6tMubODbHrCH/Le5CNQkal2
OPe6jLCmGBKdxIhh6H52CyiR7oQCrpU/ghJvag7xeON11ks0a091w6Y4nvKe0yNLH8LUznqCFCDo
wOeyT/xtIvXlfYKXMg22YxrLDz1NztjjuotKj+WUE8lbaO2pQe1NsEH0FGnGfOpg40Xz+NL7avox
d8FFijI7caZYqdmvFvI6YnK96a6GS8/gtLYdQulld6u3C4rZDGeh+zjbZ6pTAykZ/QdTmhmlH2Vj
+oAYgPhGyzoX9SIhSpLj0I43VFzfQ5e159rHHadVBCzpJ8ztBJORER/6lQ8/x+4q3MCT9pxW82Pk
cWxNRnKjtzbg59i4THWc51xL69Wg/PRgLzYJv2m9s95xSNQ5TVZT8z6Xo/vlTG5+GXFYWmrKgSoP
w9XvRtqmHld6G31qUK6vc4yYMjfZmVg6I4IkQA/SMMzUpsU3XyLzRGvAfr0ez1NmPbYK9ENl6s0u
EMGeLX3+ZrreZ9bSKKvUvUh2l/zNBJNqow0aOv2dxXBAxu6LbiMOHeSI2yR+z+oW8lGfsrwpyvyl
mbMTbnMmFJ43PjS8PHv6Q33HpmPm6o+7I3cOs19Hb5Xrco2NEf7avXDf64EleUOm2BqNLKaHIVc3
O43bkAY422iIwVZ2pL1PAxMq9MxsxyyPMWxBEnKBTD/h39kIQH7SEsNZIeYidSragnbCNEtL9RjU
7rlMsG9qRGXgsVLm2W/x8vc+1hU/wS/fO7G9EgSG40JloQNwDndPx7+OyQAqTvE7JS3mZDq2tW3l
8BsEWPrQ9ip9cBiIJJAasyaeHlA4uluP1nLLWORYcpgjL7c8pgGKFQiACrTgfZjNLtcU/ZLXWnyM
nTgA01iX+9zRIF4Auhi13j+7SBZXY0UAudDLc4c/hvG1le57AQzTWyZ3LfqhdZ5RGlsyC0lmIJhp
lMZVVjvNqNrN/aadzEddJ7kBhHUia3A6nHz9r0EMxrsbVzRKPlgRZ/gi2vlYzKwK+65Pwqm64I6o
D7MxEPji1peozTbYI8rz/fU19UBsMOqD+w9s5rWSOZcHsWtiYr7hTc6h5Lwh6nlt4w/H85OwxNOx
LjPtvawibRd16S6tLVTnsUhXXkR2NzK2fEMNYoVeQZxH9xIDqdkjOuafguezaQiW0JnjHC2zKTaI
cK3pUyhri9Hv0o1OcjabqQtLgj43KCb3wwy+rB1QfnZFTt0ogk3jsHhFC6yh4Kv2dm5C1RIsUFqG
AdIyvWfsL89JRTIeav9gV3mA4XUH78Zgju+VUZuvHsNy/CG2hEa0uV9GbII/V5ataWtm87iMlSVu
CKBQF7a5c9QHtJuQ5wjranRj6yTC2tVpn6xThwmTVhDUOacTStxKvuQRZvHWks6PICueSi9ztpkk
Hr1u6maftmxGMwwfGfnu7DCJqk59IKjaWlimtrFo/idsuBuvTtu9jki1Cqpns8CEMmSu+zJw5DLD
R1laGlOYzuygggEBnbLmnUZFwArXeAwgpx21HBDy8vKZGSF86JTZBdLZDu4qhVjyk23RcwXLK55/
2mxawiYgWN7mH2KAntzyqJ9WoGURRduldbRBuK05ArtjXg3B1eFkMPhud0r08ZNI8Kex90m9bNry
PPdYzTSGszhaNHShHVFvDkvWrRW999mgcKbRYWZTcNWnCJgrEbIRUoK9Heks6qTR7n0EspjL0bIC
OsH2giHJi7gQN/nyoyR6fOV7RzaC3a7zzVM/kPaJfuc2S0Vsqo7MI5I2iu+2pVHGTp71UXxTM0ho
wg/W+FEZdDCd2AeY+VMuNqgumvgjikzWgebKDKYJvhaDd69npO11AWAiEhAS5mpU11BVGbZuTIAe
vGtyBE6AoTZ2VLQbJ+3VgZ219pTbkHo0UBSd8asWuvhjmuIjj5p3BN/as2zslwSh2Lcly21pE1hS
Ms6/2DL/CqLMfct1jPtOOQ0PRZaChOJJW+EfN3YGM51b4s8U612d/naLp7jJh+9xxrkvl2ty1wU3
raNekU3rn/RMuNuWERXB8OUfDtr2HFgZQIjKw16u8IrPdZYc8iq74hbbWoPnXa3e/1jigbBXOhbc
kTi/EmC7ygoy1lqqpxMlhHMBKSWBo7MlbRppXy33mnFR+pBNlbNpZkJJ9cpCIrBR2lI9jkYg2Mgi
qs3yYj3y5G9HyatAFWhfHZa+7JFIBcgr89tl+bfpR4QXdM7WuheoeMi3PNZa8j6PoMPqtg/2XV/+
LpmQw5fQ5k1jleRiN2WwRkuhKKJIOIxk5PzQDa43cWAzUvbq6dT64k+ed05Ye+DUfLZ/7KLMa+L3
Wx1v17abWjO8X3WFykPNN/64S7jo4B8ZUnyg5Mlxi6eoWHrtSAEPMcCs3ssYbQ7ZiNOqako9rCZ5
bafKOxoWSRgsJw3qMHXLsCRt7idkt9YffczL21lCoxhhIW6QUVIpVZzaRP09F622qaFjpZxwx16N
R7LFso1ohsco4uQjYi4WyZy90RCN5zbAdlVhGoUCYm3U3BN0BPEPtRzTnByRDmMDFK8O0l9TzRAa
kgxD67hlbIb5tUpR3tnIsvTIMw6Obp1pqfy3KPjMB5oKatvkgFKfMRnvla7rM7aiXCbSoEh34HWq
S3LzJas6bDrtoQ5eO6eMDkwRJLz22rhFiZOepkXaD9O6vvQ/SwkAI8qCteNY9gq7BMAgR750pUPh
qdXtay2Sk6/XHjJYNMOar2ymVUZ1jdclhlHk81yV7GDn5tK7RvX8qJFa81SjJsnaoXhOp9Fn+5nc
0qDtL6CLXis1Ars0hxu7K4k3AqlMnGvzDhfYu59r1ZVnZh17Cypy6mG2EwDJ2431BOuEw9A5hGn7
BzTgNT49ge2rR1oU4c5bntG1FrvOgxGTLcNVOzv75NPhqxPLrMK1n13ZLZaudJcZ+BmEE6j1kETu
Ma9zkglrVzuYzClXo4KvJrv4Y9KmCMu1Ok2Jpa4VPyHH9InQKDEOca0dZvJeQkK7u4/GuUWwiJ7S
ivVGp9rfnqziU1fRnDEcSBquy8I0USf4rdgbldyahU4hOeRfbZ5FpyhNmOBkFM4VAZb7DtnfGu4b
9JqhlHhC9T9Npuu3vJcsJfDS2Zp/LuuJ1wTfLwyJEvNvfZuH5jvreUfg4Si/K/JcilwkqFonizc7
w5Eyn5Gf6wbCdbyOW+S/RJ2b9c7UW1Y99YPQ7Olmw2cKzUztM4aTkDef65q9Wuy16bnKERE4hrj5
5qIx70vM/mzqsSez1eryh8oy/gwkwYaRRdw0iw8cJhXHkVDoucZE6Qcn07+xCw4XFcgnifIs6kS0
tcppT2oAzM+Ay7DwlLfXEQOv3NZonwg9YwhkNNV6jmexbkwaSKljrkfVZLMP6yg3s3KG/N/zylAT
ZFF6gwD2LHTbD+0cJeY8goPJlbaFFbnrehvyWEVNG7F2lHgkoAIJ3OMI3jbT4BZrOruIb2JeX3pp
xSmC/K84e2TNgOcUcTqa5/RUc009uOIpb4Sx4/BAXVGTXe3P3XfBUG5jg0QPo/w8xqm9rdM8DxvT
vtSZA6goLnGUsDNr0BKiS10nusSlzom27uu9lfNcWfhccGaBWBnMr0ApgVJyfoO4jeA8YEo4aCgC
cDU0rEBtZ8N6EK13YkL+qz6LuuOQi7SDW5dXvewc5lbeThiHHu6SJT0Rxhpawno+D+VsP43Qwqc8
off3JuJvx+QcO9Fzr8wl27Z4UDkUUzlj/K97Pzkwb8HxgMN8NUxN9DiL2EHpm0L8GpB5UZitaz/5
E0VDjMaXxc2D69rGRmgD27BcPzM5MMPeN9yVnaqjGAexdSo2YBNc/C1AfX9diBwHmsYcBLEjczFF
NHb7STfThIHaSzmdpcCHSi41gAKE/TQAJWXCUS19HJdt2UXFGcqaHvYoII2hM/ASWp+N0upTpHgt
LYC+B9uoftpOPV7wZg+XXNTWmjUXnjbdHs8pEpyzysnUU+20v38U1LsK4dsp8mj4YcbhcmKg1bGx
HtAAq747yDnzebXwpAddNG37vGmXb41C0nCMFZlk8xJkwoQ1SOCVgm49l356NQFQkVQ8s34Hh/pg
pTGJ2jHpw2DfHhPTf08Dv7gMZvCAXYmcP3BqzJQMOzRdm+6rKS5m8pOIKPOpl/Yzep1HpaZXgGvZ
Qw2+LOqzZWLyJso5f6lyLblqlQpds8jPIume56JQT+NyNc2TUz7dLYUZSDSX/lZNBF9UgX0jA+/k
t2i5p2w+NBVogYiV8h4wLo1IkoZWxyUzx4Wl9S2+FNl81lrgndzW62HQeqTENUF+zjMPv3pjHLJc
jNvZSEAL6wUofz/f5xYan6HXQiD7Vmga7lerM/vGw5VtLS7Q64j1IxEjaDwDd7JO7mRcch0quEVU
UWLAAUNKk6QYzo1ER4Tm0pQXCX7AsaMLJYh564v2m/0nyOC680JjTDvclhZbz8jZBrLGPNqCnWNT
KXrBVIv+nzTOKBQCw3cqfRJrSRIueDUvwSi2ePtBgra3opC7HJw/hrawtCqxcyeaqcpDLdQbUPyG
YjqXGps6IV2xVY649Y00tqYbROHAqRgdqH5IA0ZvKeTPqc9mgtGKm1fPYTJi/XOy6Fcy692D1Q5Q
Dorxko30Y1kaX1Kr/hEzreD3puRVW5mEuWriSwVnlTqm3Oaz0a16rBqIub30qtu1ftE81iKzDleW
VY8DhK9Pii0kqG49RHI60aU3NDY2+qaRrW7BOjMsKu/M3lnfaTl2aa9S+KjQKT8VOo5PFUm2SaDF
ICayTAZUBl75Z9IYO6vsm5PlUoDlDonvdkAhVPsWSCzccmHPTnRVW704MXJ/gAug7wwNK24SdfEq
8rHcF+kiwqZBOdUTONaxcY6tRLnnztBBpzRDgOTinG+HQwsU69yk43Seqf7YbS0LeBP1slm666n1
yy0XN/tHdkvboQo1m0ar7AMbACp1ZT3RzCZMi5BLsTGoeNaPE5OQvJb5os2nj0ZLSm2FF7AzMGp2
ECbXBpelDR3xq8i1Yg1BK9im2avye1KcjHYlnBhE8DiwOIfezXCUgUebv1YNKkK3x3eOdnrTKgsJ
eVV04ex4Eqdwpe/mqXgbIvsLPB67WBw6vsF6pXRYW+tlea56znZJa1iHAQEyyqGUBHS9fZuN/qOw
aHrYjvhZeVSZe+h8GX0EkgA0L2vTh0CUq0DExqOJEgzRnWN/uiU+Y6/mC+BTStZAk7UAph8TFhGP
Nqp+P/VaUt0iiJ5lk4aVPfVcbIx+PnnLTZ422cExfUzf3UfORZz8nlx/gGE5P3gsqMwxjnYpKimx
6mYuBmqeOZGnWnJ2y/KVoO8epGidnsk+KE6j88RWEUzvcsM+xP7XPXaiMfqFhVUhdW/YuFSMqKAi
uAf+sCdOG4/BiD64dNEqJ4037NOieQrKmP+sF3/0mDjDmhErQAtAsImj4ZnsIKFETq4uGJs3bG0J
3xSsUOriTxnME2Td1scNU/I2o37kAGoAbsFhRQ+l1au0pU5VrToEeWdcTQ8i3vKjonLL2Lc4cd3/
dNPmq53SaNu0BiVpFPmhs3ZM0tTHwUthh1rNjm59M0ZadyQf2znlnR/vHGN+B5ESn8u5eigZN+7n
DjOGsdx4SJ83bJ7qdZc42el+4+nBb9nEOruNSB5Z0M/7lmco9kd15M8geJMcTJuiLilRDeTiXaQR
uEct3XWdZm+FSj2wJuzBpE3rWcZIYNtbPj36KmDHEzFjijoQFgREo+PKnVOR4j8z3G7nDvWvTM8+
UYUw+2CYN6bE8ak6IiWGRLjZZfKZssNKKuJlXeWwFXc2RW+1W20G8AI7Okvxbjaxhm0X5cNqKeJc
2/6ZgNyURfEmJMkvBLciXpMY0xuUTrqLZ1f1DvM7Tj+Q9C0MkL2UzdaxQzkPX1nXYl8iknwJJnOG
8o3hO6qRGhlACa981QYoqPQZoY52jgoPDAb4wLWId0KBSaG32JuGx8oxdo9dQpEvcp6dWv8qIrqz
TBK25vX0k8PZSxCBCnwwM+vPREchGSnvs7Uh2DkakdHph0Z4+W7Q3W1j+S3nEERtqUVqq5rNB5GO
ly6yIAUXb7bVclyb8qPxcccKG383MhWK2KxbcUb+NfnI3POCOQK/Scb2R4N2fIXmTazmwHhu0chA
cfWO/WR88C5yQv68nZP732nXsgB1m89oRLzLeQCutDgh8RFhYX85cfpaZL4KvUPtMjQvR16QxH2x
JTHApQ2cKXJcio9oX9feZxTYuJRF8qJ5+gtzJyzSHfSMGCXK0Hg3DT4nV/EIb48CZP04IzKiXQF7
sug/nTBhpoFE6aFazEW918KaIBJoaiUVJqe4tAAYZA8+TUzFQldLjmmKoQxg1LpBmO9HDnolGBmR
z96xjOWpT645eNUheJ9IwVnH2IhXg0vVqbQbsWfxzaavXc82NpZ4zsEGeW/BrAGGSN+Qq88re7Kv
kSiuWEh2wG5+BFN16nKksXrRvzbC+wRJv256zV/7Hotqy6cvG9DfGlghyfFZZylGZxAkrOlwHKOs
/mloA6eBWRKP08yIYPDPp8ZTrLcoeYBXKV9HcRgkYWb+xjCGGjCFBMQm4sz56bEoWObTA68rg2Rx
1+53tm2+tiVVZnWazdTGnmdxhV8A7nG7aybx5DgIK+pSHLQBJRU8AlIpkbGlcw8zjMmz2aGwp855
IQAR4sZPZSj8Oj2Tar/5GGoDVREieGuQUVi36NV0s3jptejdLcS7GaUfbZXdIh2bPrY8tpIxKICe
jWrmFJsCGAV9CaAD7YcszD+LGsUovryi17dSemuRxZcJ4OS+R5JuKXIhmy4O6869mG5e7zNyOZWM
v4rc+tmVmIPyODtrffZQSfcZQyyKlFK+I5rZszB+G+PpOYdP6+P593PqKU8QZ203cD385NVXwERk
i9HPXHanLlSh7EP1frbpCBiaFG1nW0X6Si3OOprt9673YgAMxrHJ/deyBgml4xcx5m5NteOtEwTv
WzU3H2zPb22tdnkeYCb0EeXFnkNYAIWsvcjTA0wXHUAkFthoTJs/rah/ToHcuQ0dwWTo7x4TFrRl
+tzvoUpF+5jTYpGgHUmMeE3GIDEfkHns4I/XE8iVGaD4B4UOSrEmSLPubDXJ1nFA1cS2f8XmFq+N
EiZ2DzclSpak7C5/zdvOX7cJ2xMyC8+TQ5cTWCapd9kjMXaXJGVxn6fm3s/An9Ux4jokGnYYxPhJ
UoxGiAnFZ0/SbNOZisjD9rEECBfUKXsXBmRhdIvdftqXIn2pYDvR+aMkDJqJFwKWEnY8h4m6l4Ns
8FrZ7jQHvUPJ3DnsnfqnlzhM0takDwjPY2+RwbmaHZo/78kvEZUWA9bnEpAJHSXdmZOFlUD5F5uc
RbXpWypiQlzCRJUaN2XQlTu/KYn0RHY3+iytGRJQlxKrWWfeE5bcUPUmMRBjXpztaMHSzfVLV3CV
UMl3N2nqaHdc+PUEbyC+Wqz0PBlx0POPFo9x1GJbGTk3E0OwRQgbirJ8Jua9eer0lFlI24d+wtJc
q372zlWvNflu8OYpHOaN2A2/B9hzmWRSQY4WdcD32HAkNGBgrbjmDIyOpWMpDPSz4Yy764ymWemN
i2rSGk5WbL4URnCDFsYLwmgQdJpzjvTO3xpiKjY8MQrGsK7qw31faRjGW9YlmOjYYbMwMA2Qo25v
kLYRGd9A3dlC19OyEl4xep192vH8Repop2Xrvwrn6gv7g3FdFJYzz2VMWHU9E1RgTPmj8rAkTxr+
+NmAOZ0xSKRt7Wbe8XmFkEfnFGvYD0iYm0GpFVeKr7zhdWJe9pBXeUOjX2XgjMPRpeBiHvGqBxT4
WRm91WR7IKxsn/zIvOGcQdztwmNx5CPryI+8LSY48aDBmvj3GDNw9Mmh13s8Cc3wPQertoHIpHX6
HDpsQQmWEGs9QWEtxvIXUiQOCmU8ZYS41KM4xDMOJ8Zl9rFbbu73ZhQ/ODq1j8z2nNBbHI3ZYrek
5m2PdZMjZLvfBQTI3b9fut/z7y7I+w1VmBKLriOD+xkt8M/7vUoa/753/9w/PvyfHvL3c/cHo7Go
jn+/7R+fI/0Hhs5cGWtnjvA0LOK1vzdpbP7nh/cv3D+X//cv/H1cnraLY3j5MeX97t8v/d8/9h+/
/h/f9v/8sfc/7z++5+8fnnlO8u+/7+9v/Ncn//Er/37P33/2f33Iv37C/YH/62P+8f///an3L/ip
04VF0v3GnvatAhWFk5OGEknovi0V28AS/jspIOvMat/9oiUqe5radW8SuDjp4f0tdr9xWuAE8zLw
n8rfzMTUvi+7vbRqeeyLnxxeNfZMUCtmHqhjNOA9bowmbJT1VtChHqsusbZy0G4QOb6FPyfbrqZI
GmamRop9+DrtkCEGbcXJL4Djl4r6+PcmLUa5nv0Ew4Ge7wSarX3HeIZqt0Z4C/lkCIpdYRVbX4fe
Av4wosTyHlozf9aUNW0d2XKtKSt3N7StvSt+KNuz906ib5LRLHZo9y9jOjRHKfOnADc6CA5UdvZi
Y9erstqnJaAAZfzgElBuq0xD8tnFACzv5zp3GaaCAGlLFhoYMY821qMDcyAaV9zs2nJDSv3AktIt
mdBG/TGan2ItsQC5oc/TP+8Hz+w4/z5A4TQxc9E1fEstcClKBWyO82KFRNlBSNb9LmHQq87BBe0P
/a9URFiEPR3VYEKwo5uZI1lG2Bwn0opY57+xDmbYmSO7AMcSCFosX6Ap06HUyxKYi/pIrR6JU55t
o8ppVynTK2GESaO9zRhD1gzrr8MAe6sXuCPGbAfXhldvKBcqE6UscBYuieO5NOQx4axLf0D4ijZn
PxuUNUsXck7p5UJDyyGiX+QwDLux6EuMPYdcj/YR0UarPp3tszy5IsUSEsT0R+VJAlw95kvp54Fc
2aACZm1i0J9xDa5KpKqAwlifJuqlL2u0g5op10RSXIyPaIx/OviQkef7X15crAubcHUu6Gy/Iocs
dTMpUVqOj7wZx40NLjdvpXO2jeEtVovJkzn1wbfUH4Wbiifnj49ImTVidoycjOZBS34Vo/1qqOyT
ke8nPhaabjYNuewZxkMTXU16wxkX7gwLhnQd9yiGOsO4WmSXGG66F/p4c43pfXbV70Sv3zOwntnI
xXUpS0CEvjVQugnZ3Je2j6izGt/zMjtnefVQz80Lc3frDMTgEg/jBtVVtilNtvt6VqFSQlMMQAbI
CIOr7NCdiipOQhe36roioydzAhaclfNlSuBco09rTAd38qotqq4JPIBiN+VI/yjznB4rnurQ8oOH
CFDmqqlpvTLz3dWigrB3fD4akaZtNT7RWGBVMcVBz81XqRkoVbrq6uCLbBLvO2L4mIuC0FH8UWEq
5X7OoMMitwTfUjrPLXkOO2FyVpFaWLjlUyupXccBrxMr+D1uN9ycUR9qrfVTA67HxO3mZu2jIcfk
OfsmSOfd1DLcgGP37NugTqMcLQ2mtZwSYPRfnSntefGD79qCctW8IuY55rrxXpvUv7hOfoJjJQGh
GT8yncPbRfAJ7gFReoAZkBgYxPiQvzwQSUyZHjLKlmU/5IYu2Iq17sdvU2/qYacnu85BGQuSyKV6
TLZm17FEK/iD48g+Msg5533926LaSJjwOvbGpBbBM3PsdYcp5cDJGePrzhG84thUZ2jz65SwuHpM
AbjFVzfvAc1Mp1h8lZyASJ+bxInl2rFUqNzjVD24KSN5MurrkDnGxm5VwpBcpQxMLJIXwIRN8yUT
VNQeqCKh+Etiq14XuECgouQfEy/JukBu4Rv6gyGCs2jLbU3WyRTQoXBQxDtT69B85o+dO/0XdefR
G7kSZtlfxAZdkIxtOqaVMmVSZkOopBK9J4Pm189hzTQw3QMMMMvZCHivnJSZjPjMvec6a3qcBykK
4i0TZa8DRHdsaAbWLuqP7tnZwVDuWzpFtyj6cpz4kQHMql0sWlCQBxJ+jKgArjMeyt4+BLF5S4LI
onDwHrOCtIGosddjWz1SbR0l/m1a7eK1nsbPEQ4uum77mCLCh6xFZKERv4VasLY7BsCEyT50TbIt
9e67idicdHxAqPoASbdGBm3G687WNL61de4cOwnOhB1vBjCRySv4Iiybufk1z0Gxz1EHrszF/W1n
xl+9gJpNvT3fylx+zEu5q2jlN8QQnWWEgiMDwqp758b8CWz5VoGyezT16pIiHlnpkeFL0uJ4y7M1
9pM9LNT0ME/RvYsBZo3VhydwXQ3kcnFz5LtZpJ/oGjVAP9OFEzvvKVgxJZ16aX3E8zyvQd226qMK
CSLkGkeCFH73Jog5uqu3PnYQhPiqI9bAhqK98oqZrc7DlCIhBtPHpWhf3aj7apd5ejPl36xS/nil
9as7FfbdZX4Zpe4RA+Q+Kpy3Wk132YqzsyirqxbjQGlW3/NMAE6DbwCPwt4oi36nphoSR2asMmc5
LksCFwomB0kYE27huDn+h3mLAIImry5uRLKv0ZmfcmG9OQFCPcOu2eTXb0bZkTGh1yBtguAkvHuf
2C/WZEdAB/snwTIWeLbzI+0FFoyBVw4p3YuRfIEXzfds9Nj56xfyjDZjjSLbmG0L/yPFQRUekYOc
05aHiWvzFjfytG9VVdwijx6rG5kYq5ntTZGRZDInjzhwQ8wM7tFS4UPnpX7Yx5uuYqvfSLCozvSY
6xFhELUdI+P5TaMInxcfubEIICgsQUWMyeo8AIAkimyRWT2FojOBx9GWmE10rNEJY63O/KYNwLL2
UB0x18OMHNyVHbp/y4hACBOryhQ3k9/W321Mc8Rl+VB6boYHONpF+fiKAR/cagaiIwl+SbsWe9aT
+7qJT7byfqHKevveUIcmiHYT+yD2Rf+m0Va++n8PkN1vn7b/PZ74v2TH+n/Lh6/8b/t//U3/nwTM
Iiz/9wr9z/Sz/yOP/fzVqfi/RMz++wP/K2TW+w/TNl2h89H3bABW/5lsbOr/IR1XNyVQT2ExBCH8
9X9lzApiZFEW66SmmQTNWpI4+v8MNia73fFAeyKpIojd45f+HxJmyXbnJ/nfctpcnbGdkK6wPIOE
Zb6V/xbDTtgpU1pHOhtlLzmSOLIajVDH1gRQqlldeNJFGp40cjRxMRxneZsgniEpW2esV5ppHXQH
Nl3BxP4Qcy6OaiAwab0rWk9bo80ivBzEPjgSOLp8JEkMYaAy4+cEb2Su+6yGgy0156hHL+hlr1mW
GffcMR/tcKLjT5F1L1hvZYW7tB+gF/bnSdtGbHLI7NLbE+ONN6g1qOGJsWwrRsQaxr9JSBaixRVG
B4ma2DLqxLq4qfZsjM4bYBJsFg3dvJkK4zLpw1ml4FJsGZwczrpejy5kCq88p96QRWLD+7LeXUdr
dygabbxV2O0abw3mZZOX8k8Rl18zCWyJ9RPa3Q5R/xpP8Mq2Ysy/6pUj8mAPMDvMCMfFoKU7Pcxu
sW2hPSgoUzMKGwJvLCoTiXqbzTCDVbZycDe+QmbjZP6wpVv1WvAwmNmt1LSVFc2HrgXVXb25LvWH
DsA/NDfIu3a1bfkFyGTPmHynA0c9a5fSJkIg9hjU59a5NeiSmpB1Ysnms8SknAe+dF61GnsYdneH
FoI6s2WBKVguBupPuwh1kKI4eEPiulzVqvOlnt/rorujYUIyE7vldXmRG45iR05QLRCARdOxB+FV
GONJFYjkpnllsJKiaPoD7WNfu8t46uQq+2LHGpDqEF/S6L5lmjwIS/e7eNwrCzmfbR4a17qpRSIa
zRZJSAFXoetrfOrYUQTePgA7sGKdax4zfhO9UooIv1t3hjrXk4PpahZP6ZukqjDSzdzz7yRXqK/r
0MtPYSxw8fAXZcirYnghkkVyVIx+ab+HCfYRaMjTVlEEocdbaXHxlbkEmkZsldCjvjhZY56W8OWc
DOdN3KlqVTbGSdn2q1LxcYY6USEKN2kPum8SEzcuk6mJ4C0dljpBPM1rWIanrh1fKqBdJRvS4wTP
R6sKRiuWDriT24kk1N9Ag+4ASwhAYLnCpTJuu9bsaFVi34q8W9ChU7ZDEOoRu4VNEclunenpezQi
nG0M+3NpI+G/SNJFZ/2sRkDThBDqKJHj6l/w4a4rWTdU0NUoKJCUY4TdlKTKcHkPGLYUe+defVni
syDNMvgTt4Nf5llyUBFCeOraM9WJdRhkqRi3qulW1LI56EVXbdsewXaQ4Z81iLoDp3bR2xQ2rxPJ
TWvgp3Kz+BVpt/2CMNJ+7suHzu2xRkfqxvB/pQMPVwyGWOZXxhNRuWOKZoM/n37Oxrl1ylOkpacR
wauI0pe+t9i6Rt+qfIr0SwdRomAZIqheUri7gJN0j5FvgcbbGF/Dln4hSlcTtMCp+61dffWPrJww
le2h56tXgXFGYE0ABX1ucT03g/nQ8d47Bvmg7HHM9wE7y2QeDXQD4eTnrv6s1Lgh0XQlxFfAqgWS
x9pMv4uiPHhMR6ueLh42XUAqqOcRn8UMIcHjNzsB7oqLUw3bpowZLPe0NThyGm3d589GzWa3aH3F
kjJzk21r3sbi3RmWZvXTKvcmwaHujPlQvbD9rtKAGTfsHFiPoX6di1t7a4Pa17PoKDpCoo1Xosk2
CDLC5sESBoYbaPuG5ruR7udE38X4GUrrUVoRrV+zstqPCMoQoaU33qZ13KWbmu8vDq3OL6z9bNCi
V7dI964lQLQZxVhM2TrTYEfk+3IUFG9FPb6UeJaEO+7GlOVgZ220EM4qWEUBl4aszWSD8uE+Me3W
Cw+dwAI32MQw8YNwuufGHvMfC9zfFpC6xgBkblnEIbIecSuwUOVygdJCNHDzhn3FAwyT8Ask6iIo
b9ARTHH24Hkx6szYx759D4f4mo7ygMaht45x+l17W/Yw2zkRfi5AWU/QOoDXZxiH2lgSeNauuRdh
tdcoq3DUj9DFCxg35SHrjmmwKHFD1r9vgxc/d1ACkTFtZjP8yPuvHFBClJsHPC/gPjEY6NCuLfsc
yvc6LH1IoDs8bVvd+Ayj3xqG8Dz9Ip39rknHnkaMgPGN3d5LU3AcsjlW0rw1i0oYJLgyDahiC0yN
Ja76aYFXpkixe04TBNwEn3MDCB+TUr02mv6BVhVWWb/xdAK72/KWDLQedIeTw8fKF+CMmOrIXzZq
H//+H8kXeo1erE/qq6OMnf3QzOyM6Z8ZQ0BGWNcBUiiGF8lCVDKBvWRrE65Ko0V3NVvHRqIVayDJ
NKm3X3yOepg+iwx6SZ4+DBjk8A9CAQmMxxG8nFn86boa5G29mSFsdvSsXv+nje9F5xGIjZKftqkX
S0gLOwassjhQTegSgEHddZk8A2zeyFTQmj3lDmrz7O4k7zxBW6dFNdPNF73axfSSQXQIBzRdRvkn
JRhAFN0ulwg4XA+9wD3o8nOJzHmg/xnx0gCGOivx4eas63VeWmSwOvMYb1soWHJN8RgTwoJkjGU7
Y5nc4Z7L0v1EG4SM5lgxOguRwwdoJqzW77tqlzvdI3AOsg/GreecWu1HcrpG6A468bfgyCtxTnoI
t8amo5SY3nMmYo2J9WlBhvBMGwOSMaAh+biFP7YpdRwiXuH3SUnnVO0Zxu7KMqVkgydVVgCl1MUI
eNv0Jv0TWL5iAiI6SGCzi9VsbPehkk/laJyXCVOJMD6EjgtE9ZwsxNBc/ob2tA+C5wQMfyn0jZOb
TwDrcuIAbOe5DeQX2v4Xp0j+DD0f8MioMR9P64iG5pKn0h9cDUlX8Zx5fFBJQRw5OiEk5rn+SR1D
IRkkIaymFiqqpfqrFcUK5A9H9GD3zODYl5X4ItD8p6viZ05G8JJ2CPBTvNYhK3MEWQy5B09nKziT
LYhb7Jip8dxD31gVhnoKYyi5rR9NWOLC8JyhFd4Sb/WuVYh/Pc/ZL6ibcAw3MSyT3oife48hdxhN
P5lChkRUC9WcBydEvppJ/Uj1uMcL8uTq0dnO5PNokAo44nOX6NoQf/WcjnDOa/3UWeZvaHk/XaG2
bjus+2ZCKAbrjSZ0rgCYL8IDyJG66k9lBSUs9t7tYaDEWQGk7+YHUTF9isjZg9Hvt8m3SCyiLrMd
VisATfWbk/70ytrDMlt3QATMliQsD0C64i8Atd0velcA80zt9L7FRYEmxmAUlj+O0x8N+RczGzIM
/KCoTqwLz7jUdr1WPUqbQq1l1kqk5grNmDJ0fePl4iOQv6Usz1XW7HHwbDsUVXp3yCdcGvBdSkY0
YUH47nyPI/OEinQR3GDIwNMKJiWEUpmzLJcpahJ0JgM0lpwfwEvXo1n5dQJVuHw2pbUvtfGOsH5P
ysYOhfOER5PV9XockkvEzK2/40FeK/kTZ6WfsOxuJ0aNtY6f+7NmXmdLJsnai4l2c4RBHhjTjoTL
fcbbmHv5elKKmzh7cTg3FhJvLL5IXn6OMLvZnK5G4GyovRE0LsPP8QS0GVWH65FyAZyVNa80i3XE
HExM9laBwmji8iW2E9BEzi4rnZvD408YUbMb3AlGob2u9G5T29X7AAglYHyTsDAotPUSeNoPzDYo
4yOru8HG8vPAPhRGBfc0r5gqgZ8jhepvOlhIL8en3BKrcOAyiXPG3DpVDHyKjQXxaK1pyqHIdEkv
wdOwQ6AYs0LluEyEbR+dTHtXrFg9l3k4F/y1nqznBIRKEDB01QxSSers1YNIEECOmb87G57X/Bim
BE2DuR0cRhldTHKPBkrC3cTB3cJhVVJbl9GPM85EHPRLkQORkxNbXy+vHUcn7q+bsJHCDNj+tZ8i
fe1QKhkVKpg62YHGPOhonfnwptxeWCuRuoRfXecuFlnuJGMllwnpUzoeOwWXHBpIQFpdak8XYZ8T
Qk8AmsrSe3Dqa82YjWwtiq5qHc/lExz3lcZ2P+0oXVLw9nKV6v2FT/u2JNeBdh2OEjEJibkBEsV8
6mQu5jVSM/oxeK1HRMBwmpAFrz1aXBN9RARLy0U/HSsd1153Icuqe+Sy5GLhHgrive6EJzjgnbMU
v/th7r7SCQxP0B9i7Dxois6i+l1EMUFwVFQbCNbXHYeFKn6zr5lnM+YHnJOXMQj35LX5UULGa5lj
GfMeUDBeCCzHf8IKQO0zg428x+OUiFPLOt9gvlxQpGCPJG77lJHAw/Ihdd/g3q2xU+ZyYWXhqyjF
q67zUR1mJpS/CSoJIJ8PEY5et3gyPAaFETbkElvhd8NSw5RfhXGaAs8H7cUclGxadEsvni5wbxmY
Cw96nNJvXnt1r6jBhDinNQ45tAl4qTA8bWf2RD3OxbnjVcXQ0EOKlx4gbKbK+ODH7gUxja8jKws5
KloNE2a2HjDsZZhcWP+voeevslYignqb65RL2cPyy5U6fmga63H1iFuI3izczbrr24HcYSdel+1A
txTumkj5uGf9xrvkuvyjmJonmbuZinkLBjuhvDKnS4XV3TFexARi2rr0xR8nxeZm/FjC2WlFiihz
j2TQd+OYOC/ywVx4OTK8NGyhvM5CjfsUD/0pc7aihCYuJJbxbjPNnc+DsXbmL5cS3syMdTsSIUWB
5Rb5Hjk4lSR6iY6up23PjqQw5NiZzl7xJGJExcRnOOiDbHltGlKwTAt5GkW1lj3ISH70ek4+YsqV
DOCasmPSFrSW+WBOzS7lPezL/rCwZq3sbtq/DTHME5ElhEL6VWRtYpuFiBmfwXKgVOpLIKhlcjBl
85iUUbFr6mBjKe2PSOJbplU+QYyAI2GLwGFgm6xpwZZl6fOEwt6MNH+s1ZsrOAsw4MIk4MhIoMnj
VLphUB42ZkJ88dBpjwBGd7pef+fuKwszbd95kP2M/JaGwcnTaupD/TXIJqiH4ITpXsaeXan12wxw
V7uJJIP+lsju2lBwysTbzUnqaxggBlwT6F8fR+fcQYmaseZVHH42K69w2Qdh5cXftK+dfhkb3CZu
H8TafpdSf0/FjXnZavpuu8PM3MWiu2rxVpIko8EPRJL27YmeWyo7WhPFYYGOg1doJcePgbMVws+m
pEcgxtAAZzjP31bmIZnOj3aActn6wvUU67xuVYE6sCRGhIxckHGNZT3oWv7GmcBU/mBG3t+ybP3B
rjdCMr1KFDIb4PIKznubnyLsLGPXQydIt52ZoGefj1MWPQTTO5xYNK6zIG74XV80Il21qohzU3ay
Qxy2Da3pZc69Q2SRc882zxOwwnvflVD2hg9p/52yn0lPYPWk+1aIW9tDY9GTnejbTcFSLYS9BDfV
HeqryzQoxKNtlB60jv7Llc7WZMi1UlO3HZ4yHQcFGIWBFRarluFroHttjCfPgIekLerYihTGTs+R
46HlqUq4t2EBa3X4LeCbIcJFPlfoZAwIoz9OtqGfLjEH3K/qMATphxenfk3cJZBxWw6UnY3Jq6LB
dcxKGtfIBLQSSWPvhBrSHys9R17917L/WgmmIjs9u7TaYzfuFslijGzM7On7nXmmGnGvDmqImho9
TwYygbS7SDxuBoJXeLxHbgcUanT8fj8cyqw9jjXTrLraOcOhAnNeZ8gGKoriydf6xQHJjNJRv1EI
Y6qxD715RArE/o0ajGHokF/ZcT/X5I+a9vNclHvD+UlS+B7M8lmPaiwSGMwQZPDhsCbRyF+V8pa1
8ZPDc4BucdVX4yYMbYUpqXzoC9LlaaOEo78EZkV4DyUtivDPqUY0HRx1Za5JsDli3vihXUfnSyLs
IF8w1NVoZV1z4xD0UrPF4iwlTr1oz3nwbkJKpMX+d1PqdfKmtYkfo7Ud9YyFg8UNTAUh/piA3FZk
kbrDX7L8qBhdqkQdcVk7Eyf3O6qLo7lkaZG9GFu4LlT/MDbLQJYWzZ3fA7pnRZlvkKNQtOWBdmhV
tk9mBpXV3Cr+Ij4N165KmalF45dM61dk2SMHF/+Wp7mvAALvVtJ+Nenwtwagai0LuDlbM8G2Cm8t
8k/WUKi0GQ9uzABDKJILnR0hV2PNsxK0jDK0fJvO5PqI6YSeH3a2vWEMu65E81ZUGKzZvPLH8UWn
94GWUTchL8m9I4FodGd3YkTdXcZc+GRbUNDGm7ohtGuOb3bwnGNlFdTAUfcGgYAIQqzPriBWKbs0
w50QI7v9qZv2QTUvOdZaQU+b25TL5DWko/2c47+l2SKq/gRLHrh0UVdrBxjaFIhmLUk9MEMVLUjo
13bhn+biGjX5yUx5x7Mcaaz4Iyd50jK5kXX5osbsp2Lio5nlc8HGHbrGtr3UyXc/hL7B9ExiPjZK
xkhMAIpD1OpbpVxf5qhQgSf05nQie4giD1vvRGgBQFrwHvSyFUy/m53eW4QaGZtms76XkbsPivpl
LAeeje9cfLYm9s3sg5fj1Dn+VNyF/ZoKnlSE0Zn7lZf1FpPfQiuARkoSpq5vzUhdQmhrgxwPdMnB
0D8PKedEaXubASNeilgxM+UumeWDF7icnJ+Jc8OzsPKa74ShRzJDke873zXqvyI3YK4fsTDvB5Mw
pVbuwI6dBXxEg7fIlE8srLexNrxaytckEb5ZiBDlRS32KCS8mUtnFVebKfkM0ztrO/wan1Jw+OG+
CoiDaJO/pKdRXcy7TBRwLdiIeNGzrPSfeIgPDginQ08a1LYwRIMQEhh6zkq2dVFegjjt0zsQkuNU
mRdq9GtrIr3NQuCrZNPh6qxQ/hfcvYM5E3cHB4fLhZfKaDODdEnPPE7w9JVhXRJPe6hD7yWa2ULQ
iPP05TardWo1rbiUqu0Z5nlgwjUId4kj34wEYy2+8RU0p3f8pPeuRy8ehvic091IUC2DjOlriGJi
5osjl+aENIED3kviN7fD6Te7CeWotA555pKqMo2+ZVI15yDnth3/gFf/KydrxkKQNErjqpWcyD0+
sOkwRO0ROdoKrZdfxAgGGIjoi6jB4a4ZQ+Wzt/JDbzqSv4S2NzxiqV5rBfYm16IBdd+YtrYNKoG8
G3Yjbu+QmZ6bvE+mdrCRqaCNzRhXNPNblUPogPB/+veFaSrO8EQ/J4G8xRa7Y/L7RNOk+xBRsnRi
X6MYDd1sZwTzxQx6PF7Y0K3vgRufNU0E9b7yURmJnaWbj7AoXyC1x82xcoHBlAURtAiiigrmy5In
BSrpN1E8+empyov3Jta+027Clk/twwSXPIxdqLHCgHDM7Z2Mr+PovXlRX65NRQk4ge0Kq2pTAFXy
uhalB1ytbUtS41gcRN1TkXKxWhEsxmPTc801CSHQHEHViBx8OPPCk5pUb+P4vWDjJhNB3kG9RtS1
jTGd1QyfTT4tNSy8dAmxVYtbFuMdyjmhETlrZhhV4okHghHPpXHjBJs9mQwmypOKZtlK03A/jdFJ
OAXCEaFuRq39BFqCwqnn/tJwMp9d6NQ1udjngKDgU+8Oj53WzJBqO/LE00s+GcbLtDzFo0MiSJyJ
TSUume01LykSlghiPEe3YvEGpU5o4XwYlMaMekk7hZ7FkwFMhYAGnOQhUC3cdfuSJDBkdHwDoNMh
ZZ5HEaAOT8GJIH7LEeo9zWG/q1P32zJYjo1smB7SA9G9No6l4jyNSLii6TwiEcBt+VjOwcfYkqUG
UwocmEvv3tinf1/0kscdpPti/O6e9FiXJ2fOX+30Naxc3MDuoS6JGRKhuFlg7H1DbjzHuFiDUvvI
U78oMT2iefoDUndr0/auuHg1NKIBbF6n8f7UkomRIzIuSqkg8GH023UxnKWJxYaq0+OgJjTRIK8M
fQ4ABpDs57pAg0OIY8cUQLLyBk57Mwr9IuAWcHkt1rbNS0iIoD+61auAW3mQqgbYGwZn08IH7bi2
r421gI3U32HImFs9wcljoXFLXOMsNZRSfKB5rDO6WqyLwqMAH5zZ24ZLelYzwdUaYvhYUw0belYp
WZx5f8jcMdtJ69crR8zxJTbloHKYOo4I9NluJjkuezUP7s6zhkeRd94xyBC1d0HyLSUfSOi2+aZU
I38vH/sT2vF3KETFWS5DqIyCD7Mx5RVqUoaYFyJ3uDypNktFxM+MUe4QMTwPvNHduoN+h7AHUsww
dRJNWE0XNp9rYFv70o1450wJIIutHoGh1cFZntJmOzh2f6ySQqwyy0USm0rpd3180SJJCto8n65E
P0cPuP597DjmJQ7jP9BaCO2trR9lfvFWyHvqjctSerF1FcXZDn+yUJPPkIOGLqf8hhJbBNm7ssyL
iyffSqu7pzTbl1HyESvsu23vtBvT5hsiubjj5eQbrWPrGjecs3YCuCr12Fz2I3kL6SWi9cwZYsjE
vce50nBDn4g/HaFBG8qXLdZOuPDkR2rDGu94vG3T5kQA6Qxjx9ikRfQDOOmZSl8CSacGIyPnGsro
SzNYSUqy7CjIGMzVfApr+LI00hHqLhZnKKZADxGgJUbEAZC5XpUFS9bpBbhEEVxxjXLuJ322hzYR
QSlh4RaGuKFat7iCeKlIuq+/YtfrP1tg95Wo2FK7YbXvTO3dcrsFfEJJ6ZjpeUz6t8JNdya+TIAa
0EBgPTynnrhmEQ7soZh3I2CPQ1IMLSBOlu8w9eBxR+BERY8XjCAhh73P9BsY887mk3/IqnmjT5ws
UW/92qzIqUSHa2gR9FW1FWdnCSVyWJJQli/gW5Yo25oZrn0dDJDs3TLr7OPim4i3X7wJkfU8taym
4ogo+wbviHmgdyC/Khpp3YNjz73NdKIzEU7ARZ/dMd+0pXUbNGZVQcb4dqy7i3I2/aL+9DySutu8
uCYeppY4cctzzvbVCFysiigr8x7/gtYt3qJQO2g4c7Yk5JAIW2hbfYCWyM+T4tde8OrHEgjGXnPK
v/AGXYZyRf3k9VBOkloDJ0MmKJR4bYduDLdQ2t2tJiBFEbxNo2PMqPsa11K9JpCSpkyUw8bpGNeC
S54nvd8UNjLwLM5D30sIZMB5DkodpAShFz40ntdSqEerDCT3CZm9uaafVHPKtBTmT52iEcZIzsQr
P6qeYO+m/Ah0CJ6BF/5hs0TNMfNhQCgZTra7QyfylVd1sAu8+hpERg6jJGKhNgMfDkVJuUQjbSL8
QtPg9XSAFklmYDnHOZU77pAOfADEgLwCVZ33vNCVV26bdhDwLsRiRI7fta7a5KRqHprGexsZNa1S
08P3x02GAixArspYiTHEJu3cZ9zoT6ENZyiHMB3mcGxdq6B/SJFkDI6zk6WFQzg3mx1J1nSLYxqt
G1bpe5c0s7SLH7y0O+jRVJ/iGAyR03jLs2sZL4T8bZtgMAm4V/VOs8mQ1Yq/mkr7p9IVE8ullJek
DE1eF1fuck+DCBYHxpOggcFGyHpgMHtnT6Aa2nghTlUtD7yCmj8FOdoZErwir33VEo/EyyYHpF8I
a59JM9+PnLbIdXJS/mZHA8OA3zsvXImymTxtwQydkYPx0qCKog9MH2tTh7vYzuK9AGpGwuGHicpw
n1sodVRVfgcqCD/mJP/Uyh9XlYA655pMszrr1mnPO5jG4g7fyUUbyJkdqAhhzfKfFT5L+s8exbAd
P8eo7oFtJJRGcVvtlSE0RmKs56o2el8kkn4zVd4u0Z3iJa5hdmcGKzSjrY4OhjqyKwlMNBakajWS
DJ8KKXahZdRXKuRN7HLPlqYdX4AjJheYRROJWlgVnKmomb0w0PgXkffvC6px4xg7uXbwogcskWSh
NMWiaVeMBZG+7oxc/0MmNyLYoWDnAiFUm7z+wV7Uycjgj1wq8dVNzP3I3PkY5pwEJPPGW4INxSmJ
QkV++ial/nCLy+yF9QX1Yn0hkIB8xkSP9wF8VVqpSXtw2rh7GaJgR3TE9DLYyGsAyFlEQr2AFWCx
HSCkjSur3BIEBN/GSBnPOzgRUSTgcMa95w+CKPGirK/K0FwM9C8OCYEAjcxj1TAWmBpaR6KT05sR
mX7dFT+arJtLmibHCqPPs2umG/CnCdku5PQkU4ZuU6kHm+7Ot5Aiz4zXgsnMr7mBkpxCrbjO1fib
E9i+CTOTezouivsMG26hD7o8FsI+hJEH0oLgdTUz6XPJpTWrsXkpavsDswqNWyGKQ8c1chdOQu5z
0hkHJ2JjredkfWpJcpId0yHPKZ68VBVPLGXX+PaSdWPrzT4Ro/vicS/trF6oLdmwDB+DgTDb2NlU
jYlUNImAQFhJv8vixto7TGF3ZQV4znIcXJxW9guQJjolOP7BoT62Ju7bXM2XGJUvUbx2faRcu+XD
YO7GltsH3BurtlJFD97yxVHW5zyaEw5lm/5GWzg2tfZoLF9S8hLhk9uvCa3BeqSEuraRPl7NxGH2
xCbJBs9+/ff/PXeieSXacwfHU9tWLbbxRrjMvPTUNtZxKgkhVSK/oFo78V6MN8dR4014eJnJNLzP
LaBJcgnwa1ayu9gkwVwqw0QTlZMNBRx6HUpt2oMNZRpSlfKspz3mC2qXrYk51VonRKPiI5kgys3C
eljgKMyIA3PnYEoxV91k3hsrkMzH8j1xQ+7VmrS/REd73FqZ+ShGENMKIkRpqfJzWgKR+4beMJnO
0Si7M8wl+gGmnizZ8nKv/096VNs/GDG/oLLwjQ1DuxvMSfvo6GaTuX2obErZYYCUxOSFzT36gDoI
+23laqAp2iR86RuBiGiCikD1etHTQq5QHjBUm+CMor9dpV5rHoyKMtvpgUOh6nzvxr59LD3mXCGI
OSqkYjgXgp1GZYU52DioLms+MvNDbfX73rYxPbfJ8NgSjkbaSxc/Wn2A0WmBNM35DGug3HJwB29z
qKPHSdEc8vz+CUndu/dD+ZgGznB3Z64RbqB9YkmAtrlwr5Ps3KskfAZ8NCr5OsGNb6PUewHFIsBB
gpWFuhIQ1nESUnovRWLvU3OD6k2/iJbsLgeB2NppFb1vn1FMlPbEQA+f8lrzag8tGjEnUYLZIjG7
+jqpoT5ogULTFBkshxgAHa2hqd6bpSkjxgCVc3SZ83i6uilTDP5Ksge9ybrk8QjooQ2PJMQYfmM1
n1FgWRfgBP02BZvC3inJX4MF8UFJ/hLGWnXq0K3tqgCrBGjTzB/RkK2CnrH1FASPMQCNMGNmMtZF
vHWsJN8PxRJ4GNxAmiW+6D32vGTevcex6ScFM3jCvqHcVRmjHjNoWIiqH7fO3PdQDlAQHEi54xI7
yI4jBJW778bJIBYHCF9WJzSOUIrm6eJBXUxH6KVR5/1tMvspF+Sc1TPBbZaDRZgrfVWO4jrI+S2v
aF2dEL7VoAJvY2l5A2eFvU2HgoKgypJTepje9XGIX/mDyOr1xyqO7UfbcHG/l194xj/ifrrzAmH2
DwOdcbx1hmjdQINgNVYSo17olXx18m4TYXT9nJSxXDlcmmPBtDzMe3lzdHc7W5pLNB72Tbut+PkJ
Aze9+Uw9Eu2Uh7NfKPVhlhDSm8A2kZiJl8hV7VrLB4NVmXNJ+B61hAyTNCqEn2khi1cDllFKIVXr
aMnawaEvYniRcxroPSjObqD9qAp7JsdKR9dm6vkJuGrmF4vyC0U9vUJvD7vWKvOzrSTQcupZmxVa
EGrsVwgApHdv1lVqAQ9Pq//B3plsR46dV/dVamlspC8uLrqBPIi+J4M9OcFikkz0fY+n90ZVycqS
LNsaePL/HijXKjFJRgYCF19zzj49WDhrP6b9pXYwDhaxE+9JA3IJ7bwG/jtS2qfaHr1d0TqnUeTd
vQs1dAx4clY+mY26ICO9R0cf1Yconu1tMDluB3mf+5B4FVyK0G7sMxIkNPkAofcFbGcOmhBwvrGM
XYaIBvU4Wjxw94zKfXc2+jcnJ+WscLxnm/Z0SSabsRmlBLXHPn6dCCbcadcZp7igeeycrKdCg4dB
PhO5KSVMItLNVoWGUicD8YbEDH6WcReUtc40k2a9zZJ+TaJAtvYdNUtBDIxaASsDJ3ioKi8/D8gF
2B+lQLpFj6IsaAWaFzSchU3Mm5nwcR718CYFznDTOpem5AIoRsMLws8BfWiFu8jdKdsDv1iaxNzh
XhovxeQ462Gyj+wpNiYv+BTq78AfsktcaO+zL3DTjDYGit6uyG4BaJUE4fcB9MIhbcZ94g5bfObI
OrOT3bsd/d3s6CZIeZvjvNy7fofv4tphyGPBrayVXu7zAfqnhQrUGd4wJjHDKPUvGUkT3REzzChC
A9mEjeQv3og4IUQEotLKMRLAF+zETuQ5zBO+JgK1NVQHd6hOonNv0lx8NUIj4m9kkd8wsIQjdkkU
Wj4z4MGIPA5+YsiKKWD2YTHIwQ+P5SINnMcI6wjeJ+RW8J62MS5F1r+z3yrUedNm1DejpwWRU0QR
ZCpBI5DPmoMYZx6Bv+iAmeb2QMv57FF+MxlRdshmbdI1TKtttKsz6lF69ktdTyXbHmLVhKtvJtro
HQZXkC1W/VgN44+ybQecSGo4afMfrtQ2RWF5u9KfuRWU95siGv01hGRA/roFdSgswcUaD7BQT5TL
xD6P9DN9WvD4bEsJu01O5zp+US5mSeVFm0HEd+wMBqQy43hT9dh0rKhW27x2MdwZtrEEpNFFmTz7
OvAW36t3g4KiVEK6WRVq/KESzb5OZulctbw3N3o/oNfRhktbh/6+B6VK9BtwHKIrIA+01j4F4ru3
CfkdGG4ejAdfTALee7vOVfsqOwZPM7gyKr44yDM4UjVKHnN4jxxW61FhYHx+DNyBZZTTTjewH6Pm
JQBazLbCSVdhTUFShfo6gWG2sDrSoVvh4v4Bbl7FtMfYcDOikV0m4jzCy6K+cJwvkP4O+5EdemxR
n0zeh4Njbl/o+sLS9Xg5pVCShSxrxvr022Aingz1LExEE7Jjk9ZaG9lgN1CM8EIL+XhbXoiRoAGM
B3rWCkGUxpijMhWdFblVe6irI0mgswof7C1SDnMz5OgNQyLhPA2uUK9qEumVHq9VFkHAGWlwMLox
2AXfC74xV0gFogtnFyC5lHW3p51cp9QPemrdk1TmbJui4domDlC5AG+GUaSnMq3vWX9iGVeRtjB9
2j8jzE+N4z0UliiRwvMPcdBgWdSRWhCIpR6a0W3z0aoN83QJoXC8MrSFSWMPW02bhpnT9eQwUtr2
EoWmQbyJQvzNuzE/pCncswklZe6F3FuJOZwyCXAL6KWMwuZG9R0YZ//M2f8m6+k7wQ7h3oMKOiTR
qZ7dCTr+S1ymc9edawCAKRYtbxP5TrhR2SfHrLYGxB4uk84iSyJ2TzlDhUNHwYLsmaWbNCbGScR7
+8TcyQ5BIopotDjREbF2uhuZL9WVjvpAxN1qDK2FcLLPCnnf5FYrI0XKokIe73qHc6tpt21hdXsz
8e+SvuLhpafM/+s6XLtUih6tzkIfczb4Yb71p9MwBcMPu3vNWp3OOEqbs+t/+TkMFLsaqfQCsXAn
GW96knfQ22jx0qX+nJvMkUuGrp+cn+PomgS9ESaaAm22suCxaj1624Lbdf42jkiQHDUpvDH7McP7
CmVqrqx+w9NdR5lDDGtPfpGYQOM3Xv1JPCuKDQkOGmyrWCLv1bZ1ug+jdus0IUolHXOhHmrRKmty
fd3b7BoD9k5LiJ8jRV95JhlRHiMT/UOjSHaALKyih5IAFvIXQdsb9M6r2uLiD6MNSpPwzk1fdw96
yQv07THYmlPxVjU4HlCimCvhDncOOzOwU0Tkxnabr6LJ/+pwOiQMRA5K6DNeEjGCW1TnurrvHT7w
DLWDTdqaN8KyCGEVaIMs+sFlYKG/cJpHj0w8FBH0WaLLt3GZMWfqeWw4n51hEy6ggpDT7gNm3hyh
hvCCTQe9N2y9k5j8fjHokGy74bmEJfPrIeBkkaADmPtZhsUBgX9OkG/EIe/R1ITT+BDmE1w2h5Ey
4ot+AY8SwC26+LqAL8ZRvIC+XrNaGNcGdDWvs7jGTAno317BBhTbxv+qASudNI2ISzNxAAyJbi/D
7nujW8W85RG78U7mkrBQK+8JNWbc6yRsF00acJ/dk913+aHtO5alNfAubt43IVOwMblRLz2C7JqS
jD7ptwwiuNwu0Df2em168bDO9kGMf9Ms34WE+lLihVzKduLOH/MHpXFWMDbgDepq/QKlwVfmBzqE
JzjP1WtuhGeV2uaXDeXVNe7dKK9vh9qzHxjcfe85qE4+roGhT6625qtd4qcHGXvAuMI+vg/K/rbF
BbCy28DaDvVg75iK+bh0su9Ekzy0QzheG5MaKHt0qnh8sLw5HI7dLTwf884Oq/yUte2KcUpOLB6h
29HtEJFhafpc/XreoDtNj/SRVhAal8limPuSS8LYzk0xQxiWBq5osPSdrJKn2Cucow5aYatmvpKs
JpSXOm/J/zkqi68//+kjb7OmGu++iKXJ/vTLV0ZVNu4///wnzIY6Tsh//Yt38e88lZecZ+Av5/eP
r888+xtz5W/f+7u90vgm8C5CYlSGtHRbd3/yVypLMX6wdUfo+CX5fb/7K5X8ZthSuq7uKsMwXYMv
/e6vVOKbA2QaaqKtLOEatvnP+Ct16fCjfvZXSt2BQ2cJC4yVa/D6/sZf2eqR0UnEVwjEh3Vn0Sv5
fcMKzgk5g1AMoJ5EmeX2ERhU52gW1eOoOds4b8HYMUMYiCczc4QQWsOE0snbm1YL3kx50bro0Wym
l86OWUBo2oFwsUsz2Ju5JxmHgQhXFESxbr2guz8ly7EhLUGmCfXGyLIW2x/IgnoTB8mZmLGd21My
5zEzH7r8XljTurUZJVC9XzxBA9RpwTthyQ8E5cZr4QH/lCboCF+Sq6VN6RM4bs4p0TCfjgSpUjGH
ruW+G0AGMfnHCtixsSswoJLy2SInGNwHm54ahNWHKIuzMOWPwrWvRRARnDKAEuGIrLw7jyUPMUp5
Sjg66UDKQIsYjBTZIAgghs3ojVR55A++9gWGo3ZeIFXtHBh8T0tXs5zyXsPeIe8u78tFEU5X+mXE
icQfBIguJzLJIjDu1nAOCeAjN29R0rksRaXpK42NbiOfjMRucM+QiKUlq6qJrngaiV+tnFvDpMXN
J+dogz6fDSZZ2N1GGoTcELgNdkGm4wq9Q0RfvjCM9s2yu3dWL/7S6zlz8nbTx06OyRQWsiofqBGP
TRffJNqb3rhPlBXwa/kjDJ+rovpeAuAUQX8Y0IimWs5gqc/uTRg+JmFgkUAyQcIPEo+TJrSThIOQ
RskPVZjH3ggunW6TuuxgvMN1/GCWCJcnkNRe9xTa+FdMlQKCHY4s2TkGhcLr4p+1+WoKVRPOqZNS
op60LLv2TQLNGfw5+vdoIfp328ILJmv6NtI0yUgmVripcjiRWfpYdPE94JE9xyyAhnqbDv1tGHCJ
vEKcWjGRLzc092Balijd8Ku3BuhM0mJIXFt4vXNPWvyuZ1TZImSfYnLDGx15sIQVT3DHMRUEZUnR
3Wc45tJQf8sMxm9FfSB2wmQWHoQQLe71CQVjNodesvkk5rqAN9j1z0avP5cSF07Rotyy2Puk2zht
H0AkrkWZnWBZ76jVat+gLbP895nlM+U00JF0vmeZ/pjiFtMIrl6IsHuAXIk7QPQHRifbysdONVf4
VKKMXWZ/XMYYOHDLhVWqD21oeIs6EnoC3MQ9rmAWFrc5U7PE7x9//arZMBiqVbuWZFcS70PaDhOy
bTukB61PyFvJxCfDrwW9P8WlQrleEwQtEKfI5Htv168CWYGjxu8ht78R4g1mS82W0q72YLkyysal
itNbHt81nobhhu0iqZ3g8BBXsL6pmo1tgvDrLP4RhIoTDxhzt+FT2YxmAt8S7mNHJF40raXZX5Vd
n00j2OgiOAa9OBQqfTehWC/IEcNnG8zL2VGd4UARY4XiPwEKQ3ao7ulPowKiYwx4UFWGV7MLMHaN
CAAdhn7gAYFMtnLl9cZzR82/EPxyR+Eaz0hpm+a7u2gAWGnlIlGpT/YcC8vBr2/kQDHsuu6C+NwV
1OF9NSJl8xSP/iiF1ZN363L2XE1m/1iYATtLlJgIIIfbqavuIjvABS2QauPsyxMmU10rnoiV63Ya
/7qhIcHIpU9vsXFOUYJHCYYGcUWPDisEL0x+yMEC7zigF6zJ98PMviSYAWNUXBrk6mY7e1KEK0Y/
VIkEPtbLE1vGHqfVvEoV0VKPMUVW9sANM37lUy/puau7calLWsjOwj1BGCYOL4iKsqkQCWUOS2PA
6XWW4d0V23iiLbIMHwlj8QZ3DjAM+WyrqWduYZAzOvhUesUrXDBeZvmaefYXmRnALiBpJRkvunv3
a+RTqsb82eQ3Qk2XzCFDlcPqCAlPYnWLvhrTwxJSFPhAZ6kVy7mFHoqnKNKPExLCJQhjsewjeAFl
6XI2SbkerN1UMWxJqIs5kMX3Ub1h/uox947RstGio2o79maFXNRdI3iSJAjWUmwSWFOsHrtuxhRB
UHkSfiK+PBQ2WZfc21P3OZKiJkdIA1VPj8YTL182/Ft0m7PFkfVTOln6xmwUVJDhMeEPcjDGfKmF
oPyn8M6lo8SoM2wzt+J//UGRkozTks87yiVWopiQW9orLtmDY6KJ4Fh41cur4AmAIixENmG/RKwg
4Z8SAOn5aFgjjxrcKGAVFSXcEnHAhH3Dw28E3WNbS9f4XrdJtrIGZdMgeY9JGTOR7bwLQKCT4fCJ
waKyLvuIHEnn5DTiXfPLjzagBQq/7PKmMYyXCflyO+GLcFJJF1O+6eZs1DHTZ7vtH0wZM3p8bczp
qSrSVx1624JGikQjIJ1lSnulFQ8gCD6l6zHtzkE32rKCozkQNiMrQFREz+vpSat6ps0ND9AelGFR
ZI+2L3vO+rlPrYcnUrp2Xc3qmqCJT2uYhao56jEDDS/MS9QMcglbjr2EMDDoW9mlm63Lk84Dm+6w
wMaJe6Jw3oN6eoyUgSYubx7Q7Ww8ncZ0UOpS+HWMHshBMpxApJ/FkyWZfiuAWsu+1I/JROcN193a
+57zKTXsFBiUwuTIzn+ZmoiBynoW27iY6QSRJEtTsBCsckz9Om4VTjvMPehhOpvX7JoDCFJx1OfK
ZXrIWK7N+13yCoxzp934k3tl4s6Hy+QT1nbDk5vKL5L40Go76Z2PcJXjbjv4TwO73ag2n4ychb0F
J7ylVgJRwdOpsOFdMAJcVDMySKuvLGQfo2dAMsjmCphd8BagcSbxFgYs+SmMqBuHeSSqBSTcUXNj
SFBjcxqwHVJbjqac+QkuOHSavzp/VnEptzbBPimTdlj42pHB6aHGX1am1d7VJ5Jf8j0G9l+LMsDV
XT2DgCfGRplgm0miQWSf4K9+pkZ3NwgIfJYKIMcNH7WT3JeieBnK+NMJn8yQ7raNfjS1WWKEDIaV
XlQ3dKMkyIQhSDrzbKQ4eEDjEMKc/IjIWGAQhHAY3/ByQASFDa2DNOfr5iKT5cnG81W26JhxqnXr
pO44ZctiT5X3AoHtJgeFsW7nCE6tCsEYtjzL/Puw9W97gWawmClzGbRBv1u1pikWmaNecXPc6I3/
gyffIgJwsZxk8d1z9Yd+LMikwEkVWvvetJAsc/YMJtl3TZmvwKU7Cw7p71HOg5xeYRGno8DBVq3H
ZHgUpGQvKptZA1BxknyUvp4C67MJ02dYKgfV8GDOg+nLqRDKW5EPwt95kzASCZvCGgLnLF8UaVXy
8M2CRd6adxMZm1oRMFpOkFN7JLviGz3o2SGCkbeVbrur4xHu+FR+DaMWrgOrB0fLWJEHoH/KZ0tl
MRM5BbUvWnQZLqXP+MwxvFctSpEQVBDzu0DYO4VlRhqfuo3VP6o1uAqTi1Ra5zPQ7YbEatYt1Zzt
T+hKtTnB0JyXuZmO0rwuQbSzYAO6MjUQ4hOsYKVipo++czFG3gzsSJd2HRersh/NFSP4CbVL/OAj
bF0YM+m98dDY44lYoh27G2mqWUAAnSPF4FMj0oW5JpCzSWyzyJl2ueecXUruVWZXjDZJP7aoRNZW
Ez36gfdlO/j5JobzJHBw7+qvjE5JVOoRZgwtD1IqFBY20W4ofJexrbq3CnAS9JPkDTY+esNiV8kO
aj72C4SqsSbXhryKIEdqr003Xa/S3a9SKF2nDPE5yyt2jwGBhgz1J8CUHU7oacw/LRvlUItKqELf
TBmjSI7OUJC5HtwnAf9fjw8y1PJVanAOmyORYEZUrkRO5sVcnrLnwO89nQdvLoAYkqqpYPU6EJ+4
FUZfbxT4OxZI3mMdETaYY8Jj+Zrbcy5GA/jfkdse31rdZsApphaFyEj4WTqeRqu9xrPOAqcUHFCx
ss2g37a1+WoaqL21int29icVihQIvw0ECZXyUU48CbQW7Fx6NyJHRc5k0SASrqla9TLl3jWzAdkE
vsFYkZCtEVtsUr01xKqt+FhRdNT3eZ/fj0x2JpWHS1VyXRjEEh7NgcrDspr/WT5w53gZa227nqoE
6rIAcehbvF6HhR+4hHmTHBcmqIFRw0aKRjw0wIpXBJLuXLb/HSulcgxtOlTrZLT2pWwJAcpD0e0c
Tk3EEqSZZk9EvG0Guz3CsVtw2yB/g7y0JpJhH/ec3J2W0zoY2qMRDqhiKy4lThGXD3WAtU8Y8Qui
Z2vtdsKgmsINNKL3UJP6msou2QFcnZjAedSWHXJ/Aewc1Hw7efY56CFJSnMo9l7nrt0Q8XEp7Gkv
mkptUF/ujZzNVOKYZKCjTGkCd6vSPNiGMQlNobLW4Zy/B2uSFRxuq7xhP+5l4WNmvRRj5q6mMb1B
KOKvFXkWLGuc+0wrxmPpbJXVkdSCpC3N6FJggQGxSzvijhxxHSKa3zphR1KOt6h5u1O9Gqr4Ue/z
KlrWFZ/doI22cHQgPup1dPn1jynCZ2DrUbDzCEqKPXwkWPMCnsnsSbK0fzE63d8nSLxPRfZc+lEP
PQUyQslwbtk3PNpShoGbVscynKTyrJLYekvzcye5owr70njJvhvpsrMOCTJyh9rov3Npq63hD7CE
fMLW6rHEeVvaK9dvo43AdO135q5PECPzYEZyW4/j1W/96kBbnBksCiozKj+98iqtrHiUfQnacXRP
NrCFoHXJXGamutAeobQ/hIIHNJoUY9kVDAI17ass64eomgufGD6D3pb9qg256XqDdgo341qRyIs2
GnQ4JV0rM4Ff5JnBrYBEGfrLqmzvsFGsQmgFUaK/GFZ+hwmuZWAZLLrSv9Zl+mkQr6t6+y7FmdEY
Jlvc+tp6bndNVbuRxtBufD1HGywfc45eRmG7GITMcs4lUmW4NQupYZPQ0DZqxJsDW8Izca0adl+I
wE004WJVGy5FYlckWNeLWz+wXp2CvFQt1QZWP/ZdVoK1KJpIANi2dplDmVQhhWEOkmwij/wpjcd4
2GE1NSK0FMiaX4aA8xslfEaNF707mNQP2VWOZPA4wviBChQLIQh12lhoAvBxkKh4dMRJsg7yOFs3
RrcBZ3MxxHhG1XUT0ghicz3wyYPsz0Fo5q/KJu9OSzC19qg9UUImZQXRRLofTYy7y24vzag+Rq18
1TuNzUzW/kDp2njFY0zPjM/yPei1bSa3cT3xrIlT9j891Ucxn4aule0hB3zB9ql3NCdQVW/yjpPf
mcMENZKlo/zBLYuTMWXItgEXuMOMLx6oSEX4CiRjrbs18QOBTruKpThjMEA1MDKQolHpcsI+wpzK
34AcrEcWXSYJn+2NmXVvtIMUo1hYNkzQBNkcUbzCHGXv6gowBkp3hjw4wiGCc+mb+yER95FiPwy/
nTmiYx/rKJxWdjnxzgIJ8Bo3W3UKDkNOqiasDvvRrCOxkf2pmpzPoFurS6IZq4DUSfou4hTTmjLJ
VgGgjyCUG3hfnJiMJq3cBtKJSNCLEvMA7+Qk81StLd7/ZdGMn12sTUeRZmunxYgQ++5DOInnAeJB
nVkGztkEBbJVvvtW9WOS9q1y0Dt6k0INwpldK2hTQesx8vLwsZLR3K4aG9uUSSdFTCC9NCvccaWZ
zZr/qwnsjzznKKPf8xhkAu5i5BT2xV1F9deb+rVNa2PtZd2D1dpvOlE+C+IAWW4YxER2QoH7vY/r
sriLo3ifzZiPqTGGA/hq3gazMjF1V6vWsD7tyS3WmVc9dSpYV8aUbGLH2qo+94D/sGc1h/SaOKO5
sTv54Y1wOzKzfgiD4a0zSWTVG9QV9eBV68EeXjBhtuv/hfXAf8ZS/AOR8T/7C//689+o/+1XWKP/
lc/j+D/8x/rXyf21/ZqH+fSlzc+D+//pF3+f/z+M//VqwNQlQ/J/vBrY18nXL/kPlgN/XCn89n2/
rQU09c0QjuUIVu6mJFxYMZfvv+rmz3/iSw5DTp0BvzQZF6FG/I/FgKm+Kd3RQbFRzbuOI/+6GOBL
gmWBcPgmYdKu/VPgxXnqnyejn2fz9sNUthDCtQ3DcnRsnPxUvv7xfhdmfs1y5F8oETUHuKKGzS9b
9SZaxRjbHVZ3xDo/vTe3v/3MX7I2vc3DrOGb5/fub3+VLpRpSobrGIEN+4+/qpVaE9s1vwoA6ZGx
J8qlRsc6pG7BPhO+mx7DPNoi80An45NFo+5JVmcGoK2nBOWVzRTcrz7dUnzF0MGDGJy1wlBvTPsq
jo92Ed0WrIfZMd5Ymnb3X794JYBg/t2rxz8oAVWawsQX9cdXPxWMesNEeHApsII7mn7TDmisFMJC
VG4o1ctlS42rEMtFHwoccpjP7tAQE05418tjWSTPTIxOWl9dojjYOG+qHTR0xf4eywlMP8ZOS+EU
u4CizOQwsnpYMdqBMcQd8i7olKKjKZor74KJgYVfUbCQBwMJodkP3vo5Ok0T6TxJDo69HkLncY9R
EqEp1CDyWm9IXpdOGYDFd49+5xyD2C7pMeXanvPh9ZKDMda6c9EzcWyS6jAazHwTuspGJ09HuiWT
LOMryHCsI3442oF271b6F8/VI0uNczUGIxGgtHMl8pu5Po/IzoXYa7+zXccqCkWJD9rVSsKaodxw
9vNx4wliuQWdpOG/EoS3qgJeSmOVsOPIyZ38fZMFm4iEZdfHw4vWB114POc3H7rOw49CM+axgx8m
fZ8yywPevmhtedKMCOZmdNUzbQeoaBXL4JL0CU18fpONZMvmsI187Alc5xwlRbB1KxxsCOHG2oOK
iK8nZPzfok8f5mLXIwWvfoMXCYeFz5+TgyS2cVRHdxXKNZ3grNDHyBCobeoH+yGV9+SkXSLwM60J
AUj6Ky9tbicGp7qAvcA0ZUJBByDrWKLh7Avr3RmCa+Hndxg3TU3fs0HYRjK8BaGHMrP3G3TZ/h2M
qY1v9TdhAF/KA8+RlfLNG9xT7IzLXuknf2AnIfPMB4o9nsseHbp5RqBB5Q6MU49aLEq+hCzZNcs8
BSRUtOSDdEp/HukembMDWkJv+Z0a4N63rLsYDBR/scKp0SUGk5/w0Rmri2eYKAhB2pFrJfyNhN+M
wHdAqQF6IaD5W/opPf9UN1sirXVyHsh4iaKCrLuYlhxjAElJMs83JgFjINj4yZyde4uavPJI3Z7K
5nWs/Y/c/PSj6UdVuMvK7+9rLVRbNT0j3g74KEHz6crx1WqcHQVQj0JJbNswHjZIL9xlS4hvNt+h
bkj6eVmCLq4i6Ado2MiKzp4R5yO/199SAmmW+BovaSPHBfsmt7w4mNWw2h+7gcaW5RPP3PxijzDi
fBeUTM4EuqWVMSU0Bzm7u6GcFb33kge8E6IvXmAm7ADuPuRc6QajPWIREFiS2zxznPvaCp6Y0q0c
qNYBuIapfmXeRvuT3qA4OKoQeIXdrUedyLi0uJjxLgfF5JM6Y8bm+1DET1XgXrHHPfmQRGc3kknn
7Dv1i2vMZLMRoBXrurxhOyE0Jnrej0RqP7pygueQHNoifBon5860Y+wd5rs1BxnqzYmqWCTDAsr6
O2rDdUg86WSod/qSjzFLDrWOtrgvmV+Y77ba9BPk20CeojS+FU3xiQODYaK8Mvjb6b6g97SPFFEM
bJLnsrhi+NglXfykOTZJ9018o7S3NmEo7epsRRpkSWozZu1ZTgPyIn1fc/9NHRgn29gSDwFiCs1R
3vl7FF03cVzuLK++bcebpsfvRNMOZkkGm7Lx90DaNk0dPiqYRYyNtmOPz6LXbu2+eeFgf4fLChht
SeYXA4AKcEF9yOL4tp5GFNPxraqDO8uq9pqlndKQxUjZ1Jc0jY7ZVGyzNLoUxvSmK2JYvWrHPHOF
DfCxy/2DM7L+LjmxiuCqudFz/T0xMqZxA8LNxGvOCTwRu4LpbUDXwzCYTQByJpSMBjj8EgUxyVnW
FmjU0kWTQlyZdYUtDpAhLC5VWVw8zzoWnb9pLZKvhsJ+H6U4/S+Ud/9v8bQpuf5xgXcKvz6C5iur
m6/wjyWe4vt+K/Dcb5YxaysAa1u2jlmHsua3+s79pmybuZBS0ub4k4b6j/JO2d+kbZhKKNdyZrWI
/Kvuw/4mTNOZKwyU44IK7Z/RfbhzWfLX+s4G9o3mQzhqriEt1KxzWfNTfdeK3rVEBaOikAj9W2us
cb0bjPDYzuTZtXPoZHqvYaFaGAyShL9KTVY4gcl4p1ElKsQh19k1L51pDbXNXY5QFyIGWQtR2O7e
KFaIy3GmRXpJzzPCJMtR6MaQG2Xjfw+TbOe23Ro5OgtCFSK4UoykLBNYQQzXjIdb1MQn4hsXmqPM
ne9CVh5C65Cl6TOlSbyIZvQFgRkHhMusasz+rJWZYOWOCYsodLJh6w3K52DhxzK+4kBdWImNZKJR
zibrOufOT/Mfjse4Qicqy+jqW5UxqBzShJZq0rABeKrfs+37XibiwbSb8C6W9r6IGAFalLEombNi
iXVmZcT91nESdUPbFVF+WnSP2J7cg6aBVHEEuq2YiBD67CjETgoe1G0RQ3gINlkgYpMotJ2p5eRm
DwMYLI0t+6D/VmPPzRHN0O9FNt3R3zRLP//nv/1/BcSXNrfbP76Bl2NRtfUvj5dfLl9tU70nv7zl
2dfP+q9ff8Bvd7JhfGMXr+uOw21p6HNj9fudbMhvaLOQdCkHs6juoMX6i4LLML9JIZXuSro1Hh8m
sq/fFVyG4ucpg22YKVx+D/f/X5rVP1zJv17Zn9sn64/tE6MnJKOo0U3LxAkjHYvX8POdDMzJlJ1O
0dMIQEYtieE+XnFCd+cVVmU4a52wZNZYL4SXA7wdUE3KpUb5tWRF8EwUy8GaEEoZiC2WggNhSjsm
NBcvg9ZhEnnkv7iBtWpQ9eqszoUXn4VNiAUCF+SY1O5msA6abg/eZSR+PucQYJrCsmZyhttWaUSj
dKukDV8KFBM4Jtehziqwxu9colLSG3Zl4D5WPf5O35uAvzZPqqJu1tQ6cDYwrfs5M9744JGKbEx6
K5rAk+2nz6rX76pZXtQCBtcMcoTDfR91/02Dh9rujyfl372/8/v/00lZF4BjLAvoUq7XVzkoSCcO
2D0XC+XKxyRW1vV9HbFyopRK0vzdqrtjzlptodJm17tizywbBB/nhhl3h8nyd5XeMcZngh9ULCdE
Z52VDSxTzC2Bo96dNH/lnDkVTfODjdJCA8+Pdoe3NpnsGywxF80B11E7xr4vMn9WK7w3mX5mxNxT
PWTnepweWOdhMjeqfQMYLxskUe+FfU769MNxqjk8MzWWDNP7RaurWysvPupBPiE+PSdRco+JeNhh
uzow8gOVh1ahG8yHSctOoEhOObFaEgpmkYDfncAempe0kqt2ggFLs6AapPBlehoppBFh3w+6f5H4
2MiOWaUjATVOieCXcW6T1Y8jact+7a2ITUQfD+UptvaG2Fjo1rzWWWUw2TRU6mCTVhOKtwg1hE6G
VxK8zfA0A2xyj0rAVaAyZ9JNV9zYE1JwVfMR7K7MXx76gf1OF/OQQIZx11N5Drp3O3D4msiM8bI8
m36PBWta9o64N3zss70ngESKMDsWk/0dWswZ+3i41lVwirP7wmqOLETNhT0Sz50ZwcmIh+Ng5KsR
B//Csui9DRP2GildVkXcbd2t9L7flZo4k+MKwdHb9Jq3tXJrFQHyJZDeonEuAAArqs5yiTGY1Z1D
dJDHapwHONoGF+Q7wMgcz0kdSGDSw2ORwdSfbLTyDKHbqNupsR03uo30wKS2pd8ND4BjcYQmWX0Q
mr4p3emuUgwrCXJ9KftgYyXxtOqnkv2z+wEHhwlo038MUbfvQ/AmAY07koaS9CcYRtOMzI5XrTJ2
qLYu7GRXrhqeUhUhFo2rXZkhwXL74jMoJFalqn8oIg8AvvPWOcNdWTRvjSaZUNosarPcf05xzVZQ
mPLSZjOQ3DYmLrwMrOAwonEOEOOFOkdLyLqlMK295ZU+ygE4aRpYHPRyB3A69Jd1BE3d2Ydmdo6G
4Bwp68tnpWar4i7vsjWD9jutue0i73Y0zB/u7DjT7eEa1MZzrfyvsM/gHtT/ztx59MaOpFn0F7ER
DNpYTnqfSkkptyFk6b3nr5+TbYD3qnqqMZjNFNCL6qp6qaTI4GfuPfcD2z8T0hKSGj2kHWoP3G5v
TRoCxi8uQ+ctmkG8KOZIGk6vsWMiHpR3sqOGL4sOBLERcviCQVoHlnpIHPcH/HhGywbZo0TzKmHc
WFADAmIYdLM4tBXyNZcx0KwLRhgr5ruXGuvQcFbpDfOUia0VDaewGo965T62JkAurSIaABDTjFTR
B1S7i8Yn1mv4stAy5aa2jnt/ZbPG7B0gwHHFZB7CAsFzcOr66Tlm/4w01aXfvP05ZJ7v0Cs96EHy
zm/0bBbmsiXXuTdfxsRcVrG1FGI8xb17ciTZe3hesgJx30BIa4LRtcAnlnncnO2yH6urHtvrtiqv
I87UXBOHeAqPdLLePIuxE9g10BtkVPWs1jrQ9en0lOvlO36Lau/m5W4krrZkpq9F7Di1SfspBH0U
/NFTbSbNUhq81OTUm8tfXvn/fJP++uY0TArtX4tgjvZbvA3yZ0atpm3bt+iZX472BsO2CImcmVtk
o7TGqxmAJKr8R1Nvznn+7rdiHYgPcTPxm+M5yzOWvPmu9O6xWexC8yGrgh+loIZ33bRFdqCAnUrW
tGXSzZU0SKBQPNn9selQMZh6fx+T+eKUDX1fcNHj4Nkam2aOd+nAUbzU8moWjSS+3vBWZJNpZAJi
LZgjvjtm/H1qeRZSJW0bpZx3xDl+GWFCMBYldGn7DwmpBFGjtl3MPgn4dJqvJ8fc2Lm212KiCm1y
DitoHl5gXgbVMnFASdLBopmM9jS1+NyjdKn1xeeYN4hRGFB6xVE6MINqc1E34smq/GVK3LCVGxPw
JH2Va8ad68Bfh+mNn+15cKaTjZRJIZmJgooNpNMtmrbZdMTVB4FFmY7o17fnDgwOxZE4wCkQBT4O
zkynxi4VTBqoIkgELqCV/gb5NHEmtS6LUtLSjGG89R5nkxmg8tOD1UcP45jdJZX7akpx1LJ6izL1
Gw/Pm+rtt7AguL7yrsUNxR+Y2DDKxMQxHtzpw7AJFL7QSWK7yw0O6XqNdvdTJTVnV4abn83sp1FH
qyDQuMXdfR00WHmFQ4sdQh3OgVaDup+WdXEYqXyYXi6onjZcgydon0uvze9kjWM0D/dDkhYIP2xt
ndjuyY0c5FDadrR0wlgof+rxq9dYTVYGhwdWpcTY1RpmcddCdSNC0heDXt55TMP6zHxGAAYO0jrm
6ARKj1GBNXXbQLOWN/zh4OtYv+R8iLGe+fepKJnuyK+RfqRkU171AYJEZ2M3t3AdRD9+qJ+L0Vtz
ZBwm3bvEmfEQ8oXd0b4DctLNCveEfPUiGNLOotbaKa+5VxP8TC2oiBozUGgxdEaHL0qYaHUZAE0d
gxWTmmlmmD1s5Ga85exsmxBVMuioAE9eN+n3cgowqLkMj1EVJms36D6LnH6JkohVI6R0OzdfcZ1x
n9tHR+ntovaye4yIEmcPsr6xM+5DP3lVvBoXbBZi0k6t85jpj5Mh72tiPVzoIFz5t6a3zp5sMFui
fK70pZ3fyCXOyY8BlLn2vYVbCSnSqjHhtlQAXcvxnXzwFZn3c5bU8OHcrTAGYD9hvjPT5C7I0NhF
yZ0Z6CvpWavJzJYiN5Jl57iSrXf4lGAyn+FukLPYwBys55R5KapQ3vef+CrWyvrqmkCsZRpca9MG
a8u7RA+pPJQigU+uCWA/KlapaY+Vr1JH0g3VerT7tTE8W/I5iHaZ8VYUH1psXymZKG0AlHdkTcjw
KJIzQ/SwIxBnGijYZD1rSDCZCnEVGcp9uztH6UCmUlhvuVdW7lTfFaRHzRsggsp0YIE0+sZVw9VS
0V2fJc96STzn2K/rvjllBhK1ls4+RaJXlFeioOB/MvWFBZRr4LCs+j4G1SQz9DcNP1pIvJwDh6qr
AX+DLcqLXQ5wvgE+SZC16xTsnItzHXXPf326y98XM/RFZJe5umvobMscy3RpwH493JGBpNw2GPSH
RC6LxtjHqMjKWND3eDavqy540woN1Y95Hw3m82jSffsdOX2Bc3XqjOzvvN2oHHK5pbGADbZNZM5x
ta5rC5OaMUlc3Mbm7z/0/7lP/3+4BaVN+p/76/+avquP9zD6fQHKf/KPjtoS2JvYLgop/+Vh+mdH
bZp/cxym3mweDQUjwOG/+ZcnSv+bYq8J7sr85z/4Vz/t/s1QrN9c+mldWdzR/5t+2vhD3pxEc6kb
gohMy6Kj5+f7/b7BgD44su7SpRsXHUZcd2UY451ZMv2qTMDeVR6jJEe3NM8FqPyg7veEMJ+LCg0o
TEd7oZHls0jEkC5JfgI/i7934u2Ve91coyotyxRqT+lsGsuGBwhaaXmTAXYaBqu4DIEJ3g4C29pJ
9Ij/CEb8bQz0a8mj/6niYfeg81joDkWPzWr59y83Zbh2q1wPWVQ6r045ngKHvCeFtMm136XZPgC/
f/JyGHCycj5xZx9u5gfbaF9p6b9/uSX+Xf3F7/LX8ovkJuYf0lTMO21XKXn7YX8pvyJolIWK0dpo
TCeQZr/Wbn4JneJQt3gfob8Qd7+W6KsYNvbBLiD2K4+gNmf2D1O9aBE43ocwWCEGNQ5LeuJ5IisX
syivltAGb9Moyp50LkL3Sw/cZ8OlqWqJh7XMhZWjSqdnJFYHCsoitJqLNrkQyvEX93byHw6j22X9
ZdpqWFJwO/NdmdsKacs/nEVph9Zcc32x1DsLXnLvs68ST/aImzcNWXZrsWfsGQr+9QX+0/W9faqy
eI5MwgB08YfVNDSryMRzAXFMdy8R8d+zyE5X0Muqf4wX/8fbitnaH78ezyz1s5COa/9JLODkiQwt
C6sL2SUbrUtLsNbhsOt06gJfj/aMgrzlX3+3f/ORpClhWzSErXS+4e/3jp3ii9fh9S5LQpz32si6
Mm2ci4LdM6t5s6wHeIP/4Xrqfzgabr9GkL6uZeqcTlzUP4yC9AJ4VdjjmaHVIMTH2+XSvnZjtu+L
hJ3YcM7tae3rEGDy1tYXf/2N/809ZDNocvnKyEOE/MO55CQ+8x307UuRQgYkzmIzujegJ6VeFBlX
MpwvPvnZ//sPZUfBkWiaOrKXP9y4mjd4cgRptbSS+uzLR8viy3aMmTrzdQB+hUPZ/o+XWf75dsLs
Lxy2HJJrfVPG/HougIhCr4SQfMm69E0L/VPly1NOOvQCxyZm/bT/NNvg4BJks0ClaGubNCPd/K+/
+b95eBz2LOwREdsInp/ff4hCOp5T22SMIrjdZOglaNe5v/Lw+68/53YF/3A0OHyQa7DtUbfVz++f
48omEtNY9kuXWCDSySFMBcTlbm53c9ExrCACppTvf/2hlvmna2zyFycwZRI3MzfW7x+LNhXxhVlG
SHidduXmwcXXtHQf62fk+qg+AAPOOt3Z6kEM1C374o6Ex2cCP8/D5kNLL1xxdstxYRD8F21C5d2o
UAClfQPvXfbVaMmV8vbICnXauqLedK12CEAozyiGmVtp4mq/d61xV1vgqsdBfekFTQ7eqDDW1kMM
FjD7rPT41cCtkOvTS5/6b0MUn+k1WwetfskixSGUDRYBo28yDQcWQnXC+M6pRjarif7u5A6T1WCV
GciG6uEnD5nUVHl6R8u0cOPPgPfuADFbuSGZAslZxeGlHLxT0ZMfpeaanm5U0mz1Xtw7ugUdYNw1
JeTdAT2uHy1LqzqZRCALosLRaqFrQFFeGc0s9MTGLEcwQ4fW9be6dJIZQ1CzwmDpOtWxMFNW4FgR
GKyE8rGH80oAgHJWdkqLnZjlhwnAemcO2iNImFu8CIgAMqW+Aqy5K1e41Z5rCF5Y38sy1PeBBy98
5OjaJh7zlbK4hrDoDljiLoOd5vsQZJ0UKIRknI1r0/WwfZAgfSiFYCPFVKwn7BX+1ybVire+9od5
Q3kAfZGleYB/rTCfyItyZ1bPpLSxjX2kjPrIL/MnBs2EUg03hYKAqE8eS2vUtByLrKKBy2H3Ibwp
HydjX2lIKTGUdmYPRMNAgpofAwToJ/zNRMvgL4v7rZxgTjRCAjEW2oPZIBAlUHQRdVhO0IkYgESF
t7MK7cXxW/IAVbIT8E6QvhprLweYQeyXvwoSkOShxXDYrzx2h2eSfvL9FNtkooXjQWvgBkvbm+EE
6AACdu0dbu8tX9lYMHLtl2Uy7JtkCp8Nr3xRtn/Bq7QUwxCu26BeToOZb1GvIuSK7wvVPxjyOgxa
86DZzUYGX77LQM5QwltqcnhFgj/urIzEWAFTdm4YibjhVhYWwQptzoSbjdOi7OyfMmMsIIj+6IYh
+iTkYdYiKSJTVnXnUF+xR/Y2ZtieNCd6arXOX0zKwtOsGcCTPGctfRkusrC4Zmr8MlsAzkxoNjcJ
TRJCTPdJE6EDXSchXKh64pFDntVsEITPGqfrd9JFbIB8JwEJrb8DKfNXIk+mNcf7mRF2ERkXtzGB
YFdsYQLbWoMhylYJlc6qyHGqubXACJMwoGlFUCI8xgmD8p+2kduuMfwR/8XJNbDwc96Ox1Dqc6MN
h9eskPeewyS8jBhFe3nFFEV17qrMSGeGy0q9Bswxd8piE9o3rLUb2atxDC8x6Kh95sV3Y9GZ6070
JjZkoGmNW2QHHbJgRsQR7JeGOYrCIOz7+isbFKrMrezCF1Gn1rzKK7nWzOp1JI6X4IZL0oGYEdYk
182xb6oQMVn3HVjkDdl1/cYQ32J5UGBykkiWpwjV1cDzgTJav1fx4MPYd78UmPCsNmCYzQ1+Ynwg
TQVb0H89uQQ7L+tOw2jcjNB+EW8luPT6WHze0P9hikU4V9l93WjhXMjm1KJxXiQqIHCjxQ/pDT/S
G9NlV1v3JNsHa6nt/YZjGcakQuWU1fMcnDKT1nxtIydLG1wpNQNQeHnam1Mkdyi6iZaJ2Lv1cXrk
/Gq2pORglH9h730cMwSE3guLomEWeQ5mGh0Utja+5IUumP8DOq9rOK1jeG5qkydZuxGhupaptCxQ
BQxDuipMdx3q5Uc2MEipkV5WwbiXU/0WvCF0vfg+I12nY81TPDaRtbxNfj21l2lZLRtXkrRlV2sn
7/15hkXxBRi9mPVjSrgYp9a9nYps5XPmE2yKVFAUwJy0kSkNuwV+oGwbg1u4IfpL1I8As4MRMpgs
B+JHjcBZ+rQJ6Lft/DwGJKhq3jSsOuj95QTvPbRsuYE/vI4BTszacdLuIZdpm4jpKoA6se6a0N/L
kQaNoVRX1gFLHDgBRpUvHMb8C5cMWeTqWaH7y1Yq0qNvBmuYeojCDPdJ+g0mAf3ZIxdxrnHczZyE
nZNTVd0SYcF3q9K97mXXkdEVTj6iycKKKbKdZW+6kXEHzAJljEC2+2iBLj9ZclCBwEXEtpdSYpJi
1cOMZwb5KqyPg2Q2bDCtmcBgFNYnNt8JCGR3wjR3h3sBz3o63TdR8Qzsca1rwUOcaF9kO0CvJMIr
6x/KeMwwPJECWZMxw07vtg/qHscgDTZsRJ/rxMRmEtmwZ4z3csReCDP6ucpiQpOJbJhbRA1vS3ZH
ehiZd9LJGDM/hE0wHCAw4slmdL2oHaJbnZvbrYN6NCf2qkHXcQ5gq898s34za7XXm/rKiAe+AH8w
pueHnhSVLouPssqAASf+V+GutVGuR/Zr96knXx2C/bAJRGeAOMnF8njLllG1tJPEJWxZWNBxIRLa
+BbLJv4JHRZnRr2ny/iIk2k5HVItFfM2jD5sVfY7w1fb7IbecDuwVonNLSPG76BP23nbupREFsCd
DO6PJn1r89dV2o3y8nttaCEdoO425a3dYJz1e5GmHBVycgQNL582X7cxSUt2Q/Rfp0AaeUkyi9uO
GNeK+mLQ/GGnFdRBkGNnY5uMh34UJEfSBSXcc8xRTbwzXbNpinbcOiztKFOyg4sSYC7rl6nN2Cql
wQcu/6Xyinvc6YsSvMcpGsdvG3HhjsXlwXec96lNDVJeRn/ukIS58JpyiwWKYJeX//D1Ebv/+QIw
sFC25UrDRkpxK9J/mRC0jQugu3ILcGffQL5u2WMmj0ftvOdp9IGad9hOBJ3hhEmBYZTbbODVi1hp
NglTX/dwMTibTJK52bKxx+hefS8mgAlYm39TSFSpu4af9DM4I6g08hLd3pAr9JHpzDWG/uzE+o7L
hcoY6OQKbFlwGEyILj2mZagoebcPsVXDNJP+shzUrSSM3dlZB5i5s0JEAl1ZwpoFF8wlDsuH3hmX
wDp1Qn7c3QThAnfOUC4aZqk7boytF2XFrgdox0kHjsfmiYbzP1OOxEKXG1uSNL1lcdYw0V9yUJ8t
dOZ75lWvxZS7a+IwmTr70N0aM7iZEiVYTIMV1GBGL7rIGYq0GO7LClMnb05GJJQ4WeYfY49Uorrr
p52VdMSAh/6P7TSvRUxJMXS8jKxJGx7Edy5Ex3tNb9dV3DmzSLvJudNomU632qUSh5QUv21JsEDb
109lIYslmm9QF1zROSN48vUgHCxGooM1Jj8Hd3g3A9mtfEi/SNhVub4pw9cFyt+F3fAz9ZSPe4hv
Ja75cQfzUl8XKQU7xT2W1VzMQu3UDsWwIfYADqePMgIMWy5UfIwnugwvJK0ldRCNiLif1iJUb9XS
8up2k2GzWgBCHpaq6tD5JjxkJr6DlRh9RNZtcq3It3bcVTBJ4jlHCNZB3S5KEX1lGhGSU+40q5E8
e2TDZ68bgOBMocsIInhrEVyj2Ui+jcKkh2I6IOPAWOt9DUDEKl5ycllmbheOizTl12Szbl90bH3x
4JH8GYRoD3ygoCsnHMCG7upJd886F4I1qovtqMbl48XqI5OhuauQA83rjIAnj7CWFgkJmn47wMrd
ptDAAmlHqMj7cV62TXMKqcX7pUQtBL2t3brRtHFwXe5kpr3rMMkPojCHWVZaIVoibThEZvuW1Ew0
MS7XYIvlrizKbiVZ85Ai5A9XN6mBL2bdrsS50QfUh0xW2QMYOJmKQu2KrteeCGdadCpOjnZic+ES
1p/xMECMzRSm17e28RetOzbw61kQYytb57lDz5D0/V43qPvhv8C3qzL/wkal2RdGf+x8es8g1sXW
btjeUjk1W0ObEDakTrrPe/NS21XL7ze4MdMI1nAN87OvSHIhF6LfZ8huySAZvb1W8YbX+22XKP2u
suNgAcVJX8P/vhhFvFfV1B/KABgfpbrDLKvuYeF3JUPJs8Ge/S4ytZUt0/xUOd056xXzLsKv2BLW
a7KbgqWTopTAV/HlkUtMW0S6TDm9e3Xu7kna2Ud22G7jSJ45TwHbbauU5YppyfsimYJjwAt7VZc0
jZ2vh+wd9aM/xkcLv+du6H/0ISaCxEipfonympt2P/OaKV4VQ/pRGt6Xao150tTapnAhCCoxoTMw
iBgiTctdFZxOi5AX4EymfrLQ5VPZmTOt7r9l7je8+EfwBm3znZAus4YwXSCf9hbEndSGHz/FmMoW
3BNi2TQlng2ptiGtG4C7YuMnwWPI/+jNzEUeBy0VP1y6xmmPqVEA8CEyYaHBqe2m4lUTo7NSEk/a
2LnLhGYVlhFWRtx0OuxBuhczyt60Rl29yOCTZtwRM1Uq4xnsKG/Frju2Gs+d7/xd75YQLGXmr1m1
xUUAYSmDIpXl/Zdwp+/a53v2VtkuuNDlZBeH5KYY960AEG//Dsvh2uvpboQTcmiNHlAPErlNEql6
SUrXskRcM2c7by3rGhhO4mXHuERKoR0hpMWPxISfbdsqT/FT6vdU/jI7BtwGyE8BmzoUTAVnx6oq
AQdOoPwghnLG1Vq+xr+tbaDWbwoPj46PpWMpxzQiUTrlbsKlj3AA6RgT5H0KmoTnSidnWCPpb7Jc
lp6eWMXpIOaNyb2TYViYBb5wAWFIbtgsQ26h04fHXQ+I9ZTglQVd5mUrKszvLPb2YdsSAosgxh/f
PORox2iMNt3UaRticb+tyjyXt80fi9MZSUnfLmXEojBGMuE85i8NPbGppS8ZfKO9MVUXL46/mqQw
F6VD7omdlKQFVGpbutYlDyjAppqKPzBDluN+D81FC8qtJ8Hra9Y98dDJuR8+yYJfg2mKX1FvlSAP
4XAkGS5NIFrjzQMqsZNjvyzwyzwNvTVRlDA7idPkBavrgdxIDKdYXOlP+k8IemI5AHpn0qK2QLhB
UBFphR3asucEOFhzWSHBUIj4Ces1XivVAt0NFjQS5g5BgEm6xwXr2kNYtYQENdrKJXt78npvbWX1
WYtr0BM3xAds/gEW2YNpV6dJMt3BnAly1M7fkGCx6e7gHVhhR3Kq0BsMuoSq2VG7q5iddFM9zQEi
4BaXzX7osnClbkA2QvoEm2m6R4djsLfCZudG54GgxqXjwc+wa6ru2oNroBFyMHdSeyL2h6ZyZiZ4
tnrWGuCf1GFQi4gfeBWbVDKB7zrzxFTzftTipXNz2nkRBOIeZZkV8s+6YADyQAJm18cbka8csPSL
ZMp2XaPzOJbx9wDKeAVHkHHV+JmCICAD5gWccYWCz9wXEG1ARBiPvfSMpTPRkDoV4CmtNfGzpjT5
fpdspxocjsnHianOmKR7LHPSWW7V05KBFLv2YrzzHdB8STv8uD2jX7b+u2nQqM6YRFUTywydRwFQ
i6j4Lok4ynS8cbvwKU4dlufM5pdg3fJqW147IoE+DmRaIWgFecGw+6ttGaGTXNGdMqaC0g9v3AII
MMLc47LU9klU/nhxDY2VcBXQZDogWHw97I/QdaVEX/K4qBmPtYF6/fT3yXShUEfpXK6Ksw8J5zfJ
7F2chBuuOrj1+sYASyHVuBWNqe3G+SpxA6QcumL4EmT91gEf18IGWLUOaJmO7L8lDeg9/Jng0XTz
lRanF60E6KwPokVFEkfrYgoFbWjS7XqO87kSjbVB2ND51R3RDO1pvMXvpYlNei1WOW/gbAD2ABI6
Cz9A75QkVw7FuQzzE7ifOxt8ycVgR4i+3bdXIug7wp95OPoQRCtBKRRVI+YWaL8B7qVkO3S8e9D2
RJfESK6EJhjzfhDpxiPx5Iz+iYiwTWa71rWytJueE+2kBqF/UkDfTESvhKmFL5XS1xqGmI3vF8ai
dyIAZn3gLgu+e1Y75dps3JpCrvSXE94Dmp0iOhLcBIfCOsmhXKP2J5cot+FJEAidTB2D62G8S4gp
no+BTW1s8HoLYgNm0kSIAMF8Z9KYO3yJol/pMrEPuVWF+xZVy+gw5NZU3u0w2YIJTCMDO9RZG610
Hops3Kup9lfGlAJLI0CaR7uSD4nVPpXT9JL6U3ScrAIRFHySuVWkzy1BZAcdpshCxieANNlJN610
65fpQ0F4FxTET8BNjILLKFxGLSHtTBBvb5+ZcZPWAuwFFjlMr30Riw+igDY9ps9U5fUdjROyjwG5
n+hrUtTJs80JPiKDItSi9phIxjdx537GpQIOyfCr4Y8SqDQeQyO/DzSgRxnuzJUbG/aiqglpD1VG
Nn3YY89iVsWiLztHnHEkuiTlunL0cWXmxgcBVtpHXagjZO/0p03lwolAg4WmMi9eqV4K6JsvmJUQ
XbnqriHvZD9o6fCCRBZ/rYbqLfT2uWlos4yHPsli+9CkjD1qGN0cdv219Rzikl10yNRbYWasBCre
NZEFiEVRbdmq+soCMj/7AmDEYO/pVoLF5MlrO1UOzg5mLmVCyRTQRayqIMqvTkU4fJmxJSzMcF8i
TJupUcitnyCpq0fvQBjdvJQuLpJaAzs2vGNBfByUry28zvkMskWSSHanhWjW0DqIEedB6IPproHD
uCZ1SSd+BJWPrcfhvu5ur/oeqlxVdHuzdAMEXeXd0HT1RnQMDHvlfwBZ3bqSrxUqwbNpTkS1fxFc
0e2IwL1CmGw2gvhAGjpS3yCyEMUdgoeEWEOgjJ0y54oowwe6DdbY3UWNpOFWdCaBMQ0E76h+EYjh
6nT83zagoSNbGkpN3Dt1AkYNtuF5tPxoYZkFacWl2KS9HNZVq8C0GSS6TOPg7UVWfwd2ulOZqZ2o
N5fAd3A2ZuyGSII52EzLCdYo+bw6uWf3Dg1IVYhMg/pRz8xy0ZYUdNhaYFMF1gcSonQFX5apVkgO
uKrFgzSLZVM5JInKoWIl0/ECq/Xl6Aew/834vaurN15r5UxprDrHdNqE4/jAE33CFST5U1XNL7SU
i1xjnkkTHnXEod2G5wbTVGhYUB81xLELv2GV5o7pxYTpMCcwIkUgvm3wVmAqr7s5nmPe1lgQtaQu
lrV3Y1pn6WNQQIeLE2ahjoGklzu9TZX2VPQ/msH91zkX26Ga8DNQ+RGvimwE5jiQmY5boZtNDQo6
NwXnrqqHwuJNrlWMFhBzIf3PvlqZNIvJNgakZvXZDYo54dzanDUsdaD16bP15q7TyL24EST7tP5S
uU0f5gqi+ny078PE2BVta4Wct/TJKYVt0iTyM+p2wk6KhZn33ixLh4J5pXkQLVQIp3ga7VJt3JLg
VP1gwdJxA2cRhS2oHNWt+WUSd+nroJqa4Qhmf+BnJpQbtB3qbGGaG9lgxbLpwtDDM8HWByIXA8gh
vBYvlML2kTplmLtFZS4zVT7Spbl0dW1Fhjavez0o2B+QXR6p9CexOaybvBwPaAu+aMltGo/0ZCj2
KCj9Zm4zB/HLzgycI26KfEtX/e5YRxSv7yF6DxDqoFqRyRxcxqekClkMTDKsqq2wN7aO+yUBmTdq
oLjbzuYjHUhwnvwshu7R6bJDqjfPrNTe8zHN5pPXYPNFgYNZPFjVY/DZWeYG3qY5GxzxRWg26dnk
SLqTMccTQkdVcXiHOA3QsL0hhQyWXZ7aRJ3QUVSOZDDaH6lL3mShvvIAtrfj1e+APl5jxEUz3wDW
YrPt0Cx+hz3NUyowq05G8YgvD/wQkUZ4iKu7KGcTmJCz0FoHXzqfqWUjNx9CAovIJ+BLr1uL8aie
6T9kMj0EokP7DtmRfo5XOgF0pmGeY9sgLLTHVorB2Ur9RdV2YLEQGGvAel0RrqIbMLEc7ScvQsHU
8JIVXQbDx7it0VTwLdsNWmxnbuhZOMsCkV703rsMWl/OI1cSxsTwnxbrrZjKO2D6HK9h9mPDB0iC
0l0kXU+lTSpsG2p75cUE7NywmniBv8izZVmH+XbFIYrdF7CNqEawqBZpJrwP6EkJlQ+gF7k9UK4g
XcAZflScRofEAVqfoGAWkbBWZI2mDJCynUzlq1bp84waBQt20RJZw+xrSilmK8U7qOhKTP7sYBzl
/zhOtTBthww5AD+DW/COcddum3Vzzi726vomHtgSZRh6SKv4KQznikx91oXyJxwU6aLRS1yjinZ7
JReGbz5CMYOT6nOyBaQWGmN/N1Lur/yWUEhdrzAkw4QJvbxYucWwzmP/k+XysHK4x40JjP1tS9T4
DakarOFmU5+E84xngcJs503cd30MmsAw0rXXwu/TrJ0Vs/VIRq4FTRHj7biGqGcOzCRqZ8VZZCvN
ZxCn9bgURMMEphlW8eQ8t7X/klUPtseQP5miQ+Bo8kAUUooeYtUbAr6opj6JqLtlupPIRlgx6LlY
J7NqSmde2YlNyyAlSjzrgXw0xMztTh9c+RC5ZoHvXXQkI5wZ0bfznjQXBks/NluOjMjMrPJ9VLsp
MO4k3RdOP91H+XAhw++7aSuH+bWB2rmx6iciEfAx2e7BqARLKKf6wIbULwrQccyx3tEAQc2mNDs5
d2M6twFY08fhEjI7ABXgMpxTQKi6Dxt/FpfThiRlatlKP0EKZJ5QOk/8ibESu1a4L6NKruQIFXM9
bb9EYZOMnT/DiMoWRo4IIwK6HI8ePDh6t8zgSzTPeQ2XwrFdmqiGdeirB+ucGpA5F1MttRhF+ZgA
YRrJPpuNsv+MLN2aE8i9yWXB2tElqjgXF1EGV2fIrmnS3LlD/akNivyN/EFX+pNFY8uLzr2TIQOu
qUKtHOn5G4nBoGyLa8PxEOYAl8x+DbhiB3Pt5KXxkzLvYVVyeZniU87w8ow3k+bCtRvfskHMgsR/
rAp5qAdgVYyRWUW2J7sK74Pa3CvCqPi3+71PpCQREVTBJyY5vNHKG3C5Ke87NlAcLOasm8x7KSiV
0Dx4cBnnsWOn6zqoqfpJNvTPffpiTsGlNSnzJ8db2uGKfcXBSfp1ZaY7+Lhr1pRab9KtlSQUT8VN
2G7tKom8SqdxBJpGDN2NaWinl7b27nPXv/icbkzX6oNImR8SeG/A8rgNj0gKt4LCmIOeI61S2pjf
CJ1kjU7OTEfIymCwK9f8udvSzco06onZ0tH7JudWNR+jRS0Qg1hNxulklBg+hhYpA4F2KzDbwUCz
TAj9XPgDQVUwVH0Ck5Z51r1GkF3LjBPDhWlKqApUxcmHgTqxZgnHeU54EwpWZ2mPIYQoJ931ujh4
EO9oGp6gf5mEsXFm+s3GJqtFuAtNBQs4bGtp8EQmgXoPW4K9rNC8u8Hsw6Z9JY5uX5P1GmQjEVjD
R16MnMfAxicGtiK6Vqoiq0knaMQYDiliq7ljOA+3v6kkvJQuGdeYEJeldOxFYDT9XNgAOytnV1j1
cyaso1VcKzKuMOuJl8r3HgiU35HUmC/ynGF6aVTLaIA2ObnGuho6fA1ELGUmuD1AgP9N3XnsyI6l
SfqFmgXKQ3LTC9daRYR7hG+IkNTqUPPp52MWZgbdwCxmNZhNJSrz5s247uQR9pt9tiwyo8cvywAw
oBKISRKbUOSv3cF7r4X7bejtySqZ1IWYX5iH2h85nK9Za8bZIlDyLzsKdmDniLJlKIFuzm9WMwcX
sNMOlcUiG4WfIuDiXqvsdRHfdVThiuP+cs2pwluCFCL81KuvPGcK0JMiPBmdMsNysdamEtWWbRRk
eQKmgeZZFApFedg9c75GFuGGWl8A1n52svxkeKUZpJ2TDofVK/2HjM9hlc75p/oxLxJc+S3VBoJS
GJcMXt7Lh+fq8TpEA1jTu/vw7CUbZPoZuOoBCGr9NkAqXSsVpT46oZPYH/yLJ8a/xODjVox8xXzb
luXNMfinolYvpNz8ueX6SzXhIIyfBq3AbjCxgm2joRgbPcfdytSvSYx+EYI8YbIHdC1X7JDUgbVp
5SG1QGUmYu+Z7uswWh+4UzZR05+URrBzKe2iBBw4BC8Gbvfcfg86Pol864mqmZOUfGIo5qgD8xIh
f8EnOg+qUINXFwRgmThrY5Iv/PQ45Ah/+HzJOURwGAPL3g41vHLXoUrNr+6mTeJS2kwka10iEbot
jLcEpmQaKbPCzaGjNdeupPG0T+PvqvCydVRMt+6K5nU5ZMcWE5dsdX/Xta/Fwwt6j2Bz7+G7UMCi
MTChcT3g1qn30Sa2JsFZZqtME1iFnW4lE5QymzCVAa6eUXS3a31AA/RW8WqkQPfq9FJSjzlgUOI0
3nO464iVhFxVDK5a6VgB+QGBRzgRi6k/R7k9CjNiu2h0b0b3Oo3IBqsYbKEyVU5Bor7hpOY+Jbzf
LpQvqdc+Ld0+JwOUb84wcYXbh/vEsXGUD9lwaqYp6V5MX6fHyreNKMOY+eteG7y5GUDj1KBMbJWM
CYM2VFvfuRsaUNJA87iXsdap7lYziqtH2xNqtZyTFjM8jujSUH56r1h1Jsm9Rn/3FZa06YdQDaks
p4y3gTtNM6sYxxJoV2Zyi2zQJgI42D5eqTdfSabkuLuLCJrP2sLdd433xkWFYoWUs0DYTn02+ap0
sG/ETmXO9cR4Z45PerejJyTqOcyWag9+iiwNKeZTHSBPBwEf/zjUcCBacIiq6YUnraD+IqGqlvMO
nB4s331wtnMdExIi/6x2T1qAttixg6rNMa4TjfGmIO3Kkls7/jqz4M/oxFjWxPGCWcfDZI7tm9Fr
5rb1m5+IOb/6rrUVvhdbuee6u/PM4G+gh3Tp+f1+sEtIVB7LalCcXH2gE3OMnkjX5bJMO0autK0u
fPs7DsPybImQ9jDPuwRCd6jByDBJNMYuwq+AHcI7RCWyX9u4Zy7tAvFIZOtqjDZB1au7SBrcVGGX
FeafJF/JsRCokJ81UArpCCKZpH6HkYiXafeXka9eB4LrMeMBToBkrhQr/CUsvi0Efv0av77BtXPp
2pwN1Sjylh3niFVTGRdydhc70dEcaBawrfIia8fYSCOB7ls0B7x0HcM8YFZUUwIxs/OTp2cAPFvz
hEsPxDt1R20NXo3Ogsov6QHvsmWgKfrTxOqY5JBoYsugck9xaHTgttAWsbm2e+UPmOtPYz2Dakof
GfXdDPpftqFVDnagrijLK13KXJh+Bv2wsUsnxD6OBU9kQ40Jo16omYa0VXArkL1JEVhHepvAl6A6
rqPBe6ZXVIBwLGjceG2YxYPJN09Gpb+olCwDKacTvFQqbdELXKXQP14V+gFWdoXLiXaZPYjLG84S
KInKNG70Z0aW7flapxozKGBh3Cl89rgnAYQRC6CsK6yUteXMgrK9pBJMUe8IVlWGngmlwSboYYLX
73XT3yGW1PyYe3Mq1QK/umhqbTK28mORQjyrkjt9Nn3bLs3OucuvCj2kcG4iRT/Ecx9J92CVb3AQ
3ovOPKPexKXyKSeGtQ/AfJ7vo0xWmzIJ3g3i3IHNNVqTuNGfmMeJhuYmL2+vc4oojrHZvZshEO9A
oTas0XCARRlQFhRDGzYU9zd19Ggr06vLaKYnmaM0gbWHqxDvDFlkt7SPza3dM21XB2nMBr+h4rAU
KlKU8o5ofQhSfVeLvCeJqKUrfSQmFTK1GUWiHTDXeaL9Iobw1L3iYhocntzsxW6ddIvyIKbJ8TqF
FtHVf66TLGG3X1uJiRd7BlbjhA7Tsv8dSy7ofomqmuWfQcl+GJfpqS9xz+V4Wud2EsglgKmF3QRY
MPWr0Qdio9M+Wlr1xlatmSZgF/qlVq+MC4sQ47XQrbGu2JxA4DXobmTNKdZ+tH1+ozsT/Vyr5g0G
B2F1G+pQ7XUz6ph4+24+1XQBkfYWlgQbhpuD4H8fTwUvN4uBv8MA7dVyQOQNaSXXTmpfAePrDz1q
VzbNQKtWTKIXA66DHWGgjyVtz9gLJ3RM2a96CmnzMBZ7txA3jeB8G4zffUJTnN61+0ApPvvS3Lii
PWbUHc7tplXPoXIUA3c6ZVAfnC+vHMN5KxyF4pMp8i3ZvEJQ/LMyA+5sWzHYKA4ZoixPPmgAvN7e
jkPjazGQl6dsGIu2Td1fYHPSyImtYkvFauWZMMTiwabFFhJyseY2pV+H+A3TBJEldwmGEJ9mxLLq
+dPW8VG6W7VRIKYinTAew5Qji+DoWeoPUYWJ1T7ISwthn3q57u0fhSefSjAtvqgGfMaWuf2GwC2y
qJduWQrUBY/f34jxFEMe0w/AX0CEWBohjrgcEqRenGrBs+Ekdb5EC6JWsyP76NEBaAST6yfVqNjT
smUvTAopkaiWXALhL5d1CK3I+XIdhGObG8IZ/KB99gdmVzKI+53ea6uhZghAqpnm7UCtOCiHB9CI
6WI6dmYwFNau6d5cZLJFRCvxTAyY9XzEI26BDT5gTfNDojfkr/2WSbLpxhfbI204duwEDPNMMAD8
1fgcGYrQ+lssKODhLqn4L7YFdJfuFRyY0+KuEK5keMLSRkhLD+50yLAmqVhv4awxkap4I2aZkrUb
dAew1W1ykFlnrNDjvziTGbMWGdMbgxyKBv43MmC2bv8priU5CKhUHRfWQrdvIYa2uUhpldS5O9PI
Qu2QwqPqqNlS6jjAmGYd6U+6Y10ZF0HN5lJHwdJQzM9WDuDvU8q8E4AMPutPzp8U/P0sL6chNZWP
86EC5hTYr5qKkyH246Uea8oR0zU3ovygsEtb7AqVGp8B3N4UMQluiQX3CQeVl7Rr00TpdbVrP+14
3DnpO/aBjwip3j1kcpmHJ9kyASzAxS/aULC5T2R4lRRqOeGdw7xHaMKxjyWEYc1UyyWAG6MRx++5
ieWxj6tyxdnq2x99ua5r95HQa9Yn9IxSfLyJDVjeQgSfXRaB86yMhUEqdq5m3ZumZi9shPnc7KES
D5WyirQY3SXo38Tkz4UsEm30HJadVjeIH9ml7Ttzw25pcp4/j14Yra0EXRWkZb0dbHANOl6D0ezu
uUljs+KGF7euoMwRjON6tJWxB7cgPkdDZq4Dw9zFI12+FRli3MrBJam7q1/XchvKnVcSZPExrU8s
mtyHc6XYIlsK3VZOmQ3a0hW/qWbRsYnr+YoOMBwjkeyMcD8qGGdHtfMvrkVPZpaD4PZ0ee7sfAKA
gpJMMvXZG0wSeJKQAs8hyhxAimddsVXBExilQdci54VsbdBXGAiw1mr1fNEDa1Pq1dNLxjfLVD46
0dy6zN+jpR+tJmOUa2mvtZOtaVVZ93iEQ3Np8u9gAqM6kyNVAy4oVrYQIhbuMGxK2CWmCakkV2hV
T8u3H98sHyUF8+g5N4dG2SKObjncG+qM2WcX5ZBtrDG7k81g2J7Zv4PevA1hcxV9uyDPDvRfGXld
g6VfGu3c7mg4IMKcW7wYSdCi7ObZF82ueHSwcjAGFZyM4qZjDc/BlUTDNz4X3ATBpRip5Bp3WeLs
m8S8N6Z9o335XEThMbb1NRTZvPX2SQmAZfrhWyN+0oZBmc/TtYq1pUWvmp//MZo5AM95tE7+bKvo
JoPuLHUxExwnI7fbp3p/NkKb2gW1uY0i+HIjDotZ/KFJeQpTVAuqXvL67mcORcUsl7OB10t3h4fH
HGVu+mxL6H9bLTSuXVYMC19r80W/wq5mM5h0sL3b9LMA6IAtA9e8iut72bTvpRFcoTOtW+pNYD90
G9wHW2esT0zRN2PzSl7rWMZyMtq9hXx0bQtRwT6EUbTyWn8Xk7bwT07tfXoSjHvw4Ur3BCYSeIq1
9CwNCoFxp+V6FqA1dekb56GFEhUmcl1xjGT3QjlI47+ZTXMJ2vHF9e6qle69XFzTtvnoB2+nniiD
PSSUE4TJLjWUnUUbBkHxTTYqG2qzXuhtvXe5ua6AD5cu6aVqyyhtV0LH1TzQK7ULYbjuT4FLg6fT
9MGctuH52GlfnjU+6sh8px/vVugAEJSN7WtnmB30cRj6ibH19LCeR989mjl0gRL1BY2pT1zO++4f
S/XR7rZV16ydIlgUGM8GScZHNuijOD7GONw0Wr33I8ZyDe2vfbt3CpJa+bhirLsJHBwL3DQG/Z6w
Df9TCzG3qoRxn/WaxtqxUfFI191ZUNQRmua2i4e5wugu1PDhIMuDjsdYXxQ+N+fo7EWveYVyIpVb
0uQPzWfaH8cvY+qi8o0bNWJgNQ4vxBXW5WTXUYZb6Dnv3C1ebencMUU2jF3sKMVXFJ9M/nWo5TsD
VIVpWIeikC/DuyN9HgJmzFwiW30zAGa1S5IpTfLUrehZdPZpep312L5y6Ti0mkxZ6QnM0ppB6Wy8
MbhD1ob/SqnctRjUS2Lm1xEaX6hSjaNHR86HJzW1jqmtLRIjXY6WfLGE8aAg4tU0+C+kyUZtWEeT
YW+zOVK1hq5fvsfsNIs2118lfTB1qV6kY/5S23WusG3Urv5QlOK9sB6qlmogrzjao75zNFfrnSk4
hHjWX5mzlTYUttUY7yhaJBlgq/230VQ/DkXlYhc0zbuu1l+SGxONRr8BEh6gxHEawU/WluGQswnp
aferTF5dqnhuqW+CmMBhV/v76YvQUdeHakJhs8ZRCZiQ6pKHwIWd3QdbQ09ANnPTbsdjLOoXg2hu
Uemv9dF3rReS7J9UyiOrqGjp8aZIraeTE4Aw3trMvGp28z762g1cAvpvvCCidqP2iKtGWt0ZSxwd
pdg7Qb+e+5pNPSdFnmZNqcIkD0+/RCCfuuyJSR5QfxefDMf+zqzgo3PCzcSMY2q4DPEQSvlmYfZV
1ODUF/cWupZvNQfVt6+gvfGX0/o1QEjn3MnQS3XK78JW9lIbXm0z/8pxzZieVWK/R5Olx+oz9tq3
iMhBUF+Y7G4n/22BN1HrwlXi+wdf9ptaa/e25W4ag7c+TY9msJGK/YxC70MFvWvUSkotFHyaIrA/
0SaXCYKpEStfteFenMqhOGQ8uszZpRAHB47XvCyyi4YwSHZrV+J9ijN8pe7F76IVch4Hcav/cWoK
zQNLey9L43OIeFjioj/KZMHMZGNw5eTyvSoC46gHzT5W3RMWuaUJgLLMzWUNn8ZNW84U4wf1fR9G
bXyPNEul8XmcgFHoP2rUYYaAReViuVLTD+J6dGjRJNmBd85HboGoEYyvrqHBi5yHGyPJ1lZt7zJ/
p9nKtm3MfcXbUpA4mCFwYajMtsI4IHKg5TdL1oA9fBQ6rkCiJWcrYnBauzddD49jZaxrdL00+aTl
lmU/2kwLmGCDHkf+gFF5jXPnhIXOCU3k2GGXJA3MN21LVvPUGTEIF+08PU+a4a+jYMtPHGfKy9D0
xyIYbhnsHdVr6H0/4C1e0Sa5TpSWTKdU5nks0Ybkgd3FdU9+TrhEDsfpD0PkcJ02sK4AsURpu206
5erI6tzk6i0PFHXWxMELQ6bFoHgfxEs5lLg4MNKcnJltEKlI/uxRv/G97dO8WUScVcI02kiqjcKr
jy0w7+o599QtM+R3zvlXTebfDmtOlC3M9BnBe5r2ew0S8UDraWKTCGUkWTTRfeqQzFV7yyUMcYsL
7wI7sJyzIXpVegqCP2/MnsSK3oKuuoihvVLkbddYnccSE5XbkPIbjV1sAdGmjG1lEfBahjaj1wbr
epU0OAmS9pnJIw0+C9lazk3m2PnCyptHudGRerThSBeIaewpd7JiXhTUC9lbFnDCcUXzKtz02CqQ
vNkeXC9NVgKmO42GwrqO9hefPEJ7qL17WjngBeWakDNyOYvYXZvxpsKHvS5zyigrLqyuuQQg618G
1N15VGaPtEi3ReiDebJrd5FzZJkNRYn86+jjFhj5zgans58sI4Pjy03TAe8Lm10QNVwy0CrjcSyX
MlLpjYzyi0fNjNI9AoaAzeCpNxlVnwYRxy0pvF3n0HGr47UYfGEvNOaVuAmjhLrucJn4FAU2LnRw
t8LrQSyoWCQlqYK6s6gKrvIdt2C0pUhm6Z1pACfZdPgIIo+u+iDMVkJlfjBM443QDAiZuKLbtKYx
zlUzsdYDCYZZLhzzSFupCKmEcqGfr1WJXbwbN16OP0HrpbNQwx5zLY7rBQLFh5eWFC2P4/iGYfhq
9vmP7QbpRqvhWfSm1FEU8LtILbeOaJYnUSvjQnjtphWw/vkGbH/dFIV9rrgwwquDExi3xAGGkM2n
YbyfowSv1N7NDpXdn1XycPuoCB+Slq2piJ7wk4YIU/VnJYq6zdAOsIAx9MzrvAN7Yhhnv03j96md
0Emp+QzTTh4KAwU214S5DKmHmvVk8420Gg6BqiarqtVyFL5qHtSavq487n0NbSgvZcqfuEg17glM
3AmDRcpDN5j8cIOSYy+/CoNOK06qjY0M2fnpe1JpyiXllEo7XrzDtYc9uWauy9V/V4+XqgiSleKr
gOi0R1RiOwCEKrbYqre1RWPI2EVHsxjp8BTAq7rSOPBsrwepiFmnMHiLrGaf5Ma6C+ND0Jq/tfKn
NuMHB2FQL7YBNt/CHpoTD5x6aQY6LiMVOBd3N+pja/+GJRadPfmyuB+hXiS/EvC+giO5Fgps04Qa
x8FdBWXFzFdusgQjjEZbtGZiFcD3UrPlFGR3omTfeskucWJSJKg2vsnp0YzJ10b5vAz5a2LTWOSP
w7ZCL/jn/+Rt/GEr7irMtE+TNoSZlrbUvA3YNkrrUeVMfghPLKKqfh0ThHJ/tI9E8ow5avatB1SK
Wp58Ci08hfU+BTULeZljDzlAY1nbDtjCaMHXWC01O5jCgPozMaJonXtJPIf0v3Q5Pszj2AnI1aX0
9KaYlsOUADe1ZBkW9YWDnWDyFik4cfxlkQ876Y8n7h9LgBbUtnUMwUOHaShyXTZ9qhjiaB2Ks2Su
QXaosKLwLR8SF7KcDikGb6bzSWiB5qbgA0bkS84JUmVAMgcRAJ4ezPKpTrpV2FTZms6OFF8hqT1T
mYo4SO43GTeQvvyguCA64sa7lbr8YL+4KE30VdTlRkFomfEEOtS0Rvbc85SDV6rsw1VJf4v6EdzT
TPNWldfe9Tg56GrEn8T9yyZYqZ8Lb1F6yrcFm4KodrClSFBjJhrYET4oy/vJGYqBUOCRs95tazW0
3j2oyqenig4oFnH1eKh23Wi9dL25HUrdm8d1/C1zfzsNnItc22tptSycChGJCi9iaytpFs3LiFae
6Yj5HWGoRV4yqIEk16ySNnpRyreG2dSirin7NqzJdKlkyNbcDpgkU9dJ0Sk+8hr7YvkwFA+Edusf
RGZRyWQRGG9yYoXhynO6l6DNygNcIptT2EbhMzWtQT+GCthPWaKTOxz6p7B5IX76Qf1rfO8SjxFq
n47npwp42VV8KgqvSdojSjcuObKwOklDu+V+fDRH+dMlmCjCS5/SqZnnh1rFlufhNlq3SaTtmiY6
6e0k6cXKXMXutuDM8uMwbItNrPkmDwyyGNbL3gch6PGYGKn9CsyOesfIAplHcm1kslsYh7hm9AtD
h6BEF238yYgE0JL+Qwuyr8kPwSnLoFqamS2+mthg/qnp7IQNoPG+fwYCCqYf2D+FkW7Trl3lbsUp
1WyudNdgd/nrUzR+VMenb97TgWnUgDok+I+jPW9zk1nfaaTHwVDTc0fpba20f3aEeGWZEQHE9CCt
5qsR40Qt+EkL50wwxhrG11L0D9ZfQJvlxZfiwSNHIMVIn5QVrgxTrIPQrrn7V3QYI6a2vD/AY2aJ
RFks+ogg5Fjj1erXnhb/jDHg9bFrEHNGOkOINtU4ceOzaPMXmbufGQcIpvoqtcut/gzcnGfH9E88
63Ir1O4Y8T2QK2JSz2AXTqbL1B+9x4O5WpLA6011KUagdk37o4TRVsnjVzfKQFZAkIMpg490wNpA
hjbIMpri1YMyDdez7FAI46KL+DceAkQIBv3wpwKJcyXrWAJdFfLHP9oQH4SnJm84LHxM7+OLH/hn
RLE7lqObGdXTHailABCPqj/VpAV7+l/uilZs1MK7Dl7Bxmku+mSdGe+lz7fTLlUxLrkPLEB+wfaI
9tPf82vEaiC1zNiXAyV6QnWOONwXTprdKLne2CO4LvucGemqgYjPuOvspNqpsdJXyyRDY3cvpYlc
5FXZOXPcham6a8aAr2mPjbQW2gfS6qNSOUQIRlQaEl4uP+tcrpxIWShVfTMij3KmySNGv1HqFnvO
XGvaoZ8BRT1ZlRu8BoSW9LBaxf+wplNW0sFnRbMUCuvSd9cd4KMYVIPhEXFJjPE61nRKZMZGQbTO
g+wlw9zBcDGjEXTgoTHEBTPRIPxXW5eXMuMDpvEym/XtEsjYhSFNWqq0jYEra5JyNVThNfBtxif+
kdrvQitWg3A4jdsf3DoeRtq/mbwf6ehtc7XHCyFPerYF6naxVQxukloAJ7egD0/osadIs2cyADqQ
3i+IWHoUf6q2fLNDDY/D0L4aHcuzkTP2Tm8j32xvcDdPaqQBN8ivQyaWqc2g3PTFpa7iS6nigYop
kUfKg7+oM1RLY8ozI+Wra8nKRuZ9iFmyoZFt63QSyT39ESn6qfN6iyeeQQJD7BG765V9+JMQzm/k
byWbq9ebHxwfWd3oGLaL+Nj26tpCaLSm85fJqEnja5hTFNHNUONd+W1EAiUpYhX+D6fHYkESEPBq
pZ8lfhkaRPEK1VbXHf/5H6dRrFmLgcITCHHYeCIICCGdAd40cQGiIurrAMNiwWmz3VVqqiyVYUqc
deHeFSsu8rw+JlUFNXEaDn+E4RhD36uRmKI7/juwPtEH/zeM/v9ZzQA/xTcmJhmSeP/P/0+64nQb
6Nr/mZP48iu/QthNFLuE9TA1r/3zL/ybkqgb/1IBFFM9YNHWoRkTrO/fDSKa8y9Ho0GEf2KzGPxD
P/uflETxL1yBOr0epm1qOoS9/9U7YOr/IkWPDcQRzKFMW4j/K04i/cL/NZ1P4QEoQV518p0qfXXW
f2NINXVDbM4r8VHiYTFBrJpMunBIa3sJ1nlRJ8G+sUHv6ilh66JmnIxDykqzdTtym9NzZVgpI1JL
ypIjOA4Az5A/PogNiH2MsRMtxaaGyDPm7OlBKB7OEMXzMfKzDbV157ir2jmORTFVIpMmpyWn1Nt+
GxabbGqu06cK5ZIiLizsgskD5U9OlqD6eB3F0CNVrVyQ6fjGMBQ/YYDkc22qaRb0NZOz/4W69Gap
FDkHNDpjPO0WDpF/kvPOMZ1qn60Rpg890F6PZ5zT0E/X4MSHBk5ZtCpv2C247UxF0rqnL5SOM7XS
xq8MScal8E1qp0mvTLh+ahiopHYibExTn69jFUw8Qntvgr6b5xtF0qmKdxBR0Gb+j7pkLxXPCBZe
z1Ycc+JVgh63u7aMGaNjUXCX1nSzSrPfvCjPiFv2ZmBbYB4vwT5mwdOzAD2HjQBYRQRu0RQJXump
mjumoxsyCeZ0QW03AcFw6dHkLadKb41u73Aq+Vaz3cTOcOn+dvu7EmqnyqdIaeh+Yn4huZv401OY
XOLmf4K3YUJuAokiJrMbS45boan/URHNtQaIal/jcO5M7+TIjigfX1AqCJEko/HslJfOYrTamKS2
yaiYjPC9jShccpF4+2ZuW65SI/8qCcHNUD2R20C54jsnEqLxm7Oh2NKcDIM+wfp8qaeMFaxVWWcv
AKYxUE/GXRFWMQONY9NpayehxtYaGGn+eZpKJ1Vwb1qTlI8VbQ0b40YVQ72DsaN1ZbpE5fhU+R2G
gMBM4cXb0GtfMPieYBOn2BhRg5NoPaLYRRGrdKcR12gz7dSFf1UoDqpikmpWfkgNbGo/WfIow/0n
2wNGgS2MLtT7NrbCYYZPLJgXUwd7WfkmZ/ejpzjwxOF5wzBByYWSjfhhl9DT8/E+ANucNKWIKxN9
ea5ycsKOg7x/zSznZGvOu9WR4PH19Bym5rzqzJdAIueYhsrk22vxsLZ/mUZVHXFVpxgJiE1/ZDNt
bpJze66BUNbqk8BIKoHD1fpf7adfIgaOnlhvPnOpoq3OhvIpxLDGsQMDyQoeIuiuQ7+z8If6VnWz
teIbP+nazwBQRZSgFSEcpTeThDIf3n7IyltdhtumPaQeDuMU9wcSOQ0TlSogOmmvvhC4EPBvBz47
aZHo76X0b3zVc+gvovjSIy7TCRiLGXLutwHdza+wfRcqR9N943OgVVvv6Zgx3Ro1wUFtr2QhpPJq
XORYD+ZG2X3mlbGth+ZCgdHWkNwbMZHUQn4qrfZtme1HV/PEYtrxCpYkSFyXIte3rjIS4/ap0613
wudhNNQGe4xylV0L64fmM12N72QU5pKoHh7sAQNdACkKf9tHWgqIBTQekdsz504ff224Kwie1Po9
jJKH63ghF219BoxlkbfmS5hAEaqaFvdQEOMKu0oNQhDO2mDRuzqHE4bb0z15HvT9g8bsU0senHuB
jzxfFnDBjK8+gFKHNwNzbcy9gkmgyKOfERxdHX03XMAU0zy6aXyy6VDmI3AuYSkX5FP4hUFwwwzH
71NZG5dkNY4TeHS1/Qon/xFSLzXrQagwnYPoplV8/MJq55btPJkCTcD1iByJs0EIXmODqVZ27h9D
DOG4xfZEBwh2MAOHaGAcvTK+0mi+rZrmB13UmGH+5ooyTAWMKU9B4XtMsoYC1D5ALDcipKC1d81J
vkJBnlPr/HCpohsQNLv2zpc//U3UhPfKLd893XgMHITxTPlHdXJ29jViKbmkZvoZnLBf2gqvbV3S
cFVr19Yp95YfWktWVGSLHvXAVueiFQvV8p9aBLQSyc/ONQ8ifIJslxrOojPlqqy+h5Gwd1p2/azt
EE0ZGLYFMivs9oxTvTJlyMsHcV08t1XPn5RcWai/lRTiyfHhYo5I+h+8NQzijCXG3ZkyalsbsMfM
zcRniDTI7aLEMjy+A6toyGyTeG6jZd2E8zCnoDEePjtz0LCamNeQhVnvFWBugoKIIUeC6g33EcRp
seorI1kY+JsqH3eC82oNlg/qKfvB7+tiTYUbb+Mc7BjmMPURm7iEIez33Dc8Q5sG6Gy4NCXC4Olw
dEf4X0ZiwIyH0sBfVl0u5hkoxdmYYu7Kr2WDT4/L3r21aO3zKmuV4U2gYyu7epFyh7NM5anb2Et6
gIC9dTQ8hvp6HEnR1xYphNAPP8qavohKOMzk/R+HyqGCu0qghxjvhuzK27uMKFeHGMLeBttlk1gV
mdaGu4zGAqFzM7G5legRKfSqjVm+0QWpJ9GghWFvNpttxCO/UrT+gu+OpaAOgMdRPANyaNdAR507
UfkeVliGE9d+6lr5orVESbyQuQREorzVuazIXZ8lBVcNn54lg6V+SvY4A/Y3j13QDEuxbEou/qbP
wEPr5Lo3cAv4Ifa2EANjqyKswWsPFg24fCK25E9NjMH+5DUdD5VuGyxvCuOHZWxNfqWWiULR1VjN
4NLo4tSmpAjJMv3ZVb9R7eIBv4jwHFwSj/izguUnUwAj0+qYODKYw1FY9dGIZapOjaWrgFpWCl7g
XnMXFicDO8sdRlfeP6CM2RBHxuQ005ZprVKJJm94RTlzQM2YpVG7V+lXmTOa/CR5vSz9YcO8k1OB
H0MkiKYd03tVWtzAJpkapU9Q//OQ+U7UuzNkhLWiQl0SgW7MjRRdJsKMiMkgn4+QqudRo94iX10p
qvHOeQjxqQy0JcGSnaa1nPlkTzvraM0xDlIpxZLLjtfA6WfcrefkF1z2cXc6a/YGgn2i4g2EZpag
OSDMf2dUp8/JmnoarKsh8b7Nyvtl28cYoC0bjZhnPCbDKmyrUzmmO55iYsf+xqSDfcX8kD2ndGFW
eBT1YL9Q9pFMCGOpxkaVdOSpTD9p2aPPko1btvgdgnZdqcNXYPHlJx3HDu+37rtt4eH/4OK7dTzt
RvEQSBsbv6mv6thF/QVnyL0kHTa5p0g6JfKlHhtv0SbyA1cv/si/2A/Po/TuvZ9++4F1tiPCxG7/
ak0Pl5IA1Bus4Glrlx4T7kqh5YJlTF45VW+LjB6iobd+otBd5nVxqdKAcBROuqhwlfm0E2YRX4um
Ml1JDbEdYrVHHIYSYnmU/TiATbJpTtBm4tsNtHsQJmu3sN548mPsh0w2RFFcSyd5ZQ5N72BIurHU
5LFO0k+VmBWGREJBDqRBpvIcVv8HSee1nTqyRdEv0hjK4ZUMBhuDAdsvGk5HOaukKn39ner71t3u
c4wxqtphrbkUZ1acDG9NhIpOD8RCNVW0yvx7I92f1okDCvh2PXCbHlLbWHdFOp3iZPyqdV5zS4pB
0IHuL2Rf4cnX3mQzXSaFm5NhFJiTmYRTOsW/lPyTHqP3xiS5B9MVmoqh3cEivbPWw1qV9Z8esnrJ
5QvKQBWboDU5AeAgLhj9p8siAlE7pWa6BMVpLwD2cebaBsaxyNsMZcxkl5XIouyAYsS1jvA+xQM/
okRF84X6K9aXccZmMsfLuyVu8SedQuoXY++2vyrM2B4pCoAeAY6r4Ea0tVew2ijLXTfMEtU6t1ZR
FTKl761wCSCToX1EcosK6tcg1X3uEMw2JhuunYo+0joP1wTZAwZFrcDLmCIwl2rVU2hvjSR8C6nj
2TV3DF3L5MnJuhkg6WM3LGtqQuBlgWwPiUIOwy5hPmYpmWHFKJnwaYqQ7rpG+ScNYsNG6yR7i3TW
WP9xJPnYRtF3HM7eBZq5ho73qFeTtoEy91vW1S4YCQqG8axhGT76nk2vmJlqOVkxPaQj/hmJQ2mj
IaI2KwlFIbMf7ix/Q7XdupBkQdDLFaVSt7Q8K9tra6ceYF7y71o1/4AEqRqCm95mJm/xxgEMCpfW
FrynuxyK+q93ukOmBm1r5Yr9O9743NK2g8KyW9aTvraikU2S5+yMEuVGalcg2tbOyCC0ceAIE6uy
rFMAaUEIZ0yjOzRS/bnynA8m/v7aKcurlsWfdTty6OXshuWcatORY6Lj0oJN4KNDpqzz3vXRAhBh
IvP3iWoaTCM+mN3OS1rEk+lUPUcsjJfpJRtxDla99eraWXdgtoZkmfyZcQysfVtiaDDJlHO06qzX
FkeD7H9ROzHUxAbekH+yMk39RXLHrmoBFjU1kTC4qYnNIseRwQQfSqvvHz2kOvNH2sWcLD/0bsLV
r2zUCJHgQpm7DwRTDHU52ym+/Y2Rix3innY3xTjpXNYYaYHmqGITzqLWfmlFdQ2l9xR7VUWoDCZ/
vWIbm1o83Ia2Rk1fPZke42wbed8il80XeBx32w/ahTFEevIa+tepKZ8MJwXZFdDqhf8C0/MOxB7f
Yz9XGKaYRcAFpTcdBMu3gN23PeK1Lmz+XpZXmJV9zmTcaHsRNWtTUko0Nkk/fLqWddmSpAUhuOAW
DGDTc0xFPPccTK6ZEIieWQbsWAeTaneLg08cROFcREDR7GmUip1w1LrRMaEVPGrLoZ9WjZzQ8YYa
D6btQ+2J9bNCPhbmzoYaH4OUATAq8bdk9dVIC3PyFn0SVGJB2CmeMnxl9PEuTo5ZcDyMESxGG2lD
La2TX4qdl3G6oBN4KwsjWOo4R5e+gXoQK+ZyQPFOopi2sRkqI1FhvqkbFhw9VhpGMLjrJtbukQkn
zCFeQaduUWQyEf/O8Syap9Fn/yvyjNWAjxMK2NM8WJ129LS4JSOOJEatv+Xs96w1JLa9IvtxSDrU
wy2Z4bIal51fo+IoqndAoRTahqnWWA8YJAy3XOvZNxU5lSfEHC/GUJDxujyDnskxCXKhpV7CNTeX
m8qyqxVtrIbX133HJ7It+bNmjLMqiFsLMIKxHCzeGX2KhiXw1IXt4ZsbNVKQEkYGaaDshR5UBwyD
xMTL8lVmxt+IpQRZlMRanGyyEN+YchEu55Flcgu1T13IbiLCWOe9Q1f4pzc8HkVZqXVt9iubXUjH
NGkzuakBqMX9yMtyWSjnUDR3Nxje3SEsntp8nBOeque0lvmuGtiV5DVqhlqDkZzHXzMuroS+kOGa
RywU/qSOua1zlPK2RY2dm90qEvHZ1r23/4YS/ahj4U3KdYMomVaHDHhRX6WwdEZG6yL1bn6BPDuf
UEoXubSJieNbJobfAakZCFw0CSlJCaGq/rzpSMjUjqPWXjoOYREOKWFrQc72IBDIMuQKsPgs8tFn
PODBaui7u5UAjLNyIh7d8RAH2V8cox5MKtaMre7tqi6eDYET28cg+tL94xCmclk/+iCF9xcF7O37
H2UYMSbzirs/GjZt3H124NNXAZkqixi9O0MYvSK/TqvYxYeOtnLc3OX7lThOX7l7eeSN8CHMggbV
+NFV/u3n8Jylrv9CMEB1qvGhoIjnTBu3DQ6mZSuybNVWOzfm+AJEBaYd17et8ac8uOBUNZxVoio/
ROBssYwSYFm2/hLc+mfQVKvRRSFU5Z9WY39Y2Ws/2Q+KdNBKEUvMlFS8nC18ZSY3ZPOt5XBQFPIv
Kfp3/J0B+8SUFqa5xsJ9KfT0X2/q3yNJ8M78nRPo96aKd2WZEz+D+9U0owLBzvhk9c6PHZlUSvrb
pKyLSCLE7JTyaRnuKjLr6wpvTupoNlMhewsn6Opb6UOfTTX//X/ALr5b23jXOd8Xnk8cso6oORBQ
7ZDP7iQcGPbs+AdznzzKlIar0gBN5HlZrK0UclRu7xl3ssHogwXbv2qZDCm6jZSPg1QQrkFfxcI8
+gxTQmsFvrNbhrNpxhs38J8q6kUgayUGh6q5N0m/raa+QXoCBz3hA09taGz6aPpIlE+3MDhrr3o0
IWaHCE//ohhfMzMLUVMKYtmba5pH33rvftaO9TIiy6s70dHMj91K57zT6PZATdTV1qnwaDKVeiq6
H73EKk5mvImLLvvBtceizL+i4r0GVQQBbaDf1fxkhQsEophwsEAA7dHh/D8RIONDEBnAgaNkxjsC
FAE9Mh08EbcHFv0F4HH88p0DVtONI9JpvzuX0aE0awijDR4Izzq2TFiiDvdQy9WPE5u19Nju6yJ6
hiGjM52cxmnFmH9Tz193NP07DNuNqcRb3de7WC+3GFGDhQACtjCEsyWECx52MK2ogoBFhfa/kd+D
w10fjD3vtYnNvS5uWPtvRY+DJWBcuqyT7l1jsL+oqw6fy1h9tH764amvqR/fhbMWpeBJKmD9JEnM
8JoJ9Bi7bxWwjdXgGweJWYFPd8+8LOLqtHVE+GVAX9XylMfBv7wqvppuOESMK8Kp4oaK+WUoS6xM
aX03cQsU1+AIRvo7GjBlqKrAT2fAciKxC7EBL8x+3ni35Wteync7ShALcxQIX3+pDTbongXHuirB
62fBYbKA6DnByJ4+LD5A1W8AFMIvSaG1WNTKSkMPH+n1S9/2J/gOFikSCACcZA0GTMP/Cy8ws3FJ
s+5fZsnR587auCL+VUFyFx0vduh9b9lyt80tfLx3SH9iMD3KtUH+DDiVbZj7jJEFJ05VtVuNvB+k
4vZ5wvq0YQjDrJHBBY4ZZrl9/4Ud+zX34v5ggMmD/0IJmrPbVCUeVcnQqHZNlnYtuSZVrX/alXvz
KkTnRYv3CL4mFuqMPhviD1O55CVveyo8oplDCyXW4LdEeMpnC1YbMQ7GWwH5k3YufNUHfv3A856x
rDlgCdifdA9XR8GUMWcxG0Nf8p7zBCDqauC/VAQqUC6V+H6ooegWtrrTxhs7XdkKOrrfgVKoUVl7
UbPEt9KQU6Cv5ORPy9xQDzcBXZmUolyFGTqoRBQb8s8R7nj2Sy2cZIHzYhaIxY+8LlZ5aH/lMz/K
5sACy5B+4Jr8iizs/HLSbr3DPqS2oDWGhLbw2oGZGTEBAbL8qAr9VXYt9bLLOlx0swu7zPacnHfG
FQ2S48MkCJ+MUrteZnG5qD19QPreQ8+pSPgynORa1vY32afQ8puh3lSDGJnvkDmcTHjk3NbJkacF
u951/izY2/RuOdKpgl4RgNLSNPGQpFJDYQEZZoVoiSlIjDPQo5MpDehDlQMhZ4iau97qcJM73vsw
bKYnV/tNGnzLJknOY88UADjDyvJHd4UfEvl4/52wWWtYasVoPJYqxmTcFhULduGSBaCrh8pAL0J6
XcRsjdewMlmlKG2dz55GhxBns8DwlTUfSYKPdBztbRjinmXwunCZ7ayYs+pLZAe/IRbT7JxsmgHO
EU6j/GiQKwRkZ4WKBxxsaUv2M1AaWn9KNtap8xmBBVP4O2HobjS0/XH26Bs0jDboYvaQtFYWAppi
jI8lU3raSz1ZAN/AKqbIiHAtY+EINKZWZHwWrAVJ8ub4TOJqKersLUVEHWrjbRzde9br844NPzyz
mWVSuj2Neyo3TrHNEqs4cK5IBcYTwoY0Bel8Vk1F2EDWQ9Kvhx8dOwK9jW8WYVnLAhuhDPtvA90I
n6UKugv5KSAaoTH53DOx65AC0QRHiKohV9rwsCl1KR1s4AT8UOSEcdS0LKE6VCyNRnPlEq61DDpG
JWnv7eumhQnOjNAOXLlsiLY2OvEK0AG0loJt3wAWWZg12V/xoQQbvuwMGgg/ddwFJpUyMXCYtzjj
WwnMSNM2sZiN0u0PUrsPX9ZkENcehLaUaWxq6lvfDhLMSFCMEQMsTA9nrOb+M+tMW+nhJyCUaNmZ
zFonIf6o34y6B4qiYmMZRd3XVCM4koV4y5r4D9/YDqrwR+Ch5KNgjte1zXRF+tZ6KIrwmCFtEuNH
3RACoFrlHeQ07JIoSlHLG8bBDb4AfC792B6e0tE7plHymZWosH0/441Cr4qvjSLLD5JDAtOUjSZ4
BAM04IZGcV3ZOA06/2BY/RF89TXOn0oO7Vbn3SrH3lxSlTermmJKAXaD+oPnTKqP1gODpMqsY7kJ
cUeY5pMdjm/ZFP8FAZgKBT5iWdc8dC2qXazf/neK23LTjfqDG3FcZy7ffCr1c1G3O9QXUL+09Cvk
VtuEovg3WUy2zclgoNP5LiM71BzCajRgb+0zIUo/oqMVrga+y+AEr97shEY8xo1pqp1okDrTJU9c
6S91GGAfAADTzzYXk+kD43HzEmSsMyQByCuRAebpflwteGtFcM4HlyFPlR1N1lxuhrEKw7tOLoNg
l7tG5X2Sk3uPGs0g1Jd7s4N1O0UexGUHj0Vo8cki6YhJbkfKbKYRger2zAAnYmNM/zM0sweureS5
rtt7Gus7F+HAElcXXBwlPjLH+LMr7hBqL25i7jdCYg8EyAMK4fqlI2sOzhS/CLizB+7GbRnThYli
hu+z4cDZB0inSJY5nuL/1JNWi5w4S5+Ahre70M9o6qw6WgOT4kFo8t/C9z/RItZA0Et4+vAXUfxb
vFGIjoo10QWfVbOGUo/g1q7+DGgGjYwYLDdo3149D/w1w9j2SJ+66AUG1DSUFxHF35WVsIifgg0h
0IAcLcCSzskONqFFMLup4fMOk3nDuOyy7j1tbZ4lL79ZJZOsrhnSz6iFWxzqDq43YecbHaaRi5bS
tEPtGd/3GvIResx55mVK0llco0pWALD2SRKoS2Og8+rr6VDZ9cbFGfqke7B+eh5ffzI3jWkzEsxe
ITJ7rykKzyzfVLpzdCZ18VwDntnCzqe5DTO/HQ78TRoz44oUprdM0Ul3GnXL6Kb5RvT9L9Yhnh5n
9A8qnzl8jbdI8sHHgiqPdmIjatLc5hAPUQ8yvHqW4fQc6SKgHxx6NF9AvRfSC6eD3SHFKuWI3Ag3
pt/AwtDileN0zSrz0k/Y3XrjWstEQl0pZMqeZshnVdaoqBe50NEXHty+O0Zl6R/n2MHBGcFm1t4e
KQRxKfyyVvloorQLcJyR9WK6NyOtoSR2yaXWXHc5zmSJaxGIeDXWrBZbOW6iIGJ7GUU+A3MI8FIy
TYiNeh2BSOTJs0mIaq16NaZil2M6Y+TugJ6VOmCOimmsEFiHKmm+ZsmA6l+Q7GbOEQ38WOM66IMI
DAUF/WjA0gDtk9Sjfh5GHAedmU28x+JGmw+lrztajoCuU3GaT7Wz1YOG3yFPGDsskpV8EwJCka+E
VX7lmt1tCrC5IW6eCdTOOrLuBNDs0b6JJ08bs22akmc8cp35pKKvXHfaZ1V6L02SaiJBW2R7eJLR
j48rM/A/a9cfj1zwCN1mgYgg56zPGw8MSvLpmojRar1eekPrrrKg+SyLtOUZpNBxnGybF8R/xxM5
LP6YHmAlQmo20eTk7iPRCYv3rK2cYg8UPnlFgAwJpLNVsJoESdKmAysqQkTm5dYSyVq2hYFLHcBA
LIpguzfDNp7gI/Dz/iNogZum6rYioULtjeJmBLMStYHTFfTo5c0CBh6pVjyvEvEP+TwhHmzxXiMA
BSw4XT2/Spcofe7kr3BM6vXzEJZnzr13ZFLckD4LQXesGaY1h8ZwrnXHrwJW7j/PxGDglN5u1Mev
vlTYOgmkVgFiEPiefw5/J7k3ekpq1rzo9XREoFZ+LwR7ys41fsyGkbvb6C9229wz6t+VlXs7TUyk
Y0j/aCZ8HEun8whW5ifqGL9tCr/dtS1emqYQ6Vpzcp8hKtfZ4N1JsOoJGdJuqB1RoBoa5iig0Fl3
lNns/AIRsQ/7A55CvONVmF6xKR51V3tp8uDPV4XaDwHkBMtp30GQ/ITgeZ0Ed0Ct74aCtiXUt3nM
sLWT4yFEBRhX3aE2aZukYSBiHN1t4SmAAb6RQE5gCdw0zT6txLSWMHUXnpZjKKnLV1iSGFi6mfBU
EWBgZN2H53cwwSoiVhXnCDz3E2XXr3M3whHYg+3tYSc8epfdDjh4hhVZgEyUwyCwHaoprzqlmHhN
1+egGLWdCEZMSzJBXB/8Zn7xL3HwnbfNdCVAfpND3RCFZAXOU+XkFStpjpvVqGe/EfsvLZn+wi6Z
9oJjezXYAxtA+4yBxn7KrPE8StafoncYtebTd0yfioZUo3bpzs2Ycg9lRrvSelbWCo8VDy3w9hrF
sunzn8g1jCBwowrX7Sk5DlbxEza9tmoN4tXc1n9qGUGE+CqKFhyjJap6oT9QcqkFcsyoqfcSkhra
YeZxuFF5nudlZnwIW5bou2nMNlNjsRtOEB+nY4aR1tpBTM5mUvtzoXPxmGUfbgN9A54V6FeMasU3
jC9KI5bvk2IssZOmYvmq2O17XvzRcgI29KKsbVM4h7lXgmtY6mQArPo2eDeqetUDrC2HlIFmhwZm
UoAtcGLp9CRZhKMcZo1xnCwJyT1u35qKzHidHfkSYpa9qIHN7JzwIhDVRdjwpNCBprhiOpmk+0kf
8XUlnofIRsLjXr0KF3Y7vleQxFe+GfySg4Dje9hNGNh2rkN2TKiuaLT/6VSJfpi+DBbL36hJsPNW
tyYBmmm1dPVJJk7jYPQ7DqaTnh65JdHSW5LkHB0HJ/KgO/4yCtdMrtnls+N/TiE5qRT9HEp7PJ5B
SNpZiho4hxa6YDwDq5H/HeV7Iv5TMpvNQbvrzljtvao/pE5Wsagt1KanQUxb48/r4mytzObVrT2N
6ih06ePkOpX9oRjnUa7WY5gJLW9FQiVF1uQdydSkWw9K3j+646AJG1RFZYfRFNkxsFHg+jZtxaxK
ipWoT03MqWzJq82iMo1+8Cd/1oTNMDQtQ8Kcun0YMYgiTa08JBldohTd2sSNfHHScqeXxMnAOvm2
ie3ysD/9OpXYe3n50XFHv+bUklTOY3kESCojSS5HB1Uud3D00nXw0fVoQLu6vveJtbd14sgKPr5K
I85KH0sMOSr9gsTzKksadrcWmN8AWGwa6WACqoi10acz6vcy0KMn0TTfSNVWZu47B9YQ3G8q/kuk
s08Mr32e5WWh9Rlm04A3nXZKiuEL0umj9IwM3ja67YzTdNu5mb6qevsWuQjTp5rJDrmE/iKpfR27
pvlwhlrbBCnYgKyaFgOH9z7kCZRhB4GPDX3aM14j6pPByxRihmKy5g3GOgoyk9khRjoyLr/IksBq
b+2Is9/qojmVBaY3z9bIo59TygohtEPYdc3aHTFU1exp90tsctAMh/IMNL9aMW5SZBAxsdPM7Kvz
Bi4vO/zFKf1PmM19PsnSaqeUbsBnS0xkKvk3EgDRDIzYKb4YaG+ypozZBOJqKmC/IkUYhc9PGuQn
H5vUTAklq5QNUKL7aufTLCizhbA4uTZaJ/HRzeAoRTgUxhd72zrOlpHET2nq6wpkchf7AqgS/V2P
QdtnqLCMrRDxN5J8Y/hCrDTvdGcjMqqdRVfU68IAe4RUhzciZ2WMB2UTWclzN5iLSQvbY1N1ij1X
u2arzzlBuuvk+puigvTflcVzXjf+tnXLk+WMNzIAQFYGfMgJfiVsI1iMKmaO3t4wX4SLtlAWOp0I
c0/zoRwycgZ7qRPEOtebR1GXx4YabKqtnVkzAA5qOa2KkaFnjTrvKJzm2EBcneIWsprbaoyiKOUI
hDr6yP1D4lfQ9ooETyZj2Ew1eEwZ4DoeOytNJgcZBJumbMyDn0y7vp0XBcm8EZj1gREAQwOSdt44
dBDtoGDmtBjeEbwIxjt4mU2OZO9VRP0u1wiSHcmzY9qnd96ps8I9t4t66iRVUINkCWDfMsnsjenW
pBwoaMXomNFHVPHvIHateM3T7FQwciS4xcde679m/JqbiMkI1j7RsNsIQ5s+OnqT2VZRAqBAEfwt
iPkXSPu/EIIa+97+Seu+RS6asbpSEYoTFjmjuJlpcSZG53d+kSEZ366XnfPaeFh2eMVH+wZQfb5w
93U8vVZR/IZ5+wZ76ehiGSYEHcN1/Jbb/wIldsBaL3aibtKI71ZOqm/nXKW28Gz5iBr/OU/kLS/d
Y9hfGTfs5ZSdiTR8ToGNKuIVps4g2SjYaxFbCY9+onV3scjO+nylmLzQESCbVXy14aWtu6PPZEFr
STSLgl0cZu+aa64NJngKQiHYFccdX+j+D0POXK2+hV72bRa4IFEBYuSziJqYCTZJQ8sa47ZQtrhU
1s5J2WYGA3dmPGPdupiMntR8syCT9C2T55zUyngXejk/K/WuifyRAdCezv+91aBn2ZjpuJbmA4GF
ZGOARYJLn38DOga7K/+5REQuR1vc3SR6QSDC0sErEQ5VT4S1LbOIh9XiCWn06SBrdeqUdqmz6qkk
47lRewcfmG8DF0MhJ4MTVZzbfo/OkxZZ71otAIVE66GO15o9oVObtlL2y9hH5Jd0R5PjOK6YyA5W
efIj7UjHltkG4AvxmQb5wW3jR1VP9yCdjoMUDP0kfGvzu3WNUwd5yEmsK6V1O8Glxjyr8yejipSr
cAky7s+ZlZqac5Q+YR6efIy+dtGwa/Kz2Su36dlNlqcug0GCV1p/HxL93HRZjYt15h7Hj7juv7L+
2bLHC4KZr4J+L0tRHdfZZfqYpvKvrOoXEW9kxFSgHUFJ870Nfe1H6cbp6TeikvzT6K7gXKh0uCR1
cCjq5NXz9e1k5xBnUc5EGyLLamS33aUykm0S7ptenKbaO7qkZTmB2gEy34ewchFuLVEprMPu1aOI
6qVHidmiM5kOMZNMwGHbZF5Lf+lV8MxNuIZX3eQYGGoz/lIMAxaxgQvZEYzejAcr/nMV9kzSp6tj
+essN3aNGq6pYZ67RrtpLmM3Nh98/eE76uHThGn8GqUcboE6B6p5rpT1MHgg5wcQrdqLMIH5m9mG
0OaL6alHmZVn6f7/60A8hvAg+uIozebDeRF29BqU5ZmAgcuQjvcuS56HDAZ2IK50I8vRRIADS6c1
uivRIZe4nG55j8GNdUVnP2uKDRTC31IXN7jBDyyrtitOeqSf9RKBPOkxESkcuUwuKubFq+EZHddz
wibLEt1maLUrNqVLDJBHz/2P+RjxB5dlhkES1nCRUN7qhNTp+DKfJIEvVwZgTG/lu+9jjUkxu49O
cYggUvpYvvtb928KEJmQgsujQR2cj8+qOnfGcEJb73dnp7zRxJwInVm1TJ0yV05Idhg5tFDiFTl1
bE6z9CxFeiEB9vCfqC9N7lVknGNDPDfC/2iZmfl1tzdsnilWkPFZe8knvHXWyhcKKCg/Dv8ru603
NkA38Ci3BmlIPpIvgKO76Yozi5uLqycXF8VYNET3un0fk/HZcDkZ++TBBhk0pvec58k9DeyTTS6I
EBAcAHp56lwC051/MKJpLlDRbnDKXLCw8+sJ5vdzYE5JVUbWapeXB2tgzTTm57G65mF8tNKvWLWH
XoEC6ZK7lUbPRccZzbdy+AlS111XuEcJmwkB2jhSQFTVrvMvYP77C6s7acPWtaILSqIndGi30ZKP
BviR5KIL+/TdUtFdumiNufU+E9f9cJzxOn+ijME/Se9HERdM03zpC/vFVtEFWA+WloIqcLjQ/NN8
oDriw5cQVJUypyaR6tXyxUX3+V7CfZ6/ltvhrmm/WlGiXU7uKpkeeTW9zj/UZCdn2rfOBIOkpldW
jm+pEFcUuh//XTq692GaIyUsi+H4jjT0mnjeB9a7i0OCoyXOSlTf/+EiyDxoR+io/rA2mFwz/VPB
CKqu+YwngTb51wK8SEoVlXtMdPH0wPe383twQuHH/ETxXj0bwngMw/iWi206YC821FPdvHbWcB1b
+9tLyjOV1JXdwMUB3yqIXFPop/772OjDbf4lR47clybyBSa4vk3GQd1f0fS8T9NwSTX9gaTmoyKV
WnowhnP7A7nGVqaEFmgdF8SMtQtvZlWcCYG4zffkaBfb2Z+Q8UTW6fga9sOb6CFMRn8DR7JNor0N
+t8nQnj+Yyw+/7teYeu/Cb1/htdzMip7WSTRVjbZtw1IrH34EwFtmzANb23xT4XDC4XulZT51zjs
nsHxnAtH3FgewusqTiy2OojiDb88Ik6uupm+Cx45zXaPrQKWPty0Vl5odysWbTBJ5zJkfln//RoD
1KAdliRibdcoa/n+fAEg13+v0zUP2vAWTfpv3EQXBgjUeZ/zT+H25Tsn8KvtHgLYMCzxrzKK3lI7
ezdj/VHwoWili9pb3Hr4w/Y4PY1IZoIV8U83m5DUlnOrmReMmQqu0tefiniDwH3nt/wJjxrLclGN
lBudL3vVDSzVbb68THPustbAor/7uvsxyMcY6J9cOiqWR9HdKpyN4ASNLO0CR3PToTWrvAXvFvVt
ty2q6eThtbQ0/dTYxKgF0S4tk21KTerRsQOXOGaeRiCa3Bde9cT64+gY0yYgFjaJCSMcs9f5Zm+D
Yhek3U8sgMIm3nZ0oztu1W6hGfZLCFQvqouT5c1Olr46j+X7mJJilmvUSSbHYv1GNu2308p7YXl/
wFdeivxFasHFDeOt7loQPIe31OS0zaAYWf7WBgYQsLQwootDprVbWisSNyDx5u9CgdRp5F754yGZ
IbaCehkMPoV9UO98feVJRl5i2vmIi9CxbMPePg4FfwCpk1eqVeOYy5VCXpmEirPBXpaBOE55ebZI
Yax8F/apcYqq/qjSfevBPJucF51FHknc8ZlLInlmgLrLQ3HE7HOU3rDuGVT3+lOigyKNcTKPv1Dz
MAoOl9x58NQnZJhtbOrhDm2K70ZHO2qe+mhACD2uW73Z6qbax4hldMaSyqX3U/coSo5jVSyZ1D3P
8r/QN9nNh29GyALZLFBL4V3MV23zxw6V8tJZjRElDFpPXa8OTaIfJHqLGoVnlZEJwfs8V5TIEvUg
OqJrP1S4Zswh4DhQB2fIniNqDt/5JlTy4orkIlL1itkAyWu9xQcNV+SRD/ULiVhnHxEi/jCWOROq
zphXErFKQCextF2ERMNPxKfITDmRxHCr+uFqacgi025VB90saDYRs6aQijhu+HbZewGThl8GPi78
z7WEkhSXu8lGIfaCPzvyUE/XTw2jLekGf+B6Dw6zCdcxtooBWoUhKQh+veNcuEZpxALa35ocZ4P+
l8LEmtWVvbdNg5PpIM1x430vyRRhSYlOg1FCuAx4Es2uWmvzq+S/NwIuE3HFDaB4s5arYXgVRbbs
PbljE7w0ej5evJgIn0hm3kpoKj2DA1IdFxq9vlcwGYvGDX/r0t1kg7mxQnefqIQRtn+wtHIXG9Np
YHgbdv4ek5RUM7lkbXr2pldYgjImM2HcrVoT+tJLnUIgJ4+3DRXG/PIpBLjmRTDtpX+InLBdQiCz
smFfFfoLBrHDNBZ7iPDbTjUrw1G7Mc73YIDXttoI1HsoTNdZY7JXRHbYre2JMDATX46FU4kcR/3X
pwd3eIAGfqSw5+b+tZC4ohTgc4rUFYaXry6+fZrfAf5prpfn3wL8N4b/7aoHdc5K7+J78k4429YL
9FMQhOuKlOzgkEzOhqkC6P88uQxjvNMsEJlF/VHGc6sWvxaZ/QFMIEXKNFT2wRPmQ76Enjyj7P8I
GZjTZdWkZQEW8fQnh0d/qtSp7eQbWrKjHxXnAXVBTZRaVj/yJt9Dq93On4Jc106cNykWoZ/RZVTj
mOhybPWKQJ4lNS3PvBklZGI+IObPd0DJmVXBYb7wejSYkYJkLyFjZQzsR1BJYbtt+RTG7cXPajY6
AEEjg5tvNF/0Lnn2/AymlPwJgSk4gMUMXnWFWxGghx8UdOjOqsXaYtCuBkO2w+GB5/alCccrC5Oz
kWkcgToxFyMiVXuJBndRcjpZOHbm0rSJGHBMBCNRhzrOZv4yNzo4HH/vCa417C+Fx2laRBuFA0NB
H+07GgX+PYELGLb8GstxM/T22k13ta39j70z2Y0cybr0qxRq3UyQNI5AVy/cnU6fB82KDSEpIkjj
PE9P3x+VhULWD3Sh/10vepOJGBRycTCze+853yG3is3gNAReRr4RqojLaM0+Omo48OM2mNwdO5An
esXDJ7W4hHAPe4TUbpRs2iy/PXOxFZvkUSp/Zuk9i8EiObemz0VTMSFkxBfsLxvhKJP71Ge3qTFO
Y2FuRzc6KvT7ojsdgcNkQHJCLFgg4W+cJfeREOTyKmNx1Z0aCqkLh41wQhTz4dYMtzjovJaGldI8
DMF1nqgGzRLIFQDcuXoH73Uv2fZkvU8i84TAkw7aRB3s7HMl9Gv+qCnPOlfVsoe1AlbHlHgue5AF
8bTpEYaKuN40Su0HkCVEZp0sBuNDBmMtGTxdSfYLchhQxinmEpBrl8/TziKjAdveSxlz4zjgSSTy
SzVHxbIh5+uRkf6rnMmsN1CKfC4PlVPB8UQQrZt7ZySrIiK5FjlKPFm/4nQ/qAznRt1T83KnjWL7
XR0a7WNIKZOkoEFK9dhKiBvaexBEewMGfmnSx9NPE49KTpHo4HA2+4/MVM4NQFrkbeeU9PFqrybi
Zuo4kKHCC4UVpuu3fGG2G1pMayw7dgDxZCb8M3P9rHL2y2Vqf8eXFJSDzcUj5w6v4fcl53s1BhGq
DOXoLW46wifo/C4fcgKpTVixT8dhxbPyo+P3RBL5I5ZKGtTboAYT0nMI4P/ATTx9GLdO8Z4KktsK
Zz8q4V03xLVRja0T9XepdKcKzyEdMkIkLCYIxkINZY97VmaUGNG0GaNih0pm1S2WvA76Zlhul4W5
7/pdJHfUkFyT6vi9VqvcdFf1M7p7+Whuac17XYSGlow6rsYUd0g28+1gReQR8AT30gdLvG/DYbck
9aWy2xq9eiR/7AIW6pDo/XPJGC6Z872tk6BNqYxJn+1aBywDBHhwYdsgtoFAjSd8O+XmJWU0jlbx
1Mh+GzXzz7au+XsZHRn5ujzJSSMXj811LtPzUCp3kqrOwkBIi3KlqaPT3PPQ5brH7HqHYgwUPHTO
5k0fGFX1jZ8TwZZFnzZ1HeSBVA02sXPMy3yLftqnk7RZbnRlI92Q2W4yiby9z5xJkvQpLDWGisZV
hbeFAOoAPhXKE6G0dnqANbCrQbEHEq9aAErLZI+u6ivS7muQnuuiuBE6sY9ldsjCEawxRU8JfoCo
49pI9+hlCVKQm1jwnRDZzPg6U6QVKrdhRJOqz85uyhmZcuSGhNySqTXNGL+bFNWWURk/Uz0WPgqj
Ii4JIadPlpu3Os57tPzBs9CXiL5SNNtjQGy7J+aSAXFGJRCgqf+mYvw/AhZZPsa/yCLgTf75sTYf
7ce//cL7pnTcUUlND7+aLm3/1//8k4yy/M3/2z/8J+vjaSp//ePvX0WXt8u/Fsoi/ysGxDT+EzZk
XTTtx98e5Ne/oUOWr/mTHKI4+h8mYibVsXWyBWxh8Ed/okMUx/5DdXVObsLC72+bf//bP8khmvaH
rsHNcG2Edw5KOL6mKbo2+sffzT/giQgQNYj2NMs2nP8OOET/d2yIaVo21YxpCmFCNyHvzAYr8vUB
vShs/vF37X+AV+vUdHKTLcwj96QkW6vPtKNKYSnqBnCvwEeB8RbhqBOdAIGgF62tJ+Jqw1M/Dedg
DI29blc3pHETDtTudapm5vZYYzbEI4+mM9GBr5BnDeoxV51rOFvKm/3zLxf8VqSQsfK/oXC+FTJv
+Vy6+m/wE9MklE+zDa4Scai6ajhcyL/+FHCc8Vf1ju1ps7kbR7zBdeXgSgGCxEBrE9iDQ8HoXhPV
ttnsDTySiK38nhzyU6GbKXNDXA46qAx/bLU3x4zFwZqPU9lmDwMqp//8cTUmsP/lA1uu60A3FiYP
BXdzAcP89QNbRUXwa9XqHsqWJaRhCaTWWJS6NFhE/7dcl8YhDDX0SiBO2pINuNLG2BsagtXV3sRr
VeNRKcKDmbkHKHI6GF/Utc1oMU/X098JdL5jyujUqhOVyrYxN7ZB7ePKNyWWGnkutjdPYX/OovkU
Q9fcCcs8quEj2imHShS+dgz26So7NMrQOtfOIn6JO+RX+P904ou7xGcuB6q1/5RJ/bsy26+I7CJk
A+FPozHfyGrj8DSE6NLHpFxamVdE1XdbhMo1N9n9MI5+GoWB8N3pn80311LgZsD+lprBUSCEsBHq
+Pd1VIH0EJkyIReurU+RWALybKptKPA1lTPRZK1aaDGnwUqeZSVeCmh0XhSrWzilEJpQJ0yBW3tZ
R40dOQrCNwygtuKPjTt5iTGgYhts35XSL7C776qKBD0wHfjJ4E84fb9LZqRkjUsmVFgxXkY2sLFs
1QsDkmadYpLbPqZeElSMLWrcTbmMRbTR+qg505BWCEF8TL6Mxebk7LuWDFM+DoBxPMvV0KJ7BO/h
TsmDOMF787sAZ5zUzSMAMHxWSngVbnCDfIWLr1xS1V2KJuo+kotnd1+UEGocRVK5dYS0lJBHzRkM
gT2h8uqAK7h1d2qC5Lmxs1Mye4Gt9ydrUFBED6/zgENMh+u3UrMF7jGJGKMh3ZSeVj8CaAa7qVNQ
VDN3JN+hmtDpRRrNJH4Eo8X8k/Yuwmn8rj0WR3wF7wmMnZVZOoRxxcZOoYlOXxcfgkKkilMiFzdc
yjQmvXtJ+OsmHJAER72aHVBFESxMTGESyEMTG/NJcyttkRn3VznVFlJR2NI0tm8N0u2GUHRPMuPA
bSGqd6tVt7ZOspgJkAepd48iMKtJAMtyuhCU/bFV/OKU95wo2Fza32YEc9wVN8GgcAoAQHcZYw/Z
4tbWsTpSE0H9xIVKyqdGx+wwR1U/e2rR54cOUSV5kSklhstctkAvZbajy+A5HQjKqs3fUguiY6WS
UI+EyFlWnkk7TCCizg3786WuQ3ufN56TVdcAxKk/AVMuZvmuGe650qwX2WjPgWjRkF2UTFnHfcZE
UDxZnGEni/HXtAfli2mFeDyTyRyGvDP54NgBRzT8I2RTu6tfgtz4KA31uSnzn6qKDLQr7w3AJ8nq
puuYxrvmOWyx15cpSMk02GOL09ax2ljQqPnGNlebJIPnoRp2QzfzGqARA9npMA20qZoWMzvPgHtX
cZLX0mLlwqVgJO05yaw7FQ9JRuTI27rct8V0ajVkgdIojqrLoF8b9VfdRSGniOahmUHY4tb9skP6
FnTAqvylhtIyjD+qWidTyBRbF+8sfkQMX8G6E8iNU6EvXjKAoJpWwJBOfXvWdoTOQhDKA21fRFRO
E3pBNZrBwmRvIfmRQCicrzDjVEbaZVDCKkCbQEqfGk6Dp+kLCrOlDePaNyuzUOHUgQfXBiC9dsyq
eNckxo+ekjVjmBQ1GIiCOvaVRKzmAGVck8SEG1m0exRST6GGjLZfINlZW6w/VIXDiRyGbcmKsS3S
kiFgdIrw93HD7E/y1EFKYHkf8LWihjI+1Xr4weH2q8jio70kDzSL1T5BduzlJqxtVdXPQL1vCuYR
IXMcEpW9oHub90pl0EtDh+I9mgNEMxaJyoo4hklf7eqmdSj0GOAx2tab/EHJHNebsZStvzdypr0C
PSRiTrqCyRYecUsTB3ms0Y6HVBbZBvMtgccWtN9IwLUsHLbZMFHCLemLx6JogTWOQ08/l03Enhr3
lLgYNsjJ4gjA2LvEkqb1qIVlAUSkLOFPhxHtTkWmEbHNJDYoWv1YJN2IK5mFpFbmn0k8sZrWIMLl
GNDNy1GxzTbpAnqCf7eoArG1SDjZG512yOI0wZKWgjQvR0pVFBU2P02aldE1nzlfTCOvI8jrneaK
Z27ZUwk8kZcJ/mgw72fGWrcsjHYIcrR7ibuUqg56NPk94hDWJjVgIMSrTUOzqmd5EALGi023NQKx
+ZEGDrFcHKaeIpcQYFOioO9r7ADMZYerUbbdisyzBA1znK4JDp3OXV+KjTQwavWhhGtJvMcVFioV
b6D1jGn6dEdo1HzUOtxOcUI3R3OC5CEkoofVVIs+WwO1O32T/qFMmXBnagPI1yYIaU4K5SAD/dI5
Wf2Qa/i21FR5mt2GZJYANhXpxes5VZ3LaCjOBj4IVIP0pph1e5MDUXO1YYLFtuLqbGXy2vZFeIul
QwhApiE4Y5UdB1pkAXwip1Dvcq70B6AJuVvHKBqRzBlp2VyzaprpLkazB0A5OtSOfNBDSXWiSvw8
tVYzTuagWOakudjEwaOuPhIUDQvDcYorYYZ0+4TqE/tdv6hluFFIvDLKCkSo4bT7eohqlu+YMPHF
upA0dziLhEvWx7p6zstB7rOK17shc3bB2jpMnYdtkTgBuyvBa4sqTLf7JwV9s1mTL5jzV0hAPs0B
ZrG5gOih9qiN47ZJt60z4DrvTwz2BL/T8QoSHJZ3TgSIjqEXhqNodncxKl96fQr778WqmpMVqp5i
JaguyDfqYdBNhsw2jnPWHNkizebYMRXvKvOKwXI8F1TK1uwmIPAs7KVw92Y0rrhnJGuE5s0c431l
N6t6wbfnwPVW05CSLBnYn43eneJyPoe69umUnCbd8meeL+1DENYoD4oDfZSa4UeLwZR2ZNzTy831
Bfna/WyZ3eAHJCcgcBgqRIoEo5JEFepbdPScc1TOw8Db9HNrpHDYSB5GIKslAAlqnaNIR1xtEhsh
UIWZiK3G9kI6+51Wkx9pnOoK53bfq59lJX4bCVji0raR4lES84w+VVHP0dEZYN73Ty1ZTMbMYK4m
fgPlKSTuyHewUwLDAdqtIGdLXGwjquIQvOE+kILwmJWotuNFNlsSlxMO4qBHDqgsSmmB2Tjom5+J
0ImUj4kENIATTJr9UVpYkhS9xYSfJMhKmh+U4+BBrmP+Kwu6e91hPa5t+xmq3cmJkx1hHlQQIT1l
k4BuQgy/7AqjZq9BM9Y56xaTRp+y9rqyeGHSmq1QNr+OinnXmoGuQfU6Ncic8KZiSw0/bKwI+Ggm
aQEJRJ2b9+PjqLb7qn7Ry/hLpnyYBBwM1dm1KaYrb23L8DBOjLPZdLd4YAtMQny+crZTgutZIEKw
XwzW3RG5FjIHWE/lK21ZQoQLQglJ07iXaD7V6mW2Xb9L+bg5AXy4SXUMojFZ3ErLr+qMAB1iDoDt
sK6krU9Ry9GLgZmfxOq9bLCq5lFGp8/ifNBPcBfa6cEyzHuMLBaN9Laqza2p4GziRH4QRnPghCc3
uuYYPDV8Es2yxKHEQmXaye8gWNJJg+RkOC6etr090OtAsf9B3hL9DZxbMp/KPQugpltb1MX03B1+
A1HuF7IszF2hHrEmPolpnG8yYdfPlMVK3sfA/6vkzMmRra3TlO3YnFSGafehB06k1XiHmiAQx7Zn
iyas0HltBb76JojlxkC2xFTB0+xyQfK61QndfncHq3LG7Yv2rzTekOpA1qElvemaDtIRTStGJa8y
Jd5jyPv2hgX6tTjZSRG8pokWnolAgbO2/DIYAs0jmJH+XLSPmPys27zty3WGRmiyiYrP0LHWS+JX
kAfdwc2IDYSq6d5x99GGTnJCt0qDuamlVhsSf10i4HP+w3GYVoU0/UGffllEESyt6VNIT+5MoPdl
Ys12pqF6rPtfaec0RJIMGfiK22CHzaOKTPjJfRjr5Keq2QnyMVd5tp3qSUej65eJg97MKg61TpQD
D8mvHKHsbhhkzKSbw/kMkGbHdCJ++P69PkLXwZRshHkOZNKIt0JConIDwhLBulyIHWJBKeaTSOdd
P7mvVmG2ML/n7OwUztWeGyZx7ldD0ipafjxuucoWOVt+ODMAspVZfbcSBwpKGHcXnSNvPQ0FMcHM
XQCgU6DK/FRaAEntUUv31dwPGzpjmVKjj66s81BH2Zpm4WsFdswD8k2xgZsU+b5iqeTz4RnQehtK
qgIz4vt0pFlIkdgw0LnrMbuzOV7Im8D/CfM9D5oHhcdopSxKxqS1xSMnXkwR9LQ1W/CMIm8yekIC
NMOLUeTEpVdkicRXn11sCEU3pv+kFnUFsPopHjCe8KU5/cpN3P3GBkGuSfVAtr30VVsRe1XPyWJx
O3yynNYkPds9N93GCM97t9hgUmvbdFG/hdp/dugTTgnKiklXGC4n4521M19Xc9Jsp9RYZJVzNm7i
xM6ehHxJAJH3OZMdhPYcHjPEaABmmp/E6thMHKZxXRtodhOkRjlPT47Tl4vhbJSGVoaIxmSbWBP2
nl7PfPxNYs9UbQkD1MSlNtQrMs4rmWQGE8mCCmqqrxlP31kjDTIALZYQS7HQ3kpZ5gg7CgZuiiCm
PSXlt49pyzg6fyPX63UP3wDbfQQ8ZMo+F1JtUZkEcvIqLvVqhmdi3eDYuLRcRehZAa3m8OpCw33S
sozvEm87YcwkqNP2CSba5e6t1/ueTO6A1mzFnW1r//vWDzRlV70J79mpaigqsiR6jXQV0CTMcJE9
77SgRvvGCsB4zcL7paN+xX+0//M+Cg4D2Wgnx9gcIjC83VrqDWceTsJhp4ADcnq5DWv79v3bjsVo
LpmVu+aCBXEFz5fjJv1G63G4wsAakYeZg19OqGK1eqWMmb42Y2DSCOB/T/1IgsVsMRYeIWwH2XjR
59Q9ZXn11ZCfvVGVp9p8MjmBr8PKpSxJVQtkUhX9+cw1NNb2Ladzk8HUulCh4nA4TL2S+YUHX7/d
DSlEcI4K9J6qMUKQAxBvnuhLZVH/ooiSIwKCBSPTOQ0S20W0RbDJE7IsYuSgqJyxR/XVdACrXfkk
NLZ7LJHBjeAOxMBZ/kX3FNcNCa8+sOCeMPkrwml8LbQDlvu1t/siXs2o1okrFy9lEYEr0lKGHDE/
UKAfUNw4b1Na75rW1J6IuRnWGvLjYiBDMcjMHj6DKi64E3k1bUTYWQQ2IKtjY/+9JGSRHh9rJNth
26aPVva7Clzn9P2Sa6Z5qsHdMfZCuVkXzY1E69cSk4VAJ/oIMQyqiImXpR7Rp0xDtNhBsWhIAWfe
NdqS1UGz9oqS//r+/CbjkLsCujLL3oqRmkfacFSQiz3akaucuuXdyWbWsgiyHg001wCNG/E5UZ4o
hUbprIzKEQ4ddIsabp905yelH5RDXZheoQuVLAAYEEobn0brMaw2Ti/EvgaHv4rqGQbE0pfIVPcz
bcZDgvhpo5u1e2UJhxYWL5lNymMSmgB/VKgRVYDu0jaaHZnPVNvlXQREY6nB9LNtDfWEcZTCw1mX
MIguuESWAOQJG34TPhDYJn1zth4t1ch247LwOojKlRSCaFB+fV97nrNXBAHins7VUp2hBpgtedOr
geLT3TjB5GzScaRdm02X0NV+RwbR0eryGBhwyXaqkqt8PGbYlZNhLqiKc0qQscoh+i7m2ctzfRmj
RZ6uzQRtpWQggol+0gvsFYWcug1ejNjDduprpJRAq2tDf8YOx33GY9inpNDErXujgKYSKXZ2BzDv
e902IvRDTkS5ZuKnG4MQN7zb1WuVZKI13t/gQW8AAeGIOAq9aTdxFuwTh7NoC7X4qzT2jriIKIhP
LowckpfihnYMK7xABc9bTZOsApsD1OhaTKk/pSFy2HGYjlVJsltaAorJC3go36sEB6zyPemNI4DQ
HNULje10/s3sSD0lZoiSqx121F7xseyZVeJFwy5YtBIxS58DnF4ImG0SUC2LDxGkzTVE7tDWengS
k0oao1vfQSE7JSF63+s60z+vJjzeZ5MBnO3I3peCFK7vG/r9xiicqxejFfnarj/1ceoLNX4WQD/M
sM6PoYoyU2Mf2mDEdk5m555C10g8N+NASt/V2M9yvEK24znou3veJNm6ivWd6SLmIoDA3GgRPKOO
s6k/BOiQmLPGxBSHi0tNLFkQJKWZKUl1REQ1J7yjXtSqEVxaTVD5Yu7wKicON99vY7YMA3JrnIiw
zHf0CDG2xTkTDC37dIBzeADTKo8Q8vJVtw/wUskyaJv4cfgUhoiAs9jRUyA+tBaa8RhrzX6wjHd7
KJtDy0a6Auy7C+h3LUw0ZyNHgCJVZ9c4yMtPnDnaGb48RBacZDQl9+myHumzDeKY2v/PK6p0A3OB
dui87yOFEneDH04L48eJHB4KqHjfP4iTppHPy3nVrL55j9qRfqoLdo+dKST5qNDIN5Y0XhgaHCuF
xps01Oix4vnn8SvKwziE+V7hSoJmqwt0DURJxAE7hSKUPQBS55jZKdjAtMYXHA+Uh4Gp/zbzbDxX
uTOcC3dIt3NGtnlvGQg+w06saZH5aW0nV4W14kEpa0L54IDVYjjV4VLhU97jFlb1HY8R9wcGSoAp
6cndB8uaFSKpB+/UR05wiWwWExoyV6nDkpvC+UEktKmWw8uIdJBCvTvS8xcY16PeK4aphmOZYebS
SSEdmO4K9YWWmcWLzhtkpoDxAC5PX8nwa66Z3UuUBShJtRUWCOUlKeN5tZ5CtXiIJpAtmtkFu1Qt
f4SgNqTSjzc9Bs7RWzSYwUbOh+8NXysqP9ZkdJafwu3yy7yEyk0YPFeKUWWHXKU743YlKTqGkm9T
WvEHV3AywLQH/yKYfpSjug7MsvajgP6/pU3pVsOdtJmrIb/gA0q0SjuZZv4TvK22xYZBCylCIwcx
e/X9bgq7lL5NBlea4aipG8FNry24yHOxMeropYbenShnAr7Le6uUT5kdgxxKcKuoUwkSEpcmphYT
kV0JGZJeO81lWUTHnOT6Xdt01++D54Ru7sgAhZPAzDnPUn40bX4p6Clvvh/zPArdk7scHhWDeBry
wJgAKOULtH6GLmHQ7mUS75Rxqr7ilG0dv/CJHn/wXJTZhQUuw+5A8YaSbjOJJHij+U5Hn4QhgaX6
grXwntOTymjvH+d5/IoGV9lLlaR3PP/ulVWV80ao06rFlXxk361XEGGjXWMaNDCxdXFybrH5lwnN
xMK69OK1d+v2HhRYXQfGM40W01JYjhiaG4pns+Kb0QC4ffdQySrau9LtfWXIXepjjUj6DFohIoi1
DsHLs4P8IXOHk2Ka+JK78bpQZ4ifDV+/l+a2gsGZEJJ9QvXYr0qzCbmTXqXbzVnRy4UKBzATM/CV
yf94G0ly8wH2Tws7bkWoMRxwEkboi4N/iieNPLIyPnx/stIMjRcXsW5IOHRIU/MoY5PKL/GMbgjX
30elxHV82Drhud0C4OMs9IPZ22lsZveYllhISHo8Ji7DkNkuy1vWJ4fUEtltWDJZWiJy8goDCLnc
462VJQdtk8lLVlWmn+mqZCMtfdrKZ4K7fuKrgi+znLcgTXu2UslLnhFuUEhK1yY/UulhOlZ4Lvsm
8DMBL3gIjl1SZ1tylzCPDQS2hvqkrAyM6zQsIwSvw4ullnjGbVf3ig5n5JC65q6xCZpLTC+cfLID
69P34d1mLr8dHS+2h9A3yWva6Avur4kEVWHzG9aMvusM8tUxmYPbRxZiSLP3RynBYtfB0cbWN0jE
dxpNwXUrmudGoZ3B8rGAQDmjKVoBn52GJ+0GK/S/z/AM8VQ6KGU3nyar7fZ1TOCsqaSe1Wvmi6Be
3oyQv3YIrenmmM/FMpuoE/pqem9XeP6zwE+1MN07HPaA7o17oO/d2VAr2BPLS9Ak/SPVvthr1XA3
iumupG75PpiU8T12v6Gy9Z2MZeGx10e7LgZfQ/X0fcSN8E5X/XQRZV+tvyff34tWMYAsRg7ZPAq8
Rf9fL/Kf9SK6jT7h/5wzcy7y9lf+K6yLv4pMvr/on1kz6h+CNBdXJamRnX/RZPwrasYwkYuoaDU0
VzXEv/QihvjDNFTLdl3BF6nwJf6lFzG0PxyDTBJ2A6EJw7b+W0kzmq3zXco/NRhLJo5Nr04Iw9Vs
1+CTMFb9L9oF3A8oWokPpxdFml1TnJhuH7GJb0r1tR/NlW5bZ02xd1ZgveScAoCv3t3UXCvZVuoO
KTIWBmyBlN4Cblsi6kA3ShdOGugU1fxZLSsf6US+CrHyhk6kkN7+7CSK6YE2hLahyFdO815nUFiH
RYz7gFpjaDnaCRKyZqWyWOmNx05DnOBWWrcmMIfSShmO0GKfq5TCiuYlC7sOZjZ+awlzo2GhbgYz
uVn5eO+bDFaRMbMSMSMZVGZYc0GZKAtfWsVHGjKOS3NIY052sMcuAnRXhiuJfi9v3pl8PsTpIjRv
IJHkMjig0R1WVeIgVew+DDIvkr6GOppjNNqhFXtn/vVU6G4LY61fFBucSYGD9u9RCOx1ItQ1rHp5
YoDNENAkxCeV2WvY5uSpk57HtHPZWyJkfBXc5nMb2OUO/cDjpJVAUJqnSCY/lDp/rlxiJZL6HW6L
xcqldhtjWIjGhuLP1ZMxSWhBpmut3Llnlhlrd2PSn6cRbcHYBpT8TRNf05AOAgfUYBEaQFKOvIie
JUTEno5PIZDn98771LrlIrx+APtPy0y8COvTtuIR9QkI7IqIhbHAMAanBadxRCNEkw8ErAitxzXA
OXbbJQU9w1nlkCnoANWcfkY0G9kU4PexP2SbkO7QnCMHXAm5gFuYt5BEs3HcShO03WRZmzZIv6L5
1ZKZSp+DvjA8O2fQIPglRDmwwTTtjJYlNf3GMrutLtE59I3m7kVxjWuLZFrj16xocKiy4BVh6zmP
xm2DfIR8EPZRMaNVyQ+h0dIBTF+zeFzxjxZ7IhPDfWT8NjUQiE5SMEvWLQBJuheqabvtbIhcFmJX
K93kIez3JqFUtNqfpSauLuXEakDfabjBz97KmNWUIbIk4g4rcByjxGPbp4zAKpG/gXuRq2h8KhLw
FZZ7Scbqld0UK0i2iyYSscfgQ6TighTr2TLKsxtr1UHEHLJiQ93FRnfs8sWKOOn7qRXH0qipN5CZ
pP20DkCvcFCEW5K/K5aNG7ucO1RKIH+a8Fy3kGro8Di65IwCU9KwzpXb499o0PaGoASZzcyr5cNg
E34so/hgcIOWVGFAPrk9wu79oUb6rU64mtLAat6WzufA84+nhJC31uGL6Ti5w1FLtsMU/ETVhNh1
lKTvMHDJi/GXY0CEjZ6ppYgCxRHsRpCqi+4ISVmr57veya3Lu0Nr7FUky9A1eK915Xe4/COygu6F
XKBvhueYzRZuJCLyod2gWED6aVk3zSIMddZ5sJvE+plMXw3Ry2vZNo9KBokAl2lCG3TS5w+t51JN
46NB/36Fdg/4NoB3+crFazNt3Vao8ou032uj/eli8kRi8ZHlpDortf7RRAh4XDyb66Fm5j/YTyWH
CG3gqU5cnvEo0w4AWPjpmms/2nTI0U6QIdKd0OGsVV05mCqi4R6apY1O1Qw8G/iWNhQ7PCP0DMOL
kWByrfxSDLuUjOwKty6BnhvHjonvDj0FNqXZk1Hg4t52aCPNGVPGme++4cC1G8qbbqGUjcNn5sFe
KftTgwncQMehK+MeCNC+t2EuvlCzbIH3o2wHiigw4cz0kvhKbTA8x8yYQJobKJWePsX+MMujpd1j
TsnIitetctWSZ0u8G8a0S/Lat7sGWBK6K2sTl28j6VZThK9Zgnczfb0r6pU5YEYKjQ2WWqK33UOB
KLdXcSD0e8MZd0E8HYa8OMa9RYMo3xkl61uOzySJvOWadEAXQtgfNpqfcmwvHXaegCQDRtH+8s/Z
2D3CDlOX1qL6WYI0Y+MKcBQtlkk/hUQtYjuh751dgqniY8XBl9SDMgRojC2T13xDl3fX6Wh3i8Jz
hY2aYloCxlGIHyIz5xlQd3WMBwoJGoPa7RzB8eRqBc64zyqMCvy/V6KPrhguBPS2zVtfqcdwnFGp
hM8qnLbMGTwSkvzFnDyWjR9Szjrx65DHp6QakGbLdYx8ejFNLNd58V+OHd0SBICL7WPxl6tR7enR
tRix5KBJo/C/Wq2LhFvTES612FzKr2+3PvOqW2yHlyjXjoZw/TqGFKn8nEfscAGJAwP0PyU9h8kb
raAd4VXnipVIZ4NEHA22sug43KZvYhieRdr+WH5dJ8Vbak23xXO9uGVLGo3cFRCOYlO32bkds5sx
JrcEu2+L7bdOqyMnf3bIE5qUS9hFTzO488aFw1JOz3ZOSocuKKGBcuCSrXv1kFnMteguLW7vhbeQ
sIimYoRv0vqgYd4X93g9Y5m09Zs2R4zIHIhTxXkO8Y8lcbbvTCRN2quqBTglPhfPYt9CdpTNj3ZK
P104k6M+bjC/3MctxII3sPN39HIQTx46i/wqFc6VGB8E/8ZilhVVBs5OuZhfcgpBjzW+hgVK09RD
3GARy52VYDLUGXfUE14MOq1jKmok096FLlXNw1ZQSTMEOU/ZgQhLX2+6h15Izu+80hhbVKoxB1t+
jj2fDJDDjF1/xrZfuuELmDbPws7vom8jSc0zsPln2P0nbEx9tC249SowAPXdAQyQAgjIAQVYAAMM
wAFpe5FgBMAev+q0V+qFLzBIFV/sWwTcCPgANenZBkYQmpviHOKrY6t+yOzxdXLi+/LOWGAMLHAG
FFNEcBTHCMxBBe4A8OExYXItHltQCPC+zghlPxkq/B4YgwYgE0rQCTYIhQSUQgZSgWEVKcQrdwEt
AFyQC3lBYNQM6O65BQohHu5omHy7mXY1HWmjgh1FDkw8q0z9jtL90Fu/nc8BE+MEP48F+iHr9sUC
guCitIAhJgARNTIao6I+XsgRJgiJMCuOeAXO3cKWsJkigaR4sRfqRAp+IgFDsTRpgVLUGkT/I70+
OGxyxbzjsQFgEarzWwnQYljIFhxg8AyleNR2NeCLDgCGAQgjAYiBsISfCUJGsLAyrIWaweY4A9GQ
wDTihaoxLnyN0MB0uBA3xCIyVbCHVeXzwKwVQcHSgLqyjM+oR3TAHcx+PQnII4xcor1K5l8C90+D
HPTByD7EQv+IcHtp4EAkWBBUljuUNCyQXD2wISiSjzMYkQSciAJWZAIvQhm/V9pHtrFTBnwkqpyL
A4yEAj0HTcIG+Jw2QNbw8C9W5pJQubL4/b/ZO7PlxpFsy/5K/wCuYXR3vHIeRVGipIh4gYViwDzP
+Pq7QFV3ZapuR1q/90OxxCxVGkUA7sfP2XttoB/PvWEQ2KPtqkCe3Ei+sIA809C+dnLYC0akAus4
/cXnwB3fTBU9tmaysYNp7wFSsQCqDDiaK6RoMXYraP3RMquJDi+KHxxW9H1Ymt97zNIo+BBuYM2i
5Ii3Rn0j6gfDbOrNmVk5wOjglMxEH5AvZLBhMQMCkwKDqdtrT7sSQEwwk2LymRljzfQYJBebfObJ
1IBlGgAzw0yaIcNlb9TyXIGgmT8kfWbYIdUu852r7vFbeY6ntfSmzaSKp8GpcHIGZokHBsYNrFdo
WSnqD+g37czBcQHiVBlknBFETjizcgRTqxh4TjJTdADfxBCCIetoM2PHBbYTAd0ZZvqOKyqNKByI
PBVons4B0TOzeoixJxBk5vdYBSQfnVupAu3TgfjxQP1AxYTc1UP/welb+OXXFihQPdOBnJkTZFYv
w50bNBOEQlBCcmYKOcCFbOAFNbChtOARacAPkTuFjnImEjmgiXIQReQjrpmPQZ+c6UUNSpTACh+G
mWukZsKRDeoom5lHHLyY2rAhNzMPKZjJSBOIJA9UUggyqdYFdc5MUTLAKTUzV6kAsJTTkdEBLtWO
s7U6e4sUKXtoZiZT0LVfwamiM5l5TS6XOboTnGaWE/ae77SmKSvAPA0z70kngiqF/zSwqZOMGex0
0FBYm3E7z7QotAt+8m5aMKSmEZpU1xY8jMvOLF8jYFNGF/wC9BatJP5fU7ktC1/PcciRjzDoMT5q
U7LRXBPJdeNnJ/qvxrpXrFLRNJFrOBTdsml+h3ZJUlBQTpfeRVjCXzLAVJLGtiiGYCMJWOH69mtb
9vUeIeewg0FMAGtKlBkDJG8DGiGnPg/Ybj3OuWlpM/l36HtarKHVUJjAIpJdUTkp/ciUekb2a1IM
8XnlnYtQMwqPpWXeINsiXudvJX2hXOtl159C40kUZfyS17jBsM6SFDvVeAAjowLzPMYgF0DHyxJ8
7ui1HTjqkaY1qNFl6r5rTKcXliVABbbHRNX1QdUiJYbJUtzqUcGpk3tRy3qxBtzMXyAj7iF/vIJ6
hb5mBcQN+iF2XWIdSS7dcxE8yGiQQUMeG9QpyYmJPsiaj1ZtvHJma64xNft4VOWujdW+NGPUo8bV
TfVhBZIdXIDrcl5CuN7F/svU0U1gYAQNO7XoD7gcHk1XW6jG42nUkT0Jv8G7jkQ8CgIIXlq4axwb
LBy2SnPiVMUClGInIb+LBXfOJhRZzUx5m6UoD9oUSVrdZ9/bLj9IciIWku2Ua5+kK3DmZ+rK3+QZ
GR64xI7R2VvVyldRWL+6Lgq+28EqUZ67D7xqWDaQ5y6RxwG1NGbcDv7RExR4epxu+Is1dbxwNTKO
Piiv2r1oI3WoUGgfqgp28/2nQql2D7+FClCFXH4dMaOXdc+jXS+aFlUjzCvvxMiHbkmkEckwwgWw
EPDYOTx7a+6reD7T/bnz6AaFyU3iGx89yChBKa1MOunluBzIfy3gmj5L98HRvWXpEl0vRPxDy1X+
6tcDfdzqEnBvHrqBmHufnO6nMCdMVaW+foldUgKZ6mNhcJ0Iw7WEZ4CxIxyt6lQHOfTLVv/hTykk
H+i0kBXJAc7p6qdB5B7HKSAoAEvklAfWWRhx/8SJ6zBWTFw1swTvkJVfGKKnu8gvX7QQNbwyf024
vCF1RhaHH5PRxtCXNH042QgLBUicPQXBW28WYks0wI/MTVy4LAa0mWH4NdNn6256FRagYMCggniJ
ZefCvXN6qOFlDMzUPIaBCwHFhk2e198EmwM5elTp0KgSVOjpL2qdhR6n3+o0eS3skEzCeJPX05Yg
B1QgrnHtbRtMls5ULDnTIMYoWxE6Xzk7meFRLxCD2gclUnLWa/dWayNxPjieU1lQH2C9Wmo9Yc1m
7uwYpZxjPdo6Da4i4iqFNzIKL7Qf+GAOoSieYF38MqZEoGvFtR23CS6WtmcVBAXoVU20AIFUJ5Bd
4TfXlJwIAtLx5JARtoAmRZJioIDXuTvxrezVJsnD35qbf1OD9VZP55B4paT76Sbhz6qovrBxrO3M
YbTHyL5KnpMBERhwdI9cUINmEjhpEt1G4p9b079503DRvOwUTMkJvVexcvIerUMyIbjU8dmOxA8a
4zkd0vfUMbcmWX2wU+dVZQsGJDzTjFqjpDvg0Hsr622iRb8rBu/AfJdWbxw0Mh5aO4J1iX8V9TlR
WQB2jImIs+SbH6HhAFvAzUtPxK2C331CeDCb6jWU3m3+bwsbcwujKEloxYfvwqJ8o+45V15M7hsZ
DqT2KrJiQ/EA5exUOzXV0nZCFTWMTIbmfZVeZ/FeFPyWzKovKQBPiH29np2aVt5oxDy7mtz0BrTB
xj0rB9EUT40bOSTKVv5vT3FqjqIfOWECmJwJc56mV2cE0Z6F3D1E4iQ5uUApYcmBQzMVOf3ar4J3
cwISWXMQ9j006QCmc2U+GBOfIsfuugy8cY1cY5/qeb1y9ZeEUIHFlKl1PfGdZCkpVFWGelon31g3
iXGSYRCAapnTR8cYAyqxlWFZbiuJAUM3qIrt5Hlq3X2nh89BKF9GonHLqqWo4WL0oVj0UfIOb2g9
/6XSzR7jsHquUjBPCHoYyP40RvGVBBQGZ5l2aCXpUiGNTlPdhko7dHxVbcnToXJBfC2tvbx7RyJw
7FIbQ3137bINSt2975o7UQJ2QJHO1DY90SL44eb8SWMRvPe9s07M8bfkNzowXnhsxSasg31uxPef
1UTsgoqW8jIO/gYpU1aJqw57eMoFPbkGOn3oODs7BTdoq+8rVffnidlsiAUH8vgeWvUToc9gaeJ1
DfQra/FNOeKhyQBrtWpV4XoLddxcA58V8vpDpEmSOTA1KGtnNAJ9xM3ieVYIeVo7Xyo+aAZFoJu5
+D06v8bhU5PkCLSx6HZaArHHYbXsz6WSuCXgTkfhULCbBLtgjk+V9IPdVOzrjDs1YZW0ernS47em
SZ89O6HdPVymqvzi69xlmZY+57l1jXObYhbD0Vz7YLLmyyGRM1k2urwB4IR6DA2XHq/YEReC3jBC
ksznKwaioonEPaM00NTwLsMZvw+KucBjDWt09pHZP3whN8XE106OTzmqDVLuk2X0i8arymVj8F2J
cqWFcbPgNt2NuGgWzuA8VEXzBVDcb6Gh47Ws7HXQkwv9tC1Z7spEJxb/NgniJWzsXPLF10Hy22oy
CwqRSzJDtG8qPjKe7xMRwLtSr2wyf36hv2MEUGaPUgXv9XsKocLQNA6MLhq2EJSBegitZG0306tB
VIsPXb0yv+JLIrJkeiXy++BrkA7a7FvomyC5tDUIk3XpcJ+OIn6va1ZX7GrnY96wCPShdUjAhBcA
SKJsvqDO+ES7YanZyanrxAM82ufKtK/sh88uSIe2bUEmw8GeWNP0/LvCiFRxTwNeAW7RkKisIyDU
2/j9d66xl5NnjergMMbmNeXGhhFCKGjGd+/X5lXZYmD2C4p5aoFOv5ZvRubuAY0C+kyR11KuzNHx
4c+kRSTqaMsBtWDi+cdqLL5gZXi1K/kwJBpBHJzTB4AoUG/yxxlAKcL+VdJQKEMSZPkyGhqhROjx
WdEsD8wnqeWcNVznZ3K/nu0WNHMu2UR4xDNQKrn2o2u4e8chOREHvmxBeJcyPDdAfcIOpaMThu90
eVN8tgtp9a9d8EO0VbyRNYux1Yubl/ZHFHf7zmJLAw2EEqEskTmyrzlGd9Ju42iDuMqfu0Bsypq8
llBsv2PUQR9l70paESqeXvM8Wc9sm/mWzU3/fSRCLYLDshycbom2elmU8qEgcrXw1S2s7O28fYcA
8hkq7/rMvLLGUw8oVkyt2wPUXzl+/mikNG51/lWhj0w3sLajas6ih3xvV6zzgz++UQ7zTApixdv6
y1ASxaljvkxL7t6yWXUZA2xzQpg1JjQnVcJUCAoqSYwLf+UNs0S5dHaETJIuByKAYhRbQEwfcWHT
36GTxQHLmHEHkD91dJddfKoicRMRWqp28iTFUwBhneA9f4rdBfawdFdHMSleXv2IOzb0SduICxQN
2pTpqxZBSu3S1el4NomKQNvSm8AaqMp+3cem/x9E8H8DEZi2+afB8ksWNr9+/q8j5v2fefq34fL8
f/wYLhv/xeDWIbwVH6ElTDra/3u6rKn/EpZuzWNnhr7CMpXxf+bLQmeIrCRjZ9sQuuEI/n3/4hHY
7n+5BjNdJs9SMA12rP8XIIExAwf+PV12bIcBty0dhaReKtsUs9X/L0ACnc6mEEXQLxHEY9S1OsLQ
myvMPOSbqM0aeTKfC2/yz/cXPKDF/YT7kJnYkFB59gd2E+cVk/u75U3t9i9f6OP/QBpwPjn3+XwC
EC5fm5SGSWYVX8RfP18cC4X3gWcpKLpmLzrkk6w7D720LBLRaT8QZeJt72/vL4hx5waD9qXsSbYN
w0p7rAwGmiVpnquinKPfq8x6ocGq09qBoj6YU7GK9Hj6lrrxtWBKmc5RKly39IbPjIz6xCVSoJMX
OIc//L7W97mooX8LXd8HqGtW1l2AYml4DOjRb8n2Ct9xttCfzFDL2In9njt+c8FT2Hem9mD6HcM8
kwqwsbOAqpwM1Hpq0leOxI+ioqIjz8oQWzmCbx9agaGyKmhPF2l8BJWj7VXcEgEaBDHUN8bAqjO+
xZEI36OCuVJWSusoez636xNaQHLcM0vUCoxedwwFIUFQKOPX1GU4Z2LDXxUN7RarRGeeyz481T0V
Tz+GpGe1lg6u+P63zTxR6fScrqKknSMfh0chvoxh6B/sthq3RSvwy3SYmAY8SS4TpHcNbhj8l/aX
LYDg22AL1Twjn/pmH0gr3MxGUF+6BXbWMlsEpZXeUt2Pb+Pa7TwfbDwTG8cieqUTebgn8yfdILF6
Ipii5yKATnSbcWcEZrATjbglqpuupU3CRoaS52Tm0Gdg86stK+O6c/0Ab76OfipFUDtoIlvpJYZH
+tk490LjZmlVckhMTGr3t7Ggz0BknXsxO2G+4Mr0LjT+Pt61ujaeAiz0cvQP0Vik+XJEh4kHoNW2
5QrSu8OVDYsA70q2nwjZFIoWRlRP1dZmtkkj8OjGanqICWq43F8yHDPLXgvPA4YvXLusJAcwh8Uu
beVwBpYHvCHpxy9IqU3AusTiOQ6CNYkbzh76+nrXhsV0E+gnlvCcB3W2Z1HxWFOgcAZ2kAOS5Wwo
sPRNQiayjNNwoWov/GlgCfYaXX2JmjhdV7gX6xGElGHaz3gM40tBrDUdgVHHXcnlmQ5ab+002s9Y
djHqUqtkMI6JMVjePTmd0aZcMtPRjo1n3VqF1a2SWB83GIGumY34c+QHLeqnrxpScMZn/iKtG/0J
owu4RdvpaJkz+KQhlSM1lXq9IWdIXomtprlRXu8qQoHv+Fw42dkvtebR9Kb4bI95ADaYWb/hm0/O
MNXH+7VL/OinCF8mnQQvfb6YGf8gcmP0hG39oIpCHq1MnOtZV9/OL242oM2A2riyjFQ7egz4t2E2
M+GlLBiaV8l3HEw8yVV504foGCnU/oGm6y9DM/fFtCj6nuflo5+ARPqHxfA/10JQmmwZlgFABoHm
p7WaE+4oRtlXlOVeBz2yz09+AJ4P187ZHi6xDKOLZ5rOi989cczTXktVvBUhClnj2k5QhzFRgISx
XUqRNDMJ4CGSEwBU8mOU/nPc5M6LSrySxhpxA0id12XeD2cJqvDPf4ilPm867GkWRB3TkQowi/7p
DxnoNVtDScMhTZpdbtbB16yH2F/0+mnCtohJE94AcbcM2IyYuKTEOurIr1ctsQCA/Zm96iQxbCyd
zgwaJ2h3jIJiB62RzsZ5JVyIJAenz35ws2/LIC+wTpXlKUn0cRVhnRuYEZzDGOQaflWxURPxKnGF
dt/MePKcxjsiSCZjwsfgxVGUFKBCsw5NINTpz9/Eh3rrb/uv0C1QE440bVsIQ336KrrOdciwIm2S
e16zGPFFU3crKdTXrOTdps9j56Gt8q+kyKGITOvkoiur3Vbu+DiEGLXuu1nWSXd3f6vMcjyGljas
XN+AVMJGQCRf3mA19M+mD/oE4I72SnxNs6hyLSeNnrdeUWxs23wF3mMDBQ1zbE2Fu4LKTzkQSHrI
A5iaZQ5jfUMP/d/1ALaC7wRkHKQpMTMAgIVJmdo45jX7wXIa68VmcSdBZkN1BGDRGH+1SOUD8NhI
JSoL9TP2V2JmGRSR/2Uu9MazHxRswnn5airtp9V6407O1vVypNU29G6+Ann2qyxKrVobogj36EK9
4/0l04Zp07G+0ziB/gCBEEBmkOdvsVqbXvCcQpH8belYm0Vt/CwKcc1rDIlZlHwdbGzTeTsSEBMM
KEoUYN+2g7bQdWF2TGfsRma56VMKK6dUvfs0GYcw1KMnjhjmumGMgElei54ikD2bTit1kKVBeOxK
JlvsGMGqhnXKmNJv/ZNrMvXr+8B+TUZWS3DzyTVNAnNjp8xpiokctFDSCq/97jbKuru1YHnCMa2R
XbRMFqNklwiDMVGjd5A17GoVZhF7VRjoBOpEnGzmtwbY8LjQDUIEaIA1ldgYVl+eXDHuJZSb69Bw
SI2gIaFFIqcywJ3z8RklGVXsQV3xmBNKwxnd0b+OQZBCj8GvpacGLNK8/xnPimbWDu/U2xI/oWDr
s/3z/SViUOgFaIE0i6xakIMd4PCRRkepyHwFGrN2gwwLYOt9seKRcJoI4IAfXDCX+18dZvedwymx
KS5V2eS30OES9PPMibSrH0i8+y+hX151PxFE7NTfjAC2nBOkHolb8811f9/V6qIE6grz/vcpZ9DW
iD+Lr7ian9KiiSE15RI6PhKY2TEUzi/3nwhsZMIyYRGq50agUuiW3Bj0CfGP0AXq/M0ZAOQT3zOe
HUANm2RgglVUzK78Ruk0gVAHa4xOGpJtFiVRyW+Ov7N0zf8VTfJg4jR2x0K/gIONLxWgEYKJPOAu
85d4FzmPCEMWnT9jOQfEWfRe7Ic2CBkmJfPeNDoZtxPxMgy+aRHbTRPvQrz9Wz0v9qVjXvDN0td2
c/3x48rEYVktsBjiifRtdH4F/TvV+O5SM3r8ImZZPAampu+mMHwdZYkRgCLEV3r/mtXYASfuJnEw
KD0x6xHVF8Y8TtkIL/b+VpRKXLu4LZdaiIfBhNq8MvJIOzRY/U91ZLlrkRnRRg+BInpOPJwNRCcL
ob0YX71uQgwCOQFEwj9Av2wOT38/2Agc2YYDp4xTkgP27e8HB58hCv+h4YHjZ3jSWD1trVUPk6vL
VSVJtHAYZN/NCx7ziZVJ0bo2rILZHeXIOq49apLSzp9sD/eRmcqfTt/M2S7pA4OakoYWwD/h1E+e
RVd88MriK55zOrxY13Fz7O7VRwgQY9doTbmkwfEtgf25r2N0xguZAEedarGYcytY3AAq4C6NjGTt
2Lk84/OQ59Ez4n/6Uv6jguBLMQxbGVKJOWoQzN1fT1N1DOHZrES+rJGLQhqW9XGaX8LJtQ+j9zjO
axjOR1R0uDkXgBzQLbqBuTeEE1xn82IZNfZzxVy9BWt/tUV3cDLdern/73yHuz5tDgRGqa2IaWyM
7MbSqfEyQJQl/Z154jbWRLe1a5kAWZeV9kBUx6zGrGFdPVbkeZ2LKV+XDXnmkR+lP0JPPDqRnqJZ
pfUWWdZDkzrFUQxGejQJY9jWuor3f96WrVlT/WlXltQmjm1SpJjO51OnoQe6ac3fE7Jl/Z3GSsE6
iIiVejx8SvQOPYvfvvaYhh9StL/svRBHwIMMj5ip166WIe2l0XS0+Pe8hALLfk9wBnPSYFGVFRLD
zvg9qEjsEhaadR/V7oaNGMVgVkTHRGsFUSg5OmmbR9XHW7djlt1baf0yzeYYrVgoSoQ1nJ1p4wdt
95zEg2L76oe9jln4z1/GB5Tw07fhugZlGn44Wg/y06NkJKbN31CASUCu8zHI/phm93V4vP/07xen
q7IlnB3H3qEtwVTnYHdvWxrGmV1da8O3N1U3pss0Ah8SgClYCzPNH0y+lQN680dggs6zZf0Uoqye
7m861U5LG3bF7v5WjKI6WFWgLzjh5/sSVw/5nBbIpbBCkVgnBtw7+qeVWajLRMl1KoIBXDIERdAO
GrnlnoaIXH3tYMft7ptsFhBFp03hnHKtBU9DzJJ2iCNwR4VsXxPAyf5iWOh1gCI2TcRLbcXyC7Fi
5OKZ4Xi1tNzdEF+tr4sKDntauNUJnREBPSjlutEgCKFnbVeDueu0FpHGcCFtYzxmbBdbzbW/3ysH
30PWFpKcSlFhlZKxnKW1a6NX9ZPdp+9jGY1H0ZvrtEIm2al4PN5ffGo3hgPmcCV2Wz+lPaSCnPVt
XVttejMYafSgsTQztCEuxLnDtakKhmBA6Nio5tC+ZmTqQSL7qhH1ViO38ePspQJ7GZicV/VJj8HX
BmyZ2QS2zuEU+sJMLNwzpHCX91NVN0zhvnIKd/lxYmaItRWY1cxaq5ko6No1526Yw2brL6UYv1k0
G3bmnUMQBeF4SI2oOt9f+r7xNkMaJou6zJlijwHWIyRBJGa2lLZTYv+w8n5KAcxEGHIj0W7ozy3l
hPeWXmpAHi+SQio3BJ7OmAQrLFfDKXXKFZMp/UjdLM8hAPONPyXdqoraeOcmZKbnEptoqmhT69Dz
nswU4Bjz4kuaMzP48wNlzXjMvz9PYm7fOY4tpQuL9NMqPHFXtlJns6wnB4F3Ye5cuyWcoXSDZ6dI
eHGvFTYqW8M1v+5oZhxNoELkjFfxYRpqJArzymh3kBk5NiO8Izhp1eGmJIBTZQ/sikeyS18Ug4mn
riRCvHMxOubEwQYDBpJE19G8RHjLdVQtTbj+QFMYiCYS0C+bED7e0eic8fjnP9ycF4pPfziuGBZV
Gp4OZpZ5e/pLs9HTsjhGqJHCLwIovWAIxmulEvT3/i+XedqNsID+kk+43fNhWGU6TngGIUcod/nb
yJDmyGD4W6ei4bHMdPOpRQlppKMkIcostve9MwhdeW6F+fvPn51N8vOHdxTHNJuOLdunbRqfVsEp
FHHb40VeToRVbIGvHAbrDmE1kEV4urUtHRArlRMZj1bEuKeXZT2jPP3zJEhZYp2mYSq66MVn9Ay7
LzLXQe09xtaI0J8klqXXNMbacElCo9KI9pjgISB3bAN1bDBJCzPr6f6TEWF1idxV02rutgH+8ALq
BFpfjFBERqgQZlsrPJNlhT/wuW6LySBJ6FtC1/B+krq/6Jpwj+Rbu4Rup+HZ7lr32mvjjzQjLr6i
/6frEdj80KBgxjZiFYW2d3IRfRnC76TOSfT2UX/pYoZUcy3/2uYtIy+jsRcBouvFRO9vqaqJTbIA
n5CGaQkQKHmHJJICoNDTfc34HpvhayXNY0sF9wbQcVohIVPnsF2KTNdQ/9H8AzLvdKvIREDWN3m8
yr3gECpP7jp/jkGuVEO2lRf068TuG9TirVafPeJHo8jbTQ0pqqqlm0dRv60K095rUNpOTZqMGwLf
0utkwTATIVzNTqZiaRMIenDglmDIhtiaaQlbGO4nDWhV1prvY1gRsyfJBMvylqg2A7VeFoaYNeef
NBqT9Kn95Fza3QSaXPlo9KL6UvY2FgNjoO8itPgxaFN5kJmSgEiy4gHhJz8RpGmV7q5LXWt5Z3FY
CUi3mPM+8M3XRrr7UYTakyWnaPlR14epvaHUMm6RFail8iCGE1ht3IrEczem5mgYn/Oj5kn7kUqn
YCTWNqspUqs/Pxn/WWk7dOetuTwwaEtxqPr7U92WQiuseqAthT4e5hYHyVFTp6nqqn0bTj0pHjY7
IlxjxExqD0xRW9mq7nayRv8VoU6cm4fxl8ByvgrHCsFnVV8Fp563CNtL1PrDi+2Nw0XU9oKLtjBC
k4aDM3wjQtZdCbfOEMfYz2SMVNu+EGKDSQ58n2jfW4OnR41NCtktuJqmP518atrVnEjkFeLidCrY
ZYUfHv78lXzy7DFVEbpUTHR0m++DOc2nFb4jQB2TMq1hZ16jc/g7hAaO9B0Sg5qYF4s8lakttbdO
FT915dEvtdR4TCBUXz8WRIg7HpNLR/moENrBgkPnWatUOM2ZwMpz0BeonEVaoyUbmn+4pBwJPi12
sLCRILJSMxKyhVTzYviXlZpHdfTSEEMePhOxsi19hUGO8sdp0l0cd+m70Jl5f6wtWpute8Ty0ww+
yiedoWveos+qzCDdJg5wOUwNcIn1Hntsn2FMb73SemOvpVujPxUeGTgZuO4nm0OslhGIN2+E6Uy8
cepMm2fC1dYF8/MxkgiSMtwiyfaO8O+844RIdmc3xpsXFcmyNXrvVBmFfnNBTHX22K7LwTSRp6M1
QbB7FNJHxMAU4t6/GFKX280mf7cNcUIYERF9FoUfDN5oWCA9bLEAmR5jj5gkOpsVVBU5oURd/p1u
S0ZLhF8rrSh+EI18TwbsMozTqgenjn42WPfHPO2fkDAWa12GzkGU+XRpWn3R28lVadNzapPsijQm
u7E5q22WkFc92TGo5DB8dloWEaSBzc5Q2Q0OSnkJXOpeDXnn1bNdzJkm+ruFBQ5y44dYIrxSxpsw
cCI08D5515X6nhi6iZcMeKC7Gozc+9WRMp0mVfZNjeWLZ+MUYZmBnEB9Bf3w49jayoCDhO0ue0Gp
7kit+Jq25VPlcqFVQk9wDIZg/Q/PzOfigFuOZUggYWEYaX0wvP9yy7lV7/uYbok10armXJohZpsa
H1c8NPa1beufjegQBGSxe3OBF9cy1fZApfjkU557W93qydT1WhCnlsd1js1v6ZTEWx8X1mnSkEAg
F3jkvBejBPWyfxhUqs8n6/mBQWwmDZy6/0N1QFycguRMc7R3k1vr5F9Lzxv29awntSjt4Vpb6MxL
f+PSCP6dDcNBt9LmiGM2J4sgdsjEbOpL3vkkfqJzQUsR1zcn9c89XMrJMIq3vELE2kAfumpzVZ0E
JEmVdiRWnZTfxZCqI56HbAvNm3N03GM2qB1584LcQdmAnL6k0tvltpHu8OsTW8AJ5KOHV/TVosrc
kchFLMGpkQJUbatnIzPWg2qd1wEl2LYyjd9JyRkgIab8dULMDL4VNUQ/94/tYThPJnutOwX9sYiI
ZuorF9lHYkzfiXXjienjl8oJKQxUNNbca2O1h2ZrnbUYBwwFK9LcXHnXSIu9a1txLNQN46GqkRKH
2PtfSGEIEQQO5Xl0h+IrL6AO7y9GDo487bpbEmnB4/CoT1z9StkRqchFtRrnt5Fnj//QIjB08bmM
F0h0bEOhyndY6N3PTQId5HittTbdbNf/FkoTYk4wRqiFeFG2O+4xmCaLyEyjq1W70bUaw/hEV/5y
/437PyJom1M+/bVFIpDyDGBwltkQkQmWGdmjopjeu738cX83Gt4JOFq6dUGWb6cJHV+J73ra+81o
PVoI9+YvkGdUu4LiUgfn4lSXYsrOsQaHSIJPPpLn9K+f7m8LiXut0tHx2rqqbiHFNIrIPRj4LRko
3VES/EbKEhjQNDQ6ttRh2llDDJqt0eQrbeyfUS+r3yi+mtAj+SNycU8M0tlAbBevkQ19omvVmt+p
dyYRa0hYAEEm7SMoWXNfWNN3LeOjU31Zj2lNahQBouE+K6eGWV1Tcu1ozOFCV1efMsk2I84HRovY
XZrzMzERjMv4eeVPsnyEoqquUQicZcbTZJ0A12XDtxg9v1tylbx9lYR7xu7WWxyXt8yMfodtSDyn
6/2AdvSYcRD8OJX4I0S7OvaeLD23iCYDKZvUwebe1vUEPEQYYcfAqOAz9YriHi30WnNxgdoO6t/I
7cb3AhpKTk37hbmUs8o6jCdxBQK6gmZmt0W4TmPH3jP3itcss/HKaiXwRIHgWcX9Yz82F61vYxRa
1UkzmBIzyE65FY9JrIvjhA7qOdDlL72zrwxpcVMC+o2FSLaha5vLgaMfvmRZ7JvCifelBqJSlt7G
bcN6PYnJfevl3Abp3JLpBgplA2HXJQpYpHQE9k+IG6Klj2mC6GFselpUO8RDS/KLC6J46gQ5ZiOC
Kwe1Yd9j06Ya1bGVupF/MlNVoZPkrfJ+Nabh7A3TiGj2Dl5/aITxrxdLb/V9gT9anysG8BqYNCWZ
Wfe3CMGzR8+McuzgJhZ2LSZkpqouTMcAnHfJsPI0plRd0dsnBoQ6SUeA7O0KVFlTYRgO64+fYFhW
jAJI27n/r3L+lUpk2aaZt9VSF+fYs+0vyCdJYNMt8ulGy9hp7sjUpnHg8OipTRQQ4CUsbPEb2jmA
UVHhvE6G+6gQRCNQJR7Gblvv7MGEzOP6VUb4ha22eBey85fI79oLBBhxCniGVk065O8MmrFUeJIw
+CZfuU4wHWnNMDUjKOE1K1gAh+qnp6frFvj4zdeC+AlM4NHs++qY+nScxsINH1CBPLVFuQVSrzZw
VV3saBLqc5zjAKoQhZZedBOFCp6M2KmeCK6IgMFRjt7fevDdnwxSWxdTJzFwJP6qgO3Uqth4vr9E
VfKKBqE439+5aCs2hgYCDH3xcwul4aD76bAMdaNEiln0D1GgdR8vuLkw8xQmHNXClkQhoa5PI7u8
dUN5AI+3zIrUz1a9VbSnjx9bfMZHSWUpg6LAHqjtI0sdR9abF71yiB1H4cmD0P+mZUUclUYWlc2U
5dikk34sBsJOmLk7vHqRyxAXjtcSEDt89Fp7CCxd3+QlUmw0BOp8f/GGhyEqkx1F9nc3NSCDReVv
EHxkAZf/Tdh7LUeOBNuWXwQzqIB4TS2ZJJOiWC8wliC0RgAIfP1dAPtOz/SYnfPQaYlkkU2RiPBw
33vt8COAZwvHGH1tPB4wrNqbvBqMh4mS/UFO4/Tg4GHRk53Rmf22n+s2G07rpTElUs8+dpHyM/7r
KnW3Z/2QMwBEq6RdnUsMJBc/ChBhZhx/Gtvp9nEVqleraFoWGEnTi07c6yQngZRZ73dW5X7VEBjs
uuWNAvtjVXRs1NOIgtjmljQj7tBUi16VwuJpaHhrtRWxHEc658kH4Ac/Qc2RB+lNDi6GqRShop75
W7xSGxn7OkjrSQdmjifdrOKYd9BIAkgdgOEGi4+8vKL2TEgW4y/ne0SWp0cvbN/YztwNDN5TEuKV
ItDKZaVrwA/o9yqWv3U/OUAVaA++5RDGVVbxrvUg6molWXqt9TmF6bZuXJiE5P+aRolVdjrigfnE
6TDsNGI2UJTaTEvXTJ2vRWaBvBPjp1CGSXO2cI5odtClTQFaVdEQimxOisg18LeSdbquUEz15d8s
6Ti0VCmIHa9+9xMz28o2umGx+QTHDRosDc89BdcqG6hqUIbxRGNEnr1aoZvtAw5hBV/rTKraIwNg
3v51+Qcfio6rwZarIrVaBJwuMACrBzdZ+yhRcGZgp4n3/tXC9AMByoq3SHJSzGnS2FRGQLf4GYkV
W2QLJh3OWLQNtMEAegWiN2ONX/W+ThSpbr+C/cA6rpPANzDP2ZCVnRqBeQhLYCv0NGjRjufR7j/z
mtaI44p3R9Um4zz7KYm6v9yDv0QPaOk2WIzmLLVjuA3pCSUauIjGwHRj4qDBUZDTzvftAmAaaI/t
iFcBqnfRbSyPULFuupC/koDXQWuklPsWazR/CxNYPRviphX9lRwPYMnK6S8wADI8fr0lql1H3IYR
ZeeqoXvcVgiPbYiga20UYquKc4cV1Y0n79hP7I+wk9vxnDZwYTGO7buo+TLCIVirurkEaRIQJkTI
q2N7W8CF9mnyEdLhalr1nfU2dKTV6rZ84hfP1mZ0OkQqdpUAmgW6GL926RqDllj78IWxz4FzrWlR
xGMn13ZncbgaohA5QfKza8Nt7ZekJfgErGvRLYjhDajidTAjBY7L7M5SmMm6tCd+NsdcD0bTrSVi
OUCo/k+/+wLcTZJdpj8XHtGsWeJ8dtKraSZjJ2a5twCG9fHBcSAn0uyM6Xl43Rg/WeXfuOZ4qE10
yeqYtwNaFJYfzwCJ1XTM0tqICkLX/o5J9VKGxWcx6oTGpF+Nb02HKXikQifSOSYwNjTLE5OJo6OX
P6wQt2nimDtBYcB6gQyt5CDZORaj5OdkIrvOriT/vBtWqu9/0TPU1xP3ohQA8WlL75OaqazqmnAX
Ms7ZdVmfrwixBJ3larSQW4tM0OKH5ykEGS4rZiEU2ZIj1tJcasClzQ1/UmcD6Lpg2pirVe7trL67
9UH6NfjVgHS/Y6g+xkdHoWhrKR3WrkQ4oVBPlZl5oALiXSYJCzHNgm+uZpCsLIzrMBxsbONDU6DO
aQkMbCzr0WuMYxbpM3Ft64wQSjvX+xGZY0LsiHvCpnUzOQmumqHqd2M/7HNV4gdyMNpOLQhaldbH
kVMIAW46hvTq55Tsi9wxCSqpWe7NO1zHLyHBK4Ec/1Hpc6VnYGfIEnARDN5ZNPGckskOkdkft35L
pHU+bXy2qk1sMV/IhlOtsvrUV326VV3C2LukD5LvItRuNMz3VhGs0hR0XCfLh5C+JyLOCJYz9a6r
fyXajtkLSQ38NsvJJjYGy9g42rSMSvXuJVaKAxAcRVmFB7MGQYkPvbWRB5Cl5G6C9mwXxrAv3UrA
GpzCNbYp59BbDHab5gGTurPWLMJlAao350GZp0jX7lAkO5rdAeKEhLYbMb8NwaB1v7Ejxycgu/4K
3Bq6PUekdaG8P2M99Fejdo51EpFraNwJbEpXeEO+gOdfCs7osZOsdZLLjxKv98zYDG3vbWhL9qEI
CSUhCGRcTMQWdWF2d8HSbgx6ztvcrD/JpclwdQ312gbQMx8dNzl+IiC4MI9boddr6VO0me1bbETO
u+g1IjMUWaoqDffZmNHDiconSd40Jpp9ODOpDDf+O42kP42NQahFHgbUucMN1+VXVyY3aBEDeQ3o
zZJ0l/nmG/ETE7YYWFRFSU2hodhJh4A1Jbfq3Qjec9MQIEgA44naDSNMGf6KVXalo07IuHpMPfuR
GuLF7eZW8SBeBWug7Kx8TZ4KGBUG8iAD34PC/8QZmEOj/mGEydbQwkPvBe9Vy884YOTSyvB3abHx
ILEjgRLny8oQzm9ReDNPIPoT191WgFo/mugVuroFbOfjkXTEPQpjFIojbjMZmiyzLIOkJ/InfXZK
645yQydZJbkwDUArAlWFLrfR2BjFyOBtuyfpdvtk+Grj6gRtVF1Z78Wz0zFJzLFTDziaV04tYDxY
Yj268btO9KIK8fn51T4HvL9y2+TaxMF5mDlU3Z5SzcT1gJYlH9Y1McquAa84z42f0ewODsZtrOs4
t/sQl6BFVEI+tN3KrmsfpxtCGD3+S32Js1grbyaFcDfxbXf2l+tSndIwqh9VH5obhTawAa1+CIX6
ZaK5kOTdHBw7kmul1cQxNP0ccPY4f5iUA2xrmTqwYO3rKXqvJ89ea63roxskBzfAkDF7Xg9I+hhf
5e6e7ZqKi53HHDl8VpvaMd9AKn24I16YYaR9mehIxJP2I/coOITsKiKY2Uc9ax1aAwBVKLN+O5Ew
UURs1HmzsQLrUI3En4UJRGoK/g/X7pHsyGnreoreQG58QnQONl6IJq9qQyhSpKDNIUSmanF2lUxW
yjL86rv0WU/Wapq5ynVjE2akLHSVYJOg9ajdmDkPVKPWJbTDC0fPTV201TbGG4jYkk7WwMEDj/NO
FhgZB2zwjiVMukcMScd4dusxbV5+L5FknbXGvj2jIviayvAnt2y0bUUjCLkA74MWfWXDY14h9d8z
nHV39iGIIQ40Jis+GQtqXVhnI/5riXMbu2SheM3Jl5SspBRY+8BxtrKSId7JIjoNVv0uGKESM8Yn
R2ZPsujko0pUtFE89hy9hEdG29nlGAYJ6A75IVnhNDibev+36SXw15BkLbTRfZBsw9qB/1KTiDdR
1rj6+D4FmkVciRsfK4znWZPrd8EMrfcgfyaBl6+1Ogc1jrM/qsE0G2VvbRFzA5HhjB4OldzkWFs3
bsKkkk+xfBrQcqsT+9LGBqkosm+g9k7uLkFyE9L3YlbYtkwHqmPR5mI1aiVGYWcdtrxHjcyKVjpe
/5WTG4cJ+ienWuqeKO2+pGYAlZu0PcYG4sC8F/j74Y0l2F05zs9Z/W0xHtsqnfCAOs26e6c3Ono8
4KjLZTm/FtQsYcWxjHXysYVjEsYHP90bnNv/3OB1/6vIcnxXN00X6YcHPvT/N/3VGgzbQegColq0
kD0gwNQyqSq6AfLUrDzK+iZ9ltg1tTLaVi009TQpFO5Lk58OsQfJZ/GpmcnHmosx3TceTJp0O9bA
8p61HUo6DY9BMPoWBHIgzY3FD27Okpnlsg7+7yhi8C8BOSFn6B8vIJH8h2hCN1n6BOd+6yGlI3My
F1yDe2NVVkQUNsrcZJYX3sUYIKPXq/QUzTRn+r5P5dQww8r05KhVnQO6XNt4AGr3EQqyVTbm7dMD
hgZ9O84qftXYHwTe8IZCJlntGwl8e+wSsbfTxjxUQvuAojg+SFl9RLUQ9HiHH27Vl1e0Lf88uIW6
xp3lHP7nv5Dx346myyAIESSzPMcz8Rf9Z8StQhDksU2wVMWQqQos1F5wqjodlP8AbHuP5l47tBZ8
GlMjD5GJ0JUKC03CVENg77WMEszB6Or/LzJp4//LwEQnYbK0EM5KY8/FEST+842lTgVJhEqXo1cs
SQ4pzwWdsnfhknxDthLx6WOAktDJJQA8oNUUqyD9Wtzevc4ZNrWd6n8bkf13XMG35DHg4xSGkgNr
0n+1DDUZsxFKPxq8Gfe0kvZDT97ttghQrLvT8KIP7W/CXU5p1jyOTA+uxHBZMHXh6P/Pfzbb1P+r
TXBtVFu2j4LcNhzXNv8zruvJ5Q7ViEExRVWV6s340PN3GGS567rZ2QB/69SE4UPY6+1ZQUM7hwa5
JX4W2U9ehmmE7O9Nhl1gk8d6sI2l30IYdw/L/MLMnfZo2sZP0Q3g05QbbUUp2tv3cAOwZIsCKy1C
OCwxOqw26K1Xd6JWWi4zzXgjlhH2f4BWllUBRfI0S92Cytv1lvP+j7RFIcpyMF8vOPy6h9GrFWV6
aOOCET5k83XpIXfWs4i3pkEgfIt/ePm3nCOwQkazVX7oq22jMQ+2c38dMsX65cseSwvSuT3JHPmu
FBpOcSFptcPf2VY19I9a0Q779jkhMPOuKpX+TZ8fcryV6yxH8CvqJ0FIopmQXL/uAn6vOPf5qUPT
uztsu7OlDKlyQt9zWzaEl3zLeQk+awn3pQBRXhYd9DYmhnSij4uqWUxWd0Hyabx4jny27cZ4UKo0
Xih9YBmp/IyKw9u0fhVsIt0jdzVgLpgHzCuDQaitpnflCmI5IuGZDD0ZkAjqsRH3GOVdlzX2LQcb
IMPm1SiRdnOY8i9JmhiHioQATkwdE0WhXb02im4NXdzd96I8eVYE4FlzHyPf33gQw85NZFv7niql
cLu/Cy0/MA3vEbdjDEFJ5z3HZgs+Q+EugvQJOxrUFXQ3zGIzjKf1KgzlzfTPs+jSaSSKW1i0iDHC
detD2rsETjVdx7JF527FzC2kOHL7IL4NjeJ5tzxOdlg++3BpcXtosFSKZDi40ZjvK7/7ScZgdbN7
pW1kJOwT3hVxgjJUo7a2jkSlCWcar62lxKEHC8iK5hPEbsYm4QWIq7WganaeX3hHS8FXClsIb5oi
p86DkrRNTA+Zve6Zrzimid6oSK5oui107vpjSOQzeo/pmcluw+QCi0ocG5fvm25+ptnqSYHbPSwv
GVq30Tp3eBv95MdUlfau8nscT6VeXruGIA2/Q3Brt6i+s5h5iKh1kIIkt/orDYUcucITagIlusd6
fhhy7/TtFQyCmJ79kA7X0cu7pywTb3F9F9C7KD1r+qI+zmMEqpZ6mJQ7bpycMWha+Wfk6QamOh6U
Zlub0qmJpmbJQDDNg4TxCQsdfOB8pQuqv6DmKB/hRUOuTmCBGzwsz9g5nGMZ6HfYQzenDPyXlInd
ZhQyOkzC+TAXIWxzVy31P1Ibd6vruUb4TG2dh8LJzujdgysBpQSUuaXxC42gwhuNyRsAQvqYI115
bq1Co0K2p5vXSqz/GRLE4Mq0oT2jw/crAhxgXPQ5zmkbTdORtv2+nvV+pgcFYQXSdqL4bZqNXXfM
IJMk7HeTYbZMLcX4KMxex4fJfodaM7wF/U83nNQpFq460VCg4luuUaSVpCDJP4uMI/crYMdWKsij
x+ue2b0A0GbhPQHksAcr5mxbW39EmqpOiwm013bfogkCx1x0Pln3rATnvCZ7Kiz79ftjYRr/DM2B
uU8OUsxpTLXJKLXpZcViN9g0CufPa0Y7fxoJU5qNGC6nzF2MOITvgctUFdG1MdJs06QwIdJc764Z
3U9k18ZL34jsXhd/lSB6XM1jjm780wSxgkBfQgRuWzg1BYdg1fu3ys76B8S39S4YMcAt4Q9NPKqL
Vdl/DU/S8uaW14KD0br0beYMCLhS1W2OvVLq+d9XNc+MrhVLcf2L9gFhSAWOlKQ1jsWil03bbBPY
UbWvUEYeLCJ41k0wfPj85X/4lli5oy5+MpWOUOHdUwG1BSvy+KyrEQS+0cldoKtk26QTali9rxTQ
4XJrFjksU3tYBxmZo4AWRg+Vez8EOyfw5fd9F4yYvKyKvJvlDix7/Dw0Wv1VmPtYCjtOBSeGM5e8
dlFg1l6+AT5cUDFThdoQc5ESa7TK50wOxFxjuTcEv8hRyZ8FmtQ50G42FfIAO/OfZ75t2awyPW7R
sDCvSeaHe0atwCE416MS6oDlccJKzYuq7kFghodRS4hDGNJLOT+kJvJH06t2SdPRf2Ynf6l8DY9q
79EOmhjBYNZyEuaKzAcgPLrrsfe8R6U5X36HczAIy+HCBFhu52BfeFNcLh9og+7Faw3zkJE5ipYu
MtKLhzetiZR27SYGahEk/a1YzJYcD6O95k27TMGCnKpIvrYBOK7KsFqojbOdpbBJs/l//1B1Cgam
L/CJO6hAriOLjlotT035xoFqC8vbuuiZCN+ACv2Bt2sdv8VDnapYj3GNhLIidJMnemplN/B6JXk4
waoJHfnaNRJ9jaj2UlO0BbBFDjQkppVFFxQ4k0NlVoQTosF8hj1X5S+EruXK03V6bwlcjFv51dh/
omGoP7q4Nw5Jw83TTz7ncSr8LSaTa18Q/eTakU0PKanSHUy56YpTwNzqnUmioawxUujNDJyj8Iok
KO4xaWmcuekhlkH2bgZMB1IlyHaxpYfmSb0GZr2RWg1Qkrsck8G/T5VPR4yM4R9a5Zr1KvSlcR5y
W5xCJCys1G0rD2JZzVrdj2hlki8caqLZK3Q2q0XTtCguW81SN7v6rJPceGNeM0GiZkcfz22otY/C
wKWFeg5msrA5lxilObB06zbQX8ASid4zt87AG797TrRrbVrzxlwfLT6zNEd91KcwLuDMyg7S30gi
ciTQoVZNdOdYB0IrskCqLqU4hTz5zijwncoPziaBTV4VDqcltSkaRpM1kXy0FGHwt5XsX1NZ534E
3rvqU+9shx79Tp2lfLnMnI5ORWrjD5kyA+aS12Z7J2B8gqDK3UAeBx8ODmMRzNux/Ec6X5rueNbj
DHm0aVwMl7On7WNVnIu5lhCUZ4crYuhvSiHidZ0ejX0rg2PVMkJaLuPGHZ98Y+oPVeytjCzLf9SG
/hWPsbP7fnvQt+J0LjLYPU3GlBSup9M4d8YkbnAGhAqznULdiBtxaioaYr2nXYNYS7Y9iqKfHQTP
oPYNylsoX4snqcxarMlE4n1fDvbQHGLTpnExhdVdQWHyx8Z7BxdPuyzTTstDOj9TkO9kA68NZWTy
6AfhXwL91I+QDZR3sTT3oqrUDzfGDqDHJoIC/hVesV+leY2SMr7WRrr9ltT3RZr85NRAuyVg4+LY
bB99dxA73fC811B1r8SAd2uyttAQOGF9S+rhWIqc0Uqep28ot9a2id64w94CtL2f9gS/xC8BQkwW
A+cCmNh+CA0/AnUcPdVZVh0b1WwRyxnXyumMa2YK/bpcJgV/iyGrPxEzFrcihqpSxxXVskXberlc
PqC1T9+OUeX1BwUMlbAalf+e5Lo1cvPXBGKuQRi/6J2bMn7zODo9J/lYP1CgkZFaxQlm9FnEiN62
3tatY+EtKZsDBApomcrRsRm3Ft85OYN1OpAVYiJb1R7Kwil2VHHMJRt89CRXAb8rzRM36vf5iapg
5rsREBtoafmAPsveB+S4g0Er+2M4zLSgMCTqSVbdvgz14brEhEfa6O5SY/w9cZddKYunddqZzWfp
RzeDO+q1j8l8G4VJezTjZID1/iWqtHyTQ7o4fFtzATdvZKFzORdny0cFqUYHWAvaTroe3tA+6+fK
Hmc+CXpvWuz8KRiqPxDBaL4xKtvYeTPem3KUBwJVnNXsPDt78wkH1Rp0gDY9LVfL6+6YWjU+RP6J
+Peph36DCIb5czr9M3R8/eQoYtN7VE0rP3PD8/Lgzs/KBBDuenkaE0v8n6+/fI3ab/9qw4DrezZC
IB0uH6pUCzZjCeh5nK0hdYo1BZv7t3pU0d5sHc+55W7qwQbiXDoP7ruJqYDWhVsvdpunYH4Q+Vis
OXqtcgBCz0kEAc5qo19BKapVJq2twoKy02czXZhX/zwsl5SOwxqA4khbICCY08yeulzXjkjBG7Kt
K+2M6DfcCqPu9+zO1mtaspHYeUmAj5+TqRuVD4ntDGuslPm2mKD2RYkUWzpf4RY+sfqZujMDKVav
Iq8Az2ZyU7IJ0+7Pq1WUBs4fr0O443bdu8DkGOaqPoy2p6857oq70PPXVK/9M73tJwaLEYmsOLW4
C/ZM6XjvG4Z6aJJwAj7bqAc775ha1P7j/F+ROY9OCmKyDAPtTRrtG2RM7eZhQLo2Yf4ZIJ5ivO38
IZP2qwHi/JqiGth1tWOcQDj7rju+uv2jbcfVe4Hb/iHq4xd+tVsdJevfquW4MHuuJs+8OSLVd0Gl
hUdXAOnFktRi9h/8FyGzYZtnKYqJWRpqGT6UMgPAnO6OtNE5EUd1xYEppOeaQsuF4cZgE87kDxvq
yb6bbVJZC5rWTSMywWcTyoRr56wgAs4DOQBwpF2swkJhP88Z3xObkf/uAEYnGBJfO038rqLmPcpS
DkW+sjlIzuFHWV7fQ6Tuz2wI6HnrAaK558U/8YQsbpzlZW8ibp3yl/pZ9K9WGv4YxkG70Vq2X79d
WAZK6SPjLftI0OpzgTH05mv7Jc0POuzGyGBCYVywT/QccaGEeAHpkQbPTuSXb8iRe/ZamzNVXEQf
3BbBSiN+i/W881dOyVSjGcYUPxCxrRqqoM9IDQQ+1fqb3tEqIOqXcM6q+gqFpt9wxzMLnp9h7wel
H+j6jcM2r1U6p/AU0T2OVVbWOkw/W82HmJG5fxjMoHnza5MeddodklK7GlYZ3axkRB/j9hwEVAvK
U1Jgkid3SiVfDESpxpy5Dg9CaKx4HW7vhhU5g1a7t028Y1IYyT5tUCaIyAQVYGxkbyeXLsuyPUPQ
T96rEDKMqKfVkO2SsTuNiLDe0jxFLTpO/ZnlOXozXTrdsQXWYfkoLJxfQymKS8g8h5Bn/cIwTr+E
o0HWGFg3lkLOR340dvuUL01XITaIKeQtoqlnRnzxXU05hAmnhOO4z2bTFZE0tIGJf9p7Q8ovueiC
LdxzMiE8IQ8FbqvXkW6dwZHvFyYI4C+Fym+6rq4jcswdWr/pWJaDcworijaQkbtCIZc3J3JGKne0
t4AL9XvgR8QSCu1HkkbVgze/H7L5/aDN74doNogChyCho9uSY8ZJ0CaKzSRl/LEbL4WKO1LItXYE
3MPnOH5++Le6W0q8wqzO/UJ2aVMEfnUyEh4zhITRmhIsfBeayTnue/vZDDQ0yWX64noGrr3Yb/Zw
gDhrZ0VJTHgjykM9dp9N6zcvvi8BXLOm7TnlHyKmYzfpk6BHJ6v6G/EnS+TfRktJ6QInvrerttiN
JQx2B1Don5x0hRxtbQxYvUV3tfF9P78AvSadBXQBGUFp/v7Phq17V6SP2s1RBYf7mkQSP06dezFZ
wT30jZec7foqQ0CFZWkDJfYuXRSN70TY5Rc4sxVg8UZ/MzJj0xnybQHxtADuNk7BbNHKjTvhxc+y
Fd6Lm/SXOHezt6A1WAFa4zmq5ZOY3QwZmR3rwFLbuou7l96Va8/vy3PP+Rb1bINKtuw0KASFmZ1D
G3m6JhJxNRw4u3Gqd8/VzPDQNR+y7LAfmOnUtIroc2H36USstkVSVLvl0lqMP/1gb36VTjVefTMN
gXtZDmpJUkg9LDi8Vyd/a5lmfR3rTm5YWzGTzrp+/ibDXmsg0YIepSELxmq3UBP6NP3tYtERCYCF
hECTg8BJs9IRLXsTs+AF2JFn1p/c64npUxMxtUbXkyravIzyIanQ2a1C8UATtz2Go16fuIiWVyf5
EBLg/EpDIAG04sJ19O3oCmCnepvmeytj3XAqCUSvChnXqla8g4qei1av34TeiE2AAIO6z4Hhmamx
yezU3xWoHgTTwx7i1WRa74jtxzXoPm2XOOTvdD0/rTEgl03M+A/yJ8SN6TVEu/q8PHAX6BtWznIX
SNU/+w/o1wL8Ic522RLI1CqeWgJnkIRom9hmJ1cjnlwMw3z1oW5/N0Chdm3jgII13BENPYnkOI4/
9djeaL2lOwSgFkzZqHuWB2aIKYWkdLbLZWCAJ25xAUtrUFvFEew+jmb4mGfmTgpX3g2yXhZjRqsz
VQ/mNmapJw18zHVWWFBQG9SWqo78DTKS8Ro7uTh1CwFKDH16xUkK85cK/VjP/OdwKLLT97eFfgX6
dVLipvUaAmtn+0TF23LjNWDUv013nNhSWpvznZ2rPCXh4DDpA+qsqVyXlKbAt12ZXr+f2lqaXjMY
0btgYLmtY8bnYZyb334hllpJOjfMq+OTQV8vWoOypZ9iNtp2ycHVRQu31QLHMsO7lgcClrSt4Jtf
//tah934Cpx91+i0UGmuMwTowYlsRDzaGzNXkNTZVzcs6MSSVEl9zkezISC8+VV1VnRZSGm93VYn
pg6A4+bRXmHIYYPTpd6XHtKb+bRkJRaKiTipN0C7i0vj+xwJ5pP+aDU4ze3oizlIQFURYF8ktOvF
bjVTEqMAUm7xR02mh94zCsvNctkZU3qAGQY/BQD5zpJDv61cabykkJtPKEVY11VfPFUkBp7KxFRY
OMP+F6fq7ZSazg/MU+2um8dgRSTYDOfD7TCbw/99aM3+MTeY8k+t/jvr7OCvnvwe4vG5ZYc6yYZI
YBblc0zEHGx+uvKuLdjJsUbtplGxP49lfNB1+A9tLDdZl4m7h3z93rU4wDIEq0cUdBRkmo64w0G/
QzN1eYC286S3JmqdTL2mpHPQHZnHnk5qx49LkSnFD5G52WMnmu42MApm9wvP3lzru86QlN/X/zyt
4AOlEIquoVdeW2ICHmRpgMtXrX+Kpc7oQAKoXhPbEW9wstBd1GbpPAxqo2ycU9ty6luOuLXS0XkN
Wkqmhn6PGuVzY19kia86Qt3bI4u2vxg/oIwrZHQZZR1f0ib45RUNJ1LZAmp2IdunB+Bp5t/a9+6u
pk+vnV3tS13+Xf58LeXRs4dW0pk7rvP7+smvWGWjjTUmM5tXc86u33a/DOyLqzZMsnd4GiZvFDc9
DUDlNonL6GWeOqRQ0R7N3Dz3rcnhAB3cGo+Bt528rkdT6JHJkHOuar3yvPR+AbkxiNH4aTN095e2
YOIu0jD6mDCPraGY2ucAfs698zlfOmH7pFdBdMn78N3g53ijXGeoiz9tudLBfo9l/paBtoWwAAPE
I+zN85M/QQYuS6Xae2wl09ZGNIDSVdQPGGQdp41fFpDVUNu/Yhfydtigc0rLSpynGmaHZ3TBQxF4
/dZWon8uskpgYJ36t0Sno9kVBdOMDNIvKr367LrdZqkDl/2sEa91Zwyvhq7/1nJ/rhpi69Xur5X3
BOhP/WGWDlh3qM07im468eT47gkV20NV9y921jEHc8ndowzEIt1PA0rh+cXlw6EhvEtJ6wOqdwek
8P8BXy7PShQ6Lvjvw1gLLfuDpDPXKu00mGzYnCjmR2xU9FzmV50BRPvUyrfUDOprYetYl0Y2Fadp
EbvMl8sHlG7WI4k8dX1ta+GfiM+AMM1H//0n6cAwtxm11wEKxqMCvnLUCkSiBSqox+U1zxrllT/j
vppfcnQJT0cPq71LmBzxPYjtl2d598H0p4NZ5zMoKEkquLQZ9kBNEYFrIxJBuoUmM2QY/5pBWTu2
EW34atT+MF9BvRfPBHxOKTOaOzoveRv/PmCCbJC0u3+WhmOY6zMsCXpbPZxVCZx/cB1rLZQj03cz
suRtoGzYdB7csGU1EWULB7dE866P8tgTS73OQt4kUZT8WSxnRZtYZBiDPAMnAY5FyGa/7ENSivQy
ZCY6W3nFGkXwqyWjOz2yI7ks+WUBrkSqG7EImgOCSFYFH5FQ+95FI1lT5qmzc3MtWNQ/Rs1+LMdi
4od4Z005hS7qf8V55R77LNSDorc+6vIzLEVHfk1gHl3ZHwdhuuuGk8OJ3Cm5jXxGFLoirtBqu+bD
C7N3SntnMzlVuk+0iTAE6WwW1yeOUXxVA0Qvd0yug+E3n2hfuBeIn7gm7L2PQuN3ng0k4FjQRLeL
+GXi9LMCpE3i+nfvlzP8VlrM+dBuuXSOxgk1VN2eEx8jnQyIYIT8tkrIprsZCum872JrX/bOpQFu
kpWynazyN1Hk/rlyvLME2UJoAZIppsu/srZWTExmVgU8Ucwidn0z4s8gbsZHlfr+GpvmSZ/bpo0K
qi0mL8aGkqGAAZHhl1byI9ZD+Zfu9peMZP3K2pjsaoFVkPa/vGpzWl6xik3U6N8m/smhyYsagOpn
3kdVFzEPjn5X6jb6zfGbM9fqpc70M6a/NTwMcydj2ZoGBFnSat2PUBRy0+P+uDQahw9D2eNalPHr
OA5y/z3sllkfn0vrJPPGeetUjHQRtgOAWPMccfo6oihlBk537MzKRnc9B3zVmjDz5v9bULJBq5wG
djpvictrifjNPjmudZFHDy26lPWgengxZDunaGW3DV92FyZCvMzd5iPSH4XIj8tYBelVJNR8VrtT
HaIHfKQVwttZt0jH034ezKi/zR/13Cw8Wy01CrN34166/cHv/PiHj4GO2BrUbYwgzFOM/XQjDPGR
Om766g9DvrfrvDoynHSeAIFOqyIgFdMJ7QO4c2Od9YO3jRtPI0vA62/DHNkySOtdmz3W/vywPOs9
i7iYxEwvDPHekG5MT63rpI+1sEJs0UH4oRVRsS0ycQloHF0LgzhTqBXuh49jeT1AdTh3vR+/6pjy
8eEap0Xm8O251l2SENnWLEq3RD32kfbItEd7Mxv1MeZp8NoQ1woVirgtB5cdYT39OquKfw565IPH
638L6qXnSHLfuMcP89p6auaDttpw/D+EndmS20iybf/lvMMMCAQQwCvnKZnMOVMvMJWkwjzP+Pq7
ANY91a0+1tVtRiMplaQkgYhw973XzuzhaQyvTqWHK8a9/Q78IAeKefy+POvs8lvrMLha2nWTMvyr
rZ8HW7sulC8mK0TLBOQBlKF1KeLhiLej2rQz9TcgEitQRvbUGLpxbObZM/1h9TBO2Vtr43pBJvCt
J7l6VXnGtB9FpB4i1UCkMaaKjkNW78RACNNGRoOxhj6Zz1SPW0vOJjcB66WvlWTjOv5UXsJMPzul
x5TNgnBDyqHLulxU8SVruKiLhtyFLvVONYV4iaMJuxW/liJZuhRlfS28ymyph7yJFUFHIYWo5eTU
AA8bpw32iYaSkY3z1TGIur93/UPHnNbqPitTDaFbKvVJG+g+o8BgRXT+gIf+jNcIqpppHSHM4iSt
wTymwv9lhiMlWenCji/G8aqXDXKEKC4iVL6+PJolROERkV+npcHJzeITyZqcRivNEMdYD/6qTpUz
9fv7pXJHFUJ5DOktUO6MyVDvzMn0N01UqLVkNsSYVHCHtgzO8avsFhmgj331eX5lglm63X8u0kTE
k+3rT/UALdEKYFYtdRJN+GG/1LW97cPGFXpAfhtTeZO+3sUzK7WRw5isPY/zCQP58IJt2uLQxdzE
K161fMw+YreuETkQ4oLxwNwGk6+R5xu9Jj2XtVX3O78xzPMyVHd82jA+zIVjUcSvWVJ9G31HPhpJ
RAuk0PObxriQ0rGuDxgT0rNd2IjaK/NJy0TwWdsapT3VwpQwVJx9BIsMy6vccF00DaaXoPyjELRP
JZXgK/Ojl8QI8qPLmWpvph6qKJqj+4XtpCfE2SwQBOLk5oF+MU36I/+ODc679rMP++f7L08eWT0a
SVykGGpk1aj6qEXTnRROgMA7cn1vHyB4lj4hP7Wwf2KwQqlDKoiX7EsD9Kc/2wShqpFwbNXTVlON
+94PEFBh8jqNQDBv1Ldcv8hZwGPmy0I6ads7UQtZgnuvx+3eCvYln8RmwmlLjJzuH4wsfk+CULvS
7iENO5+8rSbRI/cdY6Y+mucHSPk7gQzLQex0pY/xrid1eisc7eZk/XiiqYNYpC/KLwGObbU8kHyr
tnfOJEbMkbbYXfSAJgs6CWefVTDrQ8fSMo4LH7B3mRB5zCYBjXj0LyonNx7IgWYHyK+1LY4WDcDj
nT0cryoiCvaa18o5P+e0TB8svaue5ggBH0f9Mtbo0m7A+uyM+xhhxjZsypL8sQEbd44iyAyDbe97
YG0ZqN9bMaSXiWNQqWuD+OfTUyORv0G3ud9EnX+IIhngPyzMjyCnI1toDuBUS4wvcPD2sppg3yY4
iJZRhI6hIMx9grt6mpdaan30Whr9DBKUKB00aVUwJ1x4fx5y013DNY/qu6nPuLbrc20VFhHbnCKs
2m4uy0Og698EIxGO5FAbWFzj5hiaSO9CDyl33kMg7hjijyks70U+qUf2iHq2YukzKFDKVs+v1ljs
mL4l3G2pfHRdnfTKyn5abi2vluyMWf9Yextl6cGzar25MpsvyF9OG/U//aye/zCtf8JGPmGjgPBz
v8Z8XSPR0MQiwO5prlvPrZ58kSaHOkHxXbJcE6nCuGAinOgQVm697YcJVS812RECVv2kBahXlpdG
gYFuwQwHfmBcwgaKB+yrVV319jvagCPNeLrAZJAvjIOaOmSrMR58on8l8Fzz2RQVP1OctsRcbOrK
fVRGyhB9USUmdvfclq77Ly/5ArT98mf1aZ7QJOKs2yfwpfLOjs7EzPy5XKE50iumGj2tsSyCl1n5
PdRTBzZD/lRWDjP93my8YzTq22TW6ixEDXpe7SENn9kAwGuzDjOxNmn0OThQHQFX1B0C96YV9Q+a
MvveR9ei5uToqGj/ELYHv2I+NfU++1dCes0G2HZ+ibrEf2a4utMI3WgsPCyRNP+/cC2O5aUNGWhm
lWDUnAyjzb+aUL2QkO6cXjD8CZmmIMorgwj1LnktMhqy0Ims42Bn3S4lte+jG9ItI8f4Naiz5AWw
AvFGqB8C2nx36VQUt/75fmeks+677eEuECUTsLOzU/91QM3pN5SJZh7NHgS/MdPZKiPAoFAMEb36
5KX3muAPzZ/13x3xZnJwulNoWhijJ/GuKg5nmesCo1cm6dazpuHvh0XOsLzMevmmzbQxwyeWmCnZ
bNMlYretx3AflmTHZ7K1d4Fgm1URCIKFpzCJfEXUTfq4gBWwoLnbymHFAAsN6yrJxHWsMFX3aBAJ
O3MOUZuHu07A3p6XJJdYRaKsIuLmISPhgyDddc2gTsmjV5QzK2uiNJiHyqwV5yL28n1NEN1XXL5W
Xp6TcTskDFvCF0Pl2i8TxEFNpb0yMomwAqEVvfy5SaV5ZkSmDR1VPnacFsQIOdhQTe6aWYYQwMNz
CoNto8Cf7/e1ewizJtuLRGpvXec+RY000E5kOQU+sW/rvPbL86QyuaeMeATdjOy7k4GH0RbfjBV0
ORmVgXwlkLioO/2Xb2s/B770q4Z0mJNrXa4zEh3elmekWVR0MxBcHy1R9kS0MkJp5yTTSo5PSWp3
L6phibCS+MalqiGIZEjrD/ZnVRB41cxj50CkZKNDAbnryEpUFtzx/hlwh7XKSzF+I6kQucygwWou
W3Vt7cyiC7gWtaPYDwL9CGFD28R59BVAZyvWnlN+OqpyLgqTU2WP+HPtIt9GnEd2S9OJED916HUy
2m2fG1JaNF4QsBc3OKXorakbFG56CGVGsstmldYcuut3UbNdNFtazvvLM99Uya5neLr2y+lbZ7cD
eVZJuPeCGKZCFDAS7aoXr0BvNtYgi+iGqBMkarEfE9NeBRmDCo0Y16c8jYynWAARYbEzvUbsa0yu
65rd4hi65FssC1A4qO9tZVdbpiH2c+rKBzXlP3T4Zo8ReGIEvzG3S4boO5bKOzStfGmmSDsnQZfi
8OYP1BM3/8Q/8SOXjLvhaq6DWAXPITapPQP6s0BVeIDkSwL9FN5EYnWkSSQ/q8kyr50tv+tRbR0G
ylhEgKDhNM7FME3i9EfcOQd8N/Gn57VIboYqJ5mhICDQsnymPzQGGmv63upeiOYuGjfxMCQ5HBi5
EjEmnWXxHR3gwVlU3SAIPXSyE2+JFkeb2tTUkeF5CtQylesB0ASov7ZgFI4AZDOZrnUgVml8oQO9
i2NUVQLO0aW3kuYWFhjLQJDZJMVHJgmLRI+kwSdmH8Io+uK61PYs8BRR/YuW/epnNVFqzP80ldKn
bRUtZVPbO5r/4id1/JokOjfmbKG5L312K96WlnhJSjX0VRQVS0ucwI01rv29oZN/2YaN827H4xaF
+EjgIhJLxG3aUWtNMN2ZwwRYlzfbd6qNAAF35hAVvEo+CBh8N90X8UeahO9FGg1fU0P4Ewb06UU6
Sb3txnDnde1JdZacY6u/WShTaEI3wZUVMyCZyyCPzLPzfabn4RoZf4uKO+1egxiBA1ibz6FF9KWz
2W10d7qyTzyXQ0krAS/zU+o7qIOV6vataYUvCeQAKocHAcyVAHewoH6mfS2y+nufYCwKHcthhzS4
TdOdMw5XGorpDgU40Retg50gqkHcTkO5HtxG3Ww5kFc9Qq8pU0yWKer/BzJG5FNSTT+X7yL/3/d7
RnVY4kImAD75LQvZEz3iOYz68qMz+otpe99lk8lr4pGjqAt8RbqB/zi1EDFmdkeHj6tjw6kTXSu0
0o72LnoVb/owmRWGaHQ/I5Ja1lGKS0raOBSG0GV1CMSHFhiMcMLKDi4QNZxh/CR3FihM3hPB3kT7
QgjvmqI7u7Z0gqIivZZD2Gx7WbNpzZuFmdIqRZcN/zYU4jh04nuQaDAbS25PlIHZp2tsJpKvPwyr
kReFMBwScpO9++6EgZf2Fc6dLH82kC+v4kQMpy4HVWYWWX2JvPQp8urqNtZleVFtWm80hLgbrUyc
bewO1smk8F4PoWe9gyiACaek2hZujb7Btj+M0qkuNEvqyyCKZMd0ntgT99fiXCH+rH5MgaytuHy8
M8ZVD5PfnjSBZJtb5ngrI/MdDWzxpCew04Vwf1hkFB08H93h0gf5uy3SCW1X6Nplsgr6k4O5T4zS
oB9Jw0jrsu4Ru/I8x0hQqiu/+HBxMUY0uqBWm29UreqAL5hqDV7POs3T6bC05P05PTvq3omcz/fh
fFpM8koeR2/o1yQuDrt86lhGS1DSIrDbtXByXDthctMCFXwBJJKk1pLPUv/1JM62uhH775HWtI8B
LkA8gS3VH6I3clhWBg2kp2hsvlxnbm+5SDZ9L3Iu91M5alfvKctUvgpL4tAr3ep3NmOM3RDkyUvN
KdU1/Wsxx0AR+FFcqmnipDq/NAAfHiam2xt1BHNUZvm7nHFzgycQRJJB0u4n1tRX5vgMP1OZ/zKJ
hWezJzxvrgfua5EMWeci09MvXZKmm2KK9FfTy19VzKgBack30gI51MV0acoS0UQXFy/LR4MEbosg
78jaWT919OTALibvTO/Mt8mcrdpdywWnhbOOpmn3LFZonocweK35drZKI2Y7HDL8vVOuXULym6Qb
ZLfFMkFJ4h3iOZ8tNkO0xVHWITjKrBetIaWv7shQjXTrxbaVYv6sI5Kugao0mBdueSbR2NAd1pnn
H8c0HG8c69Wm6SwXq1IDc4b9bq+Uw6SfrPZD1bfj03105uHL3fh5NTxANu3WqB6qPWcPe8e5e9wu
JgtwMX+9bJupfZtuC0zeSFDORRPzh2Dm40Z+Fs/OcrxCKToIPGz0NYiruji2TM9L08MvfOpIfmGd
LrpepE3l2glDDqNzpxexlUn2ZtKdIxNDPGE0kA9Anda0A6/9ov7WRc/P7ZEZ4gmFGidhAFb7Sic5
OPpmOsGD1Y3mTzbdBwl6W6rcvCxeSa8k96SanKtZ4TnMshFoAtS6kdiKHURT51nTKd8Ki9Wx9Y/p
var2UR45pm3xF+Yn2QfRk47/BoG93m2zVCJ8Yvj0fn8WIV9alndDVCSo+zniyaSyn2MO/Jul3F7+
HUnvQ9X1txMRIKhejN46M1urjo1fvua5vu3RqgIEt6cNq134s5gIppbEeZ8UyTw0PV0WjC7/FLnr
bNOGwe7SpeYEubl/Pq0jAW7PO49BHDdNizI+DYa3q4yyfp8Qgh6daqg5hltiHfZA0SJRbm3L935V
pXgudPXqF2P5Kt3kJ0ju+DuWqJ/9UAIlMPovzU5P7G4wVEeSchg1MpMfAgIWVbSBvJA8dWZAE3t0
Mek0g77PctuC/gTsfubrefGQPHaoAXHbwqcw2LN2mpP+2esew5OgkgcSkGH3ROlNDBNCfirse9dM
9zNCMutQQq3wug+fahx55PPd8Oq0t8IkHz6wp+SdcppPLsuqxxYg4UFEM2MFnJvGwfuldL3q5JNN
tCpnCd/ynt/9Ujk86NpS73qZyB2TPpKumwlHXml+uEKHXSS06GK0CWVlGafIQEPYJSGyPRDxDIWg
lo6H+9oCYTh66FDjPDvU33vc+2c/d4bVvFn/6Psvr/U52I2T2JDewMka9EGB9iUVHZ1aIxYvg6J7
HydkqMUNTfgQQNjOcvEY6NhanqhsEC7OnyWosUcHrcq5K+pgq+e9+NZFatW2Sb6nGkZpPws0lA0/
ZvDM7mAu2wR2MjP3zeeRENS16XXx0a9e8NGbb54PryhmRr3BgqT2lR9R1YdjfJGkTe6MTLVPsuqZ
IcniYUoybeMVPe4lw0nG0/2px7CYxGAk2mh8ZBVWP1GjgS8qs30DbBXPObPaec3UxdhiG7mqttCv
JaP8fZ9kwGuXxblXiPpVhPAyRyd8dwZZxIRVtim3xfxQJd34rYdfo5sHl07M8TcBfiz0bHvXOU7B
eE21GNm8K8bt37OkhokHIHUmObPlKW0Hkow4pCL2Z3DX1s+pGVE5FU67SlyHHtPyLwP9uvJmCdLi
u6mDKQNZoncbZ2leJzrkHmDGhz5I1MqvBvMiZeIfYmaZ92dLIYTbhYj5uqifAicwzoLDpeOKdnV3
trgZEq0gGOe2ZXFiR+pePB08le9D0YqMFLVF2dHKtaF1TYHnf5Avk66omKw/PIR8LrvpW1f0n+D0
ahQ6vtr+ve50nqg35aD+mCysIp3VWs9mniRrJ87Z66R5DSNdX+s2E6TcxLRgIBOqcWGAeJ2KZzM1
AeMZM5rCGzUC8VzzJ0FlzSn142YTpXW4T8yK0GwZ15eEQCLqbHCioTC8NX+4dq2xBnO2psqnuXDW
cjv9NT/JagvLWNyc2ZOy5Z1//yUNQt3ye5bfTPuLsS8I6twgozGaMvvmBwkdTabiW2ScNcsDlncz
14YL3hakWTShvriksP0CYXt0nUg90hMrmGko7YskAQ5jfxvgl2dqNsVHauvkj44GBT+izfhozbBa
lPo1IcZO9oYaMCCqpAse8Ep55ybLv3nUy+flIQqFx3ih2RO1Io9dUGDeKj15xAlDL7Lh5F4hWXiL
FQipxmat1wKXXPf5JcijT2+Ap7mtiNfcEOiTfcnIQ5+FfHLUNe+YzLIRHJrtaowAu8m+Ny+FQOwR
VbLfJy0oHHdW/Ndp9560qftc9WG1SfXaOaiu/YimYjjFhhPRLtH1Z0h9sPlpmotha8+JMXRgkxMX
ZAyzrQpeNAv9BY3abdtE9nnpJisFYb7FM871CBSRFGczVanJBVysyeJhGC86mdKPJgre7EgbQLNs
rkuaG/uuKv50cch9G7UeyzYpSHebaWsbPsNeGmqo1dQGeFP5he7qTy/h39In/bNewWAOekwe2DCT
dY59rAzTt2F+oXW8vfwGv7ei+7O/f6tetMOjWWfDBrtV+YGZeBNN/QhaS9jbpBoSmEFJRfuu3/gG
fVycAj0EFpTqhslkNbThfqQZARDkZvz2upXF9qVOhXhr40etJQdYmY15q9QIsyCYfuQjOcZIy/Wb
ivP6pEFk2gF3gujHYPgw6H2yaus57qJqjTVGjdBri4dED6Y5u8ff5i2HXGCk0YdeqnIl6m58CMs0
+ghCcppMRkGOaEq0sfmpdP34oyDoA+AZAJnld3ll9kfrOdm+6CE1SZf4FGPeQJaHxvNfC66csx93
f71VmM1zEzDST9yJKjOQ/hNOjPiy/P5Y4Xq4e8OagMuR7IT2hdwhIDTNRniCfIIs7q+2bXUIdbru
mjpMJTn3xBs5v8eB8FtfJaBMKhJBM6y9zMdp28U0fRhxojvsy6pfdzauI0hI3Uteo+ERVs2tMlS7
RfqxPDQz598xcQxGaTzusvb7feLYExlL9Hvj/IREJekk/yojdF58VP1riQZ31esiPGgD+hJ3ftB6
E1C65dOOwTkVZxwZitF4DFNTHQU9yVPio+Xo2059i6f6YIJGea/EMNDQ7Yxtihv7pJcEUCNdmzVy
KlLo/mz7TIgVXaOmd9fLS6x7dcXWL8AoudUuj5LpPCQ0BVEf5wwx7PpLK9qJryHacAZ+yp2ov7lR
xpQ7pBMDgorUMlaiSmSYMkv/bsqvpQi2UeAPF9mI/rI8C5aXNluD6NInuufWs2Fr36Sf7Bv3uS51
kyKGh84sprNdnhyGPevSzKltlqQbHNNPMX7XfRX4PdKv3Pgau5uYbOdbZE1MXuynBqDRg2K6j4EG
48+qr+Jgt7ypBVWwHzVEvXFRkriG6Lysommlu0m2E2YygPmo81MqRyzJiUu1Lx/CojM26PeZ6khz
BgvNTrF+YFRUrwQisK9Yc9QhJ19vHRZ2vPeSVk7bDit/KVkymzS1n3OCy3ZBVZqn2vPGB1tUuAUj
c3qHLvZdSE37VUu+I0XjF3L6D0EXdMwzrMU47j/cHOBEn7qPQ2vPgQ/zMNt3YX8M6thg110Zc67n
oAwicmcUQtRYTFuZpIwVGdnzmP+qmTb7Shd6V6HIqDH7qD6NCsgmraJxbXdNcgprBVm9T7YxjYoX
U9bZ3i8AblOt/WGEMX6ElgZbk47maSpkfbt3hgphr7o5WTOFpIP9bc7mnF9qPcJbleTmvvFJghOi
K8+4m/n0QMsesJDqBwCl+q7ODQIAQ3rVni2zGyjWEO4NNCcZd9X3MLOOVo/fr2WCtc+J9NiPvT8c
0WbZN32sw3Vn2OVP4kCsiiRw203cC+wnuIZDmB/x7jl7PRuts9E8zwb579Woe5sJzcCZHGfzOIrp
WCukWXrMeK6KbmFb9GyoQ/MifP/RzMzhi11qrBx0zXPRjLCwOuElxEvv+KSJmoIffH7WKPkj7cDX
T/ZlNgK+w6U/B23gkK8hrDdaVH6OYwknWUVPzhPrpE9pKbRdtvMNO3yIDTEeBVwOeKTjuDfaLl8t
o2j0UeaF0BWGr/OX7FNL9oOfPw7rJA+D5yU4iTkZp2+v22hWWGI66PzX5UFHMIvz8mV5oXDC4eEx
5M4v5+liCj9O5Z2x82Mxru7psbS+GSmgIt3+q9tWUK+1FNWrKjK/7Co0P6rCyA8ac212Yl6aNOHX
seXqZ3KCL7D+FcpapLPsjbCByqOvjbRl5B/LprwEzZb6mJG7OrZ3gWHbzZZC7More/bELlbYcSy9
c8YSoLtOdgLr+h6Xrnwcuqk8dKohFdBX3nqZ3muxss4qQpGyfGTCjsOzrIONKweyFUjuxqVeXqrx
cYmWwr9jPuRDeV5eURgBaF1wTPdzrTIrec7n/2ok1wxDX5zvFuO63SHK7W35lWri2zKVDGbtaKJh
voDailGyMOW+zVq6sfOunGArtJP0pYJcVk968RWCYd55qXttR+lexi6KDqPj1MfM0MpNKTpG1XSR
yrLwPzpbB80kwRSqTHOeiSvaLo6n0PR3bdcUD3US3rRpUIdI00FVeXWzkUvMY2DYbAJ2/uf9JYyX
eeBOJERGAg+gR+StrYksM2it/f1Ikxvdy9LohpPorCO37u6NbkKa+EGmkC47XZ3eJPePSdAeqPlT
gU+GupgfkjZhdUMGHqHwumhQwejfzk8d+r8Xb35gsu7szaR+71yPyYWKcA670oeyRmBgbfTUnVn8
2IiaWiOp/DNtNvxY5qRtoDOsE0dqx2EuM9JECsgfqUk3iZ62A3L5kaih8jA2WruvVQ4JN85uIZHi
q0KN8oBx6M125sG01gSkAMDWNRAiV5jRspDx7NgmhVyZDUQJ1AHzhLqdPMLBGTEz9Upr5+MuBhvD
INkG5WCv/N4/LjMAo0FViHMLAZEx5cb2npLTy4e5BNByvfgROtqzbzfed8N7p5B5QNYT/bRE8x1/
cPSWqNDfM1gKN/ctzZ2AiHc1x6yaQvUHN9UtwKX5zp97aqY+X3elqt6SsYfToFf2L4ljUuGnm5hv
bjL2QjxczVidl4cO2vz9mfLECy3GaZ9TJ1gPDjDqi5tbNM7d0N1iTsEBUvTde8sFcljKXSsuJIGx
4F35WP7Ec2DcZN5GeL8cdR5t8yMSvnWRAuSAnAT5w1P/F3Cf6IE/M8UR9P6xoHKgnW/k7uPygNDH
22MW7Ffp4P313vILo0owzSLMWLdB/42VB/26KrNznA3+dSl2c4WC1bAw2ZJTtMyOBhFbT2GC4XgW
h5dJ/14HhkRH7dJWdG3zvDzTW+t1hMNSbcl/cM5xTmITvlrjQyTBrwaE5C+q1zWOkk1mTQPuRaxJ
kYWiEeV+D9B1tjp7oRWvl7/TbEFG1gkYIP72bdsxPsmyUKEtgFp8b+20I8kkQZJ+y2dXLLUA9pqs
FucyHWBbBCmgkSk94y+y8tXylJWMyZd+gmdrPnSwYujF1JdFHlY62UhdJIdtOtP2XBXbIBSDcWbm
Ksxd9bAdKGUkTLgeqvP8UIvgXOPlPzNgDIS9b5pshw2I/mBranxTSROjAyPNRO16oJJXFbTNCQ41
ffWyu47zW8FMMfdZNTfNZJJVVwES0apLGXbjpZ4fujaZHyxCXXPd3g7WWLHbMWDIpPVdGlq+ynV2
Wz+E36gTl3PO64lNR+OmWvLLQj17hR473EQquzMjOGa9c0MnjFtvrVdos2LaGS8wc1bhvIpgCPMv
yCS++0R97JZXf7+vGQOZB4ZaIdHBDVc4c7k1moB0i9hB78vQQaNv/mMgKi0uKvWj40kQ8Q6Ocout
LFX6cGtEmj5ryn9ahEGV19V7QkibHdqElACQ6lNHekTb+McAqGTt0CW/6tkE1Ia73exkLlZI/Irt
4PrIcOZvrYlGd0WIB4G3eWo9QplmaDqPRAUqyXXdkQu4UPO0iFxrYD/gfUnDyXoqytIMXgJljig2
jI8cjdCqsAtMvvi/4IyXAKAN5AV+S8FhT3RjSuZ1596lDHSNbDOkZv6wpCVGBoNNrv8jbdsZOG0w
/p8jC3OXtc4LC1RmLQsexBftmqnugTGC9z5Q++4IiR+Q7Ie7RSPujNWzn9BkWQSGdp8dM7DxhTt8
wmD0NpBpf/qOVp7iGbgDdJ2W3pgBr3IceO2Glj7YmnYpGFC8lCr4XhqGc39l6AgyHKzpNMn4xTgI
hwekXe/Lq+WhQyJnTb18XF6p1AAYnM2J5iFcrSQZnoqh/NOgdR1FBFzQBvlYmrY6OPusU+5DoCEI
Kznxf+M8vC7meIhU63kgmAU5gmasSg8t+roPtHYjMvqWMvYYthCQIY2pPYXKancC2pmY9pzKEq5r
S55L9dWbmGE20czNb6zepi9JTHcXMX9gwWKyl2YounTraZoc/Sil+4G1NMEeRwoAR8/+oXHST3Tr
zgn/VbqbwzNXw9D5e7sGSUqkaXWbmqG6tZ0u/gk++R9oQ+kIQkylklIXLvvM//xboFU4GIJGBheL
KEdSqoLiWMMpe6jQbd4S9RbOMxWSt6uz6BIyyeLPEO74mTQ6+yFLPQKyDffQzwEry6JfgPs+YNYz
V8t7rZaAqa+uudc1WKTpmC7PcjkwX0EHezdjDWZe3h1aiIgmUH3Ie9tBpZioMCjKXov2Qutu9z56
4vWbQhKRW4rijy5PmUyPA/Necufo4SNEiuaHcVYQKydWJwBZ/6In9my6OFZE3DuWHEZZThSxdyN/
amE+0K4tOCHOvrTGZ4xF1828pQ3gqlqh64/kDWZ3vKWQkHd8UTx49gpefLYt0IDV0CO+hF0WsIe9
8RV1xKbpU3NbB4W+byDF/APdUPHN/HtopGsQGmlZUjoW//sNtNhTSyEj4wJBWPd9lA3wt7gvt52+
a3TNPgWjbm0Y2jmbOPbmOSXdS/oj2YGhUrmn8+UhSlDhgZSRZqew9j4wT35lZZ5jgRyL9NAeH4GP
2nJ5JmAW7WnzDXQGIxk/DmOH5d5OniWaqyfare9aj1ytqoFMO36KYZUTIJS+9xHgSLTEWmpc1vpU
xuSN9RDnQjf9U9RT+pgNn6NtF1syqOozLSjQgPMzwda0+++f2QKf/P0zMw0cvJApgXm6v/EyO9mH
9ihirpcUN/4pxPB7MqX+gXEfGYVNaFReUYEtz3zwWrsoFd7OSMatN5dvJgniVwWqdeV0/Z8O46Ss
GVACzMw3mjdi6xZoGxYFX0IVC7DOfrXNKkIhyg2gpYgKDLOCkdhGP8uaHb8wA7ljUk0OMtFSN8NO
q4ciz3Y9yRvuavTM+B+Iof9HAh83uaujZ1DCtS3j96vGL5RvdV28zm3QuHmM0beDpb8KUEdFOX7r
ifMd0n/LxO0WyQfDdZM9IwTiLAd8YmMYfZrzqLoLlHxo8gpVUx+3eyuMr7+lKHEfR2dt9N7/+3do
/870tNDSUx0rh4XScd3fr/vIkR0j8T5ZM2RNSegKnc8hIDJgwNThGMY3s9f7Qw9e/bnOOmg1hb4q
8qG5VV2UP+dy9l2mIdWQzLY228fFqTEdW6he5qSS+LkIDXtjj53ceq6uHcaATXopUft4tikZHpkA
qXFpVZOfEjjzkeVyNim97wx7VgPs++cAOwpUs2BfOyZUNFQeJ45e9TNQyNcabYpNKIFwa/VlOzqO
Unqoj2nXZMdGFs+DIIM2ZGixvqcd1qSy+zET8wYOPsjDstjc05iayf6xtHyWB5UABh9q8ItQykDR
znfxsvcxp//UorbfE5CFXcAM6dQmDpLGePinm8v4j3BwvhjH5MwvSKPE+PrbzRXOrAhpF/ivOZ5u
ncmRb7HpH4ex/9FVE3mChl0BHDZ/qH741utBuEtCg4wd1ZnQ3Umj8oINnQl/FWMeexmj0jxYyq73
Imz+IXDX+h25zDUkCaAUtsvJ3/qPTD3PJlsiI6MVZDR3XT+fw+bhvT8ZBRYLXkrHzfd9S9+KxEHj
IpX706olrawZobc8NMHMn87UG4Be7dTgMDxPcWnsbQu/7ESrc+ywrKG/pIHUY0dlvkC2DIX7QyR9
RU5ZTGXEK0czMGJkY0NkMcQOBAfuVZmJ8cSU/dijsCDncUWZ3z9aEUcfO885iAQ2sqC+qh6qAf1O
bKB5qOaPscgJ0UmYRR6Wl/Ql3kLL1h90p2mOmib+KZtwXi3+bT2dP0fHMvHqO7oUv6+n9PQLU+CT
4qKShmDDljO2vthwAQYPbS7Sg4bwat2BLFwN/VA8R1SfB6SXCklu/Zq3nrZerHvKLQ9UNtpxOTVG
1hm8Ijf3hJXaFEo+Rz1hIX9tI76Stww25zrjYH/476uL+D9+Issgt9OAs8f/f/+JMgjbKdU2qNml
rdw32hlyECD1IKb/0yDSyBJs3QRQH5MYx0U8D2P4quHhPgVhEm4r/Perqpi0kwma8cuCyezoDU5d
1QbbpVsXWLuWHIe/li8S4CWatHqSX//wo/xOYua61m2OdYbpmshZf8+fDarJ9ULBWUc00RdNFyiC
HcpU3ybrSbdStXZjn8iEbN91PdP8mEymBaR37/L9P8bObDluJMu2v1KW76gGHHNbZz0gEPNEMkiK
1AuMkijM8+j4+rsQqls3M8us+r5AnMQhIuDu55y918aYtx+no+hj5CGh3vi2LO1rUFkcjRXyhOgJ
n/TQLfjrtOR/uT+FsWTj/vmFpZEYyQuLrgErifhLdi6J0WNoN8ri/HF6IomN9GSlA5dXXkrZl4G8
nH6qd0qXR9t8cuH+xwapegUzD2yeq2GxI4x2cguRlcVMXmjIZdlD1dKvdBnYHlH6WZu7yqEqjJDm
PFy+YMkWDDJt8jXWsdVdriBteahSvThbyU6v84Lod8w97IRg77sh3vM7tatW76Eh9d34MNGNUvNX
WBz5aSCqZzvhEBINrh2KBvM8CUwlbt4FAI7n9kxrnlQXUroRJFtH0Bb5M8MnH73mBfEyCBrYYRBM
5nl1Z1UAzDqNsaZfUAOnj30YbIZWMZ+75eKmwMzi5FVJmm8Ec7SPrZXhImqicuuU8P8IGxMbacCS
NyMMqJMDuCLD7WfU2D44umfbHF8LVeHxPrOflsG9ueTG5HQNV/Noz7u7x+suiCpE4PgRMxBn6ZDd
JWV04JRNgbZ5NeoYMjkhbpsfA2JytI0FrU9bt7GQ1LugVNIzh1axrsaifM7HciZLJFa+OTOK7ZEU
krmrTwp4kkMQFf+8IKNXdorMT3phlX5XG81DVY3t1jZi8pXgLZGIKKvrLHUw3EHl7qNh3hm1kV3j
JHzt3II++043Yd63EPreJCAxPzaBEERpRpVdJn4dRsW7imsNthPxVSa5r+8EQzzFznwl+yUGeQLy
KW2cz/sUr5Tg1Zuh2hhaU+8wbOM9nH/pvMwycW93fYsTCOu1R+cFUVOWl3HTLaCOrpCYw5yRHy40
sbtbJ6PaIKvISB6ztI+OrPn+NNQpvAvkM5qVmdiku1fVwr0+MUlllA1XwzHpvztBGkOKVsJs3SyS
7ZDY02PcDF7k6uVeixelL5u9Kxy/qK2Lqivt0/0CUmJMcLOGjvGENme4dIyIvDie3ogIy04dxKlj
YmnPZUbRriQOEnQMyrtispg9LeqVcl5ManC69gzLcDU3Ybc3zO4b49jyWuY4PkokTCRxtKDKFzlm
XxBeRccHhn+xubdLlTAeH3VyqUZ3fCxK+jPrDlv0VBAG1+oyeVZ6GGcDQ8B7C6SnSoR72D6ZPBrr
FjOAvo6duPglTAOWXR/Y/YjDwxXm2BqGfHUyV0j3weotwXizyyTTiULjwLmdEJ8I54TryreSqdJ/
XnjNv4ZEg5ynVnEZqFvsIIaxfP4Pib2FK5TC0uhZhoM5er1SjP4wW/GpHLvPEKvzrsREdrq/FYbk
yTV1j9jFwjihAJN9R2q/sdFd0cfK0NfNM5D2oJH+ncHWm9GtL5kD4BbZm5qNpoU0l/PAKf1O9bsb
4UTt1L4mEhyGmhSnfJwrz1QgybsEBhwGvXnXwXqQr9tMPsgz6wKeq/MREYd71+hvMAbNtygnPF01
273tOshTtVVfxfKr0Wjp1rQefu2OFW6jTd5l3IUDcYX3t7LlLUAu/8uDKv79yMb5wjSpedmUNcZv
f35QVavO8kYtObLdCfN3+pIaqOYxsEm67C3jW22r7imqdWJOG+WLbko4/UrAjAy5oH4wYYeTpn6k
RemsKj5yNnqodVIO5cM9XryAlOTFVfi/tVjue9Wf9zLbdRdjmO2ylan3ovQPL4dKIQ5Nr3DEpgU6
qWpx5Q3BVmccdOl1YBo94TIVk92lZ0HqjH2OcAUznuHv9Yq2G3ata77Ds9H3pLzgpXBbbKP4CTac
CgvsfLn3n1+/mvZvrYX7aY7AZg4NKFvVv7yAm04nGablEFQOtvHiCk4GBqSVx/tbIux6gm/nS1c3
KvqtUSWRNJ6PSlq1l9ZGVNAkjNraSm8v9XKROq7oqbPF6gntL+JtLcyf8BTtCFy40PAi7cwhKksu
toxazVAUiOoQqhlBL3RriVoyEe6AE8ddXzyYU15g0uFjc0f2rqY7jm9Ipt1xRErz2KXP/ArN6Ve3
OxIKA+VoXU8juatWDVkLGsoS6eaE0/wEg+6gGFFHm7AJfeSoxaFaxB9hDNtb6M2jbeYscMt7948P
tp5sM7uBRpfBUkE57hzuN6U9jDtdrYlaiweTuKsyrr8MTbMamZut+6qOODGA96xMo2beVGY+CuNy
xX3jkuhaJf6vg20cPunIYcGBIUQwpOL4bp6Np3ayrlM42wdXKUi1WXRcGZ4Gz82Th2EhLrSIoPxu
It/jXvKJy53BnSqaifcQRP7ddkXbM72MBwe5IGmYDhkNpkWYooWO4/LLiWVR7Wwk5OGdOiSLKJqD
rV1kb2gCHf6khPN9vkDu4xD1volsKu2V6EmNy+gpS+ThP78G9b/e7halOrJkTaXKB6zk/qVPAfOs
gLA/IbjM+qsyQJ4OAfZ504xYwRavlRZOhwaK+i5NLRbD0HwQ1cAg1bLQVlMyvNhQHGTSOntLkCx3
B4GpjbAQcR/waWx+ncSzMH1a3stM/MlDUb3PdbMxFrZimiqoI9HdrnUrXcZi0ILuf+J/fZ/+O/ws
H36tAO0//of3v5eVbLAjdH959x/bz/LykX+2/7P8r3991Z//zz/Ot83zf/yC3fpp/dcv+NM35Mf+
89fyP7qPP72zBnvQyUeYgfLps+2z7v7D+QOWr/z//eTfPu/f5VlWn7//9r3syXPhu8HNK37756f2
P37/TRg8yf/1x+//z08uD8Hvv72ki3Lj89/+x+dH2/3+m6H+XdC1WpZP+ncO7bvf/jZ+Lp8R4u/s
tJrFCsu2a+vLdgvGsot+/80Uf9dtHCjwRHk1G2iFf/tbW+IR5PsZf9cdCgub70hrXeN3+7+/2Z+e
uv/3VP6t6POHEjdl+/tvf64a7fuyboA5p51A4DkJQX/enGoKXDdvZeGH2D5Bs3yvy+YhYXbY6OL7
Hx6Uf/7oP/6opXr7881hUxI5LM6mSY1kaayUf1mfDU0D/mzGZJwWMVoD4LWiE86jjYfhkSMOJAQ3
gQqvLirWNpvtLTLm1zuspLBRV+C5RRS5DOob/YeZcehWbLfYOVEbPQTLJdMZ2Vp6vx8rPPsVJrSz
nilXEY/qtaicfFNUg9j1hZa/QrihuZ9s1NFtOEoL4yT/dXGdzhMWVFK9Urlli5YTI1lQxEfNxKNp
ziGAY7WN0gR/hxl8dIny3kRW8kCG6E97hkszI9HaWogrd5JoUPRJ6gsOinI3BtG80nqVJObUZtZg
ptEh6ZNpY1jZ0awH7TlqdCoqF1ET6NZ5V9szadaK1u0maWYr8Dfa0x0bTnQfeVvwBYyBkdpSOKVZ
dg7tcj7NA/mLTZqMu9oo00cWqgctjcVx4unx8WsszOFRPLQsoSuXADlfpO50mB3k5HdNeYQm89D5
aaZUj7qyv8+EDLXI9gKDhBfP07g1G7JGGVVl6BTtWRVbWyg3i1b7CcSeu2vM4mXqlyozWUQPRrnP
G5lttVE8F1Oq3vLGMH3l5tLyg6XTaDdMAEpXHrX8ZbDLlkjDsT9ZKMv2iclKKcFaj/Df7psG00rC
I8K52yqq+qw1Qb1X13XvhidtstVTSw92Zeqw820yhtYij3dDGc0PlSAlxzQEONxJa58TgrUrXL9K
EByr3iRbamQ8bNVq/9q2xXvi6sMxxQh41FTYVLVr7cZhHJ9aeqlPFCAWjJ0DhvPq0NekbBrcaHsV
BXFp4mlvmQtvJeJKThGk1qhztZMTk6UymYdn9lTrARXOVhTMOuv82oaufWXKal+rFAaQZY5IopqM
FFJLV49uGSg7tKX7lhHTw/3St/Whjwtm2P/6UDzomm8OizQwzRJPE4V8AZWoeLi34jd+gm+jONyR
kPYd9t9Jh/N4ccKGmNlun5sQNhWawegWnFsbl9+NlLrbBcC8/iV26LRkx+GYW48Ort/rOgJ9FPyb
YXa+os4+3/3dQa18JnWc7ZJMmiix4IginylPQ1qYPrdYvGpKw8TwlZ6TOXB3DqeDY9c/h3OKqrrT
45PR6+pGm5KXyAluShaOr3EiAG3UaIEkatdlw17SqqS+4f7ghFlC5BgF+Xu648rHuJXyMY/mdWmP
zEOnTpwbhqbEQ9wD6dAllGynSqj0XoR5/jAMwYM11tMhKGJm3TaBQTOWXKknADyyWxGN4KUy613G
Bm7C0NiaDsIybcacHJkY3SUiNdUgtrfrd/CWYEr0afcQutjCo1x9ylF++uFEt4FwyJasNQ9lhRaX
3apNgsDPe3FsovZbreTxukzHGz1m1J0iVLbwKjawcl6o76Z3LF3c9RTVVNDm/EAs8nNuk04qBJmc
M3X5ba6VXWy1yVvKeVJ3FfSAYXeg29L+4XL/WNKYtc9eH25TxVD3hdphzFDz8oloykdFB89OFlsG
0p7I0LKPP/l7H++VxzCYsZ/UmATrFIdPWhKJDidz84slgwudFnS8n1Lthmwmeu6ifMvK0271tB18
7L1Isyn8hQW2r5qY2LA40gItu5Odau1pFEF7MubSPjJubEf+JeTF+nWBRLhqZ+Qhc1Akv5qQOYve
1BtfUIYnu8k130K0u1hTFWutDo79UeDmXddL9wJ0VOIpTlXv8cs8IeFK8L1oKEARYSNezeSTaQaI
EuphjbjYPcKGq5GOJVcyIeLLjIoCnTpmXGm7q6Qla2fOzW0xoNAvaxfBVF1gBcAGfcry7rV3iD7H
6+t6pl4PR05dpl9bOHJiunbw3UX0Ug7dXme0+J6GFRvfDFk8tctd2RZfHFPrd6MBinQcCnKyAbN2
nT2eymGaz4qaPgaQg/cQgudzGCMEivrxoJi2eHBtbKnpLNotjUfxEBG49zDLkXkPM8Ac/uQwm98J
8h5ezX7Mj8OkxiuNMLtX6LklPSPVoOselWs3JV0gUpUPsHvZcxw23c7okGRhrehf0Ec90zuJvzv5
HHm0vspbaTYjEzdwo2DJTrXo3HVAHiihig7Qjtgwvk8duOFgmn7GU71FVwcdSp2+o+P9yr5mopux
ZhRys7bLtSK+ATckUI5qCJCQ8+owaSAINVNuUiKBtgdXuSS06HeS9JADzVANZwpsbTB/yF7i9MtQ
om7H4FRfBnxaX2pSrTOTEDOjMPtj4ETFXumyZNNlsvwYewoAMmmHTpc+OPZTJPhUaZb9C4kAyiYe
4xrTMO+qpeVsxwTJbAKeE00AzcvlMuolumyVQE+bQFMwLnSV076vz/lymY10Xlmj1pATHWrbClCC
FGdhTitRYQ2cjKZkWOtWdGYpTLQ+/aoROMiygLPI0uR326Sc1qwdbU3jjGzHPN/fiocpO4t4r7LA
pPoAJWZJKKx1hGm0Bav9aNHvzHJmdjkcM0wX9LtrrVUeXFPz75pHnXTldtLoPi0s3HnstXOSFA9t
aV+m2o2frExN96bbfLGhSf1AaXoA/269Lj0xYK9v48QY5u7TMRIs3Umcqrtwiomy752VNKnyJwMd
a5AOzMemwtw4eNkPld2iKWLljKd8OCBmztDS6NnWRpvmw/giosfMD1hEXD9sTajLPNrI/TdR2fkx
lInYy9u9GZM+i8ip3Vu1Fe0YCSACpL25YD60mzrIdlO1mnrUm7o7QSaw140yN1tgPIwHFBopsk3N
z5LQ9hldFiCVPkIrdb/gd3sddMF9qmnRSp1D9zz0wjkjW2nP6XSMA7bHRkNIhwKj/rL4EAsj19/J
7/pa2sVbzNSZ16GZbnhB0j8it40oFi4klzRrwxgLtixscAAYa+68OnvUOwZhTM6/39/LjfRxTsC6
TnMNftvQ7K9gyh5I8VtJVFSvfcEEA51ofUnc1D2YtVb6Q9scAPf0N6PHnGYMhfiWYbwL8kr72Rsj
QlU7A9OFJLasCdHMw7x+JlgWZwt252vkpO62dmxaAI5SeH1HH7Ecw+wR/dUEz2XWv7XVeEmSxOHY
Vseg5A0abSTV6w3JLipDl1U9lwbxpQj98E2Ta6FrF9JwVfSeekTfOiZhzSSfo5Hp+KQ56Z6m4oBM
xdavhl4onNzyDlq0pZ6YymJEbSt5saL8rW+ts+RE+1TAcH9KJMGPJakdfgOoSeM1+my1uo1cH/lO
YkXlrW2+xUWYXbNalNsp41WGVSi7Lg/sdaqLCgMxzdm67/GkRcZ0mhv5lRu42s62U+6N2T5lpEf5
cTGN67toZkzUs21IZ3+3cN4vUp9CTgXWjGg23eVjd8A0BnZTsebHJqT1K0mfQDCYvhrQub0hHw8h
GOONO1sKtzepia40EUewX60DmCdncp3wwmSiXGt2+BU+rbsSUZNc05qoOZe4AVkiDDd1c+0UfXXg
yYz3AKJKbTnQOwTQAdVp0HV132A3AtAMUQnPpnsT3VNRcCxvWsPeTk2K+baSP/kSAg6a+JsGPBD1
h7CfMM+pG4I55DEyycKJNEAMqlXgTwWkc3BjDVtpmOM3AHazzkNyqxc4CtPcOv9SiVYnCQmydZLl
8VmPup/GoBVXCiIv0NieSPYskLnVZPcsl9ycrmJymEX960NocRrWXCBAZmMciiAGM940+b5QKJRE
Y3E85VIJFRghtFA/xl53JJC8W+GZDN8Kq1VXWfIDhE/+FOXaQ1oo8Zu+nIdQCXWHPsTHKfQzCScT
JVrqNx0xpS2RBxtZVhabDOeDronMp5xwGCnCzC8MQ7tVtaTHKevx840Q8m9N1JHgh9PogISz9p00
bt6qsqxWUT+HpzxTCJ0hU3zVGrCnI7VNn0Kesk1c1YE3kE4HIArTd6OgiCz17L2UM4Nk+om7ooEb
F8urM+jTlb1mUdm5CVK0GjKzDOftuNwA0dQOT00F1292IDa5LIj4WS5pjzVBN6px27fVTFrpswWu
ZIulzTpXY4TDTW0g3aR1nawBieicfzkKqFP6LOmcea3MQWyh3NwXBpCJQQbQYdP+22DL52EpnQMW
Mk9rDygQ1M88i7aakY3fjJJpExqzGcNHrG0KM4qZ4HTKU0Qcl1/VYn4Ej1GtldjoyRIJDHWH8RwE
VSDiqy1K2yslfFLHKeYdqZdAxSR8dIVjyLoBZ7nNSIbn2PbIPWVc8xLTfVLZJz1IsBzExls1AkqL
JXeyOWj0Z4HFbzMXrGRfJMdeEAZvS9Kix2GrzqSbWYAZD7ZY9gvVeFCX1FHaAsZWSdE9IMJZYSwg
524GA4VZaE3MdHGJ+z59LImz2Os2dL84N+0H5seHvnMc5klokSs1eDchmHzMCO5Y3H6wWfE9nf4w
h8a0FwyHBCoMzlUF/fIyJiTEiUA6a7W+VsOYmZbOUaeK+204NdmlCd3hYIdW/YLcY0d1mzyOfUPe
fIVkC4os5u0uki/1COkQ1MO81+w8WxtdXHmWUY+7chK+NX+MVjOvCtV8bW3jVjTWBJeHZSdapmAz
8gxmSs4KiJdGsmyGKD1U3gaz2wMHUle2dASFn07+rcI8t/wJ8f6LU4MZn1IqyRI3QNKrEMnK8IfS
94+UMEYaoisxy4tinnImWQeUVICgUDdHzE/dxfWbA7Ibx1rxRNJvzEbDbgYKxJgqbV0J44tmQHmh
BbQ1IgqbxhJ4N1mpd7RSXqpgsiGeX4WlzqgTX0VHfoRSaYLAjln3Qt6wOvsFetCEibhttmqnAdwb
T9qMMy5PyQ8J0nFbEkgcsFZ5pfY8axbLxngyNRflZQIzLY3ke3/Rg/G5rLNzbpvrnOQuN5WfgmiX
jZuFRCxpih+qnbOXfTgy5AqBQRsfsSGXjDoDlX23eHAxPxMZQDq5SC+TVWX7sEwbD1VLLXXA97na
eIjP8CQNftQQ3JTzVCWYnfxkBDymdwkbPYmOsTIzT/jWmiqP4Gzzw2UNCCBPKGLUt2rObvEMzboF
0Fjr2OUcuxJ+2166LAMN2IsrOH88tnOPqIFE8yaq0OoJ6HxGAUA2G2GYZ5zuVjk7DRAXC6zJ8lwQ
S1i1pOR2qcDColRWebhfDDeuDuXYuHuzWdug/7HmV0jPK5Gv8fOdptZ9kWrGEjzYH2NlPTH0eleQ
hayAKWxywz2htcbNpTaHvArlujODh3gSr2Jw91qqpHs8vesU+PwhoL5lOgMbpELQHxcMbGUFQq5c
90b3o+niD1UasPu15iWJx6sz2YgF8Ktqpuox1L5Nipp5g0/Z82Exu7AWLD7nexb8GT7gpMQrI0na
VU7eUhKqqCA6LfTGCSONHL0Gz4FHQtibTTvFC7OfHWp3ztakCE+3bKw3tMj21TQ+jXX9dY6da5Ek
j5Gsbi6HO9DyxmkME5YHjL/gUEOnO0GAS4F0KzezH7ZTa3+Y1fhDwAYERcDMPfqcuvCz4BXjwae8
CE0SJSqiXR+Ea3I3i5Vj5ui/FwxfADrK1mZwC035bJWsWJGDcYOcyeSolsT6qJX+Eg3WzAzHbtaa
yhNoZU68Eka7dDiItc+w0MAIOIa6uGZVbC9Bm54qm9xT8sVgZfUDI6fylspvNjMpogz71mMv4gaW
pGOg+MpgZM630RzXVlKRLz0FhKW1zUzgJpZ3o/6WOCr6/8b+WSrR2a2zg+24z/QoyOlSiIaJ1KRf
jVUjCehJYG8W1FD6h6tlOWye6Pss++HQF+HPcbIMRK3E4nDUnxNo8G2NojNK6dA02Tt55qwsUfSF
+c8jcTya16upAWSYgKjQfRwi9yPF175pW7tZ6YqxlTL9qaL7XpUzMOIEjSXGrxsmQET06CUKiR+6
39QDtFRI1KwHifZRFTEyh8J4VlRDnHAh42cEKavUtvSjFoMRoy9vkAu3Xbdq9t/mIaV1z0sz1tdG
atxsEcT+CIXSEzHq7GWesmpcUOYiM94HQ7wBFyv8GaIlY7AYKqcCzcRSMGlV7S6rRH9mRShnN9vo
jRV7KWyAuo93WVHtyl5tiQgh6AS3+lOgteeagCdvUBgom9aLOcKZhvTymerVZ6M/ZKSC489wd3p4
NKX4gRQjp5WgOB6E+F2/SFHyBbfRk2OktjL0APira8NeBL7IL9KJIKOEDAWQPjTjYubMiqNtsROz
lWVKt811GMdEFe6LXK1ZEHIJTS98zBD9e1nUF2Rzgv50svJaO4EvpyDYC7UWx3yo27WAZroKpQo+
Ynjuh0gcZoYcXlkkyjZNtpx0qYDEoXSHc9na8y0ueuF12Hwmpa6+uqSXWhq6nULpmdzpPFC2ilyi
RC5MZ3dkYDZyILXheCgtOCEA2Cs88DQSpuZrz9QcRSNlCXTPslZh8xnd1slr4buDaSMKI8ljpNHm
l5NDLy9QQz9WM8qmDsQrUAFvkiLGWP86hLW7CRoHDqyJIBzzI+7DEci7lqk7xcw9Mxy+qzgATg7M
4Icm/qIzx9lzEyHbGInt09356EISyNqSGEMTJb7Doe1QGiBqdHWR+vRiFZoVTLAcVF9HWaCjal5N
UTtcG3XoIIjAwcromG0Vd95ogPHXEFfzdRemF1U6G8wMLUSU8jo0mzxZrNAjp4Zh0w9Y8tBx/+zE
8Jx2yiW02Vk45X9G2fjppF23YnOxVswsbn2UH6qmDbFLNh2mIJoAHIZRlHekicELsy3u6gaI+xbj
AdQU8dEEyMPqcVELf7oALS3HwNcif4q4ijzFsk2v1rtTY1fayVQK+kWzDPxkUua1MzUWxA1xtBpC
ErO2f2yVeF+bWe+NSyA5nGDWR3UC/mUaH1MWFZvFmjcK0sWmGUMgQiyvQONznCxF2zDtgUikTFjF
q2rbWonj606bo3kdiZRI822vVSf67JpHJTyttBBYS4hXEvAFjt3Y3Rpz2npDqufrWQCK6vME6TWi
lE2VEUKUGB9BojZ+VEYfAedhL0OUbbS9e+hchA8VzeEoIfaoA3+w7dCdQeQcHwcbc9QIrBNNCxhI
sDx+T7lXrZKUEJiIMfumiDC1B5r9zEvR0njqyxCAhDorLDnobjzyy2A09CRzR921CNKOm7ovkwd9
rChBjETd/PpgmIfiIsaEVX2GWMTxQ5AlPhZAaHAtTMeZOIUtyW4Yvg1F9Ys0OlLKM88JiKkM7fbU
YQ4NnCY/aIlrE5GpswmI8csQjhr6meFdddKtWpvGlwoDEvIP2pah1jdfSG9JrvMc7CKr7bn5R+1g
zJ08u1Ld30n8nGHDo4hAbydoxzNHgMgT7TcmNQG2JUTKppWunSD6lmTBozXhoie59rVD3CdDJACT
2rxjTPleZrm9R9cV84oi3qgVoOjTW+TKaC9bouzytooerSBZx6r2iqfWPhmcitbm+FNTv6QCqSuN
Wd8KqbAHGfrDZH3AtNjOyNP2XReADIzIsGoUr+trcYnpJZG8PDzFZuX64MtRubXAQs2BDiddKHWr
Lj+rla4Lz/CUQkU9MOXtDka2dszY8incaIFlAk5OyuZr2fk+5NRyzJv8GNXoyIIysKGOQPktOjQV
4SS8XiD3d2Jx1fPwHGGM+0TmCtlMyl1HrtNOp8frBWasHjN7YLPRsRKN89g+t6Omo7p8sAGUnWOc
XUezmHamBFGjFCpMCkqvldXb45oj8bkLIntl2jie54SmigIlxDOM6TWJKNqyoCqPBs5h6luHNM5Q
AlvPGRSNaVAccCB5IErPs1ZPjNlc5H3lsieS02XZ9oav67GiDva1pct9NXKKy3TiKWmbYD9pLwRH
wRmZR9bRwAJAEumMdTT71i6ZarZGmzqRvX4AigD+I4M4l7sfAl/7FnEspOIOwXqj2z9wonWbARXF
2ixM9aoJeyvMvL3ZrmxvumRUKHGKIQXj3VIj0iJJxnebU1PV2eZytOf8NkE1CI2NLZWPmGHmY6sa
bylDiymgZYuQ5IyOnTw7cXEsRkOBtgUefnYA/hw0dVRXtJFIiyg2ptrLQ6iwzjk4a/2WbIOVItRs
b+adX2GrJt+ruJVCzufRXmL2lmeMgLc8SP2urMe91UBXqSPQLS35Oqfvc2T3lzoWhOrQeVVNHQrk
EnJZDDCRyZU+ZXFOdlaVH3BmR9jQHe1s0qiNULMDOkLo08HdfER7utItBjRlk6jeYEY5VV83+0YB
bt6t7VukT5UvdC05OAZ0+LljMkmQsp1SRJBmmK3iGL2tQQygOtQYkxPETfRcnaNKtA8PKDYyUBbO
1nTHt960+qe5UTkzjAwM0VhuYb+Yx0rE83VIIdk6nMIZ6j0Cv8iOGDyoHt0YcK1aJqummArmCwoj
BM7ED9M0RQ9a2L65Q2mvBYm4q0UxqunT8G5H8iGmMGYZbuyDpoiVwo2wUW3s+6PP933FRu6ssA7A
lsm+DjaLjlkH9sWsU2WfQyCQI9tH0l06hYG0yn1gfU+gra5RE0lg4hC1ekstVoqVzNfRTpl+q69t
aekUk1G46qqh3cF0ZsB1MKcWI4ESezAXXZ57aMcBZbleKRvAZ8d5rDFK9ArFXsRmVVXmzQ2jyc+t
2oOLHOxUQKmrwfkqGIq7tnZomaHk/KiVqtLrqkIl9QYSQzbxFDzXhqyOvSbGPXcyq6qkGWvEAsxq
cG1ic1g3ZA55U5juO7Nr/cJRqk1QvqQY3WDmMKuZmPc+qa65L+rGi6y8PMeqWtOeL+R66oYrSnpB
roUpN7WVJpc2IG7VKJSOE2mxd+fyMruSoGr72xAqOjM2wviksplmxtbO2P8M6yJHyoELkdwxjHuT
m190R/Lc6gagMk5svmyYEGf0GcZZdkderb5UG4aLVPArEkFp09rkekZt+7WU7Gx03uyVmpSSvHqI
mxx9iPQYPEWtIAkvI7g4SR9rpQkvgK/pB82WZzo7F4HyJh6+ycAmf3r4SsCWl6uKc8ERU157Q0Ue
hf+cBpbXLVCsyMHL2XkBBvgrWjtnay9JfXn64YJx8ohP1NZ9Ky4FPSDPMSmGmuU5Fo5MEcG5R8in
kMmDfOJMXHTryBsZd17CpnRJODB4bVmDfog7gjik7bSbNLa+sPNBtW/ZlJxGboOJynBISeZKomaV
Dq7pW3F6tKX1YlfEJ9qDuBYs4iAgwm2Ea3JVi2lXj+gU8M9M14EU22tHq5tJ1Cqew2HTCTxardF7
apl+mbNrSeMbsS6DhTQB4aECmMkjdz+w3fwE0rfJR2aLg7FKNFVCj298IOP6g5HITZ6u1Znv6ZlV
jpQEtQTGauVWWgPnMMVajTVHrAZNr0c0VQqxMLc9zpGVX5J1M+a8doKpyp5lprW4bZnr2AG9E0ZJ
wFkkFCgTXWNSNbmP813S7ZTZj5JG05yxVEkGdydEDaXvmNI5J72enaoxyNdDkWiwmBjnz5XY5rQj
9yyK38mcf4uESs3ApuWTqFj6FVFRTNwY0lm1+aE53VobhUEMK04y25QtxtgCo4EGsDcZioPr1jzp
1IcZQaLo3VHuBNEeccQLXSXYs4yM5WQaDwYWrx2uvKU+tbTN/VLmZN7IohmOMh4VT2ZJi0tgEBsm
fGe9MLSN/X84Oq/lOJEoDD8RVaQm3BImj3KwdENJskXODTQ8/X6zN65NXtsz0H3OH/vsn8OrA/CT
NQeXBgyl1x6TqPqopvVset0atuCjMR0U60PRLjvBOpAs9MEtUxObGFCDYuLRw/0HSpZv/U4k07c7
l/g0HZWH0ziQllAgNkrJ8w/7MasDRQ563vnyUZDjEMB5kFzCl+hz8AYO8qoHrdY++9SSJ6tD/uA0
6jT+ZMp0zynDXZzVqFesJPcOrd/QL0wIRTLSbprXs3H6/4cmTRrSTKbP3vWhq1hwA4jx6VTcYAew
jGPPT9yo5WM7Qn+03jK1uUL+H3fLY+5Xk8Z6MZuRPcH5DErizqy0ZQ+Tot0nLmu2N7kihBdFsoLc
hjAAoTqq3azmd3a7F7uuxZ+i4UwXw6Mjkf2SrK6DCRLEo8xqivUiNQLgqvLCYsUM5mxm4PIZWO0y
w6WoD0LgY2vEwWpp00NBDgA6oZQUOj0S2wY2spCIlhF+ehFCObufPWjOb+6W537ESikSazcB2L74
EjvL2tj9eeCpfDY+c9TrB7JlX1eqCd6sxthzKy1P5iY/9cGtLn6fqWByaWdpCZgqNoowMiutEM93
n8VCRZnjWA/G7QdImyEUxlxG6K1XJouaFoh1c+7KESysJntUm3Dd1Nu+6foaQFr/HACQoqamhmgu
Kg7Y2zrQlC3yidlFngq1a9++RW3OTllb64+VbsnISjdimZQMFFaAi9NS21q6hNAwgBE53mtGxJRA
pyJcAiYFXJ4ExtUI24xnMUOjzrzp0aLc5Qwxqs7//9UEf7qrfe3bdjvnNE2HvN1GJB3zBCHFwZpQ
cxmOkqiGiUm5ZjAyV+1bYDheM5ndULZI0sJMc2+Sv3m3RrrZt6rAo02VAUWIJ1/WF4J8s5Pmbf8w
N5i7xU32JUVVF72HNba1/HUa+mynFwb1LHg8HVDSxBTWD37jcMJdYvFJIyT07zPeqX0h3301YbYp
VlYUmgWIXARhndAOsLoVCAhKAvr1pbjXuADymoAAqa9zMJ/npbX+rCK/ZXoxFFDBs4dYdl6aNF0R
8vhnh5VjR4oxrctuQ0eF0qhyGHC33wLzXVJRoYkg70gNMlryzCopg0kgh1gMfd+2Hvm5FQHbaUJP
zdT7B93lKdHJmcGp4V1cc1Jnm9jceix0ri1vlQEcOKwlGb4TomR91CjYICncyYpA1NRFyKlZj8ac
faytUx+GstOvfmq8zYzRuw4jmqYtgqaU2zOJUirU27q8s8332jDN51uQYJ30YZdnX61V8hckJh3U
4v6rCANmbCNMTfN2pbtoh6Zd3lZHVqc555de6rY/DvRLh5KSqYIyqm15FLNOyVedgx7mzZHsF7JY
uMfsjgrELqkjSE3tOPDWBYvT/tCWNfBMM4vxYQrcNJJgIWXpR3e2r/MP+bQmZNQJyVITWx3AjPT4
407rOkU+QBgSsQbehnDegNTvDm+IxQFQdCcHzk90MpjbU+Ol5WEjG6Qz/ZqVwUHCdRLlpPYVmQWy
b+4AZnG7D/cFFSiBogf+gPkc13xDGBq+IZ0Q7JhsJzcwMwXUYPkt8C+NTFvbTHc0VD+ka5XuXD3n
e/X56syu2ouOlBlU4OkNwCCIY/niujrVDSR45msUuk/8fPK29qrOfkXH3SQY+LNRH+4s2/3nLlt5
r786HPO0VnHJNhnwiYRfD4SBHLJoD2uxT+eccgfiMHZYo5YLwvp4y5U8kMud5Ll3sYf/G0sDd0lP
nsWLPHZhWg7DebTHSG3oEzeaTi6c0GwjTSk/VtvQX/iI9s3GkZZm6Xahmudi04q9d4z6q3Wkdwb+
plxMI31X54we9CWFVFt+Fd1mR5lvw11B6M42E92hZzgey/nmXE4mA+0AE34Frx43qV2CQFraoVoU
CYa+v5NksM4VXlc00yFNHIh0xRxR9btFRpo9dVtLJtbmPDTSLi49vJ/ZcuAMBjGiKwZkwzKIjje8
LO6TlCupTuYd1Q0BplPrMmWvE2TqnEI6Fgp+xslUFXWV++QlLXuft7xVIzgT5Mz41NHDFAsLIsrz
vasnq4980+3Y9Mi6WZvyfZJ8suNUxG2VPujme5lZ3jHXBiZ+xHO1vzzVErVh0bq3LhI9Yv9xj2or
rX1FiwJf2w2HlgS7G+2AKUjrYhSI87sy1BdV8C2Q2jLEHl+QxvuEm4VfEO0cWas93JLa170NQCu4
yFTrHdJCf0jIDDpZRV1ENuaqUC7j81QUb45OLD9s9bynHzTwqTCLigQOZvbnNxrY/wgG2Yjll1hR
p0TojOcgbCZ/N693BipUpsIelYq23cPbAdG5v8soqbc0lj6irFEPk96p77zZeWuL8l1bFvfxRqJ1
XA9kW/uxIJcSVS5d5PnmnRFzvZNVSH6QfyhKunWlQrhVYEas7fSurN0bJpcC5/Tx0tlwYmJhb7UH
FI7EE+KftXYs63m8YL88rpLhmgA/EkEp8yTcZA2g8QuAVHRW///AiyquWev9s5SkEUQsA7FSRxGY
Iz4UORpB6xY03deOgc7HfnPHVt7aMe/MqcSOm/b3CMasE2oSeSxNyDbof3q+5WviFMVdJ4fTVHR3
XeYdPH02Y6fJrgRn3tvshF0jONTGD7+hBQYf0H6j7rDyVxk7ZUfHeeG3ITMsJweXUG6CjbanXBO/
pM56x9FS/p3Zjn8nb3gQvTkDqMHiprRfRX6BNGw09RxV71QjilNs549iVWTQ9GsZuDYjQtWTjTIW
1MLCMZcG9lY/rbJwMcGSs2Jjgk3rK5Uj73MCjUQ+C2Balp/RF3phztgxto+Ojw3eJWVb1ebn5ttz
7K7LtZck70Kj6YHr5aQzQW7lE82Qmw8n2jO0aZwMuzlNn0U69TviS8lfJel9UKoEZDOTU+4ZgWj+
GJVp33sWWRhFe5fAHKfF9FdZGPx4NwZBeeI6tAw2evK9GXwrqFI/Vy7ZgJHhnxiHQ+vV1j3bxs72
yzouyFK9bRx7t8kfdGsUV71q4J/dmwyk0G4dUYy+66gFFRG+rPjjwR23SJe3LqSSJNKy4Vl1udPj
3NIF8uklMGrTOmfP2qjeVV7sCAbWomOV1NmBtyGPc8XYUdTe+kA9yGkaCcDL3HqMYZQwSK05FUBF
P4Yl8SQMhbLl/9cSH5bizS6g2Tv9EVw434/S6QJ2CPQym23FfXZoLOB/zGxLhA2iOHSluV879jGY
OGrCNBrvRrfKorlpKbE3yRhzRXqaLQq5ZwlcQDtJMDhVcWmIKwgr8sY4D5cuGAikj/nwiTnGUpHo
EG92355g4J4IhKINi+TpdFNQcTLjOEdQEBOCf/Mirq9oVgh+QOePO0UPcqv+MBkow9mwiXwVu9Kk
orYSMWNEF+k1aKbIHFwXuKVBCcZzqc96zAVyVmnqEyWqMxQk2pONUvzEek4rHzF31Ann95kNMeMp
qlGGjBZKs0MGo9/oxbQt3g3jVr7qQgbI2++OjlrP519Vdrb3VJ1E0iSAeNbSL3+bMFMYOhxsMieo
fNq/NUx8OLojw5i3RGRBC3ZGbcFu72NjRs8VbsZk8PGnPocLe+Dg+uKutldo/pFz2yuOZP03jHgG
cXbQWL5DxhKv/Y0cJKm0osIvBXXJXO1zRJgFbyY5R7Psj5uUD/jMnmcNFamZfOqOU4KOkttLybRF
Dd4WMhktu+2249d5ru2QCP1oembs5QL/aw5dYFoXPrrugY5AmpXswriWOfszahPdV1QxkGX77G6N
frB4Djlpp2ijnxu59giAvm5/HGthWgKhwk+5qxrmpxHcJUTSGjHiuhG39J7+1vdmsLHbVhvZ2x3d
EecZwTw4pVRxYZofTl91ga0NdYyZuIuEaMF6l+pLOpLkD7/50ZiS9SSb9jPxNQENr0AijMUubxOB
MctDnqF988vxj1oZclKZDq+Oz0cvB0q03MRAg+8WcaY6djyjaZ8LH/5lwBRs9qVP8J+bPrj5EG+G
qPfjaMcGr3ZI7hEZd8CMyvCoYTOLxzxpKGduGkKneY3XwgPqtu3ikJrN6+AuxLT5EAWYCU6I5hFE
yuOmdUls6sWT4313o2lExLr3cfU5rCvCamdhcOSfIkIhH99cuHakq47F4r7xSHhA/lmy73u0BxNy
qoPmr+gEW/qLVG7+0veXkgQBqGIy3+7a3jGCpkeGaKTdTkcEvluV94dGWejmau9g4i8KoPWiInPG
XTrI+vKOPfrBCFvhPOM5sHbjRGpN3SPcoserjgr7z+YoviIE5uS7vChJn5SziovJSYJBA4Z/a45m
XyDwVvp06HF2BBoEdcjtkB+cdHso3BGtoM7gM6BWH6m9xFqt76e5fjNS95VxlMQIVD5hudq/aQNG
XpnzzQ1DEdqa7ouN6le9ML82iPDd5pPaTp3Mfs4qMtAacbW2TuywvzURreSvINTkNc8ddVxeaR2I
P3tWfkk9eqKPO0ajLGirrSDxcThbuvUoxNjcT9rysG3tZ9uVYMwVcEytToukBGer6A8XiYv2EQB1
L880kDxnOJdOmH3MfdJiUkCNmUZ+RvQ0yaBL0IqCfh3JRL0W6YUixR2t0vU9OFF7Av97pFDlZPgj
cuMJqrziQOeORsu5FaiHmb1OI+DkBbES8ZWTdzCzRTtjCyxCIawxQsAkzkAkzrkylz+2rYnIF2VM
gIY4iVZ8Ey1RR27jvW5oV16osw3SdCO9d5zOju/q+Lns90QNtxgbSssIwRwnw7+fxL9mYvlZRZyL
FIzSXYNUzda9Fyy681zkrg2uNyx7/L8vBjDqbpasVhS4YDy3HpXmKcom0jb0c41aPurqb6/Yoy2V
ceno2RTzQundsCLYcfL2QWS7RncB9jOL8F5jDTsSrPZGSy5Rz4CzbVFt2f4un6jpTurKvBtkHbsm
WFNfCevS/xEGQoG8cukU9a2fpdTNHdER1JlNTbYjU/x7IJQfQy8YQWkmWyydOuelgdeChNXMzt5T
ZIXca30zPEJmByCS0DMGslba6bHDPsQ6lO2o2wGWTrg8tFlwfztJyyeESWjwnAv5wtzBmcTm1uQv
1oxxt7LT13VIQdK89G8tj7c4cx0GxCuar2aqAvqo2e7WW7dI4v0pM/FhGAKrlJfpcTa9Ka0E3SPu
MShJG/L9zAtk3fohaWZ5uLRQEXQ5S7IVwhrZx0UOaVx4fRplPcfl1LsKbTbMiJM9+OS5ow4rvk2b
/5CsFYbgTLtLpuVbkSTI7eLGukx/nFy4ewPBK4kkPsFUTiGC7c5VrkdzonatU+ZDdNZtl4JX+Ikg
Kw+JBJ2+jp7zffRtrBX+A9zSEjCDz6FpyXOxCkawoT9VdKsePNf88gsVu8SFLcxGtWa9LCsVSTMg
WEBjK4OSerH0DRdLk/g83t55spsnVITv+OSzwHJ0I0wyJaOvVQ3g1br/gtgfnfcwhg0bTvwg+06d
IXoDZAAIcDqr31MVlFEcJ4g3judMLrtqeJhhPm9iwAfUk/fkZtShOclfXVWxy1NctxQw1iwkyA6W
32R+MwnsiZft3PbTp5Yh1Z3s/LQofEICgykEkftrFMlh7tp3B8xC8F4GtBEx3BR6Y4crlhT4cudf
2bLHb1xeBtw8HnIIry7Gb3RaSotijBSaFxZx3/RuzKBzIToBNWxVvrnrulPVcmp6YDw+XNQt1mGY
FZ6HBa3N2Pqn1DJiRQBSUKku3hAuxEXOp5ryZ3ZuY3PzjTPhoRPFq1MMf8lo7CNlouNb8lgh2OyS
va3yPXybeaAM7rja0AndY+nOf83JmeIaLspMP5HG3vfrioKrb4A6atmjwEV+Uw/iLeMUsPwCPscY
390ZhKOCdHG8HFVAgeiL2Lyb16YIG5OmsRRJCC+WV6O7I0iQEO9nMbZtyNDtRnWLZmih+oNB6aTV
39Ii6W0V2jfbLUC5rJHaoIZHeADIdWNQLG8OXf+phLml8Fw+uJ72fPtGtmxzqWSen+UvHR5yx6IO
fLGiyXU6Uu5wt1YF46MYc2NfivKsINZCPWfoaha+p6R5dPUNXHHBRFRuEG8U790Tg8B7IJ6gJFX8
4Wx0Qqd9e5Zp5Qfd/APADuawku9fr/s0G5IdnoO7xeuotJb5OVlBVQSBQAPeH64yTB3+PKPxpW7S
WCvq09lfYKN+LWc8yokcOSDrC4A2ShQX6gTu8OrTZDT14jov6Vu7MfD7gBhqea/F5u2q1I6p6hsp
zkTPYMAZ9Ao23LLvPJicVMi9HLVjM3IhW0Wm4n6cQeBKgqsb8NoCDc2tp9uFbyu+9KZ+nqRhv8Kn
dEFytDSyl/BNPpQwE7vK7wdum/wus2T3sRbngMGfL1SZG4q5Mmpl7t57PdKyDNLYEhR1k2/413IH
ZjNKPhF0kQsEnQALjZibBBfPCBsjf25J3sIFrrgQeEZZMb87C0Rq8snG781nDKO7esA9PHFU251n
R1m2YbYrbKo++mw9DA4SYGtairPdztO+uNX+YDc4IGLe1Y6Sl5ysLyd9pt3IOzgQszuiRUFmeIDX
GcVBj0hs0uc2rFf1l/VvobYKDLZsliM5QB4jC4tHVbecYdbyZmkmHeWDsR56ijWQX3AyTalFLFD+
0UyUJph6Vh15TgyWw2YI27oFxa2vlGl7kFqTR9ydZK9bjagnAvJet9SzFPx2Ud1+4oM9ui0DwOxN
MaRYcjX1joyvlGPYrAH7qHv2IzUlEBMg/AHKoR5jZ76HPaWoIfmwLM0/0V4B+YYYLkU0YY4EehI1
318kz1sP4IwpMbNpwzHf6OUA9ifhDoR8+p2Fk58G6VkQAEQ2MQt5OYEymtiPzfI37xMT+QLxU7VE
3KPL2C1tHtXhZeVQngmTQAyMsr4sfTMStWC2cb0jeK8dWmTfn5L1kZyS+tLk6Ye3EUazLV3+gKWS
/ao9Flh0HhZfK5DNyCrQnXSJy5Tiv9I7osP8BIwL/eqWzFpaZ6sy9aAfSz4iDTVUn+pHbGT8uanr
9oAmngedG6DB34ca+wmQB2VbKbcdgV2vzKEBURt2oKkZJaaufTgCjbRHenah8muW9MXFbJ0X00HF
4ADR8naMZ0enKJa4lJv8h/ogb7tW2/aX/EtS6m7Oo8a5VtW7OagvjS7kzyz1XGALFyq4MYzImYhK
1CbEApgCsc6O18UA1nLcca+z/d98NeOuXwkpL/GRJ6AQ8QBnHKiifF09bUJV4975UGR3s56eyAGz
77XOfm5H/S3zaVfWlro/6RNHr3vzabEZYVBVH171SYZN/6dPBMuPO+DgHuhn6Tv7Va/uy9Spd3nF
1s9wScM4LrF7e4jzpTdDl8D6/VI72a32pg8IAB9DjP553LjGkSJXN7Jo4gWBIJ5OGJdmQ+GgVb0G
0q4vsaZ6arwnoEI7TykyLRiqmJZOZsI3pojSkryZT8gZ8O54FBFO5LKSN83VJchAl0iTiIdTuxlE
oKdyiCjx9ZDO7ASGj8HQHL+tzr7Tyw18gOrWIKO6nmvKCZuF3PHCK95QcNw+vFUehG6m+16TSVhm
5XJBhfpEc6R1loVxsDc0mlbmP8qblY/hxg3Y/fRjbRvfNuUBO+D8ItRvDSR2blxbKD8NsXngcwWJ
vEZTSm90V4prXpovywT4lpfLw1gb/d0EOLCV7j5n1vhJ4AqCwXcJKORbw/yAoNhUqThUFeI8M0tJ
tuj/cg1hR61caNks78OcnJBwITgGEgT5utc1UddAHiibJkOPD5Q26/3gr4zKhuXGrsE/9xONxxq1
vaq25TyIP8RYAzSVvPaJ7hckOJjePknA6258GoaFdzJq/tmekzJudKjMcJlPbkGmMxpYEEtGje0u
7YTJPgyzYzYjhVerH3WTke7k1v9a6UAeLdHUs7F95TrhTcnt6fFdoHRzTj8AWbSTozn0wdloVj2c
7ZHtAS8PHmeX5nZ3yQD+J9omnjoCd6dPWsDHE3gzHui063koZ3ePpSwLR5t9OB+S9qgwT8UOlDj1
eSzh/IQ9AMdj1bReLJR9clv/3cf6mec1MsqMQrqa8NueojJ0Evc+xAroPzF9vkx9kDQW4dr7IME0
oUmRXmlqq25AzkAtycF/QiVG6Rjk5011SGsh0sO7HBdEUfJLewpouyxxJGD3jroiO2QUklM+6vi7
WrmhbHXijnp9PilX4ML1jSkg3iCW5iaiqRhHovXRBRCsTfVML8BR2jvfwFBLjAZaMaHHnVhPTNY8
E1PNcKFI67RYzv0hiUtU95EFmICcBB5cWU0wL/A+eurYD1tqHpL+kzpP+9HV1qcKCTTlQvaMayfK
SvFcJdmnLgF9R6c72unChNYZxCfZP72x/fXJQ9uU7wXiG2WAB4pobXtPlsRVjh0xXevzatPu7bjH
lWTEy9Rb56pGm6ZA0Bay0khX8qvDZiHQaf3JijdBQJsCOcQJFZmqhG/b3Iep6x3w6tY7NdXv/8pP
W5nNFUT9L0+AG1p9JfnfUYNCfwkpzdP05TrtmXAccA/Uy+GQ5bAEdouBjqeOoCWikHu25SK5bgQL
UOkFbIHC7WqV+h7566vdSic2czYkR1d/iYWHgtKMPEwr/VUNvEuzwRvU0vaVprDC5QksjihQdA3M
c8OxNjc3dirtT0Vo+YlJFwN1z02kUyceduYiIN17DSeW9pdmNw3PjzWhuXbRlPlbjlB7ngMDIZNd
GgCeTgPROh0IKD+QOYhY057+kntDw0TuvpFYh5cuU2GvWU8Ic8FUYeyiCiVyT8rKq2mIw5jKPqCJ
rYzHGdR+wOof4U2hzatitrcz1KCATax+L/j7dE66womNVlveHTe79/+X/mbQ6eRgBpiNip1Vlm9j
WbwgzEOe0xZZ6MGnhzVVboGiKD6sMoP4ltQ7J633wzSNoJZeixhsmhdpwK1AqNtDccvF9vLvBogv
alBlRn3amFcU/DC0xTEx+58C3cw94McE4MnS7iIZmIxSBe4trYuHmFkrJw8NJIfPoh9IMSYrhM54
4lSS4X1ot53IF0Enn0HDz4pGzuxT6mbtsd3pyDbcKf2C/9PDzW6wo2wK8GcCuMtSVG7K079gsdyo
v+mJ6klfD11qX4cWg0cn465CAZh51bx3FZOzV+NKbl7BH+xL2ik9WrSKFsi6u8eKnu0gTl8xrFt7
R+tT6ib6F44XO5hYQKPG/fBMKNWMZeFg2PfopZI7pD1bqzZ0T0xcPt5Vmwhg6kAUkRs8SqGlbokp
+XEiUJeZicUPea7VIM4fqmPntSqm2XWLEoh2IOBlX9LRjXjHOhvYCimCFP1uae0zmYwxhGhyGAkK
mVbyvWhKD4BV1wg5DWJtK3lrYJEPZNqH+Yy0O9fdjXehLHdT2V2Wlj0AI36BDXqP7x3YA6YeAIlU
gLJqYyouMAslDFw+VkuUL6d0wHGQ5vU/tRSYdFf/sNp5c91E9ZnbiOn9rFtOJgTSqnfqUhnJDzXV
CB8fumR1r7pLmxSX8MFOUrLeBJavfNOIf8u2o2o7yia1FXj3V2WokWtBzRZAQajYTkICOfdrTtmC
gRSMFI2zPj0aPSk4Ps6CUKT5ELpF0kRthkk6n0eEzigGt7LebQ4YcJuCbPf9cUzIkOR+kmGWT3bM
GC94oBTRQJMoziwJQOIdG/qbs2yUVOV3tW5mAGjQ2nBMOU3vqP/7MvVOQ2vN9/1i7nm0pyMxd01Y
MQo9TMNyK3InuJy4kMBq3krPcM4MFFFGSfehlqtJsNK4xvl0q/i49QU2BKPA2LVc8fMjqRHaqRkt
7USuDQRzm7SRNSH+G7ai59kD2yFFMzTR7x63lnPC1IS/UzOZOBmQ6Bkk9GHFxXJQazaFm0lt4th5
QBaZrw6UHEA5sZ7FM9RRKCedvgicsIhCp19GcGoRB8h8XCbfdEKWu2FDShSQEI36ACAq0odBO8M3
wWD7RE2QiPPpyM49I+z8yRPacexWdOEqN1qxnJZ6bYHViwpngrUKPIaGnYj7MXdPX5jZy+OMqVpW
bN2W0fX72cBnoYMGx109OWiEbXWPCRP/LAW7P727wKjAt3nVC1mR1lNuD4fCzNP3tUnNS9nimfr/
b5PB8Pa+35HDe/u3glWTiaqsjiQ31sistfaadbMIcKzM59yiYQJl3GnKvKtG6dvBaNkL6jZJT21i
RTOm4uvWaF9aZv2Sf5HvpDhaRrJR7db+UQjHgmodv3LNziOAQS7f2VnX+9VI7yQAyskcWFvMbZI7
o9v3UuqvLkxnSCn7KSHUExynwdcf+pbdnimpGCNpoMhaSfMMOwYojG+GHlCo5cfUJaXxlLcrCkIn
mudUf2xmzPX6lEWWMrSz6quXsoUCkTYOqMnlrFb0KtuldsXk5bIhnbe5km+eC5kP1eZAgbQLwqPa
T+pr78/mbV0qkMQM5mlkx15V47N85qHX3fxmoknvTH1AKPBJYuZ4r7dagrLQeS3799z7WLN0V3sv
KbgErY+UyjEhtBjwWBRt5zEdCJJ2vSs9qwfbICy0/VBtfdDnDbkOPSygYymS3N57WZIEyUOO385f
wx4n1cg86PJt5iVxMg8wZ/taUVpPPdSCOGIZfXoQitcOEcCmvMjJ0ISYJ8nZqxv+iwHFN06kBqj+
qAYcWzQTz2rA/Q1HoN6NcQ2mkZ5sL31L5FnMSKbSo7a5KLXzk1HdGXKJJISr22OLrGEslLTO44yj
AKkAANSFJiW8hWlU8ycyiZv0+ncfBKwngAOh+alHxK1UBLpkFeidursl//akHfe0G/QNKyD0p0ak
lbF+aB4wU+pBK40HRYy3cFrKytjO9Q2gcPjIBG/iSvp5W7/UjglBDC8xsUIhnqMZK5rIu2iG8dL5
/pnVA1vGl9Y7T3z3kZBuPNvvutpOOjXS1TLhn1ofIOwJsZOvBo1B0k75M99rb2lhPk/pqxDNnlys
2KHVWvvuSN07YD1o8ndz/ZMS7+OmC/goa4TGvtDD9bNTWf1F9dCEbRcn8rfGqonKmRgEIlEXVFWK
BpcOdXCLWPPb9Z6rnrAGjDlJNM7kd/naq0v9cFpeCTogiZMG0U8PbsMuuyClpALxR8h6n6KpQnvs
91Ogtd1uAw6pPNYL2gRUH8q5Y+VW52IYIiJpQhiId4IDgxn5tqYPe2mhJGgeYHNwbN8hr92VeOOZ
gJT+gc8ttG9yMCY933/usE909dkASiNfAj4J6D1D97EEjbPEvXXB9DUJRN92CwoCISvjvL2v7fqq
ts9p2aFCpJ0HkbsyKPMGBXFoTumOhStOCizMpftaYEwFALsisNxvBDJsSNC3nn6i8ScBavG5hufm
mUqCQCILrFH72cneLYdPFBwxrrJdppJXimb3M1FecqFam4XTdnaElm3Glw31TMUWeVD/8tY5mxTn
pOIKo6+tApFEHZkz5tIh473n97IuzxMM0K3zxu5ukF1YemmgEjOmseOSkYVGljuysvZYOvauy05d
fsZldnAs5i/1B9X5IWX6JzyDWcc6tkg2Zuc77Z9L40uKbS/rJx2Qt/RfTPlvFPlfi2e2KX4ERia9
OxH2JljRHPnV6Wcy+dETDYeJj8p5ZvmNiMIIq6tCUdISMENiV2BgHIFhhFs4DjxwenLX9MQiXHKe
pdJxIe+LPdnqZlrEGh5T03+cxumjop9DARJAZx/WZT1a+ZusflB8Bzh8dQjhvLvX62snZ04+DBEm
rH5+V94CEWZedPE5Ni81mhVNSJK67qvhjfgwCr3nO12cdCSqSfPgtd2eqh2olitFkrwgYVlesECE
s6nC+sXu4NbXIZ7zNiSlPxydo1fdN+mhuQGjqkSx/+dGg6flRYOhRL2pC6Lm9zDJSF5PpSpPLkr4
2ue+G4HB+L1lmKV7LJb5jMT0CxlqnssrufSsxbsZSnve9NDQLqj/9k1Dre+EeBasr6ctUAuJzEfm
0OCrpF6sOHjIPguORQ2j8WRiWx8PxeDH/fpzowPl/NHL6U3iQPKXlYKBgSk8wvd40NAII96MMHTS
Ey0jmW0HUbzjRe5tGVhg5mrq94s5x2pik2qI9Rj+5bARPqBs6t9NVGR4LSGESxmRhq1hr+7I1FOl
xIJ2XQY3sNicRzgLkAcgY8ygFIcvmDkRPpd3hJec3Ol+SHjpquzq9ketvEjctOZ6Ty4PXoUpMJgg
5yIeSEMSw0lWgIlmHrbSDOmO2001jHDKOj7uJkI0cVVywN/KU4EtiL2gpO4fE1DowAbodCFyvUPx
8H2Tuqu7Z2YckrduChtStxISJQgcQbLYL/KpydrHnNg/bupwyVESWMivyvtJcZIk44kxN/RxxKTW
AFTJUgKxulbZ8VGtxSNuZjp+G75WBIhENK6k6SBsRUwSCfRKqQ9ShxE6cT5WZYWYX4MUtp6kpKDN
HuuBfXZOYhuZaYE022S+wjAB3yDDIf9nqJdb9ESBLhtyDQZk1xCmNw5Mf27Mk6YgmTokpZXxoyf8
Os17bxT/cXQey61bWxD9IlQhhykRCDCLlK7CBKWInDO+3gse2OVX5esnkcA5O3Sv9so636kdrpEe
w2/DDhTfekquHsQUoD47XYFoyrlVxk8wDGhKnJWAh7wLbUQgjlhuGhjmFwsze/IU0ZZ1qgQ3RQCL
9bN5EzCGnyulC0zUzn0mBSbykUl6FXHJrPJxjB6CkdpCW+PE18+W+SiSHrd2t79v5nB9ubUld4Mi
vECSYCvFJWLukIRNXLXrpss6xIXmpmp8bret1iazGiZ/RuuDZG8CulclqECKwgdCsmNEv28BdmWZ
WuxYmET5cKBHtlP5XGA7oCXmK74qN606i9vqPgXT4LHJoAXXnkaO8ZmXeukOLG2HosMTBS9bJm43
HKlbadBk9GZpsm2hX0XhDbGWgRV6KPfNEpB8A9EbboaM19Z6jvrL0HyH3bcyvSYt87sXYxYfiNW8
OGL3Qtvex6EzVJjh4+WLgFD+t99afxokaZXXtBpbrFTTc6t/TSISx4rZh3jP+R1V3tS4Y55+lNfq
IWm3cjpMHRNnrTh2yhXN3EajIqfz1tbpk1mScB0eiStwIX45ZVyfiFfZU9ofysSvNfEt0X8SXbV7
OzSfzO6iI0gqDQv12gzrk7RuuTmkEm8NK5ZsafhxKfaHxld6BtSZDciO8IMXuT+iqvQjM0dUz8gM
xqb5rZZnqRwCUst4BXOP+AWYSoRGNOkOlEGrXroaC2qSPsq1dyNet8wIbzLHfVwYF4hh77EMnQME
dlx8DTlz6I1quiC6ORcMnLGiC2bsZdnyRKr7QWCAo82Hdg5CJsO1grYqJM6SVI/qT1gVm93SMW/f
5O5XBe0TMd8cYwHxxltOQPysTE+3Aj8VUFiDPNU52vy+OISri5YiL8ckunCNd3eDaHtpNAJFi1zD
ZCCCBIBT3ZwIcdf2opzR/rw1LXUT8gMGbP21U5lrzAjm5lciJLwBPdi2nYQecqbZdCWTQ7joCrdJ
MSOSc9+3EvdYFVSp6vI8fVstOIZICeh/PHH5oxU/lkP1JDcJPYhFLui0mUos3hD1mPFyauGfKb4k
TJ6aVDm069ukP+fqD9k0riIA24F7B+6tgqFqrETzmU+TVe5mU3CjUPhRo+ZIAhj14wsa9eeJUQiL
lR9BQNilkYpYIAKeGKgBTnjRMTZa2IFVthFYsOhzuCOXcyEYPYNO1dMJr2pi4QwRKjfnY2yoHyvd
GBUTfCLOdV0kGV3GaQhPnt2DmFDiU3dh+svi9mqm0XFesjfUVFSnEDtVan7VeFbvC5LFZaHeAe2H
fERI//FWOLLZnCr0UIrePq1xxPAzR9bNJCGUHBJhd2HTPcI1YyxUPUDhIgtVUBcg1pMFmzhD8qHX
Q6O3exyZmnZqtTio5iXA9tMrWCBWgXf/RKOyXyrJFyAWpteWkM7cb8h1WGrtBMfUjQg6Q5EffSWp
eDWYFLCiCoCP7lv1rbcuVtztIJntDLr9ihLDqgXuQFY4I5mHeV/tB/5NLfMtIptmq/F7FpRNZzlx
tG2nOwB3wve6CaVSZsYDi7mjVJMPrcR7bfFXrXNrmanwVlgIHfv26p9uVgTrMQOSvBAdBg+LUvj5
qEDi/BJwQdeq/JyX5QPUqSvS/BUqDksedxGqkT6CLpMPsxqIlYXek5+FaAXfWHyT9FFDGFwLxJVi
PKfj+BwCBdr6TRH6a2cTc8G4HMqJimiNafIGAh0CVY6vDPIpAidnKq8EGniauu56hNV9/pZuP2p/
A2fGWjmG3tcAe6sjWxteFBF7RWvQ5erXdbhvihBp/NQN5ahtu8Xog4hdBpKzUxtP2opXe8Grhs75
rSxSzvLFNpngJToiENql7lxjtQ1T/aAkFKRrsPaXHMxjpt/GBVItq31LeK1hZWCv8Th+1upoCdVe
NtvXjkWUipOvA9aE1aCsC0K56ZtEzZehB6ecw4twXoXxMc3lPclC+gxQ6Cuxx+By46bzK2MifwvP
FFPsJPxosZEYxbCTZdTzBt818I2fFgowhBxnAuvdNclh7kBHTSRrE96I/cdM3gFWniLme90aDBNr
RfXWdfe2fdrwLxCGBfVmKJeVBgnVQg6FfaZMjnU3nSHHRTiBWPQ3okCcG4x10y1DOmCATNkGbJVZ
RKHCFtP1n6WivxmQZOVgjUVUuqJagSRCQJcaps8J7c5UE5RxJZV0Hfb2spHi2OUl/G6yFGw57zHv
QM3ZwDDIkwm2ntJ/laTtIwUxfvwSahTlEoSRJzp1u92n+uso7c2oPBs9UFZc++Ypo1Sx6icsrNPw
yT2abt4CHI94OyN0qEQVNXyePWqdaPhta41CibVgrGPw/BGFGWMXCFB6dZK15GF2o8wr2+8CvfM4
xDspq92ufkJ+G5jKtkNF1TaBRNgBLd7lUBMQZk3pgY7RtRjIDtU16WtgbSjgF0ebC0R5JUFXxPiJ
PutKqPQHbC3HhpusSwqPEgcoHcmJyhsFP3plSUFr5kEoDfTwlGy+V3EiGQn5U28eqLwSLYROgSW7
LpxOfdcZDovCRcKxMEcVJaF1Y7PLSliqkGYdCUo5joZMkUedut4j6aBAnBLZ5CQMVhgTen1MWJ2p
7trO7cAay7HgGPxmqNdYNJdeG/oTNOAIcOXS32kT5EYH7BUssr5LxMVu6+xZjm5AIrKWbculAhMR
6h94N5AJQrrI69dhRgFyH6roqLOBYtVjl82xM7Ee4qrPM69J8EK8hkpPs27YqtZ5xVbIqIB8I69F
/lr0xSeI2I9ZPZJNucvL0Jdx/hiN6k/EbISMPuvK+Fxp9cay9C32sEYFRYw5S3WocE7VzNJg7/T6
zYKqxvMWWzHGGl6UpeTuvhjiXy1EvlAACg3QwJSF5HUWZRJnrqnfo+6RFTixa4bLhscOMi1+dQEY
yncWf1RWMLXVFZiKEzLwb1cGVBNTnuE6Shz6bm1+RpIYABfaFUA98w6vhVNFTiYMttRu6zbTZjgF
cinI2lPf+0ZykignR7CCVTWjeAUGxz4Tykqs+zFLAlZTnja2ztpJIObHfTOYYFytzzxZnle59wY8
d3UWDuesHE+qQA2ma+2pAuJpT+oIRGkQH0r7o41j6kEGOIQy3ChlmhvXEqXRGwl53lmT1l1ALezY
2vdeto1ZtEMCVILABOsl09QB/CzrYmh6DGfCLAq0evLHni9YXxSVRiYGq9jhlxiUVHTqzZJVGHF2
2gKSGvUyWh06xVjJ9nOkPrK6SYIGS3SCAMNd0qLcJZmp+l0sP+a2m67oLksXPVfEDBK2VapGnKho
OBHyTOg4dlZZiW5XFD9wFUbO8uIzaSomQwojFoUNWsr2NkSucI2a9GIq6SUaZ3UvDUzoitFkHqmg
0ZmcGgaoPyBYDVbWTWqhmA4RXK85v+CZsd2/btMTFK1TkB17yFjEsMTfekEc1Y3VfA8VMp4E17Ua
LfEZAtY/QsXQ7JnNcBRShsawXQNV7zxjpe0z8sR8SZlS7gc1BQVE4JWu0zNYveJiK7/OiT774GTw
rI9j6Sc8OVpnYW6wXtk33McSqI8oiS+M8/8ROIEUijQIyFpDhUi0L54lnXacr7taTcwMM9q30ui/
6mZi+kawUFkZL3QJgwuk2qsZgbpJMko2ic3z3kBGo4rjXu6T4bq5GepcxIUBWR0ugn7nIL9n8wjs
uQIePIicicWk/kmI0i9A4xU9hI3P2R8Ci+iNdbmwyJfSFXTsNP+i/x4O6BdjuwyVYT/PGLQIQVOe
GHF/hXH71OtG/Z2DcIawFWiDVARjTm1DXDn7JC12F+7w6qcCqOtPFo1tsaQ3E5jXJCnyrgvfWw1g
0X5p+KnaiSl3ta1r9DDydZDxu85ZkvhXMgQWUyt2WjleaxcihTUJv1KI66HkNwWVixxALg4W49cK
QqJ6TTWoyatQ0r2mEHzaIWVIK5e2nkSp8xkrFC+TSntujABeSThZ9epWZGhuV7AW31XWWb40Cr9I
velP2dbsjDB8q6eUOwnuDMB1/U3UFi5IjFwcDU+6FnHoKAnjGMRkkyxOdr2y3eiy7jeOra3wGblW
5sWtRTJVWfGw/1kSLzMFvkNl5BESQEmuDxMt2/ZcNKOl+qsKoK6QrGbf6uHLJMDi0qL8YMb6MYkE
UNWMJSQt+Ycm3DioeHqHhOXy2iTfhvwmzZT8dsklJLRnadHnvbLm8m5BRjWi5wRLDRSzzQK1YgQd
bhXxDJhL0fRn1ZqKyyIZZ5KZDzKxnk6GH7eqJeaGUMh3Y4IqBxQiQt0+G7y0llb8+Nybc6xLjByy
caeXGP9QIkx9/AkOnANrnqqT3L+NEMRDZfrKlcY3ya1HcBhxswtHtKc7JWuDlaEiacbesCpnoWn2
CjARRcsPy7CiEYawpiOBVa5K3DA0fSqyzsF6d6iSlz41D5I8uBmi12jMvdZQ4Fd8tboCaVJC1JS6
ErIt2AGGLPB/+6sBnG3JBjNLbKW0bumlhC9jxxWIQi5oH9uRS73uqQx80+jB6AaX9OLV3GsNaZgW
jmitesE44iEgB4VLwAxrcUEs71pyrxLri/64AFOiixV+rK9Z/Sb9gSnqR7lNL3iwrHTCV7PP0Gmv
NfaFT8O8Si3SVetAwgNLiWIXlcOrHmd7SFL4ehrHGF+jdfHlDmRy+M007TkLK79JjGMrERziknpm
YyTyyGPno2WzBRM0y/Bf6coxicW91WXeSEiAbt30vt/L8kuz/mXy54zek1y5Y00TGTI/DhlYS81i
Y3i+SO9FTfVwESzTVaR/KqaZGdz79jGVzFlq818nUpQN53avYYJU9uLwmTF3gcbIGJx9a0YsQ0Zs
b5neVoYMSkxnAXIwbd2Yw2/F/C8qf6AhkKNzO81IuegvEho/sicBHnUHSX3OYkA4yKkmPm5sdzj8
rPvI2CbL2A4iEh/KeQdt86CkO9n8MIp9mQa65uaWnYRPSvtvNk86D1W8Ybd/SnMNakhiZNnQrKSn
nGmVQOOWFG5E1VBCbzSTmRy/0zpcQbLYUV3a9dTYiwKkfniSVe02KS+m5STm8/9TX8OHlcEshhVz
S7G56SnMQbet8D7iU9EyBUUHYtJlPmfF6iRRaBv6w6wuctEgilgPag/1JivPJbj7RYL/whM1K4/B
LxkxZnEDHArhnYJwupSDBnEHrVkeTtjQ2MHxGojpmUablgcwPO8lQxQ0ZOQNxQlDDsOuYyFYLdQ3
yMBUxeBpR34uBMA8rku1+thj2DwVTqbSmlDiF9+p+kq0CL0gmLMe/omnTxYSCZeXadA6e8w+UnRK
ufKKW36v0GJ0iJR3rSCy+lGgrAMZZb449vuK7cW64OskuhLWfVjQ3Eineah2FNlupJ6GhYmGKd3X
zPSsafitaeJLxEw5zoDDALN3ZJ4EhdOe2TVnCCTnY1e8w1hYJxRJ5gHJBaa6TaGHDN5mNoVJxK4q
BHXQP62B4ben5jg6609gNdvoaLhLw7VC7Tn1wEmId5lQeJFtabK4K/IzqidTw18Q845Ejlr5a3iL
E9IeUh7kdhd2E7uiPZkrUHwZ8lwq8ynRyYjAhUWkwI5PK4n21NDGfJYEpi7r48J+4F41r0Z9l5FZ
AqG0BeW9Be/VKtifEJiZISLqQEi7E+B7Nr//UjZ1gKpcVtUQg39SDtC5gyCd8EYhdhU/BSq8fOi5
KD8E9E59zsWJfHMeceazzCCD1aukiy59NvlHwSsihntkRrYsV0SfSHYD5IMEFmHiZz8P+XsjaZ5F
/TJXIEUYCqUyqq4G6ExOxWV+ixFeF2YSYha7rG93Yd5CI+Z10jDCQIto0y3EQnpkBKN2RUUX0h6b
mNzyRaUdsM59alx6+qVVjE5q8YD753HPMHcGYZTgl6tF9K0vozz+SE1zAxYcd9khMebnNpf2KWwn
uotd24dvY1raWjZf9Dr+GeX41Ui3tBnmO3yIk0VJFSvoiRZj+JvBEScFiUVgScKjMQPiDY2GW0yR
dvrcOWQHPYUYbMX1NnaKO5TqB2Tzp36jYlLRxRcjMj1Dclmc380BB11o2WVHJjl+IY5Wnfn82Myn
xUqpdaby/1XR2Ar4kbgGzZraFB9B3r8MiBsBvbxmCHMk+XOUqq8RLnLe55eyoEPkTi2iYWPMs19K
DrHyIUuveh3d9E+pf2oxn4XdTy4cQyX+Ujvx0MkJlmPzfRJmT163ozJ7T2fCfvhkOMDfu4FhEzWt
wdO82XxZh4xA5cOC3OAhu5W4uNnfMvRvaWhGMlkL/OpRkjhDhGDHYphe1xaPsB5ElrofgH1aYh00
BFqSYcGi5F2UchTGy+uUZ89DV92FyfBF3rpS+eygUWjyQMdiHtf5UxpA9ShQo6opSOBuk3Tu6OZK
xbITd9XPdOp0OL127sqjPYRECBf1TjJMdstJsMagrOt7iz1PblHwD/G1sGL+RB/UMaio5ihs3jm8
t3I6P6PJO1j1YDen50mld6TJEUfhpksrfjnFrkWXj0AwiA27FiwM2WlhuDhWtfYcLuyIli8KQ4n+
mNjLd8YnmFQEnRW4ulKas2E120srjEQlJRSs/Y5nCO5cvJEZa5RD/KVynuvo4SVuexF3S6T+oiIo
sdKjwJPWa2zZSuhGzVlJD2L3nlvmk5jsreWOBJx6NpGOa6vD05X8FBh/dYrREsQcs2v1feN985b4
hdwhByXxcdCNvVD89aXkby/FmLzG9UPDsVMCtYoKheP+ilAVvoW2uICNNCiK56K4tg0hwEyp8fD6
Rgb52cE8rjd4neBEDtydJOn1IlYbBzYvViKDi0TxOBpBorLOws1KboECgOYp/cfhjWNdALKOFUZj
dokCklvMNsQ9lWuJWpisggeLYf3EI9BqO+Gf/GM1HnADlyAIcbBl6rzsYSEC3SUnBCdspOUAOUT7
lyrySy5rgLYY+stwRyyM8CZYkkFir1zfUr30dW47owWU1xYsKTvjqS9U+ztnExibYiBLfDOYbl18
62ITmHFtkx4Q5BVmqmFiCMpdP+RBkSGnhPSqSZEjMSqxWPxwozAomGqfeL+8T5wEP7rP5yGdaRXQ
hM4vGep5BzVp3tphuCtuyl/5uaDHv1aoMQGMCIckWILueX7BcLpmjkkpXDvNO1MBCznzaL9Hb9Uz
r9umOL5ZQXMDvbvD0rJgUrwjJ8aTrebPEbqFiZuc7/GawxkYCyRE43IF8cHsBM8S20RqyYXF2Sx9
JWHF6NwY/4TRUT4mlreNs9rWAaHA8KyeJG4hGcszQWe29UvDYUFoR2LK5IPlCBCSn+KGpA7zHI1f
KbzCPme1Ky2u2pz1R4URxtzztfXZYa65WXetW2MRxVmOOmA9z8iBF6Dtu/JveYNKgE4Z3wVlKDnz
gHkt5b3YnCs+c1+0w9EON25pmojfeHYpgnbUCjz3/GjjSjAPPyA/Cp7zYfUaVoT5gYy6PudnQnWI
8c4La0eoHnhqkAfg4ZyiUy66luTTkrrTeFCjo2Aei/jI7VcvAUVx1DM39oX6iEoIHcwA3+hQQavj
C4QMz7X5Vnn9GZOEHO464weTr/FLHhyK2QrK2OSzOWGMwn4PEl6zXiTW6dG5Mb5ak8npfNQHeERO
Aw8nQO0qacQTv7BVjvJnsXsotac1Ly13F81o9Kg/KtXXzNOgXbOKpPNr1/AjzGjWYeYM17Dj9ji/
aBFvwquYeoXm96gCAGNQtYX8ovpj4J8q+S7M5wJavY4MWPoOc0/4q3tPFoHxuWScx3dOIgTSjNkw
8FEMEqgOzlpFAGhn3xJKRSBApvuCsqBTX2gGeibTxpnCD8VJp3Fg7TWoynu2B2ZxVtHj40GG1rTa
+G9UxmBINaV9mBGISIfqZbmHe7uRTxpbzuRFCt0089F0qv2+yT25C6DaTM0zBwWPd4ghgueMpCAW
F0zMoi8w2WGMgofHnjQVr1SezcHu08CQ9stjKuxlPU6vMiP5GGXKRRPcSSWxaUSI7VgfGWctXgM8
aMozj0hZH/l2u54/fA7HfVvBsWTZxUnr6/V55XWJwrOGgnpftAEPMSo0xuFP+WuMOiEN2nb7lRQS
EF9Xou5MW9s3Gqdq/KmJZ30+GtWx63xROJhEouYHTnXJtFOH2mfZtI3bXKIkjWV58AuJMW3cZSU3
qwCyr+6b6HslmbrisqifVsMxa9xZjr5getnLxANlQVn95cpBkQ9gdkIopuu16V0VZMkfHwXfIfdk
45qZPWuOol/gtvD19MF8Qftbo0iK96pFZQYONt4zQyzl6yTf5ostgjVoHdov1rhCuZdWt25/mGQb
EOT6oI0AQ7opKAxOoZRVgDti9EYpd6bkZCEbYusvbYXvi81B90rgR0oZCgIFsV7FNtKux0dHOWP9
UA6qHWs3VtoOsFyr2YlUQxnOqF1zxXgYXXP42OMZ+xYLb56A8Hv8WMn/yKBg2SRmDeWuRqUnQ0pj
cYFAF1ecvTGOVFiezFUOI0J1wtQkD9RbSzuEmEErifDChn3NHviq5O7InwsRW1LQ71qdeYqD+kZ/
Ff4SbpQ1ABVBAe/2I0CWfc6NWD14a/jVyaUZ98z1S7ihOd/gv1rx0o8N4/emQJKzDsj1RKqU3kZv
V/AP0C/THXGwfM2AB/l0yblp8cKysUKp8NxPetAzwuOwI+VLa1A3PeaZvlCk7WYqBEBfftoEJaNw
NwiEQD+EjwW2wN4Yfbk9N4iOMB+JKJhfSnnPyi0ZDiZnMC9IDqeA2E2SK51WOi+M0hLx0nPIqMtD
ZZmpuTMjeRXTjZ9W+7bj+HAAH2S3yXlX6Ap3WXSM+LDeitnjIJbDoIicHInhfANzxjalEcEBPK1s
ZdhatQfmiVZjMx8gvtSS97oOXxvKQczbfSJolvdwQYY7O8bqNgUOMQYTu+m0ebZWVwK4S5xTJUJn
5cT28M7l8VNMCwEQB4mNI6OYGvfJ+0xgu3WeEio8HylnSEqn6qBU6UVbqXF/OpHhg+SpwY8QYJF5
8rCLnpmvNd8S0XUvvGMUcHyyIBQbk5PUUdqTEl87HhwG28Xd+iwXe6iRyOCWu5IplW3nga23jPhJ
t/NRqwmpHyOLty49yGUMgbUNUqyJPoly1Ak6kw+16POrVbGbqW4Fi4Bd/u8kOfx8Cww4VjUfETLJ
h9Be1JuGfQwcCotKYiY17nan/cwSVhMBLRRiVlw86hvRM9RL3Jnggnr1ray+xcYZ2ztRMyP/SutO
Px2ZN9QnLq8TrwVfWxfw8BBFkn/GlxX5GZsIsv667bSFayJOx4yver1Bi1hUhlCkEO6Gk5A9dH7N
wWaxwjquaoMsPLDI0OkhePRD86paB6DyzG17tzB8DmqN4ALhlYH9XKC89VI2+PWuxy+7Y1c3XzgN
ZoYuA7buO3BBlqBYu04ykoH+oEGWEsLXxfAR4qmL1ym/K2kFCZbu6/iHLw96wHfVOmZPwvynaQQd
aHYVwkPrdw3BSNNDKY9xf2KMlYpMLkEoIS3zMwQFrfFg8qa8cFxMV27mAt9H4ldX5V+lfRfG19L6
E47grmbEzX90AP2F/AOIC0RUM6hQdBlo770WNk7r6+GhMfcjC25qdZQa6xk7JkvPiWuhyG0V+Tj2
jZ3MOMPlHeKKxV7WQWPAzoQufN3RC1S8KyhgtK1KlNcjfiyONPSpDfAVjkisr9THsp29UVIP1/pi
PG0YyEB/Uw49sUrpZOcrwkgYDXfB4IF3IYHRQVGXGAC8bpFJ/YH+z8nFKwXqMDL/wRK+Y1Zc1r8U
JYnxjbWCW4c3Xygcss4yK8jq69qBvqVh8AydzCmwKu7EDjH8xHprD2RyXIm6YHvO9ZUxaCdj3OPe
pqJH3Nhbjyx9gQEV2/IbJDh9Yip4BO/Rct9JZ+wKEQOT0WlzRysPLeKFcjqpZGkg5CBOberPdXyV
5ruQovutOdeJEcE1alAjyacUTcrzigx+hdkbGR6PGXVVRQsJhLmaj1h7iLHlveC446WrLzx+xkRn
6YMOA1CDTgzu1T5qz7FIRuXGk+ChM154sg7VXLIKgCa1la88VnG5p6ClAkhuOtP/N9XajYfsRHIk
Bwd/Z9xCKcNLLius0l6m6UCWBguZQMcsiHPbcJVtfch82Vbw8ERQmMjb5fQ5wRQF6iNlbsVCIPm2
Bge8AKlI0c984XZobmvxWCaYs+JNqIlLQFYDh5bmlhWzKOwSMpnacA5iSwyiOjkM6+BH0GnnmlBl
mlO0gUhs0Y00rs5aVe/F+5bmsWi/XNpTOiFVIBRmeCMlnKrMIC78OTHRYE1XYUKGlwcqYxemJIrk
29tEG0wnrWRyhraygdIYbAmMRMnAYxyGnHAmd5dnrhKb3aoKyKqfu5p4DA1HsFU6okFot4BGmw5h
GG8wPp3mtjTXZR7oM85l9UUgDcc7Orv4qeVkr8oPpV3dcvnMsW+j9Sw/Ok7ehfyplJQHQTJRvyCQ
kT60rgdnXXtmxec8Sq6IvGAKNIZiNaiEbEj56nPqDNhr2I8yg2OFl6W5rJz+6vjWGz1kIjXoiI/S
GnZZk3Se8wU7C8IN7SkiFjBdmTQpuB5b7WbmUIN4EIyZmXNu7KaBAMP1lDPxYcXbjkyyBYDokTeo
KOActbkmA7usHz7kPuMsX18S+btsSZ2ICLduPlUILl2d2cU4MfuCxkcdx3fXMfuMbp34qshYsb5e
yvymasAKWDB+d+qZiX04foy1tustRnu3GdhU3ryJygfZWOjd72v8D9GHRyDiPUd1DHFS9+fxNVcb
xp2RBgxkiwlXaXdiKtShJ3xsIUtBq1YtGBoSpDSTCAV1ug/SrO9ZuLUSjh9Ttaj38dKP8eBFKo2B
nHI6S2bpRxYbF2HuCnZfU0m+2UwdaHIm9gNSlhk3u2g5QjZzzGDrQ3RFUj27Frdp2Ny1DGjZPf51
JbuhfpR9o+BU0lcwV9QeqNwyge0UnA+lgRTQsKJs7EhqKeNCk7EY6ncCuVch5boKBZrxheUoAdp2
pu1jPc8OAkRUVv/1adZ59KJTYg7/EqgukaWFqEC0p3DBr6CFDxIuIoTAAtt5Hc5ag7pbt0z0VbLx
2v3P4LkvSJKE31BVzpWe+aHJdxCJEyZHWoike62QUlRDwUrWlGBpSTe17DEaKm44M97q9dEtkvpF
41QiPgkfczBU6juut5FuaPQ0xQrypb3Ug/rdCtETSbCupYd7qWdgkKx0P5vBal2U2AWEgtXjX9Xj
Rg+r/iia0XMhZamt3im01QYK7iqQw9sZDMYW0boNVvGnd8bXSKZpWireuORHzNiB1PS/fahhJqeN
qFl9laVhT0uMPUGm1ZQPXZ6+12KksHrZQgWrUzgqqGxqkyDf+SRLkATan5kzU6urFaVQBnVStn6a
QvhKawb3FSle6Dfw91h9Ba4rQu1i6oT9Vf0hJLuW/cIW03afjeWk4dh18nM5Z3cxnFIW4OkRzAae
z46ioSdhQK4Z+IFMV73RELxBAB4maarOvJWBDUHQaOO3WmjmdM6VoQUihT+8iTeN977N2mMGOa2k
dsVrzxoSv66DxFFEf74QZ6aScjWOM5AgPkdJfhbV+CmvjNdshiI44CMA+XAciuKuiMNxUwdTJDem
RIJ6GmFxb4+WyDqikfw5in/QpMMqBxDIiBDCWkvkDc6aExvAC9kkmK05XMCKko5sKmMQT2eNIVtD
DJUW8ulXhs7TXxyFUr/I1vCrt7z/hvA2h/dm2erc/ianYMUjRv1wzlctPZBSf8hNpNvzwO+Xuxpj
0DLV/+ZWO/ZwfgVjeuqgOO/MmVOlHI8SiRsZcuKML29gdVsy2l3Xa81yKJWUfdcaXwAFsbAQWAOp
C4VTlWGnYayfhfnXYISvGafuLkbAxY/oQXF9Bpx/llaB90YvA4gA7A+rg9JFniYlQW2R0hKDpGUw
GN21ARnr8MfI8xyq83lYzAc+UqXvnwCnk3UhgHgL6S1lenweI99VaOgoPXyT7aYI/FZhzKzkDu3H
al2h2T5MifF1q+7bnit2m44l5BvUzBn7+1AfmoqtplGc21jbZ+OxXUY/K7qrouCk1KyXRArPTfqm
bCjIbe2voDbG/FX0iZ8oz62CDbtnQlHQro0MytJThmzShBa3UIzpBJJvIbcp+rOBxEeyoirKmaex
KJg55iiE3ub0K5s+1nSEN34qlW+4m3Ci1l3HyhfKkz/1BCWtzLXYEOLTQpFask4vZs2tKUCSDtEo
lfiIXUquZ8KJTPwloZ1iSGs2WQJXitp81mjHOj4XKRGceo7xLLHdyVkzAkIjJhOdVsp8fO10exBT
OxRKW1wOEmluyY8Rvbcdtic6ZQ4zT0BqBnWQrUwHyAR5tVTZA8dslFXuPL215odifoA+I2rcNeNH
nb0TesCoZ6LPQpE5FqeuSxAaqk43RKc24YDp8yAHrx31V3mLtVSBE4XdPi00rwRBVg3MKkWSzFod
YixkAJIdpNFiFUxKG8GthKJ5MhRrFWgPL0Bfw0FZvmFy7bSXbugvlRJ5ifZRlqiRO4vR7x8YTDJ3
4j1cQ5eoEzSciiuHNa8aQnbQWDOAoG451fObaFpnKWe5nNs4h0/pGh4yZT3I80gsykDaW0lXx05O
PqhT+CkBl2YFcar6ld1pSVzYgm5DBDEnzOwpAZnHIXHK0ol1yj4lRjbCSzgNLOKniTESWMNB0d5U
ajGMBCSyqHP7EDmB2Q07U7TgoAA7UBouTSSDFhAodmR1tky9W+EPtNOc6aomOg1/msivulguY6iC
yTFuMov2vseaPTEGmTp6jQEZejgEnJo3REh+lMX7uizZSNDJgpq6qQw3E5P/OrPlpZxvSXPRAMzt
rETcRwP2j1C8tIRpc0bf5JUcSk04/sfReSxHbmRR9IsQAW+2LO99sdgbBC28TSTc1+tAi56RND0i
mwVkPnPvuRXrDytzfyskQcroXilAfIz7qu4A+QK7dsARTVBfsUZwnJb+n2J374QR7bRRv9nhuMWC
undQWhJ3AtWdlBYFALyjnXMYpHoBWdjt14H6JcKDXwXLzleO+cpruYWLNcTSi95nRy8zVslYn0ab
kTY7G0/zrkNUwz+F993a+xCzf98D6YHk+cgxrgRIcyJkygZJN4DVNg407Zymt/cw+xd7Y0xAv+RH
2dVokG/eCFWi6b6w+jHF0PjZYm3AUZg04cboXObKP5Kprt0t2Q8f9bDZKLk5t/ziT22QDUfBfWjS
JVXpiR6voRNpFHT6zOlsR30YtgbexVzzNRlIqX+qcI9DNMyaygCipq4tACUWqLVY6O91V76kFEer
q3bkYRIS/OoTNMy6vod2SaB6xxUp77blEGcFMitEWY38qx7bF4siSvOV7VxFaKyjXiF9IjmMbKAh
+4Chc24Zy8mq9a81c1krQ7Xk4D72ylfZfjTtcBiT6pa340vVo4MkjQn/PazN5Fv254aE06B/KrRx
ccUUCS8/OObsoI88QfEt5ofbB1TpWTR3wvIKz4w1TtCyPxJ7uFdAdMmTb5JFCoRMaBfe1yVqqIPE
7ZDyGlqh8e32PiPHEl5M9KU24q2KxDIIokuje+TSkvRo2d0pRbzOGplmqMP2Rp7wQyeKAaXgsVfS
WzN6z1wNbhZjcI1BHbSfTaY5f6rEQ+okVFU5EGFGSNC5SyzKKsQg75ZJ466DVoIlDEWjOYqCRX9M
FiJ7+SK1geRHhxZZcebLbyfikYfjOmfF49BP8FWnoRCgAau/9pOQebxBW752tfP06ui9dqtlGRg/
tUCZExfFK0QyQDj5sq/rA4RL8olt72h59Xmw9FnEDl4t0VY5466alggOd7hffyCCUFVnbVnaR9i4
J5owTnR3XxfF3jEnnUUdYMJrTq65bLAkZ6ntvVkSfw1ikk3I+oIwrwR3QVOIJ3TZJ5fXKsWwYfYP
GFDvJbF0hUwfyr7v6qNbJQ9Rauus6HhKUZPV2neZzsKwXyeFiRikEbfSv/q+/KFAQtHYLszp4yZF
HfN0j7atuKFs+hrMA6LEc1dUW0tLXjo/JDCtCAlX1dSxQada+6O/SwYetkH9AR+7VoIIff+xI3Wk
AuyUtOzQ4minTykRFkrZstVoC8JblWrHQmqzpJOrru6PoWh+B5mfzFRZ5nb1v5QS6Rjz0aBh9pz2
BmlKc9un/a+dTwguZ2OaLXiEUVv9h+aIU67lB3NAvAnHbxhQrhcfRM2ddJAOyzHBO+Vme+qKQDfe
7bEk9splZqm0K7eYqg5/VwRyDx8JDkQ6a7w96YrLgslmp3AAQWQIUm1do3yp2aeWUTLZiHjzJntT
8i+L4QLpfwV2Pyg88LB+ZLsUyq6jihDlO7h5oJHPJGVSgysuQIohEAzwymrpF+ELhHVDgFg13IIT
azkDQ04D+NaVYlljr1EZp2aoGETEhsp9VkymFOx0g9FitYFhArPETufBhG9poDSKP4JhKRU+3Z4Z
LEXY4LfgwWAeNCghLNCWJQRN7I7MJRQgLsnQky+GjEwN1x2IpZDwvh6DOd6adQkzUtfQIxRIdN+j
BMkC35wbfEAVJF92WGVxSZJRsJbtT1kP845peQmIrEGf1XrEzldsA9k2GZ47G4cUgj7JkOY5Ofkx
VWNX78B6bDoR0JP5sN0qLCasm50cfZu5GBHHVCjoNAQPDnlwSeFslOIisWIl7aMvTgpUnjoGaKv8
c5jq1ehjLWGhjMJLOoWE9Fi2h2YVc70MOH8bEzE4a2UkZr4BhhiGALbJtleRpxIKP+WWQrhyI7xm
NIhq/jSFM1NYjlV6Myergm1gj5LTXdhBcIrjdq1UjNC6ZkvZu/CPEq1nwrEyvQE+LGQBJ1XFSMk1
Mh/t7McIHsypkOYtqM77gf03c924vDjtrSz7Lfkgy6Zec8bRV/FDaJkyThJFggVqLP4xubalYDys
Nwu7QlQGNyJir+HA8tR+B9y5IyFXHImmdUEuYXg2+xJrVbLDwUBWU+byX518GtUm0u19YLZbdN36
B862pVn8TF+mm8al2EpqBPzZqYcJpINB9BngEsD9FjKHypHlwDusv7kS3zqxR9/4lmFrrr8GBE9q
wPDY+pY5hV6bsgG5+BkPyHvi3VBrjOUB9AGEx34zoV31ZNva30I5N3LF7zTiB+R/r30387Xe/mIX
qbQv/LFJ9CGxwSXxibxcXQD6ugJn4kxcFiU5ddxwmYgOhJUdQkwV2DnrjRewiqzkMXH7BwAnZCzl
geEx08XA0XbkJaPaQaJwVRWxBmtODfspih+BOCnbOszFLPnuytPojv+X3Wn6yTtuyuw1IKHVzGsV
tQDXPSRfDq6EhSNn9niyeSU9dJ428gMmkBTTHQKKPBrmKpL9engX7J+oFVgWPYqJ5p3+gU5nKfQo
gUQhrCVVltk4vSqSZQgKkEwpbjRmoVa1BpjC+FVDlG0c4d8lcNL0SRElvblESoa7E1Hluk1RypZP
D4NdZL0UVPvYnlm/Q6zhKqnRJCXjPsRhMuLklxDcBJZrEWqgMXho8ATAdeG3WvMgdJfTgULM6sJA
51Gp3cpFXMJ8VUIaMNRT6HtMR9n6caCFNZ7yzlnThpNFVNOP7n1Eim3nb1vQ7JIJdoHFb4SmIIH7
WChClXCg3EJpru/pfEzV3oiKAQLjbgEIz+37mcqkSaLBGwu2PgFUywr3FTLPQV+nMGFs1DkmXy8n
QKtg39FVydaFheZKgBfYYQMmo6CyZkWIGQdTsq88K2ShPUvqiw3zNRpoIHHRcj4yBgPUlixHlaUo
olwNAYXHXR0yJkRui5xzGYbAFCLGgpgiiPYq4BkMYLJaXCl2jC43ASxXsh4IHmaC/9eHgi4iJm3e
OhJMDZK1EERGdUScRCgIOu1jcNMDN8aCpnGVYyzxzXyp7xigsSajGVmWLGPGYJwDeidGuISPax4V
cmthVhj4boYBWh+gmi5MNmlirEr+CInFbgzxEpfWhRTQAyldFVsIP4ROlnbzSVMalfEOWtPS8qZ/
NhE84WiVxqrDNuV15m5y7JJ+vW00zIgBURZFRm5IBwVFJTsLeSySYpiYxNSya4MniallMYKc1tY5
GleptXNyzucm2gb0EWvCU/BaV2/8JmtQF01YwRhV5rSTK/ChV8ggy7BBX8RNH3bRBlb2tOqNnaeQ
v2nCzqC9OJMUmDPUtP8JZsy8+UV6F1i66mzCP8+Y/yHqH+Zmhv89+pNgMrtKLhX1t0rovpz7wNgI
MOAy/65h5PCSNaQZWPlHW11AGf7vPEIdYwO6VE36cGpRYsiR52OTge+M/0XJ2cW+YoZ16KQb8U+h
xwrHe6Bc1BGxLzcwgqXdgGEoSC65+0yas6X8BD4QUyQwlkM+2VNm/D7gIwq78obd3ojbVL9k4hlF
ly586fUvkeFp/eE0r9J4jgxsDdautUKUUvQOCtJVPwp68hZNVc9KJUP+3cmzJQ9atOqpp7zoa0Cj
DbzRdPBwrNT+FPhnsOMYyN8i9NA2akP9DdB7d0NYZaRnVd5G/ZXGv7YJNTyDnQej9CLp/Pp7GJIu
uySpeNAeGmGyHWwSB+lpCflBY2Pbur80bWa2DrICK1wz82KeIISxUfvbBFtOubVJIh5xbNzCr1jL
fiyq/QwHcMPSyIX34bT3qIUiM1RLY9ARAADAS7OVTy7HwL5hQFiQjVx5WMNCUDBOgnnEKA/euSfX
xVIA+ngQpXmUgsJGRJxQgnWzh+rXMyyES9VjZZuwSWTSQSct+Rg8Rox6cjHHr0khDDAcjAPvlW69
1dGzHV6tAGgHkyWjm3OwcOYtk+70nrk0sqeRWZj2wDDnKjuvWNrVour+IvsfA+VWsKid6juH6Y2L
sBfRDMhspJioyxEdjrJEdypnWUH10VpIX635ZLaOk+MIuqjTFwAi3XGZqMzbKU4yQoi4MnwiVbsD
UE2+mX0e3PvyiytXsd9JcONR/5cGQCCuWvQzGjcVRbzZ/loGZHjzxsdpjPdMXNrirxwgip9cd5O6
c8H4xX/0bbBMLMzEXL1izR8kHS6y3gdTfGrogZkB1M+sQnkVrNCEeo/DZ7EI4pvbfGaIYwAUdZg3
my4BCUV1sXUckw/qUNrrUntaLO6b4pJTk6SUoJ58L6gHQmNWKAPalS+XJbaNFJsAozfbuvA6duJM
1Cc6CpA48S0BRjKqz6Kg1EbBhPsn6FBze+ei+9dp7LGznVefrOIyomhzA/gfzMJFRsmps8XFoQA2
JCgmKSNvyTmxWVVXCG3sDwtxeOG15NIik7S+iKSfAYtoeHfTlHlkeHfFJ98QxnDbf+XKyss+K1Ro
tfHeez8RKIqClUgYfTORmjfx2WyO9dQ9Fnspz9K5BObGM45hfOY/k3AZFNvEPKHN7xUEOAqgcGSF
Jl06hmseHjTxzmSLMksWe1SNMVLPuN9gBGLGNy6EOmxM6Z9cSSvadOsYranT4ZoslONk8hvFpney
x/S3ikx2Y1ix40Y9SSdKr77uwppTdzgAYQCSTvZEeO1KXtIRyyukJS0e9nrkbvUYbYZpb/tkH/TE
zg3/bF1bVSAhCMZayo5WSzOIGdVITtT2IJ6B/6mEE2hgwMC0AFS3NBCKiblyfcmmmG6ncJFnxmeo
+UdA4d8BGlA/ZNLtNNco0i7sej7NtF71kyULP6xs7CU3bJnKTcRsU2Xg5Epgb16xi46iNiEvRSen
I4UjFChG+w+91q5I9XFB9O9qoJNZMizh/67b5BEZOmtKiEJFzIAzXxldfCWqczt0ytaYwkWDfpdQ
VuVuu0gmQHtd7Id0atY4bqa8mN79KLjU7AjTnRz2jqzIVcKu0cUvYQZ30k0vLfnVHTYzYaMT0/0V
GZ/rjPFVqn8rCNk60njhIkzzNW201o7f4baytznALD/OVmNibXxKHBvmJIAM9OjOFvC9ErqbuG42
BlNLRw/XgU+KC9jBkJJPJ2qkYKgNIsdocFgqJqunblzHrn+zbJx4RvbQ9V55063Wwfq8CRoWpHnX
PcaKzWTA1p8UsUtr8CX1XH/YEw82LBnc+TwBCI/Yd7LDncRcHI79opsNnUQqUiOzJbKJukz7KUni
tPSpR6leooOSpV8Ko2l3U65r5jNVSYPqZijm3pbNSosqtnAKZBTjyDe5iVHKFKwMZ60Kg30sDmZW
fgq1XY9g0yfHZTYtjCa+VmfRDg/el4SoNxAl9RYIoooN+5xQ6zpkPHAJjKfaoLDw4TXSggPVn4NM
32NvvHRaB5vqr03aY2KwZuxD9a+FUkfJW4LNVJXs35jzkJrup0LppvzY4DxG8qMqQB+9ThLxZCXC
4Nj1X261S56Zq9wtxHk+6rW6Lk94mT4zbCNFRno3+VesAlkL4JSwhPbde5C67JZvuopYLDCL8Ptj
rWlHk+8drs+xc7qzsNVzyJ6wjaGLlDddjl+VDM8YPj7LlxMN1KKs+/NJJQHS0/abO9T9fc85ZmTQ
Rems2ffsTHe4Cij7jvXo3GjtN78JtLDSVd6F6p7NKr1a9IEoBRa2ne4sD4ulvbJG5vRFexlt4wRX
cm8b8X5g+SfgwApJVqi6rZjy59G49+txVbTZFSqPTRhuRsC5qgQMa7T+FsXhy3dZm0qJyV5nZpyD
a89o5ZxcX+BGWZR9vTCIvfCclQFjOkVEk8buoUHLGynBqidNl8hhIOM+0RMQqbuCtSguAw52EBtn
tSEKlFx6ycVDphaw8OatVP+0ZOkx38ShPRrfuQ/4KWcyJVkYFFqzjgMKYecuwY3UyVfUDpsRlU5s
guWM7IVRNMupNwyBvrjjw2bKarHN5QtZg7ZXw/Js5Nq7m4yzMX7YrbKN2a67kK2GADG+8TZP1Ivh
fMZAwsCAkxsQ4XJiHwqmEwTF2s68EyIm51Z6Js5mBuAEfmM8mlsRVBGT6QKAITs7dMa0j3uTMB9c
wQPe/fPtYQtsFx2ktggbuR4FKkJTY3r4aY6nHv0ooUTIs0MYp8LrLpYfXeCEHsGqrIm4VBEjtaOP
hhUBdBMRBxliycjk0lUooygk+vYVpx7SEDL/4hQDDVBPg0orBs2O4DnPGDLBQ7EhLdZrbm19nUMG
DXnpS1c/x/wybPvsW+45bVDvg97SEwUBOwvkl+0El4ASF/bkFmjdv5icu6aMNhkbBinNta6U+wGa
gD6hX5V8kxq0Z84wbvzI2RfVT4OUV5QWdo10KzwPLwJWctU+uL2xt17h2Q7Ko84vkGwX0hKgtxsX
N8QpUeqfFarmAtxfn1rPcdDeI1X5F/TpORDjAoSc8yqG5GiJZJVKFJCkclk2AzqM5ZkWbHOrfqeR
NEOYRZsIuRdNfwsRzLnrxYJuiH/KXwBSAVBG1gwuIQRL+Xl0NqP76XMg5cHKbK4kABf6Ae/JV0HC
YLUX3Vqrt1EEMI3HcW929zHn0F6DMI2SqSryOVJAE/jXoHqP4+8QkJrFryabpvER8jEULsM+3Ba0
CJ551rNNjdSV9jVbFOIKKmok1s/8ltgfy7tm/A1l9BbV5zj+rPsbo9f+peWnMftgBdJT3JvXxlkz
e6PnK9uX460ybSO1jeJulWZTgOqpvJnjH9ThX4d/k/Wqk38Ixg1u8zT0d1mDOaTAwyfSKD9gmjjO
fjBcIXv9SYg86KZvdyByx/xNq++mRHz2oQN6KvQf17xqPLYo0Cdr2RLZeoVcI7uMMTCrey0/qLLN
6E5aN+4yiivchY76iwSBdWkr0sU4jSxQDiZ4EbuUsrJ88odvoz0kOm4zNElbU9k5+dV28F8eGhLz
8nNSYa3FdFPTLRWej83pD6/EYqw3MOSPBMrNDCjhieDN5RdqbMpeKHjNy4IWqeQnXdnD2BDjlxS7
uv1wum1A4Sc4Ihj8Kaywu13qb/vhCDqjQsjFJjI5NFhh8aTqf73kRzXe9PQd1PSIlDDaO82haI6a
F2CNjd4M9zdy3W2Km4n61wfB45sWm9WJ5Tojw5D1POk9yNIrmKh9eIX0Mn28PN6FvgkD9KSgIxO0
WGUG/X5PfadiXDW/LZd997tWb/jOOm8n610JeNoBTfIM8p/G/RwhE7fdu8osr8mJHHuZyr6W7AbO
SKLjX3oLWJpNf3C6deYtFXLoycyWm9C4Bu6Rgj7Fwm05wB6+neKfRtsHzsIUXwmEYe3sV0dzXGDb
LEOSTTjB70XJyLv5tdw/Q97L7EqmU1g8GNhr/k+q3xqqaNaLvAMuk1fHv6YKSyX9M7MOAW1z7YPz
G74K89A3J2bDqQWzZQaDtLYwZT54acYY98ZdkwehQ7nH1Dux767dgMR964//QmufuTuEV3nDVJXc
nJPN2NZ9p3sJtM8YS3PNG9czYM9TBDonD/QVcy7GPCdTfg7s5rM+WbiYChqQRKxN3rQ+mZnZ79Rv
T+cE3zyQTYYUw9krDgNnPVT3qAWP/5WJrwhSzHS5HRWOP//poSImOQi1TLRos0PaL0P7p+/fPf03
1v9s5yZ5vHpG7rpLfg327JLMzYgW+avtAHeVc7tG5FW+6/5egTZjzyN02DjelUkRjZUxPLsm6JZ1
45/aZiPrYzruHHFptKNrH+36kaVnR7zHCLI8y3hzsJ5o3l0kZ4DvinXykxV/kXIwajgz8j8/ADvg
vlyoIxH0YY1ROgwnwD+H0P6t0i0Z7SoSUvWcKOdBvwN5pkVgW93jjHvw0asYTuAfaHwkevms9LsZ
HGps1lq6xLQ1CHRBB7tDePQMgz/PuDFAsTEOSnKM8i+daZOJodJk5qayo2SqBDf3V4hzH2A/KJ4Z
g1IuAde7Dd6xjP+J8WDArdHe0+rf9ILhMVUn75sGPFX7Y6LYYbAY7HvCsDvI32R6C4ytqR+qajm2
RzZtPSZz/RZhGnD9q1dss+TsDQh75rV8JwoEPDjCuJ3GotPUdw5Fu7bR/BOLD595rcRl0B/bCVyA
ibKRiL/7sQSHAq0n9Qt7niiBTYyz9STR/hW4qJQRMpyHEVvd4L9CGoJAj9BcEm005S7TphI6LZxr
ptiPPA+/lKT6HtJkISl2tEH8OlSac699Jbj/3kqdGYbLclGQ+zsSIMeSXj33NuVxL8WzzTp094EK
cSQAM+467pwQEXK0M0KvPJss7TJ2FhkhnVWTHTS9BEWlAWrXAkSwALX5RColYYFQxnPI9yZq3Qm9
pnS/SVUiIoLX7RihtShMgSDdx0bBluUPygfbsDCdUAfkxuNAstHm98Zacxj5SLNgjGviwYjNmFYu
tpQ5L1+2sptiQ6Hv71ImyOjVV4qszrYh53FnzP9feBK3gQqwrlh9hssxQ4DrNGHIhMPmQRvh4+Fm
hSw+ymXdqtuUGBVGu/ZZdUvWUSXQmXGgtyr7VWO5wxGOq6lC7LdiBsbNgDo/VdCvox3nh2HNfRnq
SyKa530RNctGciDqEQ1UOXq/mdboywSqWaGzxI2VjTtoETgWMZdRBgVCtbFMmuHAO3ztW2OXqSEB
jalgXq0oe5MiimVpRjVIl05eJhcDmwyHPox8terkh97KzV1ySgRJli5D3baqJrJP8CGxeDfD8Fko
+FnqiY1r5XlPtVHs3AStZBFwhEyfN5T+jUs4N8Il7ouuImnc+3EYlqs5ADkLtFwFAJefe7TpYqBL
iuC77dhfzxxatr6BvOz0A/cD9AoSTZS3QcMEw9Z+F1XmsG5q86923ZzIpx8zSydKR6nMZKuGm5Ho
82Xalai+a0bsJLYBro1qfcmkM1efpga2c0SHIC19F2rFterq8qrxgLNWBheLu6uzym8Ltg1RPmLH
lkRs24Ir3qTpbIsEtoECuhcl6yxscEVUdnrPUQWJ+jViCAoNS1uRjcipqRnzEH3pbBBFtSLWaDHk
DqFeXbxkGekiOJmmftO9TkY0c3gnV5fC1v5KnQmDdCr8iIwF+MquwBc8YFTWW+VmKd4JDEuOYZHc
tdzLj25WVSRktiu/fG9GRJWOC3I0ysx8I8njGlpXOUQwBXxV77ZxROkT4gCG7L8XBl6x1IkRkodc
tancafVwSCbtg9r66E3LemUqdPBeScp7xsgb7wu7GYj0REFVob7wRQwPp8eU3Ue8sSbTnaJCM2HU
QO74F1MfhPZ+yNz4JOX44Yo0X45utFIV05g3AArxxRvpxss9exVKgqkyNyDdBS3n21DwW2zRUxON
BqhlYHDmQM2uZ9l5HREduSh9FV+0E7z6DB8UMCMHVU2sXloxIqUfrz1Tu1Vasky2pPJhJv6Jwsvf
9UUHhKXBPZJFCmuMRmPCB+asc06DA4BgLEBr6Z7jUFc5W4dMLGqQ4AyHDWG+KHY81epMiRLo/Mnk
rbbNC/kyeAOS9NBmNruMGBtB2F61PJ6nJismy471ZVRjQk+QkusmppXSNzHMqsS6FLRPjf9W9l0z
7zR4GOhx57XHuKszRzkzehuxsV581kaXvuUFoRKmUuOeQeUPOT+YkdiC2KgliyNnFOYSkYvclAGv
ys45S5V1XNEmWa0HxYWtURKjqLdlDVat8pc64zqk0nwMZpqzTmCjLEubHVnY9jNBGAcxiNGibi1c
FN6pl0jkhTuAyUdaBUi73bRDjo42Hl9RSEaXAiZ9yWTlFmf2gydtRcn2x+QZ4OpoMh5tuyfwfQML
QnECePWyYsH62JVUAtqPD2HGKvBlkMGzQVt1SXw+4zgeBC9QuEl1pWNKFPxVOgYuMbCV7JEggJ6S
M5POV5XNJc2wEMdZBz3Ou3gZTDfFx4LF3ILDHYFiSqb0QlbOM27CvW8oO+ZuisMp7RXlq+3MO0ih
q8REJxJ/3umaDji/IleUH64twecJ1ftOYfuuTBlvC4PFl8JsArVQcBIZt4imnyO93Q6sPgFbPGLO
7JmNCSiwjUXRsBFwh2CvdyHDpAFtCyHy/Mhq7I2s0tImuUPxJ43EHr9dQ/0kpeIz0747xkjxYBNd
D9mBlOF6odf93/Sedu1Q8TcVFGb3IOzI2EQGRAFJiEtJFt3MdayzE3CrO2lLeHQKH94GbltDgsTx
wTqC4+TNMBEHi9hQV/WYPyfoPIRltN6q2i8ShWiOoNXnXjStp9CbjSGTcWtkU4pE42ZBm/Z6i3LX
0n8iuM8IfKCkT+y8ODNf6Vin5wYpZm8euzHdesnwHRZSJ66F+V7rT9vU1CN3IQusJdRUjl7MQsng
kES0pXqnkuNR5KzyuaQfBlFnpTllUvHGL2uvwl9Hr1hWv1nLnDYIS3vZiR0bXFTcwmUjj/TRrvzL
oDvZGiG7ww1JtmW2GITTcBiy9m7TCn5ffrYrlS0kyaVeBFMqtsUpQtULm+vQmBbgebW5+w1spBDa
F3JbufdYwTQGVpCJwwn62e/YPopXi/WERTuzzgMCplNDx+U4I30u75fBJdNRFnr12m/p3EmiM+Z5
Bt50RO46xH80ZNydO39k++kb/DQV3bhFjhrutW7R4GvXHVxJTkOmWGniTWMpCUlS4JerzmbPz1Fv
GuPN6v2nMmqz1uAwlSFBgNJGZF0UeP6sgXtqwEPt8B77hvnhquOlUEyd3rjZD3rxqsj/iPsWzUiI
G1e5uJ4MlsDm+ZGx1R3Yg7vS+Q40b1mAn92UsZqiB723frq1GqxMXZi5vDzcCah2+XT8Gm4Yehcl
sylLMW8FMf5UiDes/V2MA0TToZ/i7cqVW5YDLzBF/VOJCbLT1udssLu5RtkYKzYyI6hmBVlfSWat
UrfuGN5An+0x7KfOK3J0UEfYYZDL3r0xxq3LmMFnzjoXXnyPMpecrah8CXTjc/E/WqTGTazN1SL7
HrBxBV0MOj1kC9O52q9UvLvqJSu9oObUHYoD017FnLsAXcJPIeOrqfJYeh76bmnNG13GmKduvtK5
s8p5eDFwUHJefgenCjZDA0aO9fjEZ/bxRSWMRi22IPyQlPhkJ96UggdovncIB2APElsWHow2JZjV
0z1yWIx93orPtpHHNH4w2/0Ng3YdKe2G9Le1harGVW9ahWGmbzqWx1aF71j+WvGflxgMviQrpQKP
djJNDTxSQaWTvjLbfiCh4Mngs4gNnI5pUfCqxvjFE+CzekZ+Vgtsq8XDA5ZB3UqFZW2iGrC9hyWm
BADNrIracNgGlL9C0pBXOp+G4daH3kKtEgfNwyIOnggCRjcY69YNRR5EmU7Dd8I6gB3kpp1SiFNo
KkMJpdBRDKbJ3rcz/d/yjiZgTGjtO3NeDLaFiwZLrIvCbJ6lycnymVzGmWrwPzbKLLP0w2i2aHZU
Qv7MBJVRyUUexzT5rHtJvSFX1xx+wU5hkQiMiHAbOk5kJL5Z1aS4BNqKah+8kmGQPO+xGzUgbFUC
J4dKjqJuYql3h6dpVte0XHHtL9S6+3VSuNrBsRkBsbQ2OsymlWs9t3bWSFJ4lTTz/39HMf1rxiI+
+/HwdLqCrqmpuLwNvPMZkoPeB7cPYpytjfrqRu8z0LlnK6bib8xpRy/nqqgw5g6d2CB/4YG12kMK
uFgjvcYt0TnEPjZqRdFvIsdGYww59ddZKmjvAiHFTFPLR1hS2kWlTmJpWt4rASZIw51TSsIHbSUm
nUfHAaUk0DMcYj+zDFNZ0cR3m7YVHc5XNtBuh3+e5XTL2gB4GNJNCrKdJgMWrJrc3tpO1UOJyt0l
OeAboch+a5Yh1vUWVXdtM8v0kGFE3R5CNxaDsrurI4/C2NjgYMcOaboJhMTGvVcMLdBddVzSfI40
Fd23z3g+CFEtVRwFoYLcD+ZwjvNLBlffbl0mqPFSuFmMlj1hMx21iGABajj2o0nUp9fjuMnJaBJO
duqmYBs/le+CM4o/NpoXqfNBmsM7omkqHPaiAADOnap+m8GkYBf2PlHDRxwyG+yDCuF0gZkf0g87
3k5ZGnSfb0OLGMcPbmaivCs+DvEoMBHEaWyJK9P5tgKqKUQYSJEawJq9D/uEIcVMpEG8cjFgKo21
C6A/MoBAXVm7nvc2JJMjR8/Xqhhhp5V3UpZnqjF+FoJmlMwaZjr21s3lyu07oIWJ1OYSSjQKdZSm
Lsob9I05JIBEwRYH/fuuFcRwsotouIte2oRII14MgbJOcoLvXFQl5qNMPOzxQbiMIQGj9nK8RVsM
u1LIfJuVFYcwZ0Uv9iAq4SvoEX7sIcx2+FAIgK03Jg/xEDOBqBPwrKRTSUwUVrhux/SnN6iIAxv7
wZBvo7T7zYmtnHmVTpp0ckrK9KbptTFPjCdaq48mKu/NIztRlUy0Gtj7Q4isySFximHlsnOQVhse
AYJ0eFfEWH9JHwb4++tHUzG4Tc25Lhxg03EyMaC5BZgpw7f7yq38Ta+d5RBbjxL91hgrP06NfNqS
xSrXUVqMKjd+SeRAFnFCl92HVjBtJfwdbEStdGvR2MSUSARZ6kBlYZK87ipkXmRU0y18WkbdCus1
w6sWgX60c2iwnWbuTdE3s21ch3fadfCnQRTuAsNcOmWsww3GRhAYbEWiJUZBiFmkhzHJKKpza2o4
aTrLXcBfG/jxkA5jZE9PMi13IUsoFUGW0g0Qu7RzCKwv1S7k0p+CEmschmNKzWHIhzTCPZe8GiBV
aB2WjWZtNghpQROlwyRUsxjNyNwl1gGucK+KddQic/Mg19eZr6+1NIRj1ZD45IMZnsRxeEkx9jQb
YSNwVaCYNHQtXRHh1LGa66iIU4msTzEIPaByY7j1H2Nntty4kmXZX7kWz40shzsGR1vdfBBnUqSo
KaSIF5ikUGCeZ3x9LyhvV2Vmm5X1C0JTUCIJOPycs/fa2a9Y9/R8q9u+Cz6HVrxnZC2ZrYMlAP5J
nM5PpjafgMdSMuQhliITzZddX6oe1JkTYYxPcVQ1I2xBw56JjpXzfZeyqyailGFU6O0V5wlbZeNg
EJQtRljCCfu5vIreuyB8oZrjOUQtFQb30VYUh8pCHWOYBCSHCfe+YaG5FNvAJOVkCvhdA4o2BhCc
9LT8DD0+pm11iY35ugjxmmDkb6AYiLskPETGXVWSmZfn9jEOuqfa43qvdJfdkpS9KrRiiu26CGbG
UdzkJbLbNInYaXhAIu0cUUNljjxNMqaqxN1zZ3zxyLprDet+XuJdtQwfcRhiHeC2XqnaYUnI8bBJ
UhFc2Tbs7Lmw2NaSTJYi+HiUWRih6Q+v0aI1wGqUTOawcpff5OFti3vS/HxtHD5JK4OJlLX9ZvAe
qpY1oq0sQhzEixtwC7LVG6lEuJ6rkxXEp2zs3llicKwlmDLoHexxQ+4R1H34fn9bBG6wcpv+ynsR
dsaLRxC4jXGYISkkRuyTgG6ypXHIFj6IR6qkIEWZ0dwFpdxOS6xGVj5PfX7fNhhMIqGwrpqvfigo
vTR/TJuU26oan1zCjOhrs7pMnCxl0fzE8FmtycD8QHn5VLewe6cci0MkiTabJbucWNPZTgd3Y/Rl
sG4/y6K4KkMfbNdAvFMQ+wKt716jtVncAc1K+BbqOTIxhtSl2hzqFyuS87GV2ITzASQDWFeoECKi
DT3ct266t8sKY2HFjrzLFk/siCWbUAcbxfXaUP67Z9Eg8sbgwVD7KZJPKCl+E3yhN9MAr95tyAm0
0GGHZJvc2DROjIAS1/dG6Ezlc4dn/2keP1wdMLMTtIaTJThkZDLbt+FrbEUYm8pspsFMq7s1R/Kb
iRMDepLQlemDK/cqsBeZC51DIN+qSjmt8s77EU4tO7EI5m0q9DbYKJKCEQ+ylSiJUVETMNQBFBYd
YVI3YugCVvzRK8e6ka35PvRxjZxsMQrSeq8c+7sZBPd0tc6EBp+yyOJ+zRpDk3ndglEaFbclu6t+
171c0X3+2dgZARGs8CYT77SG1bXUkKi1UXq8UYTQ7LaOQ05YHwac6MbR/WEqkQk1DeMR02ENZoe6
9BBXAB4gTWqwkz6Kn5UwfMiDJEER3Ia3gGomTeO70LCGY50u7Jt+NdvTuxHnrzZ9Im3ZB62RC854
X3vU6DRNze8y6t4T4X53onAFP3BE88QFqCugPhGaavId+uUlloAz4Ee/CWJz8RaPt8iN1vRU31Jk
Dg2CpxaLo7QSYmcrj600O5e5C/K1r1mGRek8DsZ8ZxMiQAENktpZ7nVqx0auh2kSWdscTU5jE4dQ
EzsACv/ot/FPSeGPlNUkYGpgOuU5Um80YWF9hsQ185OMlLPoc5TJs9s4v7XPNUjV3uQY+vPiues0
VnN237IHPNO1cCGq1CNLYzmQZgK/Il9monj/mO5DGjUdDBy23Jllmm28Uj3hh8WTgC4sn2Ee4N2K
JUFO0aCOMe/0dnTASYZYFHW8sApJVpwizG+tDU9z0ciQ5vZ7nHGaIX7wZtjswkfWVnqi2JJrujSe
tdxI8XvMuu+Onz3kJMvLXt6DIo4vaiD2xHDhuxYTSNSknh9U6NPvCZbuO/zZ8DhP3KIAy3rrKvNf
rDF78WOEpJNPC3AB7WVBAiUzrF8rAp1SF/gHbmeWX8Nr8FWww4xjJB/zGL8BfFd+93Oe0xqdP/MY
kmEXChmoGkXY813PRUnGyEu8vG+e9sl0gYyojlmTt8+K+YxdQAXv2wIRa0nyT0UfaWPVybT2SuYn
ucWep7RhutddUS9/4Ps0OS8NoR64vgImPzgtiLmud4kLUlvNMxPi5Idd0RR0tXvtixKNhRHIdWju
+w5yZ+YVwaVqdHPDLlzuC4VeK4lx0+fIktFPIrwmlyza9wSM8VZyfvqqUocmp0U5obCGvcl80pk0
oEsLCz3yVzhIJBJPbFWN/EYkMKrScVJIW489gl+almiXY6yKNE55aet1r0GFF730bvyyrZmYJdzR
o21VMF32eg+CnWQmrDL+u7KgVJBGMgqYHhURuWjjhbnFIDmGaQc9avpVIvjMi+ldLtlcgwHab3Ye
uVZ+9ZMjUPKmcp0yJs0ID9zH5fRUSNyX3YhCzUthzuWWSwekpAO5rzSPYBV5uEEjNNefgxZHG+Cq
GTA8MV2g3jHQGiPX09GFpOTKpN36WfvqO1m6SS0GCLlBgPzMCVqHxQ8YBa9F0YOp6ugT8KqURsgG
tgsWL91VE1FAhw1rVFaDcqkl7ueZecMqI9Q3sPXe6xVASg2wsLMfVJM6W8tlOGoAfU+5h67MFH+d
uAy1MrelJoLHYYfp1PV3RPwE0bRPRoKToZr3tJB/pK4DLgy/mTuW8OBMRqJm/sv3h6Oyc4NNJRPx
fu4uDSXCkFA6tsZIrp8LAiqFqQIpAzNItCZkrlrFRoeBspXLZLknmfve6pyXKqAHZhqA7fzJIQPY
rI51Px46BxQwfNd8Pf7OgshdIer32dCZmLYYMRrPRjm354ZMbKyi465Rxp7G3NWY2mZV00PEdk8+
IJFlK8sA2q0wnXMlmhvpDg+up6B0+eiB3cncqmhujypDOlkw2trqRbSRd7hFZou+hR3XzPQ0SeYg
h12EXwsAU6UNvCZMUE1P0mjtFeRbOpWgwz0a65rx8clsae0UqBKq6thMJGamY7+Ut1ydGbqPKB7Y
P9gZYdUDJAyPqKmsKuhCQM1SJkOU0b2kQmGSt8gAD0LxlOVcpiWbyNTVPRbZ5L4ufOveaccbOyB/
1ElQStMLJSzHRfFLcBeJpFQzzPdyeEmO62zKLMnXqvaTzZDiWRgAuRhK9lcbx/kUXYfJlntbkrJo
02Skl+SIvUlMMXtdD9Vmaxv3sVnuNRS0Aav6MZzy72ab9YfUKW4dH/CMMmySekxFVMUoNgRoEDYy
MdYKKuONTt7vJoNaqJ3y3Qg9MFKV/6yBztAR4MVOarJwW06FaJxglkoXUnv0q7PAu4TC+ehdQfg1
us5ywEiDxGByfYD1XTRt7HjeDxTChDXJYZVjQIg8gYIa3qhajD4pmFtE31g+WKrXSJoNAvJSS75S
kf8s43kE04k+fa6Y8mQD0bJvzch9Qr5aiOCI26LHRoGox/k1sYHWhfbbGN+OE7dJFQ53cHwZDwR3
XWPBcPUEDrI+AGzVM9ecX+2pcomFqr4TwOysUOU9FFZ6PxhkyYjQ/Nk45T25VXQpeMG4ZdOPZUbr
03GAPAQs2EuWIbe/vDxz+R7Z00PYIF1vrfxhGq1He5p72l+waAbHfO7s9MAGnrl1j6OyQlnMr439
M5U5hH10IwSk4Oqa76vOe6z7F4NMS8eZb0kmkTe07mBaADjrNN3d1p37fcawNbSJ8Kwd7CclxEhp
Tkc6TQFTenKD6S5SjZLF0zkkiQR0xRZD3SiBUMwjkuFy18/w9ORNy7RN+T13TCK3ycrtxmlXAEiL
kW+T+8wbAhCmxiCRDoeGi3IGyWhmP0KGR376GXj1Ie/iS8VS3PxOPO7fbkevo2c2VRtH2XctjbcU
rlRdrBOG5Tt2bQ3bJBQbhbERiX0fRdlPPwtemALC/eiZ7XponfxtQEHf65l5GV0y5GEBv8I5+0To
Fd7VMyTrJ5Y6JTcOOs2afeqY387F81jihRQwp+viuRkcC5UyHFWPaBJFdLSviS1hTN6q4meKd6dg
D2S3A3rF8RzD3M+QK5kojwL6MAmA1lzyrwZHHFc3dvZWR9e062nQYWbFANOxZyendR1h+SFTj77t
h9mqPZH1IRc4MqC5gwgdheZKLgtTpeldogDi8ediWtNsuRGg+JdeoIJ83lDUDZSmNZV1EFkrTKxq
E9EqzjwP1AAD4TLa58TawuSlVe50lJW0rZhBMfuGiYqS0BogRbIvtN5JiFn1jAIFBTRmp3VVmCsL
rUuWrOyKKVE5hx+tTRs493bjPHc3U0orj5yGfsWe5jrE2L4SEsvZAcKaDAmRRayQGpVNfpMNgMxY
PPe72vO4aTv7yngtMck2vYvFI9qWhJKlgO2SjgK9TC5LIruHUHYUFE86PXb45FjbbilYWt7j4Bwg
P+jzN+E+2XRH0yUzVWcEE0Xc59BJCxwj5meQC3jHunrRbafYvhTe1lEFdlF4nn5vUl/7qGS8INks
uapLuJ+D61cAbpkMRLrwgGMamEADMir7tJ9wzeS39J5xVle32v6JAC2ztUMqLNrIgKUtJohENfjh
vYRoaty8y5KNzwHoAzLJqXk1y/aH9FkWE9u9k616LWIPar5JZQTcpJRSrEJFazUtI2bdRvrcWWrr
GPm6zdvHVlDDqAksoOUvyvmdLUFNYiOsyMf11mVc2M+SMDRZN+EPq8Ak6nQgERjmGg9NhmxnTPv5
drZRCveO06FastpjRoYouBd4PKR9U0J63IZ7ZbwFcdc/qR7QTDNQ44wv3GxENz07cxzcfx1Qhk+n
np2c7xrPaTqGF+EO2GiQ9t8FGpxln423TEmq02xCY3JzP78tBmZdk+6TK9Nj76ZxA7HTRm0TOwCF
Y3ZxL+v4u1XWw4PRarXu1eQegr4nyXO0L5FdatRIZUnAA+8CzZj0WJZof7hQjrh/pp+eKzVvrRqO
btAVz8vXCasYFGJcx1/8wmHyy59mccu0vz+4xHyqWBevVhM+GI2y7os2w+LGT399eU4ch6STSm+i
vmP61ZYVhWcc7jMbQXlD++B5QaU0eUY+pOrcYyC4QpQzJ6+OVZC3VLkXqzamLfPu4iWc8wdluvrK
tKt6HuB5fn2Zjg19/hLXT9641UrJUP/46uvHo5/vhwKD7uiyQW9GBPKYwj34qst+bMrtDXU1PKve
kNsSddNjUcAXb5TbcuZvwjG0fsmxpFmrW/0QeYhM8pEOW9tEwZ3bAlQfOlXfCG+ob9sZuU9NWNxz
NCT2SuPEeHRbFAdOY/4cGiu+0G4jpMCanE9Jj669Cs8W9zqpvbu4qa+2BJHGb36pI2DXwtftbYtf
q04HCrWgnl6jcv4o7bC60v3rH6psuvO441ou4+k52DVwQSB3Tep2NjSsMbN7SMm/WmvDfi0rBL9Z
jjVuLutkpxV6HYV6gULIaE7QZW4iEBT7CVH5o0FWoguPLDTL4tDIduTcgXtUJG25i53gcRlw7F0r
9M5T2P1wVducKqyt8JjGI5C20A74TiuNS8dKntBcPE9J2hJvOR6nJpWooiIcQpnxM50HPnO4Z8AG
Qz0TpHe1B1+u7ohi6YAn3CUZoPKG/S/JCgC/vw6Zi0RoTjK9o/Y9O4JTXvhyODlxP2+DWYPG5wy6
jpb8CIC1vY1I/oAEWhcVE1xIF5UhneurS4THauRqpR/V9BvHL1POE2ndFmWJDMQRWy0IKkzr6sfo
kxkgR6joMwzQiXtVWADmraORMAAh4ZcM8xYQBjxjc3h3zJ2Vszu8mSN3OzPi3gjLaXdDz9s5uh74
tHgXTgNmqKh9s6KOy18n0yl0YCDDR4lXM1Q3ceOUdXNQcN7cZdge0sKag+LimejU2WoDwzGgBNTM
yremtSR2S7aq9Iz2pRciEur6yEXJhs51ECYCmVnWG/blD+2QB+fRAYutU7bAWT0duWs4RzcBwBa6
7fQDlR9+uTKC/N1ID8TY/CZaWT/lJSakpgX46+iUlqOQq4Fe9e00cR8vhrY6KbiROvNntoWCUkUa
CMQKsBXczw7VKCm4JvPkwlnDG3Xn8XGvJQI7J4G3RHJTW7j6CEQif6E5xi4gaX90YOgR6NKPBupp
1OHD1MF+ajq32ITMLRkJi3YVCxNyOTLfcszMR6kQDgacDx9C5nepHa+NCbm0ZRvDOYa2whgWsXYz
GSPtrAoRDUXOloeNj5W1VaXj3FLeY8I1pLupeDsOqRUdWj00r1LB3hCYLGxWCBhCdnrWC6DGWazt
sAtyl3o66Fv2J3ZU7WmqIDNRIt45U6z31Wgxre1FXV6mEHySCeQM3EfNZPfrgJsCItSco7z7ybwG
YT+z6TssUNxS0wnCWJsi2VoOTctE3ZhRlqN80Uc1AbQmxO9cpEg6o64/MTOjjizjmmDHXpwtEd13
5WDtY7dLzrA+25uwqovt16eWkSTnm9mCCKW4SG5mgJOLTpOGRUt3MHclsYVG84SFsLpqG9ufqVP8
Y5ytV9cyr0R1419y2/rULgdRpZCghNxHVWYftTb9AxKU+BekAKxcdTo9SDQHu6FRv1phfyR1Vp08
z2kxkniClJ08YU/SHEJ2smtgRO0TIe/DTpZty5APSrdVOMHZQalw0ziGeedJBW8qJQyl8+Lpko0S
zIXeNqOtP3Mf0WgiJ2NTe1BQg9YnuWpW81Z+R80U0QT/kJSRg9E4J0dmxWXoqGe9UbHXHnBxAdyw
b1vYmFFNsdOZ6OSSMac/5TWEEDvi2RsWaaADRbqg0D7WTtRtorDAvGMgR8wNxIAGcL6u9k6FHVjf
S/Kc+pwzMPcn6DAxPo3Zp7sVSuBV3YAztqiRNQWNuO/8RTNC2K0wtoWT0WGyYxNtHOlQoZmcWpxQ
p6Tytl3uD8uydpML12FibSWnwOiTk+hTHjej7JHIfb6PNjE7c2YWe06n9xYWzGWUdFedJgOxn3Dj
01ZB+LzXHZJCd49eaZZX39EUgiH7+CQ4UgSEJydl0FTsgrIRl5Ky7DErc/4r4VWoFqcbPbjy1Ep/
PGmDJLkWotfXgRECqSp0azXt+NuAXmwJJOMIjRPANSlf5qscW/++7cyTbcX94wI96kLVofBS/r6N
Tx2L7LmkV8J8sM8fdUWaSR4NVxbc04x58mxalcRtRyeHXK7Uc5zT7BvgpJYDzwedSphPa+KlFTeh
mFKORUauI8XwraiEus2WQxvFzxO+pF0nQr+DL83Xvr4bDxnArti/p8rLF4frEw03oP3QAC5fh6+v
f33Uyvnn1LH7/revf32qxBJCJDsCtr3aZ/BbVTFJj2zts2TSlwYCLe7WeF9IczP2Qw9rmBWgyClo
SN6VWFAkCgqfy0fr8jo7AZb+2Q8vY24gR58TM93odElQaER4MeEOXr4+4gXwTmbTgP9h8YjZgp1q
5Ykjc2GbfnqEqq9mHrXtLQOKXdhfDEHLzG6Wq+cL7rQcGCvPWx3gkYj6vDun9GOrgG1P3dUQVPPY
u5uTzrvLbRTTseeyRsrqycLFtg/6l9oxh6NRJ8ORvrkA+ZTaP3qh2QV2ng/TI3bPbuq/Oiav81CK
FtxEeI9qjK3w8g5+fdQun359VEtaOUxrQBXyPMvFDll0wUHIcgZVzSFNEnzDM369CP1FYCcVj9OK
u68DyFA8to11moQ4qMAv9xhHbSD/QXuENFimtrqtl0Nc1fVOSEZbtp3/9mJrPDR2GYPMkb+tuGxP
/30ocbnudWyS4lzrXiyMU6R20AcIPmFZo4xhjNw13ocnGnIsuKFgE/09RoH87tIg4yawzBc90mo9
zK5hiX8jbHSHJMfDI2RWxnM0Y7uMQkDH2VA/LgqbjkJ2NPzu1E/CPn8dGK9EG2uuoKrMQfYOr9gh
LKFjii0hHOYE6XJfWqMqmTCTTXQ7kEkUs9P+Tqm56gZDkKP9fOuimjiigtG3DG+POqP+lXVxV9b9
JcZMwDXNapqM+J6mYaJJY9+hMobHZqCusNLQf5xQca5kS3dApezHhWGny+WjnxIvZxRECiLkjreK
/upD4IAiyqwGJFHHLQ3YhlEQEjLjar3QLyHUS9gQTw31OveTPtVp6qGAp1LDYQn+zHdIXXOD8iUW
quS6YZ9TQzDMkCBsGdsfWw3ffsQSblBkrc0c2q8LwmtNRBClotLmQVyEV5DXayXiaUhQePQ0mvzp
Z4UaZoWvI7o4IDJOUS0e+I8vca+ng5wg6fsMclCkbFI3g/zU0JaqIbVufJiZm7y5ZTZKaHdI06OE
WZlFDiBFV+C4CM0HOiVrs3R/xV5FTdN76jom5Db5SZMSuhHYhPEpui2h8u7jgqiHbKwpq4Q60/sk
A2g5KSD75ExAA0ykPW+Zb8oPK6ahNDDDjfvR36uxkuc81Y9x9Bh9+rNlbLy8HbdgmqLvgj9jk8+C
dG7y0jZlG3usHDY6Jv9Y2L+Ep5fUvMX0lodPQSJfeztnup3Kp0JDnwqJRj2OS2ywI4tj22EuyqS4
cyOqNisnR4RdXbiLE0qGbMaAOzFSk0hYNn1TAfTQZETGnlWftYcgu4m0gJzVUQxn/ZOQuOhFTV4i
AMkcCxjtkNByzIufpfJSSUR5s+9v42VJkjTtPBThiFoxBuEhgr0k859pqEKcYp5e9043ntGiFOxJ
0ZPO4R53gNgMoVEeRhBARqSWwIR2ek0NsTWMynwM/H6hQxUUKjiSLwgL70FiZvvC7CDDdEH0NPQu
Sowq2g++pt3dp+12MN3oWZk/hNPLx7wu4mcwwKcK6vBN2ZJyjaBzegonCyl6MPyeFdR+VGvyyCQO
iY0Hvp93nl1e53c7rwuntUphm3leQe8iCtXTTDUNsImxUDkI+ZSFqETzila1XTBfN34P5dkKZXPX
pgbeuXRZTNid7aJIxA96KGhchiLFJgIlBoX7eAyjbtwhw4rpBnjBd+nDfgDyHGybwb0bGW88QLv4
4ZtG/yHFUtRSr9tLu2D25YvXdLRD2QduWiO1tz0aHLDxxKR6pVHg2u9Jd+nHTwJE+3/cW79uoaWB
nW4Y8N6m2inumjxpSEjwjc3Xp9mUlnfZiwkScBMQjcfOz6RraVzJlshBOdjBa07akJ59vKCds2us
rDmUGhs33isCCtiBUGDAMJSBji9iOaAJmbZmTamHhRHorgWdo2b6+BBnhv1QuPcamRu97xFHhlUx
KZGV3HsZCYUQIhGhoIZEUNYU96Kev6eDMTyxbn2KEQxIb4fBPhcqeHSNm5mwaa58K//0ymdX4esa
rFYdk9Fg47dsOseFQ+ndzAb8LojSxtUvAlSSI+5JNzRfssJnopu3V7eCHVXkwtgbBcqUWgn0wBka
TrMtzV3vT/fx1Lm3Wr+GAdJlOZH94zYJGafOSIQKBTF9QXJ81PRexcMbOkT3ce6zrQfrdWu6lr9N
mzB5YUk/kWVov481YSKuDZhiYlqCjqVC+IU08KVw3AwXNQHFwZBPD4HRHJCO5+uIEnJXkzP4FNYo
uYJhaLY4mlmd5war1TBSn0U3b1oAf7RgMF9o8TJrjVxCOMMIR5LZi33r2BjrIqJfoYKiQ8CepyGf
Gs2AvRhkw8rtxPQKpiiaVH2bx2EDYg7BZRXHaFgimLZAcSUAE+l9iKa1Droem42b6mpjBOBIFmD9
2cvw/2TRT7LGdp4FDAEbEDU6bPHIis8IZ8mlHuW4tovvBZI9uCFEOFRNA0FIq2HjGr23DxyqjnnC
rzU6Sc11Dm3J4gOacdbrr2aosg8EoCVtoohWv1dcBefAwdOLrbB2HkSJXAF9ZrMPjVCexwzqvhOE
1h2aEbm2bQuhShs/U/oawOKs6mwUXO2ytgk8aorwdvDijzxjoD+W4HDp/IIRaihIXZ0+8gIXF9dq
qs23P/7j7//5Hx/j/w4+iytFIi6E5u//yecfvPZ1FITtv3369/3mYfP1P/7rJ/715/+++ywub9ln
8z/+0Plx+/TvP7D8Gf/1oPzav/6s9Vv79i+fbHK6HtN991lPD59Nl7ZffwBPYPnJ/99v/vH59ShP
U/n557cPogna5dGCqMi//fWtw68/v9EG/nqF/vECLY//1zeXZ/jnt8f+LX1/q3/9P//l861p//ym
xN9s5WpuJNqzpaMc99sfw+fyHVP8zbIs5XpaOLZJYqz97Y+8IA3lz296+ZbACekpZXvK5TtN0S3f
ca2/8SlwBQmmYfnG/33e//LG/fcb+UfeZVecf23Do5rf/ij/8f4uz4sHt/il/GVKW56JVpznWX68
PdBA46fN/wWW2mQbVfXboZ1ZGGxx/DqY9ohYWgRZvpl0SLAU4XvUt7DDJ8+zL1k2FDTcEvPgeBWS
2MKydtD4m0sXpC8yA2lgF+a581mCwpJdFu1DNp6TYD7ROSRQTOJ+bhTqC5aHCJHo0WQcdMTmzfjY
JTtkdIanxCLMkj1PdLUHw9vQALQZLWhcpk6EkLAC5LmU4mY+uSejRvRg2t6936Ubgxj3jZkhHenB
Oz3liX1siyvjX0I9LQRQgO53UdazlQsSUmkNSJnKj5OrEi4uEK9mHBZSPvtWHEKGpZSfTXz2RZWf
isytybiyZwIyEoW0uvnrUAS0WZh5YwP24hPzhqUShbhdQxrnCZbuYigIttXS94hZHE5un6RrESss
C1IHD/908v31Jv/zm6qWs/Nf3lXLopfJ0mApm2m38/X9f3pXdZ0hw7RbsYkWzHIzmsVBu+Rrd9p8
ZkFusatQs7/OzjjubA+O7IjAZ+ePZMoxEa3GPnxuynnAkMFw7SEmNPi+sEdxb9MjJuwWnrQOzZNf
weSPPGeGmTWGx16ZzmoK/YvVQ0fWcUOadM540mnQ7iCCXUX0X69objKl+ne/Lbe1KCb8DtZRlyES
Txvqc5x1+hDEmmwmpLxg6oT6TgXBUAdzgX8oXbUxiKdVvRffmsvylrm9jTHKFyvkaOreb+5iCCNs
L6CJZZ0Pagr0jJfR2xkaSLgwePKrbXbPpIVad96Y7cLSDe9wF9T7fEoDHLPS+lk16V2XxwMR1Giv
g17JR4zEiLrw6uiio0s7oeOii32Tcvu9NSeSaBwnsMlTcjFtVoLUNGd4bkMXK1Kr8n2psNu4nbVO
rda9Z/tSogyz88cqiN7L1Ip3ImP652B82XHeK8J+MF84amDvyoDBACbRmkW5jQa7XnkZrIsJKfBR
5YhCGs+2KRKUtfp6oUMR5tcG39CNYyXxpjU17yhaeOfcj2N4rUHgLvTiTg/MJ1X5qjK9qPWSH4qu
+TryydMZxBQSPT+ElzNQlDhi8DwV26p2cJh4zbCbl9d9jIGaIlrCou9WPwzwPwevCWjN2o0+hmHE
HqWWmbcegd6dmDJNKYk0bhfTSgrwqY7uE/JNdakMuTidaF8tcyv6TS5kh/6t7vr+MlqAmhrDIAJ7
7M9R6ronBs1ZT350KfvfJMBoOjDMJ4fRpxhDwnNje5GPD5t3R7T6c05SdTFdZ2+W4cPoV+WP2fMZ
xbY5uzUk1Sx+MXW8pKHX9khMDBJ1Ez1NdyHKOukX/VNa++coCbuNyrz5lqxt3cYUXYYMILV0417C
7VlFqChe3QLg/9L6qRLPpW3Fg0phEoIucdImZtsdRATEkL/0Pijd8pYtrn/1lflaeeq7k/BY8EDU
syuxyAAzmJxKnxCE+ufRzOYbxjWbfizE3dfB6TBFF+ym8AH5BCx2dvwz8ol4apOLO5fNE6yfbOsb
YbdPco3JqyaKsy+96NLPM5x430UVEaJs5yz40WDViUhzBs3UPthMLXeOjqJL6IidHSgfe+QAbIqo
isGtAYrFVn5r5+xesUVE7F7hq+basV+UCh/jeDeoObyvDcNkgffFDkoiFkhsIEzcjDA96dKBQFp0
zzZYkAIHvhFai4uSQwKEfYkjgAmYe+LW6d3gxAWMduvQW3Z3j5qneah7Xk2JPC+bmV/5FENnt+yL
8+jbBCGPLoLxKSyYi3KGGkgmR1ILB0s5d3VlZQ+eMTzMaQ+6WnaPPCVzLyPbWEdWlK6LksxI5afA
wUt33HjUqKs2gk7ErDRZeubu8hG9+qAfTvDjzJsee8ej9DjRVZQUZ5pRCNx/G6HLjapoDDwjZB/s
eK3nteVIptMdlBvcW5JOSXtpsYKc6uXg10DqrIasvsq0T7pD3Zt2CQjGBtVpVzXV9usFGRdUQqYG
ol4YCP3PdwwLAdm/3zLg9SrLE+xFbJtmuPOvGwHEiDqYZjh3lg/a1lDuuQ/p+QVGhF0ao+NhGI3n
WGbxvcLAdx87/gu3SrRCdKHXZDGLs1eBFAyZAhYsv+lMc8PnJhep5HeVM9Vg1u5fbJtgsp7B23rM
wxHPprV2HeWt6F4QkJhjjGfKYZwddu6YIxxKcKftgFknzbGz7dcBy9+WLm1/lIyvdzUek40dmuPO
t8pbV0l5ZjTHWdmHzqpU2ibNsH7VjVi1SWHfH8IsrfdpwBVRqwjZfiGSnRHTIxNWfTRQ3R+TwtTH
MaV28A15hytZ3BoiAg2TxXg34gTFQUUgiPog1Ds/T7lPkwkfnGMSiWehAF+rYI7XbZaRf9e6AUYt
p3mIMKWnwK4xgbDeqejKbee5BksAaUH98FqP0AeBLEl4MdqNQOFEqqx0w02FCEu3T5/kdNckYQwJ
HXNNMxECEUIpuoLZBdI+/F6YF2cTG8va1JY4uB7uqC6XJU0tGJycu/HZzobvRlthhfcVSdEV2pk8
S7t94zvPEpzBxaporVF0kjjjBO/8Df4GEH50MgLo2DKMTwwpxtvCIvCyBnlrFJE8OY6+yjpXz/+H
qvNqjhTpou0vIgIS/6ryViq5Ni9Ea3oaDwkkJvn1d0HPvV/cl4zSGHWrRGXmOWfvtZkkkTZYo/0a
NNVzsVzaBg+NYCGskeua1ls37D9FJk9gFNxrlKbAKAUwectyuuMU1aTOcqer+jE7p/gGN4THFDe3
pUXQUZvBbcSRYZ5NU9nvcTBa0NcJ6S5xsl6HYfw9RENyL4zhuawUSiRHOi9OSXMg0plxgb9hnuPY
vs2hKrdxV1cfjOEejNw4TTCgRLZ9mmj0e2Jyb1UYB680aSJcGT0JKiaFVF4Zp3iqo0OS5e/2MgQL
VbZJGGZe6Mvtc6apJ6RZ8ZX/TVAj51wPAqaX42xdDEbPPG/NcVaIclfrCroTflpsr8+xRd6VY/H5
CcqZnATah0+2M+c3d1nm5pSpmRTDzDThk9DdAX/uNJ5BOok/EfVKJN3gjtiEuLo/aynzM3sNGqbi
DWXj9NZJ+MeRY0xkhCrQyt0AM8rABiLpa9wZmEDJd4lzFcFISyDR0zmeowUZYH1L6iI8+TMxqA7j
C1AEAMpzVbhv5ixfE2CkZ8hx99AO5vcWg8YmS1tCFyNyTdIkjJ/xZynuuuGT76AKwHUevIegevt2
uvsWThWC1u8e0SLDPHzztBh/9oTwkCCGv8Hh5vXSDIusyCUbInuZ3Kn9DRHjqb2OPsk3DPRQDFAM
PElvVCfPHCRzDup5w6Jgqaq8JICZSMHarYK7tuaADCqTqxQFuF3R7UlFxfGe4tCJ6OhsRsZBW9dq
4OGgSYVVOjEPzfrmB/BK4yCHsrvRcYPwWAHukUunZW23lOwgZhNd7Io/ANinhPvWp9d4ztPr3FRM
n9Bd7pAsJFfTtXCVlZEEuIjd7YI4r7xM9DO3zBcCnjpqGEHqgmHBxOsC72OKegQfArsGlIBTqH0C
51IU6KZFNs5gTuGLb5xp9IG5sVv/K/eCb0bt2xdEHA4uScnfs55nRrzwAqaye4gsvTUasWcX98b7
UHLD9UJ2JoUJrOlB/RkzPh+jbD9VGOqNOwaKPLl22jcVyu9KIBGPGrP7iNL53g3yj0D2dERVRmYb
yQT7icElZhiiF8FK/MFgYy6steJS6PJRg8x5SGwsriU7IstObavijddkCCbdIg0PeVmMVI8oKUKe
g6dm1v9kquuxYf30HM8/hzqsuZHhGDYNMqHaMaq3gQc6FWg2ySVhyBvB52qsPkWdWlcBVekmdOBt
LDXShTVS9q2i+0pS099Pdmtde3ae65ANRNvTWTI7AgCbALumGSfjPs+6n4idHpPujSM/PSoANfGg
BUxrGxgFl3XpqAo4SF6wVUHaoEA/WCPx5LNFGC3SWIw2Y/CUTsJGCJkvQIrI/GIPwQ7iJBAIvmq/
X64/JrZB6+AWA4TyhnEt/l2eLrWXieOeLX4LdDOhz/59szB3HOn3m5eQ+9VFl94ti5zoXPaM8JvB
pRVLww8F5ZuqrPDSdZNxkvyMYYFkwwWD2y7LEOEsbVyiwhxdySvCW3W0Axj8fQgqbDadc0l+z67u
nYBc2hAgGo3whDlMQVL55DC9eMoSPnP0N8JrBZZ0nw8U/w2eoee+tHaD1/5rJ3Tls0nnGip6O/Hg
eWTUWam9a5N03BhNEm7hkcgL5efWCwPrNnfO+NRjJl/Ae7u8nqdruiwt3WIInvIOQpRsjsyHepGN
P9ORg0FSWNyGMvwebq05NA/06ZNLv+RWUnhRKPQKjHch95PmM9qZ1ktrmHB1xsS61YH/ahTJvCtK
1b3Uhkk0PYmqG1itkuRIBPMpgl7M3QLfs3gyxk6fksIOLusCjp86D9VyNaVAj5v8llUIUcYYjDRs
GGSBIHqIoIjFqdAFGSpdXh7NjNb+k8KNufGCftpI2JnXdRmrMNg7XvNioN5FUzDR5yzhMTS1Jzc4
OQQtmLSt2NcPBRAWdA5pcZeEoB6qUBtnlfqfmr7TMYa/yRwfd/Vglc+V1odoAGjQzUC8w0QaiNbD
lmRur7uJ/tNTY3djtv2uO6wXCXHeRhA4J5uAJNxnKfSTiklAlTAIQiYJG2PmQKr9mwFDVkIKOfa2
A3tlbhDUyA7lwZirXVOPE3AOjdbfGshL+n+3cLIODygZ5o0Jjexo43l+qyRTL6PZY0iq7jWRX0g6
OvEaTxyxSZN9EEX03LY5QWTtKLdrxaFd9kvAvad1uNdoeZ/7IDkGwz9mXvZ34pnq1PvRJITNgKAR
I6nqQ5zFH56+u+D8fLJNHmNSNTe7rn8UzHCK5Tiz+7B8I3kitnBqGWVfbZAN2x9JTj8+A6qVCwiM
VDf7KtMJj2zOYyC8XQ0l+JOW6YsXaPvFhFbNVdaqrekmEPsmacu4SxIrZzpk2FtcHY6tZaUPOiY5
MbCnEfL0X3lCbVjN0aS/tqlJ5MMCrE+rRC4IbOfo+PnRaafiZmZFeTO1+sIQoA/5hLESg60DSVoC
SWorZ9e0UIrS2sWaXDS62SgEI3vs49+CXEHYXDa4VjYp+pp6G5ouDKjawDmUcFhBRoV6GeGcZkR0
Vn6XEJBAf6GlLHyysnZBXGBe7StSWrzMhzecosjvJ2bK6/ddlxpyGlp/zjmJbw2QQsKEYOSWjovM
NDfo4qDEmIw5iVku4yR+Npjl0hoC4IC3H65cDC8zlDk2k/S3zdhorwTjAiNWAQQWNvgJ9fExbL66
tqHWI1r3VnGj2/799p1XUoMDNHkxTSFoT9nlVqrCPhY5IvDarDhQsrIGXWz63aUosSu2yXBaBFEy
IpKzavzx6mZHd+BauC4ODAw3DuYbwKoSFXdFxniIU4b/QF1LCSy0rYh2dmT6OnijcXEU3LqU0ezf
LU0Ib9woxQwg8vgRbTaBfaJRIJCU+IQ6yHwrDPJeCVlLDmVm/RomeO225w53ajREFVFF9cD2Kq2Z
UiPyNckTuTDvBn7fbU//cEur86eysvnADxLfWnhmW8+IrE1b22wty7K+GsIh26U1wyfHJUGw6OmQ
ZFaa3ADOiF3f8S9QU+fPhpn7gNvQFZVWytiDz2gwTJDVfa4QHR/WOvNJJ9HTvfLSZ5NACMKI1Qyj
Kx7CkRbHe9zw9ivElA/qJkTTSodbjIXftF0nb5EU6XM+uMfZ6YKNNJvh1JezvHVtigg6rO8Zt7Jn
s2srXBv2pWunc+vY4w0wXfuwByD5CNj3rvbNlxDtxKHT5VefVMO/ggr1DNDtHyRkRxEU4QHH6TvD
a+sltiJkv47cGgLN3TrscST3RSrYc1HxzdtiCYwtxEcZc99qTEOcK5SHp9j90kNEBVW77N92Ub3V
ZY2D2R/sb0WOOt3lVHoaUny87nLdwHhJYi8D/b0syFxMdDtedeYfxnpuH0Nr5S/l2JxlMVmP3kj1
kSfR2hZBaTwDj+5Bjt4YGNDhqom9KsIRKeliEEEIJcTGRA658Ri9bby+KRE75EirmoRgcdQosLD6
huOZvG6cNPPQ7IVJ9jlpTX+givtXe8TtSvvO2Di6d+6w/52759fBPudkAvUCmNgghYALDwWZkLAk
8KNMWebR2mMpIlKrJj/505DPAMebdhHsyAx7MzG3TFuvie4cIOHc3QAu3eG/WcdZMJU8F9gDVzlQ
ASpYI3dTGvKYOdaf6wh2XQw39DdDCsuco+8wj057XZcoyl/8BDmN0fXQPIjhhZZedadmBvyajZFN
+CwpkGK+E2IOFpkoSwIwnKWFKeb9aPgzVzx01yhs8A3VtkEaGEVkYA6GJrsu0mQ/VDlQCdPYTKn6
TngZgSKhKK/Lhf/JQtC1DyOQfPVMwk7OFOPJHwyoikmHAgFkdbOz2jF7NsfgzxhZQHg61LIFHMld
7+vglUjdUytneYGVTRzDLC699F/VpOMHTbOBzk8Bk6FO0h+B/Wv5beeIkz9Ds//p8Zna+nEELLzL
AUuXwjlWMqKcsOxbZbv/isETH3jnbVIYX4IG4eLGalMi1KjePTMhlrIJiDCpGmxudWttOLi5gsIl
36ZZMRzW31Ti4cri8ne0AoRbiWTmI6QobtFAm1uAadpiQyObxJjFaTL0uzYFkGgKqDe3JdNTMYHu
R8C+KTRwbnlA4Er9w5/6/GevzrGbBpj8eudABZRfavktAud1a5xbjXvrBhIrBCk4fZPCss/VsmR9
a+2FI96N2Ykuhg6CXZXBhKFErs4URLc0MYa7SQf5ZtmvU0uFRDHVkO9dN9dKtKgXCddTdYaKL8dd
74OZQJ3tupeCK37ScqzYEglVVN1zwwVclONFBKNaMjDgS9Up/56G3yjGhmsU1+O1UBaOerqucCWr
g1Q9sRFFEj8mZBjZDYDF+NtIp+VeNwGq40b7VFt5867SABQ+4Wcu25dfOMYpTXVI7kBP1zaJ7CdE
5t49XRaDi0ADYexstc1e17yFa7U0DSE/zIS5q04xcNPQTXaixqKdtiHSlWC8jHM8opZEZW9YybPI
ws3Io30GZ1pwlLLEcV5emwndTzsmNTINfqhxNLx91PT/5mH4y1rQL8JK9BUxX8mPAIAbb7MNKHts
NzM+PqMoy7MOk/YlKBviObtq/kCI8uzHxZuiwftii5ykEmb/YH8ycsRE84+j4uy58cnbA/L1MZZx
/OK2MRkBnkKbYEDuSW22JdoukKUrfpNuhYB/tq5NBJMpSYwdiV7dc54kTB/a0T9QfwiSmXiWhkTZ
n0Y/PnVufG5yb/ptF+mv3Cu9Vy3RM8VOSTXo2Z+2wlovzBN3lunVTSVNPotnmRPr2Uyb7NXn6g9T
h1xDc7nf4cbNTp1t/5pLpv3mUEEAgd3KWJKkH48SzU/L5tZJnNkjXQYsQE14NHUHGUo+B1YHjFUX
4Va4zr/AlSosN8nerShzfRkn35ldvuW4PnPPkofADQHQNliJbYA5p8xV+7YeostMwNeuCXjQukWu
u2p2odyei5I8HOWnJx7i+m12rGjHJxh9TJXZB2ywLw3F5mVdqp7SygOJgOxpbq+pBGw00Fncofpq
nhBR9Tswgs1lHaz8XcYDwQrl38NuPfYqT1AXmmdVyf5S4fa4krzCDLAn5zAyvoyOnJexJJdTlJO5
ZW6UXicnH9neYcTVnlcS/YfwdGwWqH04HWKrAjMp/F8nIgrlNaDZcogTb+vUvfGdmFPu/DYZVoFH
fS1roBT5dGeulz+010aXMCz+DKj4rk5/lAUSN5tHHNMv5kS6ugt+fjDTQ936b3UQ9NfRlqRwOomx
dQQVqzEa3T0F8YTPhV9jn/dHtlxMXlYUfy/jEfZAWievTqSYrsxeu0dWET+7ARIpVxQGzif83UEp
55uGAxI4TXhbl2Jw9mnqJ5fSydobthkFa07LjR0mI3oL9gkjdsd72fMOJWW+CPYgoDdGyDMRBA/U
jIzFgcHyqQlgYIJGTDDHwfxz4lu3XN/8qPhDVqx4il2QROsbmhRj+UyzE80mXIEGAOKhrUF7FH5h
+aROBM6mo1+0FYnTBJuAx+cJieuMJIrS2qL0vSCWq+Hgg0FfnrtSDoqAlpidSWT4qD1XOtCs1DdX
l+Y+jNla/GWJatQ9cM13EFwCs3UuiW+yNS5byfoqXDbJHFHYdsT/9GQuzZdhhBMa9DgzZzcZd4NB
VJSGgbgtdMP4a/lSeO2vOKjqw1r1ml6IAdUdaNNEDdPFFlEhgH3KEqdQ/71KUq85NV5+STOs71uk
T/GtcML4xlv3U9lAY6s2KE69UWigYJLonMY4Mt9dQAQObdSMNtJVZOR9BWkX3pLU/tckvRsacxq+
GVb9vGjff9r1dAGYO0Br8cznfmoLeOl9egbgU9wqjDyttl8Tw78mRjtdFD1gLmKUDa2mN5XmZrOx
XPlmtRHB51X4nhWuR0XFzYMD3NvlVRG/ekwGO+nS4ssvEmvTW+ukIA0x7h9i5sVvJuKxAKkY6efu
14hEvtP0+Z0ABFROukzGR2u3jnQrzxA7fBtE+cQ1ffk69E8FkSarn2OuQgeBHC1XerLpzRUn7nzm
hR/IvKyvEs/mlVX/6YRd7a05ci/zsqTLyKkdsmcrgTCRysk+T5lng/6Z9Xl6rQNl2BvlZdi7Y3o9
wtBMfW1hNTDEyPXsLXgKGTpEdw5pqcBoymloc7WYEt849g53wnD0XNJ80/DBHVkfm4W+RBfAv9WD
+2+RKPewfkWa0o8uyXzEgUqd0iKvjqHQ84tXzdfQXwC+gVMyiGMJfYk9I02+c1p3t2pZVAdDN5T0
MgEG70xXu+8q79GXO12943TObrJ1zSvt7jc3cdk1Bt6pSeU/xHz0cooZoIvMaMriM3a9/F7AIrQT
BI2Rw1frP+JC/o6OAn9+LaJoF9VmdC39yrhW4Jd9r2vRSkbR1XFkdjRj59WmdcXwWsb6si5uj+Qt
6wF1slF03aHK0hfP6OVRHuEtyauT5Q0Ja7xSJODJZE6PzP+Sa1D4yXV9BY60OGhPfE2G1576xVug
sum+bj70obsnIpujfS2K8Ga0Y8hxjD9t+cqiF7HxFYJuvBTirEyBxT9pOT3qGGx1y2z6QhzzAkFe
XqJ/BOi37PekR8JeXwS06+LJMLqUVn9znOhz1ATcwOwbkt3YYmlurQ/RzXAb2jJ8ExOSa5O6YVv6
Mkf9jJPR71V5LZqFSBK5pYc0msmFpwLY0izu7GJtTrMvRJfL8Cp1Ljjq7ctIIBt9NvuUGB1/QR/p
1KZQPQAHFdO5XC7uRhHCZpcMNtYx6bqsjtNcf+mWzt26b6yLDEdsK8SXJGHPXa/SD5B5xadFLwVc
1Vlnqt2Hfo5zG5XTnaecXIy8RjzOWxAGntwBogR87YGzIFPcgh+etAade8hPpuf5h0yM3bMrpX/N
43iy9qkZm7tgiMO/3cO1hciOCUMErKzrSnoLE0aPFA7LDuvT1rekxPXGwm2PPVwWEart/E/dxc3l
f0s3TD25gcNrYzIFq8t8JHWKxSaSqg9sCA3+aD1cYzdoZyB8HWqOYowMMy6UX1U04bhKLTKHpb1f
Jf6k620K+oCvgUPmiFE+OYkHUgVa/rDDzthBg1X+2W4X+HZo2Ptykt9N/sR74EzkDS1LO8GnsYyf
JmE/Dhnmv1TLGNSPp4/KLSAEiYzZvwDcMYlgSUAAEqekdh6NT8HjJYPxGDjOYg8xx9y75g+3RCvh
d3FyLbBamJmnrcXIw1/NxoJBaQqMtfXLneyle9KLJmFdUIbVV4MRWWe7J3ZIk6k1oglVtMuFxkLT
Dy1kl5rIRUiPlu86crqzkzqPVPl7ht4WKSxSnNdX6zI2Ev4JxUkUntOJnSYmT/7eCmaD4aDVvjOY
ec86uSfJOL6agYniHJLqRvpKAIpl2hE2fvoo8GMfproFIa70f83fikS+DXjeEr0DhCYti9P/DpcG
hd2xGOdL+rFelOKi8l6avH6BVSIvfe9Ox3VERPxIFTREUsC5IqBvTBgyQcvikGovTtKf6IVE98GH
04L7fjMGrXlfLTh5a2SnKCNNp5Kx2PulVx3WAVPtomH3M0a55tAYzxY3C7KnkzeQYYxDE3IPZQWy
ojHabj9nxRZVX/sbHJdygdmGxLFiqvZKME6EHNgA4y91k39LGxRjetDpyzoalhI3ffULS031Vnoz
/XX3DbkqDmNzsW6IPvjtNnNwz8uSdFtKqYcIkZD1Zvjou3GGxwv+1Ou4NU32bfB83B5TzP0Dq5ZJ
WA7K2L9TPi97s7yhO9MzphCICEyp8frsdNo356m1s7MCVhLoxAIRslQQfFDBQ9OzTZfu9apyytHd
QqiUEvcV97V1sUN6+NyW6IDPZK4kQis20YhurY7e0tKEvxdBa9l4SWLuah37p0GoryELyhdnWMbW
oZGeDSaertHMS0OwOZVdVzzaMvryOkWLA4kzGpmQ0596UmIHhZOUGb+yoaHLVXnPPZ5uJMD0ITAa
kIplffvfk8Mbr8/QulrzyR2z8jtdB26k0yUxZ252YPm+9WVIg97jwSiY5x1Qzrz6NNIACkYlB6En
dtXvdXIIJwIySoTj3Ys7WKIlkeF5UnenaWKSroQeTq2XiI2juu7mN3SNC9+IDhjSGdq1HSRZGFbN
DJdXSd6KyZrct07XX9pMjWPAyO2Q5ET9rOc/aJToiFbb2ZZm/aMdF4KjAe03w8JwtQvIJ2TFT88A
oe/o+/KH5fT/TCkJiPSW8kfYN7SnKsva5USp8u2D18lW1QfRwlcu9xY9L3MmzQcufCh8416aKcAT
9Gwd4fU5F1K5QScIIaQkTM4C2iibipwL2xHxqQqHf8defLPTIL70SyPfLRqkSR4TcBpSZ5MO/Hl9
hXSn2ISxEW5CcYoWEdO6QOsqL1mKSC8Oi0dnygDqMYopWh27ec7Hi8O1ftsaQYZDSo2XuveHy+BT
vzkDkTepIfBTBHFzs5bF76t9ElTVqckJrLQWNzva2c9wGD1vM7DX76LlpF0Xr22rrWNwK9uhAI4O
ddC2L/h81S51JPwA4bwqwhLPZVL1x7+avQb57xl4cH3N8nE/QFG+e3afvHU9rBfTyZuDak35kAb6
Squou2OTD3zoKlxNoC+KdDt6C8vcxYQY54DgGprOH22RDJeZrQ+7LK0VRAyn9Qq9PrWyUIDItDfv
IFcax7lHzLuJg3xb02I4x1Z+ct0oOhUwly6qGRc/GWpQ7vHdtsuZtyDeemIvn/GcUj20kQivYcNn
hA7MQavSZgJcuChRESouIg3PMplO1AukClWjj2M5ZH9ZcMFWDq7MSCE12d1n9TmwO1SppR+dNTHV
kqTfrPKwOSI7LtOEWfWCOixVKtgV0aBfkDxZcLhRymGCO9pSk7PlJvTFfIIz24FRUuJDpopLZuFm
K7QkKw/tXZ2ToyAXC6kSgwFoTlLR5eQIC0mhtAuiGrhlOTp/H7RsZnLc4XV8ygRbrFguSURUQshr
ktfed/tt7/r9G1pI+drPLwaY7rNehDxZTOO2i4PgZrNNP8N22xQlKS7hJH9kdWBcG2s+91Er3yoB
8WYqSNcqql69RpZ/CgVhbKp1kpuXOyQTaMn9EqnKXfMUbq3sn7B3whdwXx4BY6FxMmcu32rmeMFM
1ZxUnwHz64P+tXVTm29ELJtRK/axVL2OQQl60SiOiFSdJ4KK1JskkADEjCh23dxaSJto94rWfK5q
N9ujMyItVIQDupRleF42TCrcyHjrYbc9FzXeX0tweq4jSF8RRcfZZP/VBYb9O0ZEwKUO7QvB7hgo
e9hERviNWZ16KTMD4ANK27eRpKanbNoUQxv/jjgTN61nmi9z6YyknIi/LIe4jY+Ob1qPsRn6V+aR
BzdtgTaa43syBwdPtNaxH1RANyvyXtqeNAV34h4mK5LRoFy6xFuMe4di+O9PQgne3N3l04Yq8uEm
g7qFhm9v7Cardr0SDY9wX/3rCvWb9sjTOh7pUvgmHeILjFZXGY/5tdTlf6+6DgzxxGznMBb2b7uv
K06iyHpeF4hm9qasIAyTtfB71rX1nkrbe5WAkvhNk7M5d+6bJxzF+yCDj9Tjpma21rlV+J8QmHe4
sAAco0L9UDWbkD+7d8OWF6OpO2Ruvf9aKDrTDUnvedMHWwoq8ZGiL4X62f3UnlkeGQ7JD5OU8BFj
/hdp2C+1GfyeSs3Os/xFWxssCb+OK9AOhNF4PTcxv5hXGqNHO6TviBIUmpXMmx0wjOo25O2zs0g4
exNNaBOLjcRav5nLUWxXoRrSpYqxg24RV4iPoRLJPjed/u4Tmjdp1IALEO17ZBF7Tttna08o2mt6
DFSwVcF9+mhbTr3rIBP9NJjx+ImToovm/JcEvzwKA+16iKTKmxD76FJ9s6VbnawwwTRkZx4t9Rp+
lMfNHFdRuFVF7u2awvXBSI/+Q5gEww6k4JgBar0mqG7FKMZXxQyNTHGy5ux+j6levVTLH4aHjQLL
37NdqPOkMrSpcQI6rJuahxTy90BzunW85M2G/oFHsmG6IWzCsSvFpQVJ2qmhEwt7o/xhoezdwNKL
9kikggcC8vJSKOOXTB0P+ArlQzhW1btRln9EZ4/sU05yrrjxbDwDt0Q6eM7ZG7vwkx7BZ7HE+mQt
ens3Z8m64ZsfMTfW4E3fIkqQTeYj3U1ND/uHTpL3yWrShxFEWw2r47kKgX4UvPGE8UBDliOMltwn
dtkXPYdrmjL9xlqKHGqtCXgqEbT3BV2JxBq/JxVOBwTX/YvbdMyEyHc+6l69mbYyDuteSdinOAVG
cnJy1ACmJbihJG7x045gR6Z5Zuzd2OeARiz9qpP5QatEvsHr3P9v9Bxyi4Z4ncH5Q3j492NYC9c7
mBqJHSI6AqkC95tGujY8iToJrhDi6RKK9HeVajgQkYdkKS+yPZ/UU9qPeDSXSWctjedscv0TbBX/
liT9t+XDc3Q1TNBS6D+YraPnpjUi2HxWsRn6wt6v/0wyIES4IW5CBt6zJEMiA37AOKEI331mT1xq
6/KDAdC8Gb3C/5E1n0Hz0P0Lh9L8K7F7QFOplFc55a+WNn6GfQiIbizFJ1rkbUrUyRm8K7yIzCAn
vsqPgHX11VyWIelKmMn2G38YIBqdBz3xMdR+8IzKA601dvRlQ/Nyn+BJzt7NNPnuixvWRJNgoVkX
d/HRNK52Dk6LlY+uChdtFiadxq1I8s+QY76eCErJlndmKqWxSI/IcgEQewmXxYQnFKJ7Otv02fex
MOE2c+e8g/rM30lNKPc2I4Edt0B5HOe52zjYhV4Gs/jB4AgPe9e4L+sCygMztNkfvfZqqWGAIU8L
IlRF+q23YXHqvE8vcN3EoU9Fcgl9AJvZnIDVYBvgeryYe/oSl2ietqe1qZNVMLyfkh52OIZbDFPk
QyTwfVacimIE30S6O/nLVbJZh2J5Ux0dvgUOdnFBaCku6ytjNBVFO900osLd1mx7Zuemvq4Lp2a8
mQhZ265lKwOT/6pYe6I/HkNQnj467IOXgUvLbRqqmRhH0hTBLw1QMG1aLIe1TzUPTIJpAxOlqMSp
w0lxxeB5Ur7wnhOLkMCGaxc36tsiBX8aA/IFQjVd1iXP7P9elcurqvHpi9oDNkmmxJAKd06PYqrI
SdGTZfii+KC9KMtGwjYHbyHIPaGYHg0oOR4+LvwDLKcIg02zNZrYvfIvs+d12kSzy+F+Zf5wwOWc
uto4D940X/NF47Eu65dm/U836u4isR0BlQSYcrUd/TAnynPa5r+9Vo+XYfLHi9Un09Ef5LEp4pln
gQJKd4LQpfVrab0hMejOf13EUzxkzHUJmMdBSb4E+YRXj8yLZeDBEQL3M06nOt9XMSmZqlD+Bd+3
f0Hl5F8ymxK0nMnlkjZZe7aYn8MsF89EE4nnmOYxcEUEiXNsiUMRNlQny2TMtHP7bntHZRNRmJad
QKDx7Emt7wD2p6ZyPudMhQyVhTq67vCJ0dA9esJ3H4ZDlwe/r0vokJIq/176JoHQXf2raK1s4yw4
hCpk8qskQeKVg0eF5CykzeCGDw78JoIOmEOscx7onOACeEq8vmHkkIyE7TEJOndobqA3zNGSBQTQ
OCVEUy/jfHNZ1u5/GlX+QU8p5rwqQzHyf5d2iBDRaQACzmRS1CyjhtFFBBkJbsp8Id7QhMA/X4Vx
XlV/z6skOlSrCkER/7xzJDk2fTWdG+w5Bxwr5nldakSB515UB5TSTBVVtSvikSGMY17XZXJ6E4jL
ohidaObYUElVUN0di0Ak4UEVW78sJD58NSIMDW3liCcndvF88biGQxOcgow+8dIYXNui6yssI8gj
lEMO1P//0e1RbW6Y0aKiXmYYq+poXTKd/4ll7CC2LvLXkAnZUQCl7+YxpFYP+l9jgVKApvIb+qvP
2KA9nFblk1yMw0ZnDEc5LL/fRhFNk5hUSaQWbNcL4P/ugwl4V6p2i+BqjqLCxu4YAYfbta3zFSVu
el+FBcLwvgLTuQ1jmJ/7yp+3bQj4BiYABLieqdZ6Lx2owp7ILpAndyScJLVI71KlC/nHzJJzPIb2
MY980vKgT4HlU84eZzgKtiCiUJpcc+u0Yj7REnnQU1J3Y8EoIUKIN1Gv/bvnEvZFNld7PKDs6n/D
pdxITBWvRlZ7eD/bhY1JndEBX7zq6E/tmMgQiUOEquZOfEbo8HMCrwcOtGMALJGOt4lvf8xmL77W
F3lqkpABCMMMCLIDnYvJdFoCNYQhaqq8ONpO4widq5gI1nW8iRkdOVrrrdJhJGkSl0M8JMj0ptKk
c7Z+e5wAxTAtzndkhuJdDdini0AT0LooQoK4Tba6i4rDHJTBqyp94hzwxGpfp1svl/Hhb+luW6Bv
10Z/BdrrXKP6QmHUj8TOIhtYF7yQdLMnDXE5fFiVN5zKaOSXpLje4ltddDkhxW/BCWVIPkOL5R4b
FTXl8scUE/wYYp6MmwUF6N1O2r0m12Fxfa3WKkdhlJS0ghW+Y2JHDIaRXWn7l0eWzflp/eCsn5mq
ZXbttZjyIdjGF3dZ1ldjE8eXuGiKPZR0csrHNt6YpZ8e5yY08W9l8mZlPm48G5JZXf+zChgnNucM
PCidQf0zp1Gw0ejKn0KnHnET/B/CzmvJcWPLol+ECHjzSu/Jsq3qF4TU1Q1vEh74+lmZpaueOzNx
5yWDpEpSFQkm8pyz99pugAaEZYoscqDqLNhUU9nuKn+oKF9BIY0GtBh/yt6uRxE4hJjKBUM7WmMv
oy5vYNJUzJzpaS/iZC32AXxNd1ZLREzVOfOCWx1SaaxB/ZTnUdeHG8Cfv5fcyM8jdBKti3+grygo
G/l97mELF9r3J40tqHHudlVop2Cge5HRSb1ktJGOmHMOcUd8X4oSA60RXSq1mDFMnN5AnZznBBzo
OmERfaxPj14YwVVU2Sf9a/fQOiTl4cPTnvBWH56EqFFn4oe5jr1jXbPILuAWTP1R9aOTS2gEgIpF
wGXpZ4jeMdGspgSKnLsQvbekAuNbaJt7ayTkDxk9/W/VvJADi0z48yHSRblzMIow24rL4NSSA8eR
CS0Aze/EYPvrRcu7rwfG1sMA/NV+wGhAFcPfbUvBulp0epTTJwc1/aVZRL1FBmnf5nrID1VIWsro
exBvhH5tOvpjWvkmuMaPYQ/e1Z7ii0IaqCWUTxMqIeyFyYCE2NFBgWpgn8ol33Kuk9uA8wMIzqO2
A0qUNhevtVbdhDXWz54HSWNEvoB81/IZ5rnGtqErp7mzd6qohlap6vppdsxtObYOtW79OQrNefIR
nl+zIL2oZxm/2RkIzq8SQsimzwcL92FnvYms4Ckc9L1nYZdh/lDI/rASV3akYzVxv5uRZfImztNf
EyA//hd1I2tB/4Vxj3H0evaKqIp39lzRgU5Gbmd6s58YDr1C0T2VqQ1iRT4Tgih4uLCY51xvqz7L
DmXao1sAAdM33VslLoWJLBhv3RDde8JPjIRKnl3HpZ3Bn0SHGPn4nuyhv5ZM5p5N+F13fo1q2Brj
mRAdN2drRj8Uytfm2fR36oShzhxVQh5Fhd48Sh2AbdxnDrkXsNvMbMMLLKOdZg+ELE6+5OMHtNVH
R1ACJR5RirRjbToZKu3yiSoAY+vc3SeDuAejssgmLIfkE7wwbHG+B8WQHByom/wXQUhqJIuU1AyE
EfNoJn6ZxKjIedGc6tnrw/ADXDRjoLhbGbgyH2qhLRtgRYreej85NKq5rwXPQvNtjKJ2c0tl00P8
0iqtOCh1Wad9L8xOe0ZRIgmzYfFiBeYfpYeEahowBtgNlms88uN28Rcmg7VGLlBFPsJG90V0on0W
XxfETdu4+rmkoLyrzoqex2qIVnY2NH/CGwdQlr07cW4fsnmZnkvKWYokeZuUUiDTMpvdWHPKzblm
Her+J2pp52AAIO8Icz7EaRhsnNqa/9DdYlNZv/BPuB8D3sedmw/GIQVfZbfG8oStmWi0jgiOVoCH
7/XsoUsXXlG487pCvPxQr3l+Buw7sg9VGTD2iB0rP02tJJ5H+qbP5mqT12Qn5oRFXqrE+6kvHfNQ
2oQ9Q2+mSvCnO4eKnKRT92oyb7l2E+BNvzOnnSfa+kLtXV+WhUyJOBimnRUzLaj8CLxT37TXwn/J
BN6LXqqFE4teFvQXTtcQdKG9QnH/xzwnTCjGVcWtdcv1Sw6wmK+hnc2PuDQ5hgwyJkWfs5PwYBB3
BNAezMxg9vfP0N2PfXvTgXMn1a3F957MF7XVGm6YXbDnXRCd95ukJcNVvZ4R62ODqugzSxpRC20d
zpwPOB6Ha7CFGv6NPDwjy86xtQPgVZ+fUeA/lKwaNZQsyTkmk3P+iZ73+iWIyFs5RSiBF9B97Taa
SyMjq2j5VwwVMhc5N14oY9vS3AaiyS6SfUm0eaTbAAmIfUHLJktDVSQW+vjMDNvYaWPwYPxY7d2h
CoCUjTMwdIUw8OeG/C45GkjkQCFuJYVCK6S1Psz2MVcwHrG220+0Fw/AO1C6UgjtlqTMD4CTR3xh
A7pLSy82BEhPG/UUGKfYj33TrOK0m/HWJTPO0JwRLowM+DsMy5m2kQ4W8HuYgslSLPJiX8QNtj5/
8C+UP+6lX5ueSf9bLsrrUHVMeYhveYoKfpA+MM02C1waYoXQwtzbvRqaGK5zshg7r0vTDTQQQZqF
luX7su7ei57OS6Ch+VEgtWHUHQ6sbE/l6BA7ULK7brTUtI84a45FRY9s1QZvUZtA6wQxv3I9N3/L
kMwz/KlQrdLl2iJ0gL8pSbuKuevF3UgwJLySWWpjYqmSycPEPjVt/gF4HIyfrPHCMEdkVRECP/r7
EZ3DNBnlSzLU5QuacW1tAiYjbck0X+bMGjZ+qidbUjp/av1gPxOfox+mhO7ojOHleSa4/sm0vieG
mRwBtxFu3CX7KOg/MUe5yR7e1EqQanIWeicu6Rz8NAwuCUeqSNRSuE85PJWTr5uol7EFGZvRI/6u
k2e0vO8B/xfl3VEddPgx0T4l+3hqZv29SYMHypb8WHFBPXl28LNBx7zTJaHF50t2hJaKw4k4Brrv
iA/lrNQzqOnRyWlz0t5MdUtBKIAga+QWVee4FgBw5mui7puBEGcLc8FOaHn+XrQhQhUoPwV73oPc
tuOUt++9z9TWGn0Ep3Kxc3s4CVxztcmpGoKdBL7q3QPCNh4cU/zJxpWeyjZ802xcxIqFSeVa3mPP
PHZDPp/HcH5Dszzsg7RG3xhqBKvrXbkuU1wdyqszSDFhEaY/3Lh/qag+zkPpXRyO12vTqm+1PFYi
bGLjrjV7h8L2RzEnDMk60QAdBN9VNfYfDLzRNQ7Txirxm42tEZ5jQuMQMrTV3liQP1axi/Acy9MR
QKd7bfDodKJ3vY2PBdQ0h0DmACHnB/bFpWn35bkHGbqduvlXWM2hs7WTIlxzw6f8XpIUMATZZa7t
madEMgpyQhDWWKrJhneR+jQ6roZaLqUA6VbQhIbwAe6QKFhMD9iIcwZTFDRd7NgnQgcY9Rr6gOA4
cHbYfpwTrW6HaGPd2hY1SSOGKpq81EH25/9EzmuecgQNhFLxyKBAPs6KejO5zwOovR3DTn3TNdmw
Year021Bcb8E7hOm8Z9Gg4VVaDKXyQUEHXdwcGpUAU5rPYjkMVehDJ1SEh+1MBsVpMno8AjJKErz
ebm0ST0QLmBr/tqD5UEEaWxeO2IPvO5iOX8pGzUn1uxKwI44mZr9oNJBx4rSj+u5jW6hm1LvWITl
UekdUrvznkLY2Ee6yA2njN1QC2vX1u5b0OMQs0QiXJRTOuGhqCsbZ922zl+mEdX7MSoEUSLe/KYX
PXNtqcPEUFafvx6Fu84S1kWXA9xZLkGQYjFDEgoqcKrdrZVPexiN/B78phyTUfCsAgYzuwR9BqqR
iu1EG/x3+gQHo2PkBBbFeKK5l21d1/nFlJVoLjm8C+wxuwvfOfp19BDa2N8KeTPXgQ1zlIFdOBfB
likc21/vt3uvoXP+1Uq36mY60iAtwBxNey+v7LfAI8JvVZCCdSEL5A/P88bnQC5t6pySBa5LBL3Q
9JL7MC423hfmkAXl1eX3Ers9bthmQKLlFfb595KjmFqJCDmOFizFVS0Dpv1LnIjpDhfrNRq1CGdg
aj3ZPpeEhg+PiEkdKw69yIFm+AkN1GOKEYgTJqc9oxykCxIyq8OFcu1Ut0f2eFq5aG3+qSFqP6I/
Kp8bd2AO7bkTselzc7Y4mjNxt+djj0Zc/fJ1mPUMk1nSZV52emHAkwwwJzGoPVdTTFiytMQZ2Dcu
AjEDTQsc+c/dAGdvbEnZ6qRVLcBUtR1F2zCq9tqnvrMumcwtn1w3OHwdvXWSdS4d2Ufcs5azooLE
MeMoAp9OilXPk/HslDh/KtPly5J02rEqLMI5mZVSjvIUx3F3WoyeQNGidaCbJstdUQEMe3jGgKON
aXslU/rdnRfj9HvpCNw+FakcJXrlVUP+j+bBGN/AlUXbdBjecdfPKHj0P5Dijgje/fySgAWASQv4
PR/qn4yC/DMqqoZZnh/uBoZ/HzPFoh703gm/Zb7h8qM/m6EkydD0vhnfQ2lhVovbz/4RS/d6ipOF
2E0wYXtk+Ss9t8tbPgziXYjyEqO82+VJxZTd7pOti6j9ZaRG5ZCSzn/QgyQvBO4QsVjuxmmDzF9p
aZ3cxjpe0wndxwmEzQzaDo1UkgbVI2aHpJk1ocd2amj7TJppiW7XTkYx+cgPox46ZspcRqkGjSpg
lkb8Q3y1XfDVfotSkHNAH8fPFgrDXR1hWNIN/+FYAcnYHcluGy7vlsPTQl4V01/MOE588+WiHhnV
a9tGmAmC4Mr+SdEwO92j4vc4cFiErUPm7LU3B0Rr9FjVszIzzSszJFxNsQZOVfqU5YIbHxUTB/u1
yMLPEUfYq7SFvUI8ciOUQ1ocWydL68rXoZvJy+6d9zxpHqLu+WaX1W12kwjrl7NsEt2o7+ZeNZ2j
pG9uVfkAlRme6UQdmYAQ2mMJulrliPWxYqappJaegvVktCdsxjINsyAgzwOQ1sBPNrR8ILe5CDyz
Ia0P1EE3X7qP1TJl4iUboNqYFSGCnrB7tJUjGjk+BELo8gU+KHAkOKIoaf1k0a5/D8rcuInZqUhj
ovvdPLXxCCLHKiasn8FbpdnVs24X9U0kHvYy7J6BrtPLisLoMJCNvWoiNP5OW4pTJyEyoWnTEimd
+VCk5Z9uGhZ/2s1xHutsP5okYVPwJdyQvODQuDZeZlr2iK/4pA+NPd/yWXMOfW/dqqz1ZN4Ro+si
ZMt2C5EfJrMC3A96DsC0G/41zLilOTsgKZOdnbQ3wUUxJ+MLj+IrQgyG3AAJ+6x5kmzNWVfOzoQB
ng/05sMX9Y+vkpZJzHBcDPOhBNGDnRAvp/XFtSM+ajXTqFqlBPHiGo3Kuy+XSteta1t8Lh3607Iq
0OrVWN9BLhVPjWdUZ1AEcqRQEFiFGgP/DnXofGMSON3gfxKhluIrRrzAfQgOV7wRHk52vyWJypqz
b+UUgTrOknhecwSzN7ArLVQfyXmRFV/KLqNl/nQcM/F399uJDPs8B5+GrAMsufhW18LFEJIBUhNI
qY01uDF2gsu/1A3jR63Rb/8tclD6hq9Gaeuiu+6qmeSxwgyBZEJ9wYW6vEL94jvQOfZZk/cftTCs
6mh5UN9u/aSjTUxr/gIMsLgk2vJW9ETWWzUci8phYHM3O2eQAqX2pV/M5Mw2TVaiaWhnZ6pfy3+8
/MrasAwYEAELIuWyjSh5XRK6k+nwJ5SCCWQrH7CCQBdSldktHGaH1EWuK3msBiFuf/Vd+f3XQqZY
IYFKakkLnGRecI5C7pK/F5isy8alNiIOaFDSkHikkPJjvBkFMtpLY5fgHvzAeKExgOqGK7pwIRpN
LhoZ7CLG1JwAtD/3cgqnFq7T/NI26Y1jivtw5IBUi93sMRF2kccTO6Yd7HJYkbdybkj15ILnLpeL
oxoOT7b2bnFOhClmkNrX97cBIbuvVM5eWtK0jqrPL/8ABnPjGFG92xIJpqIISFxaCIaK83c34vQR
S1NqpWn2xU1d5Kyeu6M7zWkXbfVGZ/yM4bsav41lqn/VuXw+/Z6L7pGYvb0K5mrC6D69CRAsO3sc
8jNk/vyMTiXBu1Q2TE5By66G3N+SIuUTVYq4TPlmRjoKR0BUkB9xD9oSxBM1yYgBlWM/JjHaxHkT
vVBNH2ffRldnTRjNh2G+FkL7jLK0PBkuVIuak5cblWgQYqsmyxJm/oDXGJRUEBe3ShuYHaJG52xk
jNEj23eeAQ0up+2MBA3hJEGH7hC0sBqhv/VMUF8cZ+qgHUZXOxFbjHLpNdOK8c4vMN4XDNq7TsP/
oV6b0MF8yfloBKH1/4dfobToKGgEIc/4LLn6m5Wq2TI62jdKg/bWLNec/u5Jg8jOVlANH0br9LB4
mJYKvO/nERUA4XH3zIA9FGOPvIVNVu/1IhHXfnHvlR1kr9z16WkuCSONlGP+EtTFjewjQr3TNtpp
KdSGVdIX3ZYzQLduhClehmL5tPU+X9FNQmonh5P+lNxwLhJyQXW2LQtiCxYP17vpQGTOgkm7GDUG
USVrtGrQ5I0/bv3a4jNLiLYwonxnJmgyyWNkvoB+m3NJAflnDL6N5rRse8rS1e/yD2wR1p0Ug9oQ
YJyrucGvc7RkVB1AhwLpCIOQshOVcDeL3g03HOvWhj2KpKRkgrioaiExYFor/DTaquggu8h3TYy7
zaIvuO7NgvR56ddTS14HDdji8AfsKWsvyJX4Yv6HIkEaGgG2dIAUBRj/n9SSp84xHfrpvCkyYGJs
VcOV4OkVCue/kffUkv654mi2TU28l+mE9E+MLfo/+UgtfkSA+mKNhARKMb0ll4Dr5JBlmYcwrcz3
2MslyRsR+vHrxcGavg5D6hiURISKDLJdJafqsxHjEYPE9PWIgU+81fj4XQ+rTyoHnr8dGEvQ2gSO
efny7gOXvqo/Q2/79Tw44UUh4nBgRSsf5cFB3blygnNW5hhiDM2mlA/FOncyykQtdj3oRxQEhG2V
ZPQakc347V/hT/pE83sgAraUkzr0ItHZlbMqWy6N3/SnzDxEcmgcEKRy8j2QRSsP6ciG/hH+tyFa
zlPneMy04UATeUOz1CQ1Vl/Qarq1n4JlaNjY2PlwHwFmwkBDI+6YkmQQzFN89uQCmgznfqu1HtzF
5NXqoFeafYsY25EPUfIYcqBsrl30betc1uVIsE2IZQyeq8Z/SVzd3IDMQsPwzz9Uj7zOLXZfx9h4
Mg/8Wx0SHYycKoMqaLN71jXdno4Hba5xsvMzHU1vZY9hsbGkjc2RC9HWsLkELWm7Ri3R1dOVC3I5
DnBLbpmF06VoYnA4kQDzasWwHQRGWJf+2RtjB2/tIil60RpyjpeG2f/iBf32a+xfhBpJBmslBIgt
+0/kSM3OxNrM389i9An2viHKdm4Z/0hHYwoxISOHTsHcYSAgzlVNrF0oyZiiCsRUxIx+GwfShG3p
IS45EDspcIBOeYvTKD5/3dSnJH7M0iyulhxDzSWWjnG46e6+mpOnZY+8D8uYVvfLuUpzgkAw6Hta
neyVm9GTZCn1SDkctdHNDpiWDgyKyH0AYfy12FiWsUyFaAH4Uy1L/3tBmwBMdzFepcnw6/6mbnLq
dqcR8Ie13j0ZXgJNJW3aU8W3VT1LJFJhIdAB6Ed3zGRnRSl5SKY2Ty7KIqcW40Gps3XHld8uzf01
Adw4kEjn7AyTnvTM+fwBCmCgS97N9yi4IxQTaxN6zdY20vgyOD09GuJdjRNEj9X/EESI2eISYbC1
+T0nFRXQ0CB2vw9AD4+BM3+LVVeioe+4w21s7014yFvhgocePct6WElqPyABx4xQKjqaBHkZTACP
HdIEeu4GwWB85LY0OlWTVX0tg7Q8oQWoz1yw7KCcZTfwjeeLWppmWQ5T19zYt1J6Wh23wMo7FxXh
mQ7dmY16Oope2+pU3ivfxgdpHTODm0TVFw1qb5FXJxIadhL8Wa9UJgvq0O4cAFo6mSlIrQjgEvJy
Vri2f3Ge1ywHJcw4ZjQ1WQxpeqpInKFb2UbPbdJKSNpIDlUywcGa690yI3AUgch2KaPg18EmYiFr
4+I0ODT8EdFbq1kmxOWUKTWNdL6t7NX9xl84tvzu8atHeoOgbJnxFH0UOdl9pZVNZ25u03mUqiXX
KY0j5mjsFzLeUmvvKbADZBYFNn/MiE8tBpE9wsKJSZqQ7CjwQg0cQdwy2M94vw7qWeRZT1NUW4xt
U/vayxlzXFvtGULhRtnQKnv+25WWluWd3bZDI219j6LnKKmR4gf0Aw+ZiFHuwS3bNJlv7od2wH3s
n9Deu8+CTOXnPK9+cMsWG1Gn37OKN35TCWZgCrLPQa5/FhWijPkFZsBwzRNreqkG4l9LWkYHvad3
qhnI27Dyi4dheN2qZL+EXhUW14L+qRp0qJEH0RPjOUgxSuB6MZOwAjeJbmb23sueAYhNAnbYrZGw
jquxMMZqD67QPgJ/Olayp7/I0l4WMSesO/o66NlBixD0uCRb5/KuG3rRjIMjETul4enseL74zTby
qLgWU7S7qDW7W9vBg4I9qO3KfjYu6GDiw/yt76Zu61H03gO5GHTqMG076bYlGZP7ZfqNcNHpUPlQ
dUgk3cWBs9zHkMCBomf4Bjk4vtOhYalBkdVmoUPWbO+VFH438LC5uYGI8LhF3QIGuyR5tW+1oxn8
t3uHtLJcxlil59wl86GCYLyta3u5JHbnnA3z25gxCzbkZaBUBkpvMLX9rzhJxFHTXQPF7gIYsIPn
DBPSvWYjwhzP2A3YbpmEdK/t7JXPpAoC+oyJo0NEdmpTA348Z0GAfX7CNEtzvmYrasAyVBraSRff
MFMAuIdyp1O0OnWsKqj6qYbx5cUK2C6XzrL6w+TTS19ceCA1w6uwtDmg80wYrUfaFrFekIRl2o5U
kTsaE02dqJWhsT/Q0nurkWqRTMeFLLkBrUmS52SXV5b72ScfwNFfF0P60NFBPzwDEltWIfeZpV2a
y03DZIPoORYYp9PZ/IH2U9/XIqrg0y36PWjsChIiGVqq04TsD/SR7D7lTlSvEs/xd9HU7NPYzk/L
EiQoYlw2Jxs/K9hniYhTYi5Pd0qUesurLv949YbUUtNZNkZ2mudju/jwguwMWhsZYJjeFXcOXKk4
91m9y7zu/nVwA2AhEzoHutNehESJmRzSWIkmVYvdzxTc0VQy0BLi4CBj3jF6eAK/MR1xIQDjiwiQ
RE74PWZufqeRK7ac3Eg2t2lrNZlMfIFwQugmk/e1mvNFlUBpI/y90Wm/kgT1+hAGzZMzxx4JtTpp
GlB1I9fov4UcRxTJLpcdOPWokG044YG4rJmJUq0OBwWpMONAW43hCCRJno74cuxEMuZnVbioEobR
p3NszOwpHz06kbFmcMj1icaONRrEmU7JSbepXAEPMNZ1xxhlTjqEQdNgj0gePVTxBg3pNnoqYCs8
PJeDP31WjxMl+UUqyYhGrielaTDNlhBPM6wVq3DmV/a2sw8CZU297L/MsZ0+ae24AWLgv5D7PuB9
JHHOkf5pBUZSS+J9JFHCZC8bvsEB9g9QrkcmoFyMN7c4VpVs5Gf2h/BxFajBfUSFTxxDSySKmwK+
bYjp0ogZTQDTvdeu++Hk7bJNPfJjRJmNXzQxJlf+RU6TrAapWOsviNnoHh8mzuuuPWh3tdh1G6yC
RqQ73JveZrRsLnEbmh/cRaT1owkVg5nbVT2qMhJ+s9FZ65rB3WTxliPWJ+hvvV6ONNNbPNHw+PYE
qnOQZ8yld0V91/Xg0aUVJk8Gy1/3zaYuMchGy7JzbWLJdQ8LVkBn7fE+jiEanWqsT5MCT9ZW8yFH
HrdlJG9x6AbSl8eVA51s7ckGJD5swl1A/sFEGqEZyMWfSNejfopXWh9/1nrk7r7u97FbnP4zP9v1
/w96tmPa2D8c06BksP+dnp1a6H3H2Qi2c0lBrOJpcem/knA699iakfYpJLkalpKqgf4EfQlFi3/i
OO1sA1N8FrBwToGed9zt4mcTMchtMmBmjrbLNeyimA/Ywq9ta97m3ndQg5X1qe8x4OUg1YPRWCsn
4txgR2Q6wtDIgwj9OwtUA8K+8aqG8Gm5jS5tQa61fGTcxjIcriqkg+lQyxmOhAvFImg5tjCMmrVN
WYEusCr9j1aOExewQScP9iTB5Kj+88Z76PaxczX9BNUZp+WUaIz/2SLNUfxpUvXSUSMvVeC/PfFR
dWt4Xhs+9HxL7mhxVF8Iw3j5z5+K87+Y5mi7PIvq3jYc2+Pz+fdPZfEJKjSBRG+tGrF67g1bFP8d
s3aWUozOLgqZiAJk+Ps1AzIoX50xPKkfCdq4v8t/K88B1RVZlKy7VnNe866FZzpM+W6QTzu2mUM6
aMbXP7W80b9ERR6tdGnxsmdNv8K2f04s5q8bpSyOwhSlDXol6OjyRRVkol5EMv/Pi1jTVqYDmtEK
G75w1NqIsuv2Sc3lf7+mNtdO7rDqNasZGpznjO7VD//+OfWa+mH1Wqy79eo/v982mTT/FjtCTo3p
2pbFDE1HaWz8D4Z8FHYovBuR72vaJCMH+oMHnGHd40Lt57p95Lb+WUbNa+cSBflFTV2QkGxiP4fl
KcQZL9R8aitcff3gssMPSMFyXVLQOWfGmb0eJxQFHZ2FncM+vursEohM3J21YVi5RFBYIw58aJ8w
C9jdadNj0kqmcqP5uFOYEdO5j4b8lBGdKQ/SWaD3Kz12YZ5CHjxN3oTtjQqEAV+7DXSAAQHU0f9n
szDZt/7XG+UEhmXQxA0M3TdNuZ38t3wW20x6jtFWtNfgGu8z+VerxRfUHrFDapc676TThK4Irljs
Y522cDQpF5sefkvaEd6DtDhZERgK3yQSJTQbuBEJusSkzTaIqpaHgbIK9DKsz15Hy+7lhCTP+K7L
Iv6xyI2iQcxxHP3p7wYWb9zPZeFs9RuzNtLOWTUufdSW6ntq4FC5zlIcSzv/QcuelF49IaENU+aF
r0UM9GF4DrgSYHna2nOMiQbopmotRBq5CIIcQHWUKuX810oKGDdkzp1hT6E7B7llonKYVnWtVD3W
H1VhU622PYzU3jGZ3UuUHCiQYKPP9N3GsJtuBVFaMpAompkDoifyib6YvyVRnN+b3gOsCpV0y2Fq
oWlcCchkzIMzGOQKiahHJS59LGUrXW5qnPzLY+Kaa3VihQHkbf0xIUElMZeTIZcIWAAQOYeNlJSV
8kBuXr9vArAZbrG4p9QFKRNlbr/BvVuDvtsOi+7hUsakaGiufTd8I7sNnPm4xoY7vZkEaXtODLJr
DvcFV+aR4NNfC0bWPV8HDWU3AYQmRxBlE0kA7QD30qd9IWjj0XUd9zW+NebRCcnzBZI8suOiTVCA
AxaSt+aVibYD+0VQtQu4uV9yoIK9HhyhRO9RLEbnros3qez9WlKUn2SEPUK62U8inHZLOTRXI2i2
pmHMN+GJYl/Gf5WEftJCcNo7lJZ0FdJxubfxlTCitZW2/U9gjz+ssk7gYHM0t5ykv0NwYjKOLLa1
DYC9liGIDQ6xdVnf5prka1+2V2GN0amtDRGsh8z8s6qqDvgNgoJaAACuSZfb9A0TWsuu9FNVd85z
VC1qnB4Cn9SuMZ8X0nlR3SG43R3g2UfXarVLj/DtkpLCTB+EqiCe0PunxUgyyhhDQR/Rzs9dS7Ma
HwLjopBKbtTLZT8aDQy3jFFFGyVMAZ3+SPrr+NLHUrgReu/IJHbCK6ML/aoFDj5fgIB9SSVZaIE9
bzhKGhtdotubltDGvq4+l4JWq/8vmlH26+uEA/kR6nY8k69RTg16v4TJHVMjH3/JGanAdJinlhx5
KTyRi1KXYNb/CBbb3blTnl6EFfCNNgmClU5B627w2TxG7n7kP703IvzFVPnhNu7CWKamaePyNsRT
8uoGmJK10jfXThdZe58/fcXtsQAknn9kUgZUoJvaL0YgftABG9eKOdW55JwkWFG3aDcrolqAZqMC
J7tZ1PbNpb+xI2pLQ9LIRL21xEUdMNTiucN0rEighhgWnn4vAgpLXFXzQTUIcy8b9gbaaQIlmzNJ
LjjrUvrymvshgX893Y2OnOM7XApSnpNm3hv0ldchzoQ1xoV4N8heeNiDo/Zi6QN2WvJ4zCIB129j
CDrF4+eYVeazPbxWA7ps+Gvm1YiNF5tsoxXSLsHVwwAWYma+CUZCYtCU3LwqHJ4HA8gPisUrN3uW
ChvfWFgdeRapTU6I9qtriEH6vYjYeKt0a965xANiyvjXgjregpLol7i+wtraLr7/ker43w+BrQWk
msJFwYZGkk3WjNZBZxi9MAtGqz/5OQJvMLfvRB/2OxPR3Ukti8PNYEwpl6YaO3YipUiJ78UU4qRZ
K1pow7ZCqQ8CTj4dFjLCbFypG+AFZYUba8KoW83oDhP/PgvrgKVEXKq2ClYtrYhD74b+M8S11ZwW
AViQ9MyuRFteSmOYzVtniT8sgf4eWzAp1GrWcOrlI+Gjr8Lmf9DRlLAFgw7H1n+L0/hbYQf9fpDc
J1siDXqGtZSt5sfYB+92AZGqjuliI9gsiFtG4g3NRH/tk/rJSuetM2t/xbMutuH8GgVRv49I+kJn
kJwdZ7aOJvt3I4VsmiTdu/Fq5Do/BwZpDGlc2zRtlnBjYOqDqjR1CTe6vFoRqJHQNl6SXSNzeAzP
ICYDyY2LizGHSl0388VjjwCl2l5/s9Ry3Ua6Y5T7Jd7X4fjaJDZmnpbb+qBrDSGUpnEhSgW9ZYbt
qRyNP3Ij/DEz8MNBQCyTVlqEe8uGmZb7Vz8r5nXYjUApGrs7VxXYQp0NfFtqrb/qwIsuywiXn42X
vLQGomvp3bsm7R5u3yMYcA95EoMkB9W8SxhqPQBHYyFAmLaB+Dgyvcx93JWJ89TbWG1d2zjbAoJ/
Z+CGjsoPtHNztiZ95V0N1Bt7THdqvu704lsdIxdaspLcV96sDT3ZvydVZpewCTNfrau7PfbGR1QZ
30VJaABzi0tX0IcMsmWPKXpDsEF8VAX2VHfgwiO+sHoUPMKFdimgLeB3DaabzihwK41sIqRyrdV+
o5Yh695DK6jDTVW9Ktuh5rnerqqMHwjWvKNbtHuc0fNdlIV1SXKbY7xBkKY54sDwE0AGczgBRhyJ
CBEw6tb4i6eNx1RizdzQPXGmSjaO5ub7sTVnyCVOfrYB3QdEH97HxIZqz4BxF0ko1GjIzrmOH6Nr
obGlppV+QR5rmbQVpfnRkXrOBenDepS3aIWhpi04MS32vyUlCndlM8s9k0MpezlnrM7fE2VLzykS
DdDpKj+GzLicqC0e84xHTzdhuY1L/pfosC0qRFdAQ11MCBWtOXYe/uh9th2TOmHO3wPduqX4t6H7
DCdiS/giDNkD/Hh4KAeCns182dHJIh+bQcE6BTD+VBXxcsq68l5My3RcTDM6T3KJKc9NfSkvypKt
C//ZDVxjb5AbecQWuPmNF20H8QNwNi5mD5dFk0Efn2QoYU/GCCVSuPI0k++oDE6sADvsqtH/7rrZ
dAll+0mYJaIEY+Phug0640qrr7ktmAs2VY6tQGm+C3h9B8Yekm+/twN4KXWfpTAgkXL3JedKKx01
vLLgRVTl7OeAwbK0WqnRj6Unnw3N4l3UIS7oBabKxkkJQ3Scp4FAzo0Di3uHCDheaxruRX+poouv
z/uC1IJvmuUhNU+q7K2Ny09QnmQnkYXSlF6Ip6gtt9j0GI1IDVHtYixFVfatoI288vvopDnzeDRR
QuCzAAzAsd3buJOlP82hoW3otu+TNpYwM2K/Vj7+jcLriicth6VURBOCqyo7KJwXWg0Qkqa5wrOZ
oMAf9Zutf+DPYF5iVg5Cwlv6X4yd15LbSLqtX2Wi7zEbJgEkduzZF/Suiiwn0zcIuYb3Hk9/voR0
RlL1HOlEzKAJkkWRsJn/v9a3IE8ojXOD5AdHyAgQd6YLpfUW1Hp6yuvSN2h10i04JJR7djZ4VLII
o57qHW2ixiaBCRSGYkfQck/L4JOGumldMzJnhITEKHEArYtKx0lEOkoaS/tNZPiPYeYfG/yw3Ijm
uaYhbd15eZAcvCB/h/TY2sXkZu5La34CnEI8QBza65EuV1pRvm8U4yh3rN3kMVlZaIZ6IXVFM5oB
RGQJAByOGwFVGqyAvStVe4PeJqz7XPtggQFCEzoddCexL5lT3+zMNg+6KrsOSNBPLt5EYRr9uBq1
dxZn7M6r7Y9L8KPeIriMQINqKnYlUVELCH8DZh3k1zMxTAF/1Q8zRbhLG2cxskgC38ZqtPf9pO89
e5R3cUFEcEJ5ZousfQn3a8C9DGYCMY4MqE1KCk/X539BiUtA6D6Ebh+9a6ruRF8x2mqJ6A9do43r
PJtBsowO6dxDHu3sydwUbmdQWUB2aTfd1i8NY5912ZkrmHsniuoLfRimLOgy1lmNQSbrxV9xbolL
1SdUM8z+CTs39TqK8ttqKK0XiWxtYnZ4EZmnb2Or+xSNWrA2oNNxtwInahYUV7HT7ZpCL+4Cmxum
qUGliQLvUCjEU6EH+AFGGK4ezCp0gtE6owBwzqch3lhpl18s8PpoRuFILAt8ipsuNAQnAX3gNCFj
SVFVQRjhhuq7ZoVfcYYQVFwtBy2Wb5PZSOtx39LWeQSZv+utmkB3tD1bTZJw3JX8Q95sTOsMnBEt
/Ky/lAoTHFsI2nU/OJIyFUH8eMHYDNGMwjr/GAbdGWSZEffzodZz/UTteD4RK5b2HywUl4fBgdhW
FWP8hOKt/0KLk+wO4psOuFyIdVL0AtsbX3rUwE/ZQHECe1+W2+9C8Yx98gapZLPIQEhDxNlkxchT
aFb2efnBRiiCaDua7zQqxhvRS4jsfj+fTbdDDh9YzxFEmjsimiaYQkl/aDOno1fup1vqvGhx8HFk
Tv9kT5TsClhzsLC7jzXkm7WsYVoMUZg+xRUGMn3K+/Wa5mN816lF0pApGMdNg2lAD1bcvLRD6vXQ
msbK/hjPgu9FL+PSN2a3X6rvbg+Z3NGgpi5Ii1YFm4SxFe18OSN41Yt5m8zCvu9VcoA7UrrxiATb
MX/Y1KXTXBqbK646TJb2HYF0MbZ5ebXc91VvhhxPYFZt5bfCp4KvJMB02apFgDVvb+n2Rzr/tDFG
HMpzTyB8MEWJu5rIaURoY9JXSYKEuxQ9jgRFwEZiOQBumtGbiu38pDeEetlZVT0JN/pkEhF4yPre
uthd/5JohCzxHVv+yPNo1jsfh8IzH6Ig39UpomcdMu+Dj0GDaN+bbXvxbrDoaes2mRtcoYtnaw7k
JirNR03RveKWoLimFXd4dYxzG8auirfbdyFlpEx1uBi7v2EDe7tG9a/pv8SbuZ3H9VfnsKvswyGC
wzGt2k3HH1yoc9QXMrkERshNYVRcHs2D5jAQ1mTWXHp0lwoUuyxIaJl2VRiguFLCy2URWKSQBdaa
Q1jrWxptszncghYf9jL24G4V0CFFDDdXGbhpFiUdEu6eRHhI7wQMHx17VJTkr6Nz6d3I21JWIl4o
Skz/mKkgBTXPABnAsNgR9YfRaRUYUjNIGoYTcdLV1GR5lHo3fmB50/IMPziOi0BLhnXOwIC+Nh7F
jAH9CvuOtetMpAzk6VG1lRFSwDx90AkTODC5A9FQE30HneFzpWrRy0hDU5jiap7PQoTVqcv0sw2M
4ZqSt74PPfN5dvGuqa750j83BOFocWmBq1Di+j7Ciq9Z8lmXaG4rFEebnqT7g5vE+hGOOIJcLNyz
o3znbvI+ccs/w2JMLoVVR2+FjE5f0Km396WsmCzUUMGlYKBladFuznzgFHbzdrmn5BoQZkZW8lHQ
P51lcwb6mZzATpSPKL9cbMDkXubnvk7aO+m+wYVjH8N6rjNOx/FGEDdxFilmMG5w/skw+3w9GHjh
vpNhzSJpkUE6t1DYTA7tefiq+UhipHeailBbBp1AN+k+LtN5EfurTvX8/ViMR+CX12WC1hbl+2QO
YWrWY7cnW+quZWCRKbmarmafkpDkCTrnwtyzO5CbU4OlIjH6ngFr8LIgq+sEzWQPHpsUM8JwhoYZ
AmWpfFsTaLwzukTeioKgS4e40w1KjnSDAIxSmQf/IOKG4KtETttwOrjXTDH2QDqb7azqiUDePH5e
Mx49+UJCKG2rlC7IMhiAYonopi7vOnRQmCxkQcG41jemFyBexu2Av6/J7WhbopgmPJHDP7IcpZCB
Bthbor7zNcppbTmwsdvxJiFbbkO+GHvrz2gYP1ZGOzEphCJAQflD2xBExCEcEz7I3zaOqd+PEh9k
IBNtG7YNFkSA0aU2vnOi7FiGo3uM/qJo459tsKZARMGJAhv7FHtkDUlJYasbdH4QTBeUKPOd6/Wf
Kqs7hkoclBvOCgJCeYoTK90F4i/gEPVlLPJc21aZFj60evKxHriIDtyRVrNrBPc2/qcKxlYinegs
5phrm9WTkDBdc4t2OZYoA65RPnGu1RBKdDt8aHJlVaRfvkvS5Oj4GvEqkHWrkmjjNuuLTeuw2Sri
K+t8rvfM/PvNrMWnbrLJ6YzGj3wVc8fcdOuJkaiYIWzu9LqQ5Fpne4JWC6hmLV5wvSW+I2rFKjw6
6nwVutfsiftgiLUUY6kOnhKYaCi0GiIyz3FFlSJKJvDcOlyRuLlKqHGMjrr0MjLmueg1ZYnIzyKm
wvztEAJYHATNV2bb/TkvBFO6w+J2EUyHjwye53VlA/rDgdJv5VfJJt28OxDUL3YTTHeWObzzvZAq
TTWbW6lCgIuue9LMNj2Ycxcdq8A/L5Mgwqs/e8WgHY1a1ze0hgh3J988nRLtfYhSDvI+W0ogINX5
uDlEdxc11MuaFhNbLssZBW8j9wSY3SoiLfdVgqwWhNtLY1IbwfT61yS15q1ddG+pqFIMse15N6vS
om/N1wJtzdFMGAtYinGMH20+eYWBrTtE4kDn2NtHSCzul0XOHpyBoBCuka3DuLKuY6ObUIUgd6U6
jffBmL6AAopPWlpZ98zL1xioijtoP8a2GDnVMjQWq6AcekrfDCn0St9N/RTdBg3rkEfzfF2HSoLv
gKukVTNdEjO4k5o+HuCYF5c0FNZ2mAQyXkXMqpFI7KXuvUmsdrjT5vwQmYysyMlpD0hMMzAURvKY
ZYKJYhCS7KNjBU8xGu2otDrMpB/dBqabZk1EZYy1/XQgCPEx8PGUsvlJrcqocE9QprEGkRLqGIoo
ECOp4lFunke3G+6XeGYEAUcQCQaawl7fM1Gg92Cyo5M+e8YZieABN2kc03Vyw1IZtxGKVEZ5JAH6
GRhesK13lNNCFI5K3Jjf+16GTC/PylvqFHeS2B6lvCKl1XTBYOmGtfETkxleEQ8PgcxeJNyAXT6z
Y0elgK3b7sMi0EMutvd1GjMqmwi2PIFLGlhnSh7tyURguvZi4BHK/7CVpves96HYR8A88NLgbUCd
jHHLx2NYQIUnbx1962lhLdNKo+JCithen5iB2MieJmi0KPWKtesJIdaB5iKqdeBwINrmjjUgMloW
CIfqQwIZ5ns5ZnmkOzVJVT5WgNqV+WWgiXVI65lAyPgx9XT73cSREzO93PTDN9ke3HHSwDP6nShv
xSmWksYDmUg6mSInT9jHDjPKeigYxnot6LJlUcWktpY9Gu1F/mF6KbE8gUtrWY8Zo9dagl2qHnbp
eFoqGfZsjAf8/O0KG/kI9ahnkuvk90zj7yhHWgCh+oSkjCbeTzktKC6sd2OUNVeqkvZeCOOGYRKM
spT3pTV6966MNPboe11CgbYpIeFaEOLO1syPWoKfJ88yHyqXJp5IYVvncLA3qFOwZFSK46kmtoma
4vaj/2z1+mSvRSrL3aQPwb1HGsMuzwFxd8ETmmwGVrb2kNgokLJgfqOAi3srSPghSk8Zxy84M4B6
eFpyaRj/77zJzy/SH2BWiP4hiaF59hmnxuwl0EwSRv9pVvxZKhuQUOOJ5dHYn/VFxaFaJEDSRq7t
uKtAdB4bRiRXMmZTaKJzdSbop3+iKM9WzmnToZgaiMMl2Hv0IyT5HRbIJgWZYLXmcBk4905l7G5t
dMK98PR955p+TTyo79KZ09/VU5id238vZqywnMNpiVktwUL21Vlr5ShFtEnzKNhZbwjjsm5k1DqP
dZyuGiSgs1XU97Lxq/vlUWvYq67ARO6BqazQqolwhWbE3vmOKAGcjIm7rT0K4AL6FzN5v9mTyONz
UtFA+bfzc8ZlT9JtdvOgJR9Mct5GUwCxATLfHQuLiE5pOOitJmpzUTgk+zEangdckqdl0QwEoyRi
fJPDc9kFyoSxLEKHum2Vpsh41HOeygeIGZqGcUxdW104lquHoUTSnp3dy5yaMtITG5mYCOKd8Akm
wMzPRIAB3npRkC9a8gmMFTNavMvY6m2EMb1EJCWeNOCLbGG9o4TYZckmYTpOCpAfR4fFzlqpwj3K
PeKQraTYgDb+5ltu21TuGaLeM+AU/Othld2FafuhTocGb1ZlQyLOvfvJQzbY2cOp1S2bAxrHFaKe
cM2BMKwXGmcgCmPnDOBUltWOI7Bu5v6Ul5Kc2mXq06+BEdinxLiIPslOUelbAhkRvdY2QgBjqmHf
94UxJqCbphTKDj2qUW3zfjGRGpgyB9t095pwp46dTuVdeIwi7fQweG34KHDO0MSbJdO79oMgimI/
NgSjwmV0N7RXABWqSCNKVNl93b1nV28NErKvcd5WjzTP/8qbROxr7iMnGgbbImhxa4382pSgn03s
pTkUnFaSKcMkZ4OhZTp5DUTBrhoIPog0mghLllFtRBjwU+xtSThuRiqaW+5e/ckIm3S/uG1CjP8M
tpPjyIiIKgMd4yLSScLovdO4NM7SWOMUNBqSrmR0KdTC6cqtA/DyaMcldgBFuOoM0oAZ3mNrotas
xwL5mwW4KVROUz9AvliQElkiAWoIRbijSr3W4244fzXSZZZBBTzhvqrSTpjk82833XHUEVZ3ufRw
Xoqa4LxxvrlDZJ0jU782MpIbKK+k7emwpmslZZtBh2zQFMv1gpRaSCrEkdNJSZFuhWZmS3KJ3PIM
p1M7jubQZwfVxllmpJ26PDC55b4d8jHU+4bTsogzZzg58/BYQcP6oQnGwNFb45xD7KTGF5oSRsYW
lTmjCN8NWd0SAWLaa8QyM45nTdz3XjbufFTx29KG9wYSkm4KR94uKPFsNYoqjtSCJrJapKbbbwTu
GU77cu+qMeGcA+J3LGp1q9Ia3uBN9neARk+OkQY3qRbg/GCUBLN+yGdKeCk24Q1hQ/IaJ06zpreN
iXW03GsH9NhyKRdAmQ+3UYvyYXGFS0i8dD0Xl3jgDvvEmR4dMxeXOJttFDJ9uHJHPK6ZZj4GzMjO
XjKwcEeXnvDbJRFlMezacLsJRK28rY3e98DcYRW6QXwho8vap6H1NIHh71eT2sGDWvgjGiSQFdmW
AAsqxnTMFvOSoaos9WAOtIug4iMSOCVzrB39FBq0Qgf3NB6uTeV7dNTdfJdbnIt0P/JHNJHhIc+G
HO2O87Y36weg/zVRDheTftl5MeATdA9mpCP8Uxb+u0iTxm6u0Iu6AeZ9HJ2+hIMKUdBWvdRlYQi+
a15I2iszMltTuUoXzkxkISH5ekupTaJWygpzJFdQ2W6noCJjuY+wBA6zb+x9Y7gtWLrvadtCTp9T
1V2hYNbBxYM+bgecBssCwQzXr3HAwNxxp9jSWsBglJIYn7hI87GeEBitWRb+Dss7D3QzzxZhXPSw
t0s49XdNaCBjSmz+HK39xZ/AGMvZ+AV13JAThBu4M0ODEOk7WEt0ZGwkQ8yBlBy1BTLuoz5L/PpP
n3vDrlQ2PXhLA0WZ4jA2Fsl4XDWojkmMoeSpaF3qbE0Ttalble1dgDuJEBOChJ1ekOAhudQA8KEK
6EoSLKkqvxCs6e6yEjjJWnT4FVqwTjkBlGn4KUXGAqEkcu6HIjK/qv7CCulf0uDtrgYrOBjKD6Jp
+8iKHlN37q+DsClIDeaLyZTy0jscGIVvBlcO25fWr97VgTAeHdvMAQvpDoRmkAIt2oi1DCJrb8/5
52niaO0JJEawXiG5nipleauDvaFxbVj85WmnE1aoc5YuA5EoDMZLEEr85YMpNrPX4YCnNb2dS0xb
M1Q3lMxuiY++HwFG6TnlIVHU88F3o10p8EAsC0ddo+w6f2N0KByyJlQ/MuNtc9Rs6cJ5lwbOz9GP
wuOyxk56iAVUtiU8IDIVcI9KSTvjDGlTTvpU68qboXX+VZKMhZgT5Tnl8pKEyjUDqJGyLs4dM6Yu
oIq3UGOzA4GjDwuQpzUnosf1YutC+LivOvTEQRnDYAfGXvfdkwF0MoRZQ+diVuMJgWri7FbWOaD+
f1hIQZZiBo3GeP6NGNB7pXFzIB5QmrU9AGbS8F6LL+NWB1VtM+fQSSBawQLd9Ep/tiwyu//2aFll
/DSRy3fiekEWoSrDLwunMFvOtf4hblUhtgnLq90LcaBiwWVLj/A6UezmyleqNlaewuMWJdsZNQUN
afIZYtQiVQblvAHzE+QoojJtqCFLcReiQ9fdTTrqK49Eju0y9WmUAeQSG1r8vmUw0GunponPNGHs
ZzjPuG+p37JfPCpT3Hnbpaaruf7611vO1F/LAx3dMnRbbTzT4TL1Wk0smDiZdpz1e4EeFe3cdO+o
Rcks6H52OBewFei75YXCdd97DeMgR3Ob07JojaT9+mhZFf9+IZUzE3eKrxsDq/fXXHFUpVgqSGdZ
nhL/zhv/vro8QkVlb8Yia9bL6rKY1Yc08UGn53uyyUtx1lEwRudlkQoaA0BeuVcoT/yoAM3fF9+f
M66NiX10ecmIU4wBBpoKS28e0X5qV0gW7sZQ1JdlNYJB6SKGTk+ZBaJxeW5ZeG0mj6NR/gl9Z+XE
FILTRkPbSfvJuHQNMg8KMjgfSCuotpoXBdTLL34DFMGuMQ9ZOB+XiOHlqSVneFnUNSRwNzHevno+
VEnEyztMg5BDSJ4IFf793PLC8hdzXDNAojS6XZDEIcrxk/BS1GUd2vpRSbCX55ZXv69ix8K2vax/
ffjq9WV1WWQzpOPl0dfPqYbimOrpmglOfCfJAFXT9nre6PgB1nTO6ACpxWRSWdksDwNTyV5SmsK9
+pvv7zG1JPlhFVfmsbepFwa1SqtRfISO3s0FsBfNSl8HEKpW3cDJG8Z0KbI6HyttWszjhSLDeDGQ
wa/h2ZGyop77/sL31Vi9ENpmDzPSTE+xJsN7M63vzSLnblKH1xy1CzetlFGb0TLhskWvyt969TWb
NFDjGC2aD2Cro+Os2NxfM0vVo2WVUXEOuFCSuud8Rspc3SYqQQj0mBblHtQAVLENMsopBn+iFlOb
Msb223AHqPIMUl4cAgAY56V7Y3uMRhWhUIQb/+DcV8jktn4QW5uU/MNbpnIaSImEMKNk3MtzFHn6
66+vF85r2bVjeGSy265tuIxNbdf8WU1swG8y7IxZiZHWtwxw01/aFay9eGLkFnxtfmNt9pnKctKr
VviygM0JODJLyXzrR9PfECr37ZWyrzBEkZEY72jyUqxJnPzATI2W+6Qbt6EpjRtI/vmqm0/Liok/
/24owq2hqrbLolGtmUDVYP+fqwPO4VVkcYJXyfMonfRLaKF2w5mvlGW0D8PWc+4J6Pq2KEMkrC0s
wOUpmOffnrfQa1HOpFmRlc7VibrpvFjLqHuYmD+oJgUMlu1zCpUlK2zEDLOa8HlVykM/JTTg1/vD
+g/7QwiUN9IVlkQI/2p/TKKNaTvY9j5iFHWfSWk+BAPGwQSOSoqY5GF5KgQOdM7t+u33p+LCNw7R
iCQwUX/U6C7gCYa0aNjpv/Wq9b6043yOuOM4Nyczz5KRrGpeqDIxdpsY7vWqEYyDfniJO3SzI4ph
3NvZEG8rcE00pYFTrsI89rCsedtfbwGhjBUFHmkSZD7/6w+l9OF/rmkaludYnjRebQEv4caly1rs
c2CddfpZ7+FILYtKpImKTJy+rS9PuklIWASio5Vk2LyjuB2i9tLTF9R77h7BNfy4ZTUqtCM4dGLB
GCjqPl1klUxYBBE9umxZyuUJZxwwawc7NdVBLVyTXLi88MN7lid/eN3PPB/4XS63rZVH+wop1l5k
7fA+zRKML6H1kgrTPru332wqtSlebSp4ZYYwEKbpplicRT9YAXx7Sgyvd+w9d8j4yJQmfQIlQUK0
nn4OwtooQGizYTobC2uc1/T+c/pu8FUYzAIA4BbnaozkXDiv+Gk+4HbAupDTe/RSC+OvUxKjPAab
cSQcgXPDvpdqYU2xzaAivjdHJlLNiEK9tQul7lGvGg9hJOcf3qk+wSNR22Yses3T+CUMY+cYZkNK
gDJPLQuDfvzq11tHKsfIj1vHNQ2dibTpejqpssSr/nxpK1sEuH3gI3Bu83j7/ca83Gwn1tehRiWZ
/RbM5JVzP1/eE4ZhRhm9f6/HNnpqF8NvMP1JeBwyjnjunwmlhSwbxc1lWbVRPG1EWGb7ZbU0agkM
A3nqsmqU03yvPgiTYv+8PNUGH5YPwwjxnz8sjYcfPwyE3LcPIxZsvqdd+LB8zkhGsOpD+u3RpDkZ
yah5joDl7wcPz8xY9c2zrneo3irjbVI5AyqA6b6wnfppeWvXyGSV1BWp3OqtQYyReDIDtJ7qgzIs
W6jVlBBYvSp6IOPVYO6/flBuegfH9PLb8l5ZIjsN09E4LqvzOJEbr3f+Zlk1tL6+hPifvn6Spbnm
E63d5TWdZur+13vde3354MrhuoYldNfCSqdbr/a6+ufccQwq4phyuMgSJcWyiJUquNGi9y1TA4ov
iGlRISaoVkmHfyzRd94XDX4ADib4Sk5bvPShz5yxjt9JwsVOmF+dda7NBw8usGMCdkeVS9740p1f
HvVOQ7uShAozRmaW+OkTQoD+uixg/gxX+nRinRspBHz1AsPO/lqrRduUnyK32kS4Uo+Vir+qOazu
h0qcPOpaIKh5qjSLiMG3iPeuei6up/wu0jyIJu5wSXRapUIpH7+vVujhNl1clutK2X+/+vU0LMHL
qqEe6c37dq72bLEYp1VVvpl6G92v0ZSbtpyfCGwpLn1RiXsENcwmWr9+i+2pRhVEsSsdifyqRP8W
texeodjfU8WQu46+x76pSTPrc/R4rko79tRC5iHVF1kBOY4GchIjxCmryCR1fvbylpkwWJ0T6T7f
FnmEcns5OP7r0/jfwZfi9vXkb/73f1j/VJQTqH565D+v/u9h+7j9H/UX/37Hqze8jZKo/PI5+vDL
d9097Z5fv+GnT+Xf/fa9Nh/aDz+tbHP60tND96WeHr80Xdou34BfoN75//viP74sn/I8lV/+9cen
ostb9WlBVOR/fHtJ3U5dbI3/9ePHf3vt/kPGn0EATT/kn1//wZcPTfuvPyzjn1x6DU9KHY6x6XgM
VYYv6hXD+6eN88zSTd2zbJ13/fEP5nptyL+n/1P3HF04gsY4yEKdl5oCpeu//rC9f0qDe4l0XNdz
JdqLP/7vF/tpz33fk/8AHnwrorxt+Dd/Hii5OmMkyl5SjRUMKeXre1/cmQo2IMJtVlOermx5EzZS
KBTaEHPAjLRGKTc1TUhNr15izWKiMhUlEmXg6lGHuJaQgG7VaY51/GETfvumP34z82fnqPpmruOB
K0M4jwCU9Z/vO92YJmE9auHWhyyMRmh8sMLhmmk30QDzFJ5rn0crBiXSvuk43P80iNiJ/dY9avwI
Ha86yMVsN1TjHUrZCImk/5fb6/5dQWV31Y1jux7qSnV7GrnJGmjdhNBcdKYvK8CK42/GGNbP7uTl
13A5dWxuoC6WR/nq1zijBrybUgfiQxiXjeguvS+3ma296HY5v7U4v1dOE97mxiAkEqcQ+JU+1Z6y
iBunj5q7VBjIhXaee9anOdPkXitb9wryt4D0WD/6XFbeeKLlak36600AY9OtHhd+84mWu/MyTJdc
yHlDjl11GPpBEVZK8+jIolRKaKVSIJmXwyjfQ4UJVyO9nd+MJZZB5/exxNetwFDXYooksejb1s/7
NAJ5n/eOF29rf8gOEOUvQ9R5+9yo7XNBjwbLFylCo1XZ58EFJBg42gNN3uh+KrJy9+sDzPi5xPPt
y1guJ59wHct+XR2TURF1uIIpRotpvC0HlI3/6OZlNcOcEM5+no13HT0+ZPDHOCy8fat15m9KTdbf
j3NCfRyTmj9DT8FG+Xmb+HY4WiOt6a1wgR/5MRbCbg7HdYN4dKf3wwV66XQEmrF1UPntjKw/aEP+
XLoTUc518jgJLX7UjMhGjvs5T+doPwkoB9zBO6bpIyFm5TYpGsKQuZwSC8vp6vTtn6GjfcBp4Wzq
tINFD1N4Rd/S3etx/UkiFD/TSHiEGpiTbq7PL8I3b5Cff2MPN9Vh//MBwWVRqN8tsb1wOfz5x1sQ
ME2OR348/tJV6/nDyRX5EUN69sTt1Fl1uZ28gSkH/neUK7gv9gEa9xPlKAxNXh2uYMIMK5+q/r10
KH+ZZom6AFGmSTX/vq28+jcjI6mO0Z+/Mldmg/KgLW0XqvGr/ZUVsHTAHIZbLuj6LkAWv9X6Mtw5
eumAjECgzHxwcrXkjRCIpScYZW56dtw5uViG9DYckWKVIha5DqN8a06zvDrKmqEyQxEyFGvUKMYz
Fex35pRmlK4886QbibnmS804Nfrk8NVMgZokWi+M0GxGnZULa28Z7EYLVDVI1WC+jadeRV6TBHcM
CpkeNGUFR4K5TrKeOF86ZHvN+kIENS3jrmNmRTyOkmk115RL/qoFxEh53e0xSfnt3jVaMoH6ct8Y
BYKf0hnox2CjMOzmgeZMdpvpkK9MNsbZmON9quEaB1w03vpA00i1oCSTIZdjZAkbiOxXx35n1Xj0
h8jfp35eXfDWoP6akz1iAftCrORqwHV9dp0hYhYb4x8pPI8zVZWohNZEv7k6mX/bs46lNj5zZyEZ
d0t1wfhhHoiLrqiimopZr25n0h22sOT6I0++CwtceX3BVblpSEqS9PVxACixgOfe46nbEEagH2HZ
vjEicCxmZ8BCJRMyDSr7YlNCJkh7ZSGt2TX59BCWsv/dZeTvVzOP0QW+ZEt6Nv99BVpAQNAFBGeg
/OqJcbEMrKBJa6C2wTk7JpLG76AVF9SjZMu0p2Wbuj5lt2lurwxKoj2Vv2I/C4MOVB09tibYorqg
tdmMf3Ym8hfPVOYBVRQpwhzzXZhv9V4j6rseQmRoc/UXLYbU9NahaZTnurP//PX1+lVNR12vPcfW
DYezz3BsGhs/755KL7pZD9qQSCmHu6Uxu8w6syq/mf1HnbDrWPT2vVfh4GPqhsciJtAlBSCNg/ng
GvSIck22x2wkVM8tJxfaUa9/VPcqoDb4Y+fYelrUpnM7AYmtQwshZtogIOZWKyPzwUZMkIWo0Lw+
o5meDnKTJMxkKB/kmNNI4jUCTd/3Wfv861/+qpbz9Zcz2vMYqfF/nBU//3JUBWVEKB53gJTazOhz
CY9iL4RFQZJc60W30GjMNaXGbqsj6PCKh6mtrzkaFi5NZLfHYXaZ9cwny9m2z3xf0HoC5HJQw4LJ
8ESsMkLYLWFLkG5auQOF468NJaqaqPuCgM68K0LMZ5mZT61sP07QUA9SSwHQhqI5QD5PCkPb2kKn
AuImzlp3nBDBA26v2IvNg6PO4JQr876IxDbTWut3p67594uya9scHtxIhPjb0R+Cni5i/A5bxtII
5iWBzhpZNTuErfnapTuP8JSQcJdTmTC4ZG2GY7/zE2u+aF66XwrbtWaE1yGOb/O2Ytj+Upj5FrFI
udMZgGI/imIEsP3217vW/E9f3NVdRzLWtRAbq9HBD9cc3Wj8MTPKcAtXzN3Qu4nWCeZLZs7xNSgs
bWNpw2eTws+aSa8XtpvKgHkZ58ybMwSJM8cj4lT5mNbZUSbzVctCZ9+pYQo79ylFLpUHvyl2i79d
J/mezEsoLQpai2oG8tN31ka3iqNKT7Y25c/Fw9+/a8GF4keZ0i1O9OGS5lR35q6fn6jkrMLmGCA2
DlaN6279MX126vldLCL/sQ3dL5gZ9cMSNIt7gOu+96UHIHpt1UL4h2KkkT16T7kssue5zDZDarUX
PS/LQy18eV/lDc7vKKYMx/V571HhnSQh7FnQ1PuhmC5hxh3TrJ2L6zjkNHO/llCWLr/ZkX+bSDFV
MZEFOFICcTB01Yv9YUfSRLczayZD2YpyYOZZgnIo6qoNA4kDnnz/nLVvkkIBzHpX7nBFvaOx6ZGo
XUlaFXdDOlwHxrwbiZx7h8G1X1emTqZpGYJs0qBMcUsiBIj9ajTXLMy/4Lu0f9MwXvbcT2MbxxQE
yTMgtmxPWO6rmwhIBzdsfRN3W2YVRzTl0b7IMvK69YgBBhYfkrtob5Fi6T5VOfL5yLybPSouPPMx
aEd75YVMurp6nNZ9B5HvNxtZHVmvvh+zYlO4xE3ofM1Xd+iAUcLUjYIocVTmFzQLBQms4weTzOND
62FFqsq3Id3cj9rYAqUkaXFT1lRLUlTCT0SvXgMN/Ltmkqm5StPwzyJGEe1a80lUYry9D7AHEXSe
wkVUBGUv8f+kvFU+6oH4zeTj7+eQzcyfC6LjMheyKNP/fLh4DULhyQcAbCI4utRWgXvbD9oLFfTH
yZqIC53kxisHLlxjPDKlC02S6Jkg1clDP7V3pZcZuAI6isZa4R4YEkB74quj2rZj6HnJ5wDD3X4e
NQy4bdOeBk61lehzuW8Io33qdKr6tpFv0gD5ZVzT5iCcBeQuTri7pjOr7WDa7/OJKYXJ7B+NKkQg
JWfc5OEkDmZRvWlz568K5tMLQSm/3s/iZ+ECNzxM/FxdBLuayokhXk0LIt1MJ5l3DJYrsLyhX2ur
NEFVh5Py0aiH4qCroDSrNC2cCRhxlsWgA7j1Im9PIBeYzbCH0z0CZC9FInbEKZm7FOfUOm+8t74P
FXZGZXWskLoC5xDXIcF9gErcIj48jjYReTVYqZpy10vMPxXzE6TqWk0UXHNOlHhZa/w9vTiPUUJh
rvBXWWHR0IIr+E4iTt+gs/2aoU3R8ga8B79BMVlbtuQzIyYPRVoO4E2Lot+cJMbfN54hSJxhsCS4
I0pPXb5/uBKZPdqaxkrsTWI4482cjYIdNxy7NhJHcPNvHDWtVe5tBtSSykIAiubgkTASgr9YJT0h
oDFkve7/MHZeu5Fj2bb9IgL05jVowhtJIftCpNLQk5vefP0ZjGrg3qo+6D71IChVUGZEkNx7r7Xm
HBOpKOTtKZBVsoGUdbr/n6/y4x7/x9PM/W/wLMPhUQAb/v2FjnE+Y96k799lQNArI+qu6QQ+BG0G
+ZwrTiutIPc9Pk2R6qfMGdZYZYblcjiLDYjPch+12bwlTg2115oOomWtBw5AHB9QWKvfAfxd/suz
q62r4D9et8IRwqZWZ+Jr2v943TMiQMdMUl53mueeacMHhz6Jgme9+eRWJfLZkhmVdH2F3XnDzjSJ
obpEZKHZIY91NU4mN7WUQaVQDiIsjaOEAYRnT4PEYo5nyHT7OsmIiKrXgW+MwUDohf9Y8Rcro+Bk
9/XkoY1RcHUK9jrrBlwUbFxXxvQRrOf/fKX+vXvFdMx2VM6f1loX/bN7pZQkyw8EpOC2WNeBsaOF
tIyYItkRdyMHXtmWdjEW2Y+SULgAI8z70oViG8XltOv0awljfmt3efxZx87OkpT23qShck6GztiY
68+ZE0tuN2RIo4o2KOOs9ia9NU7JZP5gAO74fHnN+ro4gTfOQex2RkBU2hQ0hF7CDLGzl4hxN4wF
GU9TYl5Lsm7+y4VX/u3gwxCfkn+tD+lV8IT9/YbNZYMVBCk3gTKZ187Oz6KzE98a0VgngLzdqMe1
2YfUtDyc5QtOXJxT6Fpsybz8H1qk/9vrcbj9VnkXoznjn9shBnpDmzhgeI6MSIWsXlnz1DhcLbAN
ojzHUHY6ann30d5c6ej7hYADX0vNbhcm3FtRr8n/pT+i/Fun0+SiGzRILAAZNi/r7x+SOUaqXUy5
5pmjLv5F+5PiPx0gwGQjzHKfZmL+iqYQv3U631ROvOPKrjU7OZCjVt7/xVOxI7odc27Lp2kAnpE9
ar7/cluv1+vvDzLFlMJZVjUsk1f8j4pyrqCWNyhVvUcX8tF7xPhESKaZK6vTjjPn6BJuP93bzqbG
4fQG7dm5DHRCHtVjiKEiXOGXzQC+xNSrMQBNqd7prvo2hdkHOaMH4HZIlSWDlu/acLZTGlOx0kQX
rCr6QIrxkMVO8MACxm3UBEStDW5hoGJt7GX/SHpUFIAz//nN/wOAt+6xvHkD1YpKg12nDfr361Tm
zNHs1uDNr6+KomhAZZ8wn8rCyaEHjio3lKKYvDwMvBFOerAaUew1SiRv6Vm/5oTPdpuiJ7z+ceTq
mtEOFDsuPT7q+FBIeeIbSvgZq2MKyDkdTnYtDTRK1uLdYGqKmWn5CrIioR22dN8UmequUKaXhz9W
V0ErkVrbgkWqZ28c58/KtI4VAfaAZuZqz/n/M12lnLjvZG+SYOxqiVlf2ly6PqDQAKEQe+chdB/0
YbIgyiGUC0D72Ke8HoSF96BkyTNWyUG/yopuHENcA2EwxzXiXT2zZZxpJaaeOiF2lGhztezst1hE
m1jBuq6M+A+iBhLQ2laPIBKXSOb/i5KF7sb6wPz/d6lGAa6y5zEO0WWDQ9HfL1SV5W2GCM72lHnF
jIUc+/txxvWoRQhL2xWyI9UF1tDV6/X4Ulbmy+r1/AtvmnXpATwoWpgVdhqtXx7fYS781kDbHOBI
XVKoji+D3ArgT7hCqKsexLTErC46293RWGFGfSverS6ZD48fPdrm0mB+DZrUe8wi5FcrIyKA/Avl
9rjVISxPW504FT7Eh20nk2YsFDriig1JU4+YK0L+FhyIc/NX6hW5sFAahtDcdnIfkIIjP3er+rZX
u4FoNhgDBGlvklaj0VXAm7Ws3K1maMajPkWu7mhQpR3ISQ0RnRt9ttMdc/XpWI1fZTsS+01yFG6e
yLwvxELB/la2f62dWmOF9LPQyDyEMTY9zn+9UDvENKQXX7DkWgzs7O7OgohTSmBylL21VXmUN39d
i1GtcP7E83gQOvveX55u2TjU8PykJNMvkgproG0LzotAmwAiSBrsH9FhEbe6u1YtSEby7E6ba94h
NUhe6zYcd4+A+Bhf/BQu4mmJpOps5PNHREV970BfBGMeK7tRqZDYV1bE02n9inVt/hrQHv/rpTGh
r3xN4nQVt2O7z4ia3+q48K4yM/42U2QMD/q3xAAEnoNLF6W4o/iFViwpjac8lNkkyL3jGXyppcJ4
cWrjjWa1r1dz8qb24J9U8QBlEcgQMeN6Rf+1Gdv4eZ50BdxFKD9PNs5huGo9O+ZLgjD1RVrIYoZ1
bAHWAkRTHDpyA841Adon+paEWne69m4xmSrM9tlaAAFpMI+DKInTwHFAwJMm+FcmSkiHzAU2VAca
Abgez7jpywr2WstCuCoN2LJn0Cn4cJmuscbbrtojb2tQSgao+R1a03A8rJxoQ1MprvIATScahJfn
o5O4VqujZk3K9653wIVAZlgXns7MccyuB7q1JeBTZYDueighRmn7eDj6eVC3iqzEfupM26aJ8G5Z
r12nyydroDvVxCrikfXcWuvjk8EGtS9RpvtRTfrdpJnHZIZnYGFmsUvxOTr5kWTf7ikvy8tj0cYJ
67LYcjyslYac07xyFYp0aRP2r8STTTjQU8IXIVQjrQE2oyvjdJIZmCKj8tO8td+QVUaQ6nQpeOxu
j7/VfhwmIke20GENyR4GS+NbJhxBS6f+G0zhbNNuygJFCcICOk41dbA+1FLZcfCKXNIpkYBPi4Xu
TII8U0REqloVUDbZandLOKZAKYr0l1KD6ZyWj2Gd+TmKb8PzeIrNytzNUp3CrdVRfS2qBeIlmSAu
RpYbIfYP9Bh1XqlL/jyPC+CvWL1IFUy+ZP1uRJvt4S9L3Bxz1cbQK3A8yPu3w/rAP+DPEQl0B8gA
p7GEkxwy2IMZaP6cVmsWZv9Hj1SRZPP82JIFztHHXl9C/gPoA7wNZvifwiSboZ/sZI/bKur3UVku
l0eUThU184FUA5DSjC98eRGbUjE8xxGQjqDusqP3CcsHywF8/A90cjh9qLN8ySyNgxNGkEewtNzz
MeO8tNDrmpPr0uT6VZu1Lwu15wHf3stQ4n6UkzL0osIRn/N4nmFpXeJOkc71cFKzurpIRIcmuX3B
REjRAY94GqNy/9itG040ODvswZ80mFBKVedvfTRGh7YwwqdJNmSubcn2MtnkahAn7+bZVjjD8iu0
KXenZNKfpRifbiKIUDaK9hhFQmcIxYEePVu9E0VOgn083CnHOFKQGvf4krd5hgImA6RsJwMJC9ns
F/DomIjNBQG9AFEjmn2Gt8TmdEdiVLoyfl/Pyb7yuJR/0wb/rVshWGbHGXYs4M0JTMPW1mIMHevq
Ma2wlGyGu/RXrSKz3G2XfkvkpXajJQyVcH3+hIV32177K38dTHFLG0fwKrBZWvNlBKh7qopk94hN
agvcj5bF/Lcxa460UzmyMDDhweikeZJERioO9tFifiLzXzAmS7xfyaaTRbcbmvx+0or2vc8ASDib
FFHPN06yxGva8saMP7wZGkUVzL352KqAkE0C3tAPStahHuftmodqxrweyRkkEhcinGASnCClCn9L
4vUxEsOUOAQTNP59PyeK7A56yYmOBkjT4XGZp17xwWP4PYmIPiFwNMQU/u1HvMKSS4SvJao7kgCB
TbdjAL5+LOGgkGEQahfaFGQGSdr98RHlmv4nSxrFjbQ0B7poBbNmEjK03j+JGQ7MwHBqClP1E/uO
nDLgrq6ftWg2XjpdcoXiPZ4zbVyHVE4f7cUs79IqDk8jsAXv8fe0xJgmmkS/RP1u+pYTqZqr7loF
tFGJmtlSxo2lxvJOd9AjkyTDHZpgvFWbmN5vuJzyvHWhwlWHBtPPZA3CVU3uD4IlORKIg9pBLsIa
yYqcB0lDHhzzn46MKybwGxwnpbnHMkWM4p6BclefRXO3etsV0HgMWpwonGNT8ev414Lhzx7u8fQz
/l5bpfyNPAxNINWex0B6hL7bIKfW7N8mEshP1ijUQBsC7DcisxltTzLMl0Yl9hO8mD59DXahe1Yd
/WJzjK/yLDE+yc07VOKKdJVEBBLoyiif2YhS0oM1I/pu6/Qzs5cfWcMJoIwCsYY+hKwtkTofWZIP
cYjJwU8XVQlqsqSwWsXLDY7tpZlwzA0hiLlFp9VjlKHYj05obQvBHm5aiD1tR5YONvV+b10WBrHs
8/upi4egdNIPvc3J9yTMvoF3T7rqvDXw/m/mJG02pIeS1DrMwOmyHHV0uHQwRbwoJ0qFTPRbvp75
yXB5L8NZ207OdpbCnEYU54Mw43Q3v01KfDKwjDiiCyZeT2oyYyvK02wYLl4qJjiZ1vqVLI3bbkrl
t0ktXqVWeevyIbB0En+MelMK06Wal7ZGMk9MGNgGueoYbtmgLpNIqiBfzGOKUmYmrooFGfNXx8CP
jLsJwhW0ZcSeHS5lA5pPIfuiHZR1dHG2W+uPYQ54M1djvvJHrtEcNGtgbbMXKnGoxvxarOmQc5Lc
ImN6ctSZfDKD6bDowCs68696wfmLoXgI1EbdKBbIJMkpLhpN7EXMJ20B7DbU8p2YH/AgjiRw63fF
VRvBEEa5YxOgY5SumTARIiwvkcoM0gzKzDZ9QcJ+J4zw9XGjMMACy96mdAcgEnusX/bBoW/sCmSZ
kU1Aaoxhr0pvxEXs0rIKmgrhs/HHMcY7duynJvo2+hBHcB2wl17DhDROsFhTMYMB2wgbJ1Q4Spta
XzP6aMxVkPwQb6QQXdvpymXXU0UOCsySgGYRCJPmvnia+suBzQWfZFC8onG+s2T5XoB6VnP/PMrq
q6WmaJka4y4rYOXCfp8NmXIeE7k6kne6S4HDRgQAwHAyLOvD6JwOY/Yc+UZtm09S10vbGsOjO6RK
4ypN1W4HlSxQtwEWJWWybxrCIexZ81NZQ+9wdcyrXv0pLfqh5beZEazd4zuL46+pzqkxVP3sqDBJ
8XVzcqTDPuz0+vcMKV2en3SaYoRkNs58S2HPSeqfjrB7B+lAvgWZcFxUxqRlnj2bGhs9rki87jrt
Lra8vscpEHYQF1Vh7Y2ESJOlPvfARnezar8zgjb8hqZb7OTzPjc6JG5rJUXwH9Psxe2X6hfYaM9W
elcb3qLXNmR4donQIRR0QWH1hpbsdjmj8gF9X594YcoCwbmcxxNH/keXFc5bpMyBIxXTa8GY6RjV
DiEWoNw/1XCGWRPNsIHZ0qV66G5a3N5TkXWfGX4yP5HQmph5W5CIQ/sVLdEpg/gBvtNoDoLQjYBi
9mlqUaYVwPrUwnoj4prXoQOx0rc9EqPQCF2UspssajYhMp7mo5ZLD9udq0n4msNuM0ymPzqskDQO
xqDGOvcy97xdI90oijem76aJ917pVAfORpkGaTRee6bdrc3GpMblnYNntw/xlHph3XhIjUhS4UNk
hyhhRUj7lFHnntCfjMxeC+QTyGgZurQbtnqC0RlDY7ebGvJbm44NZu6Lg8SHV5rOG7FWBDzZmj8Y
+a95NK5rboimEiOOVjEwrF2I0Diase2Qr1cSQKjXEZ+6jbiPA1H3K63UwCCOdqSjYQ0jksR+PfgF
tnZXxKc8Fl9x+orJI39O6oKo+OY0EN1BxXu1E/3XYMLCrfvdd1pKoE/KH2HYkaVRpLDHGv0pgYHb
5qb86shkaE+K6SvOj6xAImnP0CwjCAsgb/A0gxspcYTPzWGArwlpk9hhOf1d95Tcy05Uxr3M6vDc
x2HOu8ZX1qrYoYd6kzYv3DCmZ3MjW9eKOL1gYsC9L8H2cB9PKZT+svTJRT7lJvKRVIVk0oXLjiAx
braIYhG/HJGp9qsylr4iWG6I0Y5hm2eq6PfdkNgnA6E9XaBOQfmzQJ7ptXFrNo1r4doll03NrgD4
nvK0+O4EMJ8KG8om1yrpCRYJbKwqPva+kZ6seliLQIQej9nWczpAjJvKe9rjrLLOIZwsHXoERHOz
Aspa226cVQG3gNdxD0qscYIcMsKhPRlYFWWBmykHG90opjo8azkkx07iDD2CRVJI+mNwX5DzvTR+
pfUpqW7lECT4awgZjlGwyoEBMRHqKudf7lrfuSIpa0BEt89Dlbw6Vv6E9rLcSn0zB7miQSJnTuZi
7c6OOrnGrUj0LwVEgM8nuzacbXWz/rxc37kVR+fECd2M2gZi/vxWTkOzl8Lod2uuaQVTJrwIsmMw
9gvUR5ZrNqBncowwG77Lf4bxj2I/QeLaRNN3nkaujOW7N5SNMXJGD3u6yvy9Z5mm+33OWF1j262L
t6L/WUm4MNkNeDyNOD9QQW+0tmask3EGTDeYfdMjKcikfziwtkASB5mGazqGY0YsSJMeJ3JCsfxk
b1ZlqKCvWRPOuSxzRQedjGC7dZfZ+gExcVMAYoU9RPO/8Ub5vITn1DGBzjIvrNorbCe30srdYFb5
qUy1JwKIULiIKMDDNCvSdn1ZNqEH8Uzb610TY4bERUxeQmvtiaPAtpRjID0zp/41FSooNLLEIkqZ
UgO1OEzTL7PJvmV7oLCAUTipHCHtFloeYjgV/4FBxaO1l5RpSGtu9EZ2BRIpJ4LVzwHJxDARO+iQ
nmZ4QB0ZeM3w2jFPT9/S8ldafGixTiC1pSZ+MY39LZXit3rpDHdG9HEg1Xh4H8b0XIpy23fhdCHz
UX3JQOWt3Gu54/TFnp+hgVHPdmoCrUsFB2dMcu913N0ANEDTOpYLYdJ29NW0zCU7J35NrE1Eeb/J
zNHyqgTUB0EMuxifBJUPXVPCt3ZtywaxDhBkKHpz7qkFYQF6B8x99nI0pJGnMXWXZ3+SDhknlMIf
R09wKSeQyuATQhM2CdsQr6PbJvUMVT9xo6daBXPL4T5uLYZasRIAt/ZIHiAlfQbIoZbCx+PXvDJy
I1RS9NYvyfwpeCr/2JV2pyqkMlbfB5gYenHUdYpOssT8caKzcjCR761Ze6TKrgSm4TcgAbPww/JC
9uak3Uj5cqS9pbx0moNo7kXO/0RQdwkuUzi60I1INxIMBylgdR2tzB/FVpkuafMxhrdBo63CzqUu
u0jdSuEBve7cv2rVnQyUpH5jBpBLwTz5yehZkaewb0TyLo+LjUQFVg6aG7U/tQGlRMVW3fy2TMLn
2XmU62x/zDQVS+OHOm6kPgBpbGe+1u1H69hHH9GRzOTe8dvcb8wt22D7FqIwBSNPFFfzTmOCWJak
OorqM8lfRpZcCBh83I6CKdWMPYvoTsdh8cfFz8FJRx3XB30RZfesipaAZA3Jj+beLezS/hDGdC4T
ofuKVZhQIKPWz9ED9MWWhDuuV0XFVaosNWRswMFLG0DIs2lvhszRvSot1De9W36Vckb1bJCqsUSF
II+TKYdU/c679fPLi4QaKdt3ce7sOevonjbr43WiUtnWtevkkk/U3Uz+wOROtnNraUWZ5mnigSId
qJTcQmM3UL/roUmDTnRotsEmxqORnApUV4dpwAiqTbF+XaaWuXdGZxJ+YBPqBhkz8JodGRH6IPES
YhYctx+hIxKBAOdJTzByC/uIjYJ8jlmctV7ZyyrH5Dw6mgy0Oob4JTCpuZe3ZQXJwlLZnT5Avm0E
s0qdvg/kkaEPlsTwmkrZhGKmVrgLRHdh/i53VJ70f+kLuznVTlN4pM8UwznEVijNZdADP1IHecOv
b3i2d5kOGh6wTU1sO4eVnOWlTZ/QKE6buG7kXYfW72D1twriW4ocZzqlzJKfZYPblDWh3cIz23CL
s+812CVqam/CvHle1pTlRX9lXScbejMwY1WgSFtKfWpkenz4InxDI22VeHAKdkH5PsHeOpT6lG4y
osGXoQxMyLhhWvtceyKas3PjtPtSW9AVoxCsaT1M4NfJt6BJwP4V7Xp1CDRceignPDxsh3Ewzok1
7Ub1pQrDbdzrW6JavWwtY1cTFrv2+jkzj/CrTIU7w/1He8phi+/Xa+IID9EiuQEyvWDA11PoWxXj
T7CLiasS0t2Wr1D0DPVZUcmqpiEoO7k/aIpfssx3YUHBX24h1nmhRpWAm0tgLldTkk5Bi6PkdqcV
omefuopScuy9Eltoy5xyKp/o2fpqIk7TBqcqVWDnzU29rYV+YKfyozGFJCLTsCak/pwUX8n8Uqnt
JgQtBG3BG3uZjsRLgbKzaDlWHp05oT6QXWUYXUaB6KJ11x4FLHRGt33PlEJB3FYEUASwlqHzNBEQ
KfQadmH7BX0BB7IBJF3mKW234Ms8Y3zj7M5OpG9Fmp2K/jr1eXTI4O48FeuXtrTeu/AYMp1Y4zxh
rdOo7csek5/UeXAF6ZL+oNXhlAMrTyK9McvZkZgGPNtJFaq0GYZqkbnkBh5kIzu2Od7Xct6kUPuF
VaCtoWjnHeVkNJCsR3C3oMct03iIuAmtvdOOu3LoPNOQPHWR/cL51ZbBwiRoIaWthPI0EOxrU9ZN
lu0tHMTi0HI1C1Ix90gcfWrJPcMl0cS6S2TMpijRTgDaqCjhdLa3DqC5jPUnm4HXm9rqwUYZdY3j
z7Z8NpzEp3J3S7InCvO+2iVSwlNZrF2h5uhZjU1bfLMoJeaN+4BYi0iPg3Ei+CSRbE+WjFOpNWir
4yXz56I5w5i1z+tWX3B8DnpF/SmN/ETiwUFvlOk+2hF4sZbkbGaz6C511QNXEzlrJ3/K+0VhyjDY
LVbT0djWdNLgs9Q6/xwOVNN0GAtYUJM+M82wvVQRpdcavQoZotkPed2Q6p6QIbnkEVUY28dkaWvs
WPSb6dRttmYOsFA0ibMi/KGeionBUd3t5pJr2w/WC2EKF576rai3WoIbpuldkC6XQZNPZRMfbHpn
fQvZgRblhNCDiQ8d5yG7h806np0goBa1SiVlEZ8MCU6AoGpfzZEpjNo2R+h086Wf+w9LqZT74NyR
7YabRn5p3o2+vEpw5ZpFv1hRdwylX6MTB5pWbJEQbXOnPWLVJS/uJwHXQYoGfakI3UAbVsqOq6l2
QJ4LMRLmBW7waaa1X2svTWr6ZT94DecyelRMcIjU+RWRr6GADI+yfc3MXx6fpJq2ZsWSOoUHqhh/
4g4Ihyd6MdQG+0LySUqLuJnphSOP+iFnW2pWjqND6zn9tO2XBQJHtJPqKbm2YQiBDHm1RjHjOxPZ
njXGOlxO+aHWxYcNzWuvD7DKrKKxPbU1OEvb81PSV99FL8n+kEfV1RyU8lqsYVoAJCPf1knnfPxM
VDpqR/QBrjGVezww+qENu+QimJFFjE+PU9c3Mke69gatTHC415tbWzGdbXAEsbXl7xWQcrQ3jngm
8KDfoSbjKPCLgGB7H4pW8Z2Y35Pa1tzVafMVMzC4DgwX3tTqlk+W+co/Whxbkd8qewW+DG1ydaxF
dhMByKUK9TP3cL9ZsFrbC1k3oENv8CA7P58BAelq/mrPDkeh7DWi1XAEEtCuhXPko59PghYCv68t
SmCgwvqYKvs1indJbO6jWP0caNmfQ72taOsgIgrBIG4r9WgbceOpais9g9YsAyXCdkFEb3eIHS30
GOOax9LO/4x2Nh+FapHhvX7XLYuy7WXpZt6I+mRVYu/XazWHpVJPcIpMCiQMPb3l50Zm0Dk1dNqX
115OxVmn/S0Y7QH5gsxhDqpOaWTQLau3ZrKVSYhq3DqrfpRpyRE8MSj01i8SwUSh0g+Q/DXOaitv
Kl55U7RgKcjXqI1qbHylU2JiYszMjbq2e5KhmXSoMN4lvev3vbQTzM2ee6mR4Neaia8vuK7LuECT
3zsJ3qL0R2xpHYPNgbjAkh55VKCZxOTYbnXzFAt8nVKHt4g5C3XvlBXQZnuUDS0HL7jV9sKVEAQc
hzC1xNjt5Enc0sCgpxqDG8NmvHxY/SWXOt5xcx+pU89TZuwB4y5XUZfVacmcVx7w6WzHtDbG5F0o
xZPZg002Y/S6rUY5WtuEv+mtbLo8zznZMNVeEwqnx97EnUaIvJ6k9KpSLTuw1VR48xgI6YmdvS95
fUMiMg+fY9f9jsWSEWIVOV4tIEbnfSwjlQXGisJlDafT30y2YxAWxjlSrKM5zj8S2kOcGqsuQICW
HUzyX+sVxxpJJBTbyUTDb84YfaVB06twV0sNPBZ6CJykcdAm4NtwJ/8Z09D0hzk/VpJpczpVibQZ
FbpEELAPj+/+3xctsRqWjhRSFCeZJLTqK63EwWg8miqBoaTlBeFjomHhsJwnnoPUpSYIvd6avlUZ
GCaBJEWAhlfhSe0pHxY935JxK71HKpW71O2Mxll2dsPAiA7dNVaoe1oFweFEmBYusN0YS+Zbbu8o
ENu7Espv9IrUNUdV4zo7pPr26jaX8dyS/JHerEXtLvgMN4DB0tvcfINuY+HrrWEXzeFzleN7IU2b
gUoui8PjO+Ki8EItcDwegpHaXMNdJwAYkk7yX5ks+3zUnF07K/brKBMdvMd+GqDk2BqYTwoUu4Ks
LNXcgAdw+/mryvdjipv3DeYXhyfHk3IQiLXX0jIiWtBPJ7TqXR2ArFWCNk/7p2pKNPZsK96zNUYf
glmAbk/NF+vhHJyVOhr3Vh7vF6cTT1b2wQCD2E7tbikl4brE9ZzpTS4Yr48F7/5kDoDiQtOs/AFo
FPVb38FjJwRLgeuzIbF58RvVFlvTKY9IUYaDamu/rTEaCe8FX9nXEqsJn6ddgRiIa7IJ7Sx7U5pW
P86ldbFEUjwVoZPznimuTYbw73SQUdOLN4eWwjFjv6l7Mpwhl6riucid4l40UPPorTrbXGnog7bm
tw5hZ9PnBdVGRfiTFSyDkZDXZ2vEBCD8iEiwh11Ai++V8OYvcIBqYtFMld2i5pLSfjT3wyyWt7qK
grGArpYoACHj/gIaQF25QhmgGqchTkg865H8pOoAfyZStuA8zZZba8hwJkERkrcjfW+EWDRmrPnF
GRX1sp47k6hYuW23NEzyT5bWbR+S8DU7GHViUDMwWnc2J4lgyDE+0IuTc3Gpaqu65HQ9/AFagrvQ
oKURuP6Qf93YO4N27VqDrKj85zzEl5xhn9po9IvWX358aWUUEm1JouWoIxvpTsPPsineyo6Hlu4Q
fCxfiaMPvWq/hAUDtUjvBUt/qEGs7ZEW+DoHrcEas2AhJ7kHY+KLXgohJSKtlIf6nbS01ynHlGqM
dR6wixMUazmVpyJrchEq52q40eKYwZ1Pg1Im7kcCfjdNl7ioRzfNo99zHnptxD4uwheV0yAJS9um
r6PtYF5Hpmr8KmV9p8aHKY1+S3Wz09DGqrjaoHlX7pI/vIdi2zP7Jx/NMNAmLhLNP2JqFDp2S4Pm
iVBQMdO8ixU5RDqhjR7xrZEn9bSPDMA8jXMW/TIGrSPsjZz9RBV2LRpFftU4cIgWcXZYNU8J5/HG
QCzQyFsBYNszRQzRcsrwLU0/dfJQNrJMFxoocWjniIwwxOog3jFPSj51vwtHyQVg6RpdE7k8CJsq
q57wyxgu1VMFUZQX7KBGEFZ6msoy2aRjgBM9FNKbXLVMuIqh5ahYFYRtM4jXBU0SIFTwPHQ6HFWh
vGlpIdyUhGuoRWQYMTLKi0uBPFqUiXpny2Eo24dMJZPmZBqIW4a0YrFpyw/mZAqzccZ9qLsCscSL
ZxCuxeds7TJUgVcx9J8TVbiWa3+KstBJNFqIldJ6ryFLzbb8ei6koJEi/a2pG4bRTE0kLuPC7J0S
p1IB/HEJIuUjJAh5Mn/qzAdM7aN32l1Oqk6r6Rt1FqhIb1Z2j6llY1hh2rtMcyNCj28xCE9bkuBJ
TyTdMYC4HB8MhhdNmPzuKq6LnEtv+ARBectpdMmewpr2YzKuSoTuqy++k2lBEMzzaYbxMQXT1aYM
j0LzxkJwdchceY3K4ZCONvkuZUJZz+TnoKdWtXVq6TQvjgn9VF/oOC5IzVuVKgLB875AmLlpUMC/
YyV0WKoWY183FM8VgT9BI0S5H6VUAsGR3WhZW8Pvsl0+afG4dBz5RUBTjDd1mjqhTdml8VzIt6J+
Lk0y7MT3XMyeVGhBlHLtVf5HSZfszYRKLSc/LT6MODPQkj7PhoPu/lEJLiTeTtpXG9HETzDuhpgT
UYjis+oxz/Ss4Dxv7AIbVUfv9xyLnN6MxMFYSMk6bmSlAoFRwriqpT0Ru76a3XCeez33YZ+7HT0E
iwfJzN8VisrO9OsGYLxGEfWjtbXdYIO4WSIqQvjkZO/mcDGTQbZuhEo652Jr6Ww6ThxlP+CDftrR
9AwxqiBmqkAAUjmdl5la/CMK7f1g2s4rptqeRASFYxBIzKKKpS/Fhquto5eIjWwnUNwnUB4lqpEY
03QxyC4BRn6UMei8hdm7vR2HZ6ne2hEBfoZXGtzo5pXJwTC/Nbl1J4BG85oCV2ZtyH8y1tdUy/VN
PXqNEX0i8CNg4w9uHMQMvVunNIyVb25Yaf61MKkG3zkWTOjo9QLx9WU2zaIJgyoUuqc6E5HsTdft
kQWgTow6a9sVk0SST90+S+E9L9vySaXpe5Y6wVQ1TYPkqCoMt2wCxotefunk5HUli9IiG1JQ1EP7
vXItpUZj2jBtEnGLUCFsBuz++95UxKEDYELLKJk+h9n+HRuyfhNdHV5VUEKbx8+TGKrByOw6qPMX
aQSDug5C4U/gFJXHzw7NzDate4QE6x95+Il66fu7MpgaTq2ZVKT157OJiqQnsThWhHOas2i+/Q9b
57XcNhNt6SfqKuRwS4JZJCVKVvANSrIl5NgAGsDTnw/0TP2npubCKDFJNAl07732CkU4oJb1GEmE
PrpTkZlPOIs/LTrcIfHVCSeH7MlWZrzqRTr8ZsQh12k/gQO3lxZX5GisGem/0ievWvY3oHkLvmjH
5AUzbTYWDAydfJuh2oLt48iVbRIR6cYrDY8BVMvYLL1MDhVa9O5Pr970y03JTPJYgPnX6nSBnD7w
7jFAXDvwKCyLMO8I/FJ7sN2zzqC4Js9IV8xo0jfIB2vNKzaNr6j1aQ5qtbHxF5wrCIXQs/yHlomc
YFys04IMHdAEjtylwsHED8Z23Jox9D1cIcHg7L9EW7OjMjfrQBprTMkJ2m0YkkWAQiLGRhZboujH
NEe0QL8XBL731CaCiKozjlaw9ACS0P6vXYXr0fdEUJVOVFm1wDL94pqV47KvBbN9jQkpaJBudaIH
/Tl37hdEraCZomOJhZ3Lk04tJUZLQHH3ziqZ6hdm+yspXm1wL49yS5YhO6uxapk29O2zSUiABeQg
OwPY+qfiKkmb96767HH1ikB/UbsS3wYPExM35wpBaTtZxXpml8FanBWmwOGYBFnDWyXOvy2wcBd3
8yXJt15hIbgdCVijb4ftyhmXBj2L/DJvZJsIbAZzdKSBNG3+0AsMlpL5fYYLNg3AatKfBPrsriMB
QzKyrgDbDlwI66wBUR+TBYRfWU0SjPYNKdyqt95sB1nbQRAIHWYFCZDwSqJn13mJsmFFBOtab575
JFc4Vq30moiIvl7PkhGOx1nPqqmF8aq2fsM35yvEwhzvmGneEPa3DE6JORw4t/X+qFfm2oGAoBo8
SLSbZW4XUczAfzJLfSajcl1RyjnZT9g56NAUin2QFMmcxP8b818XI5DLcj0xqFOfjvXbjP7kLQ7X
QTL+6jvGrOLi5QcThqe8lwk/Lr01v0c6mNmYUFLbRxjzK6f+bMqj7eVbHcYRxehKaEguKahb7yvV
mvWo8WnWf1tS8qBkrCroB0L/xokNzowXjPGvQfhrMTsrxJxr0vH4NDHBaPgj+GPImNRKpt2l/xU6
755Xr5HYAcibJCtsZgwfnZwzPlEwyb5b/ScbGWHYRTDkFZW4sdHAfShydmlorSucNui+h5QhpynW
Ln+BN4kIcYU9V4At0+LSSaERB753mxwFmskAr4Kh26CuKC0GKgXsq21Wpti6e1jv2aRClFonfxk6
fJLexUKFMDfvI6xfmdKakOFvpHfCzG4GmiHj25j9w8zY5QWVgXqZkx7vO3WABz/+MmbD3BSgDDsd
+dZbOOq/Q07Dx6S32hdcUTfYWn+h/44eBalJx3ZkuNg7/bnFKHpY7OhZjC9d7Gc3DUs/xrWYwjdj
dkubQnvy/QBSc7PrMF5fM+mHuBnTm4EXuO5Ooeu+QSbEs1yX5A5F8Prystk01hzf6pmcL6HFOx35
8e1+GKjAnI4ZRpRJ7ezIpD4ZjqgYjY7+i97ObFVsyt8UwNSYTviVqyFfc+1RhWpjv9cBfvb2aHiP
sWfUfHWd+pIRzxicZpuofUuqMTbL5s/c4Ybl9m3CsMyeTh5KJ2ItZ4BrZidtkti/mmQkVWAK/3ZO
elU9JypT+nwXKc05/3eotRCacbzFcab5d/f9nv+eYC06KbxHxvV/D7C3w3YBGAcRNq2zWg7zmO8j
Vc/H+12p7BPOnOWBsSS/CaLE+/1p/VwumP6fULUVg8xIO5uurSZWIu8dM3wyn8idPd8faEj3PuMq
9tWQM7xuEbtAfesP0CvD9yobtZ1jue2W0FvxXvfJi6xNAkuj7KTbYF2+FwI66QpqU+ukH4KceuxS
MndtM79ZZMT1x0x2AJeZoSUs2p1sjlM8/PAWPmwiBt7K6zB+F3X4HQ0x+RR9Yu3zq5jm+VEv5Y/l
yu6jG+YdZAdsPQjc/TDY/VXb3qze+qqmOsTbXzXb0RN8vBM4u9E8kXt/UxbUWvA0ibMxIMWQyJrU
XGBPR+i70gG+zELd+sScFosUXayGGMR5Jhdur6Fs3EEJVO+GrwKiUI+SxODXdFhyt2t5hVWOfZ+Y
meP0xk0j5ucz1awNKXxUiAQAnDPRU9pk+mMZhROzZt8GSu32iIa/R9kPN/KRzbWMIQxFMp0fYETM
D3EEor6S4xDt671nqJsoCmB/Dx5AadirqHGqo8oMkDPTT+rjgFpkh6nFHlfCddvXGfPhZpeXLf0V
z0xnd4OEJ96PKk9WlgFCP9vCvDgk8RR4qFhBbptnqx/EXq9xwOxq6Z3vhyFqQTQMdFQKyu4dDrof
xJKFhWnRA1gpHkKhTSQ63Ah7T2B6sTIW2CgKh85bMsqLVYaAEv4/yNL9xUSoWickxw+zn7NW339X
nvOHBlevGfzwvCqeoX2Wqdi1pVi8zS13CzXMY9VIRrwTmDZkZ7chihtWMSdb1RuUveJkYan+5BIu
pKGjO7rd8Fihkwhk0ZGdJosqEDWcBd37Oy7pRcYQ6msrTg9TN/yUDoPxtnPPwk7IbXLzLQlD3SbB
ef3FE8tmP5c/0XLrflfU3fxuB2Zo3owkH1+ctP6uGCU/SFVAeSyacY8wJgmmjhRYkuDNlzavcKno
UpQry00ng2Pbuox47zcTzsvr5OunurYRDtW4gcUgqs8eWSgtwS1StQjvB+9k2ID/XjIXH5NOEqNd
+fFR97qTLSVJOVjDIXlTF1HCUpzoNzu3gHmYYD1RTO5bVMwCYcoqHwCvp17CMxvdLfxMQb+quWdz
MDpGixbC9TJNNhM5FbdYH7w1+mI2YL+CLOGp4V2mFsBQ38+fTgXJuCwVG1L0nRIIN4UTgFOVm2fX
kv5EKTWY59bphoM3GBe53Lo/msyke4D3cub5ilC8JCcA73+97v7j/cWc2I9Wo8rD/a7/DvffJVxT
HCEyb/+/Lx10gkEiiYfnf3/4/sTWmK51lMe7qot2mEn/rjKYuWvHit2NEhJkhmEUmmIsDvnwGNyr
5rpQvK6ztC4ta9fxfqtyCZYZQkPsmUHop9Sun6LYdx6t8iFxZ/sJU+l8b9fAArHZmjen9xjNN1O6
7zv7VuKI8psoRD1oWMlWrRlTyVZz8TTo6qzZ5fecozmNG7+DxsXlj+nSXzpJedRzECV77uSqqUnx
rv3f0hLEHPVnZ8R1e45Mh5E+DA0Weji4Tf6ntSjqbc3YucZ86akAj3oH8FbrUmz9rG9xjQO1MMjm
0BdQA5BTYTFjQXyKOlikmUnoY/jHWeIqWq1rHmSTLMGo9bBpkeodewH6Yk9NFNhAPVuvx8DNicx3
uJRiG8fuAxzdPzVO7DskIh7que6XEebghYMdrX0qQzPsA0hYxsHTu+6UxG29N9rmHGZte00WXzJt
budV1eJdNLVA/ONoX0cLY+7KaPchtLAdfudbpEISsroBa6eu3juW6K3r1w+FW+9mJqcfngmP0czS
+IBmO6zb4QGlgfVgyTJbQ6uCVWKNbDaJvERt4VNLpI9pxdXcD9Dz64qw0dmOWooduziHWGBWVZhA
WlwYCapLg1iSeOm6cFvZwATUn3hkvcnI0vXo6yRxpFXr/TFH+CG2A/jNWPsIkcrPGXfoksiZOvFP
+QxptBxJ/Wyqr8kRDaCkUJtQkYeGd/FhGGgyyryBlBo9NzAjVuxSP0ZpvkD0JehnpJ6HJrYq0X/E
BS5m7mzuUjFF+8Zu9KNs+YVGODzEvZZfbFQJTceX1bUEFRhmsktIaThILM2GvNOD3kwbVJaQExAG
Tg+yZGdMRYjXzXLTGUNggOWnzu0o+P+7TcKqFqhno0iJutJme6NZwy/lQ0ei0pJbOcPVEUP62XTG
vGaVbldWVNtBapR+UEAVHPNanOsJuWSrlHU1emvjuxL4EHUe9sjl00iLfdElg6P6afDj8Yqb+AUr
NnHS5qhZUbQZQ4LaDFedNH8p8RiEFoTUKo0zddaz+WvstGFXDYwLR4cwcYjTaPcn8PhMjtuc/JdH
TbSfNcP8g6X/QIluHrLa784GCsLew/SjWaLqCoCLA8w0pLLli2HZfDAjIy+Ju/1e9RlNbdVfZ9/c
WbLQHlKlvTfLfuma8YXo5NVQkhpUs3+NAt6BGqzqVNIT41EFQpFccyt+1gaf8LQkYjZbpvvRaVZ6
NLdXvACFy/+nZTDA26Wxtmw0K456tqKN4UTVrQ4NuaEUENA8+30eNmSBjYzgTBarbaaFj5GFY3Us
sDfpPEQvjZQzFG53ekgddvwVI5F9QpDqheT2/SAxpLLD7jWhGl1NPqwDhy1uFdFN50y+2AnakzfS
Q7S5vSdhBkRJNcUG+rKgXVVdK08fTZ7p60ZwHRMEkWHwTPRrqwPOOiOipxE5SguK7nbujxMW2hl6
fMX0Xc/6b2boBZOiOUrEpoxQZg+z6BAyWH/x1M+PTE+2cYZLFjaDp6qHyOXleoKHgEwCI6qadUc3
5IU9KriQbEKoVpBIwFKT/qGcnFvYmN6KvC4CtmkI4JTFa3tAlzOWVbTGTojwK5jHfaMbu3HAzQ+m
lb8p9Qy+EV1JBDij6Zih+QVJrU1j0zfPyRbNBla1ZXSA4HPOXfwqchTzcJTxc0wk/i+N378NpESi
UceA1X0m3+YwhizrKB8P3ec4TNpZTuaNird8w3cezLyQzeV+s9Tf3cobLjItdFonc5NjQFOMfod3
/GSfMweS1my+DJWyX1XrgLxg3r/zS+PIlA00DmVmkODyaaCUXEs/+oBAhLbam97N1Ad71XU3MAa+
cS1WZHn9In7CXpElQAx5v2TXjdgptRbCErCMDpJcvbh5a6nf0TFrD0VUTpvO4OJkhgtEn0hn7cUZ
+0hRPBZ2Jdf+6L2WigabQau1UUAFBVGiOA4jzuBMt+kFA6MbgRHNfoegB+Vl7LxkkVsAOqivKSp/
2X0dZF75OaQt43TAWaK6SNhOWgltG69DLYs4d+Lwr0kox54IRNyAvWecM2Xgzofe7qcghtYN/z0E
UcG+wS0vY+L1p3HwnyJfbnvx2bAEPpS1baxnjIRXxLhcJlJrEcKOV0eazmNpuhsvRWCVWqAggwJ4
GTvdCFgYRp3o2U676KiQKtBSF/OLNQ6OB6T7V5Xo+U618bPuzF9JrEOG9TFqhLeUpsa053redwkB
2/DYbnr7F8OU/IARIG5ELXBYYdGjqxFS0xgbq5yI765q9JWcejKUK0YXE+cQGN+obySIxVVvvTdE
8h4W7NV4lGL+JfwIGi6i4x5J/Wz7A1rW6aITYr2LyHaG6oMnkCJe1hC/rWIygx6sQ6s+nNJ3icqc
XowW0GCywIuSBpO2qu5/LKOcH4kDWeUjSFDWqmNGuuvWapkR1NBC9kOfUVi4M9eOb56NKXFJBGZB
FeGpIjD5AA7gPmZp4z3WzfiDIUV4SJZb9/tnxMAFdIl2aB5cP82hZrMwLwnA7RL7dT/Uy08O6rYB
TQlIcVoRsIxSCzrQckiXDLL74X7f/ScHt+KDoecMosfiKFOiGCalT+vCly8i0fvNaOSffp17Tybt
ie84+bUTMCpMOR10x+gDbyBQLtNxgKHxA1ZX+r7J+DJCZ0z2XNnEw1yyWMtPRgF5lMEKPxZhzWXO
8BOq/KIKSTx3TRTFEsIJFBErJrr2kvZZ9RYaKIMPuWT5PTpRdCtH/DqLoa9OrQtSJhUOYfGSIFd1
ujzff8Lbgr2141T0zO4d4UH6xrq/NzUXrXUKngNtoApUY6evOleNxfVkMvz9Lnj/FAHh14DuphtP
s+dOp2JJ/578I1GH4XHMBwnddrkfwfH87xmar9qjltJRLDsMLPvsSq7zrEPEApHNr//dXfnNY257
8vj/3G9IwNxG4HBxf/U0kmwlmLlYWW+8WQtpM23fUD0uY07QsfvdDoLlHTGB7TYPyVvXBeagdHza
8X7wRYxKI9Q0EFi+U4CC+/F+dyZLJAFNBqY4h/Hlv0MxZynYHXtS4fulthraqdKWINvs0M7q+f7E
0C746mSJW3irP8x9y6q7fPBe3kenohHB/a77IbUbc1dnMMQQt1grz/HkvmajJTHZT0cYwKNPXyDq
XVXiyWNDBYF5av0q0ppoT4f9uHR1591RWbiezDk6TeBU790XKt3xbPoMK6PpJQyFfKX6lFtdhF/k
ZKsTRJhqXUb69OZZ7sgYyHd29XJzdhgXoIx1LyGGI68KuRCx89CQlXmePAip/56FWA5uFTOeun/0
DPwyMd4jSHMw2ahqhFimmlABNVZ8wBoWfk3VrQfhMFqaiGxJ50j/hQKVwpyi2qJDiKirrllKfefD
6f6Q8EjW5FmjNxqwj4udaHu/fwbn2ZHUALUc/diHXnWbjIHNi1u9aaitHjxSf//XoetwSkhiGz5H
irP1/VGdOLn/8xRsX/OgMA2G8TRLtMq8+P5r2qq8Wh0Shw52JNHeLpBH5j2aoY0k261UkFFfPpBZ
t0ORDFU8LOPd5BbTk1oOIfgfTPpsS2DMDIu9s598hW7EdeSTYzPP14j8UFp5871FXTQP/arqxorU
IR+sHLgtsLNJ8m1aw59IviVNH36mxXgdCHLpmyZ5mvH6ezJyGW6KN0mQ92mqQu0UTTo0Uk+rnwBC
wIttGBvpiNBA+PBI7geamHbnCRRLXj/xBS+H/x6tYDVrc6qQkf/fF/z7qY+HIA5ZxP57ALPu4eLn
gUt4xO0e2Tt3+c0WrnrolwBf0I72sSPR8/7Y/Vmpxq7dQYsCchnerAzaUj70z3Y4ViA2iCscfWo2
fu9nqBQIIEtRMAYwE5tD7PfbO4HofgD6kuhCx3EtalcjA95eK3crq6K7mrb9y2uq9GwnVE9uOvQw
LPBImH37gf91sRl1o9s5OfWr1y40f1AIIjfLTTyQH+9YULibNj6UKdwhvJ6aYHCZ/My+x+mtUpuh
eqm2qiX2jVyzcpcnKSNsf3idNWPhMD4K3w2ImO4ejJxLFzKpex7Sx1F801hqO1ga+Zq816+8M3+3
4A1bMePXWEHKwF29dE4+lBM75RzoJvpRvGb9MiOmWiKFbCAvkQuKIBh3BLJAo30e5d7RyrjKao3w
SgozWJgU7AxUj3DXnzqBpUTljFwh7bgMw3ok2BYbXWY0+EYtdshWx+lQKNAMj/55hbNAckTV+2HG
2LbQ0O88TL4Rs4Gr1t03U/5sbyXXLBuQbdCib3C1roKYL3ftaSQPZoByD5H/FilH28fUE87SkoCf
fGIhHeFgYUZBXMQGJ429McxQvw0x44q+yf4mMhpePEZGqRO3iPkRzGlTZxB3C028RBJlxN60r6av
hlzoUCPENh2eG9OsTo6BBKzTXcpn8lz7VG49rYAsJb3dIPFmrGriySefYE49LZ5deuINX7ja078p
3X6lsynojIdCrb2q+iGWiVH+rDNEabq3JZMv8fyFia3Z647sNdgGIQNZs7SO1cJ4Ri5/Mk0XcKPE
NkKNVn7SIxgGPT72bEDL9AESy5FgjbUam6MrbW839ayakYq7XdmCkg3FjcWh2UUVu7sgT/xXZclD
HzVfmNBUq7zO/SCk+mWeJCjWjOxPZzozjT0yeEdBbMvS58wxjKOhEhhgrJAQ6xChTROKBjlH2zBl
oSBEI18Nrr/FcYJnjZBRCxb0itnETlnYtBMrlbFA7qccGlZnhqfJcYY9NsEtZdT4DncjYxZuatta
V+gPySQG96pXxWKGpjVTRXhhTu8djPCg3HSHi5t9rjQL4wokICmIxgTfcYtTIWQdTbpX3NpxR3H1
dKPhCLZxKeDW8IPsi4zRx/S45GxQzrWPlolDXomcfWtjjIVKlreJ0sW6TIppFNy8VWeE2TZU5XGm
MtfGsNnUy46WuqBxZUk2Rtf3GxiJzZr30uxNlT/Q4uXrYdDEFu+97Zj0zVFSm4ASZSaeWLFkRyLX
toSXGj4RL0CEetv8mvsJJZUxW3ysMGanDujTPRdOqT3KKftqc1Wtewk/pISuyrW2y8YcK/IczRmd
0D7GOvHsOE60ARzDU81n0XAzejPbZbQhUKOJ2sZtmjz2XdlT15jwB0WKbwhAFvxBYt7Xou2mi2Qi
nrqzYEHw/T3t135WIUTZWMJ2BAV/nDwosK3RVbs+9ujfJ/25dpgs016EwI/pkgoBCT/D1nW0TGyB
NHG2ySR48AdagUShPoZ5+SgwSYbhqxerXmflgeqDdxATZ7gbT2Ml/1iN/1F1s9rUvwodcryNAmTl
4BFh+S9xjfovy3zvTCT7W1XiDuPGSXEm/PFTJca7JbNqZyCcOM8srjo90s1Vi1ZJwlgr25ImL8/9
E2hJcUi1/KGxJTZfGhmBEwJjauAPLBx/ozb6RQubnK3lUFFrY6vqrXUbLI0I3n43A1q09WQjikLQ
hF/O1iji7oDBcrGxsyPeMAz2ywh5huI3El+wt3IkupUWFVcL5wGtwyvcj1ycOZUZWJP712607zT1
I2Z7ydr2szdhN9Wjp/D2iGM8X+c3QhLJqTDwQQLBv/nRHglmfaSSpLP3cP53IV/vybplalOJCnbr
/Mg09o+ORxCgkPaQTNg9TBrak3qOHuMJu8rekbzzXoJHhFIQ6fY1ug9drDeXyJHoi4kt9NXHoDdQ
TAVcrpA+pS1TvNShY7cEx5vZm2tMHbRqcjQdEzJVFUmUjiF0Wd80tvFc6HusKn/b8+Qc62lf6tVI
t7iM84F0LRuT1XRxEqqal8zLoMnDCJXQwpR2mgdIM/3CL9Ez+JL4uPB9olXQBJiD5HzV8JTZa1kV
NA4zv4i516q1JH7mqj4TVzPSunTmuvORBZdxq5AsAz0vnhdJTsketgwqcZg+ouj3j7VJIayJ3QiY
egkZfltc8ZcaDZVekq8WGofJhhBSRnEaCGUZJ2f4ExdmfW40qa+hnmaBxWYWIF8yVl7snuMIZneH
d/KeWIoYenyzwezWCjytfAudFurzNH30SoLIxOheB4x4UEjV8PaxeXP7DCZCnvyFzzRsLUpvNois
ZhI/FRuN7hSQKh0Xe4IYk9ZuV0uHsCIv/ukMQpOjtK1QnKAKjgV+eplHttyU/BRR6m3raPxNZyAP
C+at9MUr0+kZT+XiqUIates7FE/D4A9E5lUYxhHtTpjEbwuBH+Sx+iVHHv6gVLmDp/In0cZP/DJ2
ooLoO8W9EbTo2WFYH/KJjPp4GGqabtAKvNfx16gOMgcT1WGfb8pYt3dyxrFYGKVazyW8PrJpx40P
Z5Wxo/gUIjb3InHst1pzn2s7RctSEV+eYoF5sDRn3g3LbLuD2bQtSIm86iaZ5Sh5KQYnfdrLbn6t
2+yRSHAoWla3GVXGOt91WxxsyCKpYXWAQDPuB9QNuhqT5iENkrjejAiYnppOPjtKqcOeDhvDBoUp
d65jFebyfbMj7DCNyjZQGzRt+NPk0P8jUGyap5f1ICPr5OYSzz59g++de7GF99crZmtVd5gpNo0S
60zzXsMGDkBSCxecJQ8UIMttKDVvXcUf2aSGy4gaGnhuXqMq0U9Ud94WPlrgCAuoymhfNMRAeKtM
qBanR71I261L9O2mQCbpjW9+mTZBkemMn7AOcRn/rFpj/lRRNBGW+Dan0OKcLMPlouJzG+zfEwql
Lc7w7dpSBlr/zMDQR5mbOe5vM2M6BmxOv57kMpBVprmy/eYnRWS00p36u65YBrQOenH7aZpMzqG7
y61B3AiwHqdhanUPokqHlenUkOSS2D2Y7VbqJna5TnxhuvgFJXHedFSCZtbHD2HqHYxRUOgVHlIu
QSF4P1iRmz/6kfZdG7NzbFsA27p+xSn1G68NsbaqdNx60tgZeNKyfoCI94aAVVol+9BmWTaLhGFG
OiBnsF8TJfnPUIDBLq62c/SdOF1/Hk1BEarxDu2M7xRK6y6Hq2sUgzjlTFRwPSLrZGbxzv9aKtxV
tU4ZFZef1mB8UoUkmxSBOqOxUp2GitlMn3zYaiYrkA5Dc61oawlLnvw+IYzX1SHHUVENkSIlp7qo
aYy3WWsPL0CcTIqjaevaE1afOGK8arkN71j2P0baZ0Fhncu2Gc5CwLanX8AnXKDpm5MzovU5gEWV
IlEgUAOqSKDnRPtpuv0nZXsAH8PDx+OzMxtgH3109rNR40aTlniIdYeIHEBoVPEUaBEZB6KB/ikq
dIdlyycS0ZKjsg1CiYjHb/Rb68fGhoH8XjVRuFl0ua2ZinPosr1jgsYci8GVk3zhHD8zkKdIdG0A
YEw1kUlJ2gSW+JXrNc/sBfgozrRqjMqf9dAiQSYlPSSrmOtzyVf0UnBUaUU1JqoeJnMltjaExyL2
lKHO7HDY0zAyPCjAYw3WndahqJVqIsTI8d9qY+i2lZhzHL7MQ9wjrID4MwZT/BUmWOI7XbNYLCvE
at3U3ZThk9wxDTu/MJwNzNT+3PgFnHFMw9wla/Z+YKz52zFye6dSztTFfYLlW3vOKqjh8cxilWET
VwmvQZyKYSxT8gzVAfh+NhbGurXx3kPsgW52tm1cNnxs5N3a29kmWj1iI8m7057vxmhyWIyMM5vJ
rRWVW3z6CY5VOvy7CdTbirO/DtkwO9dXhypi4psvrOZKWfpRuc1tyk3cbBfHXQJX2XEaZW4tWOWZ
6awHH0VdZDnJuSiR/kyDjnMETO/eV2ngpKO4ujk7ZFab+WvU/Bn10X6OPIkrUYh5HeaK+DKZ1O7I
BpxVWZhOkGi+9xTlACHD8id1+txd50LrM5S8GjbCnSHeWRX+ek7JkGa04+La5pi5YjpyZQcrgBXL
+JHgot+49V0HPvajojdfSGd3h0u306rARLxyJa7pu2v9gc1XPjdRXnItSPl8f5Ydz+MWflF4KhH9
tr6gncyydJ+PNXWXSK9327fJE5e7S6FjGkedeQS0TdGe7x/6PW3HNyQEvsU40W8qgcMSYVBlDFhd
9vWb12Nl7Sf4uIR1+MQaq5j1RJsyN2EwueLUZoSk5/DGWBGY6Tp1c+lk5JwBn7F4wAfh7hp+z6sC
qllbAo+Ixg6rdWPUzRprNdgnPYTwpQJ1UKfa/O/WrJy0x10cn1vbghLfWCdRJ9dI2fNR0nn2NQbx
wkzTM91qdQiRSqQWjsk4crv5phmFtle1SwifHqI1SSQJ2UsMmGnZD1YrGEf5CeOvJHzVq3p+mGEr
7chLeGvTbjomONNvo8wadkC94z+PSuXjQI+8ECSOXffh/lMYo/5onbp4Gjt3Exnu8MLT7ydROKlF
NUcVdz/0LBRlla4aXIquhvRuWenrRwLVQXIHmlkiTlJO4FgylXTrICQisu8EAWDULE86YiMGNY72
jBgEuZkek1lY0HwWIPGnudOPrgbrdEZ1ephbH9MnZFMeqymSnVvjm9qrNU+HEVVktzj/J4K3FjEh
mJAirKKQohenwmmrdbBACgPecwdxFwJ2POH4u2Roi7TH0TFbDLbcSd+OFtL6xo8KhKzsKslIZlOk
QaWO0j///DwN87XF4Pt8PySZr0OFnbqDBoeIeBdkJJaVBlHkCbZ3ym5vSD5QZF+FKaCtcQ2el1tj
n0YQopntTumEwSh0xmZs7Wc5eS9+SdUhqRNRcdqnGvEQQ+Y66HugEsSxIw3iBPtJIO6wClxiNB2N
LCz+gDMB+saSO5XOvNw20+SLaN2NV9tbPYQpU4jU/feNx0ns0wgR3KSxT/hpVl6iOtS+xihnCYGo
t55VjJ2E5f/8lyApimqdTDoT0lxC8mx0/B6nOBq282KCXUZVEWCk5u09xCKvVDzApKNJfVLWZgm/
NZ12QivnXVKrl15qR/KveN8mzM1RadE2ZXZ7phlo94nWHDrZv9VMXL+xUluH/uoeeBPGkb3mG/bO
kKimjaGN1MHp1Dz9y3oYOrBXr5xIVuOgmYTEFy7A9ejjbZRryYWaleJ6im7sJLi3hrPJhunnh3/v
X0T5q2bdGkYj1JYQtHzyP238X4O4QyQLR4BvURKUWcRpvh/JSrISeHnwrfMt3grtplQTy0grYNS1
3d4p5/BJYdZUoEG2Z1//ZN1gKDCb02727O++M8UvQH1MgJbPC1fmHNCYc9gwnv2kcp8yYiviPDoY
Jr4MiMka6N3o2f3Y2phJDtGImf2Fuf7jsoMfughrLMJsrqYwEJ+HwqZ8rb8b30Jdzmn8eP+43WqQ
+/vljlaYoeMC5djs5DXzoU1oMHaGGuGC9xdo6WCP1p73a/afw6mPA1158ibJU1/9CxIE8fKDTgp3
929vCyGwVGtU2Y901/EeBu+MQtVyNxlZMNvMRklTM9iit3aaveDhPbRjjEvwslr3NazmbLZ3fo4u
cqWL9C+S52KLEUsw0orP0GlbLwdL6OW8K2AVvxSYHB+mJU0Ci1zsujQtGBA3wckvHrXFV/QeD3rf
Af4l99wXaWRY5lF59bYII+Nyj8bwW3Rso2vYawJEnUBvwr3ZdiIQiRyCGVn01Zf6N38dt1U+Bw2Q
B8OFcIycYJ4q/QVjB9Dk1hyesqo6Rkp/I81XPYkeUkilq89Rxfjagyx07ts/k2Rrqa3mpPTPqpvs
E4JcHw0w9AQDZGeLubH72HaQ2FNRwKkUDCZ9R5CliSBeOdaeTeYrg1z9Nk/g2Eg3wnYhUmHD+j/s
ncd23Vi2ZX8lR7QL+Q4OfI2X2bje0lx6dTBISoL3Hl9fE2BUpcSMJ72qdnUUVJAiQQDH7b3WXNPs
XUoEnEWdPGR0SuqirK5H3Ky01Nk6434mVkszMnZyRZCdonAc3m1FWTSDDJEnv3lg0K7TBo1f03vW
ya161NXNxAlzq1NkkYmkax6KTHhQcG6hXaFxLGx+UPggM5vGV9MPhJjjHtllPs1mj2O11lT97Tx3
4guiyxCGoAU1BSPPSDsW4MJNOi3JMgjrVRoY6zlKpg8AQvmpsfl412SD6zrR9S+EJViYDjVoN0mN
D6WmBzoaAwYxxel2fSq/NEEXrmFe9DdZ0hzw1LHJ8HByiVEjR1xD/5EPGn48hcpSGARfudHak9BV
jmfkx6oQdXJqPntFGs1OiBQzfaSDtY/pXGFOTKUrb9PUwzMgy+y23aUiLtn7J+OaBDuUBo2+0Maa
GoNmpBgRhbJzW07KWacgbZlW6dwAalVVjIteF+2q08CDWG25RMTQX5l2cazabdzL+rqrlXBZBIEN
upqdUoJfZr5b81RIQVS8xboMV840M7hqggXBNJpD1E+k4zBZ5xOXgrpKi751lO+eBqy1W83sYh47
b510CBWXvX9V2xLyWIt/dr5tEa6ytaXtyODMr23B6bvxtHUaVurOmmeqUq03BR3rTSHx5tgTU7bN
LTjIhkd+gO3sBGFkbNDfhjoIVkmovsw/VZWGs9XVmCI8FblHRL/NWRaSXEZGba6q5T5ponFTDva7
V+v3WmM3F7NlGASuT48XsTO78b66xps6QTPKK9kOe5mn5lbvjehtqBA5BmmEP7XL1bXXxPnNkCI4
CkRjXDWt+6LA1Hzr4RKjZRDdVuVlWHRln2wA3gOXmQZPz5EJYwBe0rDwln7WxZcoz6LlgEorNary
tmrpAKqJebHVAajmVBkmA2OV26l3atD3XkEjf1OE0+xzAGUUuQmLbHLIJoPlr0YAh6eIZC8qaGy9
tZZFu2OzuJLWZM0htfRmvjW0KFFgjd65nDrxmRDNjije6OhFbIVCT1d2iQwz7AxsuByOAkfFyM5+
AT21r6rrFPw1EDAu1iJmCFvDGTPDqoHruDRCrdgnKsjTMoRjH0+g5hF3L74LaJkxAX2LKEHhoo8i
2HsSUkabxrhjEZkvCtV6BRRp3dUGk4JM/alfCYLdrFQmFmgxhyLzTQwShY4KL3doZ8PuHZxUB7KC
dGyOf+0qc1zYdhGc6gS3nlSTR2Oo+td5BqB5lR97HL/rpmBkDHrerkSLALqWTP9V2BN5hxEHj58Z
X+VkarKlZu6KuxL5uEYcGyAl5mSJYk+LX/oWbYWJSAGDeoz7OE2TU1AHI4yNASWr193kk4kvxZ22
Uu2cb+EoUJu6gqC/CD+Sn5X9OfxeM5ma0YtVDs2VE6TWMo2MZAduH4M0y+rCwTp80Y3i7CAIIJFZ
vdLRfy1TfD0bLlHdUbdeDEW39i2OtfMdL309w9qP9z33uuiEFsPcjKlgVzp25pnaJoY9gebQpj6z
zssy32fl8JWqjbfM1LYkne0rdGC0jC1pAwaIn9JWnLVrobuiO19glEqx8nsVq4WrLATqzmdSVsS2
74MWT+fovwgYXQgNeKG6y1i4zkVgOttkrexvPu5W2pJONR8GtKLBKgMkAKHQxxEWcCxpSzUyWnVH
6b9nTwDtJNfTHQwF7xjZOluhKZpbMNGuKrbu63k9xj/FN8FZKXYNclaGHmdLA1l2/UoEndz703Zc
GDUm10pBOJqbWCx7UrAGXs06Nu6CwkB3NRhcu4qOeprzAH6X4iqo3fZcFmjKHVgAcyTBqHO0HvMc
sBVQkQWYHzovHBZ0mV1TIXNWpYOpVOEr1pra+eClJ0qXcE9ebvnXWd3t9Fq5BfMa0v1q4ZMEiF9w
DVFWBXCbK4l+Rw56i+moVDe1nzTL+cDZ+uG17TfVyasKZHoIsvbzITWrNMSrXnDXDdfzu57auHa7
Lof7E/bXVEmt43xEBUqNFMyUJ4dgm2tGmrqiSFySYAGYv7MUFsTJKaagkQU1iX1SqTEnOHhprrPO
X9W9da8xjC56GxhnzACXUqjNvtXUE7XafNkguDuMEODQLyrVsTG8x8JL17kxYPFOG/1kS+Mls3re
iGkLpbXM792oHqE1lMcqXaYVjjNPpxoJYoSTj/Dhnbb9Ia3sGwLpIxL/Bjjyms/TapUT6MXgDNuP
QgLif/RyBmYXiYc0KFX9CjF8i0o0UvaEt+hDY5z8uChWHxUCmmAWGLSrsFYfgyEBitjG1VVKf/dc
ulMg5wv1lIwlzVGu/VHHTKGNj7JFu46CA8Su2SA2K7waG+mNV2LYt3EleLFctTaMBRRe7rFDoYqa
PJ6ebKhwWOY3Jtfhps46e41tRkeI1a0HsB1GGSs3sdR5LLbpLIPeqJ7mqX2s68c+SfZjGKnXPUK/
ZaLiKs1HYjANQ7vkDZwpk4RGsLOxdhCe8m5n4mkMhP9m2LR80wZQD+qae7QBRY38xoSFfS2K4oGD
VX/Sk7bYuoQ7QPWjTDSEQFxU0XZ7WemLocKFPSQQOz82uEoWvCiM0ae0sMdFEFXmmRoo6NAhfylE
3F2NJcGPUeUjn9cerBbQfz0k/g1GRWstY2pjzWh5N8UxOc3LR2dDyvmY/CNzdLfa1Jqz6yo+zx9V
DS7TFkfmzvVb/UYps6dGyOC5QkNq9d11pCPfJN4UfiHAfC5a4eeSDZz1BpU/+PUdp/0NX7Ex2DBO
WtvgiL9wR20o2zVwdo69r/hHTj8EPKByadV9P5bBhbNA+BiNnFoL8Wgl5i4A+6bZJgHNkuqqlyFB
HiK1P3XGgLyh93r0a/V9ZauQWrriDkMKfQS8ptAsvO6REgwW57Lbhy7Amfk9kR429rpfmUWUEqYQ
AwJvCSWOIu99PkrpQfkWpC/zT0K7pN6lOlNi19z54Sgdprg+PKOz3lJcUlcEK9AxUGg4pB5kMH2K
UaRs1n8UEOjsAuHgZVskZGGf1Lb4Xqi04jxZh1dDkM/HHg4etgqBz+phPTL/3bVIl9ZxpLQbtR/b
y8fE7BNjr+Esnl8uBT5pjGK/K3Dwo+/VvL1as3tA1JTcY53W2eB2nEYHZ5RLtiTeOW0e6K0tvM7l
bBurX/wa9LnR51/NaRhGiJi2JBNorLSNfwcDg3TC0j2xwwLC1bJk+8W+N3DlJYXxFHuu8jjYbCx8
nibag8i5ttiKwo+T3vsYPkpieL6ONVOIqKP0Yg8Rx9LRj3bz5CgIvn0atPTRzPr4NvdN5Rbg2G2V
ddVzWNBmxwLmbVSsFs+B3SMkU0QATqrj3IiIbFrD0SWfQ0BYw3xAm/7IAJwMaDb28zFQSPKL4lTr
zoo/gHJyikcbL8i8zIwhvGtdb0gPjTJiCD7iPmxdPBUA45LQrddOHKAfG+JsY1Q0hThArufQi7gu
jUPWV3fSm/0PQsXjheGuzYvjv/7IExILBI2uI0rQa1QpkjqFH50GLVO3kZkyOQ8AZ4GIrmyXxuW8
MJaDIq/YjZe7RHPkMqGX9434LoBlQwluvBoB/PuwE23a6ieR6QGNZb/chg6PDB9Md5BiOl9VqGoz
J6CjT42L45OeLS2CS62pMm0dYYM5W62uD60fKJAo9RRrvguFRaS0rXLMCYHIo22qU4PIMjb/7lRW
DTsjozzV3MS2Kbetw3czUdEtpJnXN5S3smtRNlxe7wVf0hEymdKiQ6TIzHyj1ZewLM/E6Y3XwLoB
88b4xgNUUge6mfo96467cjQkx41jUFdhyzAffcyx3nn6CI5FDNXOhGZCQQSrSOaZ/a7qsHzkcVsf
m9H2V5OdE1NtD3k6JS8BXdxbmSnNsjUpk/KuRQ9NfHDm+CKsnEB7QguKUK5jtoE867XKuM+zLv9Y
4ZUUKWxtVjhFpfptfpkqEwJc2DL+DNGWt2kbvsccUVcaRTgmBO0pcn24RtxaVtZVqAn/eQA25WvD
M/PZzjfKcOlFwrjTvPE+BkNwoHxX3qEhdQ/zy5eYYK2KPH6MpCGhq6PVUxXH2JYhMiuUwo0UX80o
3sGEwNDYn6dS4UdHYo7eDTPP31elrq7clp1wEI31lRZWt7aWRXvVay3WeNs76zb4G0C3BA9Pjnwb
Lz4mC8AbWrVIwio56y6SHsg356DLvP38GEoFwbfRqyc6aPSlbY3dQdlBm6FqF6i6uxVd4i7nxLY8
YINGCeEePpS1xQHhL03SOOmSYGkhaHAn8IX4fp1cqpE+VZCJW89Mza/CLK8aDVRKTQFuxb5zyUlN
3kQ2+q4sY5Mbcs71+ki5z2nSL9IecQXs1HOU2zeF1lJiDCiBzbVUGId+eqNXvb8e0vYrEKsJo1kT
w+TjiEJG1SG3JpotidvbOZEX+F+EzEzIBzd2ww2/JGkk0/ewxbLT3HXlttoDZ5CvUUIVGQn8CG6D
g7kIFCq7TuOd5vPcR2Wh+JKR6HYpdbKCJhu7ksjjXHTV2ABPxU+rMyavT/qdwmaDCl1zzkNHfsD8
ks27onl2VHQPvJlEuzX/v8gqqLjE5u1YWE9zlqwee8XejrBLggDecBh4pBltcxM164oyHHiMEkr4
/FcZkESKu0hMTMSXCB7hU8OhFDflcEC6d8SAm96YRMfcqCz2888bbZC8QagXKzcV3Y0pjABpEoEG
gM3FImtI4THDIbgEaX5jSh9TYeLwtKpJlSuqlTCDeu0NbbZFfdEtCI14RiqPm2lgnZ9HtFEY50Ij
O0wZr1S1Mb+6bnKL+bph0Sf1PDePudVqT9mYXrAAw7rtrJYeCTiwMKrRsYdpsTeG8C2qs2SvwpO5
ql00Tqwee3ynoG0F1Q/iBVeeUX8XVOQuNm7DRRVpKgk1VKLmRzj/LKMlssDldHHyLdGe5o90E1fd
R8XTRM+NXaa6JtQSfZak/Fuk6j1sFfecsbVjXqLlMH+FgQQviuFm2B4n/4D8N0RXOEWDetwqLXp0
oOXBlcfA3ZIAgGJqmtDMOHod0WHNcVIj8QtFFZHdh0T42UK3NGV6cIaUabWbLzmhAbTrzIPQg3Hz
MTy9iYNfwl/NkzZaztM7iqb8pA1ecfzI1ESCqZ+C7Ftp+faLwEO8yRHKSyJlQAtFmy6U4aFN+ruk
6h91tpTzMSaNh/GqVVCWlxuvKTiDil47+W02cozh40TSL42eYrDMZ0RBb52G5vRjm5I7ObxNJ+hu
UsF4Mev0OZJI2c2Ac6MSwiact6+Yeh22BFa7qeM7TSGcopgwXvOISzkO44unTD+Uty0NgeOgD+8B
pu0bbEzWTRKPwb7SVbjHUf+ai/gMaoW+gkqcBq+qSoWTPwyc5FdZ03PudRayNeXDaIubj9Vet+VJ
gyXTcti9qlK9vDV5U5bSJkpjLprrMdrxjoUySOxjwyaHyg1sD09NzetfJ65K8e95s1JKdQp+d6jo
EB39c5KnQlnMTyJTEEOwqNkOX4yQMKWoBmxEC1JfhlMiahhrz9HYjhe0Sx91QpM8dixVfnDVUyC2
pnajYkzQ/GKM2Ag4wzVbypR497kjqlLgNB3cTkYqtIewmbQ/aXkwc5PcqWYk0rFPc1oyyeS1IfE9
Gsb4cQ7AhTc0d9IQK73hPR32LU2XJYxC4hfY0y5yxPvoXrti78Huue9zvp9LgcVjv3fFhpc241xb
r1RkanNFxHRtDBpODH087MaMDncCXYdBVmzS3ClPlV99IffHwkYgks3gEjmo92NwP5/golRjB+EA
j8oT6e7tKQPNRi7jmN1XWSv9C0UBGo1St7fIajhw6QkM9rTItuQCssWjQl47Q3eqbfNmBDCd5i57
SsCssojOGlyfK4X68KZv4L4jTsaWaHHq7erNkCNfKmu8HDTpyJhr823u5x38F19MhuxzHSEZyosG
UfbUElUs19o0/P/5JJnGhDcmsJBgdIqTGylklOhXRYtk0PYIPqgCedRl/iRL9aP/qBXmFBPG2aCc
Qvk+PizsFlvmtC/ygFQs/BALXKJadLjJRjGt9oXGBkDQMnJ2DuCcfVqObx9zmWHoBTTPuII/guqq
y3H0GOQnnaTuODsjgIUbcAi4B6dorGJ2NiL6kg4ccpzIk6AsqILLHubaaBJ201RDsNWKboMKMcWE
oJFK0qKYnbsxMCyqRWMEwVtTjo+qJa7nBc7sfIy3zlhdNwiHgL9SCiaXaqXpQf7UBy4uEeYRXocn
VYVkUoFLQdvSq5RRmuS+MUZxHTTjQ1b5HFoDqR79GgemTUsIsH1NAknZP9o4lak5t+XB0PAlDY2O
OBMmJGqdiRqYfDO7rL/UYR0dA7AEpA5f9I7YR7in6xL97rz2xzi5yDVxtWUXQVQw0SUv1V4+dDVx
HYHWdKdUl0/z/Fu5tBY8CB9sbZ3T/FHd1t873aIS9ptpYgpe/jHvV5oQJUzVkegcHDCeUwr5+yvL
rFf94w/1f5SpquGaxKQACwTrmO2hV0z1fEWhtXs3ynbYFXl4IKsu2HJyOlVhcaWz3XpIcv5PU+rZ
Pku9W3L1umujVBF1+vlpMqXGbA63jlb2O0W7RUmdv9CyUReO7ik8dpHt41icVD9Ut2VeWHsIWnL5
61/NsD79agKpOvtNPHFTlrEu1Z9/NRomsQ1PTl1paFeY0qjdaDnpmUNr0HE0oZJ4zE1S8ZXj/Mkp
pUhEnf3iGOVuEBSDVePyketYodXdGYnhHAaWoXbq83rm8A5IFOeq0VW7PGeKFFFR38/D0nvQ9ZoK
a2vqxz4ybUCEBE00AlNcOljRBu2Nu/epxJ5szaLfbCB0WGko6zdYx1AoVC7knLDX38ZkAH3vkU0G
2Hxnu/1dY/b20qkH8ZISvIOHTz56LFAmzKWjx/NieYGbrUnyA2vdxQHsylPclMM6tzjs/foWz/Hq
P7493GKNQG/AaKZAfa9P8ew/vD3IZ0lzZQ1feaSkmjLJrhI4tI2DQBpE2QkvGq4WdrWMb+U5q1xv
6+RquK2kCq9OcQ62pigbbSA24dcXNj/bTxdGfLXjqBZvti7mmOsfLowWu2ZxotBXkT6sjAK8HHXw
N9I202Mes//iZJBeEjjhe9eoAUjRYFqX2Fj9Sd0TY2lH4EApug8nbYq3s5M42I0kjm0MbHDsacQ9
ZOzXX1+0+hcrtq7qvLOkKdk6T/7nu5nqvW8hfNZXLi2YAanSZVSyHVqIR5L3mOZtjOT5CHTQ1k2U
keZ3PRf9ZMhe5tx2N0ESEwX99OsGV7+5tOlBfr6fPGhup+MIDWXNz5dWt67IGhVN37w90OLntNKJ
LadHCE3P6J4vg+3bJPSZ2m0SuZLp19EOXcjhleYlSbZJAhfLjtSrwCX0LMe/f2WH+unXVynFp6vE
rSi5d46uGmy1NEv+fJVpb0kSgnxnxZchy4uLyaiQTsaclvztkVIIHe5Ljl9xzzaN2AtD29dORKMc
JUqNYzhZgMxtVmaS2tvKiXBTekFAHVfdARIZAKSH519fsvp5kmLoCIuNmo1SQEprnsR+eFEB8Jra
MHjlWnYeSzbIn9TH2DklzU7aQIcuooWb6qtekiNHMjWFtDYjeEjQ6sDhfKh044XDMBE/Wq2sYck9
/uYCPz/56QLBNqOJ4pEZupwWkB8uUIES49alzyZ7cIalKDomLvhbFKsVVPANLe1eM+4x6RcHEl6i
6wBVgwfGWrkvajB+7pB/YRL+MlTNJkEHe8bJZP9mGvqL0a5ptrQ1h+dOL0Z+mobCktxwMxkBRTK0
s44sqaEJT2FqIK2zUZGnExHSDWswCJwvFykpMHJUtP3s0WYbPpIRggi7kgpdKbjgikdkVIjhNB2p
3RNSsrZL+l+/vrN/fdUaO3TL4A9csT/fWWQnjajzlqumb7oeTUxPmWMS/tXXGcDDctyHaGThEnRX
VeVtO7PKT8wOl87GTjgMSG6bGh2942kPhXmo/NZcAzOl29Kci0lqFlRxvf71NavTCPp5HuA0qGPc
1lWBCMfSf75mYYVNqJSquSoSIr7bcmpy06rflCV5nKPWWkRdVXKptXW87gbb2tVJ5Kzb2I/2WZ4k
v3nwxl9dDiuQrZm6gTfZ+LR7iQI776PY1ld0I+2Tm43FhRPX3bxdwQVm6jrG1YFyXE5b8CGzBkkW
acyTR0rw6lcOcsbpH9oNWR4lwEN8Ih5cTDtDpjkO6AsSlN0qYxepf/uI99s+sdrYJwk0ndOwzZFe
4gQKglqSTEVQwdz8LEP3Gfmts5m1bp4X3rhueHG9otolgWGfKPKTbE4FGBW98kAmBB0jOhP0Ckml
dd8trSadxZLV0Y3VbzY1t904wOqXTZuvzcBOTlCr9P3/w5PVGeaWI3RdM6Tx85NFchMWRlOYEC5Y
eHppbVsRBVtvRKorEr082DaC6GE02uUgLGeXS/Fswr05OEzuv7kY7fNELkxNtzQpDGmieBHza/jD
pFPVuDw5S5orXS2+V32hHegDxSDMKWs3qnnqwkkvrqD/0zqjJXUnKNboIp+TIrkzDZf9OVZvVeji
SOLWqggB2uKXQXMcRo/KSAwNSm71CG0bSzs5VobSCjJmaKdUEVzQQAlPgcvWdm7OGqE0jr+52dPW
8/MwYrtkTNsmsgb0T8PIGAbERII01w9xdtcEV2mSA3tVJOX0IFuphtT2wGS7bWClFyEwCFhmePub
y/g8t3Obbd1hytSFqqMA/zR8Jjn3oOajtcrTwd4rYMD38BP2EaesJbIp0Cy25DjjB5zoGzzyg2He
ZNBeyyi3Fo4AQbfIwizcDA4M0AQx43NPFTdyJ8Hiry91viM/3jGWH03llkgydi3LND9N8aaCrgnH
CuNGMbU9nL9tTcfuSNxptKMDcltNii0f8D6mpGBrq8q9M234E72m+ZUkzr6pmq9R6t/bPWRECmmM
vt4dV9a0ac37Yk3aj39GQ6ufep+7Dt1tCYjQ23Cqt861DXCwYaNVTJNHpbLYeZ6yRt5BaA/70A05
0ys9Kcy7igdHxwgZcYMJt5B47DvTRTbu+fqZPZNzUB3mTL0PfvNOzQP00x2StjDndZA5yPy0UHtS
Ae80qevblIxRtNzxNiuQs5UAlFvDeegL2vKetJW1plX2zrBr6Pai3c3qMIUdp0EZ6oILlxh1eHqr
PCbmmdzYpyjtzaNMsUxE402Yu0jpK5mdQwnwPYZh8JtH/W/b4GkXRxle1UyeuOF83sXVGqf1ssCr
bJl4ISOb2iL+rVdtFI91QfK5oL/UtVp5LSHZnzMr+coBm843y1BimesxLJRHRPjjynYgl/z6Pfyr
RVu3TcrThskLybrz8zRZNPS/7RH6RKlSSg31R2H0Oi2POLxT+ju/BHxGh1nFKATdOUR2vu7TigJV
RitLNBpPH0pZ4JBZjcnOAc9FRHibeA5VKHpl86HbTX571X+xTiKQ4RhEKw0LzLwL/WE+7YHuhUEU
IqUtMZcTJkeiss4pH+cQ0LuE9K426kgGDymFUFAjhnlUnlXEJOc+sL4Rn80SFEbWyVew00qDDm5l
UqiqTdDLjqVQMPe9Q9B5O8DVw9Ovb7k6zUI/vtjSZKaksiIpRWgCHMTPt7wNtIKmkCfW6Crwc3tt
vcYupK6GiT2t5N7a9NOvHayi42hlD7Yin+dqQqG3KEZsrBK/vp55N/npeqbnr+uqbTumIz7VFRDW
DTIXtVgHiEAWHV+xDhARjs619IJuwyGEJ2wUMUQwNps8jOGj+00jhUethkeMqm+BtMwd4na5l0Ux
udQDf59ggOgH4ouLqUCSo4J0tPTNthsyKlujvxB94G5NATaAJbr/zZHZ+nz65Dabcto+s+4IS9Wn
NfmHdwRls1KIGoxWN1SHnjID5SDC2lG39D6B7p6MVtGQI+bvK2XFjqzdIyzsbyJHEoHWrN1GcV6H
EFL0rKRqKLzQZJHFSCCqBs4iZYXD+X9IsoigJkRFMEWxVepp9uAZoF5yg9BN1H0dlLkSrQ+dEOXS
MocKJwO6npDmowhU1bRgN7PKsbLguA6j723QY2tXnLLEwpx2bph7GVOTRh0t6/e5HhMXFQkJCsb9
tAPC7WIjxACwJhIOkvekh7R8/EkTolK2BJzb0qM1QStmY/d9fDQovYAK7I7VqL+oYEoWeRAihYmQ
fZv9VzUOMn65lPxTYhln90iGbpOuJTpJkUCYAY1U0xAqs42k0k82lpEf5pfyP977/+l9A0cfD16W
Vv/8T/7+nuVguInC+fTXf+7Wl/V/Tv/i/3zFz1//z+237Oo1+Vb98ovOd5v7z1/w0zflx/55WavX
+vWnv6zTOqiH2+ZbOVy+VU1czxfALzB95X/3k3/7Nn+X+yH/9o8/3rMGUQ/fzQuy9I8/P7X/+o8/
pMrM+x8/fv8/Pzn9hv/44+41/dv5tSRv49/+0bfXqqa0Kf/OqUsFuaEJyhkUQf/4W/ftz89QLZyn
S8uUiASYb9KsrP1//KFrf6e44DDupYZsi//+8bcqa/78lM0ZWU4HOWZYjQ3M/764n57ev57m39Im
uYFpXVNo/TwY+e0w/RmMSE5bFnvyT6WgOjRSaXakajpZeozVgQiVCO2I+QY5DWsfiXmJTcBnKEbE
2u0pHL5Rj5pY1whsTB97dO1tlNYAAc4JMoU3H6LguC897ZrW0y7rw1NCBnAh1o2TPxWO815YPXmv
I13jdIdf1lhYRhiuRAmGI83eE1ALZvHuO9BWy+huqGziY1DjgK8oT3VkTrFVnJ5soBY9ovnCwMOE
e3WZNNjNZSLpyloWCvddTmjGohfWdwrKEOedZKfmwTErMH2aA24PROFuaQ3LMmm/BIq6c+5Nj0XI
q7+bBYKVuBLbgpSkgdjSrjnK0oTlIUE+au3KNPJbOqcri9iF/z+4fj24BJP/fz24LlnymgZUNz9G
6jwcp3/xMbKk83fMdXR6VQNTl3As3t2PkSXF3ynFO7zaBqWkaTPyr5Fl8yn2VOzt6UKoYhqO/xpZ
Jqdd22a00ssEWvV/M7I4KM0bhh8WcEauPi1xpk7MJNc4bzh+WOn8qu+g0QoUbIkKdbmxwx22s+tW
uGQJFckJB/3aYeTgIKNJgELsaBPV5o4wKbQBZaUNqhTNWrusbNKx+tE/Ng2WG0MmkOHhdHWE1S4g
31YbUp9NQlkZroVHlzBxrUcoQA7m/6eqaIqlSpdknUQ7lmVz7ctHDVTTMk0NQYLV+yCNCm1+XAJg
QWkUU/IbM5KaqrFamxwEFkVUof5W/bMHF5p9WAv4a3Du5YSzSYxy3bsyWDKJXCcyvhDsqZ8VNUPp
3opVD25KSSiMgCtq17XZridkwzGhpRCAuhoi2BQlHcJNioVgUWbBwRU+9JxW3g2+pq0639IxeFQU
+2h+9JW5sXAdrFvQKp4WbgEdGsvChGPQAOKnOnNHNs8TbNRu4fbo7j2StSGJtCqiEndKDoWe2YwE
bY9ah6aq6VdaaGythC8Yo4w0Fjt+87q+vs0piKeFA/fYCi8sxXswmuO6M1Vv1as43DTID75JNTVu
0vO4wSy1dK0qOqlBga+WLcmG6HQjh8fSVPZTLqDBJeRZxokDnNl0iZsEL0yhOjh0B1/qzWnIYqI6
0anARiX2C2CnX76pAS9PTFIyMmb9ji6YWNa0ddYTTKaW38GjZ3tfa3B2tUc30IddYBxl7YxYzFUO
C513EHguAFMO46Yq3noYcMtBjUEMON+ikj6z0eXFOrNesCy7S0syiWpGc9JLmPixTRltyKH6IlrY
BRw0UywPy7J1q00t7YymBedj1o4l9kifybddqz2HVmHCJKmRxG3Qt+A2JeE0Gs9hL+ytXeavHqce
DAdVtJv6n1EVvRLgW+0w3i9cUqCQFFrRUjRfZUMUG2SHdFkQOGP5w3iaVOK56pxpaeAjTd1NrYFR
dQM8U1UR6tgF6pfOdTlCtPalS+Kz54L7xg1urapaPDeB5W/aoIVQJC0NHZlw4ctScIMS1xDrNxkd
V75pqKsxjrlPeb2IdQLShzY5eC2AUg1Ub+AO5BTlssajS8KqlWdsY9N0ibkTT0ZP7J1KQtBYNOVS
q9xkUxC3OoQ1opOpiGe5gOtjxSeOTFLIa9pn2aCKcxtdLrviTVW8dEuBmKw+I36F17Gi142cs+rg
JhMbbvequXGiEe8+pBDw+swMJS3cSmMesR6iEaNll9UP0LzhsxCt2+ettXbj4KbvCmDMz4rav3TC
ZkBho4PQtVQHd9nFhM03uBeI/qKJeZv25Lcq93GYKcv4GT28csQXA3gg13cAMoKdl9xScxzKVHsE
9ZgtxrRaKw4vNqXinHDB7orYLbEpoRW0maKeSvu1Cs16mwRQhgK92VdtTJ2six+q3Dliqlq1Yz7u
o0bdKKpGyFYsv+Qg804ai3WdHUbZr5w+DWl670UI3by1qcWBtkJOmOVLUWr3nUIed2wGzJeF/kz1
/nrsvJuBmXkXKn27yQ3sijhdl2nf6suy6JdOZqmbAo0Q1jJzNxCiYmmcoirLePdGhHfs+KBved1t
16I3SF1/kwdDTs085Xm1qo+EA8BXr7UXiNvtDvl/vqhj8RhIxo6qOz7ZrwW2rWg4i7p4zfUAarY6
3CeR6FcdmKKF79Oq7dTgaIRueDvQ2EQlAKcRLdpKacAVdG5AhURJNp1NVLk3+bgCv1q2Ot5iKg4L
3QLyXIj31LT0Q6JBnkgCWlKgSFYGsb67BDnE2Go3eAieYTOfe+zZeIn8r/i1raXpYCV3PVp9Tsz5
wgdAI1P8+y7WcNEmdOZl0NxWOVGXvq2symqoVzYpmjj6i/42G7Ro43UDUuQE8ESPdgl8zp7rg0Xm
4Tj1B9/i9IYzggBBhKYOxYbM8gacZuLOD6wn9OziVBEJdaoV61bQu9g5sle2SlG9AYACLUsXepm3
zfM4kq7ocShfuhp4xmJUn7U6Qm/uZ0+u6pWntrn34jrExkwtphbeKmpQi7ABzdY1NvMFDprhoLcU
F0xzUDnUOhXBJQPvXZoXK0NNmxvPI32WBViU3oM/6YCKVLHWCsIv13YkpJAy3yCwb/4XS+exG7u1
BdEvIsAcpiSbnbNa3dKEkHQl5pz59W/ReAMDtmFfSS3ynB2qVrlBJqtbi6e6zbh6lCAxD1M2v4mo
VY/STPpcjR1ctFTjxOr3maBkO87aOPBezndDC/uNpQ4l99dTzONgl4LtYzEf4qyMFK9Or2xhkBIx
ll78jQRDkTOjaaiUKiBaF1b/MzyWY8S6H/6V+gE7/VMkGGYXL4b5YFXombJCn9o8FBZ7YjJGp04T
3VQk3TAvv1TlrZiAYbdog71Q47Rvyll3xmrOHAXD9SaePaYEODqVPnuoc3YQibTqlcQmQaYj9C9P
k3Q36j9+ONKcUqJspjapPaEe2+1QYxHzyzi8tbzn9NaEP7bdtG3nWPNqo2K6LEMgL2R9/DTYL+Lg
XQXV3H8FBoMtrYqSo9wRZqdI1bC2GrN24zrsXkWtXbHUw2HGBEtOm3Xq8yB+5mhkQeKtchZt4FiV
+IheuWLU+gSlNH+Zya4O5uoFN9pGduNvyhAwcAs96FKJ4ZElDf60ssXp2mopzQL/uMhMMfAZgtMU
YnFs66o4IkpfYjti9NGotZA9KuXK1Dm0rD6w8EdN6MCM5gNbFxJMcRwO//2dWigrUSOpjLZG8ole
5LMyfRk1Wx4kx9D4HhfGSdKKpSOI6SrR1PotkuvRyQU6qlZX3IJoAjJIG24K+kZCFBT+UQhEjJGV
+SUHISHMMvyAGY+y7YNh8Zidq0eDDUoka5sqEJeqK/ugrvSvlbxrkCM5Cnk+c9Oq4Ciou4TgBJIf
PR0YMAaGmea1c7DRC1L6FKJQXPpBjm8BRlraYXoSDKY0lHnbagbyYqUDDmLrCXmUK9RYx6q/DdRJ
Qr0u8agW93bMXaDvXi6kKHj4+SNFD91KlhEpttAWaM7KmHQ01icvU7bOfgDQRlP7j0p/SSjb5Kog
lAelFBkUfkImg9qQippo+hsuVn3NwhELqamv4vhsaZ+jUB0W2W8OUC3rJzfPJHpANxlVjO8Us4Lh
MF9yDEqzUmaYqjBMJ0cSoTrxrPBosAq2rqEUsi0oBR93Swx1blbPcPHnppr0KzbwveJqhoNPhAyR
SyGKu8STjLch/wphJCwC9U5i+KLK/aGvkt1kpjsKuYMfEHuHqRTG2inthg2i7nXFfk7jbG97Y1OZ
/roWXl2obxrL8nJC1NGKe02pORlRHM5IvFoftkdDaNmHJeQgjsROJHp/4VXsCcpF6kaAVIeLOgex
RjE8hz96RX4esR8aa926kJwJVI4UWTbZLzZ0CPj83xVy3Ujvgbhehql1pgjrPDGJ+ggV0+zdCHTg
vMsEMpWFzmWCtloOThUK6JI15uSt6gYWNDQ2SCqOBoGfUAJ9i0bZ5jxyMRthYy+oTgy3Q6Ouw/h1
shlaXrzEeloqIaWtsoH28KONPzHeFw2ITE/VjnKG0zOwM5ApTXTRs680ZvlJPVYjkhSxzhQj9mcE
6FlkAkQCviz3xxTnPxR8tJzwAPLsc5SvmUW/4Zv4kAexW0t6e26BE8BzehjiTMxDmWzE4jHlqDWZ
Z0BM8hV51bNc9gWCAadLBpUnOgRabA8JGRCYA+ph2qhg4ZhVeHFpnCry5FkGIaKx3vUx/kxi5Rqn
YBLEVsffQBKi3s3rFEWKC0mR+hzLZcNUhV8ibn4o/ggMVuIPsHIbzMlJ7SoEo/9aBX66+kKtDbGZ
BCS52zLq4IxG9yRkNkpAJyhL2N3juuHFROJoG+yERmqbGVJVJa3Drljr2uA0o4waGG5EjYPezsZ9
SCTqBnS03S4Vd8BFScsIeZemQbBId5G6hOcD8JsWN/3GL4CcCeGy+J/GVWJSW1UJrH+yLoXwWXfW
XVbnK6zwBQUNVb6lkqjMY/RWxeFZMxrCV3SiGDhft70uPQiX8W11mvnMGvke0ihCBjDsWJtu6Vx+
Y0/G/5GYNY2oz49pZvE5kj04Y/BN5lF0uC0Hp9XLqzhMnwPgVuwF6VVAZiM0hGjVYfWOAHcxKb/M
3rSzHntYaImt3Tf4QYUAyoLZr4ykO6fikqatkxAlf8VafTTG+QXBM+A+ceBvhNi75Rc0N/PVoaTk
RJhtZWoSV5p6eKdy+llW4oslWOPltkWqp9u2aN1jNeCZJk+bAORu+cpnBrKs6WWSvwLqdzWeN1EX
kdpWGDMcqz+aPR42XsN4bMmn95Ufv650kOnBv7rRGb/zmBn1SEq6xfUFOdO12gRZcu0/AnSokJfL
7zZr2i08hL+wEr7mSRoxn1QSnZm4iiUl26qCpiONSTlM9OIAP4UKbcrfGawrO6sc3UQqNzBSheuU
WCE0SRTOsQAJmRYd6bsc1ribsfRE1HkXnRNe7i8j2cBjihdGrX2851nC3lZnG1YBwxiNZuYNd9BD
Mp0f8XZSQjL90JObHtSugQCuKXz1mkTJNTM4Zkg9Jw+I+C7QljQcabAKSwtnl3FSJfjDedoOLtJn
19fVszRAIso0shDjeGgdP0tVhzpkIvy1pyvWIF9X1W4Egx7yUrbxi7AAQPMAV+w5xN4loEfm3UqU
pwWM1kchRJyfW4YY8rYyeWnjlNgRb4P0FbanZXU7rLlgwA+Ad7+P9OQD+9SABJtSPSfBvShvo7Gr
9dwToGcSVt1UX+P0Lxivlnquu8s07pLp1edb5CDj1TcPkuVBwbV1VrcRxWbwWc9/MlhJFfGvyFpn
qgOXStC2hH1At1LqpG1DPi24LqPhI8Y3UZ+F9iudzj3pI8AocRK/xd1EF7zpEBQSk5zctOyz0LkI
uw3YMaLPXv38DDtUr66VvgQk6FFFz5/zTBFngoaz8m8TZzYuOb4yGcAi2SjZb4hwIaQLDXif8oIU
1Wfm3ztJdWtS4pWh+QqsV2wetWJjRu+J/+cLP4hP7EF+DsxuDB1TPLcPrwqkxm09rKt5hfMqtVro
m98+Xzbn8y6qpzbuhOFaxjh3VjMk5pZQ080QvtT8mRo3prF77AORus8xuC8577kFVlmyy+F9KVNC
QLHECdiGgb9kY0Bg0QAtD/6J7FYNmTu6WHG4pQmk/vgVsbTpFWgbcO5byJqSl7ImFzhDudM3sU8c
4luUvMeEYHc4qz0RkKCAYLpXvjLoDgKrVWv468VDPQ52bW1H/SZVjVuVzIz8L3QjneJxvY/Vutd2
jQaXekn1hPxTl+tAgmgr26Jm2UJ3MbwU3ChFlLzrps+g+6oJnoByag/S1bROSfU+KbzHkFUHc79w
gscvszs07b9IPreYoGMptgn1BaWpt4yv7TxHMQCFGCy5UpLzPny1msrD+g17H4JF4gxAcJjixI+R
odLyMn+E0q0xJWhmMQECjMenq6Zucioj5iLOBPsk+UiDg58CLrxk1EhFUxBz8g2hOs9JpjiY5GPI
r5KHttdPE1oOcy+RERPMXtl8i9kBv7aanAAaS/7VTyZb4lue1S1254RNacdb5CrCJWi0bYmVTlec
Ud4JqGBzrwHrzS8YomJFWM3LT9acn3rrwm9Tjj7nbbYGLGzPxktPPmPKXnVNvIfGmEcU/gQMKJl+
6RSoZAgl9pb6T1L/xVDw6Gdtw1rHBDrMEPy9COzNsDPw2CUnGetB0JlXjNQ4Ze9JNxFDmjpaeOao
GIRbOfzppr/zB5My+dwEd1rzKokcgkdsGleTQsVXha3a+I5effbKFjaOoO+WtBhhME9EWzql9iVG
u1GOOYUIE0FXXVprkr37rCfgjCklSI2muPhG7KCM8gJ8tkSK8d9kwVkaL2BzOnYd0tqSAi7+9y7a
cmX76DiZ1DAg7j2Fn3HJ710Kq148DcGblT0E48bXEK2TYWxT4dMoMSRQ5kmMEMz8R8ZpHq+j7Er6
qz2aF6O4NcpDaVXcLz4CUf487M5Jjyz/aVk7XrKgoIH38FjI/nsj/IXjr9XuBdkVmhVaplFy2+ni
h09BueXq7b82EIFr+tdYl4k6M7po/bUuD6N1KIyzReb8RK3+WxlXSb3gcZymzciOv3PQR3bhNSV8
OvQfKQSUZicwt94b+iOZzthI+XoD7FqFzK5NrQx2GlDOQ4CeX0FyneWTn50AOTJBHfI9HopFW+dU
GUfYgXxzPeCa24gxf8RXL5f7CRhNq61RHw0kIxO4LeGv/I1mRLDV0dQot0fgQyaUZfUg+Uer5v/F
vnfq8r2QeIZ6q0kcM8cVqHOWtV9ddckQC/HxqdK1yNaarbVHKzzA0rLKY1ZeEgCNoN3Dq9jd0mZj
4qgmxWF6QH/ph4sQfbSsOGD5YfPJ+quqADy5PjVmQwHnMPw/38nlrzL46PorB82UnVPz1MevLNrP
061Sn0g3AXRj92G7PCDsDB/6cCi4xHpGU9mvEdwm684Zk2W7TD5K4b71r2r5VWiK02uc9ovF3qLI
AxzD2Gk/z/dSCO6YN9ym+lex6+NAttywoCUUoVN+SzruhvJXn7eLsSDKAUHc0xzuLYmHJ3b4JfHK
qBQUL1F3frEnj5IZhTOD5Qq2MA7l5DuHPNeCKrtZ9T1go3dSk0uWvU994vFJESXod+dsZG8HKjDT
Y3w2v0Pw7IKzmt8zAo4KAO70P6q8ZmwJwJHGj48xC1nNM+rI8f71/FAxAYmFp3I6rEUMFMW6jG5K
dJCUm0U+jCJ8Rv2jpmgWYibf47NDPxAc2URW42Nu3lI8pMm5iel6ECd0HK8atvmFIDYomxK3H4b5
/EcN3qLs2YadHfDgALtz/erEO8IYvgg2PpCl0YOAlzE8jMECSMmRS1kZPJ4flzHvQGg99xafugYs
s0aX8ZDo8XPrq2tvMKwjspvDnTHfuL/4ZHDemtmd38o8TI4MHyXcmf1RgkYKBSD6GSRqHuZ21vSN
Mx52erzcm1P1MMdrMpxNqnF+JH4F5GZM/T3NyAlsl0sxC3bqtPNT4HXfGVcOz2/x4u6DVWzP+pp8
4SbdTMJTU34lbBbCbsQWgIGPSHvJM9o/jY5Vak9t8jYqrR3nr3lfN/fOegcpRpYW3wUS6WntS2de
uiDbKObGB3swffXmJpUPGnoG0+vmb586U/hJkUxYR1Xf80UF3FwkFJUHbfqRaPzb/dysfRxFwjlY
trzwlAX+0HtKEmd4omKXMcOpzOE3eu2NTEOmFELRTuwfHKep9T0nj1g7xMvLjeNbX7fakcQ95h38
i94bc5uaaohGe0lWT3LoGZ4ifg/jLq3W6MVycW3CSCf1yumz1q2iR7maAledNUrJDf8og1tJR1p/
2siFfmeeAoNXnSAEdik8DRTWKhI+0EDqdlDuQkbEISPZOtVXpJU7BByvqMAx1h+smDhn0+G/4/dl
4B4x+kujlvy4jtxvk8HmZhbNL8KvWGfdDf9Aa54QOUjhPDip8ZkAbzH4tmQCa7OfXngMDY9fec2A
LkueVTC/gNOvkepB6KJ0UJnySOtBPFYApHThOQ1fPb+WgG6t3HD7xf2lK9kNjaJHDESrr5rGG4ZH
BpGk+RHTDd7GTlzpgcMShHHaRMZQ6Yniklb0qxnHFES5pqP6dXmKFf8NU2cxOPS3qbiOauoQLkSB
6Mrmbw7J/li3PFAyjWHIuVastHAVaiulefXxg6M4yVcTu8TaP3aGyysrD0h510xGyPiAAtD546aj
fmOI1h2R3wsh6ue1P2/9+WiaJ3aLRrOpecTFWwP/yujDHVuXDgS9Qwa3CQ8Ou+8R067LYAr0ViAf
QfOmOsziazBscewkySojF8GvHkJ+7MbjmHzUSBBCdYPksSGWm4qYOGlkPLGXVuA99+IOAmq9BZDR
xMDnv7Poqde3oriI86YPV8VCi4HSseUb0XF9GntDu81UCjIj7XtJU1jsig72Rv/WCZtGO7F+sFt6
EPBQROx9DMklbu6F7PEl6cxsQdiTdphGLl5LlfdApTi+KcZXs4DiDknoRewl5Wybg9/otrHCeIHg
gIEsZDr6YT6P4zNL73L3pSk/YfnZshVMVPI1ciK+2Mtdav3QNAfIRfKfMt9j/V0s2FaRU9fEf9ih
VAZ46pteXUbi7tOHX57M9lDUsQ0zD9bjQaesiQ9me4vmc6/+krBSkdtBuki/0qW7Kv2L43vUHc0t
Ubjxmtxo1ywcy65oL0BrH9uDr+8T5aMkJzk++MRRRit/XtfDZR7+moEMP7QtQZygIoZ35YzkKVF3
Ffsi+lrJLHEVWu93qXRGw24jrxzfad1kcd/nu7JixhgxmRb4Y/GZ2WL4TgCgPQC21CKHpslRSRJ0
gDxxytpcIs1Wj7fhfIqsU0F7Fkm7gHWs9Wzjg1W7EWxb7WzC/2Y54mbSCxH0YL3G7NCMVDybNL1m
qsSr/GNwQkbCe1u8FNKdDOuzUtY852K+r/NzFb8C4dBiseuSPxAMpXgZJ6/vdswq/MoheU3RzwSI
2RMs/nTA3xuBuOfnCg4RJD4S58n0GNZyd/CZC8+fncFnxOmZWw8Fe7l0BI8ilNul/mrAPRh7WhXm
+vO5U7Elc6/3IGb9yeky1zTYT3h66zXjkdJdu0/sQqTeGXuibWmkZJUiclUTph13z054j6RFkpO4
RRjbk/+b0QnU8RsfeDa8yQGv4b4UXPIobbU6lQOdcfk7LolBCYeYdJHlN3ANhfo2FOvA8FR1RxRC
svPHt4Uxl4kwB64NOXps8gIdOdy7BcqlinZpezcDEiqgQMc4toePieFxPFwSqIspK7OGmCQ5dca0
wgnJ/Ki4JWFop+kZuBLrdixSwXFyYJDKH23oO59a9JhojWVSQZyqAHC2r8xDatGl82MBH0K0zkye
ijhvbXl+cf4zwV5/o1Hiol0Rk5wsjwlXttOxblb/+bqI3yB2BhmuylHgOCJBBYiJslcD/BjuHL4J
OYvWnmvmF++xw3PHsOAcurTX/SpawQzvXDAcKTVxuuL8nZxvVLM24GOviZ+lsVH8nb5UtM0mtR5Z
U/AgsvbkL7/61bN36pGCTF3tKEb7VnjZzMVZuh+XwfUuFm8GadHMol3qHBpVZ5qv2UAJHv6JXAJj
Ua9w9RLDw9wW0b554BYdzY+5vczw0MSHpWyFlYWnkK1YcqnIi7JndOue5IkrsfoJmDGx2HDUjPF+
/9V3FVtohvGMONvxmftHbbxr5YfWrkIUn0v3FV+y7iPop1Um/GsicuCBjBLsyyJveXTqyB2MfWow
4ZMvSweUjSxaUzuyXmWM2HMAJdR6iUVY1k6JP8SUHJyVPHxr/neE0M0nAwNZpE3k+BrkAnatm5F/
ytWpd79l1lga5FFnfFX+ShPWhn6YxoNUPGQGK83HNG3NhygcRHkX+mtKaCrRUt3O5tssgSP6qrW1
WHzFw0nQzxYfQiNt8dpHwTWgxihroBagxnxrx3MlVHy+m1bfyf21bP/i5k8x7iIj5R65jMl21UCj
Vub7OXwW0bs0/EMvazfcwHBfwmCV1F+NvC3ZLIx8FBtJejfnj5kBGFUEjg8mxtkHySBWBUX/WfIc
FLLAHN2dyWv4r4BmPcgozMp3mvBa5mJYNNDJFni3cWDNM4CUN94OyV9Dx8KNxVvPK7Jsov6lzKMt
fyeVb+3s8fLg55ONS6qD5g7vk/EUrG1hf/u1l00b03jTovcoPSb6rlCPnG+p8h42VyP7LGu6/b2m
b8yKnmdjmh+Tzjy3c2vOT8lnqMGYTr6bAs23eBU1yCikTHxPxDZqnHkq0xt5dDhHKSL9Mx4SuzU2
HFk592iULem12AnFC5tdmTtAcugbSvlhqJ8YpDd8pOK4K8udRsUBApdACn5PpIOTdaK0YE+eDNcm
7U2aD3W5K4W9FgEwZnnRV0vNpcseE0neV+mH2cnoNanboIjqCEPZBWLqZDHvu6ezxKes5KTX3pT6
OGCESEq+W5mQq60ieNWfGO/qbotETK7WRvrdC78T0efqeEPyzzWBpAkYo9w/YoHpz/SpcamUJwAt
dbmhfGUUFFdrFL7rmhySnkWdgaF3AIp79uGLar+N8iFm97w+pvEDWrm08CBdvPh18t36KajgM/2j
zqtQO5rsjrhVbPERVxvKUsHaNNM1hx+ebZrwlU77QPfCmDBZkv3AcQ7e2RyPfnqy/LdIY9GEhvO1
vPcWS0eOqiONdvOnYwGbyJ1FybzvMhTTpCHVq15xlkwUWXJTFjpsruU4W9fdToINqrIzcQFuwVyl
V5kNr+i2fnE19UdBluS6UV3hBvl9aD6VmFTDVPUkjiVS3V2dZ9DaFca+Co9aIG4gWdiB8pGnD3GV
MEJW9+r0tkilBEobaTnEwdEaE9iKnTgcGTixIiK+fOkDnjzYTYU0mz6vtTZ9+gjnu5V8GmTEQ0dW
zn/vovkRc7Uoy0y0vajjCslrTaOcQaQeGX0RAKe+VxOczNR3SJy3o/kzNb41I7Ez6apbl7ZiyNjf
B38V08lueTob6zCO75DdV2omu/54VYPfDhEY6H+NvByp44vwog7whVvlbPBxRvYl1CiqJ47C9i5T
p9TmbZzvsze7avUzOKIDIEBf9d5guYNNhQS41wjJpTYICoZRUrNWQZpsC2zCRuVfoTCA2GblGh5P
hRy2JyPlkVKF+ZXvtAag20BfEcDFuVZuopXpNvTITYyEhWINh7PoNLbB730FY6y6GvK/2EHA0x5T
p2MegIqof0uXl5vVQjuyvtYPHWnRqddKl3K648oYVt/AEXyLqqJksg/RXsPTwtumwLYiH0bRbRai
Tp1fOvp+8VsY3vvsmC5DAD1FDIfzZVWGPKcOu2IXnDEXDpESLaAeHHva+BnBFxhK1g7x03Iat5bP
y4+T0IG0ZDVwCeonqUkcJoiuaOwb6dgsF3pLtes/tUXf34DNjSGP75qvvgYD/uKj0nvm+OpOngvE
hbe0fFnqhp2Y3cPrRQNJZpTS/bYdq7jppYZ7RFsCbRBfvicmpbb1YT+o/2bh3tVnU/vSklU0/S5J
s8P8T/UIMOtumfWdCV8GMe4gom2SO5jBbKtu0+7Vrd6nLgxq12J+Tbe90vwtYbe24DO2hh3Vqn/S
eE+GR8D41iIUSX6b5CsfQ5WuLPLsadN7iDvM8qUvgUciT8mbL+8Kixh4kW61nma73CpeTAdSb4hD
icAwNIcu3vIrM6JbUAH5OorBiyXAEG2YtrblLpecFrYvvUFf79XcyxzyjOhWN/6WipGGnYtR5DYJ
ku0Y+07RI10gAEWZ7mPwjSGP8pD9rXBSl4Sr9hHqDKvAAXZp5zSMpKvsAlYM9QasaGoLYbJZm9tR
IDgtZbreP6oV4aTxLlwv0em7cj0ge1kP1lWZ3lTLsLUaepB0ExlekJImZ4z/hnXSHJjulfIJWSwT
kLlb5F0f6leaOcRBwW0nZ8g2SRa1+YZHdqbxXsU0FG984WBqL6uboMy9x29qeQmn53L69AlI+r26
HlZihvfylXKKj4lpm33CE1Ahin0bPabh1bV0VaZVa8yTbsnE1vNX87TD6mcLMOhl44PAdgUTbUNZ
rpl2TI2KWm1L8Bu/lbh3WGvXZ0sm5GmbJMzYb8X4pgp/vnL3/XdlOig6nkukkn9Te5SKH52IQmli
cMAY5Zmmf77OyvD0C5beujByYABnaaRC7akxgpEZ1UeUf+cKh13/iwzUDp0IOTB2HlbR12IlY2+/
WkxYQrT5JSkNeaiSsPDH5IhaX1DPg4jmzgboM+9IlYKseOxWAmqJi8h+TloTMi8wFtIqp2Oukw8r
HRQhkRm0yrlP0vCvOD4q8Twp1zETVg2PCn5xWsuCzdZF078T/i7T9gw4nGE41Ow3Gxpe1C0u41FG
dw7U33KTfRTCcZqeauqlUm7XJluW8q8uCZIlJCR/gfDQRmCIZ7/1FlaTIv2TETsJ1YaRcM7BHrfw
vN4q8k3C4ioiEwxZ+0iCvBeMes3JSA6FOzkhmlIGASTEXriRXbSL9gjB/mFtw3VJym0nqtBRI7u3
KOnzYwRm1t+PxTFdBBoQ2OPApFW7m9174IXroFplbuQN/6zfcUV+Yct5yQg2ZpXQvXBikL0zD2sx
v/TKjwgTbm4VN8ovcrbiFO2+TK6wntF/LfsAOItV0cDQYkA2C99S92qNGxVvTTMCHZvsYANsrHoT
BDeUPMl81+nqlZ5SSlsr/AJbeAH6WnHAG6KS6lxeEEnfVs3LJ9UvXxcXnUIFOxR2LCqMZWCcOPXQ
bAT/Fwx0EG0RxvNESMhOuz2aXzszLhYqZp7U/s5RS0ArqN6zyUvrk4KLXT66xPmtI1/FtBxwBnnt
Snz59F6yhW9YxqkfrICQ3ozBgXOsUG2jWCmcVdG2FA4Jgg5oYrBdj7my1YU10bkYVj2hJV9RyOki
cp+zhLJhJBRnFO+j29gqylw0Z2vcc/mWecoa1lzX7ENaJuVHrb8XpZmIaqlbSItQURdGYs/G0+TY
CZ56Ti3DNy4xPRmW2S87v1CL7HKpn7PONWrSJOl1QWnRDvH4oS1R6npX5fNKFondDN4y6bNJcKi6
iAGTjWR8p+qvP8D/P5QqaVefpSF66ngCLepHh4rsDpi9xW0ZmID23LYZrXVMxE/1qLNXli8DHEgE
Xk+zlD07419n/JT9twiAWj6icnQKYde4Jje2y6fIFMfFhexwTMeu6XYJcDnEGzqPAI9t9KOG71l3
vT37+KriSEjWcIVXlDozTZ6e7FJ4nwTY2+Cx0Mg6hXlvFehfxoamJ4PjcjIZ70E0sFuJg4TwqZGF
RSb8JGx5UWdx4FrtqueXoBGOzVVQZ/xLo10x61GJ4F2ba4StrI2QI3D+QoFdfkOG6/twOM5V2a4m
1ikSe+4SFnLEbH1HRJxRb1TpGGTkMeEseutpFviijkW9xLJOZsCjUvIb7Su6GaZvD4w/mhUZueQq
gCRnx5xEJBjgM+gHV8bAEFHtYRq2Wg9S74wOYjhkBKfU6SVg2DmvIdmh0O2Lk+8pLEEO8kdFjRii
fTTQ0affXbzi441il+uAPKwPJgUszt/89Aea02EEZzXlN6G9MPnCJLlt7xOrb4pbrknzOk61jZbU
6Wxis6V/evtOkupKbk81waVI0ekQLAZGXpkyx9W+q+DGf0y15X9XAjFWZ8l6z6EdyjKHhrj3VbrT
8l4Blc5ErvnKCZk+kKNcr1OEIfFAQRKtehGDZFvbhfJKjV+jYRooXlq68EjzssFlYpx9M3C240/I
yogvbINXgxBfadj40blBsG2RqFMgrId5QlfEE8E3VfOXzhx9mvjRQBYi5LWUR+H/qUAwI38zWMdu
WrZiHCxZh28NlTGovL/BII+FHKa1qleocaCfrRmtLXOe8Pf/F4z8jiYo3urrdLj/d6GybMw3lvBD
HB1nzY9SLoTEnQm6ycJzSqzAX6h+BjarjjMteh4zEOabro6ZfQZFaNfBl2Q8kEKiWQsCjhuS/zZB
teSqzDjSyDOmj5eFTy3eGRZh0qRJ7vq7ZXFsp1wAMEjDYzKfFbtn8fzK0l/m2K6AXIM9OWt9gSnE
mdge6SJSRzD9Qp9ooSIJlHUWhyhmCVIl/pv5H4uG5UIZmGk7zUpC0sDbkPbHLCbeLPgxRJ37dZtt
UgSuPqKblVChcfs1sVE71ZqKS5v2I303TxOcpZiiqzfgjdmf03+7OpQ1CbtaN9a2M5MyAdqLoPIm
4gVqvw3W4OSIrSxzt0g0iY62R4Odmze6AZPWkt37u9SW5yixIDmSYlB8DeUTdYuthCeBEsXgGtTc
bjXRiYlshzYh14xeMjXFZYM43SXByWA+1oAviYJXJ1+j6bMq/snYV7rxUxffamxKTPQNFxQvVZuf
3yL2pD2igGX4BscI1T/awfwrEDZtg/I4Ouij12Z/vfQxoTjOAt9BaMbQ+q/hEcicyOmqz4AWhnEW
9BGVH0+b9yhYkScqfMII+BnaKTbhZhqDO2Yyaf/U/k3VU8YX2WTbwSmn01C+Qx+xy8Zkh/MPi1JN
ngTBhP1xQH3C77rqPFYegeSq2UdpnqK16hrG27gxt756F/KXHO3mVkfS29jmQsDQkEjdRs5lWqEC
DwxjeJIK2Fddi/G8TIQhKNmLyobYBHmhb4Y/ffYFuhu1UekSAmSnxRufFCfyMnGbPgxjF01HWXub
/W+lPKfTffmjLeHTZMIA8ZXUp4SHEJFseLPKGCO8S22OpMpO9RtdgjrSvbqyskcdqUsvlfU6K9Ik
+Bujj282tfpW8pDm0WwAXOUC2LZIQDQmRGm3s5rNCDJU9mpAxQpHFAqDov2EK8uUiusnvC+BUPKm
ZkSwzDsm1sFj4uVMsAQ1won1MPJ3egG8qSvCh8dNss6SNaJ29lKUxFtBcCosKUiaka2uxV2+BcaE
+nL5UULDy1hy5OEXHH/7s2FDPYutkyr/OhRiRvg504lPxGZW/nN+sTxskqfE7xejEQLtNKTB2Qvk
BAaFh0FgbjNwPgWpHI1TN6d+/J5op6f10h8pfKcrLkOiFN0RGSibqJydJauFaSIywoGxzP/Vjz89
kpOlEUpLgUku82X9slzdWn/6RB6nsiFPhu+kfg+KSyOeab7V5F8oUHLE7+F8o9eXwo+xvqdIlpbx
RZfd2EkKuI2wAZE9SJb9BDwErf0GEPn/SDqP5caNLQw/EaqQw5YAmEkxiEobFKmASOT89P56vHP5
+s5IJNB9zh9h67bscHDZ9HCmXOINRwJ3a9XLqFy/SWP0xM8CwIp+TQG27F7EXF8J1FYSnFAXHgrE
vCUSXL25hOq5gdJUOJn7GwxbPe8x+6GAldYP4EqDiYA3cSCVVR1qVskcEBVUVkZz5tuzq9kIXldS
c1RKTvSzbrfoexHDt3ciRugMWPAzrngTFcDnyLjBxcv2bioZNJ/HmvQvGj143gLR8uHO2qGdXgJm
xeZDlk+yJCqA0W5srWzbeSiYnZfe7aDSz2q3pmCPbLNNC8QDm7tI6hWp4D78h8CafHKSYEnpqiXW
VxpRj6t/6vNay8vgs5IuKKMsPudxuqQk5vXWq2YtTeTLUA7AHbG9q6qjKW90aCeczh6Se9XiyJCZ
Q+ZrP13F+ag/V2K3i5wFfS+eEe/K5ESSYDatrKLzsYKCve2kihjXlZqu8awwCFXlhY5RFnEcd9pO
GYF/3i3zJTauFpLVNFXJvH/T7M+OXH0LSPIUkgnpQSOGLgSRmKHQnY3pV4pKxRupvNxk4sX6UEh3
9my/mr0OZ5kbUze2JLAqVB5S9NOq19hivTklyZeEUe7ZkhjBsWYTe4tMmM4noL3qM0LAwxERmgv7
q4A1B8LwiKwpVh314mja8xey1JV8B8YtOAzsEuIpQ4sF5uFnJW8J7QdbRDlStq/7lfVcpjDIaf3D
FsgTnzg87vE3LrFItMe+KAYiuIQh1O2LC3W1RMd7Kc3DC/rbnh7WWUfftvmazKDloL+TGVLbr1FC
k8m+FREX66e5BzmCZxqRmyF1cQgX8eJLPi9N9Zzw72cRd9kRYZ+uU52NPdm3zbqb3XE5+fws6O0b
n2+bz9PejM5GepRA2eO27d+Y4lHcLAzFFYMwMbXIUxCvTWSVFQzwNAab9tNNWVfFgQsfKy1hpbGV
8BWMWNKIBUDtyALUM7q0CRZQN6x3FKk6HCAGrqk7vjKMuNuOZp9QAtawh4Vdo09cjgro9vxHxSvc
f+xcal6vujXZcESF+HWIj/yIybJfJ+NvcyarliFdd9m20+KPknb0HOnoq+pywhwviMq62s6wK2xj
UEzorK7kx6GrPFhA+srzwMSA1XAV0zxFkvtCEFwD66UPF5PsFekrqB6T+TmVNG+lnW8F6qJtANsQ
0bylTHxl1GDLgAq22CJn0CFMmAtZ2U08vpMxrvVKX/T9jyVjbdpzuGK94cXt1+aGzIGK+WRhrkgc
Ha/OxAaQH006F2Fflc+M+QzaWmPzmJkSOwBWingIPpOyZfTcYxrT1FvKMjRftP4n4YQhKkOsfGa2
GwEiSAQH4UHaTgqV6CIw+f4R2UXpV62BuhF9r4Egm5kX49ca+/dQWdVMhNTECrcZ7bbftDyAs8pL
lkvfTHbE7flQdGKvIMW+RMQok4Td9vDZ8qfSEFdycuoPMXCVPxxxLbWsFku2ze6X88oLGH70OIWh
NcbBWNT0Uzcw5WGCsKzCCMGrx3qHmkhuvhrxpVirR5yuuIdQdPmGsUHC0+JzG7dNELkKw2wdnBIJ
0mJB7QoWnoce/CKQwEVJgEJ3RAkuLnABWbsPC5ZEpn3tH4LW7GvzUZPHXamfWgo5voHuGvoLj0GX
raavvLs2z6OMNHUoLiSpkd309BoOTogpV4vAe9yAJoW96jZArRdBHNFGtugQm2unwkJ8yPphtaiv
HurkGpmrmkKJ87T3VVetmpTLkdEsLpfIX2SEEE6goVsC6RbHXHOrVGg1UE7hf/Z4mRVj7dg/sbyN
8nPQkg/J1YKQX7wnjo0yiBWpWgzZ9xSTcwhNpV8bl6QxvsclaMW0QD+gaUSF+0Z8oq8H4NUb1NvY
o5mAWRPH6QwC1JLsL63Y2Kf2K4bxGN143grCuwjeSh4IaUI9VcKr8rvz2qCi80dQHziEqNsO5R/5
3vAQcrTRrdOIusfgZxpeO/QjzhsvbJPf2X0q7RKXr6BU2IAsWvaAtYP+lI+vVJLQAnuz9ft9Aqqm
KVF/w47thtpftxxAZQsMWMdw8V2xpDYRRPTQuDBIheE15ywSWmRZAf2jRKi9hd1Xi5TEHPlAEZ87
/DoZNVBl8A2NP/en+nloSz9r/vL8pwtE8wdy++5hOxuV6Zb5jfYzt73nnMEbjbfiPUZyjzn0l44G
/pTQt2zQFV4HHi/pgzOnmhZ1t060Y1Isq/Y3GbZDcWSp1PbMCtytP5oJBXquxe2366uXUb4K9j9e
y6SENAao4XCGwJSdinwsRLnm0x9qRIbGNuUk0fnffR4q3iEh1gBkKjfhujM/jPBOPx5ABvBCDKCA
+xcKxZXSr8rKPc0EsdF8qd9y5tFka3c5GDeldphBGx7V4c2hpcb2WcV7iDxulbnHlMTfzxuxfK5E
KfUyZpkAK42rpRQLQwUgowaes2Y4BfRR6p3hIHMIvmzlb87Zx1ZoOEg1PaBCA3F5ut+tvhrX7XqY
tu28T/FaD9mxj8QAkseoIj+aapNKq5QjyfQwirP2V1dRffc8C9ZFIv2IZ7zr4H3eUQVU5bHCI1j1
dwA3w9o08TuA2pCwb+pLxFS8zXYJ9zWsxCFPN48rZPcaBasaQHm+ySdPyk+UZ7bptuI7VH+zNuBf
kfsPnNbmp1jeZai1zE+Y6AX9Nkxt8bkuFC+iRpkeBtZ/Z0GPIqvqmQ+NdJjK5zad1gK1Cbo3OUKh
oQjCZIlYIWooYcfOBJlABXCCwolbKLT2TgGhxun8niLRHa7mBLdHjyfwL8tTgG4Rwk44/Y5cytQ1
4pl6zUBPWMUC9jKPqPEaKY161pSVSZiozPTB1CVmP9Tlgy+Fe+hQceqjd62fNkKoj7i/lPPOSveN
zHLHcDgd+/KAfsUDVpZhd4GbpOxBwgSurXer9ztazAEyjBIJ4BXtMMC/ik0o6z7MPzVnT9609kqG
b5w9k2uATmFc4/k6QQJu4XGWaXnW2kvtz+5QHuxm1ST+yCPG1Ye5ybD+hEtCOqYqPz/bRgMPnlNi
OVHyo9pUwT0i+8wjOaobMhtWNtSYTsaHvrBBMd4tn8iOYR+zGMqQo+lZnKdcXD1iheEvKjcqxxSL
Xu9JPEny4qBADjdwM6X2Q/aWXb8Ruc/uV/B/of1SoYervfdI7IGPIzZeo/jtlgR9BJz3owv0gUo/
AEbEFtDTsEZ8A1a1b/yXK9hF1hOadF2c7EIX1z1XGvKGPq4PTfGtIYtQFnYHbKl9Cci+S17p3AJy
Qz1+4egnVwThbAE+PYB9YlQQDIR8iSh0e6p0UKioZkMBvsyWCwKXH2UHxSb4mpFvDONFiwq8QUh7
bKGu+4Fj5Ay2jI3Jn5gDGcojGb50IYfWzUHMFa0SBvVsl8S/oXNWlWlxJ51CO3XO2px3QXMIvtkv
uu9Q3qUFY6/N3wGYN3PWYacPUjpUQffBiJl10W3WDHlMjEMqeyJqAdMeIPc/2A8shV2r7bascAsC
CcSyStXxwilfm+J3eqtV0jGXA+Qlz4JCVKunzAcDrX/zUaPaVN8slx0vu4Bi1AG6o/vzMBV36ouW
hgahn1Jy547p2UBAHnwTukfKir2AE8Plwan9a0sbRmUaKNApIFSR6LeWIUQl1nrms3SXIG9nYGYu
sP+NVYZ8Qqz2UvOESdJWRd7b81TcbK0+2e1hOqUrVJ36plkVK2AUrn2sLgdmhkDBGh+5EDx9RX2x
/EYOAmES9BBRx3cINPQWSwO8sCDCgmU7ukfdo1W+/qHTzq1FtEa6yCJAM4dZhIe7ik/R0nHVwdmT
a8H5dTZ5p3PlqEiH0WPUoDCYApwlMxNDgpG9jAGwZI3SMXvlLkqBhp5K4EYgwITnLGotE4C3hM1N
SLoGVCeKcXh+xURVefguADCQzhBE4aEnpaSNDG8fAwf795plYGk3u9QLvXjGTfDjlPfY+ZySLbty
Fl8GZV1JRwEo8U9O3S/EyNnuoZSLDuiPzhSAnPrAdINZeT+1lzb/JJ+rWMuIHFbRrxpD/XLm3G1t
TdUrYv3vuDtK+Q2MozKW032KPwzG1OqzGG8DG7BgqoWuMx7uSDU4bjTEaYD51TstWC7dwMHs2qTW
Ucrg/Pzb/UHkU+kv9olMMaGwePhQqDNUgX03/rzs4VCwkUNU3CZefumcymepPEzpmgHPRKB2DPpP
yfhSnyPU+rSI7MCbwp/E+JKexdUZfooOinAp+RTG8rgM0p+YDJ/xj9y+NL8Mu1BqHTt4ntx6gChp
uHbc07NxQTOsE6RiboP4qKkvcr+Ln5/Em6CmGVd6dCQ7WMb9PAfsbvEJ9oB7IGsJ+HgZtE9BnjQU
3kaM3ablkarBYPTcYFJ27ZTKt9UfKun2M1waaPWRZeiHlMutgtoJef1qREPEmMHzAu+y4gmB3Wzf
G/mVbcYyiOJYDSBOaAJLj5yMEMeQ1r9N0Y+qCE04/pr3Sj86+UYMP2N+FiIw5EZ9v52is4k6uZXu
zrTLKnlBPzrRaIiX8fH085vEeK/TfaaD1VTWvunfG2lrJhcnO2azATTKmzdcgBdxCEAJU8G+FEcA
I6MDa1NXq/FRpFi4ts0IJLGvoj9pOI3Nu4a6T3+p0lM4c/Oty36ZEAlc77PJhxt6OsgJ+omANWB8
KCRfc1XAO6XZx1RArALiGF9mctCDvWVfOvMaR39x8jZAJRDBPgFf8ojUBiwYK67Ofwe3fHzqmCx9
XiF+8bD6IWITxp4D494gUOyenM7VaaaQslpIydkkz1G+6VB79GiyOKVu1lxNpvMoOgpOTixDTnpr
UDSm2jlU1q29tqZl5XORwJJfU4gVNuq2xHVgnjLt2k4MEekj7n/SDnX5CRYArRNr24j5jfR92OE/
U1r3zU5B9AzOW7lqunGKT7Gmy80lsK4/HyOhrIEPXGF81bQsBd0vWrYJncUZG+Oo7p9c74l0p9qp
OMLyxxrjtvsozW9BIVlgODO0l5UjD6gJ0QMcFbbFjrCD2NlpQmrhk3RSoMWpd3n2UZfvHSbL4kaz
nacpt1MZfVq0tg5g7CqzdvfXGZZ4zhXSpaKVxd4ptqdVwyzTUtC6qpfJJkasjaaVwykMebpt3wl/
CZ5YQm/X6KJRJmMoxNzS/kW81zoDSOvc2J3GiBH8gWvG6oC0FYQWwihffjmECdhZt6iw2E7qUYrP
TgVzz1kgwOYBQfi2bU5lemjyZV5soyXTKRfAuALbMFN/wj5XcrUIjEQf1ngdBEGOblMgKxpfiJLi
50eZ1A7bALBAyDRcPq/mKhMOOtd32fS7xoON1k9VjrL8liXMNoSkQq+Cmofj61Rw5GHUEdRPVzHQ
gQ2qnhgxoApRJFNzJ2Y2vVhL0Rr8yKi/7HpklPhRWG6tR2/C/FrfWgtJvdDKDRgenXJgLZzwOMLm
iH7ngwPGHKGkAXmLNVQx68p8TNaDyNKFmhI8Kr30vDNG+QbsyuWInLZymX2JEGa57uFGxvwrHDS4
OarA+A9Mk68RVrjW9zC7zaIfT63OoE749cLSl3q1URLH7TFIxFRDWs0fGwJSlIVC0ZMVUeDOD0Ko
/qIxXal+t/We9Jbd/OD3F7CDw4XCri3HA88BR2jNWrEwXlTnRIRJ1/0U8q2vP3JpW7briOQKYEzk
ffCjJskMS6czFxrz95gfzPAV+sBVoHk6joa65KWCxJFrsHfEGTUuRUl+m4KTmf+GNeNOujekbVdh
XUFSg7dwKZssI66AL8JryD3Rc1M2PRUeIx8MASzj+Zn8iB3Y4hS0SdtQIIYDfues+xmBjQjl7Ycv
iekSxlnRNgi2Q20ZkYS7whQOsh68/FNYzKeYsZSgGRt8GjGSrH024DvBK1RqTkbUxIIv+1YRuTZH
dJK3Ph16bk1EGNVhrmUDnJBvNtvGNptRe9foT1SFY/mjb7slO6VHJk7Nb9wQAfdvDHBqenpXHcRx
aF4TeS8khWU6wGLmKM1fAu0STS/h88tw3GTeppLEsMzh5EJWIyN1I78mCW+BOULdtgiXBMnhmfKw
+P2uTRQrDSkkJHFiBIEKH8XXUqbndrqAjFHdC6N+7rRrvPjtmf5xUSMbAjdaVutoM+qnrLxVwS51
jig1+ejJw8H4m469ABqElHsOpEWUfVD2HOvfrfo6I9vTXcCCuF2b2VL9ztjsPIQsT+wunkkASC12
TLdEGTpcLG2v9asozdCJG15FjFet7VH7o5HHvtNa0GVct1q8ojIYPyAkEpJaLCcQRnnYrlRlxjSI
5pVjfFuVb3wVkcOtzflSj+6zQhY7AeeMbxUKIL5o6AcfookBhlUQyH8A6FO6i8MtOtQvg4fgJPJS
C7LPG6Dx8GaxS0EOrEPKkn+H8hazftgmhTb0ISIPN86Ik/H+egkbbyjOJ6bqWl7oBbuyz5pN2gQg
FkgbIkMG9wFeVvsa9Y8U4qhvNX+oXu3p3STYUY5JZPl9RrucScufPK34mdoKYR5Paw6iwIgtp8AD
i3fCViq1WLYR1b48XzaraFwWG9ueNzxrXqce1eIMJQLhz6C1sT9RVogDLaj4ZK8Da5M6v5SEfESC
m4lK3MTlR9q/iPOVLlUUjJn7K6Gn0LN7oPymCWdShPKjoYLVB+VFxbc367UBIxRFL4igWnfUSqjg
HrV9T5eUteiVi1bj5xwvluiyOWNMqLE6hDpZi5d8hPeDBLGuSHBJF+PoT7ZEJhHJ9jG1XF14uL2M
QnKUQtKSeg7xyeXamnfcJ/IaPAY1SX3EBwj7zNUHzAFfIHBBnVu3OqireWlNJ2kp4+jyn9anmv3B
zpvJO3ECIXJ9WT/bdLQXeylDQdUtHJJiGQADro/yqfhTUy2jiRkBOWUp34Lgh/KxZY+HEHGlLv3o
zl9MKjSRCNz8fK5asiT4bTFp2xTNjdJxZg7XlA0VM/GsvImpUYu/MpeRpTn9oC0ralaQ2E3HSw2T
LQRd2XgEvOgQiLQ/xbxCnSO+iLbCqaerhOiQDlM5/hPg8FsKMGTzUDjoufrDhPM6zXHsE92Uo1rO
ME3Pu4IzMOJkgWutfaJfxAyWp+vhhRMGU1Mwv31GCx291+IeoVzjEiVOH7kyuvKktD2HE76yHboM
npwAmbsZhbW7dkPyo63wU0G1m46kAhYYH9ho1Fc92PKWS3eetojh3Bl/MnAXB8ArAsi1y+Y7mIG1
G+KFeOsjcpaEbYRQrZo9BMnop5RyxmfrsTzOIAF9a9HY/Y6CW3K5jKAehWEFynhYC+KgjR+tJRym
9vOtCUU+kQOUgTWGV72ZhWwe6hBhHHbIlRnkq9466znphvjTrMD9JugNtY0gLM3zmH6MgizhrBXw
bY0/JttPfIvFeOdZ59UF7DB3MDUmrF7NFZ5F4nLVKriLe/4ILTC99o/Lioco9ptkYrRXXQ2VSop5
cxrBOphQ1ebDnI40wW4a9V3y49VsHASQUWWrYMWtC78nREIKmT4UOHspV6IjIWzh6rLtayx+CO76
nCg4MNNgGdRfKoWkkYbmksSdGuPWqQvRudh/aUtAg/YXAjmmb1Zy4kvzCPQLuCwQftiLWx0cezfg
HrjrxgPYfqGCPUKueUiWRcGI43iKQvz+wI/D90f+If6+tTg0IqSlEFkMG632yz/hucMLBu+pWVs7
3o0GUOUAKqZ+TdrpKXXrwrJQPDSrQa2Qxu2aCHnOCdiQiGYRLctRGqFO9FLXnLONVqKc5+Ho7Xxh
Mnnr1U2/9+a3cFab8XuO2Y9PRobTz8RJwev5Vjrc7AUiIVYzMA5SXPlJHYDe5tyjJyqKnTgJaosk
JD9D6mJPD3Xgk0ixxVtfeS1xA6NY0h9SenKMU6Ifpee+lP+s4lUTcUbQneFHWv2MdUimDM9utGue
p4a9nuWThJJqa6Sv+RP372oq9ozMANQ0iaNagHZAi04xpgeUw/t+q8pDVZ0749vmDz7O82ZGQZAp
AvSq2UVahAtMwAu6wzWGLG5H/grhmlI4WjIswbt8E6zC7DpHF4J8EoTK7S7oz5kmwFXyZKOZfALY
w4qAB2Q94WamHhJDEDdAE2ms7Sr0UeoN8GMVnEBylIycZJF6ETaZb1m0xvfTypaltcj7MlDkmxwX
/AoB3XjG4LBXMNuTcjXC8bcM8zLDVeF+2wIl526LSRAT7w8s2ITWFkFXlS06KERuPFdBYkJEEkPY
pxUUZAci2sssXyi5Zif3kdXWAWherLCLvJEKZ9QfgfJJF0VRnyDq9fKCY8ZyPtPM4u+XllPC4tFH
C012HbjPdklfEeqdHvPZRKcB6rThHTchwDGI3BebLGlWIIxMjC/4hytszvzMIebmGBpYVV8NU/qn
8TZmILljjeK2gKRL1X7h7LWugUrqFqxBJtXCTMDBjFWIhjjUni7RpcbBRNoGx9Oo6zLZp/LGkJYk
/cpvs7Emr9e02X6RhvJM6vOXhRQ0W+cb3Bwq/UygzUCkmjMRlYK4s42WVt9unPiiN4jGWpj0dcaP
OHBx4pqF6/YH8bPIHPkMd3YPAooqvi8zzL1eb3+y7gnrQcG3LOZhNWJRlD6lcp0+6XAOXxuJvuPl
8GYHRxyaQ0xE5uQODnpvJ6FJFq2/Wvpa1nlod30LJAiIPzAYv7A8eHK40at7J/2VyStweE43MFqO
EKDcQCqowMQCGfhDewgshOXHIburNhMn8Z8NmA12TaGqshhs6+mX2ZSvkX0XYte8lzkLl0aNL79E
w9Xex0AsFW6/S8D3kX1FCUoZkNh+2Vn7rP8rq6uK2oN8LJ4tsj7H0jtxeRPShHqdYEdGLVhY0yuQ
fEgrBy8kKh++fbxBzGmEl6zVoHSffPtEUOh2uZgKHKP3Eb/g4jHkf5jeQRJ+SO9HzXOzpqv4Omrz
bYgPJTxMunLqla5iM9vm0z4F9NWE/hSukW4v2oVYxAj7TXouxOK9JjlJ4o7CGIkcMI+X2jt5E+I4
VaQtnLNDjgvR2eDIb7mBD+TYBTCdIZ54cq0rzHLlhkzTUnnEGmOFs5Pke91/dxroY14jUSKxt7G4
TUu3tJCQoogMo2+bPDGuSaQp10xcx+1OrS6BSu3aNUBIEBD4JSjZkKt2YK/IfUIC0doZ5i9Aa1he
ADJ0bvrM15wjKbDItkTWo7GQvyf7ziZJBv7LMwDw+zanj0S9G3LrGfW7BnNAQA6w5LTvnZikAoAg
xKsC9gzLP/GdxtI72ZPuiM2D4CFM1BuOZ76IdtzKwJ84Kp4s88Zaj5fPCvz2w5Y+SuePmlJOhUJ6
D9BVWKW8mPJ3PhmpbTHhgFD0pyI5miXffMtGQyW4sUr9ZJkQxAAlo6GdR5kThwfN2ljGo2jvOrNL
GV1mCcCBOBxqoDfg4hKixI501fmisGloE+BmgvYxebUpQs331IswPeGmZGKwtXc10Xhv84XmkShl
ReAwnmWvlWaTsv+Cy1jzseg1lpgUpfxP/EQ5jqKD+SGzDxmCs6zdwTKQ/JMDOiZSj2AkcVuZf8W8
pvZXIWPigI91DrSD1r5axl8M4xC1Z0iWICQWDCmhfYqHfRScw+aGFQ3A2w9Yc8xS4u9lsws+ybwT
ihSQRYgJroK0uAf9ITIPWneqAYKetE69kDzR1IyVre1pDd1a1Lp5RJYGPwg03Yx1M4lLlDmE/CQC
EkDubLyglxQbb9+IXh7MfTnSzBbB80klOquSvrRGW9TWx2h8znO9MUwNSeXs5zb6kOyVCG8MAR6Q
+bPCv46Sj40CTXhuXJpIxXDQUCIHVk2+fUlETsTLkM4O5NpvGf85xqtav8rBzfmblpMHx8IQ2S5g
lgYB/znBjlm9xkHGsbG49ETCPgA4qm0Sgiw6BvwATVdoi/A0QKyJ+DDjp1c9U9vikkjYpRe6uYeo
loIPoV63aNabL6rxLvx8MyeW2n5jzRILO/tw8vySokc0vQ0TVq2dhGibl4OHUkUd3Ng5EwFOMqz3
zjVucCYdxvFsTYn7HAb3BlsX/zVoRJu3LD7ndUxuxl1/Eva0KBmxr8SFIwbB1Lcm3jr4Q81IOinx
iiak2fSat1e5/gJYYA5bzhpg2GpAYl/IHzGX83SjM9Q+V1zRGqo9PIgo17mYpZf2osrvUfNjp/so
99Ho7gcaxWjawl7lm55UXyPnzJ8iE21R6QvEJgtROIOv0YjPZG97Ns6SYIA2r7maNoq6HUgsR6NL
KhZ2De4zV+GuvpOxHR3l4RiQkWLBBEKEI5BY2sNHg2eTi0rcy6AFSLSWcr7PMnJ3Oc8I+Ax/VGsE
PMeYx7sxmmeCBMPFSUcAK+20d5KC6gCz10MOjnJ5LEveHYB16dtqP2bnBnrawrXYbGDjfKzBWAKQ
/7fseR4AEocaW8d8m6qNNK179fWJmS2pFwaFBY03k/B6YWbymk90XgRuEuZVrBxfqDxm5TJhqgRm
V1vHVdTecyD7cwNa+GCr9IG/6ul3qT4slokK6SN/a072GDZ/lQgbSl5ZSOk1aTYomfpyl0hHwrEX
NWZaZV1kaNU5LQ3qGBADiu9dix1X05dGvAnyz6ZzFpMTri1QLCH4bQO+KsnngxNjV0HkgPCaI2aQ
3gVmhdthYUM96MFRfBKh+vm0dsVMwCSs/3Qo4tprhs/GJH+T0ctydoG55+udohPeB7TK1DE7CVrv
Fl7CloiwS30NuYVUHqXU78Y3C3ULGe2LNPi8QV3nZ+rYXIXm+PIlV1m2XsQvkMTvmowgzYPoVW5Q
YoQHw2xwZCBsscbvcR0DH7HMI409ASe7KUmNlXRq8GygjlcIHZ9LP7LhF9j+vXQ+Z7A5JzA4LeTO
dnhAnnfJIDixoQHy86lfnmTGGqRHhfp33hy18jrrXxESNhVNXHdjoEILIn0Q9xYPHoNQ3C51XvDq
0Hoy/dsAJBQlaERrOsQ3G7zoMhLdWfkttUuLrz/xc9DkACNSmr0qALhNubW7E8zVjajdhWE8GvmQ
4ydu9xNd5ewOU/WmonUUd63Kw5hrKGwNpOtA1T3cOtoElHEcphVS76TcWMWLgSY8XlFMwdAAyUws
IOwN5TpPr82uTxms1r07dkI4ESf5VDN6s70HX05ykHhzgW3R2nnEHUTVVtevQrgixx/is3UGzEf1
axvfnSf+QCC7mtgZj0RXbvavqXwo1rYj+CZ71Op6nDZxfJuG92fzIeW/SfvIDW4h+Iap3ljcTkmA
3OEFNRXuo11bvRfg0/Qx/NsWFZXE7sNQkVvMfMzdXlQnkg/D+sfG05q3rzNYEsv7pOcQOI9QeSmq
naFPoLNfqf7Zo22Su4dc0BbucoHn8WdtBoceqUi0lcHjqWXm5Eaz+lvZ/hxjIl1ahCOq60hs/6em
eJGGm234hU3gQHHOnmt7wbJSvqT6Xyebro2V8NtE3nezfMMnz0+Qv0H0M4xnxJ6z+Eitbe+8Vhhb
aHwAXbnznFUVkmRrFcTsjXwMzVaAQwY6CRo7WLK0aImeYhJPO6qB6j1BWT5lxybfmqVgvPvpXbyI
WD8mcEwMzAppVGwgOuCt9Uh4ICTljSZ7xBQ/fDOzfOxQ1IQ2qj0Vj8RSqcQNtlOLg/ZcJfOLrL2V
0lXD25AyHyPHgF1aKoQjGv5zbxgfRf6ZzQdLO2AorNOPJ0dYaZ9R3ZC9umJi0NWVaSEwOvXtehxP
pYVywVmm5Y0KhBwlBGt5Q+b2/1Ys0SJXkc66Ffh/y/GkG0vR+JLSPuJ37ZddEDxpfQkZJErSzlwi
lhooLiHSSXrBezBhdWZiok1QudYDwUOfTc1jJ3Sigovk+PJng3WFNaJJ2rVa/Izmo0TbnAK++YX/
7E5jQUXKbjTXwsmXfGm4j3H7EqUbrIQ4OY0OY7+S+pXTQzSSooGyuAxPLRIopp9v6yPdhdpOOPqV
lntD6O42trwO1fWgL/J6pckP6jGc9hSThI1qh4DdpWzTQHIr4FUQli9q9C9A5Ym6/mXWbzEpiUMa
Hs/qf4vwSu4+kFssw+BwN8TF1bYQpMJWNMvmzWo2CRBbuMzVi2W84NTIHgURJDKIOABUFf5DNh37
f90BOKT8QsYtOs23SV0ZKkMKO8Oyq7+eyG+J5R6PELW9uqWBAIZjg0AXKQO8k0unOD5lD99dtdY0
BpHd2P0ywiEkBdnlh43zS5Yg+x0ALG4J5cgtd5UZxkuwJjIyjvHzm+sher5aJP9I/zJX0mEP24qm
KgHvVVYzOVqvoXygm9E1IYdp2DPlzwk0wyLjWqnPiKee8jqXRZyqlO6dJUtMax0sIhqT3mYVn109
/Kv7oxAHkAiBXJvP6d/19CIwsCT/tOheEJ6mmXBeA9vb89MYQKKwXGP5nA/P9pKXr4FBwNV3W4sA
q2OJSN0EtWt0sncednnSkFZLW4v+oOgIqPlMNzhsoph0sZdW3zMrPRsOIYxJuHjLlXyXKQhCvuGI
xAfCf6iFAAF8JQ0gG3/KYGcziVPIUIMiyVw7LaTPSK4H7DSTXY5K5VDHJBIJTITXH60iPlo+z+Vs
vozEC6E8Lc1N0e+tiKC3m8NUQMpAyRTnqFwFkP3aseDBpkN52ALwl+j3OrAxHeBMrDPZqK/i4tKl
Be7IzJubd6LEgudDPNAVjR6ZBrDlk5ZoZ6euISUuyoH4VyJt0AFOE1ms9YRJpNmHFTDESTM/nObB
S+9GmJXgujkgW8ShmvJVd5gCVl33F2KyZlhyvLlFsYzSAdetYFPz8Krx6UTOaVQ201JfOiF2+QLt
UOuH1tvvt8x/z2aYDT+60GrUtl8PPwEcGCpJr0c5N8g7amZJn05ocnoiqnZ+ButP/AwmmRZBRWtb
c26o6IVWY0R8rTw0j8W32Ds7QsP61wSsUlLv5CjL5R5/OllE6kRWjsMrp60m/TxKt5kwZ0t7mzKK
cM9oFG35oGnCSQ0kEu5i0XKx0sMtuN2o3NruLXPeGwfx6bWQj2GwKeODBXjo1kTIbVCwLdriJ+X6
nptLpfu69mvlf7lGPAOdPcu2/Uqqm5M9VOdVXkR+2J1pbHCnpeamxacMqyB0jia6BmvMmbYKTKvv
XXfQCK+Jd1bCWrrEXRfktx5sgKr4f4+RxqNB5IIbWifNwIixGSJCNT1Eyx7BL5yyWFnm0O/ApMD8
o3arMxNo7cr4hnIlswaNIWlAwjBuUgTsWd9AQKC5qHLoCzAPlv3aPC/Z8B1Pp0L9GWJ10zaXttag
lIkDooRHt+7ZsJ/zYwNTm3HrzVAEpfIqX030D8/Nv6sTZiy8iuSrp/luoDcc1wRJ80gfCTnT6qtd
7HvWh9oplwTeEJIFjCz2FLX71jFsTO8i+6UdVk3/0mZnmSCwYi8DgQJm2Z6B9SMJwfQ4K4NchC8b
DF+8lM8V93XSH/tpP/9H0nntNo5lUfSLCPAy89WSqJyj/ULILps5Z379LPYAU4MOqC5ZEu89Ye+1
K/S2MYRjHinmZjIYrANHgEENhrAiuPj6H4cCzBRTWxFh43q/nAYI6n5HRBo9Q10KFRc7pPbbUjOP
TA87Fo+R8gltQGcNWVVUdt02ijbNuMZcMAv+4goR0bN1WWn99NVasKzDB09CKPI87RnzH9ZOQ/At
JVuFw6IDMdhfWyYohUw1C2pBQ3Zrp/8k95TrTjUiR2L5tZu8rgqmnWLdStzXJmf24T8ZFUnRTITT
Avam08RbxVtb0kPRyYlZYtVYR7i+dNQcDQ9QfAbypzYo5ico7XkMjhkjYJqEieGBz3RyAnQysL4d
OVrpLhiAii6RRy4gTqTts8PqXqVbU+xAxZX53szPzQdMQrQI4GHym1Jd2PrnWM5N9ObzMHG4Q9FJ
1d2hD48D94vcEJBD7ciiGtrdq6FizIpbVb0G6vnqYpYXm0tUVVawA0k7n0VodKZBVSFddOVOPpDZ
HAK/nCX9Z6txYI0/rPknaHeNWgZ5vtVWOOEIoZ0ba8bfXftJwsIMl0LKqI/BBO5AWkK1ONtXd8Bf
sAoRCPft2XT/LG0/oo/OO8R9nFiy33/4+VGpnFxFnEDdtdLCrd2c7H4HW3Ng8Q6/nWlm1D4jj/Ou
Olg08goZE21wNJjW52mNfOipqmsp2yTaYXJgj+WStMcFtudJs+AdJLQO4SQqoL+InCRdQkeffDNq
/zQZs0YgKGZIYjKmzrCOu+1orGxjZaQnUexDpFrSyaCDyxGbP3T9SwyXRFqn9laH31UxIBWVI/kF
NCgLwAaaPyyB9YGScJYaX4JTwHQ/p30ZuF7UqWb6CrojkI4PNdmPxSbCVBKj3aH1XnTq2Xr/9wYO
Vyy1C/L/Qncv29eufUN64YqR3D3S6lQg70PKnC6nlkmLrpOfOeTBkbFyVu5T2G/C6WcVWGQeCU7G
zjF1PHpbz/83EedKyADZJsUDaasvr5KX6LntTVWjjIJ9bpuzfNEkR7+65NXkFjI2DVaOQXlq7k9l
/SKbmdcIAgnD5YRhgVkfWYNYIW3tnBoZehUYW7Vnmo5jWQBEJIXJRXG86VUW5ZeaB8bYJdYjf/Yx
9FQTxxD9hQxij0/bh6Xjk0fSIGBx+Vr2GrQMDCcpf2vurH7j9/86q2A6jYOGnhWLGUuVEibnZKFO
tpV1GHvk4XOq0ohvlbtE+4MriT9bpUJguxEoV09sNRpuSz8ZhFtNej6EMtBxeb2ZD9aAYKdZa2yE
sUkYOKSMxxrmZnlHPhk4QsPxknWG283aTcdoZS+Ew3rmVQ/PsFlbtEf9DVZkLIG011krqawBxoHj
cU/9kjB/Q+sflyDrzywaZpwvsrnLSXuYozxuzU93atQhQLF+WtjQkGW4slv1ogSPFH+Qie2OLWNw
gto3BIe8cSrrgYYG2T2PI5ZWe7iI4AZd2mZuqvjuIVfeU1gLJ1BDqQJLoGFYCvwp6c9Sc5CjB3rV
uc+cGcxUtEVWGhinauY7WMZ1DOb6bHBXXj1nUuc79crSDj5t90qzFmF0pGZPQG40iI1llDDTLdFC
17Tx0HFFaA3wRByuiKN1y0ciDPbxk6WZGoB0oBqznsjQuaOa+KTpzzjjUTKRA0fHOL4hpIDpq4AA
dYESmDt/WlxErOGhUlEkAxP+Ty/k80hHh6Z2mFjR5SUxZgLHcx+9CpT3MDQrMFARiqauXJl7Ldub
8zv9ofUxLjIAjOxKMMsQn7NsI2bBG6AaKsV6tmn9m4XkXbLnnUuq0hciw3DGQDI4T708mjKFwaxy
KHVG5Y8a6YO3YmmX97upyseJKvG08cTz5RzbjTRswdTyZVRh6sFP083V44uoQLiOcoc4+xS3y2wi
bEElsu9x4kzuv/zSZeyK1twa37+8E6N9YzLEowMyG67tf8A+5LpAbVlEmshnMhmk9sLvT/AWsLJ6
ujVLsfhngO1lS1sY3Iy6WhNl8EEd/UEr6cDNo3nmO9naxM6t2ujMyuSpwgeneUbECC/C058ZT4g/
/kQhwXqTzwHKJ244d571+8HfxCXd8zSShaTUHisT8cNS7QEjwQ4hqgb0PN563NWiWfJjQ6TpkucQ
7q14iwTdBXNgrSyETsYF58isqtm47Tw08hDBE3UTACDWCak8sMhgHi8rh7Bi0stOJAPpMQUHTz8A
E+IYlX9HcT/Ma+Qw03gSiUoXLcfklQK8s6ttMGwmA7IoFpOZWbG2eXUO1A2HTG4j7gRhw9e1vFf4
c7VtQpEuE19Z0C5sbJM+DfXAQGfFap+jSmnPZHHkwyVrwtnosYucwBQsIySd8wLR/P+l0YKSiE+v
hzAKSD1fSA9cym25HG+QIj1Upml/LTVwJd4+qL97e9lOjln2j953mjgiPxrJhnAYLJL4TZGo38Z8
Pg1e3GQuUeMr+yh+diw1ARUoYinIzaTZo1fUQVFNYv5B3Br9NXmxwq8M1bc1nqduzgwO0jyciXbv
IbMip1l6eMV6FCvLvfePlKGrdJTca1lsTXsn68swxOYMHLMeEFxc4knN7TODCZ8PwAJs/nv1J7BP
BovmyPwMl/4S0uEY/CskjrbMmPXSXwzTL1sVDThHhMFVjnvPvqTyVuvIDqSLA7d7kIe1Lc9loBDD
pPUT+6b+3vM21NSlVXkCe5gN54Isn147hvFeRmKrnRC/xEX9wSRgun5Ddc3DWxRf5NPwUUcsDDxC
qCa8mM+3tVtMvsqseifEDioU/Zya4NAyBAZMewsKQy9b1jSwk35SOlYIPaTr9AM2kAQSeTlYT48o
0wDrpZIgYYGKGK0QoDcl2sZhpUeOpDw0RgGEoEyDl2JnIiWjETLxOfpr8uQ+appAlGdtwF3WPjUf
Irx7DLOlCse1t7FAYNsTyN0ADDJPbGNuKOtozCHlZU8pimYWhyiDyQlcME2SuM8T7JTBsGQ1xlXK
BGfZBCtyg9XyjL25p6O3ym84fJMS3rqOU63SsibVL5OOubd/pha7WxfwO6ovrekWKXbNb54S99w2
2zbZC/U+2YaZ2HrR1ug3igb+eU7uylj/asWrMb491A4ZYltRQWBm9KEXzqAtdOM1sEwFfecry6lt
C/TL5F7Sirnk7Uv7wHp7WaE8Zq0DpmCqk4V17sSL4b2JNsCDxscSmCO0eGS606W/RXenIIqvVLph
Dfd00vUGwV8tLoH7SH7H8PhNEnHnoNtMx9+spa2Z5KzbkPCGdB3yfsnEUTF2U5tNnswqGxeYzLJ6
A5gKIiSTiMw6jVzarAGJ2mwfdMfM7IzkCGskAqCJZkdOj2SUODFf0r66yO4eut+k6YKxRh3NbwsQ
rzhMYMni4KvGRzGVcqrCI7af6FCMoXPMMjqKdlbKz1T6rO0bDmadwYNyTf3PCmircUNn0Ew3cICz
HH30RrNIebjL0bqZRgMGatr6HBebFOkM2GKNqnr4zipEqPac/ZL325G3YoJyRM8zScNBxFH0mPwr
Ykb7kCOHHTUULfbj8LS84DDVG3L0zcIf9geq1W7NkH9BxsPATKvZJeqyYMKsUHT+VP5Gy5HKou2K
V2x/bH0PXPKjLjaTX5Ht9TTRpsU3ziUIDhECLVYfarmum4mbrMdOm/CCyBj5K+cW9FllHXtvY8KP
eHuKdf4HsV1vyI9c54A5O7ay91RMWE0WAeatVoDq3kxPYYfGMo772GOIHGbZTKEjN2AId/YE4ELF
5URrWgUX1SINfXCS1YNS87ilUD53FhAIRhe+vp8M01H1NX3NowW/vegWND+wkZWMJQbIRebH5RGM
+zTcVIMLAQV0sbV6soHgZlQBKgIHSFbTZiFUf5X6knQ0OqywES3563m+C9KDbh4xLhIVe/fYylHP
zNqClkvC82vSrEC/LoOHpB5qF21ix1r9S4uXqcdyKsAIReA1iAZJQ4rERE7sBoOdC0OvIv3XwkFS
dozk1ODu65csWhnKppCuVYa2YqOjdIEcaW2sBKGPumCujFuRM6MKt3n7O1D/JuEhblGCp7Sj5ruM
OKSLdU9MEGllU4elineZpGBkPmOuPpMQrZaFKbQtLRiwl7iP0ijeimDXSRz2Gj0Ya5cOZ2S4LQ2Q
UnnJmzjPOu9W6tahksK/piy+SC7hrvJSba5L4jSOk+uIWjFJ5T9Vs09+Mj4SGQBVKYA0MM9XQvRj
vrStuYjLfE3c80GYq0HLvrvxqyNN0uLDVXtyuTzpYMCSHzPjWSXg0fx2aTHP8Qtvm8G4D5NkX1JJ
BnLDSlXc0YvPGlz8YGK6i4WSFOwq0kL8b2lE7gYmywL6hTvuOl/hMsUGUmgrm2VK0/KFKyMOzcGh
tXbQ/8+UQN3v/b45tHJzMG2x9HLr0imJzMKl4fxd5GgDVV9CN4MhtI0ufj8uJaGBG7WXckS5KfVH
hV0kkgwrsyETmU5bG05PnzWxNjvOmlKu/1layKrBPJv2tNuhl4jJP0f4ZqMbG5JsbQb4RYH8ITP3
mToZ+aVQIMUOsOiMHvhivwgzaDLmsMxGdC5kz7oW0ivQkq5XLvORDTCrqFr55jCW2m4lEjIH1WHT
ydI+9tNd3gYEh42rGJlgg/BBeNybbBGGpCN7zeahQvqjJE6Tq8uGnrMA8Bpo9MZZdBoT697aWD1a
Qz/lY7f3w3ype4B90SObsZj3xRSbk9PQjWgNY4SP0t4INlrCN4IKK8H3RgtmJ68Y90nv9QcPUxC0
zZ0OQ0COikVtwhSF+zitMbJQnCsbDBsZZcQTOxGPUeAXu46vBoUJAD2FTMtiGWYmxjOwRKDt4RY7
rQVIi/XFKEiun0RAJVk0gptS4Pm22p3Q3pL8PQJUyaez558wAdiYRBBU8LQqlp5MTF0qCo0LMKJS
YmkL0vHT/TeVJTGyFZ29fn8KfablrJZC1Ia+TpuEMjCyWJTrrP2gNrK30Jgba+HBjl85fdVg0zkT
tNEfpBr9A8GQowGdBrRWjdFZZ6BqsCYeRnRiNcznJJqHDR1OD96VtXqeaDOFbAoLXNjAna1Qbthv
G+1SQTqYQErYIVCY/hyNDiu3P12K/SZvFn4kPnQMV5zAnkxvTKcZjI47bof4sxgrhxe6IGZzEevI
60YK3fafVjNTYkwSHi1z5wbbFNcHw1Qq5TnSJLVit875YeJX6Kdu1L/5+soUZICxuSS2norwqx0v
FN1J9Mjx+DZkkAUmIjtmE8jQAqmbe36yrEh3sHhHYrweMRkAHy6DMle2Qjx2JkKEYa0BcPOSRYW2
U2MQIiXynYliw7E4vb3jxLUhCkGCgW+irjY13ja089OLC2ho44zzQX22ZBh1k/yS/2BuUKqE9KGT
pCUmbZDFGIkmg4fkHbvHQE3VwNsbsF9zXbfZ3OukhRKgt3V7J0WCN+IVMNNV7rN+rBiv0VQizM6R
KAQDVQloIAU9eyoApmKiTIBAtVOlxlepRK6FXgCCAJqHlvdcS1cqUK/cjXZaKRZJOdBt0MAxGFwU
xrXM2YMFvxngY4MZhsI3fKJ76XUyH1nnZlMEpE0fXfEGcriDLyyHS1DTGdOJCJOxGzLTjOQMG6lD
jnbdhGJnQjD2qZfRX9V/WvK2sBJPdIpKYR7MsnKqWNnfi/hZtiBn1S0Mrxvk+opOGCAQJWL6IwVM
ihmRi45LjIl2XlEamujA+qFaeOD26nedbE0AaD3zrordnMytnfFaVUAkqmyuulb+sMIaZUU4w4yF
qynjSalLVLRfrfj2PViiCW/zubNIMaWVrBZKjy1kJBygU7Zx+aoNXGGsEbr6u3OfbX+w/XtsH3P1
kSn7KniJ4hNohVXepXjPl1+lvRQ9VYpOw8KYH2lCrlAPVmAG6D9qWoKev896p6k0rgwkFL27sVuX
9dQ/rQMD3P02iNamCeo0E5HDR8w9k5t8gfBTnlM+lCQ69QUbfeWdWsweYnHPQ/CuMEewWsxDSApu
itkgI5QA2UYGRbyXfyaqBctM3dgLiFKDCex44Ba9pzmivoDP7nvsTqbxlaCGjkd3MZk/bC1AV/Kt
Q1T585Vb0wjIFszcfIaxEJNqXI5B8A4qpvZEQhFtkP51DeJJA7WD+KwwGuSAQ8SviP4splL5V4oM
NKSZu8nJNy4FrgDSIc9SdBQlTK/PAFX1ZMJTLkEIdh3zniizeaQAZks+1iOO0OLdanejv/FOdHhB
WBmDloskArmCWapvevns5beEIF3gR+GWCFhhkCPEE8jWm8SjbD0wHpL9ZcJmNjqJ6NhC1PpolJcs
aP8lx2chGPMZAb8w6eNUHGpFtdTRsw3qLAncmcUmoKYK9Qv40TIhIlIORwwDqcx7gaOyZlugWy/+
EUI/rE/GO+GU6TOqFmup8qX/T4odo/XDZK5yYzeW76iesU3pd3Uzn/uM4lxItlFcsVeCGNl/ue2E
Bow/avbACkMFmkIEw4QistDmlzeQROBmqz4rVlE5n/JDaERMNu7IKo6MqqSIMJWDRgwbbUayIu8N
ajSI5Q8zoX/o9uTcDEgoOyfb4HMcEwc281SxK3d+p5QtiuFkhDsvuEjg9dC0N1sZ9yKuHi1bZzbc
vntc/hvBvUpgPxvGFLq4TV/yJP8qsaV4vOTM7vklkawLQYR9OBGyAVOnmC43TMZViDoIXYVC9xTL
oPQDFOraXQ2LudqeNDdzVHGRtLtEuqSqfAv3ZiTfwvtkVT4a6X9HT+XjBDco25FC5eie6v6d659p
eWhMD/6RTtAG7eGvygmSnYOUqLc/xT9oJJJOj2Wa/MrmXTG/q36ruMcc+Iy5TRHCCJXp4m9c5s6g
PKJoJ4Xrgve38hZqYDmGiiZC/LUMv90nrDOgsKW75b0MrB3TBNZ2LGPqrWzviOLBd19Z2xK7ZXIt
pms2eGv0fYN6E/lnkiCy/eNntoddpl15QobxlXHNpsNPh5AvKb4A/cbRFYXhCBdTPmhWRUA3acnK
2uzvFXVAQvphpWp7i0UKM/9acCJ+ylw/Ic720j7JDTOqvVtcjOYnLVZFb2HwpW8JMPERGp+OXPts
por8rvgmT8w9zZ7DAA6qu+r1ZaoQhIwW18mwb4pTGiVzw98p4tLq15oZSgy3+NIapJttLEfxDmF7
USjeh21Y0MsdSEjn9xbWugNtMZ585iOuclWtzzIXM507NY6OGNrYJ9oyu8BjyelVXgf/J0neIlmx
02y0S4K+m2ZdH49KvcaBpypbmbQQEW5decBUuyyaZyAjdtzF0cnKNqZ78Rm8QbXr3G3JqrI95IWj
VcAXNo1+URtElvJ9NG4d+gWRHqCgl7SMlmB4Ux0zDDu88a541ummyvex+AzGg9xfNQ6CJrjzlREc
A/ifC/tXsfWdGBGzcWNOP45KL1ql3y1rXTO6MTQBwx54f1L7YCwvhn0Qsjj9yMEiUJJ56s5gWYd5
kSWKh+GQ2WWX3XJxI14IAezRCLEg4TscTxJYyGlpcTOsdc0wSNvFeH1DJ7dZV+g7dttD80rYyHc4
fuhsJ70rdWO0dPUjf1FGJ9m+GYxiLZ0RZcqJjjQhPunl3TQOfglz6OwX28RHxb/uRySRK+B6ln/y
kS8SGWGrx1C35q5MFb7kkmMtbqL67aHld93ZiL8BO8R8olmDLo8slz6n1uL0bK8EYefpbwxfs/gX
cf0le98LFg2KBcs358J9uNqqLdGgOAWWJfstld+D9x7Dp2HhTZV2dnKiO5gvqUB82MYlZ2mm/su5
ayw8WD1qmipDy9OFi4DtVua99Z58aEo90nDQdmbxYfDJqacDjVg/+OId+Y+sfRrGPR9YwCzKdIEZ
yB22dbtT4i+N7Xx69PyLzn+DlG0GCkqz19qbzL0S/nA4Vvpc8fAkzALWUmD06mOu7RmwVEyKMRAi
M0WQ8E5QUFruxWaBVrmXUFA/wd1Qror7T+YDyO58I4rkojV8oH85szJEjHz0KiJdMLfNRkNY7vGt
PVn91nPfWrXJBfOx7Gvwfmp5qXeMv/N91x9C4mLadRge4RnTwFvdiow6zNUc8NHv9DQ1p6rZe8pO
KV/02DJEzzB8SvA3KaM09adtHqG8LFBNstawt3HGhngdKA++q3H+U5VrZHm9ReZo8pEhQSJYAicJ
qcYMTx4BZhsB1k6cC5yTCWdxCxsSnC2k9pkB5zmBHsYodE5ZmFveLLQsZlW/0wM2DQ/ymlnhPtS3
qVhytDXaIycDAP2invyVrPEDMibpAGcoUUDr8MpysSEM2ZPWssG0C0Uqp4nVbar2Ex9EPTLj2rhi
x/DQxlUdei+FGTcV8EfVYRXm19hr8yZMZnTUZKqurYbAUfVXmwIVqGk6tH0R/FrZmlT2nKimebbS
i85gId/44W1q03ixbflNl+rBc7cYw06FUYti1CzJy3BRX+3S+FfFkdQy/g0wFurBrRtetHcZ5U94
CpMzQW2p6xTFZHpIPLbaOyu6avFvI1jvy5+99pPrP0X2VyDoT2eiI1Vw43f/jKifYXCd+sNG+jdl
Hib0YW151ZQnXLCKKkRimO9fMKwyRv9SZYSbeEnJkorXrrVJ6rVbgTJbCgJ9TOBVy34kG/5SR1fL
Ytj98u1D/CjJXYCqKMO4Q2JHJZ/+xfa1Qemb/3CL8sN33iWDgwOoZmLMQjI+5UxFApaJO16uYThA
DQihNHjiKOw+eGj84skzEKtHCWNW9hiY68UrRV8NKeGot8DbmTChqVHKTclfFGTpLu4a1thqz3VM
/VGCG0eESzY6ZDI+nQJHAhsa9lEfbPCgbyikBAVL/iI0byEDIs6JwUS5stbJl0SdVufAPqS1OuCi
4GCMvZw1SsWFwCMzIIUPzNdKy4eFNoToQeyvNhmftqE8crlkyMSyUhnflttOrMOzxSWgoHBukvQw
8Cs+1I+IqVtgavtWxTbaWWCDwk2lqjyyGWKOH7fUqSCGtR7BiLP7ZJ1YxdboqQ3ybOeiok8stsQW
MD0J0TdSgB5UZRaXJ8N0T7u8SXaNbk5urIUvpzr6HeMUmhrKOfKt+CXo90JIAXWgKKs4WqlJte07
dddJER66j9FynXHIHYkhpW2GIAxRUfoQQvxX79KimJgB0RbgaF3qer1MWkIoypz4al3M8/YCgWw1
mv5BuN65sppz3UPgsAda7l2dXD2g0u27tsdDS3FU+4AEInnRUJo2eb8pgi8ZxUAyUNfCd2qUZRrE
+4RI9iJFm6IjHCbUzWiPLme9oFmX2ysGgdw8Dl6/Shjt1T4QEaRWA0sdFQZQWL/l7DzJdwNcMBGp
cWmkfBQsESXlFpUDHLDhGYUpzp1x16DhED2myXpnj/cg9uZjSjRSRiIPeV6RNszkvEaVPKyr6LvF
FcbIJiJTAqvfio/SyWKMKu5kjct+PGDItKM59pXoT2cYQiYoVCsFeZ23jPiDkoyQWhrdAYg6RuK5
piDsAlwvtYNjk19mEPml0xrqFGM5QkdTwbWMrKIib6YtgPKbC7KZOY/4oJnFKtSNbg96wi1GdrgE
ENVde5Ul7H9NzLlTGd0Fk1ubXKRyXGYBSWWNt1PFsLGq5oo/ccz6HfLMnRwPPFDimKb1mQZ4qZFS
h7MG1yikiJ6cevgJWXiRyfYrLOkZD91Vqn97K1h1pn4Hr6tbw0Xx4m2beyuNHK0aY28dq7tCK29S
Ef5KMXFXxiTvrbqdfTf7/F10xPQa3XdYpddc8N2hLsXm31nNqZP6QyfEITXGgx8hMeaUrH1i9tiE
2cZkE1aHnwq+U0Oy0aTBlxcIH1JSkOIifldlziHC2qInkoGCxrrakMF6WnQkc619EdDECp0lOaxl
Mw1edcHqaA/o7M2EYCGk5IukV8z98y6IboMv/8WqCvgrag+V/deL7tpa2jnTdEi07dzQxlVH8neq
d3Nb7o84zFBFyNDGVA0hHuVFy4tOWp2dAiroDAmoHkRzl+90Z0jgZ81PFA84eZK36u6Ay7Dd0icJ
jAYZs7KJbhLwSqSnEhRXQm1gQqu7xCuujY35LNGUVzZE7VY5Qt3nNi2yl9eNJTbqn14a/vUdwSgI
FNcF2LkdV6bNVN5mfBg3zUdZTOUGIp04I5ytiKxg57rj3QwSshuG4EwAIsImSfvISPX1axxxHSdo
WhCwq7JvFdhyiKRZwqG5auUqpHqZjTmrGk0vN3n4UgmpshHWAx4gryVYWYq/0kZ3o1rluhwg90Jb
QfJZ5+FWoaVtYlRf6E8Si3W7lWxGXyfdqIPWp60M6BS2vG9Jm3JV3HcwSHLWI6ireIeWVhWssy6c
jzlO+7o8ywPG8dAHfOLNcJasTbXbGR6sfFmau77xGQDlit1kFnQ8Z2Tfyl21LI2GyEwcwlVLFxbu
Ahq2Icg2YHUuggB3vvyL0cSSrAlkqLdCa1ZDg/WpkTcifPYtX25RisvY9J+yX5HzQasd+kdZiJ8C
kW66tVwXZSEQ4aJfFHGznqQAjOUb3jTmjmSvAZDvo7fhsVzX2HeE5cnLy00bjD8jCQk84ydbM9Z9
w105IdgMbmgtn6dti10JbzxqGJGM+0ri89bHnebLW91Tto0J3SOArk+BYLLd18KvDtpVDGMpQabi
D9TYBqSfbtfk4aEIg00HcrIXSG5BI2AddPNh3zNs9PV6pQ6NI3nQmvRsGUIISGr7QFeDP2vtScVh
+tsWUGqbh6QId6w4goPeuMeanXzZj4vYkhjy9esqrNAI1ZuRFaDF1LMAhU9kvANUiShSYcxqUPux
J05KCVjn6Geb2Hdc9UB8Mv/va2v4D21zUjLaaOYs9YEs0BLsURD85D36PHDng/2vUp/l1EYm70xa
mu4rl++mfsZbI/xbHwiGwAAt3F3J/LssvgPGUV7UMmRnsGV81qUxjxkeDCefc8yHNVkIaWZC6rB9
AWeVBSakLGzAssBBYZ/wzzb2puNg94KvRj1N8HrdZYYibzRcXm36mCabnn2x6RdU0Bp9dWrr6QVp
TEYLklerEvyZ+fY4bGtm52zYabD9hpxDWCZqcK5xj1EV1QP69j3pWXjyqYN2PsETHuBsrQBBHDmV
9MUfQvaC/7DSW87Fk+O3NYnZrWc2l6RW2YjJd8lwNotFI69G2lkq35qEba18RGLFx1HFG8k9Cu9d
an+Kirz8ZmrvQrsaKr0r9F4Z5a56VYJ/fN8TD+L1VwLW0jOfMN3wHY0VmrGdE0wkuX0GlLDwgzmI
/qZnWsZs3nCQjWOCkVkRR9GhR+Wl+9DHGRSkGBgkkzSWJif3jwfclj6MBi4hfpQaCkdtQlvHmt2R
qjvGr9BggvTHD8IIyJYYx26Uews6UuEas/ZSfMuYHVsthpAAX1wHsrma/NGvirBRhQKJy7qYZm1M
hfXxWwWEmTNRI7JHI8ZHsr7MCDEa+6LEQ+LklrPv0O85lqO5nxmLmCCekvWcIcVkVNsL99SrLOQi
exUMDWY8NOG8uehKSVzgKWKf09fpUndjJ6wn52zpGMyvrZZ+YVgj/SARjQUx2RwRDl7VfYFaJvUB
JGwKpNjbgE3umbC7oYoWqZ55BgEa2N7tS2f9+gmXosw2DPKOxihZ93qWTnfe/tAJELc1xGdlKxGf
JeXuhgk7incS/srKSzQ0FCe3X5OtazshR4VlHELrK9eBA3k/2nCykiO+E1aIFPJjDpU4+J7QbgqW
tmbfN6eUHczA+uq/fptOzko+veCjE48U2N9It9TCQYiLR+rh+n5RRiXWP09+Ggo8kXvEUS2uTcsW
psbTbyS0SEjNu4dh7kw+Bt+ttob0L66JE3740XmkbSYoY1TvPB2WtfWlczDePNjUDFBi5R2xdPDG
l5dhf4VTzVafk2YWGvqMC5WZOZtn6UUYFGL0q5/gbpKghLx6lrIWwj4eR/vdZLIzRgIP161EJ1PG
vz3pLK3g0A3+9ERn8cfqe5Awcs4kjaAqZqR5fEMHX6N40Y2vMOaljR4QTfKsGMo2v5EJ4R5pB+tM
7C6I6edBHc/Z4TmZYV+GOl5OX6XGLxYTg6wWC49aYxq9VVa+0j00jD2EL9GSBws0KUJ9ijBWWYyK
v2CqhFnGx8aD/U9JF3aurG2J1EH0vL3BlSqa+aC7G59pk9tp2z7KFwb71FwCaEYOqmEzktQ6J+QK
7iDiamFPEgj/rJps+BtRyPvO684927hY52HB/JyQ4Nn70ZqemfQispxai5X11Qs5L0ftEGj5SiDf
kFxU85QYpvAdS04cXjWZ46mTldTKXbFMQ2MxWjHCF/GZB7BOip7gcMh31nLo9INX4tXKfDYgkwCC
lYx396BaWBFCPca+HeoPyoN57oWLurjqfkQqI6l2PpqbwPFHtnzYlV0dhR0C35gGWpYlaIORo/Aj
hD1PuOpui/QYWOkOCzTIkUJyjNF+8Fs76J6EiuI5NWajjCpAgQuiQMQqItjXxFxBCtE1qHCAEBKA
TKOCHrjnAEYeGbMwyjpWbVhw8ngBt2hWwQXTp9FzXcwzShxqM7/e9STAhGl3qINxkaDySEPIdx7b
/1bMu3pYdJ27kZgAoc0VwKVK/ry+M1cBCE89bpbWYAL1ZMWuyseGWdroJgt7VpJfornaQrKGxWCT
r06XbQCppMFZ6Hm3GjpsLygyajtwWtCRMlLXwFQQL424cPaGgXKd3XcG6s2rrWXBJIiRxWDdQxFu
ksJa0Zc0cjY3G6LfJPNVVfZcZjBJnc4vgir4moSrfqw2vkX+52yUdgYNnUFZFbF8HJiB2IB/ZGpJ
j+D0345JkIbipJssyn9S9JRzpk5RP+/wxUYm+yGMinaAHa79LmDS5EfItBY7ONWYZdOKOmoQFrPf
JaLNj15mQUDxV8Byf8ApajZHrXkabIkyd10Zl0j/0aSvlp4/kqlmxLmMriHeXcz5W11Ejnr2vb2X
RWwJx5bXVB1yXboFYblmPpMtIpKo0yrYT61hno9zG79OT0hKdlEByrROHB5bkApx8D/GzmNJcuXM
0q9yrdYDNhwOhxhrclEhMyNS69rAUhW0dId8+vlwm9PTl2PWMxuSxcyqjEQE4L845ztvzvTYiQ+/
uJLDt6qOU/piW/tMPgYkeFaH3L7tus8yuFjH7nM9Xth0ctI6Z+MWhHkkniOIwe2d6vNdSbKKaD9z
dmapQXAXvPfivJqOYnDpKEDt4KMaUYTfh2w0FCrDyF0lJ/HG9PUu9Aldf0uk2oyM8nJ2c6P6tFdv
JgamvVv2l6mFby6loHwO7SdtiQ3/BfAeVoQ6uCGaJWwJ6q6t8CCWJ0+QvYA6jjbQgz5JSeIJHIK2
JryIpPCOCGO2YOuPKUvME/7MejKkwVgn3sc0RX8uB3LWH2R4O2cw9ikuDbBvHIhsIJBi2V751bMb
F1JfGB6hVq5Yzaf7gm3kgNfIutYCjd9oLuOOFJYMtkEcM8CFuw8rsoaM0Tlm2+HfcyfWYd5TxXmo
w579uz6IajlModyNk402ddo3jX6w5K+Ix7TP4BVMeRqOGxlmqL/0IWzlfvCirYzSvTDudsiD/dC0
aLJ/yZm2BC5OGF7r9Clykp9LeFvUPlJ9H8rntO/wHthBxENV4nsoPk2P4S3n5bPKmzR1IGh1dyTM
h1jq4qbO3VtGw/ZccMHXUgO7Bxl7Y0hwCiriFhkpm1xwk7DqySahsa7QuZTJfCgjhvbxW4XcKUNW
EbsvDlphVFYt6WdLWx9nE4JHUbsph8+E2iJdyHecJwLbEd9jdm1ass1I1CCnt3QQbVUY1tlc1azh
Qx6Pg81k2qBC+T1RgY6kHq3Pkwxu9cTuF//bumbvhplT+NmwIaoC1ixq2ek52kyNJvYPIyUvzmC2
6MmYLNg6pyhanJNTcCtTXlubxOH/4KijFT3k6XOToX7DyEF5Z6zTMIAT+mrYkNUOxpvyt2MovcXb
0veEJ8VblGbrQLXZD53/06UDXyai66z02PjLjjOLXKCzgdvtkTTaxP25G4NToLFYOP0hJThjLkGH
uo1gucEepjgPeUISVD9wCCw3IOfekIKUTJ3V7FzWorpyfH2T8sLpiLuMXs9X+rZw3fe5bK8aoGCL
uHEFbBifW+On0+KLWA96VVj7peeY0YxKuum6GPtD05OrVIjrOEwe2kE8r84jmSJydLL0FBTcFHaD
LYSIeud6vQNE5hyH2f4iv/sqqmNwZsGxs2duNAPjywOzll57Aupd3V6Oi3e7uFdRmHwsef0QMZgq
Lf3CvI7Jcw2J34CUiPovkI2J0Q9F7aKgADjHT7XE/LkOBnvTX+chfKVs5QV01zHx1cVT2APZCtEt
F09lmO18bFF5Nj33tQZzQrUyvhZAW7TlXhQzO3IUUciqMBfm876O9Y2TNIjUC33iBjoPwkNn4vJM
Q5KsxJtAiLHaDKzuzfbZXakR0u1yEk1+wSAVBRai9bC7TT16TcUJNnfdVUcjmmZk2XnF6+B2iDNi
+aWDdq/i+MWN1XMkxvuIXVxoPxIAcF9wkWYL1FbIPO1nenA8nisBzSMBr58jmgbjMiUrvJOa8YFl
+cHueNV1d63E+jmg7KzEYx0ihhHzU2gR5zI5tE1NWrz4S3YIXCpjz/09xvWFXbR7Mab7bozup9p/
5sc+5G58LVFExS1iwRHtplXAqisp9j1vvAlDbHo9pTwbr7su1Tx1UP3GGA67BvIiUu5Efiaa5LCO
3CDfOjdFsA+aOxj+24A8iJybLWPPqVt99qFi0amvW7PmPkY9PrNFk32Ll/heLtPtkmEVw85ndajI
V7xpQpg8AiKG8VkB7IQV5cAJJ5z0qh6WV6Rw1OfzFZ98tImvNnbngvEma8vdTIp8r2jmFv8hR0Bh
Oxk41/wKH/U+AKjoVQ9lXB5wllvx/GoQKWSJu0fjyqKXXPmoe1wY4/cx0ZeOc57z8EoZJnE9U+L6
FC0Eho8wTKEremBFvQnhj+Sx2MqPhWZOYM6KRvt3Zxc7MapjNsjTnMunIrb3qlcXTcPWk4xWQP8o
D/ZlGj8KY67RQfyOa3crE3Nh4Mb7437g4zYQoQ6jvTDJRYtSJEGblZEuljvFflHmIzHBfvTvkfht
h7a47qht0vo8hxULIhYeTGVhll/4WLlmFTMOLW/rgWyCNnqap8raUpDcjN5ZhILI+BTwj6BpY3pl
ez0lM1nS6KLlVF4Hmb6b6iMxsnAkp8i6LisgoRJBykcQTEfJ/buUOA2Bb6RsjQOicXMO+2pB4rKI
cztii+tthLzqhA/7RfX+7+m3T7CpEzCPcq/YjAroF0z4Nm5w043e/bzaN436XqdrTh6dHPYLbdLe
tot/tiP7urZnrJjzwUyAuDySsevhdhUPtHRVo7XAhK5ugwq6XgWSyg2svfT0UTT6Nh6BMmDOFmFh
9jQjPzXAABFHQAp9qIxyb0ATiHk4gRPu/WU7uMFL3WEFjdjf1LneMJNA+bbsguuqQnYdUK/GmBPw
reQuuijTPIQo1dIStQHaQvmqhm4/kXnAacW6L/M2edBfDuygYdiLOQdbExJ6josjD9mI99F939JF
ZP24bcv5PLESIvH9vTXkxOlTUJVHFeqznIaLQkJnZmY5qOzcJUgze8Lcg6t2wqN3Fgn6pIr91agI
yGkujAXVl0PHSlH9eMzxjbMhT73E11dzCJJ50LAuML25jp4LBIvZ/Nk35b6Zww0oOTmZY7nU+xzt
1Jy6RF0FsAUkmAlnM3Te3raHfQN+vVa88SW7rkgfbBfxSz1tSwj85XSgmbzQpO4aZvweMd+ajhwf
5rklmMqmK2sxLNT5mw86UWMAAmMa/GoDKO6vVlbTSaGNECiS42TLW7xPC4/pX7mNVuMkir9WG3AL
bxPZDNGW6PkQv56BUjuDGV+r7obBJslRI42oYqqgVuICrrqUOYlcJWuIsNt306HKQr6V0tRK0lmr
FMdGA9txYQzGZj7FYCtojkryq5cEB/WQ7V98CVfH5sA2IcybFusg8lVEktQMRKZ8Dt25YtEdJL/m
7EMvr8M6IirBGHoYfeD58Wu+V1a/rSlyObpw6dXsG+t9ILF1eiebNVTaBcxnGLjbCnX2o5MmR0vc
OR5JfV1qoGlTICZSkLLTO+Q+l2vYIBENdb/gQwjpwIQL66uxmuGi0jj6whQZkOqBWHuw9qf61e+C
ZOtK6vXkpVy8D5mZtwIkzFbY6dZfMPwap+XnZ/Ev6WSUXpW4STsyfvwgR1EawD8ZLV4t4CMnR8yh
XefOa4GclQHDmhrQXMuvUOeKMtBHkF3ZOSSasrkWrbnVkCDjNkW021f+3pizFXGEOe4UbPwSladF
oOqwrFuVgg9Z4sJLWdKg2VfEj8hCOMcU3EnYNjzVBKLvIEeHmblVxr6YsnNSIjl6HD6koVJMQviN
4py4RaRVkzf6jLbzrfYjfa4xFzq+S3InVmbLdz/a0QfVOhHkGBWPwiezwsr7T6B926Hw9rlwdoGD
WZkB0yagQahSZAPelzescJA0PXMnrRRkD6BtEx2dBB4X9S/WZjLpgxAxbPrL+NVN3liPuasA7cT0
/PU5Gc05U+2xGBuqaA8hgV7mc4B/KymGCy6s2GclNY873QbGf8iqCEKHEw2g6LKHMEnufFHu8hKv
/uJJWnVjsy5BHIDnH9AkQsDRQs4gAsLiphU9SvBA6sEPiVP/IsbT7AgcG60JrsocHJYBZW8TuDE6
jK0dlaAKXP+jqjJWpj6AgnjiDLER9aosuOx61qpJ8+BM6rf07kjkAM5oKaJ/4tvFhjueeS8DMbaO
B92fV549GKeExzS9TyWRCWyS60PlQkaTCR+SuH2UWYMNRU0Ht+Dmkno8Wf4gD2F1Sk1Wnso+OgQ+
Y+TSp8eKC3s8TmV8bhvQK2kaIRvfBpybmymG85nZQPGrgkCwpSj2Yk4AfaQS8Hs07EyHTzFgUr2R
s9sfOu6idk08Ut1H3Pv5Lk6WVYNeHnO10mugP07OsmznBY+mt6qcyOUSfTruTWVNu6CZvsa2/DQO
kRye0LToTPEdxvR29tSR+n1RLAGBXIX8jsBSth7L6j5iZyt1eWm3iMR85odt0F6JvGWp3kPDTXMA
XblvoIXhpAhYCGzkMyX0V2xqHCz5grxBvFcjEu2x2WYVs7cuVp+6acZdBxLSVlymHr7WCKlELGQu
lsRT6LJw4N7kaEdD9u9e9oY7+XHxewejekn/RBCavbDmnkX0phAC1Ev82ZUoWnNJUl2GeDssy9dm
yLyjTKNzVbNI84BntTPgxc73jhErlu1Q0dBJ132wIcyx6zsIskUbH7A+Y7Tl2Bj7G+XGUjy2C8Kh
OQa/OKWLpB5eroORmY4eRty1glqISKEyfVcFjNYxehwcmLkJ601RI7IcRLybEkI9LO5713gfmTOc
so4kgmpRRClinHDa32MU/Z4F84CJuiBtEM+1OW0pyoEqTmEl+9eaVmvr28jxQ/tXxLRnmpD0ZI6z
dedVTe1gXE5leNlKcOfC8t9CuHkDRBrtPuQBzYRU0TfPmpIDi0GFvld4TcQwfwnZWqBNiBeEmuX4
oCI4wIrIXtiIFNQk4dOouTOq6VfmYTPOFnJhhetf1c1jznjKywaB5Ju3w/UZ/1mHmqr4Z+B7G1nH
gPhtooWtjpA1YVXROcamJiHKBSuLbalLVj7F+DqE7U4Bs4pKi4YN7XQfO1Q2tcF7OzRoKnRLtXAf
5vXJdwFda2K4szwFZTOgno1qHy3SuJ8ql4XmnAGeWOR5CqBbOE1yo9y3VIIDiCKQo9Gq6w6IjYCQ
kIGiFi5Xo4WA4fvTvZHNWbqOvW0XwkzZbmkfio3DCjig6S+K9oU17U0Z1ECBI+vCAakd9u6p5orz
5GTmpIvoYeDDA/MTKqslcXAo3W4XfztFVPCexf6sSq8cy12IVLlr/7wSrZvtnE5e5j1zI90RltYb
RB7Kum2R1RWUXcxP8Sz0Jfauid7GD1SPHvS+ZcZQIJ7BwtYT9KLwHo4t3ve1EsqNeg414s5wuBBx
g+8U+XsXM/USnbkvBGYf7VCslN0CkwlcD6Ir4dZvbhKzRZtiTHV5ShvVQf0idGhezIVMtdxWFk/2
FledmiMSsRm9WBXSmzH4lWlEipNdsapXbosG5GpYCARxgpCxvAVxDglyPOBCtKF1r9eREPqthwpM
e929Ru8DZ4nNkhvWr1XUsQWTDOiS2863v1kOPARdR8BiuCfaF/F+OJboQXHReR5Pd1+gHIz8+Jiy
yak1OWR5SbRD2vWX3JeYFRMMaXol6kwOFAy4gHNWoW4ewmCLAuCpsM1ZGAW2iEgQntWXLuJfmrXX
ituU7Vi+SVKyPhptdzvbJmbYpF9qILVgdlp6PnC8bN/aTce8uLXUkTuOTdnERz2awJAP7P2LLGbt
gKHJqa1dnft83RVo+NC9tTNxRmH3iayWyaqG45hDyk3q/HlwmNJaHh5DRf/kxxGSXmZDA7cPM5p7
t6iK7YD5lQK83owjxqIw62O2EeIBjGjtp/ZGdWFBQDFzxYpsWhSLKKkzBvWt0xBvKUIAEsuww2M4
R6W9Nf2XqiKKQHd4VTylWg3HpmfPozr3oULkP8gKUPk8eLvZ1LAQgrt48teA8QXawMC2ukCykWj7
NZNURq4Yc4TQKPN6FLXU3cvOqcwrxrnczaA+ePGdbLTLgwz5Up74J69n+xuxGuuXvNvwIcWUPVxn
NiNtRyl8244Cs1VcEsOA2ZCF1mDpq8lRX9HC/mFQ39asbfatE9P/gjGZ66ljU1yUIwR5oz8bC4HK
Eq6MfTqV3n5F/LqwB1RhcbC84IWCAWpcyifRLQnLtdInkc8hwz3kTHMTXqfdXWG3awYIYKikxzc0
DtNjA3vAzdl04yIndsjJls39YvICz2eEjdBFRqvS5EkFMj56kpllOoTeIdMFS60BD0TYuhcRR+rZ
ghpXlNmbrNTt3NnEXbdfiebItHKHf8N8pHWj+KQtUEfSp6YS87mrbuM64t2wmdP0E2w1P4AoRcs6
xDXmKicmIhObhJ2yEFmqlHkgKMypjon1hSsg5pbHAbGZwcKALden0XGfdFQC4nHx9qaVXa21Ip8b
NvBZrxv8ixOe9Ln+5WdrCGPJnsHBQwFxl3G6Hd9Lp3lh7zJ7lHNWBodn6BQDxeiuCGSEa0A8OhHz
zjafrpMhIFYmku5uGPOrvDOMrYL0xsknvFjUXXHK3qHoNPCMvicIhvl0Y/8iiyLd1J7TcF9OuKrG
7gvzIurYBauRHcld7ifmMiq8u8aY93rImbSh3jtoZA1D79GVTd6t7yMhHusaWxRtSFgE4hD1VHA2
07aGh7pbk+FrsnidbViEr5pgPUYB301h+qz65MuXZt7b3XnJsQj1FMo/PRbMdDiApozijmQYUPY0
k525spbmZrJ83K0yD7ZORiBbBF1E0yFmUcmMaMTUJDUThjxEgztfetKQ2CNC5i2BfZPbFPAyhrda
0UB3BepIzIFRWrHai/sjaTjbXFqQXAR9b+8QqzxmmwaZ9kZM8mOSPWtSjAbhQptpZXLX6OESXPu7
k4QYrTtWUHkVMh/mQME65EraT7NK4TqyB9y4sYEHeo+Ri747TYKfgQ6wBDZLuXWsXeXPr0PyYbXl
W2W1byZjWBCFOFnqVL8GSYy5zfD2x9p9Euoxq6B7Q3slLtDneTSancid3wulK7cxJ0JmdZuEtFMz
wTDMjQyR0pSHIq2PpdaQDnEZYP2sLTxwdij2M1nSWB5/6gT6RnTVjB3cVtic69fHmjIRmSGhHedx
DcYzLpPyHGHeFrR0FELz1Y11ka1Ki2TVJicRbh211tcLU+VmNbj3Wv8icv3TR8NkL8FJDMV27FWH
Xo1ihPHKth+IsAxqKuR5FA9TzIKcFHdmB5+uCgRwLV5dGX545UQs4UwoZZIiAWIgCReDaNt0LXmZ
I7JkInfAFzc6kL9QUn40S/vg2f0+Y760KcY7Sw6rOlKDBqxfqgmEQcJeS8cLsoFi7QMnDNJSkNdt
YKak5tADbkBdokdwk2WGk8Qb92EMy2NOLWLDexawPqil3jmT5DaCqGwzWr9koIV2EtbFOjPQ1gRS
E/fCyRofJ0pV7iqLy+tn+JrzwD0Ki1NkHJ2J9Nn4GPQBgmtb4pMKgv3S4IxD9PU6ldVHUjNvWjqW
JEgmX4JaYzlzD9aUEfYZhKw8mDmmVXT88/tMGu+Ieb6vS/tRxs4jG4xPDOqnXlFZO5K2sKz+7JKO
SVJxmdlFDmu+uwOj0s5+x713o9uHjEEBgBo+ZPMyvLbW8l1JVDE2FsUof5pGeh+3M0+1xNFdUZbp
hV1Qfue0LumAxa+aZMegrbfhAhOgYkLQlwpNSagOBqJsyb/+01t/srSgQ9mcJjPbEMIxFoZFK2kl
z7eNsOhvnfEQWMQMSIkFLwvRHNg2Tyv+FvOqD524nyVq1jRNXpMyhFz7oEZ8nK5XeNtQIburU9yT
DTJDDi6Wvyw7eRR0fRBv20T/8rCXVQn+4VYiy0y84XNsrCcdZsmhfumjbCJ77YwX4N1LFlpMDaSl
ZW2Q1Iyg4mSEqRjm36R4OKtqxknpfZihP9OzHnMEkEiccpfyb9P3WDsBaJzcYYh3AF7BAvkuAfF2
TXLvGTvh92CSu9S1L03eY+6mgKkVtAKn1y5OZERD+RTGu9LjaEl2xiP10seM0EThsQ1pXJoxKHdK
cXD760fKqEd8uzdONOptOfCehYF5kgMCssX/tC3lsN2COM6zSs2/TIyXVGHX28SGH8npU4CCKq9l
TnM596I8taN5LcOnMnYv86raFOjUZi/jtJsKxoCYwmt2oEVVz7ulpRMvpuZ33/mvIj52kbzlFZ3y
GIPi5CFsg1DM/Drd1/NE6dEzohlz8S1JI40M+70lrC/TcF6nkODQrME/Sh9xVD5CTV8oBnsZT1s/
okiWA8V2Ekfso6ZtC9fU9b3XbnShqUq33nIiTaz3HfaYHF3s9Xjm6mHeSF4S8+E43hFF/6hshpjs
Op9iaD5EoczsOVYlnypeTcBwpJvqkf10F27KIeUTb2Zr29KzL42IkC+MX47Fs66LaYamZT56DcjH
zufT1jd0/q7HirNPTqqg9pjSoP0Z20XDb79WYGLfJNazHVIHVklDKyPk0ahxpXSg6oiIp2E1k22Y
LONcFvXvpUPMUZaCZl7pRy9HToRg4FhP8irkoY5jkivTRlw5TxZY/crdQnwLCNERQmcTMDgvwPiU
TETbNg0ODQzMqcE5Vaj9BM1BJvZt5SIUbyILXtJEWGVv4KQ0sGQbm92LUfNu6kiLpRYUabXzkyZC
WPir0E+LouzPc4ljzgF6ILGs4gblXlPsUKsSqL6GolF1NYIF7unGrS/FRMizidEeWdq/oLXexiUf
x8JlFjJm8IqSmInRaNgWMYrDE7Ei3+IAAWM1j8+B4/uXDc2+nzGfZkSeLShdPaz0uq+yKz1Y94bn
2CGf2nfZsm4TPv+u8vr6NLHO15nk/bJrKlYxP8R+XV+Ek39q+3oVWN9Ute1fpiwwN6oWpznhWdUk
cXekPjxaHZnQccWQ144sWgVSoIoYOq2aXX+/aB5fspjeQhttq+e3yc+wDgIG+NjQEP7uVMbtkTrQ
jusedsfIJ5OVl30D7yDbThWGsy4kwqIev5aGUs9E7W1vYWrKWWvWAVmPNXEzVY4eL+2NvnR7dRfM
Q/1QIUZjid+zwrqm14Gsb4NDjhJcHubAE3/e2RWhYkvzxmyLMksGzGwo0ecFm6dd4GfkwCe6sPuJ
4oZ3tHlgDBXQzwZvKhLXauZvJUrQKHf+pkaksME+c2QkiaN1PySEZkx22yMrYVi0NBM6LkWqZU6D
PiXJ0VEegD5hv+lEWigL+ssl6r6rVbuQXfgZnWZVgPr10xXUOVIlyZ9R7VDNzBFUgmbYRdyVMr/I
Pf4cOLDEYXJ0O/T8PL/IEm1z90Wg1OwtbjM7VTP72v4385wFDRfYRx61FaLosDwbsnWDUezLpj6a
Un4t9UIsYMkTPrR2ce7f2yUpLu60ohoT+3M0gJLqUV6NArmvqL6juBk30wQfWWI6dAA9KpGy+JkR
wyZ0xK2oC7Jum0OjAqSxuWbpWaWnAgwIGGUcNY3vPypVt4fcnbZwSuKjpkJGMBL+zrnTdkv8JrOu
OsZDvr5k2mRarbsmlqxGRzc71EaSD07AA9Iuy9nqpCSnVlrlUXqI3VozFZsGAFvA2JhkX0rlOfjE
WFUNAmpOUHzyqQIRtgw8+6tlM8cu8HmFCS6m2xPjiOJel9z0modLp1Hwc2cTBTTg95homC01obSl
WYFhjcYtKkF35ExTfgYdNYysZgIBklxj+272UW5+2T29UTokz0sydMeUWC7F7ET7DGnTqLkq8dEl
LTLZeEFWMM/zuBlbEnNy67GYmN4EupVHzh72gaLaxUSHd2W2XKWuwDUfL5fwXna4KchFrcLPLHie
WgjUno12o4nz2zgdHss5gGJVO6xfUPNWPs+lpVrlmUX53ojuakjZyIiSj03rZOBQqrukQNPuhKuV
PpFPxssOk5yf+8r7LAX9UpSjyHQndvawmHrCasaMDyY7kHIBW6dY5iZIBlA//bYjSOmlJIHFR9IR
htNqtevTbcai7hCHbzwyzUbQemGlYTjVV/kmDLo3NXF+S8WjXgvvNTG2OLU+ejxHo5hPnXfOqv3k
AvBULgyBPGnQUiGZK6zkrY2pvPJhLwNdb+twOyrkkx5tbN1RaBOOG3CShSPxNwn0rRi4otWxL0gC
4O3r2YIjZu+yxicJ9ZQW/Xxc6MI2fPeFqhBhljxPYHuo38gQiwEQy1ihBJ8M+uX5qfWi/pBxr/4M
+vYiVxGzwJDuF7fkbeV7T6LwzE4tOTvHxN0lMdyY3iJ81Ue4buIl24XwOaYkAv/ouWz34v4+L1Ch
YsGY6hkqpv81SUawOqz3ncK0McfR45QokpYKDhq3T74bRyvmldblGEfE0GcYZIg1TLqI03pm+JFP
RG86VNbQ6mnlup6xY3jvlLSlkSm4+glKn8Gb20M7naPQHznRbRD4bkAQWxns+nbd4nVFdJgXBmdz
haciyMv2GNm7oZ6v5hBPX125F57TjxeATm4G+9ksFSnoQ4UQv+YAwYzFCMCv96CCVMMd1RHUqQmn
AnnwOQGwbYv2NwvGbCdj66hGBwZwyGyVfsg90jvgzGZYnKbqzteQFxpMAPjr0VPON4nbepeoKIeL
Ze6+M1QfsEwLazuP9HaJeGIC26GwNDwRqIUHo8gytLfRnJJ44SW7ZjTo18khlpYf8T3F7VKbYZ+i
7PYBN5mQ64l4jEiLsdrJRLyUSVPt2DpavhcS5KfvJyLWNIQZUjFIxvZRoS6F+U6pei6FP9xZpHRs
uyJ8zaPoI9ZddpaGrIjYT6KL1GogoCCUK1wC0fDToeKrecInDrNPT8T7pagZDQ006Lr4RLsAntRx
wDe4U3v0gvArH72LjNuR55K+Gcmq6e0CnKeFjp4Vh7/tw1Pp8jOcQJ2SAKqJmlPJhtEHemTZ4N+W
ztolZf4YzA6w+hkkdZ18dgOyviofwI5xtxe2CoGITxded0rcMb6dFtzZC9UsQryCc4qcoDhn3xzj
hCnr6sYd7XI7JQwuI/wAl91k8A9ygjlMsrDyzUATUK+NMBIO/gDU2zTu0Q+GcqtQcBUu/AfHiYAO
VQypmU14PpRWr+kwlbIQxRGVv3mCIsLtnXHr+Xray7J+7T7TJTzEEg+LxqU7DM2unO+XME13AcLy
rcPVDHKYCnFKXlxcpdulQb7EgfzOff9OcFhOVT19z65LfpOFP2hhvxwKqzknFkWqBREiZwGUO8t1
1flb89kVSu6Vpx/drDov+DuXntU6dib2gySLuR8Cm+gu0DlUbmu6n5erQNMv1u0C/K5AzDShtxYA
GOtYyIeQrt5NCHVQmTrnPQ1m6o5XxoKIK1dJ9qyQUdNWGjKeqRV7JG2MMH1ns3JDLOerXCfbGPXA
7BQfGW5wxA7g6Dj4V+UxStEEbWZomMJUGfIr7UnvSKeRhLi7Qt0ulzzlj5nPSpX5KBMxVd1pR161
i6T8HFFirD1MgQITixytfN06yzaBpeqK6Rbv1Zur/JpnYIK3XDWQ7zo0gyNs95ALU+vhoozEzD19
W/RI3hcLA42JXLipETJ1A8x0lYnZWRcBC5z2be4ZBKTJJRpXcM5RzUBdBLgGxg7cOwruMCasx0Xy
3kdct1LkFU75DmZoJkAvQhLMFY8HFHOE0aS13mcdj49x0UwmgpLHRcT+E5/dXnbop9qWiadJKERh
0yL8pI1uppH8QFRivujiw9yYp7yF0ITdc9iWHf9r1M5Tx94k0braDX51bQGM23bZrkWitkVWnSK2
4DhKw1Kf7WRP/nB8HqBL8+TqUDT2UNI6RjtWemhinj6hV47HLDE37uDzmKo8lJNe8BjFJSJ2w2ik
b8G2zN10zh1/OXo2y12cyNbPH3/82z/+/d8+p/8Zf9e3dcGisdL/+Hf+/ImZsEtjZId//eM/jrv7
3Z9/4z+/41++4fBdX7+X3/q//aarh/3jv37D+jL+8x/lx/7zZW3fzftf/rDjCDHzXf8Nt+pb94X5
8wXwC6zf+f/7xT++//xXHufm++8/Pte2Yv3X4rSufvzzSxdff/8hQvnnFfqPC7T++//84vob/v3H
bd0h3Xkv/q+/8v2uzd9/WN7f+NjxoPU8z3cD2/XCH3+M339+SYq/OT6O0yBU0nF92//xB0edSf7+
w3X+JlxKf77iOWEQOMGPP3Tdr1+S9t9wEITYSFBBOCHzrh//+3f/y5v3f97MP6oeeVtaGc0vw89o
/uM9Xn835UnBy7PpDFA0hp6wbb7++X6fVvH63f9jrCssIjZhr3GYpRd9Qy0Bhqxe3BvtGBxVLk7d
RCPz7vV1WNYw2Gq0fH2Z4xluHqsY+7bw6gsv4CHbeECs/8u1/Ofr/a+vz1X/+vpcEQS2jeTD9nmV
gvfiL68PsmKFyIe97+Tl+5iDbK9tdpTtyfQsTqsB3WVChOvQYVNSaZ3ddTFsP2Wld01jnEufGs0r
gXa0lOGdAEbhtb23c8L+MV9dJHZQtjequljiKTkturzBUDNfI259b2vSTaN1SF92ID0Qu0Hxr0t3
ywqyv0S6847id7quZBE/t0V2F0sP3jLzzW2N6DtmCnmBiDS+HUYprzskcwMkSpmO5f/rEq2X4C9v
IStkVzLM9IRPaSu8v14iaqLaVw7rmIw3ez+jjT/9+R/UlegpxhqWwsiM2mP1y2IsKl5sj+xh5WD5
8XhcbOomDQCkZIc4FtMpmQXQp7yIiTUathyO1l0zWa9aFTN0Lie6863+ZulHnHweiunGcg96iv2f
Y9NEV0mFORx8G0L0MEGMl5otDuODX3bBy8irIFtG+qesGP2XBc7b0icpsSGBt42ltKEHy+Z+Vpa3
+e8/RP56Bf7lCjnU79Jz/xdh57UcuZJs2S8KM6gIAK9MrcjMpCgWX2AsQWgR0MDXzwLbxm7f7rEz
L7AmebqYzAQiPNz3Xtu3pGXL5SH4t5tcT1OTh5FNC2R6iJgGkudBO5Am5QAXwiarG13eTA/41Aca
EUU1AxTQRssuT8uElNaB0Aq7vbS9fKxGB4RFxzIepGN4yWr1NFlOelFtk5HpZH1kyWjtvr/VxhQV
fj9Gm1KOBlJ2GnqZI0Dsat+4jcsll5IGzID5hbPsYmEC0+5PVJtJqL6mrLnKoq9u9WychzmsTvAe
y39dpAnx6vtLDpSbojKdUxCnDjmM0n40EgQpQ1vvOQOVl9T1yosIWrrCoe1vW3uBuZTph8ywEDp5
Gq54x8z9aAC4n+Lo0HtEaPbLV9/fiqNwBGQRJ8doyaod0u4kgB0CVvk2UK9kkDC9TEPnsXKD+hyU
zf9vDbBYIf/3x8dJzLaU65mW9F1X/ccNLlKfYaYF9gbKATKq0soeo8i98ragVelsQPYGgbslcMjX
weak0ngatFVjbHWEGSaQY0izspbP2dAei7b17pqimUHs9JgVYBYqu0ofm3TixoWY2+u3aoIWkJaq
vBQcARmOzflOF95wqRxgrP98b3rOf/1xtuWzMSAEksuf+B8LXD8nqTLbhN7JMPwC2jhsaHaNl8CZ
4DeHPFLU4L05ymcGST+dCdOyacY3oYLf0XJ+MEQQ3b6/NfcuXTfVMWZcvvd9yZVLAdxz9g8mg5Ow
Hb8FTRft+yR11pQ4yZtoSrUVNMBSp3NWTi/H+/fFBa1RCeIbhnyc7h2NrSP1XPLw/UOmf9PddgnP
wgnr75AQKuU31zwk7kDVgWCYMSgEsHz5fXHrxN2WCCZPvZ4EKvHFw055+al8eU0nL3q1OB/vCrvh
GKSsjfC9+Kc3pT/NYND4UbvyatrVfgz0NnSUSGi2+s2aW8bnl1DFz0X5mgFL3TT00gEWGOpgZqA3
GazlWFO9YYWQuYJm2t0Vh72nOrbDtxCecifD8tYlOlxQpJvKJBl3cKo///wRy//HR6xsGtrcvny+
rlp+/m/Lj4ddLjaCuVv1niR2uHZvYe6kL4y58QQ372Hhyp/hvBJNRLNlKN3jvy52S1CBFz6mlsyO
o1ODuCuSeStG8qfZ1m7S673z94UwYO9sZw6jzNq/Y+IIkcVn1kc/+e3OBzhzzvu6OE6Q7Sgpm40Z
2/qgGttEfvbEHMs6dwo1pE05cjKclkQQt3sLs7F/ZxL4Ky+l8yctD21NF74qiwtEWDgRmqClpAE0
KQ4igQaZZj5hk5OBMjuy9f+9uFqt//ntNM3/qgmUaynpSs8xPI9nhuLo39/PUZjWVJdYlRil0xPp
jkk+QCwbhqg/5jJQJAZMfXuIEK4nhZT3bLl45gunFeOWUD0/dp7ed/zLp/+50ExbV2PQ0ylcergU
Na86HRCbKfOH1AAmvRxTOI16AgihYEwZUD0Wz2Ofkz+A5DSUZXL1QHjec5NmtbADjsDjjMbeqQAE
Wg7mxo6IKUncZGY7P3yTR0RgNMc/ro2ztv9MCuUgJRRcg8Kpb81yQSUzrDriCtBEeRsEqsWjaRJT
5s31zfBTfeo6DuKGGRhb3ilk3ILk4HLM36xoPAmzATc0cGRQLt5CbUrCKLnMM7l+tMU+5Oj7Oya/
4tIx4780Myc9cqM4UgXXaXJwvkwz5MDWuEgGEF4zmXtcgtbVXS66Gek1tTa4gHKm89YXkkjmsScv
t+puKOONtV8xK3PQ5pGkjQGgxVL/2ZrZk4yA1lYwOs9l7xDI5CI0ahiSfQzx+A59qL6PYVVcIt/Q
2Gid4qPKWjxD5XCm1Zfcvi/lPCE70dYRhdkyFHLlaZhseRkS8dszyuL3P9919n89xK7puj77j2Uz
QrGM/3iIcRZbxdTRzYjq9Sj76p735BrWVYDRhw/8IjurOGU+Y9F2yWeO8o52U0gk4tRU5CWR65S3
xVct8xEZWOkzBY3dH0Hhs7XXEfhoX+wi4dyK6VamoU/cbwM5gjnv3ZmGAcmXtYvjyT9/X3IdDdsg
RsJoMpd9rWzChId4/vHPfzJ3/3+eDlwKbyovVi8pLZ+Tyv9+0rTfDp3n4L8yFljKVL58X3AOPiSR
su7IecxLiLqL8z6JP22kVrXyciDS1JuAEhCzDEaBsp3WatmP8Ruxyeo49CiCvn+qAoWdw3Hlqhns
6G0MomCHuUvOcbmdKjN79ZKIuX4DqluH997I2rugecFvKsfj95eNhovTRhGw0t6QX6NjO5exZL+b
Wu9aV8BNmqJxNtT0uyJox1WBtsLsx+GACOIt6esXnYTgf2P9Jwl0RUmoP8r08dBEMcHdGNtEyuA2
9T/oMuaINx4a2f6cbP+9oaJddX9b4X1h/GfmiaxhFIrwonT6GG02NJvggqxkx8znYX4owgm0EoJS
QlB2riK4EDp2g1jd2fllyCwf38GDztCF6MF78g4qmOEd0bghMAW7gNiQvXdN6v5nUst96qafnkYQ
rgnKMWVPDpCGw1smM2u4nUM5HzwsUZgRZSA+50LfYlyIKH+j+CLwCj4kjPsjAW60KtNnU1bbrqe5
GMrgLYmT91q8KKWf+8l1DokjoU4X7Udbwxzv1fBDkHQoBT7VRAN5MEfxlHiMqTqa6MjaxtfEEd1q
UNu4GXZWPz8rjBGJAOTMLCcq/EswVTcU3dUG/eLOMBHjUQ2s2YyRWcfYkvRY5tu8RjJckzGLJv2H
ttGFWkY8Mz+0wLcyKNlnzswk3m8QT7G/4y1ApVDHO23aW2Yk/sOM2nFDC2nvJ7BYmaXrrV2Fvxn3
C+F6f7QyDiBBki2mEmdrtnlwCO8BGddbJ4NyJfsQWpPsDBTWT5x5WJ1QNbuJR6t4pEUFJg16xQrn
hjxkdc8nH3c7s87INWC4tbI64qIsnKd9H+8Y656JI4uOBeYbqyvJmYsM7JrdEt/e77qxA4dHY0xW
Y3gWFTqIOXM3rUNDO7CI8dCo0h1di102GU9GZX5FoiJJzEKRH0WoGMVc3OvOeEnErush23sQKpCv
rZdMbD3288Gq5DHyM6jeKNO8Cpwv7yeCH82IMPHRfk4WrIB0fpvBeoNHYJ6RdnyfDdHdKla9vbRQ
gYxJtnE47O77UY6bHpxEXLz5rUfijj+s431Q2hdlI5lrW4PO3FjXL7nhfmXgdQfpRE8jbYOppsAY
HD5OrdQljDKbpn0krub8rGXxqwnRLUbMDmaWEDRMRC/5zn6ayYFD+4wH5FKN/rUjM2LToOgEm4CQ
E1/SmKRvwjA+hUNGYhmimQciGBn7XgE5eIkj9DhZq2Evlu4TU/On0fSmY/uj8ysew8r/iXxg5+cT
A7CUgMBlo7I/krH7Hbk/TdF0MEKmavGJHvvxb9pl5c+cFz6M6CtECfYoP4Z2bTzlE6b+wSAKxtI8
zJMs77iCPlU6m/t60D4wmUXZg9cRXy0am8xzCNWOhXmh6fdVlGP5YIzF9CrjZN+EZbiqfTZCu2tG
wOYG8ZV1iHvPTv9UaeQch6LGjJXrEUOAcjfDpG9+ORRr1fQEUmC5GrKCdKcRey+0jwCE2jz1nPLC
ZUTlFx8MEvQ+qbI3CDLX/BgcB48nsB5g92metAJq9sakY/HQQ+jbA7xVcfrXI3cL3Su+pLYgSZXc
JIlj0QvqLaQVdEqTYjK2Lnv04bUeLNAcwXMJc2XOIHfM3qrJg48OBHWXYXgsB9IjTFO+UXqIiw8v
5TK6cq96F7KhXsV+7D80RuCQYaHfA7xaZ1owj3zgX0nG62qqGMS8ReoJoVVlK7rbMKLEUFI/GHm9
q6aiv7gKa31oVXwIfreXHXFRvbvrNCw0le16lxFsl/LP5KCoQkO1h2TSDMDRQVeRAcfLIO0hRgHT
BAzvU6tCpGKptWFXf7v44pv3eFJfSSRD8Ntw/8gCmfHJIWc2A8JIqpkQymD60VZEhc1IraH5g8CB
/qc3IEfrFRqumBiY1t42Q4BLIv/reXH2nqfBhiYtrfR4zq+FfZVN8SqEvteW0rswfayb7hZDRxns
l6K0YgxE8TNOoPMA8qJKkvlA/HOzk2n2F01pvM1HiHtCjeFT4DJpRTX1F/kq1rzme676jLRuggMH
TzKvsvheuBAzcKfvOms86RaBiJ+kKDmmFmmfTVivv7VQTj90C+Dbo9wrRwoiTFWGNuF7Oi+moyG4
9oIoAj+7JZNhHuJk7RBxdakaDQw2ZWJNTEKRE2REA8jYWWLhhP2xvFkfoowFcZhjEhO1PpddgIVg
ZKLq15gDeRQq3f/2S/5H1mcuWhzjV1R59VNLHHTCXf7CZvume8wXPkYtAqPFRQ5YQiuD1CvLHR6d
Is43XZL+raKo3/pxvhrQAK9cR05wtTmAGdP46nHk2uZ2+dvukCq1SfFKNMkNHHSy8CkUDntp62Qz
eCiXZTNfOsSqfNQwZEVB0isu5EEH9VqDrbQlcyjQNDZzFOymLtkkgrL41IjqfRhGn4rE/4VAZF8n
+fQQpFg0hrL53cfduafT8VDX3oTWv3cZ8tPAqmLkNV4UbKuCD2VOEryofcpAOxolKZCGAELU59Ol
4/S8sjJn2Ks2JMzGGRhVj+bFkMF9HouX1Jh2JvdYoGq10UOEiC6sn8pRQHCJk18J0II6Ee7en1Be
5AoJMfPm0zIFOvn5Z5ZbuGghFOEmtU5t6s3/uphTx9a0ZCXmbnZWbg013E45gcJB1QS9ghk+AXTL
T0Xm5CfOFeiaRw9DNNu6b68VutatW4/oaSPX2Cp0vA+FUO2KTatZoydnzcOUr7pd8GlhaKTEpGlT
9AxzOrt/T7Lp3c2AeHm5m+7jYHzt2uEjcJKla5Ef+nI54jZglmIhCwYsqcZOW8M8IL0zolD0zRbZ
nvfeVLQJCSisXeADNAmpH/7ENCIebNnOTKuRtvhOArGqq8C9kbTz4Osbholkg9+DAf2y8Sn2ejdu
MaGJTc5LfuirARdhMv+i26fWjsOaWU+MkzVRXZu86AtcGUGwbjykIAQN/LDfnTl1905jZgRkQnlW
zoAgzEJBIhZGXjVcq0SSxVkfqwaLSrfkKMsy+hlOzaOm8VhH8wAjJb8YGcSBOvyIYHmhyXpKYEa6
FvXQwH8wIQ5eTdI9+aTYRS5Tsab7g6VzLxqH7nD5Mszpy6JjWbskT/rIUIJxCFdZ520GJSCAzOE6
coKNa1nIl01oZS6ipDTGbiXiM4rhBbIEsjwOjyj25r05tr/R1Z8RezvYLbr30YA8Oc3HluAWVtdm
lTVLiPw0EyjWv+I2rJDPE0hClKNDwGWmO4wA/QNtD14SI5LNPPuYlcVGBAn9qzoZdmbQPiROhgEu
RnHdzK2zTSuO+i7oQo3qYEP4R879IHIoJadkhPERLRcGaXsU2O5haggPQr6/1QbgjKACEkD5VKGM
29ABx+/iAWx5sUZYCWnRi808IgWubTJ5iwICoQlXqZ8DTDslBAg/mxH6MHjUJv/XJsA7PXnyieMr
VWpBcTS113nkHuxDyB9e725FyogS1d6POOjPJMLskzi45gAjISCAl5ANhDDhA/6b8/kpFdaPGT5U
09V72UdPqCx2ygOe6YkEPbJBqwDfz1GxS20ayFk8GhJJDhAy8nM+Bg+1yVhRyNtgpQBpLkyr8pAI
J38wU+52AfeSnk70O6rse0auDLp6jMZOVSISEiw4sR7XzDVxmGGrPhppsZ1t0WznhGNCNtV/bIxG
a5NX95CeWtUPZ2h5j/gdjRX+umBtjdq6zIpqgIn5g2Jr4BQElbE3QCqwAy8hP0KX7YPNc4zhh+Tc
IQKXlc7jLUGndbTn5mn0CCYrjXgD3RPi1qSoC6HI6mn+zJGGEWPVXbCUbQiMUuixIizzjcuarznb
RPN8VAxjd6bh/JygBOa9D7he3QD3BbRmPLBWFTL2vIsFiXh9e+6c7DD1zWsVZRuscPM2DXEcVTUK
GCeGMpgaH6YY4DXWJGh5sf5oCiumRT2gebJw8OS+8xRMix7pKdEwl8SM2E9wLlCIDDLDCDe1ZW3n
cD7H1ohALmErsiqetzZ6XAx2WBbnYT16yluFOWSdPLzYcf2HiKGHMVcLfywiLHV0oQcl0YqhS0zA
1p66/imVdngN2/HVYVGpRjT3Nbo0rJR00YLbiKc5NaJ7DvsxQSMPOgt5pYqcXa5SuFg1J2A39Ye7
LMShx7Rpp83ZNK1PC4i9KXPF7tdvTPJy9gZ6Fpf1ZQ+Bu+csi1ex0/HaxE/YB0tipidvNbIsKvB1
5TkfAUMfcAvyNbWcfdpjthPaeerHH97E8X5+DzoIBDwWi9m+I9zbWfoJk0+moHVOU2Hu8Ci9dnl1
DaU1/8lwhRYKtEErrGvU8jIAE10q5CHHKVD7ybgYVhfxporp4BKqwB83LpIYQCDrplDuoW+Dncp9
Tjh4wdnm3prK+eQJw5Lhc5rNDGDV0sibdTRHn1lYUprjO0eZGYOfa6oU2VAXHCVyqE77bFDmggIM
ye3qonekjHu8JHinOs7feHYjCmGeAzsDICnnP+SqvId2mTy4Q4d5P6kQ03IQUqa5xkbwnHftQy2M
4eDhzk+ZmUVJdHJSuAue1QDBlEQXB+H8Yyrtl/GFnlW5ttiQj0Klh5h5FyqVQRMVGPMB9XjahPHT
1PKR6S5BOQHL1dzlf0NK0jrbyjDId6Crf6MlKg4leQLhYGzjtGgfravXLRIRm3B0Bhug0buORZKR
6UEIphAtZidRRnivEQsh7eFgGUoYJtAOvDDkBS9hR6x5daJQj8VwLHqOWGXosUwgkX6wchsbW632
bY/TSVjPQckMZrL6TTO4PRJe+QUBIYkZ2CBx3ULmew6AUk/Iz40p1qdqgCGVQnNmIpo8YbchTnHG
JjymRx/f7ioF4sDZ1zxRW7fsZl+NN6DB0XCG4Zq0ff0VFWO+w4z60AeIc8v4JPI2pufBUoSeGPsS
LAEk3mQIVRL076g2/RCduF/pCKAmx/BwSQJq/iy2P+2p+BQIKFmISYxzec58e9XPSzCCsoKth3LU
q52rGsmBxGU7rBBjr/gTtm2pZmASM/bEMrwbHTFtfZ0RCI0cBuH0uEk1Er4sAuSTplAvYyqGCXTj
QzxzOwqjYde6Ugczw3JcMmMC5lqtVWwdi1A2/kN+HfL2WqSbFrbOYOU/a+fourm7mQI5rwMBWMzD
xe3jwtwo9SpFJE7dd8JMabv8DJtG15UkmRTPeVDnfIVGK+bfmUva30AAqUipX+sBeQrn2uU+EWCc
TXXgGcKaivbgLPTOF9AkQg0OHpHaCSALe3c/jwueqt8MTJldIbdYZK+IslB2d7A3DTAFKS0CnINY
7uP8a6SW7tU79KlTaq+SII3xi+gn28veh7RIqUfCaxvIhIxs829m+dcErRwwrO7ZWKwrXqQB9eXZ
RwMyzs8Hbp0lrzhsifqMntoBjLWRAixo9LDDg0H2m/EGQmpEltxD4wOqPrZQaI2YYhTQQL9KTZ8j
3gKMnQOSs/hd8NGis46CtW/K5y6b4+u9wqx8rLrqXsXNRViA3XFGX7Jf6IuyYPR52CDSZ9hPItW0
uGUSb6tyEoTCF5x1L0RBx521zTGK5vQ0+KL4jH19KLp2XzkL+2lI2f2I1qg0yNc+z59mxNXbwgS3
JDnNfn9Fmlm1aVxxKXAFWPaiu+7ZkQbTr46Fab0VdWiTPtaerDylRxeChavtkJNb8hK6gBYrBCYc
TgDPGVHdbiL26lLT8sbBqHrrL15mdKfBvBtwm01OoHdCIjHpPax/FMn2uC4k+MASPmaWZlg0LEpr
1Y72wwgdfyg/Y1xJy+vCiw7mHe4cjll4o4lUn3bEBLiyO+LFM3JddGjdwqGhAqe3wUwMb0XBdDCh
shkH69VR9Y9ypFtg+lO4y6vkjq+CSq4w/jY5sQijA9DFmiEUmH2BuA+FK+3v12JC8T2TOpba4Pf7
cis5mO9DoEHNrTaM6VQj/CI/AUSQQDdo9OrnLm7Kd4yVv5SHjdIW2bVzR5fbHZd9Hlg3I2q/MmvB
9JB0EoAFTLL8arZ6OBJUoknE6YN9Hqpz1zRkM35pOFZU0CwitvXmLWGKMOkIJO9ZIhKUF2kxbRyD
oxAEwU3dtTlg6ghxXBzsCbHEkm2Mk3eQOKGN3nZR+1qk1M71R0YW5fpsGA49fAdviYUxNzcL3nko
oquIpLkcEd7YudG+MpX36IzwAnxTLUF0GFjTo2a66JVXh0GILfiQpHg245ESMs4wTHL2qhP6Ax2Y
V3+mo+Op56Atz5hZSgyO/hsbKatUlJKvlGQHYVc0Aom8SgNa/O6oyWNmFStGukk0D4CUEGe7wZR0
yk1qQSPFCJYsJY45EChaNZ9Q3AyQuRwG8cju1GiuQzouDy7jBbeLLuNCHZsdz9mge5bbokYpStYG
KgG6EzZKWF4x3QAzfRQJqIu0JgXGZ+6wd2P9u0T3fwgb3a+oiUPz2QZZFKvaPMCl3zY6Q+ebZTXl
bLo32bweSgs/Vajnv4YHyRpdyp5GQAUWzqkPiUmAaA6WiL9t/IwjIoBolK9wcyLXCp8yy9p3U8s6
6aQ/ssUlRVb4s+GMqJJn8n0cGTxEhv45CCDR7bNdO/oCrIN+2Uo5glTcwap2nT89RqZJvg+iSe7E
v3qt0CkTUtMxo0koclBs/WWIAbkoP3c8XmwXMGGtDDCZ77Pv57FDXfPJWsYvZjA/u9Zxyr2nyYyP
SRA/x1Qko8cNJANWzqHlAcxqpEM1UTgAVEryv7BS5PjWzD4+WbVnH/Qof4rlM5+Zi+7lLEgJqH+x
HUAUR0e0KjG5Nw2eoLLzdwwLv1qslUARAhISu0/TpEbO48RgUH6d0MscmzTfZz61UiHD9oHTKxnl
jof+IQbEgcR/i3Xm3SVPNSyTy+wP1i6aD3PCwSsJL+ju3mhd0+Io5clK6NENtfs5upyWYz+kWM1K
azUy/jj6tC/bifTO3g+bXYhvy/Kichuiqt7oCOt/Ch+2DAz3ycIhYxFk8UA4VcXA4jnwu2s1c6YJ
xvxOAk0SDtnVjQ+1SylEpgMBP3VYoKJ6oL32N4VOtfEyWlm8kbvea25tMgOK9VuLg7N4zUVsEUnl
kJTb6S8mENiho2wdytG6Dt6MJdlxv/KUqHTPfJLg1tDYwmVpFOUyo010Pxrx7UBLC08LAbBN8IOC
H7Me9UoXyOziVvFvL52cXZcG9G+Ww4ogBpm/ggTZGg1ea5svg6fNF5Nge4uKGWDOyHjJ44weCqdE
u2JMV7ebjoUqwjvbR3tgWs894ETg2JsRTodlBI+SwuXRM+Z5ExYzUKSq5Bgz+ScUI+2jHYDAArR6
jk23fhQeKv104IQl3oqh+goTdiCzlO2ZhRsUaR2QjUzltnUd/6+MyK3QXk0cNMFpHbqe0ayia6Wz
gj4loFB4FQBX7f6XGMpToabiYEUx7brUrB+L3JQrE1v/72Qk+5cgDsMujF3IbHTb+kw6a0lPIMay
u649gxBG3eX3Ja5KUxXeq3KXtxrqTZpv+rkc6IEVEChxcSRr4KO8F0+qbmOMfYTmxDIdnjwiFfat
R83aJZ9d3sorWb7JPbZnRvQyevcgRNy/L0nvZSDAOLTbvn+IVJw9BhTMd84HyB6cgHgH3G+c3OTi
yyuKbRFH4w6e2HQbvMq+dhlHCfNnj6rhiEMqvgG5Sm6CQvZhbINuv/xwyHLnKETDNAZlPFTFhLFp
5YBjd5JhA/tYYQbFIyGGZjGwpM3dXy514/AMRsMjbLP67pdTcOKPf8/bHARuatiYBS3iDd3fIRyL
V4bkcD3Zzs6mFMQo2I4+K3ODL69j9hAsTNfxYsxW/wzsa/IqfedMPTxHhl2vJ9hhu+8vjRmimgVI
YwvQ7E/Z8eCvDCCYpCtgqqlfnLT8Sv3COHu6qV+8wnLRMeb+9vuHYatZtcP5ZbKJztGR/2OwzJaG
tCZnEzvXixyYp/YxMfIeJaiR2OOusXEEi9gpnq2Qj5CzCKty2BTPSNIBm03Cecwdbpe0Wqn3cvTK
Lwty1QPCRiLzZM9gh5hcEnrDkSxaLOhRE13nMGkYoLufdu+oj5oJ10KL29ep490KhyHH2Ks/ASfq
ZdNxeGg+xyz6CBOjf63t2EQb4N4S7N9rs2w1+im4iV3dFLulf0oChU6OzqLVy7V1rgjXRiBrdV81
KYSuUMbdEyfsqBvRh8PPCm+azZT47Nh0yh0xHOfEeyFot2BYKtEOdTzWY/2IN997bBm6rnjFEwZU
KFBl/VpjVX1OOSmZ5qWLp/5HaQYlSspHw5UZ2wHZ4VMInNrUVnhqqZtUYYTnGOXYOpMvHrwK4ZYc
kO0m2SvhkruXlo9SBA0DsyHapDg8yY3oD2HGW8+bEuCzydu3HM+lhqrHvQVOtVeMpZxSbMyAYE84
m+PRkCUsFPlVJQ5y+aQU9zSpX6ZBWEe79ggs54/atHZF8oZV3YYEv2lg4Iv24tG6ILc10eojiWNM
DhpJZyUSrGJXywQapqz1btBC3iaVFU80oLd4z/znoivuRVq5p97xj7KHJODRRHrwF5EHhshzZ+d4
kqb2Xk/fgxSLsYdX6rM9E/uiO5Z90nURkBIQazjeKfeZexQW2GU7FhEqTdINaXl9sP4Gezd1xaGL
QfqoVu3w1eR3E2bOvl5mmKV6hxqnDrJCIl21o8OTEBPB58DNqZ1HTG9wmwq4LTNn/l3T6GvaIlAJ
6+hraEzv8ftSjGrv6lzsJySC8D7/NuxW7Zwwcdfur5Q2gsyqirmAxyh2tJwzsRZrH2wDrGJvM0EG
OE4Kmnjtq73PhrdJG1DLHgyedQUoh/xIQMlhOMDoI8jBV9dUFOOBvc5HiwtQN0IFM4X4N4OWPug8
LmhhBysHwK7p5OItX5kq5iygFylvMDbbguf4EOfuLqy0/Rtg2LqCxJebjfEjI8X2zHwQEUQyps+y
VGvTToBuLJcyRictQlKt8+Lm4uS/FxbpD173Dqw33xqMUY6xBU/RKpsPo8RQQy7iH8eijvDCSd08
FJVYtJbGzkyjtnHbc0GCGMx9pI6khajUMh59n1aMrgSUTjgBV2Wg63JlG61xThMfyWHx0/LbP/6T
OQ/VPWVXdoaMiquEEoadEeTNBDoVcJW3jqac7I8QM6Eq6uc8/1uEENPSeYJto6rXYBB/BFZIg9y6
x3jkUOGl6aGKreicyRTet0wuhgAo1tvybWoLedZQVx4TLEymnqrLHMWvdsuEb0hD85a2ilHcTFiF
sL2QijU0d9jW/UvRJxi9045edGfTAEG6izKiuiGFmW8hWuR770GOLoV1sJYDSmrG0aVwnfDiokz0
MhCCFqiR1A6Dc1VYBT08bGsyMoZ1ygq18+1pupH6eIjmyn0MCVrZlk0GJTKR1J2wKZLl+6Nd1Ogg
HsgDdKC+M0j0G3umN49puopdlqikszbNhN3c5FD5GpK7vUkSZzhPheOexhrTeV/1DCgaB//zFMxv
mWPsRGTFn6TcmcPFDKZ5HYcafAV5e4yKBA9lN6WHocyK0/cF6BvNhgLzUTMggAXZdvC95JcXvEKI
WOj9LuNy1nNnk2kocwUpEVQcNJpMH8ZnHvovjWr8l1L/tJiyPTmzd59Nlnii08CZjZAILLwIhA0Y
8oh78ZHTPGdDUAW3Zj8zzw8z27zRFxMX04Cy3pn2UYA3Y6Rfv81MuXeRx2duu3AP8rij66SL/EwC
yB6CrFxNc/6Sh2ZxKmiRkUXdIUJ0nPKJcLLqSXZJ9RSS5ms1L1E+1qcmDdDPGuEPQBrTIw/pDfA0
YeEcRHUDEKdocCJijV7/T51TDvLAFP17TwALZeF97o5gMNkRg1yuFQXWsfJCBMZGt+Nfg+GoYI11
tVe9uoMBYplU5vVo5w5YsQzYRYLezzEq48o+1LK+FeOLP1KkQJqqtkqoI8BIiY0MyFOrCTGJDYiZ
eeZOm9KZwMuy9ZziqMFi37buiwLxh6ghR24jk7dw3hqqUUe7VH8zH6r/GJV3M2ohSngFqILRhR7V
iHKddca0rl2VM2TL+kswblRPph3DxqJUklAF+lF1GH9mEYbWLCzqsw4QvXTGE4j7cA+A6zk3VXge
KJBW9Xvtwgiu3I784ILMbI4U9GDnmMCzoiZ7i2N7jIds6xj0sldp4G/CkNYRqor67Gb40oMgSchf
ScstvXwmDSaKOF8nzEW8QJMmN1fWkz8ukdstqZVOHvb7oAIzoklJuyJ7Y9Zft4/fX2G6htrkG96u
gXh6LGMybGXfIT8bYf8OUbcfQA/tEAfaK/qr1V37VXV3+j9oQ4snn7rhkkUcb5pZnkOr4sKYCYZH
FaIoCfurhdDo6qVee/L+D3vntd04lmbpJ0IveHNLggA9RVISJd1gyQW8Bw7M08+HrJnpzuqeqheY
m6iVqyIzQiRwzm/2/rZmPIV6f5OtRjk7QTY8D8mzGsnqy1//UGj3ypHUSxaqzwb18akygGsDQHPe
J6va0cQIRnZx5rdGHVxbY8qv/1oB+Zf4/r8aRyxbRu5poN1m2qdosvJ3/aMOxnKIY2BPwaR/4sT7
GE2SzvLEWQiOpJYoEnib1Zw1GzYY8PL18VPP7G4tur7d/pu/y18K07/9ZQzN0lWNeQVwEGxji03i
v8jI6zQSrQgQM8WIcFDytPIVtKwD9wiAop5U3cFZjBmxgvFP7kPSCqaRFzqadqaT22RnwHziegOo
WhcQlWHaMdJDPxNprzl+aAYkCqipRkXlCAiOKVAZMOpsNOgIwyIe8fAAWGBGblbaneiVyieS3S74
p8Tpr1+kkcVcMSLt+esf5eSrihEN5KolDkFou61o220pbPOAQCjaNXEUHxxL13YACut93n5AE2W9
VpvIHuW+IP0sga2Dr6xL7PxJLL9ELe/ZrME8ilmAIauJ0szTNKasmpqhnTaLlwz/9sGOoK7EpUBk
G5ivcAOIZijnFaN0PLiUPwTPo6WlgceJW9Bb8N/R3zXL2WLOXtaB8gE5oQJXJIEfIMpuwWItROes
OFcDIBNFwNSQ0qC89Uyrwe2OlvfXW6DFT7bVSac6HN/UYExeWQ/hJRmzEKIvQRpafvvrF5vQxcXl
o3rloYyy7FwGXX1Mo8jtiD+5Vx2G03/9/Pw3AbNlogDXLctUbdUwVfOfnuW6iK1SFsusZrTYbDZk
f9QxlPUvkc7Se292BhZyCGa9zO9Jkm7Y5w4HraoyMauw/PCFJZ6VjhUejcQ4RTYeXg64+AlkfbHW
IsGgSW+Ci6TpX2WfjbRJiDginLmrSnlzsDe6Rcdd2uZkEWcEsARKyZi8ZluvKBqZfgTw/OsfWV9+
pL+9MbgjYQAoCw/N4S3+px9Zru2hq+qOfKi+hOY8m6WbOpOriZKAJcXQvWJEcNmqtPpKoMpHqzBc
uQ3iS0edcIllRHil3HT7GG1e5ZjtY4xLaV/WMvRAap33PlzWL+Kc9ynifPKnKef598JoyWX/FHLw
MRdVd1bUhp1o3SJpLceLRhH7iHRCKoM6f9gpYZU5axX8MMFByVGTskFLDswnHnRn+f1ffyT/bKVa
DjTVsh3d4lPBMvhPbqOwUtUoETzLQN8gWKXJr5lLf2KFngOyHcsCzMw4u2G08pbF/+YR/J/+cAYU
qmwqjs2TqP79AOPoAWkfsnEO1OJnbIldoKNLRWSwaOsPZiSj9dbnfotz/P+blv+daZlnHVv3/9O0
nH0WP3+3LPMv/MOyrOqL+diybNMwZZnLhu/xH45lhf8HpzBOU0PHaSovVtP/7Vg29P+wNexajq3Z
nDOYdv+vY1l3/kOWVVmxOMxttvj8W//nL/b0j7f1H/7y/9mxbCnG8pD+52tt0fvqqo3XVTaguei4
kv7+HFmKpIc4rp11HHQXaewOaVN5iS0fGuUuqjpf65JGuzy5BaT7QG33mR0jZ4k2FpFHSkgH2/x0
CcO0BZwEsUcycvhMixhu3Jq97onsPTHZiVyzeBcTGpq0ylrDbiQ3C1lvS94fDPQPS/nUafBM4SkQ
CDAceboJaixjS7xo+bvPKurZvhCCPamf+ZvCHHriCEiJFRj07xqvQJIHG4F0XUyvEWiGED1FCuye
P4HYbAnouejZc+UfI4UWyh/yZW5V/Sj65PaRh89491f2eFKde1z4WofQlwgkaLxMTdcVM6T2zEbY
hP2otr7UDmtOISLvE9dpTlJ1NcqtRSKeZKGiMlaB9FFkJ0ed+EtUbtRB77emVWm9VfxH1f4izJtD
ahtxftVnSTCqnniMDYlrcUuDMOFmrbLlAM25xnmzYteCXL22lzHLuib9Qn5PMf2m5Co0t2qm96FI
FhrARX0vlD9Wu+0KxhTV+CsQl2qSdutTY69Hp6ihrgIgVrTHfgRvbLopaCUSujcFrWgCsj7EfQMw
1lD40pgHYdkFQcTPmNSQ3rXHoilq1HcVPLyl4UFC7kaGmE3centQrZNgMA0fK86/HU2GgLc3rIzh
f7qCfbXNpeFSgydmcUVdtqwlwYKCQwGiOwcwHaN4rU5MHsAu0tCtskU7IXOtNNlJVa+5PvIlIFHD
0QiiKNHxG0AcDcHrgId2KSxcsZ20+5LwaGb2rgnQe+Mg1idC3npkTQid5ODExgyR4Hop8IUhTmzP
0UihPadTDoIbeXdLnOSqpXkhbrHQXYAqdbJToE8wwXMcmqYXTTeeRNRfZ+3iENkBmmYtR3xU/WUE
eJ0IBpFASsHM0ohs5vpCPYMPOT3mcM2wHVADzbuqKX9EBMIc6drR0l+T4BqxJsFW2+wkKGr2Bwu5
3I73goIBTdEq4xVhooaczbkpoFHBdnuTSkORzJsKW0/KQ5My9yf4WkZR2xM6EgzNuiQxdsFWFEhA
4hJsKhQp0Jrrpg535Ig1jPK1BuNENG96E0hYjvUNnWsaflqaT3RP60+BOHXw1e3XhEtdr3Iy18do
azSs115nhPL1sajoYt5tkm+wgpO2Bt0J0e2CQh+d/JDFik9saTP/0dSXOuO/OD0NzcDuIvXqWvFz
QXXZ5L6B9IG9VdwSFRaRWTI3xCDOMJm3sWYfWrLpuoF2pvvR0JyFxbgV8cMm+FIfM9+KQFpbzWNR
2eXY4AUmyoop+HiJi0/dKY5y/dyj4EtQdBg8jbB2Abp9JOm+q76j+csi0Q5TCmHGPHrOV6ZdoTjd
BIu1iRAWksaQOxeQMl8CbHaLPgIE5GGIJy8F3peGd8Mm24q5SaVk8OPVbVa0eIJ0gUCG9d7JThA6
FEWzz8rYR1khOIksmWepYZGcbopcxUtj7NLqq7WQNYNct9F7jbrYGIqzD8XLoIu9yqpAVq+JXKPs
veRmRDKjspn7eaPjZtU5LkKGqGLWTkFreTJiXj1tEIoDBZAOoFhMZoIob8e43QbN/JXkcIatN9Jn
ymPTwhIbu+gT9pqZMFJNBFt2FpDqprPQXhcKqhmxwELVWYdmbyqkiTDnxSmhE9LSRCvNSUM3r9o9
Hc/JgPV+xpv9PIxVhXiUSYtRTiRCpjt89TESGZutL3FUqKlW6mSOvmNIzalkWbJWUWyqb3IdI9iG
Jm1IABDBJe7hGL1iInT8JJS+ncg8wL3Ewyuph9YMXsC9Nn5B1eyaEIK2hcFwAYHyJN0pyGIUsI7Y
QPMmbQ6DkmA/lGFkc7HNTGSKcJCPSe3Jdv+r0GGvyhzOX2Wk446xa7whPvaecnXVMYKVXOtIOUYV
U05gvdSccIAuerdqKjtNtqGulTH7NNnZcrTn+NnSiuwqo2ahv5UiVtLkuy5EH4AJSFjjLHER+6xF
jblvrFjBiJlwPqmiD9OvaiYBpYJeTNQk2qnUtUjMNppccaM6/oN4o3d0ktNkVgKQUeVdbSa/LZR3
PkF4ONty6ntcuxgiavRbq66jp390wTvNEmM1YKs9i1M9IOWv1NNgizPmZ8JFIUUEEiVP8zQSZDA5
+a4Twy5iRRzZdf2tkhI0TPpXpIf61QGRAYNc6v2+iWFLWWO/7yv5d8RMvCJmAGTndA5k1F9da22s
KPT1hgm3VZ37mq0qQs6VqTT2zo7nRS8+3AjZs244Ws+OwmEfO7D3s66/KAGuLq09ZXI2+bEK+DzL
bVQQU+Dp8cyaa3ReUiiKe+ZRH4kYvtQpHzcV0Sh0lSb4MYWfN39uB/x0y5PRIDSHLgcR7RX04Mss
E5Jo1PYtat66Ed42W1oOMY1QU5kzubOiaTtxkhiDzsuhR48671yss0R2znPnC1aJL5IoWNeGvB9O
M+wsxoVRJPeHJM5aDxvQa2hZ0SmJrYDgs4QDsPuuyeXeY2lctXw4jNQZCzHGl8MmWStp88peFPhF
rTwGw7YxNdPaMvncZW2DoprGqGVRTZgMck1BhATTRd8eszOX4Zkcq+gSzIlxTpRz04G1rnMKJGfM
P42aQCfbLn+MGiPeoDOX6HlGR01ag7kjlikqj5omQtfMpmLTpdpwkXP9PoUpJqICpXKscb0gOlu3
PFNQpsy7HpHCkjRMtuRaPw8V8TQyVNkgWbRILW6EgcHB3pg0HV4oSDGdwIUxaMNdP3If89smV25i
gYY5fDUt9LDd0W6wKzWFSaYaesrKhknf8Ju5UW3hJZ1GEPqcUAPW5Z6fLmFM+uPM6h0AmrnWE6Du
JpJiQ0La3jrD0UlKcRJlvZNVYrnj6TlNnM+mt8+qLnyp0Z4yFAZahxVGISJExR4AqEq4A6VgBUwA
wiT9ekktBFd3mxDBpe1sNfTHhEBoSC8Z1kxKS2Yx6AbZYHoZ6d1hPu+U7hOp66CQkADgGqMlUbYk
XIAQtdywrC96tmf5GCnfZnnQQBI7FyfyG4qGjJ8gau92fpeg5dFRXJpW5Ye85CG5SkdHlnwp/WMm
57Srzjnyx5h6CS1aUMHQNZ+Esu+m0K2qaMeCrQoLjxkq9HoyloutDLm9U8jzBAk8huOefcVW1VgP
QPNeCB25c2Al+FF0OcIofIwQNu2UkNHFX9d5irCpKXrkaY8mfp+y1Mv59hhSNDPmm3q9IOMAYxzS
+kYJbQ1ow6hdOwfAgvlR1SPp4OdaafftSm2eEPU+mx2qRJ5+Od9rtbnpxXsrmluUXOAxoMrYkhPv
UedAv5lXWgQDg69dUFIJHdNK9NT3OFogm7ZDdLQGDcX+XplvZZGuBuKeoRQfdJlI3xJcGrhBw3Ge
AHVtItz96UKZddgDvzsE58gK6kYDEaHhMxdHooNzQEysb8jQVI4t+zryG1Rqn9KvVKT7xptAmjtS
TuSElLDHmR0FkMR+R6092lu96p4Yb6wV3qHCmd0G4gimDZwFAbQ3QX5saKGR+IpGi+d1XhGCJNFX
jIyOZR4qkexs+crie9MvVgmyzxrzOyK5uR83I98VsFI6mJPN1GUefxC4rFpi0aQZnV//u0iIJ2IV
EjI0R24xc4GVEC2DHq45hOHnEiAYPMkVCe+UndlJoNK29RJms5+aj9ZvFIJGxusc3XogzH3/IgED
L4hKFslrYAIgp+J35m6TcdUF+fLCKLsMLxpmN1IfL0yeWPSLM5EPZxSdbA4Jd7C3zJHpqzB8yBZp
xpiyRKX7gW4h4EzmV5zSK+5ld1kqtxlRBBjURtT5Vrmrp+gpxm6wRLEUKlKSyNxgN11RusTKTpD3
ZmtnFhMKg1NIvpL0RKCFrQOIYqVsybsIxuWgHJ0lrjrHWdEg5ceXSny5meyHkdRj5k4t4FrkzGZ8
DEhAypurndMACP7U4CONgBjyeVZkaMZ1S9ULunMuUGh3q0kK2CpXN5FOd7M6C33ca+wZ1MjaFkvu
hlbsZJust8Vip2Opt0992T9sqSQH86BJBytKwOmQHte9cXut+mleJ6xsCzq07hzZO51QJSkx9xmS
D1k98TImuDpSgeUmnwGkkjidv00LvWLe0e+U1jVGxlsj3nLCDzOkIBiMQxV89ski470ht4RGzt9P
Dj3FeqmxvnYCvxbdV60CT415auHXttmb0YiXRYHeW5pXsgJVBneaJDAW0QVEPz5/1iV4uQrd6+VT
yFi1QSEqzX5vkqJob2MhnlXreaTy0WDvOHAuwB5qfbKVyIuYSzRQg77ru/1UFc9tnpBcD3Fbpxst
xnVrxaBoqnsn6c9BoPjx/DWiplfp4BEREyU7zWzxxgMEJjYloHcQZC7+5g7KYLEsJ3GVMpIYK8kd
kTXKZPmJ20QUtJC+53bYZB11TdwGbkQHOzj1dmwYojKCCAhVVir8vZbXmERzG1l0CbUc227+hIwV
WRgkgvJS5O+DbftmWO0k3gH0sZd8SL7KmKNdCVF5hxap5flh3GkcXijlQ/Ve2/MWso9PhA2cENeI
TLqJF+KsdtATSVM1juquMRvf0Wek4tJhhpbi5NI6o4fPBTbjurxzLHhS3d4L/BByoLh5m3u0KK9y
FO5Q4V4rLmbNro85TtEwfZ2YKIzlYVLYkIfV2rgZ1rPRYvtTGVHGYBmnKX3DyH/IoubSp56lyevW
rHw2lBukR1x96tWSSXOtfJnwF1lJYzIr9Y+cBbTFtjKSThZnoxIy8JXwuMGEBW9cuiyQNonusMnC
j09KhGG8jGB987yjmmQmFII1M0Fhj+x4rJ6vuH1VMQwyHT1EgfQzYYceHVKlC/saW/PVpoUkaX0j
2e+JfA2dZmOUP6P5TPplk2j7xE6pf1/M4E+Gbj3FesaYlHMDBXWCxKNGhsaY+spu5KBMf2oBXTpk
aEGXgMDvGxXLxp7KHTh03E1R45kYmZfsYXvsVjnEXpA4pyjjylEaF9C01xrjY7IRMI0e8XiXLC4A
OTRMJMQbLoXLjJYZYd2IP2UmH0oUFxWHmCwQhjqmq+m3ON/Kg7xGtLTK5rNEw9RRcwgt22DJzgrZ
fVX06ZriJlCK98QhO5xS2YgJU2t/R+cxZfIhlLE56H/QxZOWcSm1gXxUMmTHnTnuw4GWTVf3WTrx
UUVeox0Zp7i1DCDCT8nlFNmSI/8lF7ihm+go6ca7EjnnAMFIaoXXaLnJQBnFGiIuEA+tfp4NQqq5
OvGPGmq+tkBp24SnMJqC0nwimJgSO1Z7osgLwryzLTOzunxBibBPYBw3sqcYzbbEPCWnYCJKdhom
b7Fa78nTWQtrPJaWw02kr50WVeKV8GTY7YxpgYi9AVxTEofgG8cvo+ooE2ic0I1VwaEFllJU0TWY
nrSo4YDlcNUulZEfykK9l+RjGE/azMpHOnQsW3EV8Vbwyt1i8gpG9O2i+XKi/llXiagbJrer8Is7
f4B4oW5eldH0JUqDJyJwgzxFJR7AJ8o9SVXvcf3CPdokj8D56q2vqDtbznOuDpAAkKEXyj7vd06O
y6U9QtVVpLe5jh4xU5tmLrlrZlerxy1eJG+CKyJyBDZwGxTIAyHOG4wsd1DbIdYVxYNQC7tq7QRH
XCwt3sal0eywKTAeJd1WFftmumcp444WRIE9mP7Ez0i46LaKcXJFwzY3zsoS4d4PW31hy0JR0ERy
inODeCYEW56OUl+FX4gdO+XwUGtyB+JXMnhWizmyV1dX9nqk+aAHqJ67zD4lVe0ihkLuepdVFoI9
gt03J9Y346zu2n7wKq3dwR8/8TagZ/8JHUo2XfErXs4ZdezMOajaMq6NXUnSao5BSg4Db+iXyos4
gyuSJwbK1ITo4cH2pcHosexGEOt8p0QzGS3OriqDA5F6s/xQsPlmw/RdR3+yVNqo2p62ctM1JDUu
nnzhZehRB3EY4Seq43Mb/8oywDASiYOxoVs3XcMBwkGcQI4AOVSfRkIfSvb5MumziFfWkvlu4WGP
QLmZHKsTE8aOQI16uuDs3k6GzU9ScKQ6NHTJ9TZnETT+dkO2CWMyeqAJ96qRAUrr93nGnBN3ogbT
hkgvpY+IKKDzjsrr1DU3ExqITksK9fwcimT93XWLA0W2AAO2njN4jEHozaG7cxylNnSG35Kjj2up
nYyNrHnMhqhZgQzy23s036yjCOf1QnplhwlAnzEsBdHQZj4Glo0hfBOpfhtSxCGAw0A/WwcNOF6O
ngiCp91fhilADH7WHX6z4xJ8JQDdj2yRgJltGsY/KKgYap6mlIzOVMC9aHkSD5gtXAf2uEAONyBm
qbGDRkwh7R8bCype9pUoBibQta/nkw8EdDVVf7Lx0ZLemUS9KwnV65nwJoSjgdDb2r1byc0q4C0l
bwHvd0+5+D7zLDfTd9o4G7Nqt0L9DBVQCnhNEI+gsNuClLC4q4FG5b5GEElXPyTD19D+JCwJKj6G
sToNRLFaYDFgpg+YxZO4O7F8j6dPC68RcP/VMvR1FI4Lm/OGU10EhGzid+NJK/TZs7OtAhwLfFk4
7YfuOEsZOVlvxkieqTm4S2JbdunMncQuY2A1XIw1FHvh9q8JiLJY8PR3R5j9/FmHyjyp2cRHxxVs
X2SYGYqxt6mkK9Bxlf5atBeSprfqwuMonivjoxIOaXsYhOJzJjFiCqHLINBS8pM5X2RUYCFMJ1qn
PvvW49cZzhru0e0E4TxCriTa/l1zriHBPloI+491hp36xA2uADitVOsIuDaVz3VZbVjozPK0Zd2+
RMsuSSJYT6Rdfpom6jtSzSfzLlAbMZ4NR3Im2fNLH0QMrXVOf0J3CTEuk+8FdZQm4Y/WIQF6bmmj
EHpXA2HnymdU3+fmi+Qr/EwUQoq20Rmr2ULbyuOb6czrrou3NebjaE+wGhSkcofEbU0qDBQk6YiX
aNOStMVWfW0QocXZ01lMaux7B2CAi07l3It57nI3nI01c/GIkGSys5PSPGTzL4l6xJMA3FQ+rWYH
dNALpZHh2GowardWhR+PwUvHshuMx0Yo3UdJLbqMeyFZkwhJUNDd4Nzq7YwNzzcsjLXW2eT4MQaA
CIE08WQSbc2Xv1KM9B5bCM6UeidYm5nsGKi7QjP2gy5fCyK/ok9c8idzYoCzMfPUUxV04wbyD3hA
7IAIqO3DcVUNHBXknaKZxFe8AZFwQCBR1c8jlYyG43oMYz6fD4mUqaw/aGRcMxiaKFHF9NRqgx/I
jT+TGMZIhTujfghUjKJsXaiYh1ZUp6lq1rnD9ia/kL/7YnW1F5C4Ant3ZYXJlgFj76x1/CIGCHqy
2VaR8h5FI3XaPUpPthKuCWl8xfRJNmRAVtO1Up6K6lkfv0Rd7lq7YmYyuTX6HoXtTBMeCr1EFvyn
qoglH8IVQ54ju89VDiJkyPkSEyLZsU4TMa9Mb7N4wMw3rK2CjfkbrL8jkIoZhS/Cl7LU79nb3FyW
sL5Rxmami5eUnjqV5aeKbCClJghjnPeD/jA7awNBEG2sfQvnzyHn5SoRrzYtoBCi1KRFa91tGONO
QuYTBz9V5c9zVG2w8MBdn5r3UUbdiPPTNLnTjWk9FC1kH9sNHYfBNp7N3g1IAJm4ait1SYMxME18
zbSLevI6DRdHJdLRdCc135Pmgm2EQND6oQFM6s3sfWAwZ+G/lzUBIJ70G9HeM0M5UKXvkSwzoTIJ
AewGF3wrLK19KFtekWKIMI4S0iU7fBXU/Abnoh48GlqCfmz8FNQ/00Y+/YZLm6Bjq2DOLT0btN6J
RMyq2BQjAAhldos8edHZxJVgSXoLNPQ4gOIbfNS2SfpsYzFpHUZ1QwsvH0h/HJMCA1+rQepeLLmV
uh/JQEkYeyPL3Hbmmz5CTgqj7WDZpNykR8O8zh0dcMn4kuZPbgIvQidc2M+mE2wS+5383j4xX2Aq
fxOiuHLOGC3XWHVw4Bw0JCcMWF0h9gi15txiTE08gvpixdjCuhfn0BEl3EeVp9ZPqjwScQksdcDp
xXobipJ6iZVIrDLtJZjhaYB64K2koGMYLP6kVntpAdzjR/dRdzwC/nSjNa9Dk3vW4mPpux0Rfq4g
9qeqf9o22TR2e2jofeYmgcvgRnaM+iUhvYF18nL8XxLuk9og5K0Xa2c6diLYQQUigCpaqzqz7Jq3
S/gMN6FF7OfJExpxLbbY60zzQ+Wdi3ArvjkJzPYW9kd59mNxGZ3nWL8TacCFq4gfbmIpukAJtAAs
NOT61Y8ku9oJ7Ml83T3lpXqozdVwq7ptGO06x2tfFB3ByEkNtqnkI8ZtnXRd56ApmX+Yn9iJv1Pw
d6NEZQfXDd7nkjlHaCqxirhm3KlnFl7kvlRBfph+8RHuzbje4pD1gME9knpcldRObO4Y6Vp4Z546
Bhy5eZ/zHkVO7oe1N3C+o4I/FYuOoJpuMQKCuk0+nUldGXXpdexk9Fx1EeBshESil3KeVXOzLD5K
Ql5GMkISNvG1qHYpxQZ7w73MwqHmhlVx9uVjxndzL3gwUOqpOnm6OktdLviiGf2shv8yttt2zHZa
8C7Nf0zSqjN8KhqNc6tGb7lIN3NL/GLNUhTVG7VVGpjHBUASMZMbSlaOY89Q74k8mM/QuksOSb/q
Ve+O+mAjjxpR/zH5hM1lmw+7ZXKQLfwqz9TUm9WDiJgm37C+VGXbM62H7eK2wa88vVHNY7W1Hph/
16GCTp506/4TK+uJs0BnmVxh9ErTc5dcChoBlTPK4sGbg3JlFbAz8KrHFm1sNXxU6acJEyDKgOqB
aIPv42L+8K2vjmwJQr34Yd+FbjHtWPQYKt8KDrSXUgEwhjwA9xV5QyWYlol3Vz3ExGyWl7ikYAE6
khGZlH+VxnsxOKsuj34lrGNFHjw5JOjFw5ch7Z2e0Ab1NbLkU4cEEh8z3+Pv4JyjmWwXyEc68Wd4
s36sPtvYAowaS1opYaQ5sv0mz6zVO5I3KSckX+ZCZ5+6TiLztbBewvxPoUdrVHI547BUmy6JQrwT
t6Se4nTPzFWUt/Tmt9KccKP04IF3+HnWSo6pD1OhDNVm1r/tqiUh3vHNIHoujWlv6w6seWsr90db
vGAqZnTALIXabnAeZv7HKPgM9naMSnsJqs68gIQrg9u1ZqymZyw0yc7VUHdQa6NW2eiR9IwSgxOA
I5KvhXZuwOlh9qeyp6m1FLfPzO2Qna0l1K8yk22URa7ajztLH/ZhJra9FN0JjUan/yQ66VvF41zD
oAXIzDSz87sq288V+VIy0z4WrV3ebEJ7o0MclIrsWTTJrxXNDC6QFeBOMubfTPhR/Z5YI321uMit
BmjjV23alU1vgH+BYcJ4keKGUurVsNly43TIAszhTNrq+qQ5wWNSr5Kle7FSYkcFM5BmrGT4KR79
/Lw0DKzk3zsSfNV02lqq0/N8keFDK1hGdPV/KKO2OIVeckfzElJ/b33PKA835s5wfpS5Wzt4IZqO
JBF7347adqjaF8ADnoX4IOkfWSr7aSn9WhKeedu5lyAPeizgsP0vcSBfcAyWlBt6kHSUDuoqb2ts
NWJDaPSRwfsBw9wtUadd25Q7yIn4OCgdmQmUleI3vS+3w7m0+t0QXbSfkqHvIGefFisPPhazPMvE
NGaqctfC/oAi4Fjjrh0LLwsRXsymX9n4LNrZq4zBD+3ogD+mY0kcRtUpEqiEVTck0bhSLAb/7CUN
vEVaT8RheignRION6gWlDVpDcZFyox9xhBv31kpp2cYS/wXdh4Fj091tqIpa0LmH1Gx2AAGAKt1Q
gwNJKpjk1VeLa23SGMkPX4FOMjOrioEBIbuFm4PVhGQpvO9EdiL86PP+hl4EWE7uy5QSmoY30TDX
KkNqSVXeunnYJ1xaijQ/W6iZyxS1jiR/shBw88ByqT53FdohtpOwFq4DNMw+rp46BUE9oTxCVna9
aOko3qEpMcQn3MFuiJqVIIBCZNhWE9W0GUA+oOHOyo2RLswgFNbq+CSh3AieaolEXApmJEriTrjO
e2ODoeFOrwdCv3Tmbuiz+mEThz9RT3XCw18q8iamdayRTbNXLCT9iIX2Y8wlBCgvDcVmnGg7WFIc
Af1WMtgyBxuT7dw8/Y7zTy9JOyomF2ibh/KUfSv0plQUv3q0zL2h36vtrqUkk6IDZcnQtK/F8uZF
FHVtv5utPzbyJVCUPuBnt0R5VKQF2AkSqBAHZZaF+Up9ReSHmNx2xwIzRu5Yi2EUrTk1qD/QmgQl
tNi0xFyiuCRQ+DKRmS3JNR1W1eLd7ribsN8xXJVgqUlr8CGQCjY5lQCLkoGHoxjQMdX+1F67Ljql
00hSLcn1wFEammsijQRSC6CXCJDyDTE660Cpt1CUGBFIrxyabpk+mcqydx68tDkb+nwwUJ2hvDjw
gZzxnbnd5MINgrDYX8Jg2yrCCwYLR2S4MdRwqzjou1pB4hDTAzaGIaFUeld54Kco8slVKs19pRaX
ICfw48vmgSTLaL2sipi0Iwsq34ryVRowLnTL5c5YIR6uhP5sBvRbjmXfCnpzACXrnM6wMBu3vNZN
yD6UoMdm3knAkLAR3pN+WrckAs9w//V3mBMDX4AWyy6mGALY4nWhHlgyvFoUv42wmM2R9WAQByqe
sbjsGyP4VnXeYozPIEHFTUq1d7WlVNIKTH/MYHJZ3jRTt9e61K976TxOVEUFNvJ03sqxDIWHfxhC
edMmqqvjCBPwNWbmF7XqWdXMWKMezjF8F22E+xMyzLEjL6WLTLyiA01cpswQAth5vYc12svS8EXK
iCS0ZtQvlftUO4VfRdra7uZ9Mv+kCNjGFkB+qb0FyU6w35r0hy79VgxS8H+tneLNViY/xJ491D+T
5msq3QF0Fu7PYIIQiMsUg6s0KsBtAAgZZMCEBIf10JRIujVhDgW7OuzX4OvhHmjc/yeFqFwzSnZ6
mrsN2jg9vGsGsu1dLoOC7/lfMCJN+1U5dzUBbGgY6wBrwhI9L9/C6qaOn0PBUEgHe07foSfuxCc7
KAi+tPbaz/avlTNI4WaglO1GXpLis4wIWBMkOuTDIZLIFG+TUxnDVtUqf7Jn5mEdOYfJEcrYVywP
7wpeamVQsOaWLGBg87EoUagELceHnEoML+0AQhEOs2rurmNP7WJy6lv4qoZOwWEkVs4AIaG0nd/B
it4bRuulgUE51voTqX3XfsI+X48fc8Cx0H6VOQmIWAFOLKhTrTlzoBrGXZbynuRFeFxjh0ZFBG+Z
rhC4icXyjDh0ifrFc5dNT/hD73UZnYxRI3BFRR8gY0P+i5o3dB2T5W/BvLap9vOcfbYwLcjV1bt1
Cgp6lBtuGk+nUiuV/ChSNd9Is6E/GO4+mUYfH1JU4v4MXGMwR/l1cPQfXOZHCODvAmjuw4bIg+/g
tXAApVWS8b+4Oq+lyoFt2X6RIkpeel3ewsLTvChoaCSVXEkl//VniH3j7hPnhaBpB8uUyZk5sqZY
MEG9Bb7lSELLUTOhjZZ6tRip4kfXCEFhWxx8eRNzRgAnYKgnMTAZVcnW9od1iR20t1v3oxscAciz
6K8mT3Yx62YDRRXKFLNiVIX8T0lG36cDIOy7dDc1KWN6lrlZwb0uZ9S7kbHUHqNGnrMaUAG6GSMb
JoxLSXhHLFRTBvUYpViTQhAmFMbx8itIUmQiOcmui8ijmnoTpP4P27B3cMHMooBy83HMs49zXk/l
SJ3jTBkZ9ZBvcFVXmUYHdCextbAihNJeeRwnibpshQlwMXo1LmaC/Od8h9ZdG04MrN/j/GGEsMLJ
Z7vYL6xMgW+DzKNRkpmdFssJHQ8P/yBOSIfo7j2wBYzEB8vvGXzD5nDktrIsvGfyCF+ipdjVS9RR
cJ5V3rEUvGJQ/pjkM423z2Y8PUX9EJ0LwBjPToApxQKsVKRcFovXyWGzaaS8q8dWbcAQJPvW/+pb
ljBYWcNb7tGsxmBrhQQBAtWAxBAlt8FS3A27Y0/4SUEZO6VdfoChYe/7XpYMNMduZyQywzjMsLca
GHJVWbPppe7oMGW8Q9LQW8cTt+BRIz/iQbU5XjJT9/JmF9tPNZbkGhaDwG1gjjgfLVxJ5g2qd3My
6/EvrXrNYaga9LSRXkYMa8azKXCYAzecU+Uzx8gElz2Qwa53r028Cyopn0ecL1N8lzK6tWNyQP3X
jOZWSDrj2PclnDKT/S9EX4vmaRvU+JHH63KwQixcO+YpnPq1pxA0eqaCA1hgDkI+64JNY3TlkMdz
2cliVCEcDDbdyj0IIhI8JY4+58WO2wMFGBWA1X5+1GhdYfy3xucQ8GxJ99MockQeucor/BFiEzib
LAk4FXz7NqNej7NhTJK0429DF1nM7GSlsFCPB52eRvejKNtdRRFV5H71eLINF19O+GJKHPZEsl3I
qA4tznD7WoXOfrBY4SUs8GGH9Lke631ezjuThP+QKjgP6GTM+QwE88B5L91P6TB7au/YYBv1XKi3
ANGoF/q4+Fjn6lRFDuO7hyohEQnzEyIYRmMOsbhd0p6LZLQG/Glb/DhCX1L/wrqtGNoVttzAchyI
efbmW4Voa2dUNyjsK9GzJxomNu89eUSTzVF7qAbQUMaRDd3J6V3vAY9Gm7Q8W+qHK4TB4SCdWN0H
TAcmAdd7n+3C9rNjkzDRnwFXe/jcT2Crt1MKyRUKXP6E4jRxB24vIj0jYbjRvYdWL7Jpl4AoHJ39
wE3fdz9681H5mmy7u0qgbjHaruZtYttwZ2idlccQkBuHeFp01b4A7WSwOzpIz8k3sui6aC/4HVjw
mzXabJZ+JxJqIDMNMCBJ9gEPe+MSB67vlgGSwYAD+3Fdf1YFwQOmFwUjN0EzVEcbhdEz91p62Ord
uEQ1u0uEckp63fDfQyTcLn1XPDSjy5/hWakwP1f1ruvTTYDJdnFi+hOniLcZUdo175SW58qGjNnD
klUoiOpd6mNd0MobnSRBD0QoZZ7j/p8V3dQtYm7bs9kN1nUUnCMZIU3E9IhUQJ0nKdByR1fzo9Hi
3YZVYDRnP3q2MIv4rPdlhk+O2ihgqRlX9EQ9TcPWab5myO3wderku05PS9Ifn1E2UGn7L6JA1Ixh
EkGuxawRsMPag0tjs9i5uGynAw3JE5SL4l+om2UGfMx5EzfczA233Xnhj5ezusyInKO7dr1/IuFi
OGzbmZ+CK3xdnqSjV6bzImC5sJ11iT5FcptE51S+lO24crmGZtYuVT84QVdlwLXpUDkYa3IEo53p
wY3Mx3XB0m2eKiQ32jVmCMuxYxxHlpJOPEBX9Q3cNOa9zZVFB/sJY1rzbsbeeci/Yk6zXRvQ0fo6
Dmfh7YKlckVvl5fOzJRdcgUStdh46nMkCdLs7HGR404hyiZdciv8ffQKF9Z7k/2w0a4sAOUxq6VN
vcdc8mqQAIZqjnbmWhVHO3uevX/g6+P8w8XwWX9XaUZZMx0zX17hbIzoxVYYSdy6EQe/1zMlSOW0
Qy7Q6ahuQfXoT0IfTM2tpIESPg0q3lSW6R3Nyc2PPmRlwBgknv2SyxY3oZ0b5QnRGAm0anHPGW31
kDHoQ2T5Z0OD9WYDC/OUEpjv3OgpdO8HLkm+mTqvRhpu1IDWbhH0BPY9fSduEbzqnptUFNfvTceY
Mq0qBgKdQKphal4FKMh+QTNCcMdo233p2g+rlP62zIFFDCPSVGA8EH6NH538K4z6nAEaS5XhtCSV
PAtuW9n/FGp683J2T+xhPIMPFSg1O/WeNGCIfdJ5Oy/Wf8DX6b90xFSrgpuCwziLi6VCc+tY8I1E
mNvEGuIdIMFuwDVDvr++n7oXauM2Dt+I7QP6iB7MlDcD9omQ/4dxBcKtxUQ6IBIl/o6ZOJQL7OQC
aAy7JwOm4CeQe1/cpip7nggRecB5G+sHeAffRbWfh5/WpwfhuTYuQf7tGPIh5eHFEw3Arn7NBqyu
HsGnbtvBikyx0gxev/E7qIfOo8ZIEhNTSnLgfdm1HF/D3gGp8UEbDBi838HisjnaSwNH4ND9PVwa
h58mKU4ZhX34o/zhRvq1hMtZbNtU/Mkb6w6MDzzMhjvzDJHBdWuFNbZimQchGGhv7QESzo3A/EZu
3TsgkC7UXsgomW91qo+JwZGn8IkQS69IdnHlUqoEpWTPzv/WGhQa1QP8BDofKGsK9rH2DjIzwj0n
ZXrdxCUtszsy/ROZGgpLKnNgYpV5TzDLtgI08aYyaH6zlIKJUvMGaaHKofe4+BcGSbhG+LfckJeI
MaeaWJx5L0AOR2vc1fa0zgdy07QIvAaqr65W1yRbeiEH+jLyS2B3SBeMxh8j544B1mOatz65OD1s
7MWxNRd4Siu6fVZG6903BVp5QSPZOk09fIUnkw6UzTAk1nqxHetxUtd8xn6OPfqQ1Nnf0MKgwIHY
3HOmO4ZgAHimNl1lPCd4hYPsvomLau1yK9tKo2XCVHyYUw+dWv6dXDEiv2YbQ7vzXmc142xqDJBw
Fj8OtkzetgxU+IZ4NAj5mK9V6g68hm78cCmnPbq1zDbdNRH7e9NgnvE6DHypUZ0Kxp6rmoeTS/fk
cmI091HiM5opESTS5ADCtF2ldUIRfAOyA3ZLCOE+RuToF2Y0cvKS/DJatdxOOCnGAuIMN2q99bME
B0aSPxHEOOCX4ByB8XOusSZUBVt/Y1Z/ylZSepHCa2Dni5P+No2effEB0g+D2hqxDA9dWeCjz1bc
U31ms3ik55jJNHufmWJ3GGsiyH2Unn9/7dTCQY7InqYxYzq4fMhyQ3NbXz79/eLvByoep5O0hpax
5PLp7xfb2mCUYvf3IdUeJy4fAxz55dMJuw0QdpMIo1dJGsO5IhZtxUxTi1KcuuUD2fH5Px9+v/bf
X/7+7v/52u/vtu3wv/+aKufkFDSnyuYluPZ4+E8T1d8MhLSU1Gqja/h2C7gwJq2QcuBb/dZcGrWA
hfz7qSh8vN0hwexjUNM8tDRj4jyszv/5DZPlVZBWgFRwMtRANs4VAOn+86GX0UoOPd5gi5gOqHD/
9PuZ+v+f/eeXqauONo48A2TvOVkqC34/2DYseCuIDe6WTnZ2sVwhzLpnJmrzHmt0tAAYLChq//ng
SmZ99vLh/3wtqg2Al0WPli59ttrWP/9+xj0eGSqb0CTQMxzuNYABS9vacUSo9o3s/gyRbbarMmkh
JeSUdqsqKneVpeQBAfSWdK5zDsYsbTi+pi6z18E5GxI++P/6dTLG8zl5++8f+P1bv3+0ox1xBZ63
3M5ihEDZ+f/vQzer5vwPrBYgdiHPvx+G0OYm9N9f2zwGzEc7hAOH/MJ+jMRnazXW2XVLYjWBX2No
zd2nuQ/eVNviZ+BeYjkPBuC9uyhB/wBZf9cDFp5NqR8cu01PjG0/4HSTd6xwqGNsCfZDywXEbcb8
Gg+EVjsrPM2tiUOZjM52GHFkOaZMLp60PjHouDvtCOCWdovQioJ5/v1AwBN4aG9gfehUfR7TIuBT
gwW0K6E5G+vIh3sRz/pvlsUt7mjMMngldARhTMXxSxw5NUO4rD/7DLgQrDjHLwWhUdMY2wSFcSVT
Mn5CAZSmlemuNsQjCFlxANh+LMoBW4GGsw+wAkcCRlPlTSSRM+Q4M9G7qrT3rjdjGBN1Q08WfVAS
pVJGVOekw7OXBMZrjN+77LlVWKACQTFyY8NrHh39MMXoK8FHMl/e2nO4Mw0KhGwc1lSfcDezuVsB
Rr+PM9J9QghqBBIjOVnceuEBM1wI6Dlua7HMMmiDCZHNqFCgqQ8+8wZ74q26zj6l8x28623qotKn
Jp7GIEcmqxt9D0Lu9792dUT4IRLuuVRkEainey4nYoNTxGTKbftnzyDOgjXl9w9ONTK6yWXzCMUL
C3YF1MzN0Vphbo7biVBSwH1m29dpzZCvom4Q6uE+bUK5VmhND5QCLKd5ANZCdluzK+pdAtRoJeHS
HgqIc7cS+Pfar8GIk/+ZbyGMIFK2PRJ9O/8R4Tw8eCQhfTxtmaWng4U3LZnlT5XH2KpNM7tVSlz7
WdlvPBfWtiqUv05mRpMOYJs9R9puY3kAFfucwoxq1Fg5F69pFP+AxIQwilU4Ko6IQ+j/WaWvEmwg
Buzx1S0amv7yfvpIycf4qmxg9GfUKhXBI22iYKwMn1lC5z+2lt3vLYQjgEPrZLS8ByesvQcf5y13
Q7vY/fdrtVxUacvFSUXD2H2nBUZI0d6om03W5N6rvUQauf1+0EVSY0HIHi1bzGTO/OTem61LZC2p
0Yobqy55mLQZiz3gr+YypjYVyG2DrO20MTReIz4jkRf7ytYjw3gUG5+NsIU3pgAcccIW9rXPPPqq
NMA2bqlIatYU7ylbVFecMwpcCqeISqlw2+UNqgoH7Z1uR9pErKK6q1tqLy3HbfbeIqnppq6uUVTj
5vU7DDEu8RVgrAhMXTdeOPCnR1vm13Z5NWYz3meIcRWviQCvYmvTJOJ18V87QzeLw848E5skiDpa
zGdL49q3pr4YBMNHCB2XrnX4YHWCMWGHNBNcPbaUc26m/i0xmZpGmP0OGot6SKDwIYN7tDRBkMtd
/i26CYON6zi3toYB+VvqaRmtfytd0kk0GQ+dI47t5I/vPncnJqk+b5cXVweYUnVEhIcDoCc7/+Z7
rn7M/OgNqr3PZIpxD/+HCCDS/yLZ05pKtKQLLJTUOb7KLjWxFTPmreXd2CV08uhH3eToREUY3MUk
X8+i9fU5G4FGE6mNtpMQ/V1e1T3A1PjBi8lz81RTezEl0Z2d1cHW4kS4CczepKZb+BRGQZKlrJfa
8/BVtbDwopJrndV71osehn7rBEfRszbjRaetIFiazAiahsK7Un5pHcZhoFikljn+oum5x4oPnQ7x
g4qTbUKxyacK1PNgEQKPpKjPRlrI57AhYINkwtOevXBWKrYRp4ijJUAemjZOlNoorooB6g1ypfbj
5yD8BeaODZHUwqWNAffc7yIVuYjmEMCxMiTWo1cDMW2DgSswtr+OLCFZQ7+ZhnNd8Gx3oz+cXSfN
jrnw4cbgHHIbgoTOVCXQ4zQvriDJZuRgZmB93DqnDEOCKWmUWV5fPikewxq6E8ojDsxhTK7AnTXN
w/yVFB8gtcbqzzBLcW+72DbL/knAxDFEy9Dfq/37ml4DyHm8oMIMOUxUcty4aZzS0+odhz7Mzmxf
elsr33tP8dIvxil10Cxc940JSLgMKpzDg5nfwxeK772nuDKN+5jFamfSuAjytuaXy9cCzhYHyyL6
EFLTsjI9ts/etv27dvkAnBKDbDqDx1ve0VPvXIPKmo9th4l+rO5+33Dz0hpIHy++3L4lCGLoizI4
2MV9mGAhCJF6nMTS9+ZQUIvHi5POq5Q8kOhfI5lZ91xgrHsABZwGygLJovb2Xu6kdy2sGPylqfzP
Z7p1UXJhptrI/tt4jJiWunwAQEl30qRNnGKWvQkAIR0zUAFx0kBzbgUpwJ6Q+jj272MXV9eBsoJT
gIqW2SBBSM+ky4QluxvbvgYfHuxtaWUIru54a6fgRye+3Hsgms+gLHoho92kpn9hYsYbU9u7CAj0
2rNTOhBmur/o2gFYbqQ7miWsAyOwm82YExehIN0ewYt34ogB6EDEngpdvO1hcK6hmJFA6t5B2QF8
S36EBbswV6n90hcBGwqK7kQOzm0jeSCvLU+5i1lZZy5hLbb+UGNIiLDn7n3qBadiuB8tZxOW+oh5
l4PO5AKkjh/rbj7oJFoPpmXuLMGtT7Xh45zGzzlMh3E/YJU+pdGH4xbhk2t6WJGgPq2rehum+DQp
XcfTWCTRyYu6NUBKirqcVLCqzPdz0+z6zM4Qy1QGHcl9KCp1mIOSmx/ercE5lG5Zc4Sdql3BCKuw
l1zAaLwVY3vl/tnRWIWZpA4I6hic+T06q0oead9ezCL9ZRoDa5NKgPUyCO4dxZ1cBGl7Gmi7PiFk
2Bk7XC2OxUiRHpspYjBgk5YcOnABD5/fWvn5fQeelZv+F/iZ+KzmKl1nXbnA+F6BXiDC5VvFzRh+
v8AbrOU6a+JPS+b2uqzxEXgUN4U9oHbaLdh25r99LI9CoEgKY64BvQ5vZoz7TJnz1ayHj8DnttVS
4QC9G/960OG7FcBTZevUx1owGnSw3GYj4TfpuhAivZAR02CAjvSvgncNld3UlU+V4y8TJcSG7BKG
wZNhxZtwnP9ZKdI7WgNmr6SD821U6c7I3yYPUglmhWYthHbO8WSfBeEDzRr5YFfDnXa0vsQOBRtl
2LwOeY91o+BHn9RDGMz+ivXOvY/pv1vTsI4Kj3PsRLvJht2a6gZmYVTeAAfwUmunoQKgM1Ii5jTd
jjHH4qb1kk3nhn8SC2zLlDWX0E3quwgFHWOGtS3NDsEFdnoQNw+NzI0/Qqd7K2if8sS6Vw31LXmh
TwahP5LY1rwRocu3O8h7jmvNgXQ5BFwxUFIhIJ/QKnCC+f485gNcZrKMF05tr52dPPwe/34PfZHZ
ZicjsP4GtsJ+MngcYKtyzwBixCVk77slaCD8KKf0eqIVzMKT7qa0OjoV214gGWAV1XXENsiYql1L
MW0tr+9ALo50+eZ/RVu/egnggciHUswFdTv2D5HU4A5De5taqjoARpt4fkJCNdxCe+HBe5mmTzDs
8FXE+BeLALl/L4QhqKgQHJJ6EatJpykAQwPfN77ajhM8EZvAce2Dnr7MqaFfqSkeecA7dH2mVRQk
BVS5Eql3JL5wYoR7R/t//cpxz2L8ngMXC9YEks5Se4Lbf0wRW5usUu5VdC5x9OncyeFPWxrxRtQS
g9lkAVmveLwth2Ds0PwzYDFsJmmk60BjekweZhc/V4oTlbxI3W9yRCswPP3T6GcziFikZdndCArT
8WIW9MpbP6bj26tcKntTWIhbhcB4L7GER7SB1zOzuQ53ccCKuwlbEx85L78zFBCbEXNryzfNJWLb
yrrelCjv3+F0K3X+VcEB7HzyXKXJk2oU1NtBim62jWTQlReNscZCDtO3EZsZNPoK5vBrAo/IG+ty
7XvZh+VP+c6Rf0KGqvuh01gCuvoaFibGnLbCg9Bx+dfGs8oGhnQyf+/c7jWhcTqZUGsd13rSs8l8
WW9RS0WVt++isf5Bwc4vLWHv0GIbFBwM4IoAzXdVvndruztPgBM6EzQIZXpADZttW7s7t5fp1sad
0vrlw9yVfxI3oGzGxVA4xAyuAzR5cpQsgNA31imVN1MrHy2OpU31Q2lOtIes6FAPD2YgjP/ZWfGe
ToAogoRwFCr+IekcusIo5uOKFf84gwW8NSMG7xjmv8pLkJmH8dP0jZdyABlZlcxrJk4yHixhu1kK
EQbnDsoCx4Kq+nb0u+MNI9by+m8dcniPJnZww2w+YE1uclN7W4qNcIXhK1I2J+K+F7gzEMEiqrDB
Fl5aRsTVlJRbLN5kkedoN5o9XH6QS/WqejY8buidYP5S6ncuPER1JvZP334EsRFtHtxSfjZ5TdI3
zlH4WeAjb3iPkyV02Pn/4mq093GO0iRJnwlukfBAzEcz/cpi77n1vb3Tz69TxlCp1oWNssCQ0KwZ
pjhHx6dSsfV645TJ5MXIfMaWreQEU326XYIzv8L2NtLrt0SLYAnuXGcUK3DND9KCM8i7cJ+mmsUF
RPAmXNARupyYoJhi1yiC9EO3fF+pc/QVcZsgx30wJvarMyOMee64ybyvJiv8U7iMfYH3b5hIjwEw
AzpUto6my5zT6BYaxr4CbhvR19hk0WZIWRlSGychwJnUVtzuGAC7ys53nKmYM3vIuf5EDM8io29m
xBs1zUeYR5/k6J9jjIN9QC8Jhy+0tx5iJkY7gw1wlxnTC60KqJsJxR9y4D8MvBnewySxpXBvyaPm
y1ncnNZna1IKVdT+R2Zj6vHLrTvWPjotYobiWyui9H3s2+eJrRPwi3cIElFv487fVyxbXsG9iEQ+
8BpA2GVxyzz/WmGJLbn0C3nrAog/QcVzLUGlc6aPv3PAwSQAFNENcalJAYDnyE9piVuzjvxDZD7C
pRE00bGjaVxUDoKBKp+GBseGUa470xcHM/mOk/GrQHVaOSnWdm6fa2i4fC+Ko5ow689QYzkzVf4w
F9RdCLGXZZk+p3hGaTvCWwPzJi3pErAjuihKdiVQPf1rCyaPos2GcnCX4awo8HDAFku2lCfTkRXA
JJfaXmeU0oxZ/uKUzQGj6ocQj0OrnlRZgkmA4b4OOnuNr3x5YHAmNtNEBQTrTxQ5B1HTbNtFVcWU
oHlwZPInyEKxctmkVlqXZ1rmFxD051Rm3tam8InHd3ygroTFKaJrwAC0xnm02fsyP3CqQgdm/260
qHftyINU+85ejO1WCDhLRki6z8+eytQhtkTlvOgASzoizI8UHRIF9B6Vwj0SSP0vjaZVt6QJiYzh
UaSahAILLlP20hypHwbeAlHZkM3I6q9cTt6ucTroENETUxayYeM1QxffdB2TlHqor0hOD5LIw6FZ
Hr/eh3FjjlxEk1CeREic1fSeIV9fshbaOVeNn7pooo1n9jBTyi8q4DCOOH69HgkQU/XhvFlWS9/Q
RPnWqKzvrs1vWOdahEXYdlMS32U2wl41y3tbiWKdxO7OiL03vsmZCaF8z6cEcn+I52Zy5itgP/Sy
wEQ15A2wn5W58emIzEj9nv2QOShsrqFJcX8CEgZ+4G24Ra/VcsID4lPjYIE9lZqTue7ARkweZC/b
4exQ+fhwqkqgjWBJUEaOM2bA65mRPYUi8taH9MIxOuCF3NT+kU39mCu7ORsZsyu4B3OZXxQvp8D2
qC8du0vIImVhiHNK/92MOurX+nMXhz8TcOEDSERcbtCjJst5QmkDdJjY7NzZxzx3zT4u2ru88d8y
vwLdQuF49Tc21JX36kf9i+hBmyxJ2RBoKniZwdUNYuuay+4yxcOtjKx6m3DeY7LpclwkzMNPTvbY
Z4ji4qAiLdOB/KmhgekMhLQ/gAZS7K4AFD6IwSGP9GYJcdb7GrT67KdgFTAh3dklBurKuffp2zlR
9Vq5ASGY5m1ivMoT6H0CK8f2NTt6M3ZiPS29lbQKlSVngty+G6DJzIO5z5AmuARq6iMWUAWgK5JO
Tv88a/WCxwfAsub4n5i1WIVz0J40uzoHsw+8Z0A7YgfoAbLROWjHecUD8IxLPYQdfSvsZAMUnU08
UDANLf8RwzBGEpwWtIxMbyFRZwo8KK2/Hyz71Yv5+U2OxpHBYG7uAA6Cgt5xT5lwMRvYrbBgME57
nLRNaoKq8BUE42//4s4NK3DeUced+byB4Ohs5typzxyS3pqRYTw8mG3lq5eSu6KSiTpkeR2uBsAr
9CAh5NqEzjJ9ng3r70xgrHVizeQ5I1GTcPifnZiFejn1PhZGw1rg50xMrBozdumZaznW+doLZL4F
xJLgusu4HQFDnBzYYWDDDvMQPpoJiQLP8Of1oF3aPjSKbtVqGGY1TlGNMa5Btc7QTteWx1/WfXgA
og+wxeBK10kLFEjwVpjw7yPOiCBIViKkdCpu3oKF4mP10avW3UdXYzHwWtTXvNpldnswc/tJ2+P8
0OUZeSeTvz21BeZ4Z9yPuu3W7kpSz3jXpNk5ikZcxi1lV8xh7lVsRhTKCcwkTf5lDjaraRBvhyB/
Y8/ghRyHJsbMkRdj452RKOutE3r3Vt1dbf3qZrYJWa/fhHLAFx8Uu7hPP4h6cew3q8cIwYEeW//a
LW7fKh2bHbTTp7YCkxTmNlbPCFV80uKiAShGmGD2YWzhTSvMDzkzkrd961j0LOadMo+8CVlWpLWO
Eu9bUf3DLhADTQxYrFsd7+MUZKVCscoDwsuUgZMwiwweYbcn4eA2ioMae3Uw54/M7YgBhUSjjLx6
7mhrwCyCHjkraFd2/FUgC3KmhHTC/OO5Hq37ykauFgSVabI2KbRlcUSY2gcWGrGQ7USiqW/2rLC7
0AjDnYEDUXSE+A2H+XQ0DtlVl8VVh0w+PV2oezlytnI1JuwgVe6B7vNVHrOzJ01HuABolJmS/Jns
ZGdnpThQ3UaImonq7HSfssqAVT3UpOPWnF0IWdskGGNLnouUQsTazjZD/FmKCNMrwOrKQn6tZjB2
1QDaIYysTe4zkCwz1BmzYPwxFjAqonnXFPFrjlshW6brFNA/FGzSMfW6BR44eGMM2M9FFGZb3eNB
NZP8uQy4tWFIxaZErBtQoz/358QkgBL5cBiFV97azPgWhTLIjfjjOg5o1TCqSzuYHx0y2poGp2kl
Q/P2+ytIgdWmzOGRxswUNj6jlJUGEX+IWTIjW7QU/GLc0hNhxziPWdI9Huho2FkeZB5FhwtahPxp
9QCCFq6dxlFfp8kP6EmsblYwL+THA36b/qWz1InDXXnwQgw/0iXeZik8TUnqdDvh4ZwV5a1LsTPF
Ar/aJOVuJo65tnyogL0ZHONlu0rpVFp1MRmp0qHUoweQnfYnPJFHugjGWzqNPzU3U84F9tq3fPZM
TXYginBnK388T2DXV247hBsbOi2mSCxBKRvT8vKA3aLA2iycnYrjnp23H2nXjjsDOkDjjOa6zfqf
dC7f+sgptraxbbkh8DYd5k1HHE5ZnOsH2k62To7Zg4aKKIyujIoYPwTp4tEmAcGy2Lf/hIhfC4hP
Fz2XH7nKJs5N7UMwetnZa8pLFNRY7SAOpllTXJmSvdWiGtZukkAQMlaRjZTK+QWHTmPPe8fj0ZCF
8cZRc7qUQcZQY+YWGiQgwyVvucqezvngyRuHyjFHHZ7GyOQ0Vo571RcHjtFno4X4YMxCrGePWhn+
MRtzH+lQ99DSXVMhB2kYMbz3QTJR6reXKf+wa8+U6/nkbstu06fYLFXhZGso3ljg2oJKIuPIS6Q4
9cJHmkmo6+jgdLgUwRMHo4W2AzoYkcYq/MHByzdhja9tGs1m8aV4XybCSFh2+TkEXTUw7tnhyoor
Ega/RM3JTeQkU2Yi4jFGJ3Z5yh4V0YFiaAK2uXE3G3R7TymcoXn8mZh4rsZOBzuP+cNZmMYNFH18
xWcLJEe+DWFq77KUyhzhkB+vY2hB5DtqPW2GxuGMXUMLZLiGc6xP9x1xD00yZpM6eNDDJBkvyuTF
z+89JgPOI1gcGaxbvvUB2yRtUbON6aNRy4KBWydTBX9fEjas4xtXwvTgePWzV5k2M7Fk74wszd3k
3+VFfCtyDC0O4z4wHlxVazBbXSxzFJLq2NQfSn6IGgC/4qoXzmGAvcD6O1XuXyfi59AlRJchWYiJ
bra1HfNjdLNHXbrkO8vupfFIlM8llFgFxAL/ECs3ikiWY58Lw88giHAZWndeln3hv381Im/XV/Jj
4m6xHq3gfogqiCIjydCpLHnLCdwL1NyeJpo21iZty3bZPeedWkuaxrYZZvXdpOfuZXQ0OOdqOpKZ
uWLZx9DfVe02K2dv3ZbYe1GeV5kZsZOAG9xZEewSXvdrGXtrF9P84KOxpzGxel1JkINcrnpCC9t8
jnGsd/0+ZzS4trUsuAI3izlp+RMBGcssfjR7wdaKE9RfJNugOTOuGlcEB1nVaQZdWS20p9b8UU2K
zzWPPoo0ucw1GQMAnF/EFTCWwm8V3R9mEBtsCtCOKVjeDpn3d8rHJww9ZCPrXa2xtFrTU84cf+Mb
D6Fx0jYSaQ68f13mJZ7rSlVrLzVB3+Ww8nTfH4socs8x5/QyokUzYUHBmdWSGsCKPdNGK00aE6YY
7oOrYUMymQnT8k8hEE17mj9ZgvrTPAQc9g132Fr7dFDJOqqz4FBjyBeylPtQyA/0YgUJAo5t6/bf
vgKr4RHqE4Mu9lDA6a6GoDEWcNiKErN9TaQIOzk/Eko+/vc6rX78PApheFPP6w/Za40JeSjocY5L
wEn4cbZpn2CtBio0BCFCb3vLKiKDs8tk0KsQWQyka0+RbLR44o3QPAxmAMMNSxxPmCV4SjIvI8YK
5Z9xdPNJJ8dyB73lCYVgU+Pci9J66xvMnHVt8VD4IWUNOolRkOdto02PvFRJ6SLq52bCWcm5y6w4
QWbrFF165UUuRz1FkLB30Yci0sJJgmvMijHJGMESi0/M7zyvXmpYYqVFsUJngRYg6fM/lJ3XktxI
mqVfZWzu0QuHwwG42fZehBYpIrW4gWUmk9Ba4+n3A3tmm1UzW717QytWFclgRMD9F+d8h08ha1CI
jGcHNePKtse3NE+WGMnk1bGr+mg3wYcZ4aw06IS7ZluYsHDqtuwPljJv/Mk9FHX9KCxG0qwOASgE
1x3tLiaj/EdZByNALO9NZvqjSBRo2/LW9OLHLkQFnZCTA0IpXVND7hsJemuA1sFaia284lrl+efR
MHERYa5k4TnseqfGPeQluGLKGAED0yATOUy5xO7VAHs9FyQiKOSj3eJf7geDqo8WW7MlxqjWc97V
Em7CeEsEhlr433dGghMrQSksbPu5biuPD9VN12H6afjfaeKgNnLFksfQp0ACcf/WpgvCscexEqLJ
Cvri3E7yZ+T0X22P4DAsyf11i3LHRhFVtN43EDcdw35nA/gRmL3P1w7SOTDjzEUWG2CPyX1K0ab6
NKLuZMhCH9Hz3DpBXZ4JsuPTkv2d0WPjaw3GtME3IpBzPEKZI531EwvT82xFBj4kAzm7+4aajE5z
qo4ZJwezVRtpLluWGlfIuh9TyFj9s37rB/vbcSzupd6jumIgko7Oh08Jv+7R9yQzKF7cFRL9or9P
zDlclzmroQHZNLavcWc3PLhl3TOjcu1VG46/zq2nLFsI7MeUh8DvMZrPMrhG07Pjg1B7xAdY7syJ
AwzHw0+oGXALu5EdYyYfYp9FUsZo3/UYrAvl4SWt38cUv/ygTMIdIbM4/BUaUeB9jIG5aRvMmfqZ
60luWl+sVdOdU9rH/Tz5j53niXPbHUZ4h6fGIg2rysOjasevoHaWHFLtMnjJCaEP+wdU9ajChuQq
5WSedFzvq0HcJp3GgleizqzR5q6dZDgZoMva9qGr24bjJNjYttKsSdZQwFcxAiKULBdmSUdCIQDp
LSGhndks/lCYdVE6POka72BrDM8p0x94bPrWdsw7wmIAMvveJ6cys2A5I4yZuLwao0OwFIzGxi83
bcPXZiYSC0Zs2VA6YqC7BZA6fUi4+pu4qzgJGrj2JIj4a/b2JJ/X7Eccyw43UuefeclvEKbPFftS
FppItKKoXndGCzLHrw7QExPQ5ckp6jF5JszCZFQhnOir75Yh8TCI78GAq5ZzivJXYG/dcJ80E4ob
q+Y7Ps7QJrCYODNNmYqcbVUzkq+xSg5s0ZfhnqiA8RGlWBE9vvNSMJmEOK1M2OpbtnRXpccJ2znX
Bn/Hlaw1lrlg3KusKLZDNqqNRaUV9Qjn86gFvzeY75kzAusHgUEI5zFnsjMwTwEAV3mbePT29QxO
p6DB2Oax8TxMHFqzAwcD+w3kB2ZuHlKLogXxNczZyzzv46T4bgf3ZAX8aamS+wmUFX8Q49fAZvFH
3HhuzGzKWv+YG/osIsxfKeJsHZjO0Qymu3yENyIQ7ZDaDe7NzF+oPczt6OFAQtGRIbVv+zlkN++x
UlRs35unNqoeauREwCsAObUTE7JOPtBf7TspgMBXZCM3XX6m3WCoItXWoPthrIETakR0BWPlyp/n
R06aZpVMZAfEnOhN5JgseZbGOMGJYDnpbjI4BVStjj1F+Nr2Pfi1cHBWtlXcpcPZncBqO9GtGWPm
6OfXInwbSSy0e1RylkmXnBPquW5seR0xNaXAAuGfY2dRRC8YkhXMGLF9Z0+/0+x6eG4IAlq+HCVe
GTZZGUqKcbwOizeTG3Jts3Hi3q9eLaY7pYNPsIin5yjt2jUZVcQQ2wWc/jWR4FsVjz94FVdp5N4u
JuBhbK6AcD9VbQDbqd6SmNkTsU0QHcDxQ2oDbJ7JcnVrPa2QvE25iy+LYW3puwVYW/NS69s+1ECD
ouY59OCK6gfyVT8T6Pq78nWOqVbKFiCvWzo3Vhq+UnSW68KqxbazXzlBBZrI4TK3xsUAHYrYhbFz
dcNDeHZHdUDC3iEEdDDZ6CVKPo9/lAK3MzqLYBkjGNW4C8mG380SyZHQzJEsC3qqC8hPmPKDldnG
CCM2olF+kAubNfkknT4ggq6gzhpwwPUhE9NcLyOm4RB1lQSutadpgpJlOd6+UgqcbwuieLbymdBN
No2t8SzSUuOeYRIUNEV4NMqnNB1Bk0PttSiZKKKgjEiWMmxx9mYN4zmeOUlM12YGKNqzYL849Xin
5BCk66kar3SQ3geZ+pnNZ+I8nzRf8ojJ5LoOtQcMCLK6MzChDRnvUGHj7auc5pBm+qoRbXfGWro0
6gAXmeKfPc9+MWce8SSv+m3sfBk2KD+tqptBCBwaQfcYSuYFZZ8/I4DH2uRzxsxMW1d15m9Mh5mJ
yziSBcDADsplSzPApoaP9mEn7JfQH3x6AWWT8sbHlNHRJhz6GHYBE3klmOpTZpH45cK15cOuqwtL
CYQEnv0jc8SVN2pvx4wHj0WN45mc1S6c7c1cqQ8nwJuIBdfCwEqzxBJqShhKEFG7inLgSGOVgPz3
Us7emX9vcGSvhoNhTN+hrF/iUO1pbO5HkkNKy8cba194sgm3g2GXhR7wtlAxBsc+6PndhoVOj3CV
J09Yh0DxILkMS3Kg5kGUOas09409cSUe7FO5GbP+IhOruhgdPkc7rI8ZO04na7p9GvQ3omqjbVXQ
CA+Df/RU+TWyIjAmVlZx6CIK7jA9pv1tgTGL5n0EH5AbG+oX/qYiEUfTZt4DmeZI9bixNBNnt7G+
UNM5vEmcB0QYbJuZbTowRWNT5PFXOBp3eZE+xHb/MvvIBpgJfxXaKrYthVnZqgO6i6+41skRKfs2
xWtnybrdYCZqDtpxttYIxKsMP0gFcuHN5FcKjCoeOt9DColzXWBzhJo/rbIW90pTAZrWSPlZZF0H
BE+fOtt4QpTzGUKr3AZD/zpFIzuA8MkEfLvuMtwZ4mGeGBQoRB5zkoGAbhkJDIzb5tFd8g0J9i2Q
zyZl8uInlOg14lrSl8SbVU9MhPJ37nfX/UFK9JOsKdUNn8iSuLmURndqExqQYszfYw/eYibevDFO
eCRZ8Cd1KLeViu57+VKY6WGuouQKUf6687cCC/Q6wdDVNqDzjeGjl+Itr9tbO7GfG0Eh2UfyhNQa
UmixGbGg0rd/YJl+EDVqn6a3wIiqeCsLNLOCXYLrdDSSwrxhTdBvLGYu24g31uzsAmFFfltz5Rpj
TiSuKk/uwD8wGzoJZ7iNKvTfXQAXf1b+JVbYxwOASlj5IGSKMXnoTI9dKqPNsX3yNaNTx0V7rNPk
tSrIrojLikJsp/H9hfi/y11Xw8bB3oKzbFqYEpCB+zS6ciIU7HiAOCDrESoEHJKduvVI2uWbTeNs
VRawSbt41TaDj2l6CRQoTqsIzwBhSHRmtL+1uovjknDUsURQ2Kw3sQ8ohow8OvkpwJbbLTcow68h
xNneWFs9Oc+kpsDNjRgaZa9IHqtdb/InMRVBvY5ylOfHdvjPTjP+zKfkRme6WlnZdNMjAdtEdcwQ
V3wiaMzOlsboUjN25+sJq0OqXZhge/dz59aM0mf3gZmgPoA1hYAcI14kOsorhttybC9z6pQ7j5Jc
ct9RXs5Y/w11lBlr3Sq+HeqluJmCx14m+7bv5Y2C0+RYmLC9jjveDNHJqag+iir+KYrk0DTPpAy+
u2EbQtnqLoXPS8qGja3dt1Jy3FRINTdp2C6D45IPWOqDb4mf/sAKyKrqjRhiZlsZFKQArTjCup3T
qQcA9M9lB4cJTPQmd2iu8srY9lH37iQZA5VhvGrbNN/lXWtt5hZBsrsVMQgMz1PeRgv5Wgpj01Gq
bRAZPsUmU1qL+KeNQQbaqusnCHAD6i3kn9huiHw1nOxHzJaerHDX2tkomJJFiiey6QdRKBQe7fjY
RTPvHUOEFRLOc2qpeQG64lhe0GAuSLHJLMUK2rwjniIPHRyjbXMjXabPxFjPK7AJS3aQcWzhoCND
2GKs+wyIkop8903Z0BR7j1lC7z2bjOr3pcPqsYCedcL3TNxtuUbRUMNFaZ7LQmcoWkFGBF20cRe6
Q4rCGVcs6uRJQ2g1qidVQS3BytnZMFC62D9lIfe2GRvcSo5yVx7FiC9RrfoRm9+26Q6xtD6DYWKy
JeEOVphuAXGQL4/mrBrvomg4DHHLAGyheE2RTXyhW75XpcsHkleEYiTqOxic99kjK6dwItZ7tM+h
yLgiVHJ1XbCQX6ctl0Ah1dek32KwFxZmmg1YrcVAZj2C643XIwqhjUTDvxkNUmFNdzFsWZDjMhKP
WjaCI3i0DYEOmP5C7FheGL50tutsuC6P3HrTRgbGca71vSGZ8WLA0LW9hzNhrII4IQfbo5go+atN
qffETB+NYzvz1RQGU/ChIqCEWqHpUkCIAE1Z2FFOVu73CBKevB6yegTWOlbi7KmexjSnhInh/jdA
O5kEtuqulT9U0f1UfBC7PnO8jUi+So+BPqlF6xQlReSjdaQx7Na6h9lF4JbdOymHUo79rCDO05U+
dS2aSk+MNEu24+FyY6HQ5EQ/Bagl0GHLXYsObG0EubGbJMtLaZl7s2gElAn3MveVtRcBdIViluu2
G9e2zC4qeHWH5ho0ytkBqBdXT4b/k8HiRVrZAw1sBHOC2bKTqm2s4qdOseOry+gbT8mrRWwSvMSO
uAUhFEgVAAi6n3dTyD4oikrrYBryiWiywsnOboGPpQxLzlerJLOBr3PSLrzT6j3vOLUn9Fm9g3rO
FcCtUKTPwUcVIKFsJidn4RY+5WT7dsuB4mVno+5+BNYE/5o3vYjh0aDdWakfXml8iFK6uz6Kf6rY
Kve9ZSIcsxPwGDM9N1fHdVZ3zg1DzqPCF3hCOIoJ2Tep/22Gz5WDoZURyTWLMw5pjWQ89YFnh2+2
Ml5HOoid0xfPyD0fGm22OMTutWjq3Wx1P60RL2iVkMph50hRSr5s6QLmQA+C/Mc5eq7bHlmgzHxO
/OHj/YjyJxPkCcBrZHEVyPHIDOYH0qZtHnxyfIERXzA4i3vyY16y/gZ3uZjvF7dLGE8vs0gR8ry1
9sBSFFKWWR4jyEl25uzDAFFXqc8IIxAvBuWJOp+XU5w6zJb4WsCQAiW212QIzF1y0RwkHTrGDKa0
XA54bJ+zf6i75NDr7K2iKojG4DzNyZuYOZKMcVd4b7VFWz74UDBk+JkY3ENfVe6cy+iuelNlcBHi
JZDvPHGngVswhQEEn5HNoD4hqbmhMNrEZf3pAJNoSHYcXjDMEuDX9U+6H69Z029KbxFU8BLhJndD
/lpVvAsd7YBq6jMoh8RO1xmqAy4ZqlNzP7aoh8VW5nqnb9mNbJUCKZGKOwqP95ooeM+/EIDLMMu+
U5BKcknBsKgSnJEVROef/RSccZQ94OAe3e5nIFmD9lpOq4EEn0GLoxPHh84KX1QJxoFCteOdoSN9
K1BdU8avZGftQ3d8DJrkRKyvWVWXzup/WOJJEHfEabLKo2QbJzyeUEdt534yA3qUaRUa3k2X30wT
LdCvkNH/8Y+U0cvvYZ5fBfmTJN22/8j2/D8//V+H7f32fy6/4p//akkp/efP9t/FzUf23fzl/3T9
sHv88//wh9+UP/Y/Xtbmo/34w0+2KL3a6a77rqf7bw7L9j/TSJf/8//1P/7b96/f5fFfxLC6JKT+
32NYb77b8LteolibP2SxLr/q+6Np//7v7t9og7XUjqlcYXnYY/4zi1X+DdO/UqZpmZZwPa3UP7NY
5d/U8l/4hbbCXiII2m2Krg3//u/K/JurpLaoMzxBvLq2/3+yWJVL0urvSaymtjnhXe2hveC3M/+U
xCq8Gf93UoNy6OW4Eya5YiI1742OY67SoOREpw/5ZMNhSbiecBVj+Hbm8Ih0jyVx9t1nJMoFfeNd
NR4aFex9WF/Nfh/kjUar2YW7gpgDRipYNSua0KTpb9PS3wvQ38ehrpgz21hBMDddRGUdhfCvk8UK
nIcc6Z3qIV6i3DEWG4wRG9+O0UQX2xTjdYAMxEdLtU5Ypp+oxtqrWqJ9cWrzPKd+sXcD1mczi6FH
Rw3Q9el6YjACp5HqeTVggjgUAbPo0kRWxTh0Tud++9t34T8eln/Lu+xSoD1s/v7v4r95dxEmKWxw
niOlZZm8+78FvpuoKSrp1d5qCspLis9um0P7RJtXwXvpaJq1xLJebVvPwPTaxq+Wwg83NSAXmC/W
hyaWH1qQR1oMz4CTx3/x+hy+YX/+9BEkmpajlMUV/iuw/rfXN9kVBveBFhjKqKrq8BQqcuLh7WOZ
Ck5tEFCO6sg4KGwOq7ZiBMCVZO9nJ3jovPJKA1bcNEHvn9y4Kc7qFXznXWkH1hXGZipG/HeJruhW
kVO07vJ5Rx21Z5m8O2XTb/3EoSngG8BWjc0eyMsOXuZ+tso3MzSPo1t2ZBOBI5m7SxAQL1CmM7Yz
sKKGW03nvhaHVibTqqHBuLFiieAjQxJFufOgHBJSQwSnpZrau9mekcyU0U+7b42bglXkOozJrXRd
izgdk44OWQpRiQd0v8kmnLEiTYjed2qAUvPrC5JnZMb/9ZfDXcKy//ToOZood+kqW9q4H//45WBB
R1gL6ekQIaln4JMwekyPTiAuBYGCZ1xO1LaNow/CnHcu9updUE0L0eNZqsze6TIrQS5gMeudONor
UjdoKUYX62T+ol0koE0RCVwKxxAdzA3rP5RV0gsWsrwrt0zM6N4NdPU94FrTYPDizO2PABbhvugI
csA3KhCzsUGYXbJ4F5S/GeYXU3nYRab6SK+CY8zW09H3aUmnDgbSlBYNnBHo+4jMex5qfJ51YFV7
XXffIYLJ68Kyo2s8nW9o8p29UbRfAdam/S/XY75YH8GfxCu7GiOQUXLgV7NBxO901B1mHfaJwa7J
kPKnqfsUOrNehCzW3lcAVTqAAwyVKL/++oPiA/kvn5TjQSolHNuzOMUVR/jvj/Eg2aEJXPyAlcNh
F4T22mXhvVMt6mWmYSuG/lTZ/YsO4LROwl1JJvMrN/auPUujZsngS3RN3bDYnSYawE9LV3u6mPIG
nTcBEVZfU1PWDKRjZOMBVvczH3NM2vQiz0qbjBAs+tVaw1DvJX6vRDDnoWg0XjGYn4d4lGctHQw7
yi/Jt4yHfZToDniA8ejZCIb9pDk5mD3ptWrWqjqtDxGo+bibgcXMIG5Hc7C2ScLMwisekZQdbOHK
Y+jjNAqm88wOO8+S+mAR5oyxZOsIwI9ZkQCsTV7ZSnbUi119mFV7aG3vp1Gi0kNkJ44MjCE7Zg5z
8lx8TWbtbWy3h95sgDnzWRiZHn6C3L9BHsYEs7S/pELPadYDUuoYY6CegjvUDR7C9emcsREfUhQW
ncYumTQK8mlBCgSebLEVKIpW4UDOXkR6ILjXlOFj03qb0mgMyNrA/PsuXlKF2vEyJ4CQ53Gn6oDJ
d2/fz628Lwr5GQBOBgcy7gLHeHFtx8WpBSgJnjkIOiJyNrbJjAY+EnhLky42HJM31lfhWbEtZMKQ
sETH4V4XwmHBzZ+ZW3VzYm77liCfQJY1fuNq1ggRsACSBeOoeN78epm6MryrJHubLX/YT633bZbg
1bualKjSr05WNdsrtycXoxeguulzanyFa8Y3g1QM79RgXk9h7Z6gq1Djdtt0HB6cxrgNZXTokEo/
BJCRIUWzD3kjPxU6Rg4/NWWUILP0PJRdwIGh0TyRBmC2SLVaeF/rcDGIV6bxWLQsloqBhUzaO3IT
RL15M3F+kdFnHgdXECigpq3N1BjVJf0B69ACvJz/I+3Sq74Nzb1XFYeklVdOi4O7DJNXbYobDBvM
CPSqp7vEVHak6LEeOgJD1w0rTqbe+Uc8yYuXEtvVoMZqJ3wyIQvgMxmSFpao27J/RJFO+mbov84s
s23fglUhVwv3ZT+OCv1kf0xbQW/JUg921KqU+C66QdKLzUhDdREeJr+9dDon6NlmXcIw+ViWVX6O
fuIfKI+91s+2q3Y2OYQHoLlfna1fkgl0sLYZu5HPMn2QtlqQ3Ow9Gk19k0pG9399Cv26Dn6/LoTJ
weRIGx6kJzT71T8eQhjxSXlUDA3CKl1gch5kBTmfShfNetdofcxb/Qi5MzvD7kXXNQ08Iq6+NnIM
113pcK9WwXXl4yy3bfMuzfGQh+yPdYgjEx86py/ihbQ/Jx3yD0G+524EynNOZfCudDPexNReG2pI
cS3jDKxUoK01PnN1arGInkoSvqM6AzFPs9u66Q5iIUFVc9du++WOp0MnoAatWOhdjV373amh2/31
WySWYvVPb5EjHRs3K9wN2/x1jv9WzsC8lK5bsI71Q05czectS2SaQnDWhW2ARm7RACE5Hg+aZjO0
UYJkxUyuVB7vmugqHrvP1lIfxG3cWAaqq4hOfeNm1vW/eKHiv3mhePs84rS1w07N/uNnOUqjoMrA
gG/e+TVUFULYIExa3DBpsaSp5/FwZWt0Y+QxbQboW1tUN3/9Gpbu4k9vFlWp6/JZCw5zy1pe429v
limcwDI65lZhXR3bhYQCxHVf6KlB/KZIpkDkkSRPeV/n+/M/qgfEgTAMyyC5ZcwFYSoyCPfyoecY
9MTA+XK16TFT4IrgA2fYMh+EDG4ZgTCQyAa2+7/S1XIorWUYGqd8+eHXP/GNb/YK6a6ZKfM0LT/0
C3SoHPGwVr0Zsb+RbPPj8RZhtEE2ORMmG3GQpKJEmVW1W9TVia2pH0r3FsF8fFIN+3ntoSYfI70f
gv7WqRDvyS58mMlH7SbD2//1Wyo887+8qYJqn3LfUZaptbm0gb+/qTVJI3lkLFKf2fmEIYngGnXr
PIzDipXfvcwXODPdSCsNJvzsWVInQ80pkpeKgTLfW3yiVXbtDqB1cTpUGeUD2JMrkZQey4nwbvTT
wxj3z+5C2HXZKVUjANHZe/SZpopIP9kh1gs3Y3w0ph4COPd+XgxWbNgRZgzpsCUaIWW/7qG5OdbJ
AGDDBvTXsRFkBLNnk4UxLbK+yAjo1pVLY1T08WlCmMksOiDRlOLZbxAuto4+FQbITjCfYy9BySfs
F1ix6MExkHSQwGJiz3CQmzTdEicZh8924NyOWXTqM/kqkRWXFoM+o9hVdvxRQo9GEJjvPB9jG7YV
F0Vp/RX2ndzbCSY+oxYMGqGiONZIK6dhsfIJbB2X66PQnNuyIZbZQv4QqFOQLHatgWvSs5nz9qXs
T5mBJMo0zp5ufjZOB/atizpeM3t5zWQW94ImgQdrpp8OfDyKhQn+6omtDfFJnRm+joOmhQBiVGIS
UB7qWUaCMa5mN2VdTW8H7YvIkn47Yy2jLyVMs87zdaigrGdlRm6FD6zDF4cEY8e2S0Dcez+wVX7Z
SiGMw5Z1KtrhPPrPTkwoVGmTxhv4FwtucUZu/b5Odb/vxLxCXPLGi3TBGVvGrf5qFIruXJkXl3Ir
TALFK+Djw9uNNaPi/nfd5ORcZ00EZ7VRausqpCiNe2c4pJqEkbxLAV2sRUoCogyNo5U0ziV6Nib5
jhPTPhg2Egg5vg+I97lL2xtukXs+hk9uJSyzLAVm344vsM/xmkEp2Y45yvWAdf/Yg75zfBugHBCB
O9tLP5GX+Lty5H2cM39A/aA/fDffc5PsA0evqI6aY86KGvV9Vl7rqb1ODZY9FnJ6bjUTVoaYD30W
3M6dOrpN2tA+F+nVODsPJsiRIrVrpn/zS+KXrPsU8LfJCx4ruKNFmqNxyHpQ1gYhCIiNYsQm3jWL
ZoZmdaO2Sz6xXoiz3X2GeWSHvo5YCBSYa3lVhaN/naWgoLaDVt894GnKlUhv7d57x8vZ4qRgrI4V
eZbZdEzHZZm8xH0H5bOiEVy1afzStiPQYMWTmfN4sNYyoOlr+yzZ4WDQaa4DI9xxw6MV65BTxwNa
ZFIF643lgH0wvXvbZ1ljETg95IZ3H3hAEBfxgxX9kJWfnvMmx9FjBSyB4OeRRGFN9L4h1kRM1ule
Bh4I6h4thxkNV2qRWQjAU1KIi7UoPlc6wdMs0C7usK/06xLxyjAUUBTt+DEv5YCcJgTrwPAk4Slc
OzbbO4xxTYx6NmFVsc18KPlZ+dM0mBboebb4KrblnQMCCxci83oiS8jkhHBPiZRm7us4DY9jYepz
4xGGgdQIFZl1miujwnsYZBvbi5DSNg9hTCWclqT4sCmTekAY5hWbzuaYrME3zB4KderXVZekd2H2
Hk4j8arLjncmgDkOgJeOKRa9JfprUV/EQfNRpWmwL+m1gVe/CmOqCIMvkxNZDpuxEiszAeeSDDR4
NlfQWhEGsK3xe6Ayk8D+CftYZVU5nq0sWqwQVo7oRGFVANm2CeriZrKInUhHFKWA1i6h1T1LzDqZ
OeyI0vWvu1YRlRq01N4CkrCCfZ9kCTgVJ2KabAOOcl1GE/jeD/bNuOPiqtZwkhOLXTYerfgwEfPJ
yc0jT/pkkoEFpqGPqL68W8iWPupGk7fam0pyDgOkuXzvmVPecSSRQj3OH7ZWZy4KflkR0kbUKJD4
zOHTCOS4QK0iCOIhD00wn3qN3Ab7/Ar9WLMxi2ReG+RDUoy1tEX6zLrgWunufSQaFB+YfnDmEUFl
oJ8FNP11H9RXj3Rl0w03Fa5HhEwIOq3OUtsI7fKKfcDd3CKcUiMNjavIMhwNogVLtUss80oxFQp4
/7ZoKBlrxB49iGecxkY9ZlH8FaQjx7ya5K4OjK3nRrQgrSeP3ohCo4GEr1MMNlkJhx2xzE9ncOfr
atEEooHN9sOJXGYWq8KeDpJtBrkkESFZTBXmrIe617JW6Ro4bf2CVutJeEQEFDTmK5c9rOSY4E4x
PojKeeiFcDd4u+mfDNhYChVkUw/V1vdCOoKwpYsvHxKL1UGguVdjJ8gO6HSfzYpOsKQ+Fy8KpeQq
rei06/6j7U/kZOiawU9OwRNh3qSWFjdmkGAwMzJybvoDPqFi1xllsPXbntTs0vzCsq13Wec8Conf
jubZuzG6HVQGqNKp6jCWMzQb8ikmQ70im4DDVw/WnRz107B1EBJknIfHMJyuUKQjhKpTpJZBhXap
LgBljuhrGqzF7hlYYrSu7dk9zn16ckPjFh8gCOxqbk597SB2V8168tzp3Fpoh12jBHU2/oBZxK2E
eCdc6OqacEsWodO2I5UTU3j5npkOyAzZXAYjjfdAsd5qRikBmYJ+STyJMzGfSwIsrcQ5RaiwvOve
c6pDW4TuajL9V/019t43B0CHgGL6dr2f1mx5h0UWG7e6Bv+YaOTpDgLBJGesNeuz5WdfbsolnEa7
MYytDWtanG19XW9TmeE6qp1Pvx9hZcDw2bQOAHt/lmjA62LpgJOPLOq+8KO31x4Kun6uL3pR15sV
O8syy4+MdKGFUjKsa7VnOPBd+L25NZw2OxhhixJTSb5zERpga7K3nLhoiqFU4WYZTr3fJehJ6tuw
UGcXI9VEuUSTLYw7ryYIiDCDHk7i0ovNeNXjZ898HrtUXpsQdNeyTlvsmQTAzhX7UCbSrGfxbuCV
AVO+q4n5PUB9Q7lQNDZvizk8jIz3uDIiZIVFxFSeAzpvGZl6BIQU7kKYY4puClVeAc6OeAZytEKe
LBmamsMTLtz+UE1Tc3D6yV+500NV+2Dv2+o4U5zvOodpKxlgwPes8Vo02TW6qvkulNVLZ8T6Noeh
3TWXec4+QSkerLkBUNhAXepFdmbmeOkkWneMEwVP4skTA3I74nvAgpnPsNOpTJG1Wuumcl0Wk+Ea
OB6eWksQI6WI80SYAx6B3YLnthSsiFfXnjXBRUwFk7ngGccZgoscCY8xFT9ji0gAW+45101+xUyM
BXpA4Ho8aN5t5Yb02AW6iGwsmAXNzLlS71YPcj6jNlgVIkRB1oAoiOvgEg5DeeojIMLphFC3Ev3a
8PSzqsMDvkf/iuMmOY8VHJrlZ6br+VejEQIEGlPqq7Hoz43NFj03Smu9M33sVZB3eU8n9jBqHO65
Sj6FQyRnEcyaIp8Yv6KUEyM89OiDC4i96+fj0DTTSbIaoXgvr+Km4T3B+En2JmSQSvgbi9XTo5aN
ceiyGt0XkXLQTta+EwdMolz7Ohq3pesae0/p1xAc6HUCKx7K1DGGu9Ia43tvhcAhg+AuGe8CVz6I
xjgycIp2MbJGgGCNukDjQGTNBLpTLhvgbISK6JHhSEyOk4A8tCU+hKhJ10LYj2aS/0DJP3P4pR/S
CQkTXFYqjEKimCulQC4NQmS87/IxAlxVqLt80msVUZEhEcz3LBtobMbKWJtITI8DiU9r60HQeEUh
s5Exv6lKrDqCHclRJ5jvQzfY9vkirUM5w5ePPE/fRGUEh7e5LUamnNyj33Z8U3uGg0RvQXemY3Od
BdNubtWLqWPrFJke4TV4QT0XOaqVlqdfL0FN6rnNQ+doM6ZiJ+NtWBPbgtQvFKSkc8GhxJdhH1rN
HBxlm70W3XPQTWxCiug8TPZuFAIYe/Gkc6wzIpfUAG0cXKmkWWi/VvqZuWFylTRZjRiBfFnFOnkU
dXPNvRygvSAVIW5H59YIGSJP0bLZae7tEqd0Pvj3jo0d0Qrn/vCP31DPqETGxu1YCTEjyF1EP12l
D4zZalDGprWvZHXXelZ9LJz6MZl7c5XhnDoHQGHXLu86qZzsDabuukzT9CYus00Thv0xSKdyX6WG
PE5x8eIjK1+XZvcVmeGHSr9x/L3nProhrZNDgrrq5OeamBhY937A3T6J4BaFYHg1LfKroiBIMM8M
5/zrh8RKK24CMgxAQYzXqjWeAFm6mxDU/D9ZfFg+KIqQb+0q73+zd15LkiPplX4hog3CoW4jAIQW
GSkrb2BZmV0QDq2Bp98Pzd3lkjSuGe85F21TM9UpIgLuvzjnO8V8jbN1FNkyS50Q2RNjqhWPuK/e
VwbOCY0g/vvaVXaZMv+GPVgcWzPV7irQW+4jA6cDfH/dtfp7iOMB3koInroQzbVXB1IeYgQmRcpZ
A+OCKN4+ZjtmqEjcMhl7YuoOlHH1iw4/glL8JlxabjXj3W0K43WqqqBUwLIILLEoHmndNCXXTjEB
jVmkoJ7L2ZjpFjD3+EWaqvBJBXa8xmTeT7af2bu+MZKRkC1Ku+Ok/INe+dzp5J/0ejfdRpsKtGeE
qHPLtxa15ZKMoLuxK0urfyETyFusNjkpddWfCKjcIqVJPC2Jk32YCuLpIxgmBqH2CE0UYqgIKX4r
Q7rPxSgnYDvwQSTgHCTpzZtrjNk9wxHyNi37ZTDy9/WXwNU13QdN9TqiRV6WYUkOczU96nU/kJlV
sjXMhWuZcHSGDo5+buLuXGPh9VL6HAJzsO7kpHn7bcShFan536rxNiKcOEdYfgRR3kvt+v/M2PUW
SVRSEhyJjq6CzcUflw7R19JdySApCZWNGeN3xHoaik3YwlzQv2R4xxwMEoYGV8weFmxUGjHZEqkM
BK+KebHt207lkJhnEbWFjXDsHzxnhMOVSJnI6waLKjua/7HQsMNbmicXzB5c0Y3hTMcSNlJXqda5
KWGhEQ5+oZ2tEsGx6uoSd38xvcwtOgRLdc8ia+2tkgOpiQxA9FXhjoferi82SUj3QqgtGSHmGmHI
Y+3O6iV1UH+7kdODoIJfELs6/XSPsqfvyGPNR+W9Fkg+0zBjOcfUFP5UfjOEyG4hh9eqQwnog8Qx
LxkMDWIYg7ac2wD1ZAzmH4ngNUqXP9B7IUV0vUP+W/wn1mNrj+D6qmUuR3iEySmyVyBDUdOkNcPk
DbmoziOKfKBb6QHYnPGKQelszDWGzYWvX2au+uHSH6SmhgppSMqHa5fczIbOGE3XchKA7L0gLnhX
4eBHlcrhh/J6owoxfxFqSg+IRog3JL8aMbMg2cXFG0NoIAmp89GwqjpUcd0fNNfCDJMSglEL0ezV
JQ2qbpneswYrUTeiu8P5RwR3laFsGlDQj8NErGU5f7aVc0kIt3sxgEpNZi/8GmjvoQoxFLY61q1B
HkWjKy9qbdC2zeovdRZA5Bp5VAs2cEO1Oq+i8QnNxBsbLKyrvLwc5jaGuvFYW+Cdw4q5Xm5TfFRN
l+zcoftF9AASSIMnHIYNX8WuuQtdQpEHDnk8DHizwbC+2iLtDqrKt7AjtnHw0joMFO6ZJL7ytKiv
VY8q1iToXi219zxSH5JfAA6mwVAwQsZm2ockLZXtNLnu1rYzshg0EQDxr+AyNqgR8hJRIZtDlOTo
uUbXLyml1/u4caddMcVYiGPC87oeqgqf+M5FUR5bM0Yv3Vwn3sO7gJR6lgjfV50HI1PFAc1gs2Ft
wAUFDcyVPJlXcg/GKmcgy7pjBNCZGL9H9CDBqGJW7EjhZGgO9rbL6ttYOyBfBeGK2qaNpXvQiUJA
5Nk0+38ewmkGFsB7QmjIwo+F9wsFBoR2aX+M6+9hAcg/LEd1aR6txZ852oa7Zpe/+9l9jUgY4CSH
KcZXOMdaRlo2axUgKeNexbGuFCyq6BgXNXTOMSk/Noh/2RvIv/rye7DpovoiiU/QsSEXJitsefQc
/KIiV86VJO1yMDV1y0kDtazvnvRy5PieedkUs3B4ZLrIL1mfWcPCvtx1SOGQ0jcJBL1GXYjocF03
Tg5r2qjRd0y/ypMxgcKIC3xrIKzIjoRZkFdttRctU1lG1Ej+8vUVC8eTbiAnCIeGvwr6wGPmIwJH
ifYagyIGj33HQP9PUcbiYBYo3kM9bs5idXFUxUfVq9qtdeOnAWBGMFvtQSmJQYwmBSRez6yknnC+
5OZF0Sr7omEDYBIXcrUj6NjWlYorto8jyLpwaVhEwneGO5Oun77F/igso7l1dlQjxXst9ATAUxle
rZknqCvb1SMXnsa9gZraG0n4wL/B/nQcP5X1g94oxTXJC0SVhjVta9u9RwbhF5PBXjgx3elBbSkD
HHIz3qwLNzL97aKz5CAigwDB5ZIuJLimPYG4aj2IoIRjlDfiSTHAd3IR7h2DzFjCw3rfdGYAASpL
S1wKMQLhVOUHSKDZqxAFIApL5IrNEG0HPUmPTp9culHoOzuGW5tr9iHsuuPc0AcvScFIBn8Ta1/8
SILhgqFcGDyVPKtmSdGqfNbrTnsSxVsSh7BT6obiaQpl0FeZ6XXSDD24c8QKrDvRTnWP/di4fLxi
ZvcuHRJJlz99iRArB3onBWROGvh+o4QcHthb0QNVWOy7fjkZ1aVzKv1QDcp3V1ioCLrXuYysh6WG
r0iU6qubqrjEVGAdcypojhqEM6SckKw+1aigU4YuZlo8YcZ0NilRk23DgfsPwgDYOVqU+LVNKvKX
BqQR/ax9CGiTAL3lIZSGc6pKHEqxW79SblgRuR8YI2ffnH4Z7VxeBr4P4Fxmfmq5K1XnnlfUWICp
Ecmihg8MRcrLP/+IVDX3mC1q7NBTPjipdUIh8NGyiLs0B0ZupzTEl+oufdDo6IbGOfzQRtmDPyLT
TqTm98L4YrNGaXS9ThHByg6SYmbu3RXXVA/Uh2gdKGYc8pw0/VP08Bf6drkosfGchKDpySEa8VZt
WptIe/pVApwN0kdcpQSMxU88ImLd8mAgvdHLOVAn+8IN+Sw5J/jM9M4BUNF8NdX6S7QpFuVec5hV
aMBpIOSlZbsPyZ/yzQoJM6Cj/BQONj7UTr/aEYzSZUnEFq9E6hcL7DNOga2Jc/AjlPpTE9qXihzZ
k9pZ3d0Om79F08aQ+BFYGFha9yiDvs0I6Wo+pb91tTyk6CWgfHfuVSKTyACWuk39SyrZGz0peVPS
JRvZ3rpaXhwrxz0lkpBUWJMhSA6EInXqtsGIT8xj0t1+GLhDO2EAEAb/OmeSQGJzms/awECk4Luh
otNenkmDqrxwag9GQ3J7OpEWWCxrQQx7pmF6eslBZvREBeYl6SLNYLUEWPwJmzR/XfTlB7+uYNrN
mMJx2LFGpNW3mBIdXew1SQIRR0mHhAa1puHPYzwcCxx9x6GHUVYAf/U092d2SVbG2cvZWU3pJRJ6
BS6hfqmXjgpRWHx2TLjBZW4HuZgOGah+kCzYzBQlfJ6RIl4MjaF6OTXmszCVMYhRJXp1zXEliaiP
k48uMmADO8AQQRa63omXjHjCqerJA8dF7RzwBMq9I7kDm6ndNwZxO1PcvjYFYQpx6SynxXhuLOoF
y2n6XT1XEQkA/9CxeNZ0lrbrusyvE+g8FeLJe905M73m9N6bpN0O81vUTr6Gd36Ju7deB9u9EB3l
2pMPXuKRJBAeG4GDc2Ect3H2KbAFJILxvB3Gr6KiVKiBoPnWiCyzKx4VkyxvGMny6RJcJWJaM8Rk
8dklpLCE0B1Z6DGOsafQL536m8HfVivMW1hRzZD0MYfm74IPx3b9YVKKOwxS3L5Gzk9ZYdgy3Ofc
CJ+bDgYbIytjSkusRMZ0qfviPc/s27TAAkNeOm372K32er8AIVshhnWpvs4iaZ51o78CKlnMtcpt
L30JJUVaYDzGxJZ7ELk4pzgdkVYhnMKs/ierhyzIsQSSUdQf+gl+UCbDa9RA/cAVy+ETyaPWLd9V
PvLJ6RgwtpAHh4RxT6xq9yZqP8uRQWFlgXK2v7rE/MDhX4+S+K8J5QVRA/OlttSrbCBEpjp5IyCC
I4ttQ5qXr1iKoWAWwxOBsNEhc6CrdmyHqDmCpDDwJ8WYparZ6/S1PRne4KlQXlHyjYhymsl+BqH4
YbVQ69vYZa8+Jt9KFz3bDIcwHDhF0CWr42i5l6pgOdsba5aHQY3F2Ghq02xrqtzLTJDjoG0hVFL3
YpgdORfJsbGfmN9uG8e4KzV3AdWkTYXBswWpd1tFpbNlR0sNQtM760xi+AXDVSyvOC+g9Wq73yZl
dIpRvf0L/6Uc6WLMDf33L0SCd9ES9oURBrycthvN6TDw6Lrttc2TS/vYOcaI1gmGcDEdY5Cxm+w4
nTOSmTY6LfUyzF+61N6TUrwJ6OSV05+7XD+oyx8RtzuppC+Ed73UkTpu/0UVTEjr3KK1jmwWecyM
q8p6do3yiFX/JWVRiM/+2odL8a9aw//R15c9H0PU+lFSFv9OKS8QW/7X+vpzP/2d/y77JvpP/9K/
yuutv0ydkxURvYmaxTANFBnj36vw3vzLRjzP7tl1EU6p6O//TV6v/qU5whW2a7HoRkvPz/C/5fXC
/QtBPF/LtV3h6gAv/lvy+v+krwe+YgrTsAzdAVmuqf9BtTVXZhwZPTpzRg/wqCR7WGxmW8BcxWaq
61OiE7SelqNPvArrRI0kj9J9n6oxZ7cQtn5eJSjDwQmIZlG4AUQB+9D9VsLmHfNbCuwZlyXZgQkC
U7L1cje8hmMTkNxE/hzIsI2yAA90mQr2dvs0Elq8KAiFF20c0cKAkw0nrDcM4uBNRhVmzgbiHRFY
zdixhsb+5JgJ+TeM+sgbcGRHDEsMOr42pvMgnN8arX2ia/ohHMOnKuOCjcEPm9FI4ZC0r+3qoxuG
kGQmLOWIU33Rz1CWwjvkpysJiSlrVP1miRlad0L+q3tAAbJLDXOfF8MFFQGmKre4AXnzI5MNFCgc
dauF0a++lQR159SzBWIDKhOxrKJP9gN+UsBYK5WH27P7d0t6LMWFJs5gaAMGoPfxC7Fdn20YsS12
+9L+0Uj24VFnAmUvXGVhJ35HIVN9NSTwRCq0f2PdYMyUYGWasWXcXj4geeHO/JMlfVCqzQujlt+x
IWiVuvEgdck2Dd8eU7CRCzHoXTZag00FxtDV2FB44DpsAR33U+v3MeRDdQRNuq6rRT6/inY8Z4Qm
y2iNTBcfmeVukzy+IqRbnZ4to8D4j21j8GStGyvKjdXkWSb1C37KhW5mfGkn6w1gK7ryJdTJbiWd
L0Kpker8ogz5lmDsu7PUlp8mLG6JoJJgKcPBr2/0yLcMXBUlIqyNZTlf8CPCH7eHfddiuvNs+8Wa
jB+lnAifVMcaz4jznojmC4MbL49d3fuoEp5T9Q3RNnzmc30ZL0VDl8/MSzwcFVlD03ciyJnnIbkm
YXbdDiKUwJNdEaU12q/FOvx0OH9rvFSkngvGAQh60O+RfqyrLC4rCC11PZB4ZWu+1VLW85qryqcm
P/S8KRjDL29oFZV9rBuaF+KybQR4IhfXVnIEoT56rVk9aNzoKEBcRV2JNMBCRL5gNmfOA+9n3C0l
25Ro6KB0i9d6auGQVM2bMes2H+qYiLDvopqfbB2aBR2Kwf4DrB+qhjZC2debb8DSXwAPOHjuwmM9
uvAY5COLhzfdIHFmFLWnNC9jdXbixBfy2xzJUR0GATtrOieaMDZ6yC5b6NaFPNB31I0Iu+o3JniY
nhF4Eb+5T0JGoCKEzRtrw7up8DapivCFXj+3Gt6CuR0u3epGjGV/Lqb6KLUW5QQdjt2z3yuMwFx/
bKaEX1oz3EMVI7bh1r9IL9pNaF5qVtckJYf1QPeWyW8jXyy/R0yzIevrM9JShHprglPyJXUFYQR7
xQrdJCYWdR85+bHvDPhe0YxywNV+N1T067h6O5Grgrv01YTpsUYwkS7DLqJPQW1Ba8km8xvvLCnM
LpVspifAKWyL524BPCSbj0ZnLNvS2pnloJ+0sT0Q3Yw4DBqd1c0f0WhmkErluaTfsFpBIPiUfaUs
2XDTxu9xi2IiA2ft40r4hVb2uBJgUNxUmIDvLFHRndTDfgBVbw02QhhF4RyZlzNp5scYwgEvEOBB
xI/VRoziAt01vmlKI6mGK4ooPn+biSWO21sAX7HggZTlOc4yPu4xJdhhXIgljaf8Q7kkPA7wfHAy
AsnyhpiMVWJ+kNChyXOt+plJ5OyJMGRWnByaKjqStkGfY6NwnhhQDOl9aogzaByWNO24wm5zwLgL
q1FU50VTPvWWdhDwuVYMKovr6s/cIX6tixUJOzPwwXeUIF9qVfOXjKLf3Dvn0E6eStj4TD+Xl9bc
soWLZq6aNqyIxDWYaS3C9g0VqHYXVntSvKkHG4BuizAIKm/tE0Z4UuFqC2yhLNIzUpGA7wWb1jnE
fVdtqG6fC+auNEcQP8NSfdcaA+BudO0AoLBvx/Al3a3W2u3BwZ8/uOodsySdRs20I1bDB6NFdL3L
15xOL5rWA4pJNAMED4kOBYkOZIqSSRCz+JLzQn4xOQQODZIl6xlmE5+pdb8IU5okdrqBnaJJdF8E
wF05lHE71clZyJ62TWM0gOa/muuFcRnWbuY+YifJPCJUJAlqEi02FeMS3Y6ArE0FJNtxvBq57RwN
sAckYjh7J3fw0zv4jx0L1jFxpdTxY3ZTMs30FqoTT9Pmk8luARG8vlWN9NKo/Yhuoj72BgMpnWx5
LwK+SxKJk9wTd0yPcYxHyrXgsDCgrgtAwHWUHfTK/cNVcEVL7zAReAnzFWNfMJqH/kP6PHpCdlRf
WPNuVhLLm9E36VtJFlKv9HczDH+W1HkiO8tnDELaAcniGlT0qAbuqUcwSwlSeYU3SOwX4Sti8jOK
lk3kcJPaMTr4yvhOWqF5iSwwsZCkxzzusahWHoTdciocBXbIdHMne1dzavlNW/wpQTdjuG6UjZvA
gVKaxNzpdvid2orp1XJAqzV/lT0jU62bon0a/zGj6KPC85EO1htOmYlrebiEbo5hvDuTJjFtJjdn
UOO2v9ywnwlxsXu4POMj6/XzP6Xo/xTr/3Wxbvz/ivVnoNdfMvn696U6/8q/luq6/hfsBwvJtW5Q
YWOL/T+lumb95Qik6CqmIpp2HA7/t1SnHgcKrlGsa0LFLvtvhbr9l61TUNuCtTyLIPu/VagbSN7/
gx4eibqhYlxCawtjT9dXu97/o4fHYwZTtqmGrS4ZRyJZKQ5RWO+mNLWulaa+YEN1d73U2cxUzdbO
M/2aW+vFhZBFMggzNETD9OPgZwm225N59pKQiH3GCPfRzHWy2mYnNiULSiSlAFYatd21ZXIWT9Tb
qDqcrVokYKodC34QXx8cjsZ6chXDO4uxU7suedEkzXleu7rPJAS24UTymlEjA4yroTwEpGM6BwIz
zgSM7y0sICdTgZfdd9YI5AR4ECsKuRkBpPmZ1bMh1Lmmoa092ypZ2rW6SwSRRdVggD6bPaeH6zG7
f3dg7DayBtTXaY+Ma2YzNYxbEkdi4q/2GSBlGRZPIkuZyyR8kUwgeACG29BObyRjuWXSWEjrWNMH
/rZvStyEnaBD6XR90zhhdkmq+hxR4gPxnnE1QUfeTIr2bOL4IsjsF+mQP5k6Y6Ivv3tw7VBUeejj
fYENbyTRSc+6R5/npyyeTjXaCHuAaQ4SnZTV8rVqbVKs+2+jIxx5jrUgyzoTdulELIAMBnW+6zPn
dxIiSEmnD/iCjyZbm5wIl0hUf0+d8wA7U61pTHXCX5xgXzLwDnHJ4GLV9MFnw2LFJGMW8uGI/qaL
+bUvomCs3jqF4VGfhbcBZx2auO0U2b+IxpBbEy8eJPDIt82h8Pus1EklUz5luLA8zavnKqFSxdCC
zyKmY6vE3yauMpSLylEb4mcZZ27Qzoyc2WMBKrEULXByOr7emgVg0G6XmwTHocdF2xwybssLFOT1
RJga7yuQMZWIVBxsUSIUOPywhJo+zAM7Zl2j9C/mMndvoul+LVAabbN5SiLtOYsqynhFYNDLIJzC
esx0ZvLzahUN2xxYBeJne8lPspgAojC1Yac/ad4sUOw3IEM2iYuqHhDka1az5UhNsr6HaPzGAtYe
oxoFRhaLVTdKadxXH6WEdkkQFuzdrRhhi0VMFz2DqFJeKn6ROib7oWm2oZmQv4RFoWTrtcnboWMO
eUkUVm4agQhBP+UszlmEj2pobJ1iZJlfOp9OajteqJAK0KtGUGCgCqxyGjYJYgpc0L4G3JKcj44o
CpwwOSbuXcLGhNscVwuAJmTF1ICIqQCYr7D3XD1YyxgeizD7O7atJ2KbUb+08Q/5jRF8m+ZW5GTP
zRC55gVBGjCPakdF8dFWCNIUWFVDnXigPBo+ELHIhosBqjoVSPMt/oqv/lN4uMOaAeD67F2Ujegq
iBo6Ova53meJBm45InmVsMatkqmEnYB6RXP5Oi7yh2ARdYuVi0W8AzyHd+3OX1wzv8IvB2EKkYbu
xP7M+ntu6RhG/auIWQXyKOicNNmNHTJDVgU8f6lDLFy3jBzlEgzve1NCYjIJt9Dzj2nqce6j7d00
mclxqrQM2OdpH9lYK6yWQYSK9IQa6Ojq9hfVO7PleIQCmsTIH9HSdEwNtn0aP+bMIqFYAeI6tPW0
0ypiN6QxcJbpWbZzYPRTBws8LR2CJ4QBd21VHyGGvBnL5Gxntnw7C78n4e607y6B1a0Ue+FiNLJt
y5+MuiYsnmErAXEzh6gghEdHYENoavGcRn5npz2ngM7LzziSxQ8f2Vpr6p1FSvZIi4RBDHxdS3io
FwIbcMohw/HhdsScsxiTC+OF2fVIEgW7qoGDql3GnHhmNqlTONdC49gf53McFlc5fqpjS83DqJUg
R7o4Wz7lWqKDouYtCmNIlvgWH3JO4lvd4kNkrTIcZ0NB0GCwMu1U9VgWEoUh36yOGpi3CCeiLMSx
mvxKoWBvbPdpgfbN/7gfW+nuK5N+bhHnvOKZTHRkkoVsX+KWqYhRgn5XmcHcwyc3euhpGu4XldPc
oByu7eGoOM172zTAzLTz1AHKA/WZeERSQzhKRhj7bKpKKNEOXo+oJy7AXqjGi1KGgcGydgG8wFKf
+zXirfJwfaIvBSXKdospiLymEH1JQtRvc5ue9QklJFnz8GzJobJwSl+rNXqRW5U5gya9QamPNf85
j055KOEDoYZPb7HqIC0dfxSwaLCavVAi60FHi+67crh26dqcEgHl0mPBjnJWsSEsHbWwd+ak/UAO
Mn2VjRuuGD5LINEhsLCsXTFlhCX26a5Wk1sCF8yHLIOcFOHhJhYGOCxi47RIshGW7EhozX4DG6Cg
sMlhiMbVizAE7KRVfzST7y7rfb1tGIrRGxZzhtxPB7zatYSJ9BXlK2k/e1ElL62++BrmPJgv8I20
jMagsyp0vIn4u4htzEydALunswi2m68Fv3igiGRHMNpXhPk1sCGZoiTCltMBwKmqYTcYisq2V8Xc
byENbzDFDSUwZjzReLZt3DPGHF2t1qmZBr4LvRVPi/PKUetCxOR7ZYMLRV3wrDJQjX1NxWCJaQ3s
Gh9fS3IaE2Ihd3HBcSAga+oZeeJgm1IvyZm+uSGZDajwkYdRmnmstJiIdssffc4uSsuKKtN9iCIu
SREcQqkWY0AABCZALvnSatnBNYBtq9WfPtREkrcJ8LGKvaMpma45GpSgqIwzD6biEQQGsj5Ve2nS
9ifRQ0YJOcvYEHrZQD9ztYfpBYGrtuF3N5C8wrayLC9ju6yl7k9P9+YVOWNMrUl+d5n6WQ5zDsS+
au/JUh/j0PBki01NbavvPjFx4jWrq73DozIqRHDMoJ5invyG5Ea1Nt09Yp/5BgCNjy6aN1Jk7Zkd
V0iMXqXuBJYkRiCSB2hhr0R4kZLp+X4hCGojHLr4vq/GS4ocFI0rTIIiuiqVgOWsb7XOa8qmOMUR
ITesUFdoCxGK83ipUvs9c8E2LHh3+M3gyMbYJ2ZM0IrW32OC96TCi/o2u6BEGeXTmlr+kOiwRrXu
E6r7zzAQpRjaKF0G1m9guVj+LK22w4LxW090cMQI5wKcrJ0XajzUqzvPY6bV+51OxqxioIuoIzrS
2iJxIR6/1azCIqTbGN7MPwtYAZko18USr1PEqE3Jo5h2GfdSXbdcafMWKSg5eAl3lOF+6aVdgO9k
kGbZT3XWpVug8JkLz7pAFdNG1qYxEpWVnP0kLCo9p/3d8vh9cgKRthi/he5jBkKgGXhW3gEX8tLe
KHNT5jF6/Fn3L524xDNbvItp3srs/jsVv9Psy4lRCt0X0ucMjo0k3XXatuBGghu8NVMCvOqvgTIH
+csmxUQZveHP3uI9H7Mf6DbQuRH85u6WqHeNWOKBVXcERpBRcrFgix5Pa5pGkbJMY6KvErMwNfDW
YmenGDUgHQw88tHADu3UBSSXccEWfyXCam+P5iGWw250PxRmUJhEUstX+RpyLPltceAA4W3hpmWs
ETsCZqNTW2ABnHVfBbFj6iTDIY2z069uBr2nMZrRyQ5AM6NGwDC1T2NgmQ5S53fac3Bpn4pN3dk+
uUzadIwKZfnbUS81CJVau9WP0aio7ad7zxRpqG/qahOxUJCFc9BVKNJybMXrqBt7E+2Ji0NWfR/Y
JDe5ucWr8OCdCroxxbImLz06Kym7bbC4+0a/jk3LHvaQSm7m9XpINlP+ahMyhlIc788HpGGc3RPP
K+MZpK7/GFYeiYve3Gp8t4j3Nhc95Q1eQDxPmJ2VYV+apDC3+qHolkOC1rSjyIMu4jkdb4xKMg0r
Y0u5Jyn1D36Gh75su7v4w5SLoFT4tul3lRL5Jf0O8sYC+OY8QAaNAR16S+RhASWGTLcDkm3IG90w
9umRCeJoGDmZ4I36Wr1WfYZ2Vi0PFhP/5Oo6C4zsn9BRk0dG+DzelB5Z7jGBh9L67A3W1Ir07DwV
H/rsF7hzFN8Nb5F2sSRaEwq5YlcuvlSZZDLb9WL1Skylox9xLNUIRA+jdZIoyEtIFpzZCBhyB7DO
YUidTfnGkruNLkgduTk3nUL6HcJr6jd1epTxbZwvK+09sV/K9JiP55rXSRRH5q+N5kXoMpiUk3iO
fxZZ33RKrNMwvefourdN4AyvZvXC0dpkQQyoPd/Vck8+UYVWgpvBs7Cd43sK11Ix6uhkA1KECnnu
V8UIio/AWW5qdlyiXYq1Ut81XNNtUNc/qPpt8TeED7QNUKp4yypoycottOklthGp8w/qxy4HTIel
l2Gyv8R+Yz0wc1QmwjkCcWDXnusv/eg0G+U5uyOQYvT/i4M1wR7MhUsK67Jlws8hEbEnwkqDUNzc
szaLyGmjIYExrG6VciNBdkMgWCDbebHlh7uU0Z/tiSfkBSz/Nz1pQ5M/uRe7JsUbfeXOSnHwntpl
X1DjmgGq2BLNvwQdckwHl3vaI88u1I4qE1JB/1Iv+7z+Hsuf9Fd1I+GqqD0VvsWdwAnxakK7Ll54
RnxlDX7yTTTh4SWbOXTO9ngiEVwlPIJvFqnY5vUjH6u6/S1Zq4/eXP4gwdtwdjhPSfZsMPeTxZ+R
92tef6ql/cgEIDz9yKdOdmehYltfiJ171rVdpm/4IHZ3C71Asek/W9Du2Dg57BrimbZx98HnrEEK
mB6mIJyALiF+xEZ2zwvkY8hL+WmK07gcbGfXrxnsmN5Q+jzn15ZUEbom+bz07Czvq3LSPPUmDeFO
zj6SsLxg5u25N/M7SVBwbJxjlG9YYRFes2rRPMbrlPBF49uaxxK2MR4whBuDA/5XFPoqq34yPrj7
vwA2mprn5H6pHpzuoXzL3ANbKJnjA7vkEwz4+55N1+iNLU/z7RJZzrCVD5jt2SQWsb/FcwQapPC5
oDNnPynHebUgbq3+i+fc6LYODpP2SGqIFvnEYCOinJMDrl5r8knvkcsF3rbt3AYZJOhO9G3x3eUP
xzw2qa/Ht0Y7zwMzX5QkHvR92u+auueD0Unyh7OjfENvsfr0KVw1GhmfXPN6JGeBx4KERA+SJHsJ
h3c/OUTt2SquXeLNX8RDI2zNWs91gH9wuE/tk7mCNQMZBQnho0seUGS4pt8TTnDlV+O9tdoAAgTO
39oKxom65Gz15xElXnWy8MpBeUuVVwPiF0hXaM/NEXK36vqz+ZTYYIWDOtt1xp3EjiLyEIq5DjVa
kH/xxsnqBP3dDgDR+/JB6BLPkTIHBUoddG6UR0tgKficd5HyXPETz+vSGmqicrFjX2UWn3t2u4cU
5mD/0Y/SOC4QKTAgOAced6s769rFGfZyV0rfLb043jjpaVQeQP/JQnvw+amhZfVrOhVV6YT0403X
Xxzbwxvnx5FzaN8wdiu6hw4UEafKfRBDuvezxJOIY/szNwQPKXMIqW4Z8+CrF9JrfqnWVX4Cvs/m
N5n5JfUfGZI7gxNl3Th6ivqc11DtdmBKQpSgRkT/cMBwzhtiv6PjIqOxtTjLNliMi9Az90Z74k/Z
s42nFu4r8h30RtwxScqwPYAlC+AjHLFh+BIXHArSAuM5bu49j8asn2qIHUwCBEOjbcfpDhjvU/9j
UTwVG9aM5cCy6RbfXG3bMNSi5N1qCjlGKIVQn3v0CRg8J9Ru7k83e1n63MAXKP2h2TJOkmj9jU1H
tCgVrrEBv6kY7KY89iXzBbKBLc8qqRRAeBn8KzfyaKmK4Atwc2MA0KwfOAXpsGvBZuE2mEDPbAJu
3ZjI2HujBig+c2M3opgS5Y6Dd84OhBvpuH6xvgvriseOtb9R+7kPV7OAQEOZgtth8avwpqt7gugg
icTRKRV/hvbQG0cQT7MZuLjZNXRMfqk9UaFT7HpV9J0IJBJbUBxbpbjxRoe4mFCemT5ag9VgSfwA
acHeREYGBubuqKp7tTxx+Spcf/aJELpx+KpbXnoowp6Sntt3cMHlwv8fAMZznRtgdvXJY9cM0KBf
DsWBwPmS+GbaSmu5mNbe7XbUAcQd8WsrykXVDrDZm5njc2ekrzOH90zLvJ2+eRQrjASlC9wgsNIr
RAGj8qd3yzmJequ98FpMzQFChZ2+anNQkuylrL8QlJxo+E2KmMHTZTFGQ1e757Q2XMxKLyWKXOZb
TcCRq4c+Nza39zi8akqQkB6WU24GgxLwK/XoT5wdBQ05y3bjkXWM9yCGlxZykF5KdNhY8gJ9Qct/
MEmIAVViX3o86QxyxKv2v9g7r91Kjmzb/sr9gRQiIyMdcJ62d/SeLwkWi0zvfX79GVE6OC2pb6vR
jxe4D11QS1XFzc2dYdZac4x2/YOSn7Vw719nn+y5wl8DROSHyNKTsTpR/6KjdskeqcKwOvHcsNHy
hHBCMM1Pi2GJYrwO56tK3nOKhQT2YBCP45+oRfTZvrAPZrKb+hcnPP4gPGwwXnsTjdO2pvTXUeWm
M5aV6EZuHO9SqUP9LiD0ErLHVlU/qWpntg8RXzy9WawnaV+HlBtYvKicbmfr5DlnyjEc1z7N+mpy
D47P2Aa4rDVUYTZolL08OPFwU7EPfIWsxPWXZEU1j+Tjduqd44nBQ4YAqb/w4w1OTXhu7EvCJHZ3
CK2rgsujpKN7nXMrp6hZEenFTwadlnoOJa0Q9CJ+SxJE28R8MKoNhc263PIZseeXgbMRQ+bGNneY
EKIqzX2MWxuUjC3vqOsfJq6RAUu9PkI1Mykpl9g8BpwN0yvtIV+2GqyAl4bfxn4yEE3dsHPGwK9I
PwDpBLUE6uIK0cMAjbvdDrtRJ3/Z+E+M9eTpQc2r+FkJfIpcLlilt24LiHfN7+LF5Pfs0M2wZg4n
YxyaqGi18g2KWfrnDf1c8ifq1Xgt4cjw8x9A4G74uDWfHDonc/6u4x43Za5+FDwzI47WDNcSnX1q
4ksrboTV9Jtc7kx1I9SGEA1JExub568Tidfexx8z8TugUfV9cOzvGbyNi834HL3ylzGr3W35eDgf
qGE4CQo8CEQNnsQzheeTV56p0bEnJsFNfe1+Low43gfxeqL6aW9m/Beb+Smn3cJSe82RkUtGua8A
3rGBTNXBKaFQ0xhwCSbY9yZryGLWHHlxTA/ZkdmdVQmvPC9rZozLI9OpdK2Zgl7Zbrftu5izViOP
ZC22vGMR/frev7OodxUm7CsQgldFVrHcA/hoj2FO95YLYu/runC7HCsb2Yihnjh/hbgCjy1XYH/l
XPn9qnpl+jxYjrAe+OH5ans/QYj9mb0WPjibrbwCyhI/z+ZpSZkSY0h6LznVVmvucawYubHlgM81
XKLEe03i++Qt8DZcBF1OwhxmC/3JNHIuNSvekWhjO7jGo+xo9dOq51kMuJnIowWtBF67z1qzLqxN
SySuuRnqK/9h8fRL8oJtJjdzdTvCn04YIzItovHDgzu8aIqyvciDK7/71N/DnTxPoAPr/smERvRs
WZ/+RE9csOhdo808kCmCqOEwR3NmWGFUN958v8T7yAjulvaNcYqQMB2fqGgzBTeAGKGgQ4fHEPPt
keyrqF4xwnEqoYYV3NkSN2Xsll5GmOXHDQqkFb12eF7DBdXhdQBpVRHzCd1wLcp17W376S0RGw5z
uuNt/uj963F0GSwfSG1DtRQcI2+a7AJeqXO2MwfV2DLvxBDdWQ6PD4Cshxg6AqIlLz319fKIXXTj
msHZXs5+3G+pTB/7ObmEeBhMwtMDY1f21NyDEqn75GizWE90zYeAKCWwIUqXXPx35TXDRUzBwBcX
GjQ++RvfBTzezcTIgZVNxQIlmBMlIBmeXI0rtzS4XEAwD0xQ5tl032m0eVYH93GeP89gS3Y29HM/
eus0DD3QWHQBH50+2FWjgel0OxiQ0BD1BFIhuWrYclPnHCUy8+vQyK8qDV+vNYZ9lADZnURW+xFG
u9Swdh9qu/PTZ62tNMq9HWKuTYyTuPH0s/Ly89BAfYf+DozqqdM4+NlMmnUxv4eKTR3p8DmxXO6F
DBBolLys38EBcBnSkPlK0+Y1dt77BaCHRM/kmAmXPtGAevLp0Dc0tJ6205YCn31eHEqVlkbbl3NF
jyf+GjT0PoV+n2oMvgUP32QeeqNk/uBAyg+N7yapn9AUVFD0i6q/6vpXG7Z+D2N/LoHtSyqTQuP3
ezj8pgbyK8j8nBOZw4iA9fcp2H60HxZXHrqtSDxPlYb7L4FJe9mB06o0+j/WEgBm4Bl6B91O+C7b
1tFtoIUBrlYHJFoikIMNi7AK1FovIFGP5ugGHN4JmmT9d1T+jJjWuEPPCIOjYNYHfS2MxvQJYCD6
mRhWY03u0rRTrDDuVxpp1QGZ/e53+cG4zrQOYfglRtCKhFLLEhasCUlFBZW0ECNtHJGUywnW9Bu1
F3YMJGojiFa5o3+kiYC6HSvDoPUMjL2/+BHChkmPnM5a4mBpnUOK16GXyQshPtZrrXxI8mrckEhM
NzInlxkr8WiD+VpZhP3pLjXXi49dxP7MOzGtiDpY622TJhffou5t0JiDGE0JFEIfLjKLeUP7KwOo
g8oAVQWX83dyNmwhWmNRBiWPl+wPdTXcITIiGRYwAarlFwYWDFilqxQrBqrXQ076mKIA57sU3q2j
FRqmlmnAfQG3oQUbA7VqD+NGFqXPplU+xRgORk8xY6TlHJ7WdIQRwg4cm/xkCVu0ZfvspbD4y5Id
g2Jp1aH7qLX4w9QKkNF7HrUSxG94zOrefhu96BhY4oeIOU2QF0fqZxxToKq9gY1kocGzKzJj2URe
IlauYz6Ftw5DTKtiAkJvDvQMJBVb4ClaBCLOnm0wcBsDawrwm9hadCLz+Wem1Sc2DpREy1BSEy1K
6OY/08zEoz0R5ZZttBu0RKUpyQHkPTUCRodsuGKoeUYAsh2Qiqg0X13P9jZCi1lMGLt4WvK+k5tW
q1tGHC62/t7dqXmHMrZ1G+wHsmy5fLDNpQP2kt5+mHJrF/ps9iVCEQl/ZdMj3ZSRK68Db/7ua27v
ALHYmekqO2OBTMRl0C7kzQqYVDDoP8wsKBApIJUu+XtrPEm8NSxy306Mx0YLbUSJZrb2WdnNgRtY
iJqGBNq+xYMzNVqIk9yoXOoZSfSLtM63SstzfLDAgqr0LhuHWy+bb+CoNevUpdDLxh1nrnew7sw4
ezbw8mSZH+2DmRJNMPOSBuw9lp9Akkbn05nzjxk89KhFP5IaoA2LaVXiAHJxASmXnaPDDtRiCbK1
Lch1281sQk4oMAkxWwY7MGFY2nnu5FbB8ebIx1G/0hKiiIb+Kh0pNfEUMiqJqiiSVItd7EUWHAQt
MyIWTh3Ijc9KdzFzjEcB5iOjzl8D3J2bhswTGyAna/+qDASypKxtNsPER8iBRkjVPNYybeo7RE47
rVsatHgprzhYRAxxMyK2o+e5c7QiJrKjV1uDcaUJgUFUzdMyl/sOs5PA8GRYM2IVLX2yesZULdtj
VSV+mmg1lMQRtWhZlDcWz0tnV6dwLp6Jt1AWpEyjBVOoWhA3o5wCl45HGAuVp3VUlhZTqZLKO6Yq
AcOc8w7yqjiSD4ZvvHccXiW3bi256mOLFKhHPDtVzyUerJEgbNT1H7abnxI8WfbEeSiH5kPiyWLm
+VJh1Bqtlwa/VtYg2jJqlFve5CV7IjGW23AJx8rVaz0XIxunEV9XA4unSWvYCFX1FKX2zw8PuRdC
LbpU2LeiOORq7rPNIgKbUq78RZVuikHHqjioZSHlKaH9YQ5sEKGNYtNdMFv+xtSmMaagYqLrlzHu
XtlCFiRD5Y98IBotayxlzVXUkVYWJZCIICeu5Qi6zcoGHEBEDLmoQ0yQaPfKH4pLqV1o/vzeS/SG
xDoowdnNoR9xMtleftMvxsYqTegsjv+jgDJzoHlbQsDdlmPzOWsLW6wG7tDJA33Iu3EOP900xPOW
Ud+rJYXdUZGY61xnVVjLZ44uVje1N3mE+c1U4XNj4oIztRXO0X64BP9GpY1x+YBAFcJVGrGThgt7
wIxezrfRzEGsarR3TmoDXY6KztVOukLLtbSlziUI1cRNfWsWuLCk3EjJF7UtaezDkttO3wewbppV
2M7470rzEHNPyhuPSfcFKlePLG/Q1rxA+/MwodCcAiCobmvt18ty5z0ojLvBsvZdU72E4fLFSIWk
wULDgrkqbeqbtbOvtpppvdDmcUwmf7KOrkedPTA9Q4kkZaAJbuFHPim1wctOWW8mswgu2Ou4btB0
v2TC/Tlqh2DFdwKYTJsFhXYMOto22LljRanLSg65dhE63vToazthV8kfY4SXmfjGR60Nhq12GbZI
DTFMcGVqqeW2Wnio2XuTdiBW2oZYD8VzhgDjIO3mUdVDqGWs1/B32SfrT4HOecs2z/S0p14UusUo
wbs4mRgYOxMMW46UsWZLO9ja0ziOxcjUg8BHz90VELy/SRa8jkHElojosffOQCy+A/SPSz1d3AYd
c+xGTKN3IPKi9my6TGun2h5pao/kELl7ohibTAsm7fA9K34Cgsy1fTKsn6JfNsoaL6XUhsreeHa1
sVJod2WlLZYNsKE10zSInXP2rwTXpXZehtOh1A5M8ngJeWIiqJ02ZM7alZn9UL2Tb0YUmiFZS0h8
KAqRa3rce6Vhxttp4dm1Uj0nFXqAEjJw9GNRrf3o1TeBa2B8/VlZJj988DI0EFW/LTS/0+BSc7E9
M9wsKaclq/NvA6+/df3QpBfyqubM3NIY5Wapghevcq7rDpOoSCAS+U/EUZdd03U/7Du/77nJICBd
ItugfXgD3I0aKSpEsiP0zEWyS5aDZRPtGKbuLdVWU4He1Epo/7Ugrw4u8Ie5ot5kNU8DStQGNWoa
Q5l0ogujST9ro9uOAcX+4twVVGNrRaUktIfnri/jHdMHqymsXy2P0+SijayZ81rZA/M8NE1r7WzF
G0YZLnC39sDWbSThbtbz/aFyQyahahA8vF0tj16ifbDEjq9KbYi1BKUCe0h43tHHVtHbuLya2inb
Bgx7VelzVJxLmd+FMwC00LXp/3fAVjRnsMaGtuY0nYF+TNc585TrTntsB06uadECnNOOWwPZ7dJM
l3TyoUVWXJ6TWL1P6CHtWPY0aatzUZLLwJIomDeb96K3Hnq0uiQuXKgD1Pr7uH6Yp/apyt1TJLmy
dTiSU23nVdvMAoDiFaXYKqN68SaCroxW8YHQZt9wRtgtnCOpx40taK40tXeu6yyg0fJrIp4LrHYF
j0iDF+TBkojP3jKLzZAkyfXQ+uxVUbPNYZuzoM2nweibizeilAUEBmtAOYfcZECmY2fYtM302dXQ
cxgDLug7+XRpoE6c7XDgWtZporG7fGGpKk6Bax8BZxoHcKwfy1D5GwteIk70o3AGIrkmuOQgbxpm
83iv4cgZe/jGzXmeDBA0TXDph6i+cZyMawV8TMoQUX9eBQwabipnSs5iqo+pcN2zDiOrcjnaRksG
bdYA2BFk7pjpe/hVay5UWMPhg8HDas0M63SA/MRJYTS6deuAGeFauyvG1L2EUEEMJgxuFbamq5Eq
nefn12ks2pNfEEQHMEJNpbThnY8Xo47CU93TavOcT2xE4Skbm/GQzN7ZNLmFRLafHOw54EiwLA9+
Pvq7KeTAHbGkg3iZiAkS8h6w2hBnUR1UWgptUqXZfYTsG91pLE6MpPUZbJJ+E6op4WpnL9nB8Ybt
UCaRpp6wYVbqnogd9tZiSVf5YG0KtzCurHD2UQ5SlshIgFHJZ0HxhA3LhLnOUjI2lSxpxjixJJLo
3gQWHX4a4Xt09vNNpT/fNctSU8YtqV3Oeu3AUVEECZctae1/fYmC6OzOjmlHcnm0dnl6MSwFFTxJ
QHSmZkqEuJj2WWu+j5VMr6u2/u6C6Z4BTZt1jW0psTG6mJWGK2Sls5kX+lgm/HueShYr6RCwU/xJ
OjpMk+GwHUQ7H7GnnMDtQMR3myNrZU140d+EPaC8Ak/FpnLJd4OiTyEUeh91YCNHnJJgF1fMAo5h
uy6TmMy56eKCW8bh4srhAAuJ+4mRUxEc6ysmsxGFgYQ7WkP64SEJOKZmHm4F7HMBa9FA9HEswZSE
9kIrMm2SncScxLARo1ARq56bY1BKxgxmGvexQY/gzp3FIGv9bkwMPsxjQq7RmjmPSHjRObmWcozE
Nm2hgMSQa6C6FcXWmD0GeDM06xi8p60TK/fRpnyQu/7JdlX30fYxTvhg7/SG8+FYlCMKqWDozRw8
mBlrnXi88cg9nSsC7LxFxX4wU3UespaJNYuEWEl5Kctnusg+h1KXEu/A33DASVJuxsXj38XW4zyJ
4SEuCBZJm1NrxsgLz/G3C7ynad1vyUT6QXUHkY/J2kq6H47hv/g5dcJMejNz1dbjUFufI2O0hPz2
lRLu2cY/xBqJsTOKT7yJzBfUJRFxb3xsCqfbM4B10zMkIMKEeZJufG1qTH/SjQkcKrdbkxPyUs4q
zBrB5G7SyxCk88qcaOeRUvp2vMJHCTCl1Bs5OJV9+R0FXBFnFr1d2B5VbLyoFtpuwyThNpw8MGG8
3tpV+TqQzP8Pfn/omhHnQXWyOPuvLac8+Q5n4ialIBZPVBoKdaoqmnkZ8NRDzNE9cqA/5LxgxOfj
TaKYT3Ld5rON+G/IHKhzaDKnF0GtTJNeX2REsWkLtXNTetqCEkjYyhPAEATUo+FDUXHPXJBBDuHw
VvG88/N8guZAhyQBBsVCGNHbaWt8NQtdXhlreCijwh1QFMKYa8eHAYM5lBYKjdVG8dHyA2ob6Jgp
RWYvLbD5HlSy6DEqYyHYZAYdAn/IbheDybO4sV8cahUctZyDN6cbM2LnduiLwcALDrHzYQv9ppVV
D5MSpGXefzmxyI7tdqzzlJc/c1kJWoCZwXyjWUTtLhD5XrnUTecsBq1H8ZDBFemuS85pFPvB+VcB
ScZMc8J6694nYIdNPKgPtVEdQ69D0mG4fPoYPUsJNxZgnI4dpT2X9uDi9TXhLgDOtciWrZN7UjM1
JAN/PnPGLcG/sGEGZVRUMEY42l291LQNM02jX05F+NW3IeyJvNqbBFM1JVTPHoriYHNPlVmJCDqi
H+lqpFDi8Jl1x7vBnB6LeAnvfG+4469mStiUIQ289oV9P3zsqZIHcGvZmQs/DPbkBeBIZzQrs4ne
qBeBweJMW5yFgD5XtSwSnSALOA/Fw1TuiCEUty5kdEo9+cpw+1e/yVKa62G0HRRdvDow4Aiq9gVd
sGJwMgHzLioc4EnXbJORekHQKCb8K0bgCA5wNiSDRjNhTayRcjojJIMVvcWuw0RXY3xEPR9TMVTg
FSz1xHIwV0vHVQNoSi05THp4sbE17+0csOicsEsEpDdzu+GDERNDHNzxPolCtSpccV/VGpUYTwQG
W1QtDNQVYDR3MS8lIy50aAMc4iUJPlnm940bEC+fGV615+nFzc15T+tAPBmDcK5UxBsWx82yd6x8
vix0AZY4J+5hMAyc5UsLKYOuQuQTemH+O/jdPPL/k2D/MgkmSWL9a2zD6aP4P1cf89efUQ/6z3x9
aDaD4f6mDYYmQi0HpqvtCewjv2MbDP83tBmmB7ZB8SQImNn/GwZzzd9MR/gelT0lhOVrl+L/cBtc
8RsKQ9JbrmP951pEFGykvf6hkvn11ysPN5tlOp7teNZfRB4kpbsGyPiysez6Jw0yGDAxs9uclq7a
BaZA70ttd54YB1It80aC5jJVwGweXyyA3OyRV02B9aOZgkfKtu9B1eyznkXLYj4yJQMWM3+GGXBj
D4R3ZOEaBD7ug5CDGLxeKsUC7dZ8nUNMpUj2nfrZbRAW7069z4LkbgzS69pxHyWdmcToToGdfjcy
uc4brrr2/GA6LlOSVQ87OvoO/JmynafoRRndrm87hqitRZA3gfhpN91rWX+qvYk9CGvsvWe0p4Ub
LaWM8qL6kvsAkQk8rTbHrMS4shlch2hxzy2FDU0R8Ij77N5I5MMUdFc5LIx9klHQC6YlPQ4cNrex
xZAZySUWeNpgpkdZ2Mxc+0oE0YjXpkKFwDH1ivxtdZVVUAqGAhFHGRIgo+kE3FjOLxxotmJy6Bd7
06tbqY5hAlrEanJ2fKtXXQvuHkRjxb9Kf0Thl8yY8nLC74HJ9dRmlo0wwv3o0Ta2+72BbmBlcDFf
L3mU7+0if4aZYJ99POcy8qbjMqrmknszUTZrerIn6HDSF/PFae4rxBoHryn3Tk1AiP4ipw8CAVts
tmLVea5BbpdRUBj7Z0o47Awd9Cks5ns/WV5Ly/4pHWoBlSVvnYxw05gRPlKkORLWfXbuDjUzGZNB
/ZS8E3Dz8nfZ9GRw+gfDXJ7ihnhI2fELspxhNZ3bbsbu4CfXtiwvUUy5zh4el9TYLIsQaxw18TaB
ZclQ74Zi9AWubEM/x0g3fdFDc4o/qxnOa9RzIb0aQudFEaVgaC38bKry4pMQx7FCwIlVM/WfvXxa
5+HPkRK3NQ4vEjT/OkRuggcaz43LbAn9rXJjTdtB0l4xZwW7simQqOu2yTBl57jFT4wO8r6bOmuT
q8HFX8A1M3ODXeJS2ZbsoR6Dt+lkbBpBf2ecP62BUMMgxC38VQgd6uROeshRMuk5pPDwwsG8dvxh
2NbW8DzrYnJeUjuee3VVqFzsRri5VE8a6uYeQD1IUdsxYrYoMBk8unQJQ+gUrB6mthrII/CtEBpp
dq6OhrSgCRczcQ/llOycUNx3oQMQCLaXXUfNgTvGs7KDl3IYh/UiAIYuSfUsZHqJF/+RxmSEB9tn
BC+o71qH31MVn70YblwWBFjBkqIT08x5QH2ejtu2ysxXw8rfExgDeAeoBVCoRPAFTy36CEz+fOqn
cpOgg8IEQuY9xVRAtv8+RPi7sk17p/9HOJE+4BLcWrGHS4AR7J1kaVHcrrcVUzUVydXTWN4NajFP
rs6IqoSUuuDGP4i+pc0Wnq007ra2mb/3Xfjtglhxw+7GVhm33vDTX/i+8oDH2B69B8NltBHoL72q
ZgT5UfMTIatzW9Qi4k5Jq8x2akaavWODHn4dFYRg27DKt4EzpKtgiJiKsq1dfIlD8JUJMphBZogq
LQZBfFU9jgO5KQSWEYcbcds1jbVCDvpUs+2vJpuVbeYOznPMYYJxebsyvopRHaJwfoJNc67mNZpz
G/oq4xiEmD78ECVO3vJ+FVPzwH3pg/zjah7ARM0BM7QV+rKyZFBH5UzllRUjBVTB6k2aMf42nUgT
lhsHQuYqTQils0OcMPsAww42o3xSM2MUi+L7aKziayo+0oZazkx3kys9z5rI3v2SB1YW+WMZFa8k
M4Z1UFlPfVy9xTWhpP88oP4Sp3H19TP++C99mvmHpPm//vT//l+xMZve3x07jt1HNv8pfa5//+9H
DtP7zRaO53v4boVgbyeX/vuJw/nNMRXnDceyrd+D5v974FDub8JH5eVKU1G0VA7Guf85cFj2b8rj
CILY2fFh0P1nHmb9uv5w3nCFyVd3FPchDja2dNVfbGylnQMRxNK8WkqGZ1L7bZZlwHQbDDkRUkMY
ivzSuNajEju3wDRY5STEMsfZu7168YCWyX58QMWxX8bwq62T6HcwGR+C8Ku8/f3k8yeV8V9eICB6
XypPeewZ0lGOjuj/MR6fjCFbYAxoyXMo4yUsvwe38KpDIszsxD9wi0KZp7AmeNshaE9RmXwihugf
4hoZUhkzB47DljnfYAYmrQ8UIX8JIZb2+w8/8v/LK7X5Qf7xreQFCteX0rGhy/Gzc/R38ocgfyb0
T9CGlLT4U/VWErcG6jRdUWlp91HTkx0JmztK0AsRFc95WUBlnds5R64zetmO7Jc8mJGIt0sP6zav
izs7I4I3Lszrksh7b8LxAG89aCd5hweuve+s6jFkYuBs9h4zuEmObQD09o+atY9uU3DEeCSdfRAx
TmYZbX/jta+Cq9njVCfdzhWEUbWVI+gdg+NhSJ+WiieKJ0arYzC0GzFk5amd3G+jo2SPoZHYTAEk
YMWpdHwwkh6gCgX6LvCbu65P+u3fv5+m/sn+4yjs6vfT5wDMI0NMjjL4X37yiyFJgI1ke6vKuGHe
lrUvBTDol4yuph7tvDjA/VAHjAUV5oWiwONMnOyQmIBsgsQBkOT1r3//muQ/fRp9ZXJHcHGkc94X
f3UnN0Xc9kMOhWiiT7F1uyi6yp1k3EHjZJ64K9+6SS23VpcL0twjebNK5d0+ngp1nIIaWr43mOxy
iXnKU/tY2uLNG8lOgYBnTh1aM6IZ59xNRH+8MCdDCERtZco0OvaDAoHGzMVqrFp0W+yUv98l//WT
9s+fX9OyhGV5WmGpl4U/f35rNg2ykDMR9VpNt2NjTJdiWZ5xIXbXYyfI1UybEG/J/ZBW30udumtu
KvN7XooXSCni33gizX9+OR6qeT4GLkg8T/5VaVjUjUzricpmW1fPymvkpjIp7A1R+KNcxHqypuFQ
5P385AUfajTS8ygZ7Ciszl3nqLY3f/+T/wulgw8jIiY6FNLyJOA/7y8fRn8OnJKxJ76+nxfY9AZz
K3lGb+dU5LfKTG59+hjHv/+af12c4de5bAGuiSlJcG31tHf0DyvKPCxJwmJTaofjk2GnLCZWHZL7
0wm2bmZaewpUd2SPZ/oCqPlDvzSw9aUV7+Ls1c7C/JLpIGKtzFdpRoiPTMZ1GKdS/2aVlvqV/PFZ
5ZXSD3Skxd6kXMvXb98fXmnB6EZhKlrvs229hGlsrurJtK5Mc3hrC5wNjEUYLRVhzhyK9MHE9Mu9
oy3nSd+/GSJBwNSq8dwv8sULkCGsbILG29TjU9fm1qmHMnIt8obsTA9ls2xPTeenN1M1PfuTaK9t
kHOcd8zyZVb19G8+iY5GQ/75u+NRtx1XKpttUm/af/7u4lHGU2oBkMoa2O6GdPcjRfNb0HHGGRwH
4rjZBXokiwe4zuHFM4KQwEP1JeZc3un/NlVx+RDScDqTEo82IXwG7gJVsm2brr4VAa6I2gKtUTpf
/SyTyy/ZQ2QGMKQaMu+Qsu4ot3qa2fyKN7g4GE7yPgZj+zh47n5JpzN56ukJsXGxSy6M9wBwdGdk
KYTjV44EOxz4wj6hJioe8sC6pgDqUuWSJSYYZt65PqWHSNRvv3aulLlLpoyvjDwoL2UY8u0pZhaG
vrAeYambfmg9ZSPD68KKrkpi5+RfWQcImk+kSWn7tQCsD1U7Dgylj+xMVdmTUIuYYtQA4nb2Hj2j
8HdgIkJQGr71IkS9BWQNaaAuu3tWluUmQSg+mdCrK/A3G1aC8hrae3ntyhlGFqXzaRjEDmODS9Bo
ag6JPUlIZNDcw6Kn/d2MnP354kepGDns4puenftocBXX4/m+2VlXvWB9jivGeDCNAduyAnX0qJ5u
ewfFzjBQP/RiUe4G/eGb9C/2oicCYBV0kiYGgzviMoc5aSST3uepawx5UIZi6rEDbF/N8tVwrOAs
88g443gWu1oB22LiwL/59Uu9TP7WCDjQTDXpu8RnDrsqxBeHslNh/wzT8L2UXXmX+8KDGs4ENXMW
I1O51KUH3DHPXNFv2j4kLwZcmL9YWldREND5rrpN2qmvkhbeW+9BrQZYHV5KWusJFN1zCP+enzf/
hFJjnRZ9edclb+3o58T9R1r3vxYY7mHR2o/dBq0RcUG7ZEZ7tOWG26z5GlIghoXSLHedwuTTmuDp
4BdJola+xey4HHcut38y6NnPBh/NHSBevyqy/ag/6Fmp8hufjGAQWLgS6uFNKU4tlt9BbxFtfU76
obrU8fyjKi3nZ05NPEuNq18PAtN34X0bHqKyTM8tBfX9xEe4M/GgiF8HIeXS1jdolRMvGe1DOZhP
8FKgsE9hsS4dEnZ2IphTDXB96fkoliuCSmVgn1NsVUyklDyXfkUkQ8R7B676xRUUfgpVpEfZeM3B
9wKSnA5pRECd/Cn9R2vXwmrqBSSNQiRLdeI6Z8OpnmNKH5eeafddWQcOrPjlNYya5dQYHclmnCrb
WNCfRTvaMzwX2vw2960Ss312OKSGjBzjiEwvc2Rp5QVYp5BIRQvD6OHX1xad41wY4yOk3eDpMKAk
rWJ8SKveonwdpNMXQNrqLfW4oy4W/anWK5on9hTGrezW2f76U4XZ2Mwflw5Gwu4rlt64CUIDoOmY
YO4roTV4ZRccfh1gLAl/vqXo8qDrh7k54h6wnfRqoTiybiRTlwp/yNrMY1YUhowZPIpO9Mjzx3Sw
chRvN6EKKe2kg33+9R2Eff/A/AVCOG+8IhNNOd0R7m2fMqWy2EH0XEA4WSWlyXCh7D8ZrEFPzTTe
PmVbuUL5d+4Lu7kskpmNXkHvgzfqHQM1U9cwU6gnjKq7FdaLIv8RlrZ68av5rQ7jo4J+cdu3jPou
RNc3A3N9ES6JbV1ixPCi5doPRHa9lIXYJUEHPCIWyX3Ycfbs/fLQogM9WPkUnLHV94dAyyCZc4ix
QC9OfgqqWpyzxHhPBkL6k8kY7IDb8SadQSiOkI2CafJ2bjiC8QYNBBqLnkEamuPbr3/CHTc+2/Pw
asZHBqPQRnZeca1mGo+/b48eDaZDF7YmzrAi3jk43B5dPURgWelTJeLhnqfvzbVxG9QQsfZWbIZU
uojbUxQvD7AYaGiVQ3Bu9C+uWQICiQVjODbUvAEMA2hBNiZr+hHboMzDylAPaGhRziofcgkf+Lhm
0tyqIHZ1vzb4NDx1S26cuBoV+7lg2sbI+nRdJYSNASdlq3YqYqq91R7O2XgUcfpd5wsDj8ncrczY
jKEHBu0GIup9agzPgoPRkR6rxKhMgqUFNHmvapvYUG81z4Gb/gjIiVedNsXRkt6BDquAPDL4TcU7
ejBRI4lpImBcooSb6AkRY0XKi94wMHfgUub3mOhfP14HZX/btDkPOQPAe1hxE5Mwy8TMTQQRQ995
IsOkca5vXL4TYqgJBbomF4ZRprZmYrbXElUJ1cDUOwyddwDumb4xeXU9OmzACXFbwbl6XxkWDoWh
uYvYUTfu7JZkwmb/ouzzLMxgS4G32vgBUAS/oiYcjEzSOCaUej/3511y4oHob2O7mG8XDk4MTIBv
ppm8p6UBidEuolOFt27XecEpdDvrvuKetMlCc9iiORv3vZeBY6sOkQsPOR1SxpT5ZbRA1BcdU3cQ
SzQFiTau5VfRBV1BSkwPfLuHcCATWFNtCBi6oTZenYokai+V/oWhnnTtYX/emSNRJjv0yc52hzjZ
5UYTEVUcrKc8qbwDJNqbJOk42fk10WlFSXfo/fAJAOYCUf46KcgemyUDP0nLJCSngV3bVcuDGcU3
DaSEgYiWWUr/x8jhaf3fhJ3ZcttIunWfCBEYE8CtOI8iKcmS6gZhyzbmecx8+rMA13+G6vi7bxhm
VXdZIgHkN+y9tjd/RLCGLSAcKj1HtY+DHqJLaEXqVId5+gAPv0FiH704Iw4xgrgA9CSiXxE81W1x
ZFxGh+0wedjjK3DP6ilvcG0lRqWtY2k1Zz0SCQoe7E2O5B3emXMTOl8RPOFrZwDEtnr7pR1JZKhG
2dyVFr7BNm3hwOTGo0KtuElzI90DuIHQVPR2u5VuQ5pxPVHlORhNrLQ8mfN/VrgOnIe+63bj1GpH
ErVR1+ZBza8XkybJUxbjf9Cf0sQr37mhZxPEbPLSX/26y5+bAIMaSR3z0yYJ7zla3ypOrDdECMYm
q7BOifSudPelR0G0XroBElccpGHQQuRYjbex5a+gilHrvoKFQh6c+pYb5i6JaVyfIc2pn4NHNVW6
R2obCt5QYostqgJlCL+6VYQPOQ880PJyDHgB5U8trh456c+BGl6NaIgxYUbh3vH99mZaz2GJYI0x
01WIlvPOkei6A2QCagbdMDE5ww8ewTsD0cVl1j1UG2jcfyQXJbb68JL6J+uOYms2PlfTUHbJbhBI
NJHbroca81+TcusagzBZgICr6PL4jR3vBzGzD2TWxWs7n0ZEATKGefJaXz4aHTduHHvjk6kDVnWI
GDz0IV/Xv2/nzJm5/n+aJIQupg79nbbWEcIw/28b4QvmF+g86Ogh7OnKM3d5P3UPujzIOORXWu1U
nxipw5SCdjV4bbqhYGyfl5eQIOvOscN72zc/lg88ik0LJqRwDiaZsUmm/sOw4196OuHazF1cRoQm
T+1/zrPMEbVC4I2gJaZMrjKbpBNTxcG+zdl8lXFwtQcxXFOPCGDiXafbv/+0jH/5632HGafHK7tQ
GPv/aCm9yiUzzp0pEFXnrcYqjuABhKz9DAjfla43e5u8clpjDys1GL+r229rsixQzZl+6Z8Hl7j2
3hMgvsHNkPcW0UICSLqy9vB2//6HNf85rDB1Zri64elMUAUeq3/MToqmrvxuQl3mN+iTCtakcn5J
vVvaDmxjbFmdlhfXqKqTK9y/3y7/LOxoLXVyNxmoNPrFbAqCUmstRvCXAciwdHRmjmPd/7xUyDHQ
ZMX/4eq0/uXqJJRgnm6xG8dFYP7z8w4D1mJdUsLXJJmZDZdgIUUJNpH/arliOKkofSAJR2PUhcPb
lEJNU6b1Phdq57SYISgDBIilDuapj5d0ZKds5ul08Dvb32Gl8VaomuVxrIafY9zmL3nb0pINQQyk
Snc+G9fnnEdPHbVK23qzbOTff0vGv/6KPv277eskjJtkLPxj2D1qUzLlqYcwdS6K1cRhv8KbhRDe
Z7fVl0WHDZkbTnPbGqakRpgrusLTf/gp/jnXNFAYOFzbnsNf4xrufC39r1lJ1If0Q7arZiOLgckp
GQi2b2BOQcC5Nx7ZWE/L+ZYo6AIaw3lAe019dKaWKGRR/1QSYsZQxsV/uIj/ZeI2/2BCMGmzLZ+J
2/Lv/9cPpnxpagUHwVPD7JGUEuNcmn1xDUdYA2EYv5RG9tUbhFBpBdBBAuLtQ9+xDs5dO7zorlX+
h0+KPcQ/npimDoLNIJ/atpgG29Y/ngFhVBbIugwezAkYsxI+xTIm8VemRDrPghworsHuEPmC/tl5
1Zfuu8NL2+f9oUDrvpXITsuQGaJeJcfOzLIjcnugi9D/94pVL8D24o6lzrj49YDTy+lxEgKTYcDo
I7zOjmkPaynUWnUTQfkrbgX34+S9tHXTPpOlkePeoQMUfw3hVF6T0sdZtxQ5joZ/H1UYkwdDXJMo
TfbLnbH0it6gtXTS3B4qjH78mY/9Ketjz4gBYGvN3e38Tz7bR9YxfS2NYKRdPnnAP5/0OLZfU+E/
L8OSRnXZ3fQ+9M2fAb0qIiiQWmW84rKQm6wbqbXnn5HEgR/NHIdnOZ31FhfprayQJwVzum3gDZA7
anTPrX0155fSZDDwdzs9RBbZexjJXJqlTTVB3PAbxKIrNJbtuo8FIm7hTl84klsay1/jMKDHLbB8
WISJY31Iu+fB43GCqo5sqp5cLeS173zoNi1knOodO1TmPrrm7wcvMI/C5HlhzEILmJjOOrac6uR1
fvWwhuB3FrQkhDhBeSg0yDyjr9cPPdPZVAxYyu3AjbaZbQRbEsM+azq7X51lYC1yWeTK3CZRDc8A
zKX80vjNQ2S1/G5LxJlU1/57AFFyFTb59Dr6Tbs2pqK7yxxhAW29xQZiY4WN/AhlQiDIhIpYRx+6
6udrSE7hLPWnrTC84lXmTG9QOu6jVGfgxf1t0rtQ9PTEus91XO+Os7RwPFvS7y52652sLKpPbghM
mExawtanM6a5jjWV35y7roe6EqfTCocFjH5qmDR181d2WX8uG1fTIR0R2TtvFs61QI+ii4mMx8j/
Ky1jikrjy6+MitvV1s/THCancms8NvGE34Yvbw6FRkikuI2FHA92k1wLp4W9y7yq8SFNWxKTau2W
XCqRtfXNDh1yyUx+ZdfNV40o4G3Ain3973ddPrugEsLesHz6t1YO9LjD5H7ziFauPdN7inFA75e/
RNdMBNdjSWxoIO8ojUf8d+UvoVnuKg3iEE2u9ViGDyN9+yycp2pm0r2uVE8alp7ZW5QW331TQU7A
vboLrGHapJE+HiK41E+qd9Rzk+NB+fNwVaUXb/D+vBMvW4DvjQ4YJsJzTvH21ERjxg2I64/701hl
DoiKgYyzd6car4RHNLcgKZLVmJg/c1aX8Dho/qvZyUjrs8vwi73Aa+T08o2fdeK8MruwCarlRS9j
wB8O/tCcK9GQ+gOBZHsYjJ7Fm9HMuQ5VfEb4fhnmS6AZ8UVBP6SGMUT06llde3KLDmGMQaN6ItgP
m2+qjpPd62dyET7/vhJqt78qx/BXZUQxFCNLLsyUOMP5u4X81liVcy79sT/omn7pEi+/cerkrDEQ
mRkJVoYMUiLUMNUiBQNuHYUtcfECJZWyx/vUh+VleWmburyEdPxsOzPirEQev2Brz3MxvEwyAbNE
ltXKmOstxOuM9trK2RV9+DvHb3ZhC2oeiBF06J9Xy3DBUyy0lmNZ4Nw/jDhUBUDdra4l7Xb56XMF
C70u8/3yDowt1OBVMp+ZwXBIgHnvbALdvnlmcKyUba6XRy1U5HbDYis8KEaNR1Sg2Zb40ZZt8jXD
XEG5rRs40cAsLB1+Dve76z08H/M8L42kCV/Oqm9RB2+3b00CUPkgW8/Tdj7fNnlEKFuIpCCyJTnF
c4lZR95ddxL7KGw0Wo3fAbKU9UZo7FD11Aawo6EuLazm4ukxmtouh/XODm3tSyF3tBMb1Ofp1W4H
bvfQ+e6oznxLuiC/SuV+V64bnRqdcDTWBO7F5B4h208TW1MHviRlHZyyQIFfaHoDBVZvrRHpl4fI
bop956TtymLMszYRwpwxaWJLLnq5z8g9QfUErkdrY4nxy0seRenSSS3FyNJszAOpOLO0W9JZaseG
rPqsXJ5pqukJKZmm4uThI0uRz2+cuoO61dEWsOKwXnTDOgaU6rvadYqjbVgn2ZNiTGR0tZJTDxJh
0gnHAH2g4WnAH+NtprYg8BzvkzMGM4yVFMQCiDNZEwK8CIthWOsW/gGGANGYYGg0a3Pf4joiUVSd
7dFOdwjK2m1YVd7d6hFakSWBngtASRlCG2oEswK43HMKHPAjDEtqi424PvsZQXNLk2zloFZ8dpyZ
9LIvTcIddzC57ZfhTGuhXPPnk9Ov+g9MvOrJJaFn3SXW8D7oH2E9Xac2Qpc15D88rqJf2fQqh+G1
yKfuu5aoa1/8LCq2mHoNGU5bHhJWzQ7fJkTqs5PIczKjBbXmtsgEZ2Y7mcvnTJHVZJmW/yGQoMt9
Uk/Bw6zyOeIuNtVe1uJ5+al6fu+TQW4Jtu9024Rac6a4LU8ow/iVR/3LtTPv2Fqjf2rpPcvWZKDU
D/1piPXw5OJwYeLgblrRhC+yA4LDGaA+iyR8xWhv1EV+tyVgTtYmw8rzwau4XoSpdtj3Thz/APu6
R9Bl3qEKz8cE7potTsUGpfoAHL4ee0gpn0HqxO+61R6kzi61gJZxQvnt7keawlXqYOmETTAcjRLm
jl6P3xWPQmbDRrQzC0fPVorFUitBTdRGe192UjZxhpkXQxQcSM1FLSifLJQqq64pKScgu2OQs3+T
HXLpTLgPIRvTbV4Fs3F7gpqWjeVZmHl5bUWSH2JTD/sDt0N+XFqCJrIZgVAJbxkJinUcagLqAk+3
EI6KjHr2sxSrQFym6FlmHsT1zj7xDe/GUZXvcRlG55Eb86kNTeK7hEwffeC/T1k6fEpiCWFnuNGr
6Y6QVkuknzojPrv2o5eSMN57LdDt/w5RvnJKU5Cy74XpWFn9UenluDe6uAJJztQnyb65opgNkm71
mVUtlIbCKI5dS4TdJsc6UzsyutGZssdqoGRpPO8Qy/YEGhinMQN8pebtHmJEohj7zNkSCkBKy/yj
9WDAcPa+48TIjr0zThc83ZfG1cpX02mP2jDWnzkz9GWFaFgyXAslyotr4PcI/WE8gJTg4ZK6obVL
a+Y3tp5+KooGctfh4XaNm+6SuaqpiMUs9b7+E5ry/5U30Fn9s/2jm6CTsFn00Xy5iLz/b+Nl2nna
2EYHqT0m4hFhsQ0seJbcdmlrH7RlTAeoRZHLI+VJGDBhPWkdeJLJ06VFwftDY67/TfUK5rBLLFiT
5/YV6Kt+Ht0PPbER4RJw/b3TZ4r+ypgM2LpDA520IDXUDYXYEmjUnbwcIwXTfWzbnuhAPvI2M4e/
/wU9skEl3n0DpxPSgBj5QUSBiSa61rYd9qVnN6cUjTszZXFC3ETZZq/VBJlhrKPidcQwv9dnK5jl
ztB89wIqxr0wmZabyXXBDgqWbPQ89VWW/nAzcxgTBORWLyKP/ord/hei7lnRQYVqZ1Z9tyRhB0iU
tgTdlZf/eYnzBKGY1OvdME/pLF+NW7IJtO7go4wpDnYv3S9/NJDpyn5r4fk/BLTnq9b17LeawGw3
zeQuHIiEWro6R/P8vY6eGSd0bEC4mU4WmfWoXhk8FfxGccjzW/lq2AfAwcGN98ZraXgwigN5M+Z8
u+Ui9EfdXDU4yTbkqn3P0za4Li/kB7REM0DpnfnEesb47X8+HhZx3716bPbLEwCR7bmmPD/kMnlK
B2gBjpeIQz5rKQiDBjwBOqCr2lc/Sqcbbi3ty2n0mZkZlPdycKaTWUCzIkkChBYKoP0yjWSxxrJi
uuR5E5+qzvolq17dZJR8YRiDwmKb2bPrT9GfzRYj/SvLyrnxnr6VOXBPUkr+zAjUBM4xSvp7mYP0
HP0KhN48Sg7cpkFZO+0d6zxktvZXO7j2xiUmdo0LEzdR3b26iet/K5z4w5m86qCX7LfZyjIK9gfs
AEkwATaq33sCWy/R6HLd5BAVdaZzBy2P1Z78ZNZsywr3Z+hjs11mk3nakxsdSR2CYVLDN4MT3s5y
gLKX4TYqdfvFT2aPeuOnV6/Xd8uyj456LWxci0EvESJEuvlWOKW5UqBVDmxDfkwTuJbIHNtnpfPo
9Au1K20Q7cnQp3cWCEoyotYGZPoVmcN+AqjMqIeJPhyKmZE7XwOPyCfH/7s2lr7e/2moohHnEbJL
ndMpc+PnZP474mzQjjwQL5YvfvkiG991ER9IDjj8WYenoxphfooPFcPEAjrwO2ss/SzCBkmInpNH
5pMyTOyTvusmfzyloa7tm/lP7Om0vWrjAFefCQJbz73TIKNhyzM7vfoNwTxGnW5MTbUn3RkkOXAd
Qc0mhvGJ3AWJAcq5Q1a23p2uecOiJTneDGfnkO6MZ1l716fgw021Fz/K1V+NY50mxLlAa1LjGIOF
XzfwIGu2Ra+lTaurqDKeg1YvbtrMqmybN4UY7ZfOhn4oJO6xOZVM62LvlyG0lVkFFxNOzW2aWv9V
A3Xr5mtdNa3ajB2RH4DmWT0xsmPvTHRGnxA9Ru66jWfWP6BjZdSO6HCjOSHhtQ18BN/yjaPws3KP
NwRughcYXHSwSywGiGtsCPE2TQfB8gIudJvUMC9bvGhGBhMg6wcLDdR+EZLg8aBmLLRwb9utOJYw
N3aOHZM3MZ/iGRSw4keWOxu+B/mR5ljICzF+S9JZ4NqMEx7IJL31HkiIZSPQu7Wxh9kDbxqdeeik
8uYrZ7oxluh2vh+ctDj5Xk1NRwR90Z5V4TyadEFj9+5Tr2uoqJUy++2fw7atYW52c5PUco9dlj/F
pnmpbdv4U1FYU21eS+sQcn6AFCBYpZN5dOuVG4L5JRga1z87u/ltbMGHqMpiOBhp2SPtkMy5x+7V
nq8TXZuIJ87tAFDtjBbGU7inaK1vOOQC3JvyEDVu94oH5IesCR8QXhvc9bbb1I5Wb/QOEn9XVM2h
KVD7li3qEZImTgErc8ef9sxxkmsM+f8zaNKPUnThBVVCzNqmt1ZVmxvfuhE+TVy9m1G9NdPe2zRJ
4F2jHOz0xO74NWClX1XJ23K4Ly+eZEtfuxd+iOgyuO3wGhGLgKMAtmRr+u80NNlBLgWcsGw8tfC0
TDuMCWpEMJlCzOxrhAETnKMNkYQBM6jYgDIxaLg0xhniaFj1U6DxNDQHnJ4+QLHYMdBbaNCFge+U
Kw7yYrsIisLyxWy16kKpugI2IB+FDMm50whK9SfvmFG5IfWPJgYZYfgw5HsTmDbyjTFcmx66IpGE
ZzRgkNB1L9sQtDkyS5oCMmtV9mxEGoTzwTrScZBTI0puda9qKY0c9pttFqyqpkwf2JvdDZT9FPcR
eMcQCtZ1CCEYuTbKuKSKzCtzM5jXge+tUqLmBq9T36nfoVaSN9cIweksvN9T6aTk1erVidDyFnRp
KX7iiXc49tx+g7++fEWnRzTWBepD/MEhXKwNerNjW6TJB4FnWzthLK83wWkZME3homaW2J11L1z3
dpTf6hHEfEIDqk29ew9EXn+ajD02Yf2ogT7gmk08cPGdcxzSAlQZ4/Q+l7ixEmhBCUkcUjO8t7TK
kk2RkgIJj+EHHAQkKziU6q3FqAgIjd/c7VT/bWZxfYRocPQJ17hyKnXPHrqZ2g/FRTP7b0nBR9PF
oJnUaJjPuSMKoEs8W7CS5hKXkwO6RMe106K93v7pzzM2jzTV7doeyUAcnNE/SjN6GZY7eKSeeULT
RqRMGDe7MoeKvfwJkRC3YNPRcUbdSdCxvU/Yhus+klu3DZIt+xP/EikRgCl0HHiRRM7dkCLtKjMc
Lqbhi6uvFBOl0LxKn7TYudCmKFMHt4jerYIY48Qka7RJm40R28k9nothVwOVFPrO2zACEq99J3ks
L8BBnixy7W7Lu64WNs98kKZ65K5Lo4mgRSUdjTm7rhWALmP7532RlOq5Nfu/gBmBO/Hbdw4DXMCm
3vlsudH40zc/I7nSnpc/1bh411MR4TtEVbELFI0DTjvnZfQoC8bcV6dm1vTJTLVrMkc+yqEIV3kX
a9Bc7VRexFRxO8Damn9bMyzIL/ahAs9nPfcRS4YJlq7riXVVjR7X9//bdi4nsoDaZ5ScUOxol/9L
HaDMmib5MOAA3AhsQRdV3kYrsM5pbwZ3NwigE9YvfeHG+xDeyUrOT5fGYFnltlF+zDi29lj3u1XH
RXIkHmTORuJDLUaRk/MkQMt7G0ka9q8uoytJuJsnqcmHW6r0amgwXRa9X+cIkIEyeWkF6FdKUn1t
t5grjcIIiJonvJUgJOfu+p1zn2ZTozv5Nh2Q4cOFqMItepOnvAyiHdEy9V6hsbnawMXaLPE3o15n
a7vX8Mp3jgnLP/lgRdTeuwlPoiOoSHW3cF6svjzqgcdTDH4Jvbn8K5mFC8tLVFinpOuZfCkLLDmI
t11rWisITPV9tOHIMIi0L8O7YZTVN8MDZ9YV43PYZjsBzeRlnBtCRxJ43yuSb2sbSjTBLfhAwLeb
LY6mRY7kzMdsOpvc8D3EAO1647S8mFXZ7C1THkWm5LGfrmUb1tRDqsIxEHTEjC1zpR6ewTp+Q47b
HXHqQjmuah4DIFPsTcO/w67kXG2XsOE/Y+t50jl0bneOfk+t25/6KR1OotZAUeTOjx7x7KkxHBsy
gUcCQ65jgc/2ofYwY+nvYsNnVcTAaHlpE/M7JrKKp6WZy2MJEH654pYL0MpRhphSSw6R8HiSlFxM
KNRJGmode5/0nKGV5tSP3IuhvA61s7FSsYqTTl6VEcvr8iev0rcxdRPTMDiey8NgeTHwHW7Ym5Rr
wx2+J15UXwhqHGHd9J8+hq2XmsOK8qZ7uOmcLuHChG5IUarS4CjD+OcfqWg60eQHc3WCZCffpMB2
ABCW7E9bV25TPJzGUyOgYBSkqUyDP24SEtdekR9Ep97s8PYU3/FK2B9zabXq0fqvLDZV6zFh/mN6
SbKTTcATvJg+LEB2a4iA6hkKybiLrHxEdcm/jGWAPTKiMQsal4ZXVcN7oBk6VAM15xXzFtXWKWwb
hsoVk0hMOdODr/KUzHtjFaYaUxYAX1aNWj8c7P5EnM47qbHydYiCaT9GpNS5Tm59w2ty7nSYU0lW
UH+sagN17hN0zC0a2eiXGJO3ClTMX/7Atr+LrQT2LBCB+Rw9dU4yPdXzcOTvt8g8lrek6cKHqpkq
WtS7dty7n36TGmwzY+M6ZcVwh8HyI+gEvj16vW1ipsWtavJoi5mfNK35rWdZePmc6lLraNdkTzNs
UA+/DknIVTUYRHekBZJIK4o2+az9MZP4xHhXXZ15uFPVdrFL2WINSU8ecSztx5Tl9oMF/Icmp+K8
/KNWhTMt3y6e4j4ndWH+XRpnrE9ZAch0eVt6To20XNtIv4BYEjv1p293SKwUxHfiRa23SJ82Ye4z
tW1yejOkbiXDkieLhfhr0HXizuEKI4V3ca7SVwbgPjFOvWt3u8hXaFCYJj2HRfzlI65AEcIF2lYB
7D9lXpVUJ7c1xc8kFxvRxb80oxgeMNraVV63wanMGwLjyuil1pN96xMgMslfEjgN05d5ShcboyCM
B457m3dA3nWeC8uDO1QcPwUPG6ILOdmXIzOuHedMUUNS6LzIzNTgnKcEmdH8uO5j+VHDOYU9FNl7
RnryY7LHnXSq5jqG4asz5eFF0ICvaNe1z1yQSilhXT2XjWxo5MlNaxNa1pKF0D6uo3yTSU6MTjfj
jzCcnjOppXtjBAJIQeefjcjkB/fT9rtwACznBembLeASJ/LY7JjNailkGPQ1dyrv4jkf+FxbyLeV
J7vj8qzFi0HX6oDy77t17uYMK/77xWKpsaqM707faRzgjPS4f3fK0PO3JuvH8+SDfp2cWLsLl/+o
kdjbRS4dUo5xsm3jsTA+1RxKFAl3POpdK17tkexMousbLi04IT5QPFtVv6FsveqJaF/MtL2JPkIJ
ikH+Htf2sK/y2sJuF1u3Op4eDRvmTQuh6c8dkM23QRv29cVmgdNb4a7DDn1RQljwSXP7hvAUqkzh
AvOM8oPNGfsxk/h9VR/+nKVAjFnzyfLSj7RCoPuCemVa7VdH2iXCuEjPV6XBcEIzoukQhO/xLPYT
XZ2ep8jzMM3W9ZMUmXEG1hkeaiv4mGiTwQgU2c2Jx3I7Bt1zN+/nRZxdsq5FUF9B88N0d4/yqtu5
Wt2cnFqjvZxHTRmmXDhIPfNlvNZPXSKCU2EgaKGEsg7LcsBFtAGvBC+NKip5cIkBwMYG3gWe9S+g
ANJee0NTk4Hgumddf3ZHM3nA8CWjzxheqb31R9SU+zD0zMvyYJZuoK3GgvBcC40ijjD9vBSrVVu4
+2D07gwfR1Y+cX6x516Lz4vNa5k84ZDzb1yK/VrkMj39mVToxDTex/npM3Eekeczl5HOCybVZt+M
zJ8l4KUwd882RLILrXtwB6FS3KxxBI+iFUwtEB8tO3nLxWoZVN09L+Hx83E237MkPpQ9O++4TzBf
28ObTKv+bilE51qP4Fvk1oppoH3L0mmf93V6SYAM3SxwcUAnpit65I+i98aTNim8SUHh3gszfAqc
oCWKCIsVubLufRAMHlggHZb/1fKPEkm2EcGCnDjt1KOqnuh+J8N+dP5zCO7tpbWZWIdZfW3Yq+8Q
V4erxXuw1E+xwEJikOaQVqJHPci6fNSpt0ppaas/Tfs8fl+WMTYm/uv8WCRrzOcx5apqrYhQfXdN
51MlJQsZI22uTtgDkVBNecmRYG4UevnNMm3twatBYb643GYrw+/FNsAN1c4+xQly4xls5MkZ9ESy
CKydFQPaYT0OsP0zqtJF9R8NXbRPxuSvAPLOQUoBeTKyAjJZyFIPMgYvTpdRJ4r4S9pa8oDR6Z2x
7906dKbHqanHSzOi+GQKDLww+F5kaI2SNoMnMos1u4rwplm+qemNgPNjl8gzKYYxwcmrjnqb0ygP
j5Q9eDlEf6c7+h2l7FECdKg706y+VGoYz2GU/Wg0BjNuZUQ/7EKyX+NsZPf+raD2XBUBiNmCUF4O
f+4PA+rHDsgcXq2488mSiqRGrvA2EAxeiFsfhmuB5m+VD+ExdyQzc+fHIMhGgdn2sMeYyR5UrroT
7P5kdGZCBHk4GPa+HzH+gT4JZm0iwwaZexGqBGB69IGeM/VJXvDsYuUjEVUWrMiSLmvLBP/mW3yV
zOAFT+2qbTZmObr7nO4epAThXEpT8cYnszC2OSmC0Zcvgxwj6j/cDo5ZFTuVV/EmDjr+2/luctIM
v0bMRCrKxpXUTbUttIwmLf4eVSzAEc7fG0GYjpkCiJUDOw9TZ/9fRuYnJSnCGWK+nKg5BYCoV8Su
eocu74h367QP9hnoHDxzH+MuPYQkK2v0qajpwTrqtO7Ch0Kbsi2zNG3Oh0OvMBLB1ZC8EZhFuYFV
f2yzhplikf00Kuorlb41OsNhiwEwiQYkKUbGVzTWKHhNc++A9OCiJFiKvEkCdL1+04/eutar6ca4
aWWq7o1V60cDCjgG0KElGjDIosW5ajA+HL7a4Ffhg/GN+6/QIkKNJgOGKuFsXDn5MWyfhR6U2yDT
SibAfnHo1GyVCDR/SwP9K9LGjeA7rGW0b5C/MScprnnsAdD76MYp2MLHYu4VJzAqp9RhyIpRWmny
d6rZFbk3rgnPN2GkDQa/b/TpJLSHSsDTDAa2pKIuCEAaPTiCWs4i0SexuYshWdph//BMt7+4EZ0g
uqFyNTUsWSaZxxz1eXBqHb/csasAwFLHb/Oc/SzytFr3bAlCxkCeJYjXjVi+eCg9Kp857+DrRGLG
EA/7UeU7k+ssi4MNfApmhANPGX00Ibmi7bAIEkKXNHk5SEorug+x3ewm/au0va9CIx0T2Y6g6i7j
TUodptTgrmPW/67eQKx0MUNDQSlyTbD+BTbtPZqWtDoNgFai5xt0cXTngfu9FDkc3jg3V15Ng9hT
cI2t/Om3wiFbzTbI5OBwmQbmVVGbAHUGHxa4YboLY32W0nruUUx75finpvNRlSg3PYTu9JZlRbef
BFVsydGAlqLy8cEUZuAjdYt3IZF9mjLIa8vkryCFYp4xb8QGAmvHYbipkZGkAhtDO4excOzxUhxC
DTSdrxURzHbucMA/IL6d/uBFs/A9x5I44LhzoxBkjAZ5V09YHYca6hmmXy+YcrKznxS7TutrSic2
MyY+qV5B5Y/9Ql8ZlDLrDhm/ICRQpNUlNSHFdAVaedmmh7pweHQirQBy+yKr6jz68SGu22Mb8niq
agfyj8oeHb8wmmSeDGbdhPBS471GHLte+v3Ryg/oURii47xNQAG0HemWjlNtvZ+lEebM5gh3cvS8
3ijgpU8jxMytwWRK6c5PxwOkhwEMxDLjTJ5UFiNGQcaNLsih0LR6nwbuCxVg/RTp1VcpYKGC+myP
pmhuRv8t0ImvjdIZZ6ZlV0SDf3n6OLuB4lufGwnWBGDKkcYmxYCth87QJx/ZBQBk1ARPqvynX3tq
a3uPooqgN6ko3/ejs556TlYWJW1fn/oKRL5wV7KI6kM+WbjrcjrywQYmaxFMysSYGKQAhV2SfJMt
ksghtLNDI+p427Di2PSN+4643312+M4VApaxJw+Rb5wEtSr5XU1kW7siRjxcT1uqMp/QKty+ST2A
ea93uGCTnZ0A16smFKhW755Far1EQcmoyiius3JizUa/J0MOhXUHDX2NfMPClP+Doc9FZWVJhJJA
Yxr24UmnxOBgqPYETRPLG1CDFlG7KyS3q/IfUcTATh+PMtabCx5l8Mhd9swzi/hcviDTVMaTrsaf
Jr4RerY2XduT+StjKQ3pG2VmqRUX00HYx1C6epoio9vC6IZiH0xi09U/Aoj/c+/DFK/HSVuydyUg
lmhUQ4K7GSMWNrSmxJUlEGohQuzIU+xWJdugdY7X9KlyCR0yBxb/QTgMZF0T9FITXbwJgjHeBd6M
hdeZxoaFmtl73TXruAkCG35xWG69da/YHggtHzhKaOrl2BrbrGbyGSb7xivc9RA47KPTjYxLouJy
xEsoaLxVHsfigk+vDn9rLdqAQFK2hzyQ1vVoNlurYh8eEWqfwz+0a5/UkOQDuvdaNaax4wQkihCd
2kvcdJ84DJ9dS3w4TvgNGXX1X0Sd13KcTLhFn4gqoGnC7eQoaSRZsnRDSbJNTg004enPYv5z6ty4
nC3PDN1f2Hvtx4D8FNDl0HyJrLVi4B3ueEOt9GGy+F2xC/wWhiQXMKJ8dWR2jCNX3lJNHi5SJ1Wp
r8LKo1UBoSzGZrmtE/1TDjbiIzFyx/bL2sOaX5OIcUYKt0r65XMx9QYtHuSjFC7l0KIWCpG5jomy
D65q3zwPB5AAQkIkz5w708bN2Sk77gyavERfzAgeim3XldvU+SM0BQY1MukRc3e2BFmjIuOS5SLJ
V6JH0dJHxl+pfEypofWAOhEUqPGgaIOhnSsCuaM3/ttnxzbHXZ3SuswMRZna9TMt3FCqkrcosTeM
7YK1ZX24PKLowQBs4/jkQGJlQs2BVxUeUcTulLeWNQK+Z5DvAqxw03C/TYT07qOxOxYwPdZdmn4j
yULtaySXETYSch5Ue+7AKxSoU5O1l0JzoLYAkJ35SyYUcb5L5lrZ/PieeueT/8J2P99aaEoQlsYY
agbgTCrvoIFSpxU4DFEIYoidus+BCmvv00kyl+QaRRYl9BCib0yeAAovpKIa0ntUlFtW8WJVTsQT
xmFB1jDMaHTLr/VMPA2aEsi18snKhrNAIv9alm21o0xFLO5/IXEi/NLfCLP7Q2wGn2q6GEORFyuD
F5y9HlFvuBfHmgjRrEwuYONsKvEsI1kmZt/a9+46bnPC09oiXRkp5b70a+b51bxJixHAcMmSskuX
wTYZKnldH/3J+6NV9WEOo96GNRti1Q9b20QzOfi9fRiYLGKe7C641EMSoHZh4L53PRe5MxXkjAb9
VcNsFXljvEv9ZjvEiATCvCFaJ2iQxx5N9a6GpLWJK2oIDJtvMCFcjJw11LMGyyp4FfrUWA+7MYt/
W1y4SVqdpolaawG0U71v7Sx9rnVOPqAkeCnGW1eHBp/IBVtWEJT9YEzHpLWQ1lU57viQc5HaL07I
duttYmbczkd+OsEVZGW6PAgOt3mROHzG2+DmRItZObf3bIk/l5lQHg4/d7AYFthR2xFT45mFqwRb
3w7U4qaBW68JST/0h+aqiiig2cmz7ZinP7mJBrMitweLpU/UCmnF7LvI3HXjmyNIoOvtB1YSyW4u
Gfl1oWCQX7QnOiYI5gPBj0ntfYVlKxlmcJjKqaEyInQqKdVN2dFbXrrN0TZ+CNwwCDrVoOnNtuRm
HbsNnolDp/V73ah0zxh8SQyaeGjwhSM5qEGmqJcpsHMiCZN1ori+nSCGAiqWD4vvntxhqajzoD1T
AxuOxfKk5FZPI9p63qlpXZgNHACAyk7avU6lNveWZx2wRRg7JMbeauTjgALioOZx3CNdWGJQCFsy
0+wIlVjOyZ9OTt6hsYgOaLRFIopeog55lqwMSm7TdUdMs/1mSjkKqtmF6GIRFBtQIaVnXZ7S0CNJ
CZseu8nmgRxsTMUpoZSdLXZjOVWbzrHPbBIYfGbJppAMopTZr/syyw8jhqw57P6YcfBsVu60yysb
J68ajiJsfsNCYBAmsAp4tmetg2kvZjzsXtqefMOTG4v41ZRhRIbOCom+6l66BZwoStJICtF95kFp
PI/s0BLQH673XRZt8GF6iJi6BA5dT0CeH3Y9yR9K7p088si+U6AbXChAHjO1hPVLFIbkSsoQAl9C
bGyIM5sQMTCZbWlm+8w4ux1RRxlRS+vSQK4lmYp3kF1dd96K0IVuPpKJ4UOO3OZo8OypZMKMRMkp
9H7gLRZgvral8uOd24fxGuveidQAkMqqatdggJ4qD5lJM7inJADpidSw2FQ46UinjmJQxQE5IduC
kzWGmLIt6vEraGGcA/FT+yT4S6EVA7H0nhj5L8lkrE2qaYDjX4D78K2nlkN577NJZxpsbGupT7zc
1zgjg0L24c0fUSDiLNsAi5EbchRn1CcrPxxiAFozAqFmg+8E8kEvCCtjdjH5aN9Zea1HJEwM11Lm
iTGFOqCpFajidgdnMdzOSrpUHb7mXTlmmfmm8uSApQBwc5kRWeyCUNA1OsdV3iJCQQSYbRKL6AsH
rfmAgXnTZepTxBicWIg+Ohi24BuXDRph1BuM722f5xEFbdS07yVe1R2NypJSz8APlsC2RWVsTF0C
BY98no5GtfcLNoZ8B+vi+BVLIpuY4CiErPmSQFkdnRBA2ThYD7yD80FPDTqFgNRqpJ5KkH/hhd9e
2x9rcEJbNsaShDt6SDSbrHzyCuFmbkjUUPzQZ55w7tgKosv4QziKs2ECHu3sfm8Ppb1XQBbB+0Rr
CII0+5hnQBFMjH6vbRudm2LqtqbhlE/NdGkMfGatE9NtdhnAUglDITJLcQEfXRJ3Wv+tuvJWYQbi
fGB54pUfaPvSfZ3MHxVnC68ZyV2pu4iZedtsUJdUSnxk1bMh7XmT0M5xFXIGOubE6DPeg7ei3/eE
s8WetxMAj3vkwddOj/FuoYitk4LYjnngSD+jP/QPUNwn7CpQaZVFIGI7KubYX5ltkR3dMZrlgCBK
TLkPydyRQVGXwzma9S41h5fQ9gMAodObmOW0VcbNMuLPyRM3r9QzQ0jSmMl8U+Sb8xolorDwGdhI
rTnUbB/NV+P8ZLYcbrXhQlwexNmY9YupficOnnEPwRULTyQeSrNCN8KdTx22aZKYK7YPVoi09Mox
i2qFOFNyJDgs7KeHsTeKB1maTESn5tTD2SS0zIy3gSOYkaXvCrHvlso33ucjXVuDLGSnHApB/OQH
OHIP+QhBtivofr3Iht1wJyQkcm/ZvJV9zhp0gJJWmO0TmjgEX0VF2J2dncJYe9ugaGd22uOnKquX
gK98NSQonTRSaJJb5Cr+nSdLfPahIuo6sdkLdK8mgIQHrNEHtpUJ8r74V1IjwZBOB2rcMmHHoBlt
HLHta2JXwQxNdTOu0V09V0yjt83wPSOJJUUVh2YBIrZt+sPQ9/OjnfJEQ9ifUBg9s/7B/bYERSE6
Js7LT/hIDcBfCXj1DHKSRwtPHcScjWmR1mh5YqlrUT1gC90wNUcrXohz3n0R8uRd4MBbZah2czge
WxT9a6TpzZZZwMMcm9amltHJ7Ulsisp2Y7p1dEoIQsmpaVdD2nzUffvmgCifcpuno0j7nd+qRy+q
yIcLiYF0jXrfJv1vQJ7WoTKybxa50YkZswAbi8xSE1RdKfKFiThKXnrPPSGzhdoWQAedPegVH31f
kg7r6B+Zp3/7XPDEBD0NA6zgMMd6n7SvQVnJbY7geRvk5t98sJ8Z85YburmRXspD451+u8ind0UT
det97jBPmhH/bzpwbiqKiccamGTMTqpPss9+VSkToSqvmo2VMedPFRkmydzzCCCrMhMw627Snb1m
OkwWQWcUTvJAlOJTGg/rfhlbuZ4ed3YERDYdO7nGDMIoIUW54AzePpaCbEFqQsfp5yvQ+4PwpSBy
lVl4qBk10YCy7lmg+qr2qn04kimlUwY9Td3vlZ6ro93Zv5HV9cx/GnNriZ9EJ8ZBJC+Tl7EtSsc3
5H1/aifmz0g0Sw5zEuD+9K/2M6yna+0h+G/mwloDH0X+OQXTw6Sw7TyIlje2R8myjpeMB5nYTKkJ
hViJ4Xuc24eOzRqhbrgROoPyr0RUi90MyBRkgJWbT4eO5e5KWd0tRB5B+QzBOs3rNUPhGj/A2fTK
L5ugUq8mdsi1rWuv5b82zjNUD9mj2xNlMturMmYaV4Z5uIKww7iOTRyAic+xuDQtKkR6Sq3ob4lY
8g8eTUecNSXToHDH6K3bRzMbTZmUF+nlxGq/1mWChXQwavKz2K/JgpAgroQPV6XxVRYIPqye+FiD
5xMcAl7Fbe2ngoMDAVmvjL+TsN90bNg7+m9cXjgU/ZoFr4UdYSX415HXXOkhQ4TEfEb4WH/GoTqQ
5Ec8IUrz6pjaDPeaJYItrZfB7Iq9ELMhv8svpjV99WZtnnq//GIYY8KeYFpcWhMEkvIBSd0vGZB/
Van00xYVeJt+/NYgqdfMf3kK2v6tLw33Quab4DEEYUv88tiTFlyS7Np2NrqT+J1Jow1rErpLmIBr
UIzn9zD7/sVT8zSzhm2sMTuHJmqEPiOWy82Ns2c2+t3I1cGsnXA9GLrcuk7C44L/jkPyGZ2VsTb6
6Gsw4enaZYRDkfsVyq+h2e6ZC+K2Azxp3jKpw12bCbaYU/6ZAAqxAVvoic5Fw+EHfkzoJrx+Mj2t
p7Qv823blD1Z2e3V6OLH3qh+yGZCoeFTRfoSjSAxkUNoYiwsuEInVlrvsdelj82qZBkT2crehxJb
az0Swplhid30Uu8UEd1Ag/WxEGjHMFi+5F4x7YxBgMilze+ZVnPtrAkDNvY0OgxJ+uFdGe2HkZPf
KWahMW4xAhzy4iUyeEy1NV5L61S3oIJmiRFE22j5XPGnnSG54Te9+SGqISXIfVcB1AthZxuJPx84
IdUpYgsXR2HRb1VZAo4xk3ctiIvOcn2QdkLBl5KfEObLtDvTyZMPiDj2UCR1bMfPoZIPndebvGq9
pp8n7E+HzWLnJ8LQh4C4nqvwK05DvYanhT0uNJLTOLvPQ5UaOzJQ4AfVmGhSa362q+RJFeaGD3x6
y/zhpfOYw/XT26T7+gXf6a6a+g+cDNUFTembi4NqtMLrWIbXQo0vUYW2yG3CF9YbNH72VzIyfyfG
diWWTPuY+RSo80v/W1smzTwu0jyGH+13kblt/WkkfbfNLpUmo7HTGXFyecb1SrfLeT39bUgqNu1U
XHrU2WQSf1rBxOy85TcWMMEZCoV/SpW05yHllQpmgDKZYmtwTyK08jC73L/hJV51rHy20RTO+76I
fio/XWq++I/Ag753kpg8ezvYGY5PmpBFjVw27CDV0s6xyhykOsx1yzufFftM0PMjBYRr+60E2j0l
ueQthKCh+eTaZrkuK/sz7f+ODAFWQ2Ra17afuEw98vsQG3+PQv9LChoeMSE6Lf9MUYswYGDwmTvu
7zSg4c4ssswF7YPOxWcZCx/EXni0GtZMsoyYKjKHrSeqwCzdV0Zr7fEp2jxNoP+QbGyJEokPhDQx
DfbSLbLWfu3P7qvSNipon3Y8Ks2NjhgBR8Rdi55A0YpYlEOdU0rNmHBNVAErspR5EAGgA/Zeoacx
NljibZ++GFG2f8iQC5Hv4WxbJf52bBsCS3yPtJar2Wy3FPD5Y8+MlHWFpsafo6OuTUZdiIFouUS8
ZlLFlH7kwlBCklwpEaGXb0JEb47BoZY27xBXsT/ZGj+9Ln6FxsyFb5CiI3obvb1PhvFEjIFnpn+7
OMxPRVV+0dm9+bOXHJHMAj3Q7XMb+A2RZtA2TYto+tFnPukwGNJfkwNk3OREl/n4a5jQKNl/Y9n9
4TUnHztlHJ4mUfNZo2W2xzCk2SJ/FKfcPhhTecvJgDdiEp17eCdzvWelBHi09aMtX+in9FheCBm8
BxxXKlnabSRatvEvHdHgdPUJ507PObCsFNxWHZm+ffg1Q2Zp0xf3zbTVIx88kybMZBoYy56gH5ca
iaMyB1SWNc5VSMoCJ8duOTMc2tHjfoZTB+qu+0zKaNyiDmQEIuGmhSP9NeUdbMAo9Xfsf7lp4BhB
+tiCaCV9T1ZcHTpkmWg4lywlfXhqCJ9O2iWBgCGJnuisgth5mUn4OfnW+N77cbKNsurEPI0wAhKA
do1meu65u5ZM2KtiuXVm1LPRiLW2lmWhlAMgbw71FZgY27F+M8eoqb0cBVnTzsQmWZw1xLz/Ski1
jyE+nRBbkOIC8d0cSVoNJYasMD7MNPFrk3rXHnu61RRGQ6B9NAMzeDlsGUdD8alvKy4kI2FIEBC/
tEVA5K29oXqwBKMCaiIC1Oz4muHz2Qr9bYvAWRR0BY4n4gmiiiG8W090Qlb83Lj2ns1uuNMNzoWO
kjExC4uuvt07VQFA3iaCqZPvdTzAA0TnLciZAc1sHdl74JuYFyeq+1Iqp1pLPz+C5sISuQZO2Kyh
Hv7t0cQHw0dIdxGYXnG0CvfFjqsAKYbFUJXiow2xZ7MsqL8bWvwp+d2Zatg2PhlgRscHkdghnhGK
U+0j5zCGiThgJHGxwwUAJYGwJ/T9IZb6kMBVnKDUpX3FZH2YAdWjv5lovig+gYTwz3EasEkji5y9
3BoyE2OBLuZv9OnY2kncmIygtHMjGuf+vUA+WRE48ayq/DDIrt8aKqTyqf3jyACARj6gVIPnxZGW
7fv8sybAkwx3+yMivPxEZgGKB8YorppwdgxEk7apL9iQYr+qbZOBXnUFioMlAqTtxveIyrX8ZuOB
Mtvwuh/9kiw6p9bJOp6Li26lvWYTvuoV8NOOVmpdFUzamAPGI4mPPlyX7VTxN3kerwEGEsl5J58N
vL6B4o71x4fSJUgciBAXHcqWJJ1xknbjTxHmZJgVfb12Krb5rfOO8ALNptdnV4Y3kDZExUNWNEu2
OR1cx5x8cFW5CWT5k+JANxvfhGIwQchC09onvPn+sjVCIVBe0ZFvGkESByL6kqkdXn4a6YhflLc+
SN6HRZ/s+LfZNipMcHvUUbcgcsKbmws22fl8dTP/0o7GujJldXYlMR5EFvzLg2Fe407mgSI/+lxA
tCkiYoARInxFsFr3DXyoVYAtGFcko2cyuc8yCp9NG7qgBXNtnEgOFYOXMA0KF9qjRQFRh8BbA4oI
0zux16xWKMdXc5D1xwGai4yZoanIR8w8l87KK75HeAHbEGA9jZDZAggmwsIImWtiOSmQuu8namBJ
nQxvQuG1hFfTadu/9CFBi1Qr6C3UKwKcs+VGLvElkM5gNnoH4p/WfG7809S3C6hlWgVpdaub2N0Y
JaV21Nmfro2FPH32e8PYUeLIHafcSmkgvr0wN+NYz7tFAudP/i/u44p0T+pc0QjWdIE6z5wIoqMI
tiI5HpMk2+tp+ksrl69ml08t3QlpXeMlKKczNl532+hp6yh6EK1luy24gztcUaeJHJKgrZtdpstX
0bhXIfz5QQ1QnKJgyNbMII9FGkN1NybSOZc1pMncI+rEcx8TI8siKNuhDOjW0gNSFRNXh1bALQUx
ck7BozBm4dYfxoOjh2+zLxBi1lWFhsl9ZORIvcnMYFOM1mbLPnu+zCza5oyEc8pgtBMQVTo3FYf5
V16anwOOoJdwsYiM5OUEefEIu+1BZT9jPjwxqtCX2mWEBKcfk9SYY7FhqIP45lTB/t410nOYmce/
U7A3bAw/BqieSGxbbOBYbLfIMf+xUJMMPOJHR47kD3YiglZj/TLS4JqlxdUSYY2C0zQ26JpvEcaf
JE3U2SmYleam9aYHc02k3EJF1H8JnC12SENIHhv5T7UfcGdQpAj01Fp9lhmbnpYzenb5CCc5TXoA
gTriWTo0i6rRnQWCBYbVfVtt7WZ6bX2TWOiOuiRbEjHDOl/HmBjsQqLG0S2jRAxcUSQrcInzaxjF
8IWhQoLQjTsTYm/NRNLHsuOQdq5R7O0GjPDcQAntc4SDIP/rlIG3Rsn1aVRVtwlnayfBWNEQR684
Z1GW5zlh8BK3uEluDcU+nP9BukvqZfnoxywaLK819zLBMBD6JxZvu3wR708sOrp4uFmVgT/QJKvN
jwLvJKpnBSLG6/aZhwgN7cVnkGlC4Way/8bMJOEbZboprEUJnF5SKiqfPE4x/ssz5r92/2JGioUw
H+exUTRVpohumWsyf3jMjXTaM4q7mAhfVlZg1JsEQeyuaJ9rv5yY/iUE1YTuCStzuMM0sQqJ9DlU
RNHgSXEPzhxtWdA4G1GYDADEtJXL3e32hb6QCzauR9fYVimEcY+IAfSEAzSZqTCKrW142SYevVVF
08vmDImH/gbTuBhku4rwcHwtFJx7XHCkKNfOlJySvANTwwbZ13O+804QedpzI803izEjcM4IiQ/V
ILHfzgUn21vgUhlxhOyCAD+/spg3K13dxk5fB2UjZ6d8qBlCIQGOr0VILlVE1w6/gTHG+EhAcQKr
g5aNgT6RMaNHkq22PvW8tpKXgeF7xB9m8s1MvyoseLk0K8RGr/LR0A8RM8fTaNbPIiqI3hmYeWoV
nMeqe7IsQroaUXdYqb0PyukG9cmlyfBsEBsFHwHK8rVB2roiB/DBqHt5ihwHZ7bbXWu8bzsvfbKN
J2uJw81M5myi9Q+C2mk11wYhWJFvYnGDZyzHeuLv8IPdnXNRmQNSLULEnjD5yhWSDFR+BPa2i7EP
UhBvB6o4pEnwdUY+cGKcoQ3HoMgqSULQHcdFZjd3V87ukwle0ODZB+Tsnj1DGAxiDBogxL2i8dyD
L4poVUpP72meUFl6SDkLlv0MXV7vulCr5OiCJETwJXGfEhDhOUZJv45QiLPAZ6R3/21Uh9kZFbC/
uvu7l9nVgozuUiJ+q7nFUZcgfUar9gt5EgxdCLUt5imGgmDweRWpzJJ0i6kq5XwOotdK+Uvlor9H
EEOO4e9N6twb91Z7Q4NNYLwdc18WllrfXwghB0auM1JApK+gLhGsZ8ia3X68ZgnBoQikjgrF66+2
xGY31+QISagVVYjNMoqhG8RIeX8BUKEfmM1nrcvnoAdpZht6ff+XLVnhslCtvoRV6nNzkMo76bh8
1cEXamYKz7Fq93fqAHVzsgF4IreACZWF/4eqmfVME4h3VUUKraON5TolqOX+jrlJRaiR7T3JcSA2
cZGkwipx1neU3IAEghwSEe3wOhbAkjoG3+h8H4FJOI/Y2dUmhMqCVWhKUDpa6Cm1ndpru5E//+HX
CqdzXl1K5mWUS6VDNY+zGHMZw9IetErg4RVrkJRB211cNPdvypkhT9yJvdWrp5ldyssY7NuRpTOh
uAbZxsXRJEfluWIJvCb6gx2mgS3YLb3r/c/3ORKBQHhvcsSzGKFDEka+96hxNCP27Z0c400wjQZS
vTY1wKL7/1bLmcjqsuKfsUfMh5NOf2HmhBQWZ4hM7whiU2PEBMWBH5eLmpo0l5uU8deBeupvWVFD
wPTgKqv0tI8MkkIin0DcQeevQ1sPmFiDFocdRpzMw+THwyO4wFpMc6p55Yz8cFrTPMoRERUykOC1
LY9qsdn18L/v8S4F6TTbrI+I3J6hyTOkIVG78CbE09nVMttx42B+ODuVB2F3GsN10nE+DujhDF3J
P2MucLox3+1BWU0Ft1KOUXhjWeXfhQByrhcLHgYcuBHzlKIRjccrbPR93NbJAypF1KcxkQIugXbP
g+OT72nBOZq9F+tuomyL5rHkR61ClVuFJUQfe157plTffciMGLVCfCutUSCz4q1LCWAlraybf48p
FV8xPJWxrn9N0Kl4kcbompW/GQsP12Fh/ud2ScYWosNx8D5M4dDB9GNdrPv/GCKtVVzqcJqe0oYy
W80RpptiOmN3b2/KoVi805Os2O2R6lUoa/Mi2jklYiuOHvdczH8Mfp4YPyfDoMunCwnHiwcJYBPH
QfVmV9UmDHX1ZNtZBRq/4ELqtAdZJl0s7vhU0dixxnZq/2AYEZLZZdNtL84YPQzTE3ECrDPw1d/x
MIlGTuXG6dXKU22tizuRhds3OSNXUxebzcI6AT+2UZ35xbSpOE2xGImzqX/dGfHelIB8JID1QYXN
zN3lPRmy5BwQVn6eWmKkS4Y30xQjf2xTB2PYYDEy1SbT8A/Vj/SPaQ+XBhbQgDJxlYAd2+U5LGl8
cKfMI5miIll351gwrSMnVmsnCtKTLCmJOw7gJ8G+ePFA319UpAnbuk5n/oMekk98DXdboophHAjm
zeuKB/DgT4M+oMQtaJMXpaBDTGvLrCpeYF0RpCxLeI/DYtaFrh7vQoHbefAMe2vmMY328paEcYth
PWMqz+/DG8Li9sEw4oC0TfCYWEGs0a2vJU7xXa9CNsnTcKocSTL4guqjsAtW5TCUhFUqb1e26PL+
/09HpvkN7sB7VD1rD5rn/JALUvdobTNs78lYqb3DFHI7VhZEe3jmD/zELgua85243SzkxDJhYFOU
x8SUb1Xc7e54LuWgsL8T6caiQBnRzcu5Eb+Mpa1WARSc+4GIoRL0RZnv3DZHOlDT/pCsQZNc+cys
MHgOY/QfSq0qtk2hzcv9sq0S50f2sYbkkQ6XbvmmN/FAARS3Dmn7yGrkwiW9nO//903hf3h2ZT7W
Q/U8MEugXuKXHDf8qQeQQvcfkZ9bUrwP/a4/0BFMv0XoK9zWHXKEmg+BnBzxbJTttumU/iw7alzE
hOIaVUVyQcPAL2gGGhLRGnXPW2chQfDH6be0z66Ol2D2PlzPUZH+znuPVa1r0Fko12IosaTM5PpH
h774SLzmos3fYxMmfyHaoOOwGFH/Rw1qKwlPLfwbmTFmCxcHAAE9b4YBBh0pygczXu01uGqaMdpZ
pCbaDlLDO0OmQyCwspisC7fpF7yj/UtO1hv5yeKqkrf7QRuGQQ5Jrf3tqdRcc6YEj2Md8kWU0RM0
Rflsg7EYMmcLYZdLf2jKK6KyG1h9Y+OIiP/cQu80rPBzwAJywgAZHkqQfqRSSvNDR8PTuJjc0nSq
j5Phxb/KKXie4Mg/TI2V/OoTiymbl8KkX35RLH44yY3ejQ2l+szB3UkjPZN4X1yrMauZveHqn1v4
04YGN1qHFopaj+SXLlfjfkiH7NbWHMatw0R34qY7ppN8/o+Nlg4QAKJowavkeyQiAMVDRgRJox8J
VGY6a6E3WKJD5tI8/3fhN74OULazrMLoZ3R8KaMwcUVbu//eHPxSFU0x7zXJi8E6Lz1c26Ah27L/
lTJ0ROU2GucxxrGC9re9RA4sySS73s8TIyJJ3kgJ+iwzEIQGVciq4EE53Bnz8xTMR+YUNA49K0Yv
a5JvcAY3jxPr0mAaXJmd8o+mmTXbYfCgo2A730aVGq9N/u9e4RTca7SvcJ/sofN2WW5l5//u9yrz
pqfKr9+0IwPmt5xGsYMxEMFHsxWp9VwTIPTg26lDiDWTErcmTcV0JsrSyGZY0x/dgATxshMhXobJ
Y/Y4hUc+lGrdB2G+TjCYbFgen0wUVY9dWLEXX2oudkn+7b8vAVGhgd5H1wfhRfX7hDhwEduBdWnr
+mSkSywMKteTGztvoQGD2krYO6INgIkHV6hGaX8IWpUeuGIZPAEz4rVc/hBpMU+E3yw5EdXNNTCi
FVmIsITjHx8xWipV/DjQCLq2r14j+NdIAF1mQC4/ooBfGzjjX8uB3spICeIu6vaSumXziOuNnoHH
gbNk+o3HGw7b8n/ycFX1mpRQG7v7jmmBdakrl5hMU13u3Jhe1v+L9PkPSSbs1Fw5Q1Ss8wEVMxt+
1jeyYbJXk64TOz8tKwEeq+0d8puxERIk4d50VIMtKOQRmc9Dmsf1+o6RsXTqPEU6RvWK0g+t+z+A
IjwdfGeQ8R7XNJgKJR/vX4rFkL3ea3xrHKshUcw9xlzGSajPWnP66GN2t0XbPuLCkS/B8AvSwX7O
0/gryitSWR2L+WTiBrvMZJ8Cv2Z/x6T2Oil2fSaeqp7cQG9JTrDwRzYYsIGhkhJc4Py9tyzYZ0jz
Rdp58bzRO94BxvdTX8bUyk3kHUmAF3gpE1A8DcxjcIEAHlvKyXvfVmvbXiOWQDi+dGqIqaJtmyfV
fsm+wPyQ/DNB+lXo/3djQUmLxk8ccCGjbF/MZzocnGM6aPxQnov8sOnGrXZZRus7d8BK8+OQQVFE
c5ZsWydI6Usokd3FawxpgIVGM363JqKWMrPX5D6R5kMcdvX633cNnCHMX9TGqhr5JnxybYKUrGIU
DvJN+zF7V7v8LFsvu5QgrDiN+mrVl67YWAsCU2JYOodJ8zM6eJ/utMlJoWMxpw7+b+V7L1PbBRul
/hEtiSXVzvmmtlkTgqhdM3ocWOJotLQY/XZ+4aRHIwxfJcShR8XZ0yyBN8hR+a2auUs1mMF/QVq8
PpToiEESjN6pJ53dRIWIXItKZwhREt1bgtr3zCOpKcbcITEdRuu5DB0mqVnzXTeTwRoeLocEp7lS
XDn3s/J+anJ61mVvsxI+g1Gr1jSCBNgNUKb8isHB/avKrfiMqDfadDWgbOnBShoMEcC6sg+mRbo1
Y+NdPhUsV+/hRMMFIUpxCJDz7KfAvSR1l7wW3YWKvv7dOQX1j3KTV4Ag3n/njsMHYPmT3WL1SOao
3flV4Kx5bL2d8tvyVBslj5MrXhxwKE1HtJcXqx9cmRfLZFeeYOR+HEL/H6Yzm0Gc+6+EVPjUuvp9
Tpx+B4WR0UDohK8VSaU6dvczQpY1yuj+seqMwwhGDwA4m1B2Rzg98wTudURDVsQhUu0elNxSwBsd
iSr3QyUyfW4L2W14dOeHyJ5ZJHKSDR6fbh1P+7KhqJpcTM8yZuJblu5RI5C5OMH4GZHZd/bk7J85
IzMIMOy8cs7Yl5rzLCzm4bW1aVL93Hnj2Er/JHl/c4rCRxsSndisTZuaqf5hqi314POxXWWK1dlY
9d7mftsvS27GbNPl/jVP3Uvpj/WTpRpm0xZ1wT2oRcC+P86debxfZnKxTyvH5DEmeM0maWaJUbn/
7NREHwTeaPCOwcAL4vnbJFLPlTXYvMt+cJL5cHNy+9AsyVxNbd/awcAE4OpTYi9IhJn8bsJAUZ8W
r1M4zYAiqKBy2j+5wEUgHAk2ixrKPcTFZws664kHBl3U3FOjC6JjpKnV7f9/IctDeSAUjrFkEz+F
y0hhysN/yMUInh6DH8arYqeGSuZEsyTRVeLUXXuF759oKb80chtW45xdhshI26pD1H5LVRGX/slN
wC4MlncTZfqCH66DNxP5i1mM46R1403Zwwqg3p8YIGu1Ls38GI8tsXh9Hl77AHlR42f1UxexkrW5
NLr1WLdig/vzN9pKENNYttdSNP9mBAjHHG0g91bk08nFm3uiSxEYbH+J2zrOKdZI7sdoL4kHuNal
psxhm4ElAVJ6HcbI5cadWY3TwWhIqfsf6s5kSW4ku6K/Iqu10ALgjslMrUXMc2RGjswNLEkmMc+O
8et1kGxZV7Fl4lobGKOKVQwiAffn79177sxqu4Z1dv2JJLakt2nDhJw4QLDzATqpaQ3C+UHJNGcX
QdsJZ7cCB2tQV0xVYmKgqurJTsaYJhwdEc2ID9wYaBQtXtbPfzT67ZMFnWZpZQYRYw4n5MaL3qou
36ZZ+tIy4rxojfWW2PQFy5h1Pzce0Ab2T1YHIK5oZ6Lo50JCy/qSKbrCemHZj0msn6MQrr/KLSjg
WZ/t/73kfx/RuzTIla8q6v1MwFuHSP3vuhnmDv0fi+1eXgsL67mWHgySHmi+Bs9DYNGMmFYVZdCA
uTAilAVFdfUD9E80RXvULjs60G+6N6tYa8D8zQgBs3IXoaD30BPeVInmmQxLhpMhjj4U43eNkg+I
KddYptgOYvOhH7yvpWmv8wLYz1SU2jIJrLumVCcTugeNdb6FjHcpBs6g6ODVOVa2YJz4DdnQE5mH
3PI5Z8nNrb1wYrzypkREm/S3sFULT2cfjv36gZMeQCJGuViWlVcwMcCSXqLBqSNFJ2Rca/in0SD3
foLVPCT/CHyp4TJurARjpYmwApkZ68BAaY6cUhM66WUu95R00l1e/4yMnQO7/5nO3PzXf/L5W1GO
dUT765eP/7Vb39b/Z8T39qO4vGcfzf/5m/6f5IAzqv/j3/7j84Zwg1bv6v3fPnLopuP8N/z7H4/v
+fSeR+9/jgL//E9+RoFL/W9S6q7tCsch/cOSxFn0H436+x+m9zcydgzbo7MhhPRskklysvfCv/+h
6X/zmMyj0NMNTFu26dkEisxR0vO/NIy/OdKyietwsQ06wpR//M+3u/sZPfTz5/XPH+dfwrb/GmPj
GoYz55GY6BQs3TZs8UuMDeJYlyEfQh3OeoxcnOqpgz/2GYCp9ZgfgBraOx3N9wIP+jvAIYz9BRUg
aqirP3786d7949v95dvMf9rPL73//vc/fn4bogAEuR+O4Imfeb5/yiOpilCrZGHPYKiIJoRFWgsm
AutWajEHYc951NzIOtUcA3I3YwhB9I7o8uw2dCplEk/sddvL2ZujMNS7bfubvBQx84L/8v08UxJL
opPp7lCGeb/whEu7TNgVOCeVME3XNLTahTNKc1EK87Uyi3FrET8SIwjIe9dd+HDZmIa7LRoZZ1HL
RlztMarWQwhtYWbhngGdv3YBXMVY84xF74puaRe1g/IgoDNtt1e88PeJiNNV3Pkfheo8jg5UsU2r
d3TnJwKZRbC0DSf7zd/U5DH617+q8CyXvy3xOeavWdw9zDSZhSmdA9conpU5nKeZRKwbyLa8dIQK
GjQMUC1Evzr6DiBsTbVzA/C0QzM9j1FvMug1vuZm895ORg/lkks2ksVZzfJDTgn7CMANskTdrZhQ
QegHG+cgMiWgrjRNXO5BTiU0NGXKfMcp76ImXyDlVOeMtgjK3hjrZBALEj6aR+XrYOMjw3okIQJp
YVXeFxx112IOtjYb+4P8zqFt24ssguI0QR7eNUVmr9pMiF0Ogf6IGfGI1jv8eSGoh+V50K2VrCHk
huiDCF8mRyTyaN2HM6qBPt7Jp4mZO9OwG1M696ZdbGgp4g7JtK8R/82r0fRH32E/nnJ7p8zZ4tJ5
F1tY9p2D0y5shH9CTmEctOgj7yGihk7qbtxB9ncFxosNm4FxZP8HI4BKn7NpMm0du4rXVlKs2iKp
wCSKnmAeBWuyCvwDEq/K4XCWEgG81XoELoIkr6ztxnsobuElG0lzt6ps1bWSmW+2UvBs9pRa7+lE
deS3PqJDy9nak6FOSVdsgtbReQrtF+AQ5uYzAUiXM4I68Iz7kcANZtsDuacI9QJbhFtOUBTWO4MZ
2Dlm8otHPslIBZTxlVUmvrLno1MrJQPUXL50CW7T0u6aS+kL96BmKz1JxTH66AiNO18N66K5TRLc
1MowovsSzWgQr40Sz5xB+i0CKQybWiTzhzCDrpZIcaBNV3OATJCxM0oV0gKlTlBdag8M4NOGY+1E
wnKKvfM57lSJ661ujip0dGTHBA3G5hZyLk68RtFfaWruaC3cS9bwH2AxTFaGXb8m0+RcVIA6svKq
ciNsPwMINPeY8u7kREHM667U0SlOHriJe6Kt/CWaMPq7NVjfLy1N11zAjmCw6hHCiO3WkcZpBAse
m3X86AHEXhAcN0MlrTM93OGRzn11kXEtrzksEiIrVIN3jJw0RuBqLaM+OKWADFK9fbKV8dTgb3xy
OrnSS7dbYysh2q+OHsNmzDZV7SEXHuvppmz3q2845yY05FGf0JR7YRutoUExsicIlyWWvpZoq2pl
61OIaVK//mbJn5O0/7ykmux0EhCRwcjAJSfv14SuqgJU3dEJZwyA7CpPScoNSrz/2LtD4zYI8mYF
4OlVxXweL6pFJGk5lW8RQbrpJg1zcuElXz6ISGVS+MsWZS/E73LEft2YTBZIW1qEpLk6q+KvaW+l
nRciLXKycZQMrj57+sEk4CYadfQgaNeSqR/fMprPmk2pXw07mq7+zh8NFA62Q5R2ZH6JhsY/TUP8
9Js7OJcKf72FpjBgQ9tSNywHndicq/enXTOONA9qKSwfKbXgqsEChBvne6+M6vBd0Lx4NrSeCS8r
yqOpF+s4I6CjtSMkd5lvrW3ThwgkpYulua53xNze0PoZFzd0a0hPWzyQ2YnTDMOzXKK9kOPeRUKn
R316rgM1ECScrBq68sc4I2CxG0X0xJz7lSlWQ5uGPAXACs3CGfpqTY53vNeDbsOr3lzDDnVDmUT6
jpNQf8qVAeLM1pwlxnZji75HMBiDTc755R1tgb2gW0alXMt2hZi3vkG2SvcxksZFFWr1LRJecQVa
skpj4ZGOyaVlgnlEyVwwV4FkHdic8W0LIXpW3iEyWeEqje85Z9MJZOV9pnljLgYPnzzOjqfJwuDS
zdP1QrKImVRAoKal/WZNxq5MUvc8jlZ+jse0Whbmj8HXHWyrqMlLfRxx6s6p5BV8lTGvItIBo691
4ZsP05p4reLYq6T6eSEOCAWnCpN9NP+lTDT/azc0orVOwypdxqX2OLkFqi8Vk/6JBRdX5kDSZkNb
z2u7DRHIE3tYiexaufrOVxO4lGQ4S7vXOfQwpVUdXc4O5DxW3m1c6817ldnHNtMZTxTGV8+rnA87
798zWGmIq2wG094gL8xPIzQzGB1CRN8ra8CsOGbYITDkANR1rWe7MXatZY33FmfnFYzWLxiwsg0v
bnbP736c+Sg1umkoKfRVhjCwLhqD8oWElgGMAg1MmOW7MhDlM9pRtSchBYJtUN01KDkn9WZJ2OiT
AZCxnqPKEXCgNQb5s5hEY8FZqdUupw1+/s0b9S8vlBC2R8S3dD/f+F9rn4rTGkfpsEJ+PIOATFFu
SsMu95YPkpfBkfWlaYV5xViFcM1k5BhEKTNylxCq33yTf1l3BMB0V1iOyRFdGvNB4M+vtu1kZdAL
B2MwAI2u6fdykohBZnheVBfDpggRfhoEIACREGCCYOAtis7mmR6fyzFxyN5uurXdeQ9+UKx+8+X+
mtfJBEwwUYcoQHEohSU/16U/rTvs9L7uhSY9yggqbR43j9yWtTuOa4aZ5VcdXITNYOSliP2AGCXu
nWui3jOzmV0XGDvEfXNuBH6CJCuak0tB82RW0za3+vp3N/LXcw6tGM8zLYLEDVs3ie38643MYys0
hR9iFCIaalHbkO1dVd75ehjuXQoCprRGvrfStIb8bhfLtDbqsxJh/Jj0d87k/SZpFWELf+Bf9j3T
NuazId/nc3OZ98U/3bxYVSCoZliyI52tnw3wc0ev2oSkf7yVhrFStX5Ec1S+axHVv670iDbwJnMC
i5ycGqBSM1aPupAP9PlckngiHaN6FSL664EXoCi7Bq2xGMGeXYLEfgoGEMhxHaqnIdEatNaevcFP
HKC1SjKErun0OLL68WJl56Arq2M12aesTjlrZKb5RCny5kttGznuw4C+/wve9AWg1VsU5hUZQVws
pBjTkHj3n598wLBoHvtXtOgFXnIfbh5Sra++38qDrKKRUDFtHZv0nT8v6fwrLwN15bYdXLWsbRnr
4TnNZ4Cil+L6SAYqTpSui8GRLHj0P6Gyef1bpKKnKKzNvUhViQMK0TakPOdkkJVxb6YYMKMiOZbI
YD7n35WlOBtQNQ6m7q8G7cVpKnMTU8deCRSmKT5a5GWFdXzNZHej1kQKjga/BmzTFnT7NJ4OvPjx
ITAwHLsRDstJz83DhN7xBsoWLW/RA6On60ssQi9p/evZfsyxIeQt6ykE4GPd9fYGv3J+M4zXtFHD
QzxfymRCEC58HBkWkvXsq5G4/iXB0jl0WXALAna6ibb3mU569FTBwnt1GGggCdPcVWmQCfibN9z6
Xx5SF7OClETECuPXsqcdGeJWBqEL+CebQcRf4Z3ZSC38iLlHQfxJZJN+Mr47VvuRmDyx5IToa9MZ
3iJASkeyhr/VyW9iayUIql++lmDhcSxL0EFh2RHOL8fwOYnOKooWV9MY7DM/Gq566d3XtDVryrhL
RM5cWTcp0YUDFJzaCteWva8MEwn1KKoVud+yMYgh0pvL1Bo4OZS4GoV760pVnqzQwG4CyiGZAy2R
W+V7x2UalTVZdODtxPZgnF2vfIGUEIMNrdBPtJO1aknULM1eflMCcBz45HZdYBXb4gnQcHPUOxIs
ATozdKwtNWdddVfZ+1/NoYfKM0YXq21ulVbBDENLviIS7rlNKfSx3pJxhQ500fhwhkTDfNhy2wMb
kr+bGvKHe+9xwNa4Csv21bb1h479W+raIaAVskf0vhg06S2dlHTNFCWlUaDf1NH8rixZIXPukbBa
dXDMA806eDVuA3LIcJRMJ/pV0yFmCBk2Fa6PaeIc26hl1A8EUjj6LurCl9FAqxUnXniqGzgaXvul
w5dMrOoqzPnfVOqHeZE54h4K+Vn7fAdrbk4WR7dYNa5c9opRq9MW8V1WI9knsjxeoWr3Nn7fMlEt
OEkRPuMcEj1ILwgPb9Jfi8IZFn6MPCqGkVHQfolsTv82cWYVK7y3V5zZT2MgGAOQK3lNiS0++LZ2
cdDARD2XAlQ73QbcdtEi8YzyAMrb3GS8xZ2kOx/mEVDrRH+f9IFMuMDhrvV2/xypU5nU/YtrY4MC
gVavEXGiFURCizFNgzlTwVUKMJor9OmiwaLC2CwyuxxEQvNk+urRg/qVur2/HRTsKkzwS6BI6Y05
CSYp9Lp5V3+FE9EvBR6+PZUl9oITv2xOwwxKcVNgHXmElbBB4sEMz9yPsuchR4qOBS/Ym/RiVqaJ
26uBZ7mqoF+UWiOX6QRIY3SDV9UH0arRpAMThXlR4wDSmoS8Zd4Qna1Ye/Ad3ANB821ExEDr55tX
hx8xY4SjTEe55GZYdLJjcAvT0hegbftDb4AIrH35BVYs69E9IjtvlYt8DXkiD5odZuNH6bpqTUjZ
VQ7MIkInJN0KH03p1junh+VSDFqGw0PvHkB3HJM6vAuEWy2yFB7QOEVXYQT5qeKcgorLPDANvGYm
ThGIgY956C9fy84zd90EbztwzE2iBnxnEW2hHz2m05Wbq+ehjm8zbORG+2WD7V0tK1JmdRsC3xiq
4cDBY9fm1gNANKx3fmOuLezfmzCXP2qzqzZVDPtNaFD82+SAeWBaSHBGe2UGZ5NxC12whtAEXfs+
aA0pziLFuFywntsKP5cR4uQMgiQ7tf2b0AdSqKe02GbwL/H/PWlWWwI01zRImYyVmiCag8tXFsEk
S4Cc5SJOUabVyF7DtnzzCsWXo9ju2Qs2Dl5MUXTtUs+nZ6YEAEQ8YB+W/xWtEgTxlKczhFC3q9N2
lSc0UOLy2Ft+sKLt0695CXIDomNcdSjN67ZY0jXxl7Dolk0I5ZMmMFl1rEvLAUxOHr/hgUVRSSNu
W44vYzzxCtFuBX1aoYhxCbrUeNqsRL1OXbtryznUtA0e9CQtjxVEUnynKTJP4u4hBxAHZbffp1rD
YpO6YlXLaDi7DflksiI6QCUlwSPG+BBLvAMoqV/iAtkDDaNngwRHHBQu3R75YonoRW/h52MY6yF4
sb8OG69lj1Y6MxkfYymnIVhAFQmqy2HCoByBQoAy4TfM//q1V3BmrkHb5RX8KLykF+ruaNfo5Sko
Cklm66owu2hHwTYj9pU82bVNrBftS5357DbEBXwZwbnVmhNcp+jZx7t2dAivZ7Ncm5bx2gY9kyRC
/JCr41QtgYCk6IFhHPhAMsFXENvEpG2+W6l3MWE9sDzjy+gbh15SP4UEuoJe40Ep3qqgvK9dp9zN
WM7dkIN3VONr3znpJsgCtcrnc6pbA9rUPVCHqObbpTM5W9FqIE/ITduAikcgWj12U+V85b5qSz8o
i40lSJvN0U+eVBM94bn4McAKv9NBg9Fo/nCL70J14YWBLHF4IZqoJCArVpi9BtTCemWSyjPTISoM
U9hbyvXWVpZqWJk9iU5lutGY2eYQb4Gp0jGw6WEC3W9XZnPDyaZBPoCZD/vyqWMsSAynZZCUgk3M
mOgMgV/E998DUKs6xCXxmD3jzYmWsV2kZ7o2j3Fk7lPBhhgrDCe6TDYIKMcDoeB3je4mnDESa9lE
rEdjXcQ32dwEUSQY/XREp0Wx5Mi3aPTGXfp6zgPOzeRxYltCG2S4H6nm4KtEXUcBSHJ7WVX5Q1VG
+AvxQwnTy7+gPHFa+hxdhbqlq7XkWMWwcEd09K5A+562gIQsB2ufH8j7UC/Xk1uZazq+XyBEA8Gf
+IGhH/QXhV1ixAF6RZnSfrDePDaQ8qm8EAZb1TfoqS9KK9U7U3+sOd2wrSleb3Xl0DVLxuemLf21
QnDCMj8MawHvipsULTyXMO/a5sfg0A3PeQxQPFxLF/dKAPQBmniDWo6aNu3zo+i6ZIOkz1s7PZPP
qR8+VB1tGd4AP3bZMeGptbHFcbwh5BDyVXkAtZoJTM0Efmh7CrElQ1zSY1O4LXHlVnAarGhnG8w9
WVytrafB+mXejWGjR+ueUmIjhOIJGTNzeG3wkxotlXBs82OLkxbNxLQhM4HIsVlWOLzHPripaVK3
Sq++BWlmbvVhJHNc+G2zixqlrVWZQX9rtb0hU5BjgY5Uu1XZBhNi9Nj7LI5+DT83DcURfcW4RfCQ
PRl+4K8L3tuiajlRkDwLnzbbjU6PAFJN4D99YWzRndyytPfmen4K93oafIN9SfBYb7/mHaImAjXJ
6u6weJDFcoDot9efSsgNAVCqa5mE1jEtkNRl3b6tnepOVVV0382XybHwEiC9gXUZ3o8O/oeccrpX
/dnypoOSE2YYGkivRaYlG80y+m2Te9odPeJ4ETYPHr3yeIEfmnhoiqdO04D7tOMaWrW3ilLHwVno
f5l4RQ+TkmJj4ONHFWVB0x0kkTFawY8ZaQWKwrrH08vYammMHHzknAcRz8kQVjve84iSIR3o4l4h
RFyC2O23mlMVxzwqLZLg6KbXk2y2gqbIFQtjsY1YrQh4qckYcJmkFHpyN0acQkFAVZvWwqBQD/jV
yi4wz2EtGAKBwO5LL7qwnvmHWjEFCTWRn3262deI0RQ1LS0okxeP31bj0uqhTcM8XOuY7vdZAaeq
8VNxcMbOhUUUsH2rRKyTJkZYr7x3ootRdU3dvVZ6/s3pyIXObdWufn4kZe3qEcIYDwTBOF0dLo3m
JW0T7R59ifnUG8G2svDMJr68mm7N9FTI7yMi3We9p76mKsfUDKJrIt/Vaq6JLpG0O892QlJvCxd4
B24Y0pjbp4+FaWNGU6l6LnmbU4TmB4k9CdVjPJw+f/XPy+c/S0P9C2rVaotkHy67rp3wpRnXyG2+
13HMisqTvClFPB5Ns9qZGVtKkxuvXuaCZZ51vrEFSGsoLeICjSJ60ttum7RpvHMbzTzY86VstW2e
e8FbVBN9BBuM6r8eswVqExMT3hQ9GjFsFmoEC+BNpqN/zkERB667051E23ZW4T2EHnmCDNMpjObM
wDEwWTdG81CFsX7w+yG7C5UTPKLHsZZy7AFmNnycDs1zq7fWzSlJFeyJ1rhXFSHO4EyjO2pImEeB
1IqFKUtATOJB+Cb26iDC253axSrJUgMFb9qeJ9dRZyrqRyJWxsM0b0VTO55BdXPmsoGpWIAdFr7t
OF/gOW+HUajvxexhSRjJwwrwp/0/tJG4mMwSyHyQPFTmg15mAUdOLtgpkQfOUjCya9Td0PTdnqYP
Bmm/Vnd4EIKTa1O7cDj0HyrPfwpE2x5yr8wf8XDN6R21x2RDEePU0gvvNR2d7kCuamMaT3Vvprcw
E+ZFEwNjVovoYL3qjIUYmLUWqlOXsinjTS9cTKGaZV/ToeVdqjyCJhTzccuI3jPACp8ZITH2yLkf
1K5TCxOzoqt3bcbYujZvGAs5NUdJeE0+L7IaDlYixD4yPKYtm65Jxb1IkuqWJ6XYQ8hu6PX40RwQ
VVY7WrMPRAf72J8a7dSrd+hmnIOk4pSiEv/0ecEw/hKORnWc0uBikNF6ThvwyrHelXvSL9ALGoS2
EQHxRUychVxLBVc3x+eLQDg4ND3Tiqit5JaDDElp6MbvFU6BldTwhCj7w7VQHmup6lfWHKcFha/8
obwKFG3BuTzJrO/VhGg5MuP8MbsZKQCcDBjGIvUeYRgZT7aIXxSC/G/0Fh7o+tbPVHndJuur7BDj
0D4SqXDo2h7ArSGCS1eYxn6a8mpH9z5eToRoHuqIMmUCK779HDOM3VACTI/NhdM15Z07iPJOJK2E
kUb7zvLN5GwLQIhGmx0nFnxQ/EOF95itAdf+k2G3+r2rPXQefzA7rXNqMIdwsDyCTxRHsFijqY2w
JRxw3aZnPDIZd3aS9iYwSvO9pxAkuSC+IS8gikBHwCE964OXbzyIMFUXhSF1NcrxsYupW3G6FydQ
h92KJLCW2WfZ3Cezkt9ojnEdRw828PYd5eMQx8R8dK61bkbGz0XkYx8sOva6sm+X2qhtGi8sT0rJ
4qR7bXEq2RU2VRrFtF0GlHFagunQn6grinijeWMI3km379R8kdCVd04B27yCiYvcLaTOLuyLckf7
Us8XjgvQ83oPNVov+mMk/Cct6d29lzMGHyCusTfisuhMpoi9F8zQaNZlQAZEeYJwbXVoErbEt59W
AEjnOS8oWts9oeunyZaDoZxS9xqZtvPzEroOBB4GfH4d9Ye8y9Mr6GKbzL5Gf0cxviyaxvzuToRJ
jIX1RjWobpqNOYkCu7iaWPDbgLatFRbp81jRyKPClsfIO5HljJbeIxgx1sSa1nR9z0HwasshBjaY
x5c4MuhV4LL5/FSXqIapjcNDl7V3IqiMx6oU275jh8ma3rkhNCIVDDz21YWTtK3suzI18pWAy3U0
5kuQ0exqBn1n5YgX5h3Jmi/EqjRX6q91CBL7oNcm4pM4cPH6p2sVDt0OJXS0VpUzvdklXtRZuw/C
kYEXcu4rw1n7OPU/Qle7J9pg27lOe2KSZG4nB7hz15jomUkEWdapybh6JLTVSpl2WU1gHFlU9KOq
4/rgUIcD0b6PYm0EQymtO2JDuHAkRWvy5mhhfehEV7+GwRHwUv1lbA2MqRbtXgktHojK0O8S1GzH
JmESogL0iW5HSp3HLCwSAKYAL8H/DUf51oTmjzG3OXCGNbFDSVVcuiGl9Tq/d3MKztjmxY4I0+SW
y14hBw/ZMxHfX0OT1MJo0l91fTwmkdY8BLVQDwSpji5hyNK3rhogmevnr5SnXrXUelJ2lME0Gwjn
HbpwEw4ACiEGhXtTU1h3Z/K+GTnpsTajeh3ECcOz3g92dSHr2esv9yY+2K0iIm8r6Qug5HaJhbPh
cEa24hDjeXfELR2tCC5UMiFxHmHfI604d2OVHJ0aqmaZldNKVE208iKnvs+bMz69TgxXXFbjFcOA
tzLQni6GIa7AQ/ZyAyDTW0h6nfQuVZJcNPrZBCRgGyfm62zWrDHjEOMttev+FM0XzWVi4Zk6AVkd
togo6TEEaG9aX/qbXnOHA3a4fmV0vL01ipRDOuEu9p6pM7X3QqOdF0L8uyPyMz+FpmxWfWYipqrM
cOd7z5Ctl67SunXvhsGuJJqJgUXM0p7vJ6q6jWaP/putYTa1urdMILpqFVQ1itBpX7WYQJ2xrvfh
OPzIS0hNfkyPEyd1ehe5bn6uPBwNoO/7d4PQuXgopodQioUpomrf25a3ztC1vFfFu6qNls3JV9si
5duF1JZfSopSo+9QU3TOk6/k0Ymw9TY9HikTS9Ha5uasyRQk5dOx7jxXPwkvst8GdyYQpETsCU2X
l9BM3YXtTvVZ48iG3aD5HvaTxjAZI44nATOmfl6/y27t1Wn4NUweRwt0Ccc+by+7wn4qZbMfZCPe
xlg5K1aHEQuGszLpbzx7ulrJXAxfXKVvaP59HzuGLyBGTqMojXvPMujL5deIULBvpVbeK2rK5xzW
ELIa2C6VwFqgQ1S9aq397gzVwShI3GaeVLGM+PcAn985VCVni3TGqxtVWHdVVHz1Q9p4k2U+I1Z3
lh4eonTKzD14eG8ZVs2D3QOX1bPpBP0iXIRK6TffASRBHWtc3Viqk16O7aoUUfs1bS8QOIp3CdN4
rViCNnGYfm38H0GZPNJrag9FQuM3ds3sfdActZg4TGNUNUhw4BmIfCNdVz7cwQB8y2GPwr19q4xq
LrUJAfUbHhtyRtEePraJEd2FYWM+zKtDUCLM//zUlmm+Sk2dppcFQK4jzID+KhArPcLy1e9aRrBr
kWsnT/fU2nOL4LFJySCQjvkiGawttSpJVprRP4SpT/yIjB6kCqorGZtJVJYrWsPJJu9XU+URWu1V
H/F0amirLggdDGmQ1G/jBIAdAZi/EyVB1qP40FXxVIOrXUvxLfen4Mxkw6UbTjbsIYGYaM0zOpm4
TP1diNV68ErmR7anIIAeq+V7I35PXeNrGpPnEUg9wtRpZzO6jSCDCOVSQJuJzKaRE1Cf3E3KZebW
1h8hUkCfEmtlw6fcjIwRWzc4K6vuz5VrBMeB3Tbz1oFWJifiA9dVbmobqeVf66wcxwUB2voZwAEw
pNK4fn4qwwo0qApfZIsEvoyH19HCStC5wc8FAtuZgSzAuAsY6+1vDkCwY8LZw4txieLyNjEY2/Qu
7Ky+Bq6j3eVT9ZEJzfzit9kSxVm58kGarOjZPYM9JJiOmhJ1W/OdTnp4mbJ42MYhRutUTIfMJua7
a0R0a0br3MeleDECjcSIDK9p58YPLONUjd742rk8PGYf/xA9p4UQWNxLleFiSQYrO/rJEL4MJakr
pRndM99PV31rN9tEyUU0UDE6mAgso7y4jb+MM75G0Vg3T7btS2sELPsyT4HkJm+waIzrJBmeV37d
7MAwwcyWKL2LKHisPbgJbrxuHfijGt3JF6zrkhqG3hg/yszrrzHrThDaaqfY+chrs568UGW7vCRV
AnQpYKipeDESFKke8dTHzpb5SyO706gRr2s25dXRCQEJ2Ek4ZbvfmoRX2hv94VCLqV1+fqy6Id76
MJSYf2EdtTLVf0lU9dCEotvbHn0WL+HgmaT6nW92LfAJeRnjS4P4dBP34bRCRlPcOWP6BKdjWE2K
1ToJRL9zBAIBS/jZqxrnMc9oGHtBaWdqwfAchP4m6ad635sFPatOxuQklK/lrL33y8fW9T7ylr6Z
23ukP5kkCreWfsWZgvixEcG+HNzqOS/4YtVASkcOqN4Khid67GPc7ZQrXyaLyWdsVtXe0bt+78w/
xGma4hePqMQ1Owghs1UWv2R2BR485C2PkipYF1PhXpwheJ+CLyhsvIXqK3XUmODe8Ue+JymSiMr2
bIbp9PE/PwYZ4iabWJxoIo0l9itxYX74xMxjPQRW9IIFszwLnZf68zErcrBAuBbfED2IjV23kOoI
FzjcvA7zQMAyipSyDF4irb+VyTjdZaqMjlrBIKKzDx2Wz3Xa20Rv+8NdYRfYHSLzfoJ8srYiR3Ly
4SeeTqSdOPNHNIA8OCUemAk17UJLWu0s3E0I63M9Bihy6pLTaZzH4j4UzqkQdfTCbHs6Yi1gwpak
wJdlN2NM/W5TyKFbNUZyU0BUCwL27rWJuYOWxODLreHitB+AcOnINlpwSLR5okBQMabhR7eQ2rmY
EW+cZgS5OsTbGb0WrcMBF/+IkY8vpHAdpu3zxDmVx8W+CqrSfYT07KVMjAc31527ik7jIQv4/Snb
HnsGKQB1dY5Q6Na9IU6mUwqm92770tmpsSmMdtwUHdU1LaqA59J+6uOVBM+JdcY5aWS7bpBn6Vv3
Dmto84KbSlxaD3tTYNfNC0xcf+mHFnWJzDdo2QH3FfGZSfMy9+KAiQdfwGJdLHv/HhbFCdiJcXTn
JCBDl0/NNIT45+H1fT4noD1gLzFmJLjVC9eSZ5yWMqK3lEQeYhOMAwtF/GpxSyuyYv+bvTNJjpxJ
k+xV8gIoAQyDAVsHfCadzpnBDYRBBjHPkwHXqVUv+hR5sX5gZnVWZklJSe978btw8J9kuGMw00/1
6XPq1PYlLpFtiAU+TMOM+Vhu3Ql+kdIpAdCF2TxNi9zxr5h80caSSHxRvfYOFyb6/FgMiOUJJrkv
2IYc7YIqqLrhNi4T5sqi5ZmkEV/dvjL8GsDeyc1a9t5dYpzhbN+IwYGVRiD6seJk/bm41cskzmXH
0Djr4uE1iuheBeVW7quq+6wg417X97qTY3hnClZuHX9lunaw1p3vDTJ+s5OBPZG1aBum010gchgn
os2orIyc/ZxaqNlp776Npf461uZDO1LVqRXyln/OgaJ441COz6yhvbuY7pLCCq29liZEBkwSQyw8
lRbEYQmvvtV21bLte7si5VczLHPEZ5Hgth+0pjypeSlP2TLjW03Vg6UV6uhgyDnxCjan3ku6g1eF
QT7qTAG0WffBQHe+pivqlArBeytiGIRFCXcjndtyQ+SIgK/CzLtIwMWpgd/LY11mODd17/bH0Zre
3EwPd3b/TIxrPi7a0J2A/Se7uZ3fR0tYe6SBj4xCCbhADSZAan5kFt5ba9lwPyO9yuVezzjXrS+j
MJITuf3ypNHefvLWh5+PYpt4Bxl1xv8gDAZjak/MIzvdHxu7Pc1a3J0ip0M00c0uSAyzQz3kYYGF
/rePfj5Nx0U7Mngo275nNpz9/UFg2aSpwvsqI0McokXshiiaTg0usI0uU2ChGRp/ODc73aEjZP2Z
XVT3p5+P6j7GvKHH38jy80lQi3WqYloaiWNGG9MzP6chRXQz6DwmoovPYn2Y/u9HpZvKvZsm+xqN
59hV9/hkCSaPJw4RIvLzAK29B6hbcnkParLaWWFR6VCS9oODY691W8UJAjJW1vVl+/k0YmcYLPZ9
WyYeMGzxQbDzRqlIBY4x4bul/yP42zFh1Zg3ZQ+v7OfznweiZ6+mNdS7hUkOlnKTOhxCavDj14Wc
VSaHVLuZbeQiiq0LWmt4Z5084aWy76duojjUi4CmTUTO80hUJ6Ms65O7YDFZLiGJ+bOVTr+nfLnB
XGgEsznfs4VnMO4mzA+Sn0dmwkTRmONoLqalWDSUANZlH/wcw+36R//8pQUTqqCRa0J2qeJzKTte
D5po0R2c/vTzUCZw3n4+Mq1a2xcduBLXLE/tGFWnn4+sroP2zmwhO4i52qWkDk79UAfmmP4pI8/a
Ipf4svEQvqkEbLqWwkVDHVsD8nmqan2r8bWTtz5kAsXgHw8/X2u4JfhNZNwmklvGz6E9p9khyqb5
0BaLftaIa5xNKyaAp7tHqxWvbmTvO9fs/G7pky0sR7Ztc6oDoakdEGc8hCYPdRM+tLKfblA2brUK
NX/CkASief5s4yxejSNPfBBQRREFyTg96QWzy84SVyJLzS50XfzVNrVn0JpOBI3dIz4fUjyFgp6l
1dh3WrjaEU2aaUhxSKOEwBJ5caIGRHlcLeBgvXeb2SYjp/4WAwGHZeT9ylT9blNQQvpQZ0jTkc7B
RIv3hNGPvMGz09yNwqC+waT8YvwDWY1NEbZhjhjUPo2tq68qOHTGdqnbhEmeRU2R0EkLpFS1jpc5
Xx4Mh1g9dE3fnPOjM7QHVmMICXRzbVRblRzcrPQjr3xTNeCvKr6rKFnaV1w2EKjvkZjkbsySRxq6
7icjhNpIjnbTauWfeKJ9nYvfFuDnjFMZjwG8j74qF7yh7WsBZG2nLx5pdXng+sNVuiV8Ljh/YBvR
C4OJKR7qM6NpxkjOeAxNOpXYa9LM4+bXKHR/9YX90NmTg4tSGvu4kr9KV1zKCjRS4k6nJKWiPTHb
DsNnlxywpmQgWjBWCebVIKPqCarepXFwCkVDQd5pEuqQZfZr4bn9OY+56tOKd1xwPd9NS3SoTJur
UE21Ss8mTfdgxDeAbTYdF6sb05C8i12/UOtcF0cVttYuSTz2hZY81Jj9zgSpIvan+CcdkuO3Spfq
yobmayxe2sFhlauVD4M7X2F17wtqnQQ5eJDY/Nh4XB5F1RJAgfOJvPVpa6F160XTfaexdiGj/Bjr
1rkSwGqyosHpCsg2genfG2O/FZB9mfbjYBJOuG1ByPkJHlBotLDL64JYbV3tW6ovE9P+ZOT6uxvX
xp1Vfmk0ZoT0J3liY7u4IC66jrE/r2llS03gaPNz3k3Cj9M0C+qPKR6pdySV3WHv2lDJJyB7YN+B
xbwMC6FinG9E+WBBHqe8uzVrfOmwPkiI1+VuqTRuz5TGadlLBHVjk2dSvDQyKU4F+Qs/aTO1t9y+
2S0CK/GYdMNNZX2M8dLfTe0rOqpCv9vqlcs5DFAiy5zqEGfsrZNwfC10ROmK0A4TpbswpRdFANFD
qqWfcHJeqWWF9yPsM3WHTBNBhjrpPGwwTMrtxH1yZWeR1vvSMHsFWTPQUd17+7Kw9uaU0aOSw8ye
izdce9euq4JSUTe4YMzzy6LaG5QzsoxPKCYcIvrWYBptOzt/KYYN+LDbFkoO6jTTd9LSt1Rr4o3v
f5GbeNRpPW2ihfMQ5wia3AFXxrtoi+eajWiR6PWjBvWYKjCsg93qw7Wzt8GDtFGZN22lz1j5m+/a
c2NgBEifZfjBnivHBtVhHrDeYGfhkxYQserU/G7HP3NTPMqRg9eUfRcwvX0yQ8s4N8Bhamn/UXA5
/bHL1B2RC+6ukNoQcrm2xybU4+Id0NPJoEt60wpgWrKekdSpXCs1pjtFxFYmy8XObLTi5FAc6Hup
yvYME4iPlFwDx0vobN1szN84+5jMA1lOQio5WsQlZEHxmNjMAmmlCg+jQzcdfSCvuIG5j5XopVUh
d8qT9v2g9Zgf3OxaUROMpakU7nSswlDttKYhSm6TGddDb3iUyiRfNvGr4VIwHASjXIXp+9TeMWGn
H2cc9E2Bq9unIi3UnZLFkc4OgNVnjZfFWsSZhuLpoCygkXp1ZTEYPlf5qaU74TArsi0coT5Tg+cI
C97CtjayyxMQID+kAYZn2E+eXb+yGSSW39GzFUoz9fkZid6QnZzxP0G2vZNz8aD37n6UwsZQioe7
X9d5FfoUJzSCXLiJy2+P1ebB6Znq038Q5BawWVdT7yk8VBfPF2ygzDe4xPqzGX431ATLmftyQlGp
bOqXxFNvaXHC3f9BJV9M6jS+64vY8Z1i0C5g/JLNzBxIcNOZoxKx1LgX5vsU40opbA2Cq629ch1h
bJ8tDDXkaZqQLWALhE1Fl1mHXYgV+XfU1duet+6gtdVTYaaMERtyUjmdvaYOJr7yxdmk+Q0rlXPp
6C/aJwXcq8L6iKblF1i5ftem7v1UmdBhF8Pdt8BGCWf1dds8krX/NvJx5xHBfTJFddceNeli/vZw
m7nakVqwtxhs361TOtS511TosArAhF7/migTf8CBDeRa2TaZfO5PSzjQL+YQf2nXqqfupreyd2De
rx7c242dVn/cNke8A/5p6Vf+onPEPhz9joYJ3fNtp572zWxesjI71TYcepctfhKCG7bc70Uxz1b4
CU3iigNq+oFoKGEiEpMzkkMQGvNZHzVMpdZJZ+SE/l6Cuhy2lgU8y6wVRg6De2yVcc5X6TD6YBtO
FNJPAGrKZ6h/kHeHlHYdQyMQhcka3dR2/FrRqhdOVI/lvKWOA9Uy8ebrOOITdG4lTsRns6vOsmzo
D5TR1nK8Yedxznd4Nck+v6XQTHxpsK8ZWhI9wAf06UJIN3yUoj0j5pImtEJEfnxVqd3eTSDwzZxT
hyFCH0TLY0ezyZYw2ktBw/dEt+vGTL8T6nXV0iW3ljcDKnIo0QOWjy+BtGw/PJvGKVMQznKwu6Oi
Fr0Xe28cxV2bLDid8xWygCYedJ997N3LoXhvB+7uTXwxOphtPEGQJcpeUzapO1N6wO2V5WyZE7UL
5NQwxAs3mu4rQ6F2OyO++fUEvckcMwoYDXySedFvSoc+BxRPen6Zf26YojJnbbv3sgAbT/9JE3SJ
eqobVrBjnn8nNMZsXG980LrltuBm/EXKeqOx8bxQqfE5MXNBKV4IQUTpvdu5t3lm6QTBbYwWAcNR
+EWUMuzLLL4qfp0Io99uAXs2pcsOdnmBkbEsA2FNL2EmZn9OP12c0Z5g2oBN59aUOSEC51fkeher
4z4WybA6jjWiAGbjnslQC1kL/k16trrocUwNtZtlcgXqtgOp6RzxzTVEZ6CHjG8EEk/Rwgg9TDCP
IHWuu1oqjFJ2ZLoDI75Dz4YM+atwi2f3s2Jj7eF7DwcoqvqJ68KdEO0zPQIbFzjMBvRwuleEiWCq
9XvNwqAN6MLEXjxHVX6Jp7o7tRD/syUqAwpL5aaYxNbq1uqTKL0gGHykTv5spUBOQ7hJ5aFZvJM+
hX8ywED4bTaRUe91e3ijFIabe4ozPc3Tbe3q1zG0vqRWP+XQW02b3bqDoYTcG2WvEQ24MRa/NAqP
jLPVNh+mC70NtdRIa3d8AYbVIWPYdYxwdAMCgXcszFNCc+GRftmD6rN5p5UsmnPVUlXoyR0ZXGND
Q04MRlJ3DqNwHkBfowfhijOYKg9fht2mfi2neI/6xbI+jczdLMIzN75n2UZ01dUSkcj5BS6evgtp
fXtkoW2tNvFtANB1CgPJhjnHQ8FGjbAcb4kqH1Kz2Q66a91lzBd3ZiYqDgkNuImL5SrS9FdS177e
zwxo8ond93ijV4SaLUdgImu5busYzyHyJhtJV3BgtKC2wS3UUiV0QvUHHfy10zdfNFgRw01g62TT
AbOa7q/0ykE3HutI3Q+uc7brhbkahmlKdK9aTgsnZqIUE2C6J3/zNLRiJ835ZUkLNBWDZkCbBkkl
h3ynUzrCEnDZYwvZ1fbASZf2Z8+kZoEb6N6tjCqwdkudZ2c9Za2govlOn6YnuggwpKeKKlsbO6vC
17bDCHPWIq4DYgYmbOJqXBpwUfh6N3lf3GmueMFdPW9Sm5mfPmLPZNjEYa7RT1DQRldk9ziNIezT
OzUMOYOl/DdEOXJubOKpIw+SkDGVXJcxeURMggREK4sbJU2KYEcaMhkqZdJ6iGk9asEIPJdh/dAu
W7G43mGsARRZ0RtFjtk+b+t7ai5uOwe0Fmj630v/gbek3kZSvbYj1Pmmdl4IQNGO3C0wbh1V+YUG
Qd2E0uA0FYc+he6+vXC9GVi9UGHscGp5iTr9fASv2vJBVK3I7qol54L2k0gG/YfBgKzXNOQWwrhM
zz3H4LmMX0cjmW8xRSLhRwkbnKKgV15IDs1lOrLj8h6zLNb2iiPeN1iwPsokj0+L9GjTWhbul8N4
mEKvOuURO7RaUs5iLJY6hcJ+NZuKkVEf1jeN4/aMnlOxFQX1gcMCmyorystMdwueoX4qL4IjUbr4
S0YLwOfsQOSak5HnWV4SZICRtkTPnUAto3llSFAdWpVSIlkYLiDu7i3B6MoEoMuuzdRc06qYbmpJ
EZJoLepyHBInvcAwnyfzJ64zymPWgp2RLkOAA6Qw2wwLT9cBlZ6RdIe+9zv0kxV1dFHd2GLcX6xz
Z8avEWUUN4o54inSiPXwKkVbBrgvk6OT1fCM6R6NS8HZ0p/aHkxXOK5hr1DojCUgflD2xRuv+bWl
p7eLDZpTlZydtA+iXel6zxhLmvElt21kj1L8SbE03zEEEIRrCjCzqbwrxmw5G5WkW2L9KAmtCMtb
/jbhtw8o2YRJYkbl2W2Hlg0+SpoylurG6BxOjTiiVtTQmJxADdbn3KVPlYdezZh+vAzYIhEDKJXG
HGSrPlpHWLw3RTF53Aap0mZplXwVIiE/zs/fpZr1NqF13LjFwE6rcqmVlKZ5Vit6GVkdz1RI69Jq
FtWTYcV8pNuqT7ID262n0kp+O9SFMmHPqQGoRfVo9Ja2wTdZsE7g313w2nhpaW5jvCYVleF7L0o+
I91r7id6YzJ2uS+lZ01HvWn1LcEP8Q7wP6gXa2T2RWwItYr2YBjLh7yZXWbcLTh7XAOVYaS+1JV9
ELqgTbDfD/AU/5CDvRRSGlu75ofa3MnwRxjGfR6m2h6+dXtUsoGHYjWo9FUHUcpLfuH2ZtqXfXaV
EaO7zAJpijJR/LJy57KRC7q2vWsZuH8uHiG6TrrfcOa105SX2ilWBv1jdWV8ACFcMXRvg2loxznm
qHL1jBHjJL4dLb83LaYmbRm6Por4fa/Hy/eaR6nrLmE3HV4XCmP8SVAfabpOdc0EywqHmyOLCBxu
irPGjytz72Ie56JPFZdRQ6gtcow8+rhfyjB8ZbmSLi42uQxFAnya8dJ1FCuEa2mAyU7cc6ieFJzE
ASWL4w0vAv05qMovg2V5B4F/JDD7zr1ivTgbtCPcUZTFOKSwyBxU8xb/wJF5n3lPTFfs+wmrfrW4
5v2YQ7A1YRVwPm+0MDXOfWiE+xD1L8D2IgNNYENtU1SUfFpMaqhPQ5YOhyrS2ideaoAYY7aWQpcH
Mab2M+Go6eCVcRP8fEqsoz4MWf5ba/X3YTWzuh6viCDjxHIbQtJDAl36wXH64jElT4Ga4hpbC6vM
ORwQIUe98e51i/8DwPCtUwnvPomUd+dZkf/zvZ8HCN4mtQb0NzEWB0yZ1/fdwlKF1MJlVmTM6VR4
xtNKSXz+MZXOfe7Fd3FUDn6tOelBM8nHO+Rqt3HNhaOkVjfRY2z6mUlwVQvdy2SUrEqMCSfifKvj
3j9VfWFtsQPZzFOm+SIa+Ua69xUSWLjttF9uBjG67rCq5S52M2lCDXAc6e4wn+1+KJk/D+HaxlJ8
eMnc3Eel6awV3zzYbvUyQoifkrb9neA73sQ1YMZ6gdvcRsld3gDWXBgt7hdHd886yFx8OvlL6rXD
lc08bdzZOWL7ejUl7Rt1Ne+MFS1Ak+Vyigq4zXkxrFUklMi1EmaSVofZp45HQlFcGMwu/YNDtxBm
CGkUMdV6kSbC2LB9W4symzh7lC5GEAJ1xX4QBrvumH42Qh7OOWF1qtF2Qi03say2nm/CYa7uyYQg
BbqMGnB+1QMV0wmezhIbNRstwMFEXfIMQIrKnQu+Kfx1abLNHAolOeN2eifwrxVqMw4VhCct8DwP
N1MyQn6MiUCWxdYqqDAsuvqBNrnkuaL7b+LSwQTVjwbE+t6DYQdQFe+uSzkiSCwt63wTGwDuZpP3
297phFFI5z1Akb9bcutspvUB1iCNmJjm2KBBtFGUEDo5/Aa9uHqye1lkzkA789YFXOdbUwobuxLl
Nh+fVFMSmc6Nx3CtHBRsijcONUeHQmYHsk+Rn4fYuHi2wxWra/bW2DMQEH/CLtUvE15JZnIfng6P
hFsrm+fFusJszw6Tmd+nTfflUGjth0rLKQ4YGaijraZ5jv3FKu1dN+0E/LX71CQ2VhJeWpZPW86Q
jXRESeZTdFjk7Y41wHbmxwdqMh6WdEy2ls0Qepqrdr/minp+3iwiMgV29WDoFBjnScs2D+1827HY
2AoC9WiFkrIk1nwHK8WCHJZmHnDqXUukuI30BtaKEJw3c4ZTqVfxoRutS0fCISKWa4qbOa4vXEg2
Way2WNugdjrtFnBvs7OiEHQ8Y81N0Y5gOvA4sUvR9O2S9doG+QLwkj4/ttxsaAf+YH/W+vT9uFuN
G7U/WUuMOw7Nv8Y4yL+18YI8Bks5tXV1HHCpPySiuRZF4YdD7az+6nV9X4enAlt+x9L1dt2xtR1b
OQJWmyiRC6NR/NScj15IndRUOdxDiG8PYhtax6KkNwbTq7sLG2bvs7oJjfTOzu0nxDyqZXIWbZ5J
RrB2PxgXuMewNy/CVeJIe9mdRrSszt34gJoEv6zQfy9m+4vXl9Iv+gr2lg2YP+qXm9i6msLFr7de
EgYTcut0xDFCiLr25oPAl7vPIXIHsG0/6XPtjp0OkJ8qAM6TxOAM9wCN1iCN0ExCz6D5vGX535dk
j6XUTg3Vnpthqb1Ak+Y95Fm1172sOtBfco3HClKPZ1tbV6JKjw07QYgt7MrARR+WUc37SpWHIQxI
T4TtONwv1fxBAXG50QCLHsNtWj8TWBruvdrIg7gZGjwxdAbPcfztAqyKHMu5G0uVHyOmxXujmqvD
YlSEFTvxBDFHAtDxi2gtW9SafZbWKohnB9G+flclQPNK1F96h3yrc5PaWQAF0Ef15oJ70dbl1WS2
73d4WnxFu/FZ72sj6KTANFIvZzFM6ui66RGd/gtsFTtqB+96H88Hx/pQiVaehmG8Waxhk5dremNV
4ef05KyGEFvPcFKxuw7KkO3nsNB5z99x1bE5JdGcHrD4Mzyo2SuY7kEMkF0jTT1obdPu6J9q/BZV
fIdB1he/Jx0RcqhcfeNMDVKjNz+xZ3vDf7Bb+qo4uxUrXxLBL4KZ2z4PUY8oTHZ8M09faQuimCyj
vLPMSMNh2nnHrvF7ppAEptgdK2GcVcJmja0nDy4KECeHdWUVfbWQ5DQ9sY/Kjt1Nl2EK0+gCqiOm
PWlsYCju3np9eItt2zsyIdvqunzgvxuXwe3QNn+6GHIA19B+kw4EYnRrD36Ocg3ciF6WfIlBvY8d
Tb/rIlRxLnolOmaOeM8pXhxFwdzOjiVD8wKzxcJezorG/DA4w4MFaQ1Ng/oHz6OlWybnUPW/VI7u
QRgE5YTC+UH9cWYyVTpz2bl/Rk35MtARjWz50xSAAOTcsUxn/MHsk6QIpeUPODg3otS/4ux94n7t
LxAOPLW6RBe4WPElZc2XKe3NUV+QxC51TeijH1gohnV7N1cZumtt49qglSzizE8dvLXOgqoxpBPK
b8YLkefvht49K6LBvnSIWMV6+qGlrto2dMCHKWKEt0xxMEaIhdRLBpo3nFVK103cJzeRySIsmrNT
6izzVnIVYOpDwMbUQ0C6w46+n60dxsdGkJoHUu35uG054MVvLh9fQ7686mZEPq17MDE0GOIxRxUg
fC2upr4422hwl22mk56b3YMl1XGxWjdQFsHMZPIeHZjAjNqjs5PiV0rtsd85A/0OQ0hJAS2neDG+
WXe9zSWK8Wiotb6SW0WRPDExuaPUcdn3ipUT+FmEbrmLNXQtBbZyq2R5HArbQbK1aRSPuuPU44pf
kKn8cs6OuPrCPeelT3MarTEDMyrbYhwKQosdDcKY1XrdsaSDbNMJ2jHDkBl7yRS1weYC9Y/yBdf5
w+Un+E4mfCF0bVyw2FNsH4u3OixYxUW3zkq2tfULqwCC+H1AKfBvXEo7rDqcT61k+ch7wErcuq9b
87GZK1/3incqOcFm1pq1mVr1NvFHajoHdVIeHf7ZDN+X8cGIToUbur/jkHBUZuf97RSxAU+Tub5B
7RzGcX7UYsd9tEvLI02HUTFO+DSE637AI4xytH6qbNfC10W4dv1Mj6V8iIhKAsTxa7sangXH2pNb
3NaMJpQv5/2QCfMp4Vc9xwnCKojgx5/PiIDsJ7OKueHUbGpW2vTPQyRK/JtZeMa+UV4tMpvX7lG1
0XwjS6Tdxa4unkZxyrqYhYS7fmNZ3M3P10KY86wnc9ZRiZJn00zd889HEcUy7abpHXmu1gfZLWg2
Zcv2xMxZR/086ec7P8/5+VQSdHLCmZDoSkPT41o/xyGZkqLIb3++9PORbbgMxX8+dyeDsVo1c6cK
7b8/52/f/sf/o7uA5mqLWruf5zRwRP/+fxvrb+mrOL3Nt/94/s+znJLNtRlyLV//4WlEBCAmTrR+
MqytRsg69o7SY93vtUSyU2VGqU2YgnWOBqlydaVcbX6EMXJo0iR+M1lYHiNjbLkd8yzLqWDKL25C
qpnvSkilmSV5v6L4whEBCj11zFNcK/NUDq3aqKTkNmSYewtni8pZSnXA+fzGO+v4HcqImRYtCpxW
VBowu0rcP6WOxFTUzXQcQIKE80hPsCfSXRzVbTB6hYvFINZOlC2EXKPj8YTThDAh+XNPMiIl9hLY
HsqcCGEmx5a6KajanrANIQuUjJMVG49hQZFpCvvU5aN9ajUoZF6mgXtAETjirKlc5Xua3p4Ety9y
n7+iHCVYuEQ9GfCdfh5MRQcl5rNyOST2BM2Ub9i9N6ELensFGoQBe/I+ag2eBFIgeysPj0X/xw7x
4uYQPrjQvvXpi8uUC8RMfsA8hAWgBY5nhvK3tcB+gl2bXyo04H3jLL80h/5zZk4x24ebfNRIHJhw
FsgVQazMaAIbl4F1PS9aL1UP0mQ1003ftjfRM4QuRgW05jWnLsufppTrco5LgsuePA8zrmm74SjH
o/dUZ7DnzZ6g+dicxsn+Vgu4SuUQsSzCQK7Qz44wXzRhPASY/ztbiqeF6J9Pzf0pb1ibFcMtb+aN
KMYvTbPpiQ63DDsPi+ucyngAAVbr30BZCDjE4n4evpc8NzYC48NW6dHvsQF/pZvqQXSPWktVMXgq
vL20a4fzh01uINCUvB8c+c2EcWPBZ2A4y+tJgPUWxX3eTqmeogmJuwlhIejSlAp0oh6010/PBeaV
JL6J2hs8wc9GFWK5h1hLLjM6slZziA7mJU7q23HgdZFzcnTUXdNYv+Gx04mQTUcjRlgubA/oBFsp
pPMXw6ruTF61TbqY3jZT4Ruj17XQN6RoR582Yab3J+C614aFhAq1/kxTU9A1iX1Kwg4PvNyazBt5
e42gKUHgAnQq3AEPIHZPTHwuNAqE4mHJHiOPezbjbxBWtSB4X2DCM7tC7dpCqSCNs3GHfnzlrekP
k8OiM8soDcUSuU3SPmQFLk6YVTR0bmW9OhKpV+vNAyM862DyW5tM24Gcprtzwu3jGRXn6TWvsAv1
UBGIkRhcOxW3D7pmq41aj76u8U6unq5xLIyGmI83yp2KIBzUGaz4G3D+NY8jODiNo6MblOt4CF4V
N4KKly1i8BJRMeQLXVV33MDtrqK1PndzspPGkTzMHr4ihr7+zvVW+4z0vGBuNw4VUZw09rJTbved
MNj16ybG+RvFzx6an9fTkMw1KGBUhq73u2HTj06BWXSYjO8Whu45L9ozVy5YBfYmZWcHCHPdqYES
6HGJ0Dmlb/IWSt1iUBA+hk/zQgFRZN3VHPZGBf/FnOGiToKJ9qyvNpVc+mY5D2fPOWqoUwdvyomA
7SXdgjjyb/SF6SfnPOHGpQpSYieBavOA0B50lIUtOgmohYTMBFzgwLqo8n8YXv+f2F4NZd/OD3/I
dZf/jF+H/fffE9sf//rv1V+equKv/+svH+XXX67tX/93+ZnUf/7Lj/gbwV3+m+XgH/UcNC7L1Rlt
/wfB3eE7AmQtXwcGblkGlLK/E9xBtANvN0F7C+nZ0rD5i/6D367/m26YBvx2cIQm/yf0d/f/ieCu
/zNBV5r8Iht8Enqsqbu6vv6F/5kkiG67OGXHxFPCHbPb/GTaKTDf6spC59llytuPCal0ICMkkecr
dkRuQmX8NKdAGpBQiUcbOkIx0nFGb4ro+g0TElYg0Ae3EQyhrcjGT6sqSJjE5Ra9xOEJLJojYMtD
6VJV1dGrZ1E5Bm82NugBEjpFDcrGae7dc3ekcP6otezaSyynpXfURveQjdN7kXA7KpxTD/4lKJca
zS7mohMPLtiFdWQ1hHs7XeiNXc2pTiRf8zKvyRDUm2yy+TNrVrSRlm41m0mIFEwE3bh9zqOCQUlZ
IciMAe/hY41l0Cc+gSfJuxSec1Wx1rOnnWe/SQGq/Oweuux7ID1vOjgo2tLY1hquWJdySqh8uHAz
qpYjiYrJJlINatxHbU8Rb0uqgE4NhnXwDGocfKxYcPXcOdwucXDsK/TqQDgZY11qlQyXjYBLwy/p
ebf3ZTJPm6YDI1DGwZA1RybT4UYxX000TBTpNAMwwsb5n473698Yk/9E2Zf/5YgBJmpz0HIAMv/X
3X+higJ6If4jfzlF9jJXdCf2xZgHiebKbZFTrCIFN69o/q6AIq4qBdxI+AwuhWwBDXDUYGBCpDJb
e6mRqyjgZSjGmiL4eVHbjH2NZ2UjWakOEGMMmcRyb/rGNHaaaBCJxv45Xxqe3iXHahbwdstk3g7G
0FOgtmko2p6/vLp4zSQsPnvSdhFxGMKpKPedYfoz71NJQbSfN30ILq2EchTOflIql1SGxOQVG78s
y7mdgdfs0R1D1m9vlYXPGW6dJLXM4n9kOt5Hu74DXLX0+QmPMw09CQdoQfjDS+UZY9zBaAy2zEyM
fKM/p9YNCF8w62YMp5ug+YD+E0wKqLg5Uf1tCgw6KvxTjPUd63VvU5Vdiqgnjg0l57iZOQSpETU3
IydTaKvPoajP5VKesS4fnbZ5H5JVaeSw6bsO81az/uBe3sW5ewvKhSGzG2k+/SUf1CmSakvMdzOb
v+uI8JocuMNgOogBdW8GpP3DCLUBw+UcjPHwwFtSU0M471yn8VhzfKku9M4Uc6b4ReyPkDGM35Pc
3LgmImY8RwQjkuSb7Sg0nZmS6Y7qagwP76BTseUxkvWFUW6r2uQUzKYLf+vA3KolRivGT51ZFia3
3N3WQFoCMzHeDLAOmyRbGhhlrB/Wk29YDZ9S0nzgWLHfJ7kGzUURaMZU53bNEW8gBoeyPURax+Cz
LF5Tw2EVR0ks+7n+jyA+yfh8Pa8HGGu2A4gYzP3e0fWvDnVjQ5eoifGxdgOjGx7GXjt7kMv8aJqI
bGhs53BXv7O/qHeNhsxNE+i4KYXytm4k3pypPP0PJ92/MIV1KSQbEdOxsfJx13D/hXNu/h/2zqs3
bqXbtr+IH5iKRb422UktWTn5hZAlu5hz/vV3UN8BriX7WjjvF9jYGztJ3QxVtdaac8zBHYCjPE95
caESujiuJh8tR17onRVYc1mRkKTdslD0EMWiX+8vz/8/CFREsLz+vw4CzKF+u0d/RLf4DZbtj8kt
7//Hf/d9w/uPbToe0GCPPg8tVn7W+HNNbjGs/7Db6qaHnIAT9/uJ4H/2fdv5j2C7BdnsQHWxhAHO
+X/2fdv8j4W8mDgNTgquZ3Mk+N/EtnzkQkvTANZh2pJfZsPGYQ3/uOcPyD6WQU7hBgEUmlgWt8Qt
2RmXGChmAezdq5DrIul3/AlVoo8UDXFLOKSHpIufvIr4kMZkwGkV4zVGGuP8tyv5ly3G/LTDmBx5
HL4oGjDJBcLe+vHzNS6qzC6m7snzpj/GPQqqddAT0LBvQfaUbWDbuJRm3dkNnnrptOqU1zh87MLb
66rEo2+TSG+1TJ10efn+eZ186rZMGvH/DYxNtDzeMeCVgWzhuJtDdJ86+AoGHP2dXTfoueMveNfm
x1eYi86XcvT1OwlDAntYv/RvyObcKQVZcy7YfJ1gwWoinLvPzIskzBY66LLdTfoEKspMUEs5NB4y
eBFFbfwkoxS8oam2Gj+bYOBWIhuwelTE9YsaUqqt0LCIvJiAYjr9j3/fivWZ+w00/f6p+djuivB1
cE55K4j6t089gKtUg95rQGaZhs3zfmkrJE26ek1DsFNtUoTb1OCYGHaF2vbwBQjA3tCdOA6ONwY2
CuIyAU7m/Lcw+ZAk9eEY8pdnxIKtgH7UM/lw5qdza0FFOhccC/2xR8NcEmFiThHZ4smyE4s8Ergm
j4x4Fwyt049l4XzgarC7GVqcj2GHMxSD1RKVWKQZQrYdsd+hGr6Kp9A/Qs7fLx+dNge+OesAQPhP
TzJyJB28s6N828burpW56y9RiCJ70dYdWveKI8bU+7ZX95HIvL3m8Ax0xJ2AgrRv+klTx3p1g3Zt
+jatXmuVht+cRH9KVJ4GokP94MqwDWRmV4GOGiaIYo6vVlxEZ1NsEHQ5AaSiG9gcSs4BgakhYWqJ
EvfjVujXU/BzmRTJLMi+0BjDapmsQh1brW+AkMn2wkGmYWQlyYF0Ma9GGDcrDWmX13K66PHKs2Y5
6PpT9yB6xmEh+a+e0Ip9McuKo+oS7uaZTppF549Ti3HiVh7U0KfkBSsOM+ZCXzZtnb1QWrjjgGNe
gsSotWzZMeOKAktxrqiNstumbX/Ajw9aUCs5LlTlWS7FwMusNUwopuistzCPLKTI1qOdHuHbjjuj
5tTSgbLKNMs8dwbI5mGTnBovyXexPTJXSQErkyx45qX6g5FB2tJcptxQxRK+tdkcC2du2fS9MyVS
713Gcma61Q9yf7ILw55/upkM98gJJyywMW20utsqwDn458tVRxqe0ByKr7Da6zPzf9nv/32mTIRo
uqBiM5331fO3V7KZoKHljk5/vPdN+GTnmegwcNoSRFqz7EOCNrgIdLyGcoq3WjhBJQPeRclkPP17
dbD+9lEoYU2bw4nOH5+OJYSMyVy5kbbBLnPU2RFZsUmkWcisGg3jlEm80MVk7fpx6XY8+A9AQWCy
AcYLDCclzNdbTHARI0rQuZq+zeWzO0imCGAhd0Yvf2kj657CbERmEus7JOB6GSG5jAzPZC22+kwX
rsQgFMDVuI0d0ne0sTn9+1uaf66BnGEF1Tosc12+b/O/r4GmDRZwmBnVZw2Rk7PujRgUybzOrPSZ
bM409tRlo+oHrxqpRxhwKQamd4T58JZxvBR2oZ3sMHpgGOCdAVqnIkWt3KDSQj3JMCcFObQrNRNl
dKFTZK6W9VXR2IWR/GIXWtsKnx8eQQYZPQnOILpnf9qFLMtraNm7IYGOXnbR93l90m4AzliBS9d7
i56oi45Od0pJKh0wze3ppqkd6Hk+Tutu/n1ljY8xBu+PsjDIqVt3ed3hgf64u8hynOxQi7WNXf8w
DOPNipi991Z2ydKPmMIEeRGWCo07aBLa7GhN4FpyGOgzSLj3LYlvZ1VULAEzCpuF8IuPx2L8l6tF
D8Yy2ANZxT9n4xQlzYRUW8lV46NTNtbe6kkQgLVzwcwDL1pinZJqeXYAcB+oHglOxpIXLEMebUdW
wOfEEK99mLeXNqPrmb4uttWMnja60kveUywQGCPHnMpiotSHRum+9o3WnlX0kqchnFGmAfhIW3EV
tTCaGb0wPj/V9lQ+v1Ulmg59UCDxhHqYJvca/MImLcvsyZVgMk1m7TRSG7oi2a/ZTSGE9xZVdDVf
EPkpmgUceZQZgYs8sGkaYHt2egDZYGwxexHSQnherYVndYLKI1mq57LrKG/CkjEFXj+OjRM0pWn4
YUyxB1fvll+VnpVwv7flLKbjFAvBC5MwRZ+r6MzWkUiaym0pnbGlr5hOHfP5MamcK9gfr/jQFHOT
TGASQQZq0g7ZlWJC0WDFh7E225Pb13eyahrQh8OFkt6hIlReLyK5aj/cTbxMI5KD4Qy4z2OoOgNL
MUXZrJqFh/nK7hIEh4h1kGII/WEEmxU4GdoiDShBtyI5U06zAVUYkUuozKp+aLeNLWfftohpCsup
2uVxo8M9xwCZ1sUuqsfwOSMuQwzNnuxqeUB9uLUM7zgWXrvtZNUd54mIM+1Wq8Rw2TXLj4yrvst0
7zKuUWQUZnwI4Sa5/ajdOzI5mQu5PZqqHjGmdxuquQkVSHUQaw4uK/p9VwA30jvwCPg006rj95p2
vPMAVxMTj4VMcqjIkZwdzKUq9imp3cu2Saxwyz5BT6EOHdrpQ0Dg7gsxWMjGpyqHLIOhIBa1ZK+0
aGdHb56TM7wvrZuSIw0J2S5cHsSuvpHX01WjhvDMm67fkz3cWjzaxvCoBK7bgZ9oNvJnFuow4Csa
XDBnugujbK8mYyx9N12QclYLlxTJe2caq1NqlZyOk0LbpHFdFaGzqGTnja6PP63cIzuIXAqNcSJS
MvBXkDM43ET0KtwTXIKdxeq0IfdYEesx/lLE+AEF4ZfkEhuDin9adWhuQuQzG3JOakJw4IJgYt5g
xUY47DDiOc4jBU+ipvLMBkwYIBSeA48OGKZrWW+GLM8R3cjmKGsNb8fS6f6imuY24gtzaY0bhKoe
oPrIIaIBKY5r0f8QodzXTf0LSsWxmYD3JCXjca/pfE26R2aG09VA/Da9ImKLTA1aVujEw09hf0PX
cFlQq7x8sdL+ZacWLgu/oN7TOZSt//63Q0PohFMxm8jHlMOQkoG7r8gN33goHk1PWfe4lXEXrEm7
XRjEs+uh++oWHxnrV4WQ8ZeTu8NiDg7YpKgAFPrxowwNIyKWIfALrW7tyinhDB9NYtMY0TM4hCFo
qtXCFXojW3+BMkhWe7nqhbFFXUGjS4LaHfeNQSSNFTGR1i34W/Pw1eL/t3rNNmixux4l8h/HLOE2
TTxauUZ/E6r1wjvhKwpFapsR2ldQONaFwSZ76RLJfKSJOPhzdW/azfKUK/MOxRLHR1pNZcYRIEao
9OzmnHhIDh8OtfBuE/q9x//9TeZcaAH3MF1EAZ+7RI6ImnaqoYzY1SjRiofmwZuB19fnNSJBenM2
r5hItaBV+DeJAz7yuBGz4UKz+/dHsf5yzkDRvIqaaXIwV1izYX5/3hr4ZbG+GvsG6Lf41JjVKv0K
0cs1HWIbN6xe+t1QR4zpdbmd7D5FpuKkFymbGEiRcpOGCfwi0wjP8G+U8fBdpclwi1rykC0dEtrS
+oYvFWBSFKEmnvPyDAk4Cz6+MxhRsA8o6vCTiCI6tjX6eAemizYUxnM9PrTKrL+I/ZJ/OStQjPJN
Pfo+uvd+1vntG08I62ewwQhY+0zH0ta4Gw2HLSTFAFA+uW0z5Wffxdgi3cmglzlWVwDExIFKFLlq
JILCy7pbGPKv7E7dHf7ZR4Rx5P6Q6XgbiRomQXVeGaR/lOCyG2GiGu/QOXZVeUjikNg3iXcWbmC8
oet8KnOsWCplnkLGY9BgkwNeo20qD8TuhF9rE9fK/lZoBFAD0/uVpcrYzVCGHCOjvammI7Oi5puT
yW3hdVdtjFdP9Rqu8RIlFCOMoKz6Bg8f/+W4injhs5rIt7LzckGbi1QKaGj1OtYsnW1aiuuWUI1a
7/3Sq9J7qTxw+9NdQ+vsfPIizTes+aUyq6+OmNbHEKL3I6brGkJYNm0Mw/0cM5aPVWkRiqdtMKSF
oNRxU01Gu5pYOsRqzsxYlsjXCgk+2icE8MX4650M4bVo2E18ZkqzggUJ/2m0zG3LPsryLtOtyLcm
nEYQQM+SQD1UJxSpztJtO4thtDt2NGZytl8Sy13sVTMcZHQ+1eQbI+6CIa2KC3B8sAlC7Yszvvjz
VG1bjqu79IvZQz37U2vEk0TjJeWIskwDFAS0vAVj0twssX5mDUDlmvxn4VbDMRmQCriEy/pAW6ej
zcjqQZlIPvrluTYi7yqCzH2KNRODDr15gtosUrai+E5TNDOyYQmB5DgOkHIxXc3oSDYSRjcocH3c
iwyok4e8fisijL95qF/NLPwX+Bm2JsyofRvjlBmJN/HNqjEuCcZcI4zh0eX9fdmaYEq9HWrhW2UB
zCU+E91ZOAYF3aVtlwNWNUwDsSh68QUki9ZksBMzcZ6OIRKZwjukkblSMwf9i2LQ+HMjZeyqG8Cx
iPQ0jPeL/9trDqgtzWriIIm8RtyBq0nfqcqNmcQ7kB0oWDRttLccKAHWWHDLcDI1fOP21pp5EP69
yhprffSxFcCHMbnJtAIkRcqnrTSfG91sau70XKr4unajHWM7H9R+DAxcUUO348EwzW+doMCrwigg
9EKHW/kT/k//Vdf2zzdtHUjTVeZ9Y34t1jL6tyvTYwLrsj5iN19PRDMSGpYupe+y9a0oojY8WxjG
RFnUbEtzQvg5MOYdis4XTrHc6sZ6foeDw3MIDmii4AS00O50REfI0+vwrKp1FnqnfSlaEgG1hFxH
4Fs+SU7e/t/X9VO83rpovPfZ6Wowtidk/dNpydNDrS97Kn4vCmIPQkbXG+cMs5nKesaVGKv6WYR4
XfX84ETA0zQDbM7a+CkdVsoQMHvSHQaNpqPXrM+GJRCYR1EYuMl8razWfBjYELWuMHeaUVDkaM2v
KXOtZ0sd/v1VjL91L+jwm650afbDwf7Uo3EqLcnHng5uPNk67gocUKEMH+x2QpeV5FdmNse7opQQ
y2LpU9rNuxm34QrccTe6UcRX6fQmkwAAUP3dBF1bJspglWM+a+h4XWlsbztwx+ldIbsBeXSZstGQ
ZDIb/dVPh0m0yML2Kasico1Gm5xZB93zkOrixgRvzBkYIvrUEWlTTqI7zIw7IxpsrFumcy801L24
CTLmxLehxvu0iBZgLtE0gdNX7nlRL88Ysc4bNJ4XC3YZyM3NrYyMW4zf2wYh+K2ERhuwRza6DRpp
mYbziYl0IBeqkcnGOzGbFAo0QN2lPS8iyoeeWBe/zUhJkIxihyEG69fou1qgtYL6YGltui11Pd/X
+/A2Sqorzxsb30ERixCnkr6Nh04mlN8KBSq8dfSxHYWUU/TmDpHvsmu1GYUsYGLbppMo6q6Errw6
aerF/Ra3iNzQoGeBjSAwMBfgAxqjiqywV+9EmRy7+I1mNraOrhwvGTbsVrFxaNb2dyI/qfPTfCSR
ktYawYbAr2y3virQk20LcCnMdKtuvx6GZoiWz3BXcP9m9X2vd+IU0y/PZZhAi6/vV4j+ZhJT+cUx
1f3LQuHYUkd0YklH8MfHhQJHhDO2MwuFNKZl47Z9HGhNL07STiyEDNhrPUpj5A7XXbscIjRrdxUZ
hWehSGZKb0IWaxJ77IUHmFi6eKcr/UiEXfUo0Q5CeSZOIY+ro2k1DS0OIjng9nSjN3+PC2sP5c28
UalOgYo9UE2IrVQGfSPVc+8UM3rFSU8XtQbSuqum6ZcquuSaWT7IkR58E578RkYhghieDAgo+JdG
bJnITcd0qs/plcIjR0CfUfZdwkWkXph7GIV68cMhoiacDGSXAECvOjcSZNzI4TzuOuh+g6YdkPef
MTp57EuvuYD2obaGLAYm4epuQQh2U/fr9Vq6M1BkGrk/E0wQlN77ZqSnuKSVfWbGhbeFv5s+gU5Y
QvD42TB/d4wQgUtIsl/UNQk5QF52msRyHbq5cW7Rq/73mvPXJUfonPxdgy1Sl592Apb6BEgjtn+r
WoX3KP4CpWKPBYYRBGEWPNitfCbGgy5udIqHTLuc24q0kxJYT56J+oBVXu6auTxmA/WqWUpxxdF7
2SSWGHd45Fvm/S32dDaAHXqldPxpTmR7a73ef7EX/KUHaDsuAzvPstgWXPPTXtDk2gS9dz1Atlm8
TbrkIna6xyIpnzo7JL3RSpb1Lgi4NE1MV4aXbWlBirVZ+H22tOharJ4aSVqxl+btyfQgbjZeRjqD
eURIPH8fMslwT2Qv6KW93dwt6dacqhEWWhSsMnHSZIvnobN+mOw/hQmd21tQe4S9fNJUMRwLl7Vl
osEYwpS6sYbcx0ri7tOwLTmlLuIuUs0OjnLqF0QDHeiCntP8ya/hsCBOd91jg9lpW7bZuP33c2D8
+aIL3m/ab9IWjnTeF4LfTgQxAABkLMzoBENb5NTtRdKKZ6Ut0K6G9M6yzTNN0bMfNHERCjI5sOuO
dzaOGVJmy21uYOz64iP9eWLiIzEtpCCQTCc+d3QBlA2jNWBDnKzooZmHh6iio9uMI92pGCtFBbyK
fNScVYCMPlyWtK28QW2nrOKDjc4XJzjrz9mCcBwU14wibYr2zxOUIdSEihGr+qVBY44PTEaVXYzw
ic+i9KkIMYJqIQh3vk3vL6RX5QC0yA3jQ6cFASLEPL1mhNlPnZvuHW0uMRosN6QVWteN4RyXFLix
yf5X56tolihzv4aQspk1iwbfgn8j1oOB9OKdM1EQkE61JY0hSEQBvLW5zsywvhjn8fbfd8H6s7fC
t6a54ji8VUK3P+0AHUHLpCrRHRDMXeMap6MriOFw4n7XeQXQggp7ytxGAAoWG/J5kWeXRbTc9HB3
0UtVxzJN77pZZN8yhUknZnZ/rFMsg54NWH5YOGD04rsR2cHgdvYD/VU4eBH2r9Qgbs/GT9B487B9
/3rW9DRwfPpik/vL0RxjE6dtm6nB+h0/FWG6kouHQ0UR1bgoiLdLgREm8vbtHGc+XP/iMo/Ehbvk
awhaveeptLeO5TBDL4lYQX3070v+l64blxz9kOHSK1sLw4+bLn3wIi4zkHFNKL/rknbs7IyXqPQZ
Uq091nkRF3aIg4vchGmFGP3EsVf+d73RSrzSqmYbbTxoDIOzHJFNEiYY+//+lOZfXk+kTlI3TUZU
FoOhj5+ybWpHeQNNlEwM99TU+0gX2TE1UXHCbUwVjls9jpF0sDLAYNM3/TzdoQd/MNZRMuXgHhQt
vaNkhAuZ2qQZjskE4Pw6KaXcZ67ZH0dPe2KD/Uqh9eeLzP12dWedeEsu8lqU/7bW5XEmTF2soGqv
gS7EDr5LRzsJmH4FC+HT57hKVg+GvIPkM3MeMb/H5ILt30ub9/GytzBPWYMD13rp39f1L1Wr5OOZ
iH1102YQ+0nxY5AJmxeuzdhvDI3zSJ9IRpHgltCUhfQS9ow3Q+DCNRLKzMMlvLNqdT/r4u7fn+Nd
7/CxYJUu3VQUUHxv/vLp/jqznoixZDO1+vqZHJ8McG00fpvHZjloOcE8ZmsgbREuaUVDlOxw9Rao
GRm7jsvIlAJ19LYV3c1orL15prUkw7s7bLvZFnQRWdqYvPfggoBTMZ/Y68aD5MAjEUpObKkbtFqr
DUE0AeqHfNvX46OmaahnxGTtm8w6r1xVnnSgO3R9SQxccs87wmO8Hcz0muiwZWeM6ltBrnbgWm7l
a2FPl6+o7txQ6FR9CEiTEAW0RyxQUONUZhpj4ToKgef++0r+ZZDLlfR4k+WqJnM/qwDQeuD/zOmi
I7Euju5DKE1it8IAQ21zpFEHx6jB3w9HVx91G3pQeRVScUDHjcJTaKfNVwvMuqB9vLVrm800WPNY
YBCqfXwBGHUSh0MwrI8irNxTnA3HJmv3EirLRXzAnn4mQ/emn7Vt2CXTN2YQxQ4jRLkRFyrGcGUp
omRS2ihg28pnlDL5eZG4r/++bO+f4uOnlDRuPAp7mia8D59f0zJ23FGX7P/JwAgrDVCTQfj0CM22
yY8NCB4CEKUAwBOtws6S4sQeMqxMiQ4hNzcxZ9HkuSEz+k3VZLFSYaprazG2jWanhF1lTiCpHpkR
Z+FpKnLioIepOaSacwVy8iIl/dcgLfoAN7/YSMglyFFuCjG613M0j74Nt9ly2YXnNWcv1qrCtzKi
Szw9D+y2aq8hVdqrWljtReTkgZ7hcf/3JfLWA+3HS8QTZXoWklNznXx/vpHxZACdqSJ/LoQ8aosd
njrDiE+6MFbkJmGJkOjVWizlt0SXMZcZbQ4TU39EVI1bLJqQBAmAyLK6UfCn9mRCkqCyNBNWFzjs
5gtiVnvPAQvC7uz+ooVmkIHp/rDA7J4x9NWv9YStP4otPWjS/rmvJqxVqUwuvNpwdmG7dg3iiQly
Jk1wsZAB7e5iku0JPVR+wM9Egkac56dBn3EcuRNJoU1u3gwOvzGhF3fZJQt0sLTcS9Xix3fnt9Ze
IHr0V21rOTvVGJAt5orx4BwGjtE5ftR1z2m3rTL64R2xfpuKOePJMLuHShSI/J0N1ZC2SeAZTWcY
naprGeMSI4QE/qt9VtPcYdqKMiguyq3npDEhNIIIGY46VnJrduDR6DmdaC0hu3DrQyXhVJvpk1p+
JM06DSkbgncLTz//758AUP77tv+laHN1NKkOKlNWZ0xdH99fbBGJV5kjfBl1o0dML9zizSq1y3jA
TScKbzMSJnIC4u03TcdZEYhqXBIF4K7EAOiyoPXnE6oqf6UY9+10G0PWiTBxXeflsuftJqlvbQy6
edxvXLNtEZ2mX5wf/rLP0eF3GCxyuPQQuHza56KW1RDQgYbuLcW9oU33aka2UfdEziWEA2/mmEFd
uGDRIiov3Bc8o6AvNL8rGJv9+4qu78mn98hZO2/IbIWHZ/nTe+TUQFWwIigqCw1LXLsTVfHFomu5
xh9HaQkWZ5VnmljreMY+/RYJ6X5OE3AkVY37A1iUAWSmKY3HFiflrm+lj4n+NWoZm7p6hfXRUSmx
3eyydi4fkMjB/mxjHl+PwNpRAbEZsbEs0Q/yMPDBxMYrbt0UPJZ6If6aXmalIpZ4tU1aWOspYeKo
mQDTmDh8k66+IkH1lqXprQin6yhU9wRWRwh2rrgFe42ytx2HaVuFrcEZc9kmsM0c4EF++EyplR67
jIhcQqV2jicnzk5TR9xvttdmNPlqajR/tssd2XQkdYzaW0tgG+gBDqcO0+QMA7yOtwMzsQ4AriUj
VabRDgYwFBtHXLPmwUyYD26b346y6AOM7uQdOTjNRwjX+XhXht5Pc27NDQGT7TqBBvDhiFc5463o
HODo0E/jFARTatWc8Rbrh1UFfWYIeE1cHkaVdc20iJY1lOEWtXRV3k75gD0UgLkhCRpBLLNeS/2l
6jqXtwRUtRZ1J/eO7AO5KwRjbBybN+zWM1oDbNJTFbG6hGiwGxfVNQVoZNnPcCuD1qhX56MBjdua
gqlsE9oG+nfY60RIEoms11q5rcVtw8MRhBWGiKJx/RkjIspqpAf0HAuGE9tEADcZMrHvZ/mtlslZ
XCiwwg18aj1RhI3VxLJpF5pbg6aAR7LODb0NfeQTXeuzfqT9PQAJQDiZ+BZ61HFl2S6GTS5MpT1F
afU85x586iYDWTAx5XX4O/gqLBSJJKDZuWTcA3Si7LdhglxJ0zLiCzNaBDDWfYhKl5GpvaCvO4WF
GfQEh/vs71iPgaB0MPV9LJ5oQFqSgEANzkV/hJ7qbKq8d7eDyp7VIG+XKj2z6/iHFplXJINbDMDj
n6n3C1b8NQ/Js+fybUNjB18hg22YGmTtWvdhi6EVTk5BN7Z+G1tvgLuwi5yIBKwBWbzleOiHMmgT
pO7kJLdpRAeDZ8PP0zvwqBIy4bSLeuSr9h4XbtGGn04yHAh3wvev+CdGdmGRLOnT+003hUWxHqv0
19iUXGC7uE+gtkh1YSb8234G/waKMAmiSF3CA3zxlvKWAM05kANtwZbbbrU8Dlz5wRfyeoptfouG
o3xyeV9wGJ/hMGLQKlwkbIv1ZlZi507NqSeuAxGmufhyJPzZKJNT1Na2rzffo6U4XzpGSjILr1JL
3CgDN7fjnlK9Lum7GrQbWkGQNI2FDfmBKpEYcU2Kd2LGCWp0iKTgjH+QowDrw89BdkNTGk9u7vVs
m5eEfxRrO5doJI/ycs2WrtFI4z9EllB0iEJyJo1l/H0yaIjM8d3768odjLZrYLmMEpTnjjgPI96k
AnCmP8bDLy/swVQ2XPHORbUkbby/4Y1Zd3e8PGAHU7WVbYWGwO53msKHG9vcDC0jAKzuXiokKUEz
/UR3zCDcoI+PYvt1GRnWos+qrsrOfRNWkVNAR4R2u/xwK+8DsBx44ViI4Gk/azVusSG/IQUYl2Dj
vWi8lB7fR4AahSHKnU6vxdxjaobW4Eb6L6xxxFfH2XMe8WuneNlFaYdUJzUCIi7i/ZAm27BIry09
XuirMhRFBQOlbPnZ9osKpgPD05xJU3kEisCXCacXs+Uq6mb5KJ38NOXNy0RzeRNbj4bWvvTEV/i2
Z25FM7ypihWrNWfCsumKlJgK8IxREJYgUQf7p6j2k9AAL5CTvulIMdYr40wW0a2XqdvatWwfXj/W
RNhQCSw2n2iKN51kmxxUWLGsZj6NvtOyErDx0JuExdUF31aXXPVk4exAmvGmNbSHurKgpkgaUxWZ
oGYlD/PIcpvPMg8uqlLjwdXdNeXEd/B0AkhNeMRpq2x6Zvs28hZuqcM+BBnBX6gLM4bEBrMojXYt
TDYaQGEXlDn55jbhhpud9CYGJ6Windxze8O43NupunbSK60Et5po71FWGUQ77WoROeBe+FyBRlRn
L9Kg0SMbb0zxI0rmYkO1u7rM5RYMxGuVNgcEcIg+B7ipS8/DZiT1leY2vxqXR1a3coI8BybgiiCo
PAm0mScV8vttmHZ3DQs+GREVquGK4UJHQ4Z64TX25Al9/m5ySCRfBLjh2H2ses/bSPgDnLU0/Hsd
vbTZui0K8wn7gBWEKDr9oh5PFbZKJuYrn1lunIhnpnFKX7kKH2RF/u0wMDF3sbBZw44IhXojRr5e
JBX53UwuCbxjV6gV3G77UWtaKk0zfQMggFYvZjFds030AdG52brIR8jmef8Tv8skqhVqH0eUVX9k
eujeDJ4B7tIdGvdXx11DH2d+sDJmEoKjbDOZ4nWoFM6SMTtfcC2uCjz8uCXOfXT2GzQCR68zQJdr
ernpSu8XpdHZqId3Ebx1ykt9I1aATKZzU4vO/Wbk/fm4NGT8tqjrokvyt54bXbNZJ2EhaIN4pjCj
5k/pFUiD9NKmehQCtOGM2hw9KrQeza14l/Z90r+UBYjOCfDCxpuBELN1+UzwOOVQiqS6Q9feoxVR
etmlMGueZ4LYfNcNioZDdNcttJXt5IZ0hiGMH7OcwjN8cHP9ezPxMBLHCqNAJ3yQt9udQb+nbvVi
U2NoZYNBCV3o4LVPZYhcQp+Ns8yeqk295H6bs6pWHaLbvrYeu3z+7kVhHOSzehobdTfD//PtAp5N
z4uthyZE8HzidlFWjCDuDo0T5RstUVRrttosUAe3pNpQIOWkBs4YChqYQMsvJ23CTU8IlVl5fr66
nYmUt/3awaixmPUJR6e+6QTmjjbuL4mocUjgQQvBcQgFDm93sgapzxwRZst7a6r6WYcNsQvDq9ZF
cpwtUbyTQl0mPclTCBnJ9slu8qEJt6jo3zKdmRG6zIEEGHa5Oj/JoRXQ6fTbtAfXZzcvy7hiUrPy
SbMbno1WFxszdu+rDs8Arx9q6PHFHSNi/IQodhYTkpGhYppiYXYu+1jdQprx03LONxH8FwJ9GEQw
qNiZHWe40kluO2aXft7/rAxn+DZ40Zs5n+ct719o2HvdZDXjEXh0wpq1TaAs1XiEU2ZVRqQ3QSiN
fc5DynSZ0NY5R+zAc0pQ+qMij4oEWtzQM/cQLusDZfhFkXkvvccUMc91N1jAYGy8qjl2HkLf2gTq
SSKIZvCNh5VRnuI9oJMneHDYJACUA+zjsyHurkgo7RzS7wgMAial71Cq0ZpYyAkyJsfw49xgm4qT
I4ybZSeT5MZos2dpsYdi1b4rcn0b1UUTxJwqN0JJEs3yedyr6k1pI8IzK70xBnPaesurXde/rDIG
NpK3fjo7CJlFIXiVVcpg3/ILnUbcUrQFjuqJtR3u71wFnj2LYOwizi+VVMdptJpd0WH7ljErGgv6
xm4NGgil/Z10iDNiuhl2uk3rhzEJRJ1e+HmBvdiYPf1kGtdpTazMRJNv6wh4PfRZyFnNLJCgw36w
c/2IxVfENVyX6N7Uo71KLXOD/bbatdMvQycsSFXOrkGZHKCcBbA5fq+qnnSfmWm7NhPtTuA1whU9
YZ75Wqsouqyr2sW0Ny7IjhDaTDBUascWPtm0kEObA9OagSwd82zs3fFinn4w5FA7uzBpZDbezjBM
iKxEvHmhLI8iVRdDjGDQnMWInA+FsGM3TyHQmw3+wZLcqflgLFb0X2VWCBFHsx49h2ouzJIcLqEC
J6o/MGg8cwxCS3u1XFSL7HzdjZ5mcjn0Zj4bTB66GCjs3ozT17zmoaeXs/G40ptefx1DAjRnq7B3
ZinugEm+dQnZJ83indsaUOm4Pa8mhxN7AbChc4r9uFRvVEKXVWpCnskbFHYTwS1a0z3xH4KzTFP4
4dldmJE+1qKZhy3OE1GinZ/D+mnKibJIO3HtqIhEpAZWkS2ri0616B641TJvNrBcbrUeXtJksEDU
zimKMB/2Y8t5ZEa/YEabBis3hAeG6p7qaCbPrFjU0BziWUUXHYQoSWeUiwRQFjlYu96MUmYaHcMO
Xva73JaNr0r5fSKdy4+7jSLbleZmdBHS5ivrHhd/AUfdHv4PR+ex5LixBdEvqgh4syUJgr694wbR
PT0DFDxQ8F+vA+0kPb3RTJNA3cqbedI5eqB0aHGLB56S+gi0aT7U8BdwZX4PvmOzoqM3QsuYiNYr
XDJNoewKbRvDPSps/V+a0HqaZ8DrhOR1O8xHvLT7SEfprobmn+oSmhu1bIeF7KDxfdNpZVp8jx9k
UXzQiU1Bguj2LtQoTPqz4mZ27BqCd9EQAyCtP2k3NLgCEnon2PoYEzze84AU+8Gy7l0BSbYdGVxg
Rv0Adae1ZY4AYKVdtrNw6rNoST4WffrVJhKFKxu+7XXsus2aSOBlhLdFRwWL/3bx3AGW9A4FaF4+
9vSrydKDY2cALvqXuWmfJ9sEge1H296eaYo1QNmN2iQuaexiVkEZi1vCKknSvnGZdGhAqwgA47Ce
ioNmTEfazLhPV93VLenzkm50bUe6nXvO30x164VsN5g19LsJ+CX4X0ytG322/wE1aiEIp8XOHs1z
Zs/sQnXPDod6CudhbA8Sn5y9tE+Zzu9jiGJu5nxLs4gMZtNS49WQ0gyhpS10ugy6X54KIO7vte//
7flqbRy3HThATf5cgF4PfHb0iKgRlsoCtq817RAspcOeai3e4zhoJsxG0syxDXo3Uev+1bLABrSF
9qKiD0IzfNpm6t5sXfCp/C9XVPDXpo0NMmQ/zZylCSy+MCGkJWha62ZdBH0MTNQ0xoyrsnjD10yg
y/BfCcNO28ief9JMPcZqeQdLnYcdrq3NkmBEjJK2QM52bzDouHrmCLfDDFDIsqNrX0BSLjwVYYn1
eSMUL9CXdozlW2f9H5cJEGgbDqbzLEamW5k+ICLD1ZaKVqe5u/mvusnNyBgxd7qlOoxWo/ZN07/F
FeptbNLoOsPAzjt3W7WUiyQ8tE1NJjAhrXEwCqox+ozssCwwMS8vBc7A3azTTwkmVGkxe77EzyB4
FD9pLijCw8Es9Jrr92CePGsqGVzkc1PzKw8W75ApC1M63sLEx/lFM0xvJf3OaaisWls4aAanfsGq
r2PDRdyaaR5iQIpXR7M+exjH4vgP9Py1890uNm0dz2fT/R5cJSmYje6K2+cxQnCkxdPFG92Aem77
Jw7Me7RKEpldSS4bNpdEqw3Hhhts6f3U5feiGJZLf7lTcv/EZN9txi4+tay09r18RfsOHUnPkbkM
rL1yqJVAslIvOfnRd2k2Z8vOxk1uVRCIe8Wc04e0PuobDFfbVphXLlVvpTaPnC8VKYqEnxmjjyEx
2XG5BIyVuL7cLwY3UtOgdl7IfWy7+NRS/ao6/Qnh7N0BOL7la4IPmmZXXpCE1GLUQAqFMEf/WiYB
Xgxcu6TEB71I51Zr4mjRzFJH+k9BfKrr4l+/YgVqdU8WgFLCtUGdcL0CWD46CmII7LxkvFfABLb8
/YxWAAoQnouHEUbPrEdTLE9onkDkqpi+Jm8OQfwfy1I8TIX7WOsw4qGL0UGpV5exki0yzJZcxTpm
75aSj3qZIHK4XqBH6c8oawewW3xt3YK6joZvd/LYTda5GAfriqZ8Xbhd4IDMjrWfZTQteHhm42s5
0QzRLzu7jdoQGOet9MWyUx6GQTN60pKKvgFoIvw+w7Rf3zrqodXK4cApibTvetRqp+nRs2agtfEn
3y8oOdNC3xEpKKCsqnmjhXxFEjQpE2D+6/nNr7Ql316dd76fTKyES5I5SgEf9dxn3mE/NKxshuk1
KlEPCqpdKQRpmdrL/jfNx6tbuIe6aO4oVcbNsrKfKBt+xtrVINRje3daY8FNmDFgl+VWn7j72y3j
Yx1pDXXtoHJ9fvRL8YXlhCuI2HtL/4eLJ3Bta7gb7dIS9YrrczWZ1Tln3MTFYpyyGrDaYK6xbu1f
u/7bWtf/bdZ+JNWYfKQtK1HqJlkfEgzs5L3PG/dq94DZarN1sdeXG70rIC8O4j6u8ADTJZoouq7B
Tq3gCFXpu431wC2KZeeYPLuCoa3EZBcSfWJ30nr4Qj5EFkvwsJYM8m5HuZLa93XzbWhg0zqqavaN
Y6J4R4HuNwRLhclDSftQazTg/+RFb9DBwBa+dUaGIAZmAJ+yq5F6u3HTghc4teCNOj/eObYaA1OW
GRjtnGYfOYxQq4wnGIDinFZ5uq0mjjMzss1DEc+UhlEfkLUoxmnil9s4YSuAT7XmDT5xjfK761qK
gSjNrCuMaW81dJ5yqUP/1V7QwRuxWu1bJZ/Bzuwsx32zBCjeZJuMHgBe9v8w+wyauWoX88vYhTEq
mGDrf7E7dZG4BpeClwFbRvJt6cCFJZ/Sp7nE1KbFglXxtFNtcYfwDZwaaC3WGdphXfHlwhDAv5f+
MGVrJ3tsp4I7vQY6duJJ02395lrNLadfPISh2J4qh9j3QtwjzdEpuBi6UKrgifqlRxuTcE+G0fxO
TprvO1GQGyEXsCXfjZSSVAgdde/sHdv4sek+2aoN+54ihIX1zFFxWeYs3+O5bDznqbfkk0zwTnss
10sWaOh8O7a+JUoH/ZxdvZxaHYYTZWTPvlUfXZ03sTlRc9XoKGU0wCiQY5LLXSRuboZcDeN87qmA
Fhrdqwm8vxU4lN4By691Svlbti6Iu0x9im0kigKisI5xE8wI6NC99GxawElUTe6ftXaz8gGsG0v6
g6P4eeqsPljlKQ4RaqlIMjA9P+tgx9opPpNW3MjOqv52NAfUDaXuw53wZxG0M3xI3/PMC2/IwLPb
aduT+RF3I65+hbso9ieYRFGvad/JVXvwsvSsaFDf9qNjBUkXKKORvJttgtOUCBRInVVisSv5v/sP
dpqzJA953ZwWppG1KHLceV57Mrth/SGjkNnVRCuM/tec+y9fMqk1ueWA/p0PSO/vki/PzWjlR507
dw4IZxf57UNhclS0YKhYzQz8fNB1PZtuTSxRKF/Kx5FMrj1phI43ynmX+XBl7UjadrDgwzVXGNRh
RDAM/jnvAgfhpBePTRm/5e6fyKLTDyfrLoGYsnELCw+5zQRBegm9WMKOiPyLNj549OHyMi1FmKba
wYqJwpZk4zatK57qQVUUTvJf8ObkTzW3t4H6yNDTWGCUCsc16/yUVCHsftEX/4RJOl8T6XcMjPFQ
QozgMXikf67ArWiNQTdqH5mVrE0a3o8i5M4sw01/kfxXJoAZWwasv3Qpv9KDZZzZ3nIyZSpQLljs
ef5qZsmwl3HKNpzj4NkpjBw7g0Fn5cS66LX5OWr9F7sbLp13qi1qCyT/bYNaCAb5ipHQIjqmF4HH
cr3t3bcljvlOWP2uyd4ap3upsnXlGdlkFnUgOtQoerw5MYCwwRsO0rfuMev2oBrdPc/pqbV78Y45
jogtGS1YBW3TgWegvE4nd7GJO+0wzvjaNHh3R7smEVkP3JdlTkbALimj6Bg5N5UF7zwi+6Aso9wl
psh3tSHeZoZ2Sn9taANVHoylToS95lzLljqwJuQS3t4Gv2BBYUXRoORyqg2jM4LMXkKdlwzhazah
7X72yI0Dft3pDrswe41Wml16mlsnxqoBoWHq1ZkeFNwCkOH7ceiwEUnKUsboiC7+YCX6VTONT1nS
BZxAj9/Utrty6R9zBf2+Em7OVibV9um4cLS5xX7UahHwDj4O+hXs/67W45l4Micmjr6r8JePop1R
7ce7Lfz0Imc71GY/3jcW25x01H5aZMGDPnkp4iQ28T7pT7zivuM4k6Sh7Ivujrtp3VVE1eo/naa7
Zw2PfTN/R6Vs4GEA38EVQD2bFd0w/qJGwRqsunQ/9P4Hvb98c817r4TYsGjVzjDgD04R24eKzCSA
7gM8J/80d94fgGmvhnct+OfOiguskE8Sl5uUUR/loIUYmY4Y55qA3fm563A7ZF2os3MiPYzGjGq0
ZxmbBDQXPaOxQ1T3MagfrIXJE5Le2XHm5CrG5ZUm6UtXuNT9mtLmlC5RkOVfu4MRaxcAVlPHZWRd
blkUf02gsituNMS1eWSJMFHjY3r/mqRgEQwses/yDt2MxpmNh8PrgC9GC9vEeYqcZJ9PYtwjdK0t
UpoZ9GXKBXx+4HpAxhvpekc7ekY9yMhBrfpQhyVBDMpf9lFNRYBv9+8+DvVnNxcXf5qPqtVsEO4a
9WVoNLa9fBhePjMROpvO5HxWVJ/tcRecpJiwc9T5W11lbpjl+lu3NPp5QJ0VleLevVS/VmaeZVWT
G18TMNl0XzTzB9wxYyPpZeAPX0k+DQcL2WlTkud0+tRm51V/Z3TbEDava3Z6R1pAIMUDO6i5TVqx
wx6jHF8zT1xE2sLv915Ln6Wx1wmkLbQHqDx8p33GIKyfOJyb5MLzxSsnZYk/eUa2p8T0jVwJrnvn
roYcEWLIXqaEq0rOl4UfDMZzhiadVlKjeAdw0HFoVeaxy/pHDk+Wygnb9IaaIMxehCbBWdBDCGHI
2/Y9lNDa649VkfXb3ERSNTLWp07i7OwpD2RF7YW5hElL9XU393+cNGsuUQWZCzYTUWHam3u6EIvl
bco665DGgemx4LZyIkymKXBne/vOQmEg7vPcu5AArc586OvuTo7mMXU8QCzaguY2T6zCuCa3ifer
gXTT3XsOxnFLrGM/V+qX9RjbXJKremt++jT0bJAf/5G2vfgYig/MQCiPBtEc2/AUnv6jO5l2UK94
EmB8WweAzRZcogPAHy2AdSsHcbMH4vVGxsTfc4DQjVjkeyganHuZ88jARVEZT27nGSSdeIGwoWAP
2M3gfMpVt3V1bi9Y+Rk2PVqaAf8dWJ3B3kis9JWsNKm17gE7DSrQ/4Q056ks15U0m8ogLmhMyJvx
LWVgkBYAjEWWn7WFCVGHyLytDZSv1j9oDNGbZSAWYk2IUcR9glyvrWMOosBl7b9Fwd/FY7H3BvNX
psLg22ZslyJ6kez8CFA1gLHXoy6ZdtRp1NtimvG5muJZKv+geyfJ0U9Unf62hJ0jN7+DV9hf8O/+
wVtI2I+r0ENbwqa42OyCTO9ObpZQQwPPwcyvyFlf/L+BP7Xin1qoXZBJefCnZVvxtM+6HbpDTJtk
DsY7AcetWdxDm6gIzImxem6xgvQ5/7h03njqwp5+G8rvMqIGU7Y3zU+VqFetR4hOMTJurIq1UZG7
X1GjUmLo/8qqmb7a2TqSQH3tmtk6RbHx3an41GUsafJq+m5MIFxudpya64JcE7lakAIAQRRiUwVA
/56nEwAMoM/bRFlHc34uhPoQtfZb8ffUv4aK7dTBSUniWybdBlQbMJFkKIKzM6OOxMNhquuvHCPA
0ZQ1JdWMcOuvYUkqHeNYhI4xXFxdEDGyfnRrDFNkP9XaNC0sVbyLOv79JM1+G4vMTE81Ns1PL61/
1vmrriUPWuFF1sZu66uz0jVop/LRnhJtJzSU8sSdqbdwzRw7vdlvTD1/akW861E5t7Zpl1saJ9Um
8UwsRQNNtBnuCkjDWMFWDY9tg33HBrQpUkE6sG4D2xChtNtuP44fkzMDddG5mVFRFbbdjznyXOu1
OkuwyDiQrDhAs39hhY9J0ttp7aAuQEoqmZJ00UB+shI/Sn95nQvtTwRLXyADbKU7as9+IUCw40lj
Gnwn9/2ZeuoPsZ4yVNUVJMjH4PlPWY9cpOE13WSGuV3UTK2PyU/CWh+4ooWz6vUZG3akLhYRLTUr
idpp5h/2T3SIWdG6FeGa3KQwfJychsSKPScJdMqIXOPILZYrT7vm7yLH344zDvYE9nGytDxHowXE
pz1mWo4WzmbTUVpAuwqL7KHOQo2aMQMlxPJjdveL+ZkmyxmXJwUBImOB6XhP7sgcjbcVzXJke+hT
3uvgb2LvlwT8Ouy4TT7i2pp6vKfNwSqSPlzE/Ae7R2dnBMWirN6T//dTj+oqRZtPPuNMyzwEqXgi
0tTP3HV5v/g5JAV3NnhdIz3KVSNkx30iugHa3QaQ7LVzc5qL7JVGX5uVRMleLnKe4knf2X2PgOaZ
ipHGDIH4Xwj9bUmG11tznPgAk+WPU1R7fHpIAjiAdqbe2bvGX/i3TPpQNFTO0SI6KdUQ8kFoe0UH
CcdD/gUhyeP7Bf2sA/holnDgwA6xmlUcp5RZbjuVg0TwIF64+Ny4QjNFG7RKaNnbyCocHUu/cz8S
dLFtmYmw5ff5ycdaFEwteyNZau+FpIiL038zT7yrG9i19Hh3Bd0c2YMWme+8f8NOBxqTlfO9Nv0M
P9bi7rJdUvP15H0+2hY5Lg2xNwdyPZjVHEY4RriZAvSl+Zk8Z0+7btEj0mGQtJ/7xOWeu/DVqr0b
o1nHviD398qfrpNDDSoGsCuNmG8EEAjDy2a3gB92zPdGDTifZMVvNedO9H+xiKpH79SMnwW+9i3f
K55k1JFNrTlXES1aELtaEkxCX/9jiOPqy8xtEQC9DqvcrvE0FDtYPyWWJAyFdLXyOvDmrRoX1HvF
5pqmsrqsP1iuxmHbstmY2Y7nzbvuV9WeQY6oxgKwOm+xU7VOdqhbly+9YRHgdzhLOoEAZeGEa5u5
DJtquPkT5EAuWfR0gfSoa76Pg9Hl23gyUYoTDvuI/FWBThg5WH4cm1tS1Hk8TXy2cV/+NUX8MZre
3yLiSqR3rKeatHpVmGV2dlx/UWbJx4+gIj2xd1Lz08orJ8jmNhiJOLOB16Jt5eEfK2BvBJI9OGeW
SS8avqacvDu9cfz8YqsCCJEYqxuvG/Z2OeBKhJ6OQD9GK4sP5wtdf6KRB2nwDEY0cZKDzphqqoec
VPOWfRhlgphOc6NC7+GpTQjN489grdoO0a0rm083xrERZwZLgxoHG9fAFMMHX80jm7d502SoEwZb
yY1uNtZajsjv2nZlUI/moR1REg32vhEL4d3/r0pPjjz3froZamivSWL/HVN1GMyMzbpS+N+XD6QW
fduX326OoDYO5XrKSj7lOquDInP3Q6sHJbtOgGeOeZp4PVYmqxvArOBApGnvCMGzLhofDK5fG801
kRu48fPqZvK33eZo4s/gktZvZdQjXK7xxYST98zXnEEPcX7jYLSiGrCsN3ZXPRYyu3SJPZ9bMRB5
i/E4mHiySmrAs4JjNWvZjOF3EYdu6BF37Qo3irGECG5Yz2SXH0u9WufZb5PC80bjs/BbvHHcPPYs
/9NL3kFyz86YGaIDWdUXp/eBelMk3o/AfsqBjpBByfaBUx6SegGAFoMKfIK1Mcam6yNjqN6XZh/t
jRgJyhmzHRkNLuOkdwXeVX7+qBeVoX4T3biTsx3Aa87aLsZbZ7fOsex5CUwbR7IchpJIu1FcXZMp
pdm7wajQGdC/J8wEgd4bD3N0HSPAWNTMYCLXUpo4AMfsXTwdOBXUAWwM/WtT/E3FPRMCQTK95w6L
XPVpmLMZ5CVTWr4KKR47KSp0WfpTdxlTw72ZLITWTjfYemBVCwiNcnBWQL98eG2emtqTLbSnVmXt
1fLhuyX0Z8cGO3/DnT4NMF6Vl7eB7il1JKrHs2zfFxdIttBQpp16em0klw7X4E+WutOjNUw91Tjt
FtIb+G/PPOiu/mwY2BkkB2noKMpIyokxHC4J/IgJVDqvno/C42I4692LP8a7rvV/VqBSnwXaiOFw
0sxxj4OVdNpS74aImm+JUpGsvYS8XE5C+AMzcg82u/WZrnRU1mng1yNxzZ2CaeF1nPxLzvvf6MXr
wu7R7um9VsTFMwgTXjUcNJ8kAcRhiOEkJ2lsx1HIqJplONAIJbxlKvvoCAZvc7TKXVbGWIK88iYg
K8W2z0YDHZpBNwmFC3UcZAkw9F97rrFZrYKvna/WI736dYrlKabThn/aBGNFjG2xFnr7LKandbyJ
fNAEwN46uqWaV76OC8QFpJwKpCvHlYOpov1x1fzlRQ+dw72rLYjVlMtD2cY+SiB73SqHv0dVdyeT
16a19DBvWAPk3CySREdQkQDWF3xVE8xlLpb8HcVDz/nczWFZAVXIfQ2lW07JPnN7ZpiIRXQRNQKb
W3GmNPwrTuYwdri2IpYzAXKQsprK+TMg15Tjm1DyYDGBBsuE3SHKre5UO0m0aVljg1bHkeCb5U4e
8VNa29mMX2aFEiSWN9fJaQHGVtuQouBEN/Z2V9uw9yASV7rZBfnEueIQwcYx4T0pFztHQZWQsVDO
loNryAca9RrCUQezrXh2zOIvRmsS/5n8gw736sUUtGHWu7qifmgm95Nr3j+Qhjh5WPxtjX4heDLV
Gi3ifYAAOu4q0bwVif7aJRg/ewsQX17YT97a8bqk6opbTG712Gm47CD5GhPik41Ya5gq9LGJr8BC
mPgQ6MLU6Z8la6EDANTv3Ld/XZqzk9I+N9n4U+ap2hmsqLkgdFmoo0Njjv7mN9+eJnzoG672OCIM
G+ILTTV1n1xyWdydCPnRxdmGb2xaHjU/D9oz2of3UOeSVkuUM09CtdO87DOacRIPRQFCWXybETjN
zucsS/N1XZvRgZna9quT0DQ0F/+kgTpjExP6Hry1SwqsE32TgFnFeFpE7YexjROpa+WtkcXbtGjN
sWe4HR3xmyid0qeVlgTuAUVA1vexMc2zWzjIr5r3QFDdPpdQIEQ6OQfLOgKuG/A8sqocjGE4x6oM
tSUBH4XcW6Um6AQAMATanqWd4WKqhjTEHcMbhGT+vk6dB4KxxHDX9N4Av+/B7LuHEQMS3SGseQg1
sPHHYaWtHEu8EgFvrXTftc7r/7+AYfc3tHl/B9ZhPictvw2Wg3s3Mscj8bI6WDoApIkF91Iw3C5e
5NzWuGqV08PQ08m7o3ayDwspsDd1qLxU129jxW+tajht1WTdskwZT35kHIeiz0KDJeR+MuZsvzjU
WFiwxHQhAQeK1eWPl8NDZYtwaTmA+uRUcI9dNSBXhbNduQFujd2gStSUGkx7zB2p9DR1LEzepEVb
OgBVkYlc8yOeDTtw5IyHjjsbW8Q2wOufkpdYll0to/B/wlgtCjrL+aUYoznbJ9gi20jLrF0rmZsN
XdJ/GnNVUdmLXWhWkMPG2c6DiZ2hqy7Q2S+dOYnX6ltgCg5wAUWnakVrZc0to5ziMCfjS4KKEhqL
6+6dlky4lJpxxCV6TbVIYwxbSMs21Ef5EUYaqGku211OIb9pmeTVhJGxnJi84BzHGrSYzF3wBOMR
q6V2NFaK8yJNnFcdLzmaUvD+T74Pcb3ZyZydH/mFzWod21A+LY+RThGm23ecibAksEECbqsNhv9k
SSXt4DlaiaXTeVW1cDnS4VJpomfLgphXK4dNQi0O9ujwhqjGJbCMtHxNfLEFGtR2I8+28u8y00FN
pvG7X7YmKTH9a5gHbe819XsPvPhGcg31x3MfM+R57Iq0Yc/TCwFAxFNIPTEjxrvlei//s48b2/tH
8LjcGmx5YxT5S28YRArJsw+Txzsh5mPVYwI1XYuglMa/GfffG/W0JmcdX5cODHEQjVjzZz3iNGec
/YQ5e8z1lgpx6JAYTBmhF+4cGZVlHBFtepd5cS3FOpEvjXf2YuwivknbPc1FH6NKtkh20V8rmz5F
yk3SMZ8sE1uJRrSOGmrdePCN8m+xwkBRTbH/T0V/a4knyDWah+JvH9zCfu6oSzEaFHydyeDkrtZH
zjD9AT8TvXtjQi84rcBgXYt3fmfaDa0vNAx4V4vnfbasaJnUN+z72GthwzlXFUPgkJnvZe9aFAca
MQ8ZHyLDTndzFdkF4xFCunossgpOeh+pICm8LnAKimJQDKtzGcd7TKo1yuBosM+3Xp3RGrZQFhU2
sf4izJGQBJUzpZeg+vVeGpjVMwmF4Z0JEvCz25I2cMrLaLCYbjCEWzWiUP9GFN560IYCdju3xXiy
PumY8bY1vLVNXbj+jut38b7Que7aUfUsscApuiLDxpB52KSDeE8KY+fDzV5SPASRxs6RPAxbPgQc
QaUYNZpLxq2+79YZyPVJAdeuddYxKczcBP+INTrgJgVbI6XdOr+QD0mF32SoOBzGsYoPBcCgR3oY
y13EWiaIF/Gsx2K4UglZh/Ekc2ptL5mLCTzijL1QcMc00XATHiN7CKq4xOEujGJnmM2zuxgfi8pu
9Mbn+2GiXf3/p9QnuPeop/jgxn85Inbs9/o51v/SwtmcFW6+pcf36I4Uruf2BKdQzu1RklFFmvwy
/co8gUyngbzzPqlHYz3DRpPml2YfFdZfqrCbR7cbqPFxLRFMI3W91mBPz33KJD2cRx/dtM619BER
hghzttHbKD2hRk0HG6h8pDnpM0aQi+5344YLiQZ2ZnidTeuccZMJp5aNKVSjrREL/Z2kV3/ICb1a
zqiFmKQP2v8EAAoTLNYqeDqKhV7C+bvBwH4lM1kdtEHaAdXSgTO02pe0iIGuaqJtD9lTVrnGxki0
4uLSMsfVQnZ7L4uzowG5hTkoKkMuYEOQpnK4+lzFauGv7ZYal1OLxZXShvPg4SztuPnohqAoTk8O
Bib5Vjk7r7bTEOq0EZirk51Hb0+4ASNd7NWX/9ltrZ32e8+hK7CNcwzpemQyU9XJBXjJsV7qr3J4
H4dZPsbFcOt1WBx4YfCpMj4Tpx0+eBiylix1wWZmlCvEav1ypVJhvKoi/SUTyR4gxintmvrM03dw
2r49KovdgB354nFiAwiHfI4f/J43SGlNX3SFP4ABPXEvgqrcgasVne3xEF3xSalDhSR5RoC/p1nK
t0DSVprio6yc7N5GwmTdzfeJ3Ar6r1/9uJr+BkaJx7XIP9tZ2SdowEhwDmW5zXjFNTIFkbuqbx2O
cF4t5qPIyi/N4CSnBdi5LJzZB3uWcZh2ww31L7uU3lztpW+cZqtxL2WFAdxFW+wT2Z7FCNIO+2a1
JR9OC4QjX7I0n4/NqOM2ncryQfuh8w+LIzLcJZ7YECFJsWYTJDhqY0he2pYNsynHJ8sS2cmF2HEq
bLZcpkJvtMpcYAwgOJVGDULiMDBh9JdhwcaQTGN87Un6hn5fM3miQYJg6KEll+no75MI2d7X7k1W
sNFosukxjbxj6Q/Ne5kRoyQBsB57pGqGOn0rzG4O/ieiq5x9j2msDCKHRV88D90VySHZFkl9SdgF
bBwEj01JlDNTIwNC5ZSHxVzqc1p4fyaGph0ITkItfurv6KEcVtBjvcNqD3fZ4RoH0/JPN5BqhGEQ
KAq0vsf0PWXEInYl9S0gyx9lQhfsk8gKZkRYfCcJ07mZPtGPQUyRux2PEqH0WHXvFsnkfnLR7VLr
0fbVdOtXQFGdVDjxGNZd7rX9Qq13CqoVBwrqqzcj0dM5MpyKtz6vxN9KyJNs038U9dGRh5MFfaMb
v8TM1yzKTxktbXOvPlST04LG9wbThPVXI1bBlsRl7JiLmEpSCDwolgFXeazp1YtL8+mTdCY0EoOf
EDtSskgDj7h3Nzqgo3qWLHvLww3utyhzMn21rWl4sPgTOM3wwKf3GrcIRXrXY3s0gdjp9q3lrb4B
LPCDE243E8i8WxzYKnZ+2HLrb2JWPwlnLdmwj4T4wgelZK9DU/snGwMa6QLKKXPX+2RZv5sLPEVU
0Cyf4/pXc61z9Yii/hTnEZBmZ9GI+vF/wtLK61QwtGkEOX4F95thIb1bjl52i9XwI/OFwXgWftAj
d54tuk25YxFycaVxx4RzzEV1oq5z/gRXFCDgLkhBabbv4pfE8HHm25k6Vj7r26o+xFFdXDQDVV53
AdjIGPhiPdjXCuHyaWH9dtHADTgINT1CYlyyMVyFRocTtwfY0lqr29xmDlymP7nIbEyb7E5FvcqF
tn+qhUyOxUBkRdLHjfXCVwChFoa7TaLT22N0/SeX8QRXrAmeaG7qI1i0z6jMsxO5nipslKr2ON4u
3PL5UxeFvqdmmInardHfWdKI8l3adUwzCi8Z9gMkwZLuI40X/aJDOZZMNlVObZseU5Oo1U0WLNR+
aEgTvfCOaTP6ZxOMMqESyP1J/Fwp23ntsTVh1ir3wijnYKn85cyz+l0Ix6VYHVXNkYIfYXUtouGF
LnH4hhFPbNePkM+t8r7opReQj22jGYgrhtu5LcRJUDiC29R1+SmomhbT0GJgeSp0Pg7XgsBGT2lQ
IsscZInAGqfadVpYOvBRujszo5Vc6PZPafRYVGbUOKjqG02viJNLj9Cum72KBs2cuyf+wPrTp/gh
TDisNQl7UYAO3FPlrFoSuvgFk1OZmX/4XrDPRfZPDYsWY1UGdpa4W9V/eBbpUmAeqAz8TjYwSIHN
98k/j0FCayP75gy/hlTxNtWz4gDhGGSEpN3GV1iQTQ/by1S99nC0wsKZ37iuUXRLaGs3skHZQpwm
5wvsdz+Pq+FFNeswpV/6OKkDuggXSAS4w62bOav5sFTGnWoQ4i+G/8jxggzjtX0Yd3zdJn1yscdn
DaXhXy6Ju5tH955ZFfNJYkdcp+B029D0SqM1i6MEO5KmSdwl0L7cZP4So3zx5tVt0U3syBBSCwtb
RxE7gekU+anjsNPaBSzNCH33/yM9d1mI9pqNpyg6LNr/VybGQpwC77RuTpvYLVO+ZCxcNAelLNH5
uo7II+FcqJ/Ra90QffPk6dWrGXnpSRtgMaLHo6Rr8YfjcZ2CRFS8ekwoKHkam001G9FBFqY697Uy
nrUK90bfkXBO8DtwpeYdVbFFkbOyLrOdIpUSEJi4LeymFIIDcID/P7a219iciOqlqXhMeHQzbsYA
ip1U8EhjnzpX6bg3AXw/zxo/u/+4O7PeuLF0y/6VRL4zLw9nAjfrIeY5QmFN1gsh2TLneeav70XZ
WS2F3FIX0P3QjQISZUtWUOThGb5v77Vl8iFPPsIovG9TNaiTacGDnxIxNnyR/B4/obegDNUgGjx0
cq/tggx9BNJU74DujlaFDPe9HTxp7gnrSMjEKKMzi5tcVydm6Nx4RXFgHrI1xNulzyHf4xQzzQwJ
QavuGBSLyRfC44HsGsu7zbHJVrdZBJAb+WrQoZ5Sg3TeV7o0cxByLfWhNHZlFK4bggCkvFGvCmJD
plm/6Y3A/NagBtOLB7qD/fcYdzUbJBNEB1td9k4VtHHH2USeF+9EKDWLvLjz87jaO8DqCdFwWGgM
GvyRigorDQvjnI7g0F6pQI1gJOsxMZ7NEEMo0H5/V29jW9w3VZWc5MwLV1EnilGOeaoBZH9pTVhl
A6kLs5wq5b7wt5Y6zCFUov0e9zGKsYFCL56sluaTxAei9ZOuqnH6CGSRH/KgLe9MxFHA5nr91HgM
FKkC/KiU59B3aS0DqZk6XuyeJDfeSEF0n7RR8uQ7yqaI3Hotd+6VSCiaZLoNJ5OkmPGg8jHC430S
HXJ2YcqktSmcmcVLANIrqhfaUt80MXASNR1R/KHf7yY2myVvDtQm3XAUDZcw5ZkIEDiQK6s6KaaE
om9XlTBWHsky88a+6weZXSS6y0yxlkUNkcz1e0HvTTuYQE0n7Ui5Z/2aVey8dxkijHlVlqy0edx+
8huJ90B0U1XkEcLFZKSpOLzfcl7w2rPFrtH6/3wvcYhVq5fE+9xP6SnlCONrokq3aqq7M782gOSA
VZXRJeS0P2pExtEPNoTOLlRdZ1eE0PhwUW00KmAZNfdMWWHbW9pg1qqJ6lXVzl0240Rj9N33zIeD
XuFYoURBkw/EhgJ7uO2/wYrxt4iAWWlaUkjLLG8xpbCuyW5NVdjImqVcwWj3MbYxbw31bd+XM0Bs
6kZpcM+wv+27CutoUmKXa9WHFrvgQlSYDxJ/mAZ29GioOPntggvwNRYLJ1wgygRpEZVkjBPUy5t+
2/l41LM42ygDi0ueO+hMGWp93j6pdJFWSXRSSRqcaXqg7buomuPm9xd+ETvY6JlfuhiDBjjPrepd
e0NJPgyN6RktgdvShEfjObE58/VKWdeSfNYjqlVx4e6rBMojK364tHslPkX2cEVdHrte4O6Sot/3
CSEcdYX0Oc258Eh3iPLB1NmE1r5JWmlm9fSaixBpf9qEsJR83mPX2MC9z9aNv20y2z80VDsprztf
pE6Op+yAjw1xNuvUKaW9GdpikstOMddCTWx9lkQcadxPCpWOudCjyt4hBTRW0pDssTmJrdkOYtsm
iBFRHGwo7eG6zBFdaarbzkDw6hsVzNqmAIbkWvQucHS7PMc2/oTnxaH9krLDcFZV2nA8a1lHDP12
OHdNl7S16WIgMTS6fa5/1Ibmnn6zugaCSHLtt4pKwaYJQnXpkEhBuy2RdlFPVGweDjyuoEaDKsOy
jwKpn7NNgSJJcwtESBixbSp3SmYFq1bRrQ0Dppy2lWUgFEm+lRl5TyAFrKqRAHdRLG/pcy+JdDmw
yS4PRRNsjeHepg2J7HpK0tcDyhBvbUZmvNIq5eCbvrxSuuLQIpu+Qj0zsKpuEkUXO0Wt9kk/rQPN
2ch66m68+BnAeEhps6On3MoBIJJMF0cnX5uWB/ygDestLsNkQTcKyVoiKccgyNVjZwcasQyHoJD7
id976YE6VHqgbvPkJvqhGwC1hFKXr2krX6HJe5TLjvaNFkyCIOLV1qn0Q7gplxCyJjkGpgWePzq1
nCBKdx3oOdNUpxM8RbZNFVqzkt/QaXDJKmgKZ1oewruhWT0LaSiucLRSgUn3YaCgQymgr+mcQlnM
Yri3QLNZzeT5UKATSLMMV4qhNwcKvmdBbXbrqFR9YlnH5ZS1Mz2zAawVhrNuiQ7xcqFvM/CO25i9
YBtH26g1YlIxXXyFMEY+oXta78I+TOSYhmopjCrbls1LjFxY2yJIae70cvGlU8yjZOPHQy6igU2a
hp3JYOAQtJYI+4qkZMGG11+yQOS2HpzrXs4PNjkSDuHoHTOJCFDWOz6lWr+mE1qWMLeTQb1BCahu
kCzDapI6aenGin50m2aMN0zv4H6XWNH4j6QhYlJj9lJ9oCU7wgk31rrS1fSqjN1sE6uspkSQxFvU
DA8WEvUN9R362Dk3p6ls2l/Ezrm9cSxiKAwqwt1ZbGru3pM6cLAyDzeP5adGizpU/4zlCITjyucq
N0qvbF++1VAfysgq12UO+QCJyVUR9t0Bwwjan9Q2TgOuPR0r1C520bAKkNMkacwrajrbWE/F3iwH
aw5JzJ8S3SIfdbr8C0tLCA+ziMDu4fX1NX6Mj1d39R2zk6cI5U5TYAGqYyTu27kjo3Ie0OjxpzAN
T5VaWCt3zCPEiLeTXLxlDsk/O8VKliyI1aLy2EAlQh2pilA4NJl3lp132uBgiogHhA1pdexGw1UN
PeXgEKnh+oTn0X4gNmzwYP61X9tEu8YJ2yz8uvBmnVZ/ydl5FSo8WEOt8E+VEPRKNM7aEFdHWWmX
EP6sT7JqxO+Gr2WSEiTrMtBG/WL4GmWvBXBMx4cNaYQDYrocMt5kN+hVzkFsVgePDpUZaRzjW5v+
oU6R8ZO7b49T8xtAmqmzFSEjWROGQmrO+Hheba4wn8ut4bbohouQLZwrAXlFwwnEV74ZVaH4B3ZF
VO/MrpDvqma4xbeGzrfrnmFv3MLXsL/GpvetUzJjOXqVoV/nYCpaEHtrNNtkoQ8KJl96hNhr4imT
P3O+RBljkOpbX0kfDaZzOmykALcQxTWCdnHIY+LPUA4D5qC7OB6fS3vL6QHpmUMgX9ACbUmaHy2V
0DmFA1i+VMATjZUGPTXH2Lo8oLOclEaAx6712YR087zv27XqYPurWYAGTO0zPSfZh6xvbC45lVuF
PgflLGMK0+Mm8r/2Lo4EDeP8NAzwN1a2dmd5BO2E/LUjjyQS5AjVQDlfT6XH8SGmpPlMaqocE1S6
GY0cgCI9YI4Bs3XILEBw0tlldZsYbGjaQT7SBkF246HqAaUBMUBfFSUEylpQYEJ046Qy9RRLU+l/
3cgoUnt+gXnskwBbxx7ySoftT2LY86aRyhlQrTEx9hEDSTAvC2rcnt3e1zoxQRD46Xpm9lz2jWuY
GQgv4WX5Y6JkWcbTsOzdRTXWRFw322EP2GGtPccCzHnpkr7KZu9et/BRjjMLNYuKdQftdcWZ2mLX
XFvI4RFWFmxnN2YItcTo6GYGFsAfJX7KFPk0liVDpbaAoKHSdDSzYyg0oEEkYzMoySkorJ7mebvS
B+NRLuCiuU12bE3Sc4vkVpPzr76Eb7lroTSreKXcuvWnis7nKnghMT9kRwXG0UA9scQLBgMsmcKZ
/VJ2AgWygs2hE4c8jjv08V68oJ7X1Sa31uiXxH9mCxyeiMEhuXYaXJVGz5Hh1HS7WhJlcL3BO0tj
r1giU8GTQsoDa0xlHdPgRi+yeBnXhAzRwJnHFX6POufaLDsdzhS0hrOlQTXooyDYgEJGYe5dJ3DR
V1mG1jWTZGebKzzPjhr+AvVaSsa304FpVWCz+eFycBt7y15IOigKfAutTdeZYcd71xnifRNcBZli
bhj08rZKVTA6QuW0b4QMz6qjMpz4lLAjL6R3rSvKWheKe7A9hn2oZfeBAJbTpjSUan06TqM2ixS4
TYOnShEzShGuZtqooAWBOhqWOSy3WI0D+5hRlDt6jfklLVFSOb2BeWXUpMmhgXAhKo+2htzKR1o4
T1Qt2fqudq2K1jsqXvyj6WNrbUUcb90qOVbE4NHH8aZ6rxzC2suWgWSAuNK9ZCkE0jIftMwaGMHI
uMAoY4NdNRwyKRJ0a6gW9n0kw3lG4LFA4GHMLbX5DgwF8WJCSZ4oEIWEw+cmbpAM1hq4fa00rIWF
VEskZJ2QHG80E6Xrm20CBkbkFqatmjqM8ClMkzlwLi0Kvp1n7BRltKyiZ50asfLQ1rq6B910I7WR
tUn8CMGsC6Aw9rRijYK9yro1KfDjUGBTUTV9tbIsDpTID10SeZOHzigI1EH3zAaesnk8OP4pKdAw
OL4qdjA9LL02UHBoQOXj+EdZq/7aj6RsajnVKVCpaqFro8xlDNcARYptgpcCi3rXfA3ShYl6M3Ka
/pQ5BqaYQMduHVXB1m+rfhLWeXclW+68Qn72BdRQXQTRntXhhvNSeSrz4TxAdmNGrNZSOlBRxKo3
sju4g5YT7/0m+8q+Akqwr0czU3a/FFXwMKQppzL1QR1FBnS98IZ52SwJDB5YG4Ca8QtSfBoRUWqn
mfZyxMvCbp9l7FlCsro6dCNzs7TY0ufpXZWL8grS5bYvGL6J4QWzoKP/RUJOMq27JFz7Kfti9N+A
tCWdmn7KsiLDdVoOPQHtjYGvFx+Tdwe2Ym7qIN/lTrVXZUYHssnA5iVGcJcYsTqXcpMRDZHHD1C9
cWz35olC11Bq0ZYnuRVf52Po4Niw+nj9Hdf4d6uvqlFUspEM66r6dvXlGNMTwdwEWGGAQZVENQKw
jlqcdYVYYf68Mny2QC+f+V9vYtvLf/03f/6WZj1qDa+6+OO/VvPz/L/Hf/Hv73j7/f9aPqeHx/i5
/PCb9l8W15ff8OaH8rG/Lmv2WD2++cM8qfyqv6qfi/4MHS+qXi7AfU7H7/zf/eIfzy8/5brPnv/+
81taJ9X401w/Tf789aX197//RIX/6qmMP//XF8ff8O8/v1R/bMd4lz8ek+9/HJ4bv3z3j58fy+rv
P5l1/mKLqhHjRLaRahKY0D7/8wXL0BTFVGxqOYDn+VKSFpX395/C/IvIJ7ZWiiZscAw6Z+cyrX99
iWA4U4f1a2qKwf/585+bcPo5SH4+Nm7Krz//kdTxKfWTqvz7T/7Fm8GkMziMcS9NwcW2hODHvh1M
fePSg3RcsiQc5eQqzjRqmUbjh9Q8jG0Uty7ndGOos2OZym/onhcBp5sRNHBmk7UUPsgdiHoyFQVc
U6beTgTaaHxQlvm1LLJl7xpQ6nDXWLuR1utKkFm9ZaONuKyQ8zr/jKahWzCt+M1Etq619uBSbJH9
axe0lR//SB8ByRIcj9CL5lgfYuIyvwr5qcUvxI6KlzcmHwO/p6zP+sCYKNCeVBiDpnyHFVD5EnLs
xgoCgUHQRIQdH3GwnQ3iIPq7xrm2i7McPxWYc0dOXghSQQAZss1rdHPY6d25ouVrmvbUvHFphD0G
flhoPh0v15v3OTiB0Jhl+LRdZB5EKRJVr+5HelzGbYtrbaMgdDUEcntOWQGpvcNoCcG1SdJb+lTo
D+j3ILHsCj7d3VMqmbInqbJ7eOURGIe6emg8BKH5ORxcWjbI6Nh3J3RhQmaAIgrBr/tLBVSO0B8B
8pctmzKtoq2irsZtaWwlKxObk2S5y9aGqkO7tGiKo5CHZYVWuW3rKTyErUXD1i9BfzYieUBDHIF5
c89OV+5wQZJSl56wFyNS3ObsmobOP2NiOAZhBoLGQwlUumeAdLD79Wna1GsIZwR7OfAsIO0Vx7Jz
aS1L87QmqDqXEDChiGlK+tP2l/GW9p4+7wliy7TdebxYTlDTvqN9iTdUaCh8DPtMHe5hvIysGZbj
rU9wh/Xt16DV0FBIAHL6GXFhKIl5Yrm9y9RolQcPSVsc60HdCBRZOHQCGRAtv3UfDIdUpYeJbbpB
hRfa/gbu0c4W6l5la6xCrRvUo4miS6uDh0Cv5x3LeBigA3G8jW+Ts46JzqNg01n9klypueLUiwJJ
WeaiujKA0qXevAKvpcGOoi0NxbBbysjWJOiISeJg4vjhNx1yW2VpBhbseWdlqQm+6Wm2b1GStxWm
5eK7XzVTeUwldwh/jtap7O8TmrXxEF+HOes/JEgLmUsffJXCLYKzKR3nKqcVFnlY6m7kqJ1J1UMK
eJlFj4Hnos6L+kXd6F9woa315quDsdriqFQN9lmi8eHLBJLCuR/Ktaap+45suRht5IRz3D108F1s
cOZIVa7a5nKcScX75EjgaYubCMkxlqdZqhuPunanYica/ypM3S2u+1mZDFyXmJUhyUbgvrz7Wn4W
bHSJPJxSrYC41iw7fKda/Two4TrXEbdROE2iGgHVCAsg+NoFvkMOjtkA0FHvCo7wfTY6hOgiAssR
1nPQXlXBUvV/NAiP8YGp/jdd3UrYcnLkxkGJQMlEhIyluagfHPkuyfbwNPaWCYNTvU69PeAO0GML
AtuWsaVgTLpR27OnHEGGLG3tOU/wDbMxCsJ9RSWgxaRFRMe0JDYz4DlQ7/Y8SBA0gkYSjJTTXks2
ehKuNCaqHDkNtibMw1eNZuMce6gxppVKtXL6J7kkzL1mpkJFkhd4acN1UNQTuxGzrMymDQnFbjds
za5nsvSnNmBur19mwDeVrmNLF02zplpofTeXkTElijsvmLCRVk9apjSAhdgu46UJOyClmWNlnAVU
dTUo7ozD/qJMsmnlFhNYjAthYf1xwLc0FcKfcuHH9zLCekwiM6MoKXaoKHWKHWAF+q4+daUnQOqz
Vwvqb9Ymob3d6Pxcm3SNKjGLnWHr5kXDA0UWLyHS6pkexIgz8cMX0g2uuKWIk5MPChuK1bxDnJbx
cLF+zAXGHytpthZtacvH+aYFsKCqdVXoK4O/z2xpVqnSDmcmCecuADYEhYa295FBS9JDpgDkss4E
3N362I98d0B4zmI2YEXXvHkGEc+oWbyEN8K7mPDxGo32JIHqOAfxYunI77mKgNmJGQQz5KhrBNyC
dn2ojzmWdld2z71Ln1PmKixjHwz1okFaUnvGVCT2JnW/hOg2xnUja6UdZwr6E5C6xgukpiCZi0AX
S3QkEDjCHb2dBUQDKAnQCpn4UiXgW92l5WWbJr4nkmcPtMAi7K6urLOVcfzGJy9H0lUfS1csIHTM
96zDtGDqrQMqsoRZJYpoNU5klAmXcsmkbTLZAc1K+OHjZFelNdC48FZxoclgrTCBkcjS1aB550Bu
D5jpbvywW5YtLpmavFcvXjV1eMWqunOtijIh83m3QNWLOjlayQrzQ48pIgo2LvaVckznbtJTgJHL
cryl1nMjMU34XKsGQJhF1AemFasrKmBLZHxT0/DmQUIpMEpPJCqfSmY+pPDz0u8OLvP5/4WN8J0f
+tnzd//xcqP7ZvP8/8hO2DZ580wOGf/1z0bz/W74OQkfw/oPYu/YD7/ZCv/7X//cDgtF+2vsYPLX
GlV4Y3ynf+6HhaL+RRiCbsl0hGTeeGq6v7bDiv4XkRCKZllwY1nvdS7m13aYL8FaUOgiyQrbbNlQ
/pPtsLjIZED6KxSFUDdFMwVBzPJFvJkVjcYAy1f3ugJ3uJfXNf57g/0SVjJBRsF9VkdnHVP7UPe3
qcwu6dVt+82cp1zUd18ugPwLzdZV3cA8fhGDEUWyZLi5Le8Fp9LEV6eKhLk+rlEH02GcFMJaK27w
XW/iE85NWL16cjKyktS578T2EguVUvsS6VOrBfeYJ75H2BJL1/0sS/l3l6kxNXOs4QBqGhf1977N
QyGiTOyrIMWTBMxQWkUcmBXe3Fh3nwxJvTWUx5gM+49v0EXT8OX+aLppmnwuh6bLtv5Y/4lLDvl7
v5U2RccDSMqDMmavdCaoZO2gS8mpA4jz8ceOz/3Vkdui2E72FSmxDDSS77SLXiXI9cQCyGXuG0O+
RWBM1qX/YxjCh5eP+T97yv7/anIRo4rhfz2xnB6Tx/jx9dH65R/8Olqb5l/0yugcW7YwaIfw8v9z
uLbUv+iQqKrgTGsqoKQ49/6aTey/iPfTNVnmNUMdYgi2Hb9mE36ebRIYypmb/YZsMAf9M+f9enk/
PFy/bZPoumELutXjfwxbUUGfvT1bE8KE59rutLlmgLvoXaiJFd0RRDrZJrfNdtW6xg9NKuXlMBg5
lZzem+Vkt7hqCUygto7Uf6Sp0RrPTa0G2wIvcRTo7sK2nRbMgraRdAzSGEUhqJFfAdVSWZQG+9Gg
z1AaOKS/4E69y4dqT4V0PBnDrwiqkVpLSnNXK2vtyeryDts0lc8kxpYFl0qaAdtbRxHbUyI3iYzR
EsB5AAkJIDDpeqBcniS9cS2BsflsyyePE8f/fNFebplFZ0/TWHF4wV8af686SwL/AL+drc7JQwDo
YGfn3h/jyCv9a12St1DoC1utUFYGc0uLjQXdaMfLoeEPDo1uqePkXrXDqlNanO8RxyjHBVChJ+sg
qcS0Q9qwFMMIiEVtXNBhrRF0k2A78jCsUw7yMnXVZ1cW16kVd6teFbciVZ7pJM4YU0soMCmmtW0d
y7PAyq7SAgt5PCqQJatFRNS7wdTpgmCZG9W33DC/CGoIljksehQgrsD9b9QPmi7V09TNqoWCxyy3
pHt6r4chpnJNBgMgzEZjH2/Js6gwnm0xPJW42gkMsGeytSvD/EFhwl2R2rVlfW2p99Ok7APlzgnH
uCyXXRngtrsK09W8xSCHFwFmDKAF1PO+9KTfUgeVswRXHB5wFMb7sCRvQZauZVARCVvuWdvkZ4oq
/grrsj7P82sYkxV4bYTRXV89G/IJFeoB0hQRXFhtCMzTXO8xFNAAdfHl1ev+uwXx7cw7DghFpXBm
AIpCkG1dDgi9oPVNxYYBASUUWoLRzMg6urI85ERZQthJH4V3hCJ8kcxsa9tXiErIypE4hAophP7X
ouwtMChqNGpw4SH/TFG7OB0RvW2F6i8fxQuJW82b4KSx9d7hkftsUR/f87eDmmgrtib8NlTbbPli
9UiihLjGuhR4iVHb92UAG8jQVoWVP+J+OTtWh77S1WdVNECgad2rrEXfGOU//E4jIKS/0jO8K2Ef
QHNG/9ur+gbxDIW55Nlpm7s2KT9Z7sT7K2biskwDJwV3nc7425krJWk8xIZWocgPF44hP6AO/lGa
1PF0n9dSTljhO/QjIpmoMmFFKa5N28Oe/vHTf//wiUokIo+yJUR2fZypX/eZm8xzarjY1ZzkPwPg
BwYhoNQsxp990MtPevuIXuItTRK/WORJUnv7SUnWoKkZDFIgU3jUUmK5ZC4j3M6J0tH9PfrFHt4R
xjdLyQ9+CkpREaisSsVb9yopvalD0IYVZNgTg56jGm2Oj2/FxdZ0fBEsQUqQTe+f7jKrydsrrDty
sRLThuSiYJMZW5p1fosk/miKbOF46dGbu0a7acoIqHN5/cmnv5+XSVxmvVJUnYehyhf3x2H4unD0
KxT9DMTyq5eqHfa8PJuHiOimWihPqQGac7pqTBfDD69KznBVbhO1f5b8/2z7Od4LroYHppJki5To
clyUmPFogCC2BEc0r5Hty0762OXG/VDFLLSGQ/LjHG/RFEYcu4t/7z9+MyG9X9OZh0gVFoaqmQTy
XrzLvtS2clL71TxUB0KfKvTgvEBEsbljC9gGeTs4+jrmFPvx54rLQv3L8zc09i0IlyzmxLfP3zTa
NsxLHVNokB6BXVxnrbXL0fv1tnVi3/wdtw6QgeRWSMq+VSjTOafAy27zAJFOViyGNP9kUChvN+Mv
Q1IZjyq0MUxyTGlFvHk90ZVZJgMG+7GQzxYtwrJUobKWOLKLB1OuHlS3XnlVvFP87mhI9V7qg32t
XNkgB8dxBHqlDqCwNdm16u/THvMwklavqp9IZzknWgQGsHsa0mIBVmM1En0rK/9kqns/xRAM/+p3
uBjYFao3+PH8DiaGESWxTwjCn3jXVp88vstaFo+PVo88nlWZT8dz6pt7ZUgxaZbKAPDPLW6ttD9b
0bBRppTq4Wklt3oO4FEV36kRsgmj/aGODdeJBog9Fc1TNNib0JU/G1O/vSjWI8Fwps5mjsfhV7st
P6g4v9Udehi7RU0w0qbojKcRKG2EzEp3DkLskF5y34cmBBBjWnr1NRYx+hPFMsdD1yUnqcnuP75X
vxnpIPLZM8tCKBgixq+/uio5DaK4lRswE4F8rob0vlZhmzfpsejK+ccf9btZlU0mxQZGs6Kblwtd
oMHEyPUa/V4I0UMU5TWpoPCWcBPhIcfF3vrmKsrhZjk5gGxtjJDzMXl8stBd6Lp+vkoqgliSeFXy
1eWL4WEXQiB/QUKm2s5J9JjFKZJd21CfrP5seMVTpUFy99TvH//+F/WGfz6X7p+p86GaeTGrgKYe
cDQVxdztAVdkyUNMABp0a3lPzeFeSuNj3yGpITsrQGJF80sDq2yasNQUDJBGTk+Ncvcw6brgByhU
SLPFrTIyLT6+zgux8K/rtDjjcfbWZEu9eE3r1pHkvMqLuePaJ/K3nlyR3WfpmqaYQ1RzgRtFVr7X
wjhRYQXE2so3xERRrZbwOlTlt57EJGL6liAYCbqsn/wRV/LJNY7P6O0egrrRy4IkszDR7H07bkPb
TXMFds28d9IbInfQPp97oex7UV1nIrtVNMYN+c4PBcAO0r1mtuF9Ms1ceAR+3ieNQhnHYgLVeHve
XgOzR1xTl+aNltNvxZh8B1Wf/gwGTCMvr9pG5DNLhaebJuW2IkcJRdDRVdxNhHd8igD7Kolcepcy
de8mEKMmGWwe/VeYYz+sBJsx8iE2Qsa05/g90TLnSLwVsAdER3K2xE5hZngH7UrFcmxOUYhM6T+k
c2SI6uzj+/1+8hrjblWdvSG/57tSkGwl5DVTuEHnqN0YQu/WqUt/x7aWptW3MDKl9rM92PgE3z5h
Vl44kIwSMO3vqnNlq1DRRs09r1KaLV4GYE8fHl21X0iJin+x6sn9Gdor5L4ddsHSXliKt0OgKU3M
Il9+/Pvr75cu5i0uSEYFgLT8pbX/ap4MAkeERAZinfeanUmeJimvh7DkwOffJb176JOSkxo81aY1
UKXCruu6Q3iINUBjo3YIWeV979pXcWcd9ebZy8j4wYNFSzPS7wyX3Xxh1rtQRv1IulhVFk9RruuT
NlGnVBmUaatOw9j7FjfD2vKre6/uTo1tQYAhMsssoUI358plbkCiDybLtm+Iv0S5hIysgDPVtRag
0Ty89VpSxrKqn4FJ3I9yY/RyM/yUazR2t1Hunj6+beLyIZoyazDbaPaN47nyctEbAkUBWAoexItq
woTpeoEOuXVrI5zqmgt3CAd8nllgHUMXq1aur2QpusrASk6a1v5PF6CfV4NByaTBiax33Hi/eohe
DAdDzkY1Yo6mlUrXIwg9ALJpVU98P9i0AqT4kOGoxzAEc7UlVaaxquePb8q4U3s9sMer0IQYC+y8
T4o5fv3VVVBVFbEvwzZQCKqaQQh4MrUYPES+tNX0NoVxWuTDJ++v+M2HqhR6CBUQssrBeHzBX31o
l7WepYuwn4souTGLhkFC8JTaUeWIrVunapeG8Fe9YX6T4v48QmbN4puorGu1syMilXRiRzLp2nRV
coAQoH98S1405G/viRhrivyPeWbc6r+9PAqERZp0QTvvy/BH18viUEPzm1WafNv1kbZp6wCCIW4k
QziPTE/tBB+Ov0zL2F8yagKSwHlHkjrd4oJskMTORZyJqeRF2ZVGMQrsr7vVjezoZM5dnHnRJ2sB
bYt3T5U1HaUvI4PGiXrZP8ULqcLalZp5Oa/p7EFU1yXOKAkSeDNDNKKGPyIPfmLkFMHS6qHc+UOx
F0UuCPpyFo0y+miw8ExLf4TnuxUxS2G7TT1SOJWgnyVNg/bW9q7I0kA7nAF8LMhTlQVRjZq6RnP7
HYCdvc6r6M4gOHg5jODjKJTE3HNb5m24p2TWLzsMCju4jgV0l0yaFoW/llMIY35MGVPOe5U5h9sY
RClE2Vw+9bJnT1K7rec2tq+pST7W0lcVf/QckCsH82kJox2tUDvmlSrBTAs93D6ki9ids6LWBb5d
lBOj0M+yTnSS2ZORBWT4q1yJfSQrY3bxD52YhAG0KIS35Luun1IT+J1Q4gVIvCec8oFMvEumDdee
k16ZZnMfZw2iAESYlRCgaVFZTBxy0uq2nZQqY6Ly7ROAKgy1KL+p2CporwWW7ai1Zp3XImLK7IPt
SPhsKqDIepMQWdEAw+kgtKmtRiCD7KDa7QI2GPKTKnfnTov5t8SMMnN1W0iI0tpQaY4q1iFrGKtG
qMgTxUmLo17JZJxERCq6FL0cGW27JsGtRrwE5UWrAFOW3pqU0HiqB4iy8liPMUrIaDcN4taE0j/W
A7ffIcZ7+zJ6KkCI06ghURo7WgJ8ikiuBryzXQItNt2kvv/kffzNvD0WH0ARMWu878HoAbnMlQXR
I477oxU6c0S956iDNewss5ASH0Ao2uJSgQgoxRplW1P6TwtH0pYFg1yum2PQ62i/chgd8aMkV3dV
CshMIb9vEmjlDnrw+uNrvjwgM61SUWIbBuyLfqdxcb7qqCuWiVv0uPHJaemIqnQ6V1sDxrpHjndn
+cew7GZJ79mfnGrf7ev5ZJpWL4UzG7Po5asf9lJdwdDvoO3idCgGsIatEt9n38GL0Pxnf9RZZNMZ
g3isbCB3ebeIK/8pTtp7ralnwFAhg2EdmVCCpN5loRqGkRL0n81Rl5u4l+ukHcw1WpyLX9aIV2tA
DWlIx5RP/qRKXaBsjsowJjf4V25NSSlFt+PLm8EFkJKXENsCOiCdui8z9OmSsaYOp01YrUb8PtGB
Hz+8d2dDU2bmVC2KPdQgMRuN0+ura5P6vEf4ZbdzN1GvdVe76QrzKTWzB13uRtnI97IYzkQezDhK
oG779snHXx4n+HikmaD6+GhYxtrFkWfIA0sLI0BXUoRdLe4Q6ie9nq+IrCJCC1OigYJKJ8epGSAI
V5lYZEIbTTTm8eMreanjvF0JuRJLNmimyWMzbbzSVzci9gfAWEbUAJMgCivu57KbYRVsSBcfd9ql
S6igPqAtbJLgyojaBxgiiWqpa9Hz/WHMPCatdacIz7BECC9iPqvbojym+H7zrEwPfhEC4yTQbZJ3
vjKzUsFsZUvGDBCkNPdV0LuOLD1jzaEV9PKDra46KPVXT+uU5cvi0MYVQ0ElO08UXrq0iQ4JcSC1
nj5NisFYqK13Shq1JvIABLufT2u3WfqtTLBjYTHSLJLaJKNew6tWr2z0aHjCtnma20QGZPnSNVkw
tLL2P9nEvys8j095NLDJ9PKQLxgXuww2Mb1dtIQVOyJHdAhcIDH1Q2qkzLd6PA8U6wc4nnClpmhk
WuUHMghzrtXIaUMQbjMVBrildWtE5xV8l7r9pNSqUvB/t4tgtqXdLrhKW2WT+vbpe4JgB8ehIJRL
OU7cshVLyYmUcRc2ooBQhUnGVQbB9qAWK9t0lU1lG+2ywTp1o/shgU61fFTwgB6xEfIb/g+azms5
cpxrtk/ECHpzW4ZlJZW8uWFIo26CHiRA+/T/Yn/n3MxMT4zpEovANpm5ppJgESfYEN1xsPtWEZe7
VJeU6GkaaI4kakBraqMXBJAV6XSdOuQp+N+JmdORyLfYJwApJviyA9ztOkdSzL+zZRkODB8zdBmN
t13/bFUzuBgHQV1BwKoeckLnrAjVKNnTSQQig57mZ4Y0xbw4Ev29WtXOIyHlcU1qAbDj7lj1Nbuy
teYbevB0aY4YK5/RHlYLt1x/E8UKXGnaO6ygAw4OZJUMj5I4KYgejAoDBbIc733CUYVwxM1f3BE5
h0QxFrqonjJAa+X6DC1sTtAsgv0SGflONJzHY1Rif8iS+7ZALUUOO3SkEG8xMr65HHnl833VIXds
QBXcNc1AzsR0sbUpSXGrgm0vwzfhc/oXM2KtRFX2ViINvHiZ/buQh++X1rWuwt85mRyIcGiSQQQf
KztnaPJf20XVC9Fp9XOEv2Yqoh0me+teRd7dJDP3wetlBq6ieZVrkVfRfwadhtogSFyKqKlOyuvK
bZmWQC1waW4VcQAskdPqNCfYJ4sRtMX6v8s7+s06Mn+F1xkHoU0LsXj2uYhPolXmRwOUeK3UvEPu
2GCin61tw2PGWZGFe8oZdWQ5tmYGqWjvrk1S0yLqxf78bmXtD4O6+rUc/Ngs1U2Ys/5CqnwDzED1
eapKsG/QvdRdPi/kimR9uasacs7dZb6K+VfOUv2OKYY8K4FCyEsVLvZ/wbD6sUV6WUJ3vFX2hPHQ
IDkboSwL/hp6e5A1p4zkmsfVDhvihfE9s3yzLh7xZOQB+R2ctgiLbrZ8z+v1pkbH+y7tgISWICeS
oJDBpoN6sbLsiLbRyQWndnQFSqwyPz8v5bxP2ZFiseFZ0jTxDRTisnjRG8GVYO5d4wSqmjgjrClb
kSXRG069efSvfuk/5Y1rH4DZArvo6hP/Qbx9LIxwn+npgODeclxcLIWXvVRj2F+62nzK2+Cx8Wb9
WS8t/7/oHuMp/58mHJ8YZlPQym3e+84L1mKXrLsSYErJV9mpkivOVOeS2GTvYgydXjpJTAOpZDsl
Av8u6avp0q1na5h6kq+Pj22tQqlch8hjWSZUl6I1KNAPxVwYn4SM3QaSbJGfKskawAqoqudPIMrQ
cXoDUxdqjwe/Nc5uv/hnc2YpmTvi2jb2E5ht95N33B4jhlm4e0+CnCfYDbk41f7wWRlyJiewri+T
UoeFGjgheWcXtSiV6yGO0sJ7bOcpttZKkackHlec/BSINaKJPb9RPGc2aoA5GqB4N8sHi3v7qR8x
MhIz2U7NcBqT6mFYFLhvwieF4oijnb2KMh+PgtQhd4TOpPgYO7+Zo7Ve604eitB/v7JU9a5yaPGO
YvJCuKGRpDjGAsYr0cgGjnB9Y88Lsi2WubyNVr9BIus/IQmAcEy/bIXjhfRyC0O0559MmxOq6k9C
BKAbJIdqtrZUUhEIC2rqZjTBjdzF5uDPZUcYCE9AzjNRUQA1YDmjN2iO/2p/8KrbkQC4XeiCzu6Y
HMDQGKwjrI7ZtWl/heiOqSO+OnyTm1KfA7LG7sjOhUeVEFCtl6nD+S/ah8CpXrHoHpeBD4Kerjlq
MbZxZiYQS/rvaJ7tqzbnnqs42wXUgFdv/YObJUTUTvXxX3yAE0TxMjdTuh/C6mhhqLuj4PXv7Nz2
7n4pNDwChe7SQE/3ic8fUlYC56QwAaY2mC5qyzq1HBjPfmE517nCrpxU4kZqOspTs3xKZYiztBz7
+N8ve1PDOGsrGU9B3e9qPLqfHfzDzFCnUUX9PfUkYI9JmbHL/RanWH+2Sl/0CBCbAi2nrMS0TYmh
R6B4ZjRxrRTC2Br8R8YEuVAvW+aIPQHY5AASUUTUUMlwtainG6RmRPwDxg4/ko9tkL6FHv6Pssvd
k2EY4yZdUOtQ+RASFeZBLBa0I65JzPxgd+a9LY1v7rHDxEhj8RtvP6LIRV+R3E35JfBpvsMsgvoz
Dk1MH/CZhCPL3by/tjZtlJyKChdBam5C72Da3RAb0PoudVVS1LFB69pPT8uA7Ij63Fiv1bwGPQ24
oLO1r5y96JkbysWLtzzlDlk6zO5R7Dv1dJoyLfAatb+kFJ3+dcT2MDyW5tpDd9HwUFnla+Md/vXD
Zd6+9jOuPfo/OD+aqWQ1HDQmELQwq5je9B/Ldj6EDtUaYQcuNtmUuYuBtGUWilrdcoZtgcKebC8X
n2rRXAtFJIU2RngSVCVqoaDp1ZWBG5aQIbvaUfukA3JpSIZqt6X121bpxepgHkyecfSJGHzOPLci
q6HXBwxUAFA0BsMkD300OLgnnadoKI7zQDvfyYToxpXFkwSk7WT9gIO7ANopnH4fFuPVFONfW8FV
SSt367akY0AqJjktEIB+og3ZMCfdLEeZ+b/S0VzMsio2dtQZ8QjOHuMUo4JFLUncBjMYZ+zvdinv
ZFW/wfuGFFEtoFGaYOsGDmPWOth7tYw2k2slhxwVP2oYuiuZDAQ/hW6yU1ZD3r+1XMsOaZBRYQdf
zOw6De3O7DJ3Mwxme8Uz8F4m6UXg02Qm/BhaaFVck/7RqgATDNFC4J0i7LqhHyjDGsOiHUedFHu/
sQ7FChHvimCfu+8eZPaHf8OLMM4KTVFUdaja3GUhVuK3R4VLFR2dkqD9YyPCZRJdDTH1Bwus/lsM
qbjYAaWkOVkcmlrSxKr5QvruSQnt7hlHY0OpCtAuqJ0QmvWHIsOY3c9Ofsrz5TqUwRbbZf4kQvu9
MwN/0w44R9u2gZJuFBEBLulHqpR1k15hH6zEn/adNV1GVRCaV3QBkTCfTdG6R5sx0KF3Xv3aqS/P
5FT7Ly1xd1lfUI7KueKbu3QPrgN/osLq49o/yl1PmfRI+cH1rYwMJEw9PCasaYkYMO/A0zbPc2i9
wCohO7dw+TxFNR+b2f2j7Kw62UUHh3HB+OqNPfQqLNP/67aCCM/rGuWwnQj24a+w2oVrsV2RpLM1
J/cq8jVDqH4k3yyLzLfRw447+2Ozl5SDmwbr3iFqXIuF9LEwMtiA62TKnj2oa09zoZrLPGQHgS0c
xFSO22wEnCz1Ks4Q6rlx33NcXUzUxPnf8CvQ/DNNNepdN/ZPU7o8Azct4toqH9oEa13fk0JjW8Di
5HIN0nYi/7EzTtip50vY+by8RXKue7DowyyZ7LCUlQC4YkdHH35CEEWCyevaG75DjjjwVrPzBaYP
mw1nPz5MjaRfqvxN4wj/ZhP2uYHZNm/GcQbUSD2JyjeLroDkHzy04BcrMP7ITvP5KvRmXYZOQLp9
rGZCCcJIqKPDxriDo3XMETQkxUMKZwhqmgh3UT53x9r7BELLUr3wungUJkHpY/RpjIWNUMitbqH/
1cKy2DTQuw4LadA9iUB2C/jFn/D36KJ5gweTXkFBBRsvXdAhhkScBwPRcryQexGMYKSRXl/K1kiO
Udh91hnRfLxtdB1S7hWpcA+NgSGuqvf87Pwr+tDwLlLZ59QKsmXtxD/kgfck2HCdSD1CCDj2XAMG
g6mOodyGE3GOlyWzGMETyQ9I8OnfN6B1a4xL+s039I+VDl91JroYCT03kus/O9lTP3BENLDXtk2Q
L9sxJbGBBaN9dfwbvV/HCKcUcVT9pE7qPwLadfBrTXtLQoHVU/HmZHlzqeRRRGb0DEbP3jRj/+Cj
2YgXBbBrSl7BBTVkLg7u5t9vKZKpQe62/VuQSQsSxSJnCZDzm8yUdyccnWwBfDaXUfNyGLmE/73e
nWFdWieHAI5d3x4IPE1PpBMAO2+79JIt/afROEAIoPwdSKZ+T4kW2fhDgrtILdiIRFZty3zoYlDH
BwkjR1HOodvwEGnlzwSxtoR7OtMRXOcZCNd4MZIgO8JDEU53ln2F05EM79SE/cK6g3MSYuZ+0mac
zKP8ACU5J911ZEMDg5HwYSRsb2UVXEQOEQ2U2KnNhbX3Mkww2OUOXNrBXc6o5rHuahh3tA1Es3FS
q4wy3bedR/goBCDM9W4kdmETNeLIW2U+poDVzqGRfMwyL7AkOW+IWakil7w7tQ2jtiEOAtc7GzL9
LzHoj+zOwbsKc4nVK2EpQ9ReUE19g9oqDtobv4ngCDcTDBqcVgGf3mMCbuThgVWDswu9+8HT+RVa
Dy+0Vb/Alrq8hHnYxTKqxBYo2YZcozsXrZMuoyZeavk1dJ1JwJypDna4lsxR9szg5ycfCIaL+E5X
yv7ynQfTbcqTVVlQ5nsiOPux+M9HHQwBia9enU2vZTODU0/H4FGN4sR3cIpV4jB1J1LyaXpljG+f
a0G9GvgW2Xj+X3aJ+syqEvObBsZNnEtscNAGtrvcBR74ZUPrmJRWlfOUcme+Db3tbsktu08i/dQt
HRVnXrX4mP8ARgVYl370hZWfokw9hTA+GTSkQdyW+rb48jBCKDhbDe7FhUnHxtfdBzHLinBBTKuF
eqttKcCEsyN0l0fOhjNXg0lajI272sR4CsAbO6Syt9Py7NTRCKsVhebcmIQ+zgMpNJYv0KIjJmzV
fHDs/mglSJk1y38yO+xTYJj03H72Kyv9DSJZHGzGtFvL0s90rmrjEJ9GmHvKZWt+hSvzY+m9+ygc
zE0JNmHXDsNXaVFFMRM/W2aB0LpCVdA1xjHs3ceBSCFMtBRCvWxI75zGUzr9VLl6VsTgxflnNmMF
Q5REze8HLcl5+hELfnPBzNcRmGMdgtw48pB+SBDnp1JVx5z5AYVz/ukLrJNTUDmwGyyuUMKFZcun
4RoNSXu6MZAb49plEBmRBYfKM3qbWxLW7NVt3bUe2YZLQDlC8i8z+nETSKM/hVDyGpsInzYo/Xgp
+496zolshQ4HtLh8tcO+3mhkNL3/qfvpIyR24JbHjiQ0JYLucAj67lu1ODULGmqcgn10Kob0tZrG
WBpVsaXKXOApWAScm+Qphnh+yCTeszVXO1Jev1IGnpuGPFnY2J21I/zqM0gMZIfaNAAaFeUl66ZT
katPDfg7TSH1OBJUwdiZyBLJOdvYDO02k9Hh0Sk5A/GVOl0o93A8Syv3rx25Q/BQ1/h8x982I7G+
DHAG98idW8cdA8nYl/aOC/HJGSx9cIggC3MvOCdifimXP2jFs0dtFzCish3vZxMjB+UsIta0DhEG
obk1+R4jXx6xpRPJ5PXoy0FglgSH11rfFZkjD0ltEioTzE9L35EM5T7RDn/V/nL1aP+ITrhvJ/No
rloBgE0NCc3SKh48+Hr0+Q+lHV5hy7zaQ0piD0bmWiLud9QYNxNDPDvyOM+H8a1286fUZk2EiJW3
CEg2IXXpjUXNJ1n0JPNCtvEBqh2B0FvQQLZBUaa7weNUAP9uuvrXcPVFLJyELTXhhj7nrQMVzI8R
cDxiDAaQI+Nb5hskMBdxl7W3UYC1aEbEBqB2J1aj/p/EneWlu3i4Dx6byv0g3XOXK2J8knAJbgmF
ub9mwEStCPcN+JV40u2WODMKVVa0G52aBDelXrJl/3ZtxBocoH0kGE2xrVW1I/DIeNcToej++DK3
8Im6lqrBWMNkM674UzWhBWpwC9/IG8eQ2S1Xw4zEvmLMfmwt+94AqAClLtras0GhDQdop/xUEnR/
DqyETLogwK7OWvug/JagbdAbIKqgqxnLGdyFuS3cDm5rROxyYPYH1zB27kBgXWcZv24KZwSMxa5f
TCJwy+AX0IMDaax4nod5N6WvJM18lCWdWqlYQ1td8xfy95dKbviBSTGNrmlQmFjciVfJ4SAzmlk2
ZV+86sQ9upFmVgwad1ItTuVqLnfhynG0Z1zYHbeC0EP1YqfOfwHGdzIS7Ue9ggartZAlB+nnlE/8
/aZ/KFomskLlRyIpiUEwxsMyUt0EhXwrHc5QPudd31t0cwVahcaKotgBwYAVaZ+Uzfi2gFresGF7
Z8ZF9pEs/0w+8IFIcxlpy+UIScJuz80YHtKixwHvgvBNTViV7lTFtIlg9bpIvA7FPO67dvzjUXhf
gsCcY+HWTCh95scZSxBWNO/EMQw7V/aM4Y3sL4H+h17Od6RmOuciaP4aAzKK1dJMp6VJT90YJTBk
pp/jRifehWGduMddvHeDVL7Tpj6WIV6I2phZp9TLAZbJcO/hx6mzgzWbP71D3jI4k3SH89a9DOMv
k/nmkhLfBRDAUtzAg10Z20FPfJMxCGZrNhaZaY0ni22yZmJ1XRDu2YnD8G2MQ+hKTTL1+PlPQgEJ
nc8B0mibtsbuX0UumbofmFthRyqS+4hG9VwNkN5Nf/xyXADMkXhPVluyqOY1LhTPfMoLuBGd9xjN
y0bV4KRrHog1NtUOeA3UqOFnMgjLrDn5hlbR+DKI8KF8cNhyRTiQJbfiKQJwhPpBNuBSXDlWu6wg
Y42jqhVkt8F5QzHqQijL4IiMTKL2iOB4tF+hTLvdktnnoGMTQXYRDDaRvlodP1aXLrWZuaY6vjBM
gYrtUk5x1z/nnTZ2iOqJ4sism2hcEL3GCW7kzfGEQx2NeX0KtgH0ie0AUG2TFi3xTlDreYrfeBQq
GvPx046OvIMdlv+Z5Tdwdyrn8pAX6UOFh6YUyLQBGxAJr7GIC1++uiiGziS1ssroCXNPyluXE3rH
b5alg2PsObGnPUo8Okmdss6b/MPQmVdFe6sB6oWp/lurlp9gB0SXuJ1L4Q0s60dWPciw4r4omr3F
vA9Fh3+k5AiYDYQbJG6Kq9VNcOi0KLBWcGs6r4NdRskliJQ1AQXru7kjz5IH0vQGF1fwYzkq2Kfp
C8GpVexFw0jAtXdxCXOPS4+Cx+wxqjidIwgFZK6S6asPdwe+AcLqvClUXCsPR1tZHgmw7EFS2ntV
2usap0KsyG8APCTl9AD/QEwffqamfV6VT1UAgWJJ8jJWHCMWcraTCsSrj3juYNhueelhl3Ztc4eM
KtDfM/Dka5MVF3cchrPt3kovHvJT2mn12hGLp/uMtOLEI5ieINmhq9FhDjQaJVyUIeDp0N/K0+J0
vGOa6V9NsRpyrvUE2q/74d3gWBc8/V9WZnpHpJ7f+ULm9lKi5XDEc5ARgubA29VOOp+6vjMhE/Jv
Q3jU0rmGGav+dAx/K4JD6Cyx24dB433jtC6O40KwQNB8QLFzueIY7BhZSdEENYndKKnDlhoQFqRv
SSUfijrxCZpwAR3Ii2mMIUqbnGQOHRHmu9yMAG1b2pTAhmyivj0BHd5hs4EyH3zpoE/Z2NvHtIny
XYGdbscN/luOHZUpR9xIZ8rsvIPYou9FUzX7dWgwI4e6LhaJJNgDCqLxN5XVB1c70RsV6uYy/DVH
rg00kM8VKXybSE7uyoy27zyFbqt101+X33feNRfSC442N9ihGFqyj7LKQX7NfwdmbLoHA/4io57V
CdwxCgBxaHuS5ztgkHGmvgpy61OPmJ1s5JLGXtmn5bOlIaWoaQLhF/Qnh29FiAiom1GtQU+0Y+nn
r7aPCqvCS0R9uV2q3z6bwBlqdBikakTyuOjmvhSQCYzg162av5OJBYz8aTRky66fGrj2TKk3QXMK
OYd3czvWsSOap4YovhiwGzOU5Ed3vE5DkYy7VJEy5LNBOkWPVb5uabJmuLPtzKaGMFfcCNp6s6ZJ
MMqasbBKqgNhuC3dwKyogWvUb+z7mBxmUJSyvj5NPn0AHgEuWosHW2OtA0weQbHB0gcpNxhPOSLG
o5Aj1NXo213G5FHYRdxLMzppI6BcFeKhMWGZ2pl2mCUzmorCxoiHqiZL17PcszYsuambjPKR+GPD
pCZLJZmspgUiGxLYDV/WJlBOePGNZC+HzLigjbrzEtLbjfkdpnZ/7CZstV6Ot6vugnYvQtTMbW9k
h2HSQC4BICbNdJvQOcpIGOcJdQAM9aTfV3mBCNrwj+Zimy+2PbzR4au09x57vu0J4PLr0jCOT9qx
2EdiTrANJPoY6d7dm1UOLNJ0OvI6KBE5v2DdMI/asIWLNipLMOCK2qRYcPNdkmZcRVnm7nOJdgpP
BonIDNnBbd+XUFE3ruXGjdU3r/PIMK5T5Ca2DWdNVj6zj8+v4ZyNlPTADE3x3Hrp57/TorR9+qck
BLTQZ0czwO+aVp9KBd1zWnlXw4pOZSenWybQ3UxhQ7pJIdotqbhE7ThePAbCZneZshxnFcQoi6jK
FCmECprYtKpv0lUU3QteRT7ydyTD8pyp/ugRyfRARu7eqBuMtXBfxQECYbr7p9Moey/dLnx1YIiV
COMCHZtz/jiY34Mby9kDGDGmLFyD6Wh7QMJFI951vryJqGlOlG7f7hoISQ90kjM8VgbOvD5rKNJQ
E9Dd5eSXWJ1eZ49xaWXBbZ6rV56of5d6PR03uZSjWXzKPFufe4sR17bynY2Heu8vjd6pldlQE0Zy
Sf43QluqPcky7gMKSJAaHhBJLqbyZPhfkivwwUlTmmyv9QDGZvWq393Q48y/JazNYqbjIX3+QU8y
vPNCi9eqKFnsRAmpQfQDAg5iMGlxgZf6Hbrp1iCElhgYCh+l0CmMKck/tQpYplNH+Yz4tw+FPRKw
6S8fauLOD+yNMSnrHndYdqh18KhnvhyWqI0tt+ghmflwZisaED3utZDEA8OOfwVkma00A6BMivEf
8bDEznLfbXpfBxxR4xYfAWXoBMjXymfQqEUaZ06PrHU2mWBzLaXNstMH0691bHXhge1E/WBIAB5B
Le/7BN4pUVI7xyj+1C3CQFgS70nWPQVieJ61uSbkjp+lym5FTYJtQXwUyHGGx0mfv7eyeNeud5nr
EIQImAFisrBwE2Trz4WIRdpa0C/Zz44kkWfFC76klsQt/+8kQbmOfX12yKhL3farJZVtKbN3gjSI
gyvxrVcpC1efj6vS6dlqXCqbdPW2pO73IN0Ptw3uptb50WV5WST69LyHG5Yr1h058FOGLidz8r2Y
k9yBcuA8y2DxYlGp/7inkYUAI0V0ax5q+GyAsygNzeCSRMFTVXl/uyALN8LbZIUnroif7/uBxWyJ
WETTk+wN2T1ARqFa3UmrzI7cu9FOeOpU1L27dZiYbQz7NFbWk0yL53rkRjXr4Fez9oZmDlk6qKJt
WSAj0IgsloTgK5/uSSIu36QOi0rXFse26/dO0Db8yOuX1HL3egr+tr54Nzv+2cGZBP+Y7M9lOPGG
8v02eVajrw4Oodi7RVUPovLHjeuVP6FUV1JbIGeri2nr/qxGLiUGUGy9yjtcYU9ZD35jIUzg4Hcf
Tl/68BLoQrWA91IgxPSjso9NGZk7ZFGHidLGYRe3QYfY7rHFQ1YohwcDSc4mUp0LFyxFXEbCfUn6
tbThJen8QdnRk8gaH0kNBG6HZ1mtqJgZHPGmXo5Optud5aJMkTJ/cPE/7f65501jkYyFHHjRhmRn
wbqf0dfD5L0K7RGT5aJI8Bzzkhnsi0qMeK3DS+pR30BKypY5O0b1fCWjBe7qqS9rVCDWxEUFADTH
+gukGIoiYQTW0J7lgNXfaBhcpYy4Ldb528qgGDHHaoIczXb0bsXKzRVwMLfjFHcU+x/JSKpMAyZO
EnBa0pfvfUedSmAiAYb1Aw3wLkr6ZN/3vKkmgFUkiOpjpPJSfmDApsZikQ5CcJwkZMRDLIFw68e9
yeIXGtWGKsba9VBTN2waCDR0cGRAinJemCXBae3Y/+QuaaZijK4ZDbtBKmvoMNuBKkr+U8oYWiwd
uee6ZMo0GGsWsD5Zdv3UEfS1yet0RccZ5i7IUmR9TErvh1HP+7ImpbZ88xyLky5F0uD/zTrjqcWq
gYZ4Zn7c6rjuyj+R45Db+DTpOmClUX4Y2KI39BdIDVJ9n/rUWqlOnXi+FrRdsdE1n7U1bSG3PBvk
ddX5oUgJscoWOzYjbNHyYrFVhxT5J7MxWCD6J3WXLG9QfsNTtvh/ggnAeVofBzALxFWq/0h03Y7d
SdKJM6XiSJ08To4FUZG78meFn5MGAVGC0Fxaa9Qu4yvGrGdPtPc15rNNaiIz03N21/k+Zdhcn5e6
sfde0d2yvkHLU41MiddJzbLcAtryTchU3HK/Zp1v0WzLXN93vbzPMWDt/IoWKaENsxbSNsnhFpW8
qxMaloFHBbMwIMpW3IXe0p8mhpF5a9Fae6xygprDLPxoepRZDdQbt6Ttshl59BJdEWuM5iEXvgLP
KFpO+vGczyW5ZM5EsJ7zXYBMO/U5CmsHAbDEIO+zBLPyGsauaRdb6c0sA9XRKCGq0pHruKyHXyVf
w4r9Fkkm2RFYhotigEzzsjcB3i5iPokCfzYSuciAggJh4h5UMlRkKj0SSTteYvwBqLD25Crco48s
jkTrry8xtCUCyJ9tqry9qggFKFucWG5WxwSFs48lrIgR67yxBLVqx2fock5PNqhbarGvErLFhgOH
i3rsPqp2+P5XP0jWtdCkH1oTm0AEvGbfkB3Dy1sGB0f79tGD7EM0aLCcbM0OLgvm8Tfk7p5hfKJH
o5Rw2j8+MdofBBGTSa3F8IK5jxz5YF5uEkugoyhPOpAeWxW0mKqa9rNuA7laD2TcFfreE97Ny5Y7
MDhkOaOS2qJNQbXgUfbbI1GQpftf6Osv7B4/tPXdtvSGrTsLMkVmuuGg5yVjyamT/KdsUhjT5BTk
ZrsPyFTeyB4hP3vhI2fJkzlOx9BXL7qAthdZ/FgHWKILDDHF4w3YQo+jfNCF+1W3+VETOBj17dEO
AcIkgbeBdnIL3OYoMSKsHbyKo96k+pSMxrLvzA7/Ew4XTISUygRiuFGB9LZIew+EzGpimUfFlw9R
IwnotdsyWiFyUvJjgO+m323Sb2RgQX1TZ4gOMWIcFsX511BEj2Nbv7XAz3zzQ1n+S7du/1NXPcGH
wNYQcICZdsWtgEGBFIWEQMb56rNa7kHXMc1HtwGUcVTdXddDIqlSVsky+XHTYh8E2W6oODl7CjI5
c4pwr+3csXvNTXrFpTXvDbvwjxMLULwh6HFY/Z4NBafVtPvXyq1vrTF/qKGPfUEgn5IQseRvAw0B
DMm3wbBwnCMIdGG2xtOwWJX2XbJyGFlMmfiuqefJ/UYWLXTyPVX6mEE4nOWz1Zq4PvSXUHBO0+hN
zgbpn2xtZ+cKpb44hlF6rBReFBoXOnp132oXYGgRbQGT5DvixK7StA61o9AJTvbfthzV3hmdEBxD
ZSWY8CJsPEwBNZE2x0HbLJuCLKnOfl3+/7+k1K//368Z+zVkcZTww+cqjyeUJUQAgm5PLMRnFaQz
OOqlBdk8JYeh8Js/zoK/pgsjiHyR/W6Lwdm5dRLshLNWpuMvkuz2c5gEeonMoDkTxwjpxhOd8Ybq
nT7dqoYHIKyQ530jPIfsWsjv37oegvEh7MCLDUSqDBT220741cWJ2l0gtd4uKZFpqdVH285sfhyy
OiLNuRbNvbFVjLvDdoHczu3bdS11k4tSMaCTCS2v4jpTAzw3XAeZyDN24eSQ5qJ8rNyUBbyDDsYS
iEagalOtrH+Pf9HxbI4tqYdrvuxrUqw2WIVmpp8Tj0tDeEPlC8evqB+S0m83ASIKak+j4UExNc+C
AgGm5u4fKn45IcW0MYI3TXSvyVJnQ+9dcpjkjN6qAyvjrnduU/p3niDxCm1b+3ouiDE9NK6zWfSQ
EA9U/BfA2KDxRQwdDtekUc1WQUXb2b14R89cbEHaTrs0p4HxgPfQFhe7xK9wjyIo3+Y0PiYRVU7d
UEOgHyFjaHpprYkvXZYdCIU4mI0at6OKQMmW1s2Rf2xUpriWlkgq3HH+JeuXPC6jOUb/1Z7dGN3M
i0DbdtVVj7BGAE+3EUIvOmJS0i1Ikbsf0fkHTwbiUqv0jCvns0ipViRiNOyQ5k4auK9qnGaY5U9O
41LyeLiqbXv643hW8tBBNdg4EoduUrQv7Kxf+7Ex9mhSMP5MyRMDC9qsvvlPFN3ffJp/goHkK90X
B5O3c1tF3bJTYY8hFU31oDCXKy30I8YjFnm2+2fIfUaxHrBj3j7Xk3Faz+F9vXz4KiE2N8o+RIFv
YJpWFin7uWzxNsVit5izsr/04sOangIPoHBs3sDo7Lkjy1vMpjAaUQuo8qPNRr6UoRyOkAvCu0Zy
qyFgOI+jfWuHiCh6Mc47bCP5NmJns+uKZowH1/rlGxju/meuYHR+cNlMMNk628uMxDMSCB0TVlNG
2nChDIQ3BJ4xbU0iRXZkJm3YE2LXxt+GACI9z2x7DgJro2ZMM0ykao992e+XAVKRXVpn0zp54TTs
BXuJg2Oyp470VB1Q7jKfSO+qxvd3RufdZ55lH0UW/plt+GycQtmuYgDu8pvPLes/SoGRHzysjcB7
8KK7rFHJ/SBtZtT1xQacuvPATuxmSquLcthYOMRBUQWVj8xnVpiaVdon0EkvkgWdHIf6Ocdg9Tj9
H3PnseVGkm3ZX+kf8FwuzFwMG3AAEQBCS3LiKxRdS3P99b0drK5HRrIzVr2evEHlgMlKAC7Mrt17
zj5kxgQDtSpVub1NVPLDrCD/yyW5RETBtK8jrmv7iCJw8qsEbX8usx8Z3VE56fNWB30lV1nJgytK
Ugma6S1wqldTER9WkPsSFYaLPgvVbyFRjbsKVWTmdVTF9cgdwMxU9fJFIRiJYzn5aJpddJ04Pmd9
urDjLiSeHctQ7sYvVlh8z6rg1jSwSXpaoXEwa5K7xmN1HFvzxXAo6KdaIJYTU7ZOnOgDzba5yefo
xlhIyx1lb0dudj97LdPGlhxGHISo4glHJ4VmKzH1oE/pj5w/fAeSUjGGZwy/L+oW2HRusHjPwls7
bf06SX4WIbpbAx3ZZpHaW/ZtNTTvZTBktJMpZmM6bg3jjxEKOXXoOklx9ZcMlwfpPqZ93m6aRnfR
aXfHzkJ1Tb7FdE404nk8ssMmFXhdvS12+vjCKJyudElhORk0gxL7jSzBAH6vPw3S2DECIVA7xoae
dh0qtxmuTBgt+vV7lLPpBiYt6WPaeEukKvZbTjozcTX0mJIpanaOyR2RWZnQesc2MyibfUaY67jt
5h1KehxF6GMrwV8lWWXYT7Mx7aKe+T/tECymQ2b5o6PTlEILOy/noViapHnUTyghUO9ZW4WBQp+L
S7Lx3hy9RoYhDq09JJvOmD38zM1FOhe8NBhIhtHRWOaGi4zWtl/OGcY6l1/ghQ/M+chqi5JVyQ0Z
w/q8LJaGWe58uIrnbNFatmzodFTJaMuI3uxLk2TjOqFNHjYvQRftcW0SVp/xOTR/qTdBNGx05e1G
iqYK/vNWn7V4k7Xa1dQhHggBI9d5hmhHqmt+JxZZechTakAdOh3leEevaBR0IRiAbtIxfF9SoPjC
vW/r8Q/bqM6hnx4dSmeMNQTTDmpgKCO8l5b+Gj1yzAn0q+oBF0LYMYnT7fSjc20SPXKvWGeED65E
fQ3En2l1HmabYRivVDC9VaXUzmuvJJ+8Q4iSSF2QNNCTXxW5K8JGaXQzbguD6UHLsvrCPcXZLZmq
DaxPS4bDfpBknpcYTETYHLv5PQpLkO9EYbLnq5/5nEM6oSLIZ04cgaFjrecISJSBWCbwQUi2kwEu
fkPGVHzu5ax7E8dyWr3zTtb8d/MoVhQ/zQ/ZO4d27I09SuTN1IT6nWZ12FRSZlC6G9Dj8cZbwsnI
lct176ZTWMPD2Qr3S9bKVoEEPAnV4iAYCMMlmBwBRM6qEVdFeDGwgs6SyfPU4FcNANOJWBE6JsW3
BA/+1grQTU/Ze4+snAgslnWuNabdrr0xJTqSBnVP29DwMHWk/UZvXvahezNrEmOFQAIcFO9xT/Ad
478ctE5L444UJlRe3egRbEoxqabs1VLjecYYRDsqMX4znTt0aE909UjCzI0nTSxdc1uhBBOSO4Nt
YdFInnTbYurRW44HwwUWR2exAVfHEA+xC4xGvAuTKVLiYRb3UK1WDVuuwiBlJ9bNUCxy4Uwd+46m
C+eXtQo1fVUqiVSG9z5JfyitPgOHTX8+QEkRjeFbx3DTqfNvJL3uZyrWYHj3HP1q2Bt2fpHaDf7l
ur8ZvfJYxxQ6sRa/xsl4i+XrgFvy0Xa1pxQ7DmilULdxAfSHNJdbLTTuG6358KsaY9FQz+8lu+Va
HUAsNlstr+n+jep15Kgk0h+hO6sVE6TwVTNojskBiQtKOaXdd963OKpfHaN9m8LmTR/1vTCitbDG
JXOQZMkKj3Jfsl735k6a2LROrIwcadw80/vpY26kXWoPKfzQwiXAyxS7PtMPhO4maGjSN2EGiF27
DzgXpBPgpzAZeoXZPhzme1O0z0BQGekwPypFtXVNkcPnx29OHcGRboomX8prV77HNIOcvHrQzapd
YUu4MUKHC6O/ghNhbaiaZ0J7bgWth3Z2Zz9iL/QjAw+Qoh146dFU57gT2/kuspKBmLE62Tk89vSJ
xnktx/52zqDELVdf69lYQu40rhRyLMpE7ooAvzloH0gYrW82tItxvJEua7MdUbOcUUuEDfV5iCpx
R6T6I8wIUojj5syyEffZqP45+6IsH7LkatY7cZDNcJsCjb0cVbHvTfQPsaOd9435njd9tJVDxSzN
KinUh9Fc1ZIhlkSrlBPdYI08ra5r37Lx4E8q3DviqPKzKKNZFbXqyrS6mlFLhVp5VruTeUNLFmhm
Ke9U4drnGLjo/TUF0WUki/laDhSPVK07EVrrs0S4MQ2mtqKDfWsENDFPApxR8z6MWut3DKYDbFlI
L/DKbcahCNmvaLIso46k5ycuSPTSUATapoT7MfvWwLjo0e7BiCP3rF2U/MVIaFEyOZlvIvPbem4o
NpoXv5r069YqCRIWkyxZjTMtFFGi/x4DBh+uGd9OVdSfFeVMG1L3iG9KtI1H78qvEJv6NVSG01Iz
VO58RgQ9YduSg37MselAvWhS2cXmdi8JvGHcoJyt02k4V7RB8Sy421pz1nHKeWiq39I+27pJ/hJo
IEfakEpCH2eI7bTV10STt+tOxMO5kaFvG5pxLRpv4i0narBMCRvzIi/Z1IUwN+1g3WcM7VZuF5cc
R0GeVtrIzAqbm+l0ZFRohDXgMWR1Vg+BRQ8vZhq6MUZxmEOkM/9slBYLrOV3o/SCEEPeYju2vkCg
frfKDhqhEHCoarIYEmI7CnNvDeVdxva8Gpzwe9ADdpHOMTDcuzwviJmw448xF9hSG1yMdAgfkiy9
pG2yXf4XaKwm2fxUaY190QwINkNCL7o4uKXldN5E9M0RvG96RfbF0MSvXVNh8ymJxRlajnGtTYw8
/Q97mQ0RC97z/l+joZCk7BQPxpCUe8WEe5XGRbTrWLz5L8k10I/0CxjBCc71+bIIfG90bC2sVsan
yyJQaQeDtWjZenfhhJMV5HoV559yp5A95JX+Y5ZD6EvUAN6cX9L0pv7N23zbO9lTZZc8GSWt/hJM
r50uTIKoWufDeZTFN41DqJpWwipGdEcPE8YX0guAfuC10HVbhVPSjrd/pJV4E1JH0ZNknM/e3QW0
QUQGritVHIIKQG7ffGHu/jvcQDoQVFEieIKffYKa/eKbt/SiDklxRHAhbHIRSma+bvhCHCrmKhRM
q1rxHf75EcSR//dnEJoQCOvFr2+79idqgSNnzXSXEUrY3eZN9dHrmCan+oFVfYAPjxcLJa6m+tsm
MAsaw+YhyyhaxiI3t2OOyYCmgAaEeAX7naUxj31Nxkw+832vtwiVdL9szA+ttpXvFMkFBCecDaIJ
OEH2R6pFYrgz64r41E0WOP22dazxtowIG5pZgvUaDWGYvoZptZMeM2KqY7V1pmc8U9/MnGkiaHk+
zTFJmJo5Uettm9PQbWrQv3jdg8bAQDQaoy/b4DHIquPoejnhkw9AzUi7da07eIKYqbwtNKt5Jfuo
Y4Rf3TJr8lZpekwL66Z2nUMHp2zdPKGPUZvAQ9M0jTQ9KEEiHoj3hBkubhRs17itqEjb0I9G7Tvd
gMSsGFCW9Ebs4KrOrYOXwKihndKTI9ldEUd6uUitgKWm56U5Eh4S287xMpgd79FuLhgpdPhqVLhV
ZXKWxwYnmLL4pklc2UWnuwdNPI2Z4nxN89JzR3sdZVx4MQERmtoXBKTqoWmO//zMmJ9BYg6xC4gy
hGcwJsWd+OmR8YhV6sahLtkmkNGPhbgIy/TJHVTJhC9qV66JGSx2et8U0w29nPScapkwVYx4xK8n
toWoIxgxdKPWyRX+oky135zUeuvjfDMPozi3mSCvI23OiC0hnaaKyi84WstX/G2JgdJkkhEBSMpk
vvQ5TLzn31QxXe6NXI4pOkrGWtSHoaI8wqB9J7UaekdU/uS7/Ee8/j+lePwW8/Hfjs37H5iKB8Dm
37Dcv6WA/O+me4Wm+zNeb8nQ42//i9Rve38hv7MZrWMv0YW93J9/xeA5+l8624IjHSF4+HDv/ZvU
b5h/2dxUsI8g9BfeL+gJ9a8YPJOEPEOi2RYnShfP9H9A6v+MuLBtCKhEWZAMboIB/UyXDIZpzPMK
56oixwy8Iuuk/aD06ixDROFE74H0ngbTe/rl6lz/fDr/16/he5+e2U+fKj6hP+pBKsdyCprhDsna
8MLKfv//9wmf+EP5EJHoazMaTBK8/fWBDs3qnz/h89Jx+g0WOj1G9Lru6Z+29okjta4Y0fozkreJ
VvA4Njhvv2LFLcjXX1/vzx/ziZInpqElAoGPmUZ91YwPxvqxBGv5z7/l83b980Ok7S4gWA+aOF/i
l+16WW4Z/vEhVXdm4CiZ35jJr2iKJ19wdy3nzx+FAQW0EOkQn2+9niTsW17m+CZhAVkOpIsRab7g
RigVvQI9P5tvgnM2EFtl68SFMT9mgqW9aeGbzuxjmXTlwwU6tIjQgrZW28F81oCQdxbcrrm9b8fw
UDvHtrjIpjsU4jtt/HAIRu7BvTnoCKiYgOatHPB7Re48F1p91BpONlp8Hs1AUBJ0E9AypN9UEmDK
j6lhINopX0Oz3nXDtXDLl6FiZc0AAOXBNkqlHyn0HPY7Ya30vJ+HTFsFxxpbVArnVE79RrewaIJt
VdSrOo0DdHl6LuF55ewu1rr1rsf8Rrg/+pyzIj0fS100gX4c6CikpbXuuR6lEZ0RabiugjXUOOZX
6S4F/COHYl/MgqM6ymHc+sLSzqbIXiOnthhSxIRLLSTMQL2XxaMlLxTJ4nVM+wpZBCYWfpG30omS
S5o300B+cNHZ1+30PUwPMwADDR2zrmnIxFD1GEiT79Js3zNXqfxO3gEy3lFBIFZAbhenLh5ZyWXq
GVoYhxbvP+7w1iNHQ3/urXRtkR/HqzjIN1kxreQcnxTdLpDrSVRno/NdlDeZfBiTZ13IXaUc6nNy
QqJ1AAQhRwvotleiSVZp3ZwbBqMUUjHa4Rkx5iZr3qozq583CCO5kW92ghZ2JqibRG3EfpiYMcZi
iVH15DdZgZ75Ga3D2aA512USXMqseRnGGxteWIrMxnGshwLSgdMvx4vE9lvTurVSex8hQMXY5Gs0
U7XRIBsOhxGTUOaNI9EVyxdinTnYgzrOaMBy86MxHpgSsajux7Nejy/DtN8raHyWdt8kFXN6clGY
+2JeF8WRwGC/ykvf0zclnQ6ESR9QnXyaXJvE6g4adw5h2Lbrqx1j6Ugj0AOZrDEiCirkFr/Gtimm
gwmcT5KlGJvpvqM5PEjC8VR7azTmodW7e/znB6gBffNooobI7P5OD7tDDOe0GQSmWdAGcUcPQF2N
Rrnj6dxrZA0XLtmVSHqEO2yBlS055puEGM6Rl0PgrZ3ap1g2ICHew4auIW0/41UmqKhwupn0owQK
nxjlqLaG5pNh3QkzBngWhW0qsrOyFX5TMiNOSX6LYpBQ5JeEHbJGHniju6gQwGgVeFtH+ZKhOhjf
b9bCCjfiyyZjcEOQpRjIRtAIN8l5uDTmfzb9vdQbCLEib80vp/BFn1NOzyXKQx7R2TmIGR3xjJqB
pGhD4JBwUBs4ON2L6YaQSifqzg0kawDjgkNgh4/OOad2rLPmRe2O382xa4+cObcTTETVcRgriiNQ
A9/Fqq9ld2VywJhcRUgM7MOc3riC97o/wPS9yhG8BgMRbxZdPpqAxjz7fU3QM8Uw5p2101frUXVr
4t8Yxhf7wXXwDvDS5jcpUjoR4BOdUV4LNL04F8a75TYUyaVMX7veW6dMCeE+Hpw2vPXIQcQ2uErQ
w+jbcMC8AUopiS/6L7HEn3sAP3eR/1raP+25zPHIVbdomFhMZQC+uD+r9f+o5vxvl5S/FaZ/qlz/
B9acNlfw/110+h9F/tKkv5ady//hZ91pyL9w9YN/gWyL8gdN1/8tO92/OENSr6D989juqf7+XXVK
5y+HwpKsiyUS5Le0OUl4nYRTCKnNW5JcbO8/qToFn/FLVePorOC0B0jToOolQOFUJfxScGiK9NIJ
bfkaXhcAtDg673I09cJB42hHdMKS5LItsc0wSz8FxIM9WE1eioNCr9o1EI92bY2gmaY6AVVjk78b
uNZZPFnfkyJ4rq18gZ8XiNgzk21eBbfYbVFwuS1pjItGJx9B+acJ1pjih9u34ghP93sboSUSgQRY
homSwyopla7L6ukBkAUcTjJ0TFvGs7Pmi+bFKWXlv8o8zKwLZc4TDCW5MYSwfKomLZEGQgjUvto8
M6Ut28chyawzBb9j7RUAhmptfumLbN4GgbFPBtzKpnFfhMpBVkq0Z2YH+1anVYSpaT0NzroY8u7o
EmkP8TY9dIXHHI0B0Hbs6gsZL/iROslNcqbyLYFT01lXYy4z613Rv0aw8NZ16u4B5g4Av/Uc9vyT
ZZNhqxby7zTHm54kdUB38ZtVPNKxwCmrCHWqycGDsbXuPTxQecGGq2yTkiSMfViNwT5tckUL2Z3W
wnQwM3o2E9E62EujaM7N0TFgHCrC7YIJhEvXf3QBG0RF0rJI2mfQD+5BTJdeDGkWysolpGtKwYwR
/Ax9hhgj8TZ1xXCdzteF92im8X1mBfoOCQHGqRghCsGhJct38EFG1nlsaco3MxPmFFqSDQ5O6bTB
ta5z6rdTDfWDef3L6/mHU88pUuC/brJDUiOJPg4HN4jPtANPTdRfnvq2nAwNsg/rexHiPEuzRYRL
7ZUN2qvrznw3q/9wCTZaA0WgLJoY+U8xsNk5cP2a1taiHkZP1FYmN0EjoDehKnKA/g6Yd23Mzps2
6/y5BenhFeG0ymXnd4QkryxjMcB2xJV3XnaUiIw27v1Q0pc7/UPkKlkx0OF5SKFJ6M7TPJTkrw5d
iJp+SckVU36kavOH5RG046k5H2wkWmLGKAOIPSbri4wwpHSUHGim6XLQGbqeHSYCcZjMi24UPnw2
bEUtjqWngxoarcCfyvq9S63mLgKVQOIEAUK0vY+1RvrHoDc7oFA3uKkbTPJZ8M3umwhwevMVT95c
3q7PN8bwOKKTqLeI5pZD2C83Rmgh3w8n4Hp20hn3R6wxfr6HCQJsKNdiv82VsRdjxujMUucSXWXi
KLV2ZOTtwggMIHHefgiWeVdmDDJ1a18j6rwWaJF8uk79KphZv6yFgTWWhPf883P1KSLi53MFut2V
jg2dX+qfjtOmXQXGPED2PC0QZkg27aBw14yFZa3AN6hNHczN+elRsrV5vBwgDRACDnGM6I8pyK/r
Oul9CARISuBXJEIwgWzbc1vvf/aN2F3Dj/IP74D8/fy3fFepS9PWyQaULq2NZWf45VInyupGlxIW
ssHAEo8PwO3QolklFAc9c+DvGEzJFPlqpu0Dy3TPHLP+FlTOeE38zz2Rd/u5R6rixSRRp6S20B5l
YdJCjM5I83ycolhtC2Q2UqoaNTiAqdlIyCFGgoD4YKLMGufqW0bje5kwkSPuivMyrzAZaGW/c7Wd
PpU8BODzKQTBZbWpt+v7V6gp38Pa5thJNB/qGw4hVnGHyG1GDEIovZUNF7qM2qPmOo+2zUGlMO32
jKzAd0LbsQVgBDfctPDhvuZfnN8/AeVPV5WjNqWjBf2YvtCnJ8All6ILIZWSS8MXCwixQMZmboA+
Y661u2avInAFlPurDAHDxgJJvibG6XsGj/v0XdFMgply5gMkzo1ZfJlo/YfbDk94aXQ5jukxGPj9
tsfCHkMxOQzulu9Wk9rFmkVBHGjDRjOclQYwzseI0pO5Nq2jqLNWUlrmHg0GS1yQk/faePccBz6y
PP5Gn/3Ll+j3RsvpEjqWKZcFgFQgUyz9nl8ezH5QXZXFADvpgLPsgokb0jgiDwiaWXeTWhk+qbax
V3ahA7ych3QrAzL1ML6FO0v7CPRogkcoI98cvsrIMT+XS7w03FxeGfjfpwHH79/NdmNIpgNMdQPm
Kt8SOWUB/UPvka3znlEcDJtaV/DxLP05Fo218qwEcWLQWnROjPqsGkJ0lXlyqQOP2U0ZADQV2d7W
xi4UdYfeAqRsyvnxi4Vpqfh/X1epGcnzpVykj2l/jnhovalVQSPIsLfxekbKG9bCMUFWMINHlAMX
pTJ7iGsap3ev+4HxhKneP38H8w9Pnit44gypuzZzuE/3tc7msuo78GBeeT9KjxT4jvWi6iD9M+JZ
2R3U3u5S640GbKa1q1zsf3zvdTJiXEddidV3iQ9Psuj55C3E3hnsl4ex9HJjXzvqYIiupiQ7YMWl
qLRQ7EYCBln61S/5+1NAq3Hp9EuHSoLR2u9PgVWFUia5aCHd8hWSDHCfM/0QmbgB37XJlj7kqRA6
rfMhwrqzuX9EG92czz0HXbPVfnSucz4H2nkoukc6MxFOodHd11O+bxjc3jrzV+x67++PACWtK3ir
eAxIsVxuzy+vFcjSAbYOr5WbGOdR4eHNKVBpQf26HBCjUhGe2wF/ULcOtXfRAj5FJtFIk4i75c/x
8AYrEcrroYuekVpV6yJiQcbT8a6xjq+apfI1KxxERkBN72YAHxM6AJloCI2uEZYY4DJZX+jYVG8t
hx5imzAq2YHz1sBjZBzFSg5J+qhrEe6XFuLiOFDOUFVlYf0mOjpQc5lssb976x6Z5w6kyH0wqfAm
ApmIjwzfQFNWH4w6kf0ppNNpipqj0O9P65Yd4PBTQ0ovIypotdV8P+wlGPCtxcKYors3q8XTNz9C
Ot42OoJuS+BjmJZaJKvC7RxgS+218gaQ2bx1AEHDFsWtqJkYQAP5HSW5cRuTMv8N1S5C6Dq5CGMq
k0zyKCZBr9Hkk/VOay9OT2gzct+rmR8LYvqmmoDDWKIxv9iSxB9uvMm6ZRGDR0wxOPnfbzyXPiFO
wR7XFjSEtZ5rJXBf76BxBDrmH2Ef3tao2y7Jln6Vg0DPNwZIsbTVaNErLXGBbmTJ0tvb83mhz/cW
Vplt6kxANbhu0BFupOE9QzHu17nObUz5BdRxC+VJfzd6lFJF4l1MomE7lMSh1h1Spd6cu9VoTwHd
l2AFrgLgQIXW3uVghPEFH2DgGn41ieGLq/EpVnTZXXh3BTsfwAcO3ctB/dfXoEvLdqpDrYUFgG8a
6dDGdCfMMWlU7TRjoAtqu8dCL9+5CsyPJdet48CaLvbXf14Q/1At2sJ1GPqYCFIISPh0Y7y2DUss
xe26SafxslNOvpFWzaCWdtlyObEjzttmCF9MN+tWmYWbwB4dbGxT/urmEpz4KJ8lhqK1vdS/ce7s
NIGzAyn/F6oS+Ydq0WbnQz/gOXKZ6X9avCFECxGMaYdSvoONo5ZJwLLKgqfCGCbFSyTCqxn0n+E2
6SEZqs3g0eNHJs9rmnRXWVi8/KyG0BLCHs3fVXZ2OvRZVscZZr6wyVvaFWmBakQrU18409uoCaSg
s0BuqHfMq4Wz6YMaTnQKibXlSdEIIKjG8O60GswE2OwGfX4PpQDq5ylKblz7TSGutLitzlJbVr49
b2zVnvEDmCN444vtthUsOBu7oB7tRaHtsBV6xEyQHKbn0zbItHID3JQetu4UhW9n7cpUiIik1GBi
u8ONbk20dtnpjaJAMNThYDu9DAQU0KePsMuEqXh1ugoRnGleoTY1jlO5hYaxHp0sPnLaaXYLrkIX
2XnLkPBo595Zw9znElefR1o4uqfiNTGzbh+ntt+7AbQSe+x9SFUVhAgvX5d9IPeZKu9SrZb+TP7B
Ti1Sw9qdtillXmk0to+m+jVKKIeNfHndMoGQJ9e+50UiDpqVoTroKa0U4PNN6mX6Oix+GIoQsbQa
JxSUCjQjpSlUzRctS5lRsJY0vb2rsxjaQwboMMZdiW+sfeIQ8zCkCnKDadBTiIGSTYPx0JtYrKwS
8gfUs87Hd38WShXsI23Y1rEhfMgU4cFumUeEgX6vC5oEocAQH7BinJbwwkSgVky7JuyD/el8Ps4R
4g1aM5LmO0OSxzgGwWwmtF2rkgotWVmIPH2tB2sPIui5x2qzMz32plO1XaauvmlbhfTUwcZSGHie
JroU1JfbZmQdSvHNwHVF8dU1zvb0yJ9WOXTyGja+4npe9hEnEDd1y6Yxq7gEQ2+iq4yTetslwQHQ
z26oM9NXWoE2ilCUDRGjihM3588MW09rNGJ3eoMbE3ULmlqguflmZNlYu/brEoS8sZZvzMl80wLE
C2caE+SukXfLfLhevqYS9q2e9cQVjTXDNHa1tClfO1ybq6bI+TY2y6o3XkMvYnYhe36+TpefQpAP
bKBBhbqu/BQzbVIX8IZhttQAumABRYV/epXc2Xqg9mZ4ZGPNq0b11tnOd6NCnwx9UTtHK7xBzW6h
D3UzX6tszPNdvbJkaz2Yo3kEu6shfOZLx9zO24K+xiJe2dWDe5XaYX4rtaG+Tsa3bAIzSu7ANTm0
UNKRpYCLL1HtSnzudn8TTjMWVb1Cc26lzxjfvJ0715dp3zEsFK6iZEEPnszJriuicBshfvFPK+kI
KHNrGSS4mm1/0KL6qlDjtAA4ebptpJITZ8fp6tQHc8as2Hnw+tbAzo1j0DBFQhD/OsV0atDEtZsc
sBLde3y5p/uqQX+ELQyY/fRYOkR1+iKJCbyHTIth0YVfXpJsShrdvRObGj7WaosGEDJ0G2LgjRWf
N1VLYRNOwFUkB2gaUfSfwHyenpc8Wl6VKgZ7FI0Im7ChhhU3W5dvoY768/QboQ96uzl4ipXnbro4
vEgD87owpXEksUL5QcfrL8uBjMRivnHm+b1DDI0Gjb9A2xaT0niLOcqDmYd32lQ6NzDiRU+weK8a
a+52RNNWq9jvaANs1fIWAnznqbb0M2lH7xhESogMqBecXr1Sj/JklvxNoR2clFmJ0QR7zW323Vw5
ezJNllQtKqk+h0OUmIO6yh3NT0Qe3hAXvMIXX3Ckx7sQeihmWzWf6SSXMwtlhbaY5XaMYGsFb73r
uC19aUi0h+o4dZ7YjF7s7RzbYr0nEPpojNad1Rl7/uLaqJu7U+eM6h43ErVAQ0qTX/VecwnRx0j0
Do4la13OKqjpsQF1y+Rqm9P3mWi+XVu4/AMNpDeWh0j2Dk7S+duSQbpvG4g7aH9G8P0RXApNfZAR
eRsPfA1jYI92cerCgUFZ2eVPsR1/V5nYnJazUrkXwsz4/cveH8/GOSeH7YSQZXNqipyWgJ+dI3FV
zJF7aIGkYU5AHn56owvWAZSuw1ZFvN+FASMj0vO3UyetaEqFn4SVDEtSsmNYQV4kLqpXxBntbiSD
ZGS7PC12p8Wx6u37tGJwPKT91ak8MXMJUTeznsnivWCOdVt2LntDyq1Y/IplFlyOUqT+qcF1WjEE
ywirD/b12Gh/tg1C1K/AKXAgGCADZOm+JUu1rKfRPRGOCNI5zektD9xpJaljCgwnGDlN54wTQboz
Mcc0ONTgtILEIbTN7fy80SBz8HBnFr+xc/rHET/5z9X25w1eXtfTmtmbmFEqshtOF7RFC4BNgEAN
8A6n3eC0OEc2z3po3AJ9Jw3QaQmd4QB6ngJW1BGXl02/TzwMM2qcC3/S1GF0MUEVevr9dJFP5wp9
OQGR7hKy847fW5KillrpdDjCN3uldDQD+ZDlfPRYcbbVz1wEtis0Gbx1Uc3IA/Y7pye2UI0UkVWl
WOUslzlruIpVUmA5ZYoYWkm3dTIA4QD9mjV7R6Cy8iLz6u2UufkRkeeRtdm5NluDoTwNfynOkN7D
4VguJR0qnGFAmTb2wAjezLN1qMVbp6Eecym4ULRDRzlNYPq2Flv4ouUXdaXx+6TyVI0vky8srcxc
DOZgv1fjKbAix/X6dn2K86ls45lGJX1sNrBuoemHdQjOjnA9SAVts8mS5JuGW2kdu3BOBiBrmMu1
r5olS4/u92aJzVCM2RqaLyph99MRIVJW0Hko5Nc9rfM1CjDr3OLctg1hZjONwLHgzcbjQPwPY6EY
Smk+br84GvyuJTxdF/Kw6X859BDpOH06GqjJHSYUR91a76GgsEjrZ10K7rxwgR7YuYzWqtLrte0W
14EW5Gc8uc2x0atj3sUXsdOlF+DmXDia+NMzJ9/mCQIWSx9v//l7nprEny4V03LDlITh8fydZJ2/
NBXKuBWwEAjxM5wx3s0NWyihKvlaZernGdcMFjSLd6eF8A8SGwju0PdsiFqgtnpTdbsB+Nhq4oow
jGAJGiP6DQCJeJNra226M5DzbElcmiHCLnWNqpfkYjncYktDyoCkurYP+CMpP0O3RazL6lG7khF9
avxsQlQ2Mg+YqJsxYPMoOswv3aRvvZLXKCV8A3T6fZWDjZ17F2OcCrqdFcs95gWn5EQ6h8+zBqUr
mCIcsLN1EJT4azWzb3l9vlE4FOy0eTztTHGVdrA6OS67KIC0JmR7LKKzXuLAXVaAyuh8uOIQbsds
1y8ngdMfF2gGODbv/vnmcMb/24NMw43YTdfwBP22z+lxtSqr0UUbx3gqWA06mQrTclBxDcL2IBQD
FH8+9YA4zRGmYomXeCxpfGTJ7bCUycoW6C6K9jvCebKitMKvqmy6AAiOxraPw11m5bsYHDgaqLl8
Si0KZz7gWxZa+AKUDT9iceoU0OCGtLSfmrhMLmkH+cZykzBfwBWWzY+ORsT656krbG7zbHrKEqrU
02qJetf2GXIlPvjPMwaFt7lm7nHSQmJSHGDy+qLQlt24bhBs1A8lQq6dnFh9T1WZqQEKFeLJkNZD
zdDvWJgE2JBLfR81zgcQGgvHz9CBT6N0kFrb4wjkbCTimmD5fD66VlZu6eAy7E3VERNBuS1diPFQ
vUm5K+aH7ON0GhiDRNtZoIZcK74m84d4NHtwjw4EsdJqOFixSzLuxM1mVN/iCvLjsh8boi1XsuVk
kmqABSgen5spvXXVmF+5VHqgl6yXmn7sltHHex1QetSRw2B4drfg7L9ZRV581ZP4w4KMHhBVAg14
iYZ/ac7/8kIH3YAVgzCy9WnYX+aUIqcbYQ0JZwbqcZAEV4NzPuavrewORsfSPNSc69JUfTeT+ItJ
rfH3R5iOtWHQXkBFoYvPfQfms3lKI57J6zhL3ytHzefgej5zONsmPYTExiwYx3ftWYcex5bNh4K5
ctE63SYqaXCDasPl71ZfbFx/GFTyvSyaanSRFsHwpz2iduwaCFE+oJtQeJsmEKhhScxAB9eBRiNB
UaXln87fuliy+7z0xS1lwkAty8GQAKqxQuuhbMi+4b+AL+aJoTcnw4aWZzxhn1Ze6hzwFJM8QPH0
xcrgfMr8WzaYxSWkWwIliUkLankOfrnPdpVQi7kYHItSf8Rzeu5RogDizLBauW535Iw2rnvXYwjn
ta+xrlJfTsCAHvXe6C6d+Du8p/9D2Jktx41kSfSLYIZ9ec19z+QminqBSZSEfQcCy9fPiWDb2Ez1
2PSDyrqqSyqSmRm44df9eLLNhFOxVu4PJE/Se995xNGZPbFfT2vWfIHLsD7pPdhOlH5AJj/0RZDl
m8H5jMAQnQbsZsYaTBkiOFWcnqoI9TBoKQFeCmbpilYstJqarh3YkYBCQm4fGJXlHvVrtNUI04J7
2H4puiTRaa3Rjh29tPuxz05pydrD6nTktKgkPmb8rUIsmgWciq1L57i6hsC8EJto8Eg8C4nhRoxQ
I1s9Dhk0lfGZ+pi7krTJfJFYgcRL1zhGQV5IHr08fPjkb0ys2735ptaWraffkoTAeiGVaPVjsSUB
y8fucZnM7DgCdtsOEbUx46yt2tq8mQnVU1w0g8QudmlvfASV+VF4ZbEWJHj+9QRJuUp1kFAHKkN4
qAPN8MqZnFdRb9QPQK0ksNM9JqZHPHVIvi3tD/SYtO9daxzGpL/iytR2sRddPe4LlxE4Lum/pzR2
tkAcwLJyS9MXCgRruiiUvpG72ADoD8BhGd+ZOEmeY3go6gbTbQhFq84YoSt5pgFBP8G7unD7gB1d
a+hPsDeoz1tBvR0P2JG6d/V1Aq44TxbqKsGcegc6y9oE8GKpU5ZUrWlMtkodNBtw8QMe2dUSEFL1
nLrGeNj/cEBMbgwnp2vTnpqNO7XLDsPjsKFFA9HP8H4IG8GhoiV+U+Hz1B1QCvwYSYaG5m6sCQEl
Y1iesyTiwY+TqO5uNL7i1zxOVfym0+h7ztF9q0KcooxZkDRheyyxPUcWeAeTy9I6KjC1mFRkrnyR
wuaQViZfm5A0QDmCKdF3PWt7V8+oxYyNW+yZ5jHxIUQsMUgH62COtv5sWlH3MhJ4a3r0jcVAm5Sy
rxETol4NAT7o1kJzTGzBs1YbILK1/tmxZ+DjwXJYzLRew426ICa12xgigenxWIVUOGy4M6zU/cUR
Gp6tMsayrLfZOmOjTqkTNwBtAP8GiFECvDAyB51xdFuWV8nCOgSPOxQ/H2Lu13g29MCW2JDkm6xp
MAQwxfia8wJgklOqXYuCDyR3aRwiIAqL2gF3NQLNUu8BdZ2RqzradLI1mzAo402zrIMuYJSQwoY2
D7segMw2oQ9o7QWWge6Yp+RP+WFEE8NjlPHQ/zLhgHIkt0xrClWNUn4jTPg989J8Y0kByusAHC9L
vEJ5OOB35fooJ0uzbHc5OAVmwceY68GmN3Vzm1CMnlkg2Pra3ukRjLRCw0scTC0DEyumXlqgkLQP
BgHQvd3zlY90HFbmMN68YON05PZFhbV17FZj5AWgKUnIL2n4hORDQzezFoa3ZD1gGqfnmy8KsuKX
gmS6RXhqhASpJsy8fojuIxgtUw2TbaoHXN9TGi7sRTui9O7Utx4+mBNrqge40lZVyYntNKTe4g2P
cohiXnJWukdV+zNtDL+62esvTumvbTlROyXHckCIi/IHy8Ywbp2sgP1cWT6UJKxkprQAUxWDLzks
LO/MdJo2gsyo2hSj1bAWciFPM3fjVgcvMBR/B3qI14Ono3CWc3hIEeizZqQpGMFs3SWYptXPf8h0
rE2F+Ro4soYrqZetBpcYFdt/d0G7EQg0yh1hORmX0lFqlmijHh7qIKZ7D+15QUEtyZ9VljDRLStv
ryeS0ytXq/F8g+9WnqLJe02b6NNZ3HbV9lLqNPsKpWKVWmyXeCh6mKC6VVSwl6wn7OCa/5rpHvdz
F/EmkNUdK0hFwamGwp8XGtg1KiNPy8DNNIwAaKjhuA7xZucQA0eU4E2cdugZpBp1C7wquzLQWVjx
49o9uWYC1SGjdCgoM4OChDulMD0AcKKFZdweuIy0R3vs8SnjvFTPmNowwbxY4d2SkywF0zZZ7fgW
+tskY0jIfPOjQzD+euLFUwMrwuRCaLNRyCjTiMaEp7WzsOwIqwcMhNADd/G7TyBiFDP9DIPXPUfh
+JYNROMLk01bOrn4u6VqkU3hSRRGfWvqj8jVxUG970SINlqJ32U+gf0zhQXfrGu/7H41J7k5DlTF
S90pTZqKhQUhzXWe3AaTzqrJ9gpeVLkaDpSBxBi/jZZZfQnL6uju2dBQQGIjeLITl3uG2l3Gba1n
R5KHPP6djlY92Y/bkM7fpHHyMyzlK5WEa/VyaFAQO92yjl6SPdr5e5pHlIO5NAFEVHdYqXXy6p7z
cC5/q5X2qM2vUVO/pQXjiXo6O3E6Utkh652bCppr0EUH18veXI1/VMGTXen4D662H1/HsqK1RUBS
GIvmOAd5fUQ09LZWbeZce3loWnN3DqDrqw+qK8q/M7kzlkiM8MbAzFTEuGkoJIZcpEENspBe8rB9
GoK/tFPwnoiYUOYp+N6E5q2bOVnTgCIgC3IUBcHcUFo/L9qVLVdnrKWe7Dz4nkVzcjKrN7UPUM9w
9W3VE7EW06GxyFmsclsQaFgXGsSlVANYpCYoMU31sey5hZKo1XZGh49U66NHiP1ib0HvO4SzD31Q
5MB7Y1vXOJ+5f2nQSlwz/8FrLM6LtzcsKlsgMo2U5hn0pGMSBcG5drlS3UQOsiOwwlPOpEiTnLR0
yStmnIzFoaeZscNUn0jlLXSsbeX33sprpR+/xB+T9ftWSoFjNW+aRJLF5HnuBbxy6rTjeupRGQcW
B97PGPJAUKODuvCpM23MnWQbWhHNRNCY9u1BfcqCe4slcF+lkHpSI//wvDdAxu7nNE67fA7At8UM
gUjQSmlQVyG1DKhBpK/EyKHZAtNeIv2PQ5BrNWH3wzipjYAEcNJ686/Za1g2VIiVs82LMMG33et8
sSv6f/q1Y3ATtorwmJY8h5YAQqCLiq2WpHrNqsKx8EEOVXDWHaOjMQAASVziLSyrymfiEN/FICQ4
EI3KLtimqG/ahZfsw389TnP4geEm3tKuwm1YSvWVw0PeMtnct9q3WL3xq/rgeObPmA+W1F59nwZJ
xtdD7rNVVp9DTKc/q1j7TMqmPnaSyVzL3cBAcHgrxviQWVSGQH3amdO9cTFJq8+51vIRRl8tILq2
z40+jF/rYhJzzXb5brvVL+IVgNpLjht1wFMGcW8SD86GMPQNd5e9+S1irX2R7h8KrYCtb0LpBaHU
7omdZQ0diyh5JfIH18NpXVS4U+SfpjZCSRU8LJPkrfo0FJ229/BmrBcJGYH88adHde8rH4YFyv9W
H93XkYZbM88c5ILq1dWqU4L8ullMfmaxFBv1zDu6HCWQfsedD55LNGG6GjDw7dRbI2ir314i4v2/
XkV2G/r4BsIuWWdye4JnXYoS9WtW/e2ysVnV0kMyGfNfkLPmcXJ4kHuSRkh6eBXwZNnXrBfB8YNg
nNJbBmGEpBGlTPrCN+lHrAfcSt+BgCubnveVnIPoXL1P5TwdJrmUUVLY1y3G04BRjdA4m3jbyYlm
NJxfVW+uPAOfnzQCqskpkxYDeZLWmQ8TXao0wTIQIINa68rpNvLEr8Y1fipxxevwxnjwDEQKqI4t
PWm0ImsxjMcFhYPyWZAFv52i+0hNvT1ylhqb1hz+qI+kpdW/PHcs1jUlD8TZXGtdiw7JCexduESg
KacTV2yMIJwa+96HDGFku6Kvu3crYMJ3BvNtZvLnvuZ/Knkcayk8Z5NKA/aqmsQpK8VEnRDW4F8a
VLwTZ7LYzEt6VF9fFlsVQ6xIqQ4A19GE8LLUoDH3GVmFpd8D4X9VI2YiZwc1jNZsJM8YgPCO/EhR
1HwtIzbFd9slWI/rqDvRY2H087rx0Njd+V2noB1JKfs2Dp4PAWb8ra6Erlffw4Qpz+n88BTEAvNS
5+ILiMqNw0YhRBvYVgnxIl3ItTxvGV863toxfc4LrjSpi460sF4ZwuZ7qkMjMumCYRcCG9NlIa0M
zgk9b7VlojwCc1cLo6Te5hOuzW5EyLK7eEe3IO9R7N5f5ttW6kz50kLl6PtzNPq4M8oeGmMP/N4j
9eb7kgEDtzqGNrpezLbGxDdsUmF2MBeqz85H1rVg6k5J0h2HHniaBkDGbQ1rR0/BixdGHdd+fCGT
e51JnFJJLnjJ9PDFNGpxpB/0LRmQYh273vORG89V+Vez+Q3aOO1djPfnxNynJqGUGjW84XF1sPma
hxhLiGNAYcEZiPOPRkz1BxsFN6KIbouNgekSvCVuLjUDDMk4r6kQpitxiN78GZMbrWhguFMvWSXW
iLgjqLOnJ/i7+oxAryW/qRlvalCik+0zSS1BMRsYI4R2rZd3kjKluSorXr5uKk63cP3unwLCf6tQ
Tu3OXNzKUdzHgfuhGdOTynbk2Qa37C7+zzypyr1Gbu0SybJTwEk6wxaRU/A0DcwrvJNujmVcaw+8
uy9VhNPdcjSb1qreu+o1H7HZrehRXXgLbSuLB5CBXEh30aTB0wMZ3wyMDzOV46vcr5864fjs2Nt6
M+VmenYoYseN9JqEiLddgxtOiyvaeyf25FCkV6bfc/ZQFrluZoxdabvwMZAb+JQYyCVyxCEbZAcc
h1+FDfehfsyCTrB12bqfc+XK9xj7yq4F4+Tw7W0XS7yqubGqixdsB5LWTnGbRantTojslI/2K+CY
+r2SAFewcdtmmamoFJM4aZoTQW2qwAVK1bY2Z15Oju1Nm5FWhDkdyju5wX8IBwQZKOzW7Fr2wMi0
jVsVR3+QTHAqU/DUZMme1GSfw4Vp5Cp0lD4NmrPSjVHEAOX90ji3QWptB3uypWYRrHw0n29Om1B1
M8bPqdNe8lofru5s47DlZMpF0uzTqvHvc+f8dAQUVIQp++p4/P9FGj+8xaDXJOFpmo1md8kZHyLf
P1bV8rvr033ph2DheUfsSFsbG967JqHI1D0D6j21WA5DkYvTUpiXCkXt0IMQ5Mqb/HEbDyyiDkq1
WSgci5fykurcy/vjPNsNQEo0cS1rHo1V8U88GqVDSocsP2QTqYHci8R890uHODcoxCrPfo3Sim6k
vX0M2EXO8/yaGTTWOXicT8WEpXi8WlQ07UZ/dA5lGHATKHg/2x3dalFZjXdQL1uSYBLqNFZnXmCx
6YkpEYFzthbloOcCFWGyApI/LknffqleuPGPG2HwvCJaC9jdr1Oul/3TaLeofW078moEMLZpJtgV
icsjrxuP3hy03+o2wZTqxlszXPyDw70LDpXzztKpyN7zIOu/04oXk7eVG9lQ3zWzV+5gjJCZBhVP
0fi07y0sZ4bGLgfJ86BpDeWhdflDxapwWGyHOS6QvjWfUQ8ZyiZ7sNfT6tJX8feQjfZTIYVPv2jf
POPJye1oay4jLoawX16ogWcLAwWGsf5KxU/x1jcYxWC7nfNMB6U8LPbrUp6jJeVC30K8yvvceeHp
G28Saj/WrvB+TlofPwmfowBngr/Gc5UAP97YHYb0XF/Aa4JHu2cZB3uKyMNOToTnMrA+S3PJdpEo
ScTqrNFiKKDQIW9RMBjnzJNhE/lhTlEH6f3d+22sveZGjw/J4j+/9PljrsrwaJbVJRJdu89L0uCL
RYq5RrldTZHD586cm0PKEnolltRf+1kB6DnusbXFzxWoXVbX4zUddDymet4/j1ikvPRo6XFyKQza
l6DafOic+hcuUsSZqes0yz6+5+Gir2TWZGMIm57xDtSSnaXTQa/64kgr/N72xo4oyKiznLBJN+NJ
YZ/lXmqrDrfZbM4vszO55C4GDwdbf0Ct6Ha9Ufsnp+o/vC73X4vO0/d148xUJ0Pej7xlPgvXveTU
5txnRKP7UoeXXjAuF+5gXLmWiG+jiC9RkvuPMl7HCcLcTAfRRYzUjxeUr7KkdQ2oasxxUiTH/E/z
1xAHPdbEzKMohL+4VbOjDVIc8sz0TrBW442TsRdNpjQ5a6Sl1yLt8g0/g/C8pLNgqqZIjV0Wh0lH
AL9BTVQv1mL5OcQQqrazpiuOluaNl7KOn7uFJMnI+4FawLyAHUBaTJs8cSgWxs1oNpejq7HtZykn
HwAAFbiwPoWLHZ7Ve0dQZdKaNIU2kWPsqBL63QUa1mkdXwA7aXdXeAZZ68gZb36fTrd8iMF1ynSa
Gw0CqBPl67apPfwO3PSiA9sHOkoQIgxfitTXv9fsa4IMp01Kp9FtaePH2LjRURBKZd8r/SJ86bE9
DISUegf88+LKt8axS9LugXj02s+8JlGUms/WiIXP/LngjrgrC9/Q1lSZtPD2/NALv4G3a9dp8ULh
QPDS2XDj89FIqQeipsNcGJXKvCguWGBjuqwpnnTZQjS6b8JDqJxt1EyHSAAZqad2M1VhvauiBloB
vs87qvNaJupO6OLbMWEoH8xw5ycFfZW9Fl7huR77IKTv0Gm1BxSC3VC3n2jENF44xlqfveTqVtpL
Xrl/4jStrrMoaeuweyTE4eqJcLkWpUhQeppx6wy4Jhafz0Nj62evzMwTcoCzUzC/SNLeujC/lGwP
Lup/VWDJ8OjH2b50pctDGTxokvfWftMZV8pNjatZvA4YYc6p4xYX0Vr4JsuJf8FqFnsVx6AJ+9ng
7OY+ADog2eEIYNHu1vo+QMI4a03LZQBHy0G0zOIpTETK5EGiotD1dnSc6z6k4ujTYXN2GzKtP5aR
+VYN9AIZDs+hmOArTbU/a31J77nwTMzhhVjHjuHdDKoWN3bbeGtvADFi6Q6wEtebLmyoR797Zgzo
nxfqQSEH6JTjvkwTHh6NyjnMJKyQGwzAXVV4V2JH8YowMejsuh4hm47VbtQi6V+bkm3rhGLPBSO7
864mImNLQcEpDwU68A0jRXizREl3Z1bByl/6Te82+cOY+oX4pkvFnsbmVFTOSAF5jNWXrXidJb8K
B8rriMGfbeXA7S4kPS1DvONEIjQZeXPqxrWZiIWV8ZTdehOtJeOS34qqkGZQboYR9nk1TY1RLejs
O5NvCrgSpLQjU/ON/lkYKKGJW8LfduGjzEzE5LpwkmEM2LBAd8pLKc38rmAcVtOpWsOzCHxtxtS5
2nN/o/mdwthp1HDp67+mtLbeR8Lc0I6TRjefY5fCzDLxh62GJL9F87tUNDLegiZ7eNxkusFIf/Nk
RpPY6i3mnEb6PZViV9MLaPsC5ESz+F+rHdp4wnUb3O1QJ5BcojxI7xi7bi1Yh239YdulfU6LhA0d
F9RqDo89eLafrCljF/W57Qr/RMp6XcBuv1Qj3UA9zqBBdCXdo/qRx0HD/Q31QN1tZ12mRtBOiDo1
31lTkWhJiyOdx9lKWzC/GoVTrev4MEyyTCOaoiPS70b5MxbNfe0m6UkI9O6Q1fOjQuIBxfGwnoBq
a/fB/OP4L1b1llb+cE97kCSjHqxmOwxfhe8B7BiPg2MVpzhnm8eljt1wjbTVz7aPJ4+mn05o71hI
Id6EIN5sJ3lmoRLfI5/lkvQf1BrfW+5UAccEb1sSwAZXg94gTEgdTe9S5hNyBB+L7BX7yd4nwAlG
tLx6/rTl3jHtTX28Tn65N5i1nhqdap82z8NtJXQKMKsoumh2uyWncLeCrj5aHVUk7QxdVBd/ssVY
mDFsXPjsYdj6rXPa784TTrRVO8fhOq4BkCARfi/8rN8lA2WiEuxP30B5LqMhuai/OBrPQeD9CW9u
1mw4HHeDhn+2NeziloVEZVtgK5FL5xHpO+bQ2vnDWqs/DcgvWkvedCIxtvV6nNdh59SnfjC++UYe
PcyyxhE74bwfpiHZF+W8bBNttleRNmoPjdE5f8v6ItuaQVMe/sMu3f33XBvHnG4TKjGC/yMNlppI
bTqezrVSdIyRCqOoGKhsw8s5O/oxDKtby7/16DLr6lUV1MkwfNYSO0F4XrxjRFvVys5HvEQixsUi
BKYzZk2e7eWr0ZIGsWhqfbbihMhYnpVrdY8MW8rqlql+USeJm+o/c198lBNPq8TW/YNhyAqQuNGA
4QMCKtpG3/hZ/rcNDfar9tCfSqOjtgKe9ZrDho5jA4tYIhIqsYfurg3fGVfwPi5MeK4PkNUXlrbP
qhKCQGx8tJEmTogGFwDUEGJqBNu6ZbNVGEZ+VKKbsvYzxJvCNd/wVYvO+GHYcbRRxh8SqMyLpfOQ
bGViAjjtvdp6+sjjKzGN8FTTp2jVTs7BY3f7XCMejej2DcoKO3wyInPbStE05rtdGBqxaw3ACLKR
wz32sGUJExHRoC8uMcVHS7BhxWg3bsHDobeweezsiIc/9GSbjrS7V9JCVLQwi02MZCyGMPwwBe60
mvKkrT3FwVkZRDvf/ANP/rv6G3oavlP/8EcJ2WUavg4y3zAQ7CMFiLtKm8KNGkBC6XTCU4xXpv1a
skQZ0os72HQ6SUnArT6cJnhkcxtToKpBEvLeeB4bZF9quDzWzIIpblnOcy9wUfLLerDA6DKESstr
kpUfDi2jWEX5w3xey1NWUQtmGdMWIfAllkJmE0bVdizid5Eaz+NsUvsVmp9RSl5IWSmEV8NXDnfI
LCd15mka4bSoxCzF/SBzytfR6r+2xmZpawfP7n5T3mD/h0+T9W/eS9e1fElpxfuIRSX4R0rRjd0+
ju0Y6m7angwrmXZFFrrsATygnh6pIz9d3i0DePOURS8mZUBqpYTUHB7yVG/3lWXv1MvDq7YtRPs7
FiS3HKbjtR/gX9ej46idDBxDWCjQ25UvnjkEDbAwN8Kx0W3t5VWts///k8KSZtb/ZZZ0WYJaPtp1
AG7N/qeps4lZwCQWAHI4lte6jmcuTFPylGTp79DUhoNu/VAavlpvKFlIPaYT5CK6JMQlgXNM1sGV
DV2fFmbk1Gv/wrX9NXmevweHpRPLvJtGBTJeCsB1/ZMirFO1GC06N06uvGXeaAOaEdkw1v/Bbmj+
W86Qb8/yeO2w8lqur9yI/8NSVLGAMeKO5saunr9l0LA3Zjsmm2xaor1dC8EHL5vWvbNXwpKSkJVT
zytaDp6ojagZRDzLqBa0WXORY92r7E7vETnAhLvOl/jz/39J/t1/zNdse2SocLyTTfb+YXfriiLg
WYaNC4jXIQuX47BUr+QO7LXq/q6XkOwBq8fZQj4FxxVsR3uuzrk28PSJ0SUEHYH/4WuS3t5/vE0s
IpOuhDJgjf6nJ7ox8wnMfoWpRy/cVa/ffPqXEQlpSY1ANOd44w+Ac0mUzkt9qHV57bTCVy3C2Zku
7fk/fDngFP6PL8g1TZgWRsB7V72v/8cLa3h916WsHaRTzSQf0jvbnNPgpJnuiY9PxM6uT874Tsp1
4xgmLElT/6UIGMq6FWN5IgwLDzdycBOMMc7ythTf1NuAe/Y1pzSHKu3vlQGxfCFstXGwVkCXibfp
CHzCaGwoctzyaC/TngCi4TALf0U64++Q1OesnVCcSkovSMzod72pjqZR/knbCJ1LHon8Ck9KIvQK
doACLoqyvaZVmW1kUH/um3ttNeF9glndWewlSwoYoA0YpKNiWTksANaz+wKaQnK2q7Kf0Mj08wgJ
h0LnUnudA++NdQ2hpyUUhyYdu/cypkW+GPuT0o4Hs9C3BronvBiOntSp96nzDE1neJua6LfT9iUa
P627Lg8trrveSf3sCOmXq0EYtMi7tX3q/gQRfHLLGsV3c+i+oWvyrMpfGr8FGRS7V65bfycGq9b2
+nMVWCUjFtdPPciac8tmtcit5TIVorw0wXIkUqXtvDmN1wJG9MPmxlQ1Eno3sFWSUzUwj5VTThZw
8JYxoaIfaK4wNzDpfNrdZ+sH+bWNpBVMj9IzOMkJWEQPys3U8KT3NrK9jkYx0iyQSEgImEKsS5is
seveixZPgSHiW+vOjxgH+4q/wZYTRYD9EzvYNI2ZnNRiaylbbevQed30XDfIFpu9P3/tDYHzEW7w
j05L0r8d9hN8V2LqjMdwLSnE5jmM9qkwAQAr1yN7wpOLj7+QCyr+y9wvF5P1lpNcM6w7K2VmnWTM
a0iF+ErWkDg4YvPiWVNor8IqPuIO07PanSub7NiRJInm6jr29i+jStCi2JpMzMaoRwDxTMEx2LMb
DMyL1W2FiFbskKkwlFCDklXYSthftgRp51G+nkEXIC94aJOuszZidLv3hgfGgKtv7cBIPpvfsqIx
vqxNSYgxXr3V1VVHOaIRgoJ9W2rXrC0/W4NYmMuvNsAW0vVU7jiJ+SSWWECrb4KVBwqGLjB8GXhH
1l7e3NRDSFsCe1Ml44nzaJeOsXnxTbHPAifcqaU4cV2+G2tYte2yPCL9FJjEidhzfTjULxFNHKhP
80nmC/2zGQkX5uaDrA58vLp5RMOgn1RPcKI5QDszWFeagSC7LNclY+orJ9eh3MR6bcxqnyGjPig1
vcgevU3dZ+aO2KC9G9rmMDrNtHYJ4R65+xzEAMsmom/2AK0z2+IiUIbMxLSTdRNhr6SUepcPlJnY
dCE6uBr2jUbF0zIM32Jqv+6WHX4W1m1o5mXfiq7ZORmSWx1Q80yRH5fxdj52Uigyic2xDtO4KU6g
HuNny6MAZw6nPfuT5Jxq0ZtEcrX2eKTInVNvHD7DpCjOw1JebSpeqhHWaZpfGe33dmNPjyKzKf1e
ohcWmONRvvpzZ19cq7GOBikIp9grNZis/7u1xPG9YtcQ1fKiQbycZUq8vDQGc7BFUMjvSntnpgAf
HQ/HrW+H7y1ONq6nF7eFNZJUIQvKEOyEhx9iJQxtnxMxhWRennMzip6EZTWngvidDbGgiA1CvcY8
XuCfftMXooeQJ5FCgWhR6bilyw+tdPil5imVoRLSqGKRQ35mDJMrIpJe6vDu6/GXGGjJNFmKfrm7
6ubPstQ/rKKkYKQso2NaJxc1xjWh86lrnYuh2vH3h3LBHoim/FMNqQ2qEcqSs5kzuzqNJF4SumuM
ajnNhk61qEzchol0XBRZs1H8q8nns5IY/isUOFSDmhVBDO29GDTSvXq7NbZG0Ux7vcEZOYjhaEc9
TaG4rgqfynq3ocbOF9PNnNjZi+ht6MmrDNbgklKq6QKneQ/oI4e7fEr9t01GPQL80XtKR7ZQwmav
MvBpCID/qBvCv8wFNBNr2M06eSqxBLZgRLJA5vSS34e6VA09mwk9ZMPrB2QpUmy5Sh1RgyK64X7B
GrGNy47Xs/mjFRMASJlWLOQ9IzVdKGScgMfSqn6EjT5tDLe5DUFqnLhobByfT1bq0u+ktq1DPV2k
QbpJs/5Qp7+Hpt2E4UQVXxRdi9nvTj2Ai74vxSHGiTAyHe0106fgo8nPoUS6RAG2Xdhpqz5oN2mP
QVNJWMoom1Aht86ikD0mOLVUDB/KONIE9JORudmosHg0wbk1Gf/iiKtYJ+PRKuqfmnFxFwFzsW5B
ccgXkBSprAPR5Y9L6c4ahmB8oojx/nJUZyPdRNnJtSvvaprw7fIhuRsYnEoZGSkRGnjOyhkC5NlX
ZtzsmUa4WDO3lh+Fjf0317CgQjRkcyhJV2lFrWuFrrz4ye9lsN1tv9QuYCXfPrRl+mvWs4DaRMxR
ybRQBpMeND7lHPlwOtjcBOxbxr4rNiYMf0LTwV4vxUPXrOScp23ABhpvmS6gBIW5QdE6drt0gjns
efleORHsPMRmb6fHfjQIo/esaAZbNAdpmLKIPCCX/5WuIbIiy26gWKO2I2rfh4BFJcZs9Z5xZroD
miX607uIYd4rpdw1qJfqdyGri62GJURDngdrStyhOg1voB70SXjbYYmxUOP2kLNOURCQCqhVOZfW
Z9tMxcN+Cl4WXTMujYwusnZ6NdKQ5L00AaoHZ95kxspKNeM8J1T7dnqLvWI519LeV+FV3hR+8W41
ZkFOqj4V/t1Bd6TBfrozlNCtZFCmhkOKwj/qr3almbIy6TFu4VlbGXWan2rTuJWkiShl6w5y4KD1
ARNU6OfvXW2U2wm7GWaa/tCUybCqSfxUutU86WP1qaXlUf6SMhmXZss/FVb3K+NXo2fTQw/LW85j
rV0iE68bZwMx+g8trMudcsmkyBdgNA7FCCJiGo84bIP9NGMeSFl+rdqwlF8GRgMnpSaq9Bd+mNvE
44xk/f6nrOeLChX1Fbpg3Ftc1e0qPY5R+jpO0XDEzPcqOkapsQaXNNu/h8Iw9ygXxboxfCkcbjEv
Tre5xsACsOrsmjoajlrG+MmM8aitVKJaBZswO7goud5O2XK6UStpBWQoi5zkJOblVf0+SjSnE04X
6wjo7ZqEPo2KZXhQY2UcNdTCeHgTlhwNN4/J0iMtAmDSNbIHBZ8pFuXxrq2JHnseocnKTp9CP2Vy
oHHJBgO6S+s4uQZcKvdhoP2MZiqVmqGHtePk/i4DX0wQF3edMu24+NURM7FCUE5z8LdGktqPolgO
X6515XxU12i7oJrZxZjhJKDmdM15iue4ulmUoRTTnO6IN/Msr1LGsp5GI2nhmRyEqIH3rOVTRxwh
w0sbQDRhryV3X2n/okBmot6KydC+fNgB5cqwnJp9IvnYDo9zQwzxVn28THBfP6a+okCKkIgkMhdG
h5sHcwYIO7FKbRR5xaSYfXYsVkePUEZMszhWDYNq30TWxqHz7AsBUGKvS+Kp+/ro9gOnSApAWH2a
OdLYvFUsNGi4iFnbSRtP1WaERxg3R/gYW5FL22TnHhc/dda2o+1UorKNS2etD0axntwfxLuiNW/e
fk+A5vqVuOy5tSy0luPxIoHDwkSG+6I9Xu5yI2Y+O7DhTgOnWV871l65HxO7fIrBOz1w9fVO0JOZ
BwqdOfaPLjbbE+ArJgHugXlqr72EcVPNUlhNmpH0RibiF+SxVc+Xfo3caDsNrDvs2XLKVeRN1KEB
6hkqH5RF52UXIjvhyrXzAvJUQf2GXe1wMcff0gAhXMAPL+M83Id2eFWfK6U/Cr1d8Crye0rPjq4Q
DSPq0xiy5VimHhcqITFhv+fa1h0g/knURos3QDvm0xAc9ND8ivVMM2EJUQTTxWv1tdPU9s0dI2zi
DRuQwm5+wnxITlrMRox94FMGjnMaIs7VxPhtL4XzMB3sMpXXvRsZYQcvYN9uB/nvPmNhHdpn9fSP
bBpXy6F5TgTNlu2isYaTvmD1kWh4XOyNiueQV3FVQxN0/eDR2N5FYZeMIo9WdhBeRRM9K9uXPzvv
be7Mq1g683DHAdsFaWdZJ8W6mpAuT+A4Xkb88ceknm4aC3028/F/sXdmvXFj2Zb+K4V+Z4LT4QDc
ex8iGHOEZtkpvRBy2uY8z/z1/R3KhbSULqsb6McGKrOcsqSYyHPO3nutb73EUbuP1WlXN6N6ldjY
SiXAgaBJsjKbON3HLuNXSUpdelImDZOmSa5CpqJ81vE9GLf0lGjjFmtdtrY645ZB3ufG10POp2j/
AneqNkQiUyJGOWFgdLEs6YsjxBQMjiooEXw+M2PuQ88gktNTQQusyxKWeGA51ZGORA5SNWdX3PbY
nLY13ZpWr8YrJvUPoxUFp05Q0I9Ff9CUstsSNjoeFtpAYvrgrJLwcRGkj6ZW7vzWtteWWbtIUgZ3
zeS89PyhMLY0nodVWAsaIVJGQkej2M+ucTuLpqAYCAeeAbR3paTBTLTkpjUm5BAxSa30e5j9dNG8
yth6zBKGgAsV5VWIHeoBAsCBhnquIGjApfKlh4W5r3t111PCnytKGIKOPBgKYHoN8L+andNw6SR3
OexJZIQuIZEMy7qiBuYlV81TkKQK1Sg3eGN2hkdv4DT5wCoAEHxWitBZ59N0Wdgcyxkzd6i6IwKX
ln2rt+ebVIKGuogBGHDnh8nsCfjz/dMCqkhqbBZj8amSbI9u6u4Br48bp48KL1NK2nmR8ZWS7zEj
+mbfaizlAhK0N5DBeKG+0wASVHel31CoDvrrMmCRlbgSHD2vMh8PSkI89DZxMmunldzot/LctwsD
ov2yNi1OXcRowOLmZkLMMhAjjBjt4TpFSrhuVM2CzBaYe8uXXWTpUtBQy2zn6Cbp2Y/ISuCNZG4R
lbg7oA0zU2nGBzfWjV1OHQSvrX5VNLedkW5DeZfnHSX4cFxunaW3nscVKpjor8KneJygzeMeK64o
rz5Atv6qgWyALLGYNOmqperv4KJpWnfu2KrshnmzweTPsST8S5NjmgS847FYjxLLsmz+C6GOUZ7c
+NHvS2qrEblPmaQgkekq8viTYivBHuv6Hq2VuvKhAeF40Z+ijL1RDXprE8JHpeWfUmPNib5qdJ9x
iKhv0ilLzqb6oSt1IdG973xCJwTs42i6id+XRuRPjUazTYGkCH2EG2X/iasMs0E6H9TBeYg1qjZg
pvpWU2nHOjPsZkNNZtRO5mUZf8cuQxZoA0clt2qGb4l5VBzOPXat4FeOk8NoNtsRYdptg0oWrycI
2jpMtwqj+BYFTo9SbmrFYQpBBhLUeVjOEI413mZsUPIxoMBkzlmtTyTxokCgR+TJYiegMNCr7I7e
o3ZoCY1m0yyIA5BdUioelWm41yWWAkHduprNDsEDHmEhp8xqn3Gcu0ltn27DFOcbRVFJpQZ8nWZN
t6t6UwbuddWJyLA9rCLMHgWLewFOCqpln53gfZzzkdE5DTz2IKtLbsdGWReJvVpMiz14vmPVWA/K
5O515PR7N6jIYDc6wuqk28JBzCh8dKdu92xIPGAS8vab9aSt1L7xzyMw0Ogaj2jmDncDxkhEibVX
ukjIg6Q46+GQbAx52jE49pS6npGHjRWyrxFrMaUhgiGPiOl1pks4RBbyvkJc4f5DJ4OGZt854gue
W9Tc8ryaxiUuZNBIGtKTdW63sTdpHURawlKj3tzpJH4gbMv9bQ9mdRezVtol0ZZqz4E7MH2mBmmz
KQbjtTEYSfJiO0FgSEyvKsY/kWQkH9jl9V+MdGzMHcw8zCVk7/0Vm7EMRfRNX4E1tJ4zWmxzuBkV
8ttr0w+3Wj0i7uOpEMUJv0nKqZdXqyGIaWTrtECbuVKJoCsQ4Z3jsd+l6oTbuVb9VRu7X1NKBQ/Y
TPUBxdTQ5HDj7e3mMGWgXJAGdniI7zzg7P851T7wrwUNFtqdRXx3z5nana4azEFp41T3mcnpplOo
A9lAxjXV9HYuUPPBF+Pap6DiQlNOdd0G65SsZvLVoFkJTKMOkzYsabjNUsBEZATY20Cv7vw4tveh
fVjmA04DkrtzIgs1OogkwxxXTKW5leZjVDLTryJ4XmqJkepVh26lz8pMdUv1gEzUUq9bybtCxCWP
XXh003hkryV3p4qKs2k+60p54wTZn/qQTDTIg8dYd56dBhnZAljsWlaClMOQx7W+S0pXW5cNCLgW
VM53i4MqLjDtHjPkRbLJKhdjZM4HNWevx/Eyt0wAOsFNwAkf1x1IHnOyUlrknwoyesapGVDxW98Y
sNLBnV4wT+b0y4BTJ5/jaqDsOSwmpqUpEsBWLBI0wLILvW1LN0Tse2u5434Z8saSR2WUn1Pu5I2o
SYgqgqPucgqSZDi6pfgEXXhLc46jB8nia4kwVsmRLh/eGTl6i1uUwGR4vh4oIw0xdlxnq6E1OI1I
EurSgiylokfSCRuX5SePB3oHZV6u5lb5agyGfSqM0PaC8FsR2E9x4B/6FL0HB8TxaqZsILX3R3M9
0WG1TmgpTVF/DhPolsu5Wki5j13RqkoSeqjSHT+gvVyZZXS3TNBjsqorOkprbbDtFdQBhBED/VlG
oJQmCzovf6Q5FR1Tx0FeEEUbphfkOOnGdGpnBto0p7ZGaN124O/3SwHbGFtdL3AXyh/PSz/fovyt
w368CdkAVeinvsrsQlqlkixGWZDKOZH+7MRDvUPbwXZbhMflpyu7ouNU9w9hecxbfgO42tXUqtbB
zdH84BqYUYzvGEHRWAn9jMQKk1ImijTqA4j/oj9D34CKaA+EPevsvJKQUNZYbxjf3hoMVcBApHfB
THtrCWsAMGCsLSPDnl7ik2jOmp24W26gyxLQENPr4fgxg6Oswaqw3L8GAMRSHGBraPFfb0OECUGL
8mwuHU5XaAISkl7RJYxe5YKYWNxedWuEwBL9p2CG9I2GFIWWauNe8mtcXrVGpuHckerhPkB++AGy
J0p2YmclnNoMMAgup3/LDE8TW9RWyXtUtTQDkFm8FqrLRbC0OFWwpwT7dsFqmXWpNLgLM5JiPfkL
fbo2IiDZQHbMTNWHUOO3V37LUupbebtKFLK6gggHvj30+8bI7qoZpeuc+49qQGnYpFgIGsu/BC1a
IWY5eKqJAcqL5osyTojoHBsTWTzR0HewEq97ukI3c0i/z6hU5cHum69hPSanBl/AchZwVRySHWSR
qzBoniKXIPelk1VG1kEdNf0uF/kjrEpitrC2eZbU7dUG7knRcvWGaY1sq6fXGaiYxBp0YnNmFbsw
JvnYrkAJZ317CfLwUIy1uAdWsy1j2XwsCRlymB5+NGZeEB9vl3/XICDYFMIwBWEA7xAmc6kPMGW5
XlvAGDgXad8mk6ldaWpWeT12f+oKt9lmcspRxvNziIT/waLRBqdsOA4VRVUQ0bgS7PoB1qIHDdqk
0gAnnDOCl7I5Vk+JYf5lK+OG+p2oX1Sy3KVIPnNzDzkKXkBC8eCake8JjBKeM6AKV8jS2CtWhxot
F48KkadRRK6bGpJiloXxNqfNsivtAF1zdtWTwXDd6hxXktk+tgVViz052j5KgHvIjlcSmiZ0Cbsm
26szN3HGFEZ2Rpa/NKWWk0Dj+lh22d0wIMAM5XVvGI/loKSvbiAcgMdUofvZhEoseYzpjtziz+ZM
mbb0COwMX4qS8nQNZa1F1vMCwkBWkHtkbjWNuGPaPG8WnUpJ4tamxrhsF8G0W9aTQYITliZ+pyfr
XHevG0rhdRzJ9JaRKUFjrxctVQVWEWNDszampPaWNssw2T6FZ+plCLj8ObrSBb3MZX038iY7CZ8s
XL3oHt247E+2/1enPVYJm0ckegMi0arH3Y+GCVLsdS4PdaZUjC5akQLQXqnTdmnp1NXN/HkM+mqt
1aR7O0qwJc9kOUAubEAo691pMsPbZfy4TFCVsh82upIcXNP9UuI7XBNEjGQ3VZl0+elFTHT1O6bl
rwKcqUuatd4sBtUWDSjzyUBgzEaSkydZtwtMcrUWvc7SogsGvJdONxx0lvor3yrnVRH66a5Wi+0c
ihvmv7QeIxq/NPYRl5ANv15sfCjgaMUaxrlSjWFlSz9pM/ZfxzpCyxFor3bCWR+ttTHXUusa8mQi
2hF+Un3ltMMkwkdIMxhdAeBmS7Cssfd1OwBElQPtLa3kg2Bc5x9qEBtTEjQ63XZNXQaRvq2JBhUU
5zjSvDdGMR+ttvevln8BGUlp6yUh/hTx42vLX7S21W5NotzhZyYYlJcvilA3L37/5e+fX/60/Ojf
v+nvvx25Y5iHmO02d021WeU5YA0cAvFGS6GNRJj5mlWJzxu4i5qn59evtsbzEEUYXeSXXn/w9Tv/
/p4xGn98t2UXezWHmZW4SXOjRRigu1JzDrET5TEGKXufWpVyyVBV3E55K24C/QZTnrhdvqK3en5u
DPPu9dsD0o+5EVSqBfukFNXOKKLuEhVNdxlSl2ZZUEztEffvLpBfW/5i+RYU8GJcLX80kIuAUD/3
ud5dyGmnelm+WdGDy1T4/eH1u+Qvfv2pTkm/L2Kb/x+sVnR5W0933wL8iz/npOmCiuo/J6s93v/r
U4ROJ//XoUlf8q/NP3723+G+pKJZKOpQc1GMuY5MdPoR7muJP1RHmIipDMuAZaGDGJPjvJBwYIcE
XwOEtmkSzkablSCHf4f72n8Q4aOrLmI2Kjxh6f9XMWtvKi0BSs2xVDobAlqrwbN5p2oEtMUgAHSV
53Ik0qNpNzn+B+XcWxXyPx9CEiV/6p1Y7NIuA2PfG0Pz4hTh1grQmCubviCsPhw+UIW95VP++9FI
S1N5a1zmpW8frWWOFbSqisB1stZ5jg4hOxfgGcj4CYr4QSm6D3pf74J1Xh9Rg7lmWuhCkeq9y9xw
OW5W6jz5HuSDk6BqTk8FHuEEWEDFgaDKk3Vk9KdiQmwYJke6WFeo6/dTYOzlm42VZl2TX6Yq1v1P
V+TN64Hp5wjlX70Vmg2RBsWj4BnKBfynN16LTS0t8OR7UBLuSiPdh0Ow4aRD25XPunYeAyqj3z+k
9rbt8OPN+Okx31Xupo5nQFUHn/e7x+qLOCJ9sQOxypl25jNmvIgIdVwMXbxWaMeI0f1gW5IP8PfZ
8Z9PQGL7fnrRrQNMnzmvz/FdNqzCY2gmH0iBlySi94+BDFjn1lk2wHfXWGxPfeEELZ84FJtZzZ9z
5uoKj5XEV24/HazMvNDyOuGVXbttcUMXZrbzD1St7wCEr6/UVoUmHBXsECHhb19pbQqOZUnte1b/
3A4zctYJowmYePILktw9l1V4UAK0U9ExFi4XABKL6VOVOY9oYa9//7kbb5WYP56MiULaJTZCtW15
Xfz0tnNCcwKgGnQfh1OOOzgds71LeZYUnLytnpPlgEo6IGrMeSR6AelWsFLBzOmTeXRJYW1RtczB
eOUgrHPC1OuQ8ORVx/mST5F7FqrbuSvbU8JmPPWAMJV1j75BxAwPiX34/at5J77996vhExbkSXBn
v/uAq1o2UMLC91pz9li9ye3F46IEG4zhHKgwlYaS25SvZh93oCkuOnfX5KK+E+vfPxW5eLy/1Ih4
N5jiAbIlIOTt+5r5NjfwkPsUYhysOdMMHM7r7KYs8IwTWWbouA8/uL7fRW++vnwH4yCaaUKR/iF1
NwKie+s25iZWH2IrQ37DvTxEx0pSKOZhm83GJgn/1GCzqrGggjWPVRBgBlfOckWLC2B5k3LWcZx2
UcZQKdjKm3+exUqJZmjfwa2VDBvfvS7mqxorMJT7e2OaYIUwF0XMqhTpHvrhdYmxz5qZyXBZ6xVR
nRQUxJhteF6TCD+4oX6xXNoq3gMNvg2v/n0MEdJqmzYX9bEeH7KOKi3WvZhUxVKHNYTEVWmff//Z
kr73q0/XlnlsNgJ89f1mBSrdwWyIpNjy4biZmVe6ePazvYPefuxPadYe+vnGanwMthZx2tO6xagY
TMomh0oXjd2hL0AOaNm5TV66Jti4GVnehimTVp5GlKCp6W8k8G4AgcOdRGzJugRSQIDpGq/5eYGs
oEW1a7godr9Na4NNwtrPc3w3gZbra0a3ibKxaQESM7SuUU3qdrof9X4zkmPPSB6VkljJC0R+wiqx
BE3crRlXwOhhuK/gSLQxWarx0W6GzVgJskgF0SDbwlH2oTtcGaFyRRZBvyqq6z4YrlRn3FtPwUMd
lqdJV7bI5A9qS5pZqGzMGKD4ZByFy2oX6xeL4i7B4EUEztm1iYTm9isiXgb0qtEJKNLEyhpx3g1o
Agi17KaAeIEzp4Zj3IZrNgmaP08wYk8G+odYbw6DoWybZtxVjASmMD7Oo35UsHT4Dtjm6UY19L18
59tJ5qilHrrULeLN44hgmKa1p5NLVLVcKvwqVsGVS6O2R2as6ReHqrq3wp3TYpJ0HfiPVOtZ8DDV
xQs75mZsiF1WwHuUNRq+gRdmOp8yLbqzk/baBt/pX4FxfSAZcIu7lB5GeGwI4gbcd1vn6U3AYMUm
Ot7F0k+WoMR3Xkv9p8UCaY3JvrJv4E9CJpp3EjqZlj03ERWigpxdf6QPgw7E+US4DDJpnjetXGBh
47RiFLMRO2Eg1nUQYvobuUAX1veQT1fuevITr9Jrzq4eDC+82AgDHlJ8AKWLSZxySV4iBCweR0ad
BoIJpe62WsoGMI97DE14JkXEkqE+qNjy5MpP5FTG4Ykw84G8NGo2pMJn+XBFP++CubmmsjzaoY+P
M/VMl8xa5z4JlA040hv5YLaYdnMKuZViM+Kd6APeKXafxI/WUKSQ7+SHyJWXMRrC9jAq8yHsL0SN
HBhorZVC9ZQ4WpcoNOh4nAFW7csR4LoNfIFNQKGtl/jiVJNWloY7OG6bKhb7IKHl0oV3pHjhIMj2
qhLsIJx63feM2INBSW7DeIMCGQUBJ79M2cZOv0161Pz38iui5/PmIyHQ+wBsYkvSK5g861GqccaW
OU1P8QiWf+vgfw85O8NC5BUQSMRTKjuxymwEHVpzaCD0k6eOdDv1xjmC/MIF2s8I79aW4KlmRy2Y
l5+CmbcG3uWpfBYzH2LaCyS9k2eXKA3p8ohBWwmD149/MsCpacoHQmPDO+pwjWHm9owp9QJgujkC
kDLoJdOcthrcPv4pLVYZCw1jAUOEALNax3jOCFHTu22BUUxReHL80zXs//y+kBcWWRMiTz45Me9I
LTkM5rDRqmTPyHcdQH5A1bqjfwKJ0Qag4wYbTefaUnejah/r4Dvl15HhCT17HgpGhLyYWys6Chaj
IctuahVEEFgWnkkasq3rwb0VQiFDgkIO797SHxyNSYcWkzU8bAI+XXlowfRDbyl6ajikmBlPEqMS
7AGfRaHPsv0AG7hNpp3Ob6Znsa7F0+83iV9tES4IPvgiFlnd7095c11ZqdPqrmc49bUNlDnIx10n
9A/2/Hf2ttc9H/KEtBypFoT/d+fm2DfTssIn4VWZOMKA2YW8wtrCQZkWN3JtK4guUnuxjiYMFOgk
UFVs4Lt6FVcFjWIkXmuf229u5p07+pte5YMT/mejT54D7aHVBAC5+tpnYXHazza9Fl8VJCh+eHb7
1YkJgikdFcehBnwfKtcacZhnvgPxKoqf/OFaSLIY8hxtdB84uFwSyJ6DMPcIKY4j/68kwTbInzSr
+wJj4WIKbvzY3DsaiKki/uA4Z6i/KJA4ZRDmbVPB2+J9tFpq1WPWRpwySpMlmFWg47k5CEUjiHmo
+WKmEYPPllspG/ktsmyM5mDb6dkZ3/HRh1zbcdc3SbrOjmYljpMxgPHrOZXpezGlLOTpeWD+BuMM
g3mLd43dUPU3aH2Bsqi7LoN5M/TA0QFeAP/jx7Ox37DHkF4VXBxJWEDDOX8JKu7rTLkfE+xOVXOt
TbEEb59pYV+cUBApg4c/EMekiY5NxvZcx7fIuVd2L/Z6oaIGT+BydUhVMi6PEKDwUU2rM91LBsqQ
WDdA7Fc4MLb4fDYtoJCWxQAWOcSfbjPwoLJClCuY6XLzc+TAbg38DCUjH2mZcjbKg4tiNHAe1lrX
XpuE9vUceqbZPGrqvHM4K1tQF5CRs9TVwH74dSXx0C7a9NTcy02eG70p1vKQAJvhHJgoJwsqjzY+
BmHyHfrSnrHXo9mNd8oXejfXFfsCRO6NiOZdEvdb+LD7HpiYpvUbeWDQqmHNAA99IEqPdO9zaglV
5c5Jgp3Qgh0DDeRruBNsoBh6e7L8vSjjk7y/pto8+vpzVPl3GOk2uCQS5QRr3UtV3m64LU3LPQOn
wIgDdH6XUWJX5n6LtHKldcHOZzVNKbpLeg4q2u2oeZjseE/DYj1x28qt0Z9bLJD9NuxflOTeSvtt
wKGs4nxI03/TtABibJy/dXiUllr5SfT4z9QsuHOnEQ7otiw5HvELALNt8+wkK3nDvRcdRdhoXIbm
2RDpXnC0z2woYRlnpyQkw8c8hv0Xkve2mfNQ9ywl9LRNwgNaNVpHLPR6Mnmp3Rwz6y8rf+Z/MTuL
wJzZMd1tmbHX7bTr0tTTupTZ86FhEzHbk1ZNOwR9G1fV/iIOjBOLcWkUAo4C+9Gn/vBdTk75dCWf
pstiYyas+jGXEZ9f4KJcndlxa4w21nglsmvEKDTPz3HNmbZ5tjQUfUN2IztVjs9OLwZUXuRsZP2h
nMKjMYmVrA7DKLmdp4jQRgpfitpCJLc5ha7sp4n2yEn6kvfhplbFXqn5GPhVjNGRdSnomswpeeKg
YzIOVCZPtmPkdWuN0w5BLpP5fivvObniZm5zQAF5nlheTTXbV8RDuibx2/bktT63j2OudA6xkcOi
OmBnULqNhcw4D+wTiHymOrzNCh9XxAfEeVCrOVkMD1N4Navtze+3rH/2R4gesGh2GiTk4Ci23xWt
rqYSkzEJjpaBci+PaUg1PN3sTmBmt/JSkwtshEvatnnG5rRrfMFA0r37/fN4qyJhS+Np0FW1aGsa
OiXdu15UoaJFVI3R9ZCMwBntYCTDouAKnbL2g3X9lx0DEij1pRujoYN7W6czimNkmVquN0FcS5X2
0JCeaebzFwgsuxY08+xiWiA3z0Y3kg/VS2S3cBjNPZb1ze9f9i9PDD89lXdtvxFXObQonoowxiu7
CuJVWJQvDOsefv84xrvc5OUNJqeUSGzVcSyHHe3ti9ZyV8lzBVOkKeIjjjxUuxOSoagJ7zIofjRg
O716kX2axkxuFbjQFbV0aExXofJ1oLroRHtdVeHdVAC6RudGm/youg8jLs8+BOlE/LMyDl8sxKWT
2x1CC7Sw5gwnNEdrPEqrrHs0ivh5WoJ78DPGSXQcpuYgRL1irLJvpc5OHrdtqsOyZEGJxF6bOPUT
hujow26wurXsQc6W068GZ9rZOOuGwfRXTBn3vt+dXE6VhW1cioS6k3qTXKU7DqJ3DUtSVg9XrjXv
oHwkK8l5CdthRTbdMwkZMK3ulVDZF+SLelForZrMBjUVBp9jB8Md9MirXJuusNkQnJX1p9I6j0ly
pQr3Xp+psHP2szk7m7WF/DR9gByfG9EtsUA3bZ2RLs4RS7TaX5aBeSZmjVCSbZMd24bbnOjiSffv
Rp04e47pY/msIgDKB0XaHVdOoRxxMckSNqX8wHB23/bFs56F7FLh0YrnvcUmNqnp3jTbL+BNvoHD
RHLh0BuY7mHgHB2LxgOLpkLjpwmUO9E2LxluohJkMhKN+8LiuGVU3SqolDN2nc8t3rLIpVpM9nEI
22Oo/K8+6RqsyEecnSUlUhTjPMlvWuEDhOVUI2tGaG43Aw0Og+ch20FNENxVrbpl30WJvyla56yQ
4JTwNOiE3mo+aFh2cSaox6Qmamwi7YiWQKq4DP7ZuWSMIAN+0LY09fTjRGfDsBKYXbo3Bk+dYDMt
kZrGwzapgzu5a9ql/agN+cpuCZJK83PowglgBmyWsFvkQ7nxHlz7IcrNI7attY2mX1TpXu6fbph5
aLg938HE26Ro1ajC5MFnUm5loWvZ7id/oPJKePnIJe3hqxqqhySO4lXMGUGZ77LB+aKwYAFL+IIw
/9PKrVBJDab1gIr2nBckPTjf0X2vcncgFNLcN4Q2U55QINtS7f7YGsHaT+Ot4UyYkGR58kCO9X2s
nrU2uI7q7spI09ulQeDCAAKrRX0XsyXLU72o6+tSbb+YVKfh0D2apOz0efSnFXHWCwmPzNzsJUqI
/QLZUE7pbdvanyojgd8W7RvduTNF8DS08YY8i6dJ17F4tPaD5eDBaslLsYZt71zJJoIsAElvpX5w
vo7ECC89Amk/GwPQIQlHmoCsxG7dFYJeDihvoh6ygiZYyVnAsndIYLH7P1uRu5FL7VRcQzb9QsTJ
rZn4RyNDPU9LUn4Xc6ijLN1obp2bBrRiaNUXiPwczaKqfkFuc113yifHHDmuaccwuzGcmNqvoe7T
dwqMMfAfGezI/AW87DbODMD6ghM76dRyJY9Bw/9+lf3H9IztS7WpywiWoGR4P11Cnz+BmVNtz8Gz
UUwC8VviycZXY+Zn2TP4/cNpcs1+03C2dAZZbA8GslEmHO+mWWpkhaPR5q7Xx9y/erKRh+yQD0i1
5GFSAT/Tb6xiPyn6R3voP/drky63zARDFS9DKN5uJ5PD1yxzsD0yInBnAnOimqfE3MtSPZnVHa2w
daQlz4b6Eor4TM7dmRCHfdR0vCvBJuDa/f27ocu98s27IdjVNNNwBYgJPoR3M5Y+rSJFbw3Xm4f0
qUTRLeuJojb3vpZ7PD5lIsOs3gd2TkYGZVk2d+uEpXCqr+WbJTtero+cSO23YEHPQXFdVJRqHd0N
jM6/f7a/mgjRRubEY1tU8fpyLvtpCGMFU53ateZ6XUGlw8k45BTZKPTGHjmcAP0i5EPIeArqpDTz
7I4yd05uZT8no1X6+2fzjwtXvnWE1to0DFXBxfv20yTd0QirkTSTTHseG24/tTvJiY+8FdP8xxT2
/60+4XOUROW3r9HLf8nf+1dRTjX9qvZ//uvNf13utw/vv+HN9zf/s/x18K3wXtqXN/9BZRi10233
TUoKmi59/d0/vvP/9C//9W35LQ9T+e2//9df/0mgoEnc138WKFxe0pepiV5+1iUsP/KqSyAv/Q8d
w4awyBXQNRaWf8sSXPcPixWAAx13P74FGTL5Q5Vg/4HRkXGFSuiZJRxd5Xb5oUpQ/3CEADPmYv4g
E021kU8s7yuv/eb1juJt433++79/Hl0LeTb/+8azHRvakobugREc4oR/JF3afm5H5E00O1gC+4Jj
4zNHfDJQBAlOyNLrO9A4z6GAaFsK5UkPVf0xauC/tk56y3kA5e6six2yStbnUPnWB2Nx1TapBk+i
ykNP5mGVBHKgxeyn59b02UlloKdJaPyJvBIi1v183BZGcgn8YNorj5qf2Ec1qW8mvddeEuOTahK6
Ow/kh2BgfkI5B2NcQ0xW+/7ZWax2mnIDRcE61J16iyypvsV+bRxzmXbd9iae8HxScKdnNWdQWwEr
mEzpzkjL5noeYuvy06f/4x3++R013y7sr++oznSWioiPD6jQ2/sxU8k+Rx7Y7GpWWbayrjxD5f8i
0z1QC5b2LWxV25tz00b9Z4OEmegWaGnHZCZg3UAoWgwhosRErbazIRODZ7LIVDOvtuW9MufPbV6W
K+K0LItWQ9DXyQMBn+lK0zrrqwVe165r58Wsa32dNt103ShhtuUxroYYI3EURd1ZZHpE98ZA4TzZ
5RNyJwKF6kg/Bln0QfGy7JtvLjDXhj1FuisKGIdoj3fLUxkQ1waUvMKHnHhuXMN9AEoRmDykNTGP
sQpLoRFlF2ejQgUW2yBcVznAVtrU28w0pz+dsdY9A171vU3TS1g4tMw+nm5yArZo/lTIuG2zWrtu
Fh4gWmMylQmF9gUuYH5dc/xZDZTOF7eqeuYyNPCxo+qrwErGS8MZf5PMlUMz26guQZKZG1dKCaVr
wVFxHrVgX6Bb+zB3SSkJG6BjhCWVSdhdJyb0ACL8gKkapyjtv3xwIclS9qd3zmU+SvODohpJiSz7
3l1IBjAzfSjg8qaVrR/YGOEhqsOXJorgMFWgSlH0tXdBSfSyCbQFBB8qXGT+K2IH7NvQwD3h6Lnx
4BR0yhzIFX6Ma85lstO31gmu0l1ZDPUV1sWOIN3sm6qpkBNLtz6z36zKXEwbnDkb+O/RdThU4CKJ
48l9/3MSCvuECwfeYQN7fLYCZz2IplkJjAaETon+IWrx10cpdvwWytuHBxjz7aZHx9mWCgg8rCaN
dMAm79oAQRsJN9NCoDBtHBxtY8j3Q2V9s8ZgQ85w9+SMkbaq8J+0mU+AIbagle3IO7Evt5OIn/Sp
cNERqfmunAmrqumZDeAMDZJB1klvr+q55/Uqde4FSfg8j/Gl9HvNK0brrjTNS9SU+JDL6ntfAYm1
IJqugk6HowfpohHHLiilqdN5jlKSZYwGQFY2VgS/kt8kkkLQpKimtdRA10zcIfdbN0OXQvpyG7Fq
fHjiEzC/yiHWW6stAAKwoExLkojN5lTVwckgorAbKRdQTmMEy5MbNYgeXC1CpwntxwsVZlOzrt9M
QUgau7XXHJ/RbknehJZX685fL09x+d4KWBfK13CSyHoUU1jqkkz55hIqA80N4jYhE7qT5V6tVZGn
kSNSaDzXTsTlRm2/J25mHemM4SosUk9Ji2mXKOOlG1p3P8T614HbhZv3ey1oyDT4wz3uuVWcEK9D
zClROXleHpNAL442WVXHtMzdw+yO5RP7ksNc3Q0uJW83rEp97xZKwZw7Gg5GEkKeHWmcp+DkgiK3
z4WeD8dCB2BlleMFS7u9mxKYi329CzK3fJqTujz4mcg2QNIF8tJBBUgHBBnfcNDcsgw/4i6n2T/K
2ZYRosA3+3BvD+m3ohpujXjMHsSgjLyF9QmqeHRu0vmFaU5zHcubKq/m69qIbrCr+CfH8J2rsmVQ
rGHgeGnE+ADzZWSMXBl7W1TS8CxOuOFn4hqUwWAaSSfHjOAmhblRrqt2DC6p6Jp7PVVvbPylF8xZ
2opJPoQNOEerbnCzh9Eep/t8oO3CZrDudYpWQ2/8VYCV5mTCisVXwcQC7wYOoFkQVlJ1VodzomY6
GSBTW4e2qW6LBsZcLP8UgiuHrkU4ZsM81e1mHwxGMl3VAKG8KtkxOe+v6qzVuFA6BnbyxRW2excU
7FF2T3N0bp1iO8axTuskQ55v9+05MJj9NfIJO/m0tWLe1hZQ/a7wnepGgWjlNcPcfSKAh4k0UQLj
xDjJ0OtPHK3rqgw+F81gXIyYXR7qDRSUwAnWVZ2OL1xq+ywLzO/EJe3gtFkvxBD4zBkV5a5zcfsR
0UuqZh4+JVgMZvbsx74uydYY8UIvX2+igoiGkVR6tEgep/r6dvmXPhAoaimT6nVhptX5SqHvgFo+
sk5+LsRpXP4UkUramQYJUSTmgg4b7IbuZ5DShw5OSgj9RiCTBBSjinuRTf5Z/9+Enddu5Mq2Zb+I
AL15ZXonpVzKvBAlR2+CQTJIfv0d1LlAN243uh9OoXZVHUlJExFrrTnHVNZ7kvNfHMjE0RisLsTi
jsuqKYpjAALkAYjesLM1PB9jo6Mg0HuLmDZFc97I5V5FjbspJQr0KPDzO48f7Y5UkOfZ8j6IXRxe
oMtKgFD8LtFxsdW99STwF9ybZp/vXIV+wJybeC2SRt+Q1OFdVKvmUASSt1yvy0uzbH1phTR233Wp
f+xBqQCwE88C8s8h1RJQQgsvISY9e81uijkqzt1N6gLNKafgHzNteyBSy1/C7K0C9HAp3klTf2Di
DKq1zrV/nSFWjQE6mM6AuoMcONxhJn/HNXtnEWv5mMIF21ZTau/E6Ik7afgzWYKG8C+kIiVGaOfd
d78wnyxN/xTguK+wKyQbFQKyoRnIGoNhBe1jvNdpw9+39Geivjz8540XvTBQTf38vbgmU6D//voB
T91xsmtzG/g0lNKgdy7/OYxIb37rxlx7oBG1Hn1hPMe9ZTxnJeixwk4fio6iuVY3bj1uO/mWwKcg
sIbtcdTq9g0yWbaOzbY7xobZvo2kj6us0F7MwrUvbWFgS/Sn+IqO8V12Hr1Up/HAOabDM4Sy+C5I
7BcGKZjNTG94toJt25fu01Tl42Oh3JDBz82j0Xmt40i7WZ9ZU1u3CcP8zoNHDpqwg+HKU/ouR9nA
C5+CIzGm+m1i8mP6zX4sXeu7/okdHbsqxp7//AbwK7mi/MlCgP37q//bP8ns0T8jyabdiqnlBIzo
znFb9WZGNO1SPfnEyv1UtPqrMcUuza+22JZFLS/lqHCFmLp+4ORonx1pPRoLHMRdTvN/VuiiJGYo
o2gKs2KJ1oVq9oLnHBDL0BeXouJTOO0UbStpzo+O4o1HzTF8RljHqsYdP8eA1uIgdioq3W+zrz6h
CwAviVxjP4G9g2dOgDYEGP++drPXJBkeZzOQXyP/YrkKw2PSdPVCOGjwacnmRLAPxpzBcm51YvS7
REUoKiNZnUqOvJDmfK5qG3x7wvHoruGm3zYFXWHu7redBfW9rs+IIYJK7BPCOx4SkoG12nqsZqqo
jhD4pzqSu9I078zc7+7oOiVPMkOo1BOgeTCkZqyizh8iplTY9WpEPGVuMo7i6FupRSBk4dOuIwa4
hNdNcxCSH15jjCcziDydVzG8VRxM9KgVYcpAae2UN6/Iu+fOnd/00lArreAkJOvqjlObmUX1Pon4
IPR7kpWZ46vQOx9FDmGaM/6KDPDXqkmbBEvW9Nw0CFo6gKhy6I5mGtyxHCdgi2FeJXG7KomwalBD
hbFho/iq/eV4xdGsdEm5RpWHLdLfZJOwQ3c20vUQe/vY74d1X8hXWzbOytXLz6I4dOwauPScchsE
8BOz6aBy5yaK6H1085eq1nllU3nuo/oDXDScFfKCuIx4ZoBU2iERwa+OaC+k31I65oPJODommn0E
JSTSad3W5UenKTtMWwPqv3FNjIIeGA9glLNsaZr1bjYpu5NNwmHek5NXkzul++UWAmPsFpIxCZxO
x4ekiHVxmNlf07w/GZITSKvaDwdcgTOhFGhKYcLE8xgQ+8ubgFy3IJDLjCNCkTqLYEuQsmcH91qs
gqOV9f/cHkQzTSCBdK+nKnH2dMmfy8Y+5b2Olqi6NSCrA1BSDG4WULpJgC8LkcsOD226ac39ZMlb
7ei/VquZaBb7eB140Qxwu3opJHSRBImCZZFOkNT8MkYitGf3qwE3HQ4V+WNRI1/JSVlrBgapyfQ6
fG3f+G+3xIh8Rln04jIgrzL9YldeWKdeA4utALzZLi72f3Wm6lXOirbLEgN/rL8ITMkFnF0EaXL4
rDW4gkNDPEylI9FvTXRxhF0nS7pCTDhJPgb4KLFeZrF9Sj1m1ZKQdFA/8a7kDLbS3aFe+THgxfLo
kfiX1UGzgTZLcQktDcNlsc7M8jRMaXSwBDKEsaVKboL7+GowB0tRfkIWQsyGi9YQ0bhxCAhBBcUo
or4KDTp46wT7uWxiRkevqbuAxurv2qfC7s0RR39w75byOx3ALkdpfPWLwtm6kkC0hG8d9wn5saXI
trS1iV81Jw5pah43bSGdsylKLTSL3oH8kDJexkkfaQMlq+3dDwO7gV1+DHb1nTn0ZLuGoo+mMl7f
6H4yGdSn6TUbxKsb8K0tun5hkRuLgKx8ZJPMLqRorlsBrnVOB28r9Zz5qG4jrDJtL7QK9mhOVz+F
6vRDUadPSYLdeppxzuWKM0med9VO98hHsTNvS4fL3qTElIVwBt5koW7oksvQpvbkVpabzgZsGi+W
ZZscX97wfNjXRFwlPPTSzw9mE/1C9rgNPbLKPwjFrA9PHnySjm7YkeelDFMxHkuknEj+UdwVa+Jg
ySq1va1o8wxRRvwMCLjZ9m76kzgzwaIqenTL6VhXDDkjhjoZnscQLHu58eV8h6X6QYg/Dal6nzxt
nZcVKMJ6vkVWy7VKxTZAgxbW+QiuGtp4U1xrzYQsiRxLa7/avZnlJL7wvyxZzJwkrW8CB2LBEOFX
b4gabGsuel3zkdxF2eh9+IPpbsjM/oh7B3bHSDbD5JkvBK9d2yott45WvHeKW8cy56zhM34WffYg
FKkQHQuMQRbhKkq7YW+L+FVhQQuRyBOYqu0W5K6syExPtPvZ4mp5y103sultGXsqQ7DEK3SRntGZ
mwR/Jao6yWeVwLjNLjUOmoPayXM2smFnr4cvWo+hW6fjeycfiiXxzgUixFiGhlmQvwfQqdZWMwPi
8QUNPLIZ1kNpvBeW+UShT57asJyhGzoLy/WLKpCblmBg1I4P7UQ87Jz0TyTEOiswig9Rxv99wrES
MuI0DAWS1EF/XsFayEupXx6DimWa0MGdZTDcpXY9Rrm8ic4inbufj6Yxo/iM7jOFuIRYr1NimOUm
zkgpFtm5IFV8zTC+Y477CLXBXNlF963qbEcoon+QNgpcVJEQjI6GjdN7VBasshGZM42U29/bE2lZ
h+SzXEuKqaM3TNu/H4Tc+WrTWmOBrtVIdmlM7pWPHZLEjpoPVvuLHPSlB6rAxmaR0+OwTsvcXf99
0b40bu3AjZmo4Ql6q8TBqfp7P+IxXN6FJOWCTBms5QJCWuE7p4hoj9yzPmCNwo+Ium+nju7TWLzh
Prrv85IIUgeTMgZjHmQ/uOexpEvQQitP+pdirL8ttwEJbVmXQBePk0lPKMKp63D9oTWplaML705P
UCc3TFFsGmwcFEFn8pLPHSTaWSZ3hikq3p+A8y+K+EU7VyQoxAJfepti/jUAetJa7BjMmN4L/WOC
LpeXbBrSd9au+EhP4jTxjMMZjPEzAAKk1oHYq/mk1pbar6URylzW5wTLEAoBa20ks71VPSmKldOR
U09EC6uUCUlw+baxe6RsPPaueQXFzZ/CyGBC9wRcrqXt4qlb5p6SwMg3JE/jq4bbjhtquulGP6+L
ou5DCjaEdM29KvmiqXSumY2CiKbYBxzDJxqDj2i0yVyxSCaJUfRzYFnnfWegUiBCwBlkuQsMb+8C
oYBKU4W1lv6TqfYb8B9roZ+YwUIE8wVhPOPghnUWGxfuaCiGfK+NjuAgoRHkGicHHYEaITeNj7uF
YpfQpJsVTO+VyL19ZRg7F/Ae/PEgBj/rPDplL3HnAPiVROexZX8GUWSgDSxxs0UvcwnomhQqfWNF
87HoGm/fDEzzyxoJrUlEo1O02qIM/oYZTvNVJMO+maYzre90z/nbXKFkcnbBIFycthMJgGUd7Ecn
L87+oFib5u6gF8Zjiu4JgeNem6eT3wyS46ITQV9or57bbIMJ939uV4yOB5jDTep4bB/jjEMpPoHP
r8haarMNm48ZzgXy48Ec71lW9P2cOTBXhunsAGsBk+qtFkkp+H9x6VADt1CxSf3V7nqELRgCkX1k
FYjwiu+nyPNmOjzcl2psQgKQNzwZ48kdguOgomktE+dsVT3049HlMjN8tuOeyVzuAwguWoeTX06R
nYGP4qUBxE5PdTAIj4AFLQ7Ma1p4iMR/BA+zoHE3BYL+KSfjQ8k1BV86VmBsygqkqwJakAFv+PvP
v1/6GUO6mZ2UHghCQMdypannWG/T7TRkkDb//iSz41vlQ9fS6krcd0F/AlI6nJBzlbisO7oFRn6Z
Yn065K2ln6HPy50/egfY6R/MjeJsy0JoXhavPyRGeMaOjYVlKg/B6BD+2bgxQPW4JTvbmkL5NwXp
siE/j87UnlVfkvEBnAUvibvjgBecO8Yy2E4a+lHwK+7zDHolCKbaPXglXFxw83d6a1asuMBvhHOL
x6m8b830hybsYkMpKAQ1dXFPmmlX9xo5wgiINLmL/UeiEKdTT37eYfkAgIyvCgn5q5nx5Vrl3lTZ
+PD+GcwQEBesK1MzDnNlmkBMbPD8GfBJdnHrp+6b6YOWmVz5yYSVxQEzCn7/JfKj6cOxDW3VdOB+
+8oTy62lGTk209HW2h0iFcUiqYtdk2bWi6hlG/pueocQqbsDshsgVG5X2twSe0ssyONsmMZ9RdMh
jecb0wu5C6pAPwNR6hnoVtXub3iQzv6b8LT5PhADGYoEvl+iwPghtVGcOdIv+S9peqwY/Z+8vEGk
wfUxIgino02MGPeNYshRULumcWh+bOfRy9L+Geklf5nxZ8dhaUKmilWDLt36PzdxVtDJKF1yNI11
t29HknoQk24TXVJt5KK+U6WnHUw/uxM+CHvZpf2pU47CWOI04Aymnh/VV0eGqltUFMzWBPL/Aa/l
YdYCyf6/PAOtDzXVyI1TOpvWa6rp2qGL5o8pUnei8tVlUjU8pZyh705K4AgDmBveeqKPK98haODv
i8gcvUrceMZOz+SNziFVRcKZzjBeClJm9pHwYbhKNJ9Nq9P5herfYCkiSk8YZ1vCpPRyWmllku4K
ORc3adYEJpmygvXlGi+mBy3M2KZdd/O9oT2Tn9zuLamZCFgajmdWVMj7v18oJj/8je858cV0OutF
F9Wb417/Pr5Kkt8oc6eHQIvbC+YW6g3h/kOZjMh4Ge/0JGrQ2LHqdZEaBM3msGlWs2QyQM5d2HhD
9sn8Zutayv6lB72tK844kT+dczOvroVBHaanvqDywPFS0IiunczfzS2Rag2nJFF6xT9p773GSD5H
E8wi5NAHUqvKh7Rl5qNyvXxgN01CkcU6CElu1ESgy225gbYvzpNTtW9J5EBgKvvmpRkHRm0xN3J5
1PvC03aOnzKwLWl36+oumWNFYh+kkoOok31edNaljZx72Tb2ph/EdOk5wHaGnK/k2R2QhxX3QjHB
MLyEM05QY+exhhdKnG+mJtYLuAcmPQSph03C5q2ZJ0fTnWfqXfvYNfFjX7BJGUvZkDWYEMSCtpG9
vRv61gbBVKht6goCJ0qQ6Blo0pMz0sDU5OQ+VRNKuDhHn5IX43UAE3xofpqehJvekdN+TvsqTKos
uIfJiEhJ4SiITWNLblH6HmT2v3Ima8GwbjWBTegHMZR0oIj56+idaCY4QK58ipv8q4gltT5wsFNc
0TdowGMn+hDsu5xvUKupfVCC5RUSYRGOCGDJOoRD9fcXcPu8rfV3baMo3fvJVudsT4qcGip0c6Tb
kud3cAeb/rtIE/2C7mfjFIYGtL6Obi70k79ngkfl8J8XnPMcK1+kUvOuDFJmH9xFiDUOOhLdSYgW
o4AFCp+BCWIwd47qlvtd5C2aTFp99kTO4LIjX0tXgCtPCbCTlrFlzDvdSHg42T01JPV+t3OdgKCD
vx/dK8xVRw+HU8L0Rhy7RfWMMnP55MwVnC3yQk4ddlxeKpcu9fLlQQT5Z4EVEWH+sU1l9RoQ2YqE
msXU85MTMXeff/fGiJt+j7+l4TQU8fg26R3JNga0IWGSd6TJxwC5WyWZqrForodCTW92i/RLNpyp
CuWvJRi8uA2qe6/vnmvFq1r5MZxQGuEa7sb7//U7LePRJZjwpbdxFSVUrS9ma6wq9h+P48e7rhX/
al1rX0mtlesATGyX9BaAUh/JJgva2vxbfIu+Dv+eUxIzXSRskXdo5v7XFEP/YHX0iNAx/NjD/O46
l79JcVkY5YsIngllt39nTb0EUtEjIDR9DaF5oMVfkQ8Z2FF/LIb3pDbcV8tWBic13+Onu/7FLGqt
bRO0mZOI0eRd6PWxded7D/3kJW9UFeooEmpbkYrrnwqjR8i2+xsP/q1SATbHWDr1oYi7Z0xkZIck
MR5KSx0qZbQLtEY+dgZrcdwbAL6y4lTpVvOz/AaUQ7lycmnu0mXJUqZubINk2cCmfJ/2ic7Sntcl
mIFR3wxJ2VyGTjtVy5iN3qu5V1P+PSUsVcY0xeHyu8rFShMqfqepqXuq5+6B83B/dHv9v3/RrDFe
/78H5v8THspQ2P7zbruWg739/zDqN6XjNV3pMuSG0AO7Jqafj1B5QtXC4m9YB71tNTD4fraqdJlu
ooIz5ZjPxHGRT7H1EslFtt1b4VTTlcNldpos6ylldn7VtPfY6c9GPZE+rNf9rrc9sbd0wrL/89oi
ko4nGWzLupifp2V+WfkNpyGUeLuKkvpSRdr/x0rGvrgo9f43iQAHDizN/4F3oZ3DR/4/tCY011WR
esneLrsbqqF96lQVFHYko4UtjvZIek/gDyzAqS33s/LJi03ZnuJ2IugMHkbJtmELeSLgUSL6oY1h
OBA2CO6GXexCm6KftjYmKBLzQKp9RyybmNN7Qk6ydT0VjzVVD/e9Co3CM9f0MHnqE+rsbrQJ09iz
ApYr+n0/FT6K3V/Nnb6MJY1bo90SRI2xvyJthp/C301K7ZmV2GR89mdXuSx6OohXBduiGnO0H1uj
JhesRzM+RJMZit7Yibsc4p/p8jAPqjv0VFCJYUmIh/STteKtTiQRm1bKHc7GB/InSJ9lDEs6uLHr
WZXhfEF7pkoOB+TPXg2/P8qsC0+NvTHdpl25iHSXySrwsS0k+OxMpve1ko4XJpDJVzrM8IjKIpwC
/11qtMMIO/8srbRZRSJIiY7yD9PAoFMvSkIbJ3j2aRA9k6/47LU8qLCLFSTCMjZI86t9nF6EkA0k
FkAkM1nptRe/PU8qbagU6Zr7da9h60NqnTIj2KHerxDarjXZvojSoiByFb3Rz4zpxa61wU2m0iWz
DNK4h50GKXryZbUFmnKLK5sVDBgog7xd6ybioEtOMy6y6jgF/OvpEQmwbvQl2sG+NjGtrAA7F09H
slEuc4VO9hAmM3iTBI0/aqLHxYwoipJdX2WNBKvnCI/cru6Xj2b78eukR5c+AYCpUQ6yfyXrCZbz
Bu4gIW/u1RNEEqODp0QbmlWG7P6SN/Z2kkx6Y3TPK/Qln7W0mM9D0zaEZNiKpQn5gH3VVZyvI7bX
VW/FHwkA3tkGzRv18784aM6D7p8Jl03DViSgZYmi32ERKcYfilCwqnTMuLPByuKy04wt0GtEAWf3
RCDsqL88bPV5BIqwc2lK99rZI09n67Tol6bOvLfo7BzzxOKwHB+5mPvMmr+FI85zQ/pR4P/KuScm
usw+OnEwIx6VYaZKLqbkHBG1s3b1if1Hnkrp/tMyh16iti5nWnBsXFS9XbMqSJfeKEBsq9SR7yaa
mmMSl5vFAEh6E/8GSppJKsbO6B3tcfbafa4ynBk/GJHNHYqVjPYsPE9pgRkOnD2kzQyDdgyktXuB
lxitJs1Cr5e671gG3nP5FwREXenxzE7W8hQP0Y3j4UEbnBsQdChkYh1g2QuZ9BSwDJINY6Edioxm
75KQVMy1u6bd54SF+apnHDpUkpMoQrGrT1Tq5EuARZ5PFB49jb6228LyHzQ/p6sOwyfSPXDHXndf
2ORZ9KJnj0K9R6DYcfRJuCeDp/JR6LTyN0V1uiJGdz+zMzCCp22rDdNbNhP1DHD3JyfknQP2mKxp
2TGtdRZyYW0hnqhKyJvkhaeNMg/VXF4dI/0dCj7YFDlbBLW70qclINM82CSwbiAr5C8WPHF30PKL
ERB0hyVXFzCFCDDRNob0Vy3KKdzd8f1kpdssXyITcu6hn926tDY3EFVWrdc9NJ73Xqn0I2nbdttz
9Apxpj+0BTnxUT5XmzzP10lDx3WW0HZ5nJCjC1b1lgwPxn1Hf4BGX/Q5i840gyvU75Rh0t1x8/RO
71329/q9c9tpCyf/zSut/ag56cmPMlwPMzZIpaJdOXY81RmRp76rvfRS+1dlxUeS1Da0qHjF2wfn
u+Y1QOZPdDnyRVf193Hioxl3Z3GuCmenvLl7YcLmDMG8m+YS3m/6oBU+x/io427EBNjnOu0rFksS
3dSxb6zhyAn7pfC1ICwMsq18fXxoUpypTa4OaVY8ayWfK8hjZhhr9JvzGtljBRqVsmjU6damI3td
n78YTRkz2SAkZuB7yOFlFvAegAl++RZqU4VrB1zu2s9/8NosCduYAK0WYatXag9Fi5E18BkCKSZV
HseyMw4YCNoCfRSN5Cma8nAbxbpcCZ3Tu0i3jo+3nlS1YZNlPklMWryyrRmhBbs7HKSHQI3/xnE5
BCRWufLd4q3V890Ewp22MOd5KcDuu3YW8THGp6TAVDHViEoaQj9zGDedovWoTwCvJQebVYDDgmXm
wyapBWmIx90wZ+Jja/0rNhBuqDnYWQperZkxIMFoQSckoFXryqvj9U+ZGfwzS+VuKsu/N5z2ZA7a
Q1XRebcSxVGfMDq4s3kYaMY99kAdcCXBY5r5VmfOoYrRgzDMxBKQZXeTQVjB2DwBv66ZcwRd6NRW
c47mBncIDrHSNc6kXyAczDweeKNG+mTM9O7beJW5Zx4SzNFyCNaFAjaZBMMX5Q0us1g/W07vrlD2
eGssGQyMmKKGo5ZM+0aYuyl25u2QP3YjVnxtjr99se1SGl0qkDDFh4Yovlx+DQatK3d8ZnLKFKrL
GMMoXMi1J45WF0wsr+4/f8HLEitHKnKekrvoo7IdWefnQfuVteOQydOGmQWHcNbQAYk+2xWeJWmi
G599aT4GNX0Uu8brSoBRSPQVzzw9/6HSdhKVYeIYzzTq2Xy40qhQ1T1J3aEComH0RErlumvyQsX/
oL+mnDuFt6nwDSH36u7bRuIEDvXFk81W2oF0zzeRmX/N/fgyIa9Yo0Nk7ElW5LYPpscpntnF6nFe
jczfCAeEa053EHaMN7N6zgwazQQYPf2xeAXasjoqU6FPLPUfSCmgHMYAeGo5r8yZta+k+xWqrIGw
QVM69YYPqmdr00UYhhE5eLxvHcDrbBgB4oLgpHur5+RZc6x0xDa2zGepE8OUrSkEOPJJYW1VOz2l
ptGh2Oho/8dk0XuaFbGOOqE35uSEB1lAax0/VoXayfmhAFwGSQqARFesvKzjIR+ZqC1fPbEKmze5
eQhMOBACrkvqxgYc4QwtZ6xTdjvnOB/D1LbKnd8aH1HRkNdFJl4WiXqdBDRB7KQcNyaHhFWdBPKo
J8ydxaSx+vjyZEzVb4vn8QkK8snMjYdE44kcCB86eXNPKhr5AxBr3zqPcb3VqZeS8MdIcrb04uVU
YPkPQ+n/jfd63z13OiQnjrJs1J712iWYqeI522HSo9+SuA9IRTZp030xM+bdiAxGs8bvbJQWdIaG
PTQj38zWTiKeP1trps+aeNtustiycAPgYe2+GsUegjqK+r/2zatmkmhnN4yoE7kRVfEYNOq1htdw
SLJzaQ2/pGkCAMr96RhV8dYcSggzaVys0BV7G7r+yZpvetYDYq+521euWLpGpPYlgvaXA1DoJZm3
sehGh4qM2cPi8QhnFNWAZg2kPKhei4g+oaIlszXi8Z9jEwc72b99nfRHrzeDA93mfhGM0CR3tSE0
9IVrtLxFbm9wDYrtCK93pNfVLopVqSivnM4IA4OXcJgUUhXE8ZFa4t4lnQwMP2ai6fQQidIq0+Sj
LxK2K/JEnbzp0Ic0r1YhSJ8aOSX4Cur8dMdBahO4yQGSJ2P1uOpWVqS9e5AIzDHpHlSu+AlL/0vz
qIUaox4PlNZPdVlwyIVzu7Jsc0OKur5pU8pkKMzk0O5kPsmbmudTMFCrgy9mnF52/bFzB1Rpg7/x
RgZ0c3KbDDleUCOKFVF565lHm6TW9siI/9FspvEJxy/T/IbRRItntIr1DiXJd5Egs+1RflYFX4uV
Grbxe2FiPGy64Tpl87OKQNgXkywOMbJASu02VA3DlaArx/PgG6RIyWLV9a79ZA9pxBD5W8LaeYOv
zDJdzldloy4gkYxucsPgquzEW+TY/aJ+m9iJnAf6kay2uQNlSkfgWOekvTUNHcgAzyS0Vx8kbL8v
iOAKZSWT7cLlhi7Bci1HNPdJopNj6DURQRgMXzOkR7m8i3vtNEb+to+W8ZQkzYmshHxbg5oLCTtD
HqHNF6kLyMC1fVZN2WzzRo6wizLBmCF6bJvsg9Q1/mE6aEgtixfAPwxwSrjn+vDm1Np7KeIbYk4W
5MSv0WQf+1I2G+AD/koE9tWlFUYbMnvPvL7cWr7wCAyqrYOzxFDY+qILsLph7ZYK3E+fvCk1nJTS
53XqGD1DoKFcoXQONmOWejQOkmedp04MHEmbuJtXM0PqsXW3gNOzUx8xgJnEV9lMzgkoqBEyj85X
uu4iOwJ15XLaL+hIPyZ15x4qc/lclZg2/KtDpnWnthb61RZ3dpmjIdFSLJnZzHHKSo7+mBcfTO/K
B+5mtbhq5tVQmGdzkOYZGQbCpCTYT1611+f5205QWBW6niHccWlzLXadxgt2vcVxR3nRKmiDF7Lz
mDCzhGG3cMwryz39bd4hesEmI7BnvUr9S2Z2Od5EVLiA9D6JympUX2+dEMndTXgDxopuTMO5iU5K
VHR6W7nyYrL42rYmKKLZtj6Kx9l56B39yZtp+lFakl5EyA/1myOI3Zu+0fcBwfKgVgzkg+jKqdbk
8DH/lzA1mkZcGJSEs8Du03r+xjVq0hmSb78NtLvWplxn2H6KKWUZP5M33a6DPp85qlHKDBm5kro0
do6cCZCvjDthE07ljjQ5tQb4M+A8VpfqDoY9+yIabaR/xrpDJRVG5Y+mwYcyCvmt1ymcQK3+pj9z
muTEqILh6crtnFPBaNSRSzIW/cQC8RR6qJqa2H112mwppTkXznqzsupgW8SlubOifmfrGnPRYlvP
4q0mNHaW+gptN/7zijMFs+Photwa3IsUEZcheEl5HQarfDXq7Dr0gUBFgaG3K+1my7SKqHdQAAST
QyWBtpSChkT2z/mUUV5vmSvaXWuQ9Dl1xAx+ysUJBGUC++lhzMf6Hs8pB4KEMXoHC32yBYueyU0o
KyzTENZvvv+D1TBeNTVDiDZSazuWr0NK7gPG6DoEyZoy9XVpu2BAHjXaIbHhXCZZ05wuu4C0l4Dp
gka8S0173/lsiGNcKcgJje4+1VIO9KLoIbiNiM95kP5Amm3OM/gbrwo+xsmJcQEgK5iEPI/RfMsl
EtSxFLSsWLyMuKDXUTKcg0qwojWL7sTq7g1iT8PWEFu7E/IgHaQ+iHkmXR0UMxyG7sNptKKH1mrI
aqgpB9yOgPVlOy8tJGmjjb7FBmWX0uTv8LiwafCUcnT79ZNuqZmTs0b5giFuiQFdeyTwPts04GGP
R18ycN56PyO7PeG0ZiVwHWlNhFpU7jwp7TD3SF/GHSeYY8tnm0mLQDTY1xR2iTNYK5IrPjNu5Npc
XmTmlgncmWbrVwB4/aYsVrNnILHvuHKZRz3aQ/ZJuqbYdi7m9TmzcOarjHJPzgAjRH103cRex22O
ikmTxd0oOUV2Vezvp5GheKVPHLLN/taMvb/ORnnl6ExqqspyZlvqjWPVgVwxrqc1D/tWW9JoJSif
5YJnwwU8w0I9IjrK0h/sjJ17oP9hnWuXI5ONZSY0pxUSonetNy4OwdEkjPI0JVKIFdT9dano2IqY
k6kVG8bGshD5BZrL0cgeQkaTxjG1TBIs7feimq8jfenVOINAJGJQhuUiJvBl+lRW+a/WmOSlpoq+
Qdo99Ebh7wGG7BVrTQb8kuZoAWqvd+v1yACO0MDpUbZXFQW0La1GQs5nI9Un787LowfL8p+rHE8H
hZGHNEp77+oiWRskMkGdQDjZpAWmEI7NVAJhmpnTXndbblJz9/di1q15HNLRY4Dgeit/yQc8TybU
As9B4Yl8sqDSN09V9VE3nnvxZl/jajOd7Xm4eA1RCOmS5GXC2xyx8Wjs7vph+AfFCGWaPl1skgTz
LPr6iEZVHtvKuQ06u4052dc0MB5lpn31U2KyfjTmunZkfNKXpjhEgQv+EX2tWw8OY5kdUQQEOOXu
tYBe5VjisXXnmJIDECVDRAZ98FTAL/ODTWb8uBhkNPz0Z0MvUPF50EIMx9xCAbRTSSnawjOdHRBY
jh6vyCnf2L36L67Oa7dxbO22T0SAeZG3ylmy5HxDuBJzWORifPozqAb2D5wNbHe7XNVlSyTXF+Yc
88sDq7XAU9adspFhV9dB6vN7BjwhGMQIL2SXBbhteATxWkJ+m5KFUdHIWwlNaq+9uiXgrVjFD8np
s3IchW55+OHd6thAep+pMSJRTlHKNu1LpnvnZszZ37oKKQRq5qx50ZP0xffUv7weF5QryB6dXjAU
QHdrGTde/2wXRlyKTs/YlfkJR1V8HTtqtPkE33QjmdiBocAkALlIaGUXKHPemx5kBmAx4fcI3+k7
NXcuEQl2GaOehygVPWcwyQ7ObuLk2IaJ1YOWYGZS6yPUPLND+ZRryHPdwWX7PZkLTN9IiaEPT8LR
oVui4IzdYaWmblpC5UXSoKIve7I8tqTul7Dpg4k1+dKddFqbfb4nlN58qULfeLGZBrp99BITjmFt
K8NPtqLLf5pwIk5uSBymlF4LfZVZu3o0kul3x6ZvLXWx1GR4tjKzfEez708CQ/RNhFa8YkbyV+8J
EKlSCofaYKRtOH89hkv9FOtvzXtsuyhwnfziCMJVPdV8MvC/CjEQ+xr7i2lgKFDOsROgEI6dieKn
DQdEpXBUiNLylzojlyWjvHXd0oYZwCQKzm6nl1sFHisxBjw6EeIJNHSIrORVM4vPrnb0zZDb5/n/
rkYTQgIPOv8LyME/SgvN5cQCrjPqd3IdmJflLtMoejXy55FBFW+h5qI+ZXHqtB5OtTjZumVGLTda
b3E+klYS6oI3f2A6lpKD5HAeBvMid8qcL1dkL0g/rqGz1QiIX8Y8WIFFJx9dO3LYsCHtdIxjaaHW
ZULAVgp/ahFnNEEejitEuMG3aFGZZZQ1nJ2LKJ3GJbaoK/qKdyqUQ6ATtO06abLqdaFuySBXtmf/
4Cbfc3JxBEgSKrFz/akK809t5ci1E570hiNfmhjAiosEwJ/jIoy+vpnk5czQxX9NT7VkuKcU8dwy
nKBhGqTlqLEwVi7Glca2K8p499hVTXtAdTqRCWKRB1YRe2iQQGgJ9o29YGzWiZiQorjfmnX7t4/t
E+7lz7kNLiKU2e0wIr/33d+28YK0i4QpVN5YDDjJnOwzt8YCS2581x0mMmbdXcEIhTt7MAdMGQwP
9PZbwM9ZEd5QL5jzeUyOtLVZg17LoHYuZD99SSE/9BYfb+rgIcb490gNxi2I9xlFdsPRmOqdIbPf
TGMwH86iWTPKmMF4jNhi51Ra5DhXDHyjkvVI75FaKmpLLEXaW8QPuW/+hFKwBezioxax4vkwZp/R
qZqcFIyJnVALojPiy6x+pc4Plv1UGQtNmornbkyYUrTNYJctu5YDu5bKOlZnAnSMfVaVtyqQq1oV
cjUNzLIH03jPK4PNRPzQ+kLbIH1jZWOREDqjjQIU6ZDpglfcTxs5NA5RY/Uj6sSv3uQd75NiqXNv
YHA9oN+iXhy7j1oyB9Mm2toSfjoFZngZAmR6lPtcDP0CPUa/FGw3gL2Fx7pxMG7E/o3YqY8wSX5H
o7jVTohhc5wzGh2Chutc1JsygdIGKpfvqYdUo01LQzJ9qhB54gjlB2dkUruX0IxBuNeHdqAt8QNS
NzDALJxCW6hOYtPgYsFVUkf970GpxyB0rjqYlnZpAGhLinOf+5CZPAYBfk2oNlGrK9D7EzCaFgce
tk2B5IqM9B4/UNA+mHt99C40JPHtBHRaTiBqnJ00UHHAEKkDiwe4SZyMYljWnpeAp0SW+p18F2zl
FgjVaG+KHrfs+OoHMVe6NClSOoFSm5XBYo57lQBgl4TPjlsAUhtkHsOece1BjuRURn57UrXhbZtc
f3izuUSS2ljCUVuQYBuy6SE1raJJw0pJjrDubKaw+BPXBKnjZxfrJmM/NEggRk70ORQT+TQuEB9F
8G3lsbBqBnJfY/Mh8hQxIG34xOjuxMAUoSTCU7z/4Bn91KT+QbcUs6ifoubFTep0MwIwWA0KxC8H
V1MnvBO8XobyagjBJOlGti/IqPc3sW8SaWelcoGgZsUQ29+k/C2M5aJFVxmHMubvtTQfw1ePrHAg
a6hvb0HnjuvOKGPqt3Zfl3qBHUAeXS9GaUcQU99Md2k2UCFFheulHF/whfBoLx9oUta6APfSTeU9
8u9EGjB9aQkCt9JfTLTR2lVo3QsiC6tC8wF4UyqXdcxkwgWBbTr0QfnN1Sd7aUysEhptrQX+Eu3Z
tezY/nRuGG8GHCQEquHHxmkT2IRXMCXFFDHTXEbNpXp0Uzw8hPJ+FCkKa238nFyud3Bzn0kvDdJw
p5NZj+NvLUCI17oEoVfsEwEdOIwreJSaqT+AyuJD1BDgNeAc9YYBo/nsc35+UDlpe1mQw0idEZ8M
fY05y7Lf4j8hwra8mbP2TDmtf60z5DaRYv4dtOO2JL5s03RjtadTa7DH8oUhn96ehruqwBEUoc1X
QMyYAlao6QVWAF9/ycohOQ4HJ3S7O0oSd9ub9ckuqnJrK0DV3OXMkxDSbpULhNzD9HvSRcl7FY39
3cjsd4brWCCBWy1EjuIv7hLvxcCdt0VyUCHcQ00ke3y+yPnj7ZgBPVpYe+mP4tzMH6oK+ZBoz1hT
JxZnA5BLbDj3UXOOReqwDrFw5xRm3x0YciLHaj1Oiuen8xdGNHH9AGFHnzNJibzPNmkZqTsrZEIf
kZOniYqjhakJ8/CU/MVm31x7A5NTw1B7F7tmfWXXt7XznD1mjFezIL3UgnPpuJ1x7PRMIVT1hmVc
T0Q/9eo7bwd1lwxQNmQuIPoNCavjVCBgFMNWuelZPr0SVnftvcAYlrJK/464nw55FU8bmvzx5tOX
3Brf2kAn707Nf+CSmgE+/9umYxGdaYWOTtblqFEHWtCSvgOtp9EdJhssAHXIhD9FpCuT6pANISHF
hmq2rd7nP8CS+MHN+IMi+SMmjWUDH9B6JBMbRz0Fq9JH+S01BqYTnYSlMYAWm9PYBfKkvaq9flfE
GhHdZGo5k3MMba84l52ybkPq/ilpKcjNplYXGMpObcfJkNb24/met4j6bMcXZ0eJu4u8v14SnnBL
y0lbSWEJjv+PcPDw35G4A9MEnY1V1g9GoOnGHutiI4jfXci0FcdWR+juadqj9pmrItjp3kLgcGHP
0TsMnvmRuCUHHrODi1b5MUdpvtHwGX0EYy02oFeqr7AaD8+/LSE5ezFkHQdVT/UYVtYWhApjJNNr
8MOLaZPadoKboRcPL1MvakJmmxZxce2Q4871g8OoOP/2dTIQ2mj0PhIIs15unALGNafM7/da3NG+
Gn1/18MyO4ZuGa2KDGLdf1c7Wp9/T80cs4yuZtutyppZLLKd+TshJx1S524iE3Cf0P2hSjl1thrn
ov+vmRO1gc/4p5nQxdSF9eaj0WPwHYhNKcJqm7QRz9BZeZuPqGbyCZZdLUZu/YYvdKIwAKNKtbLo
J1x0hke7ydf16MUnLU7tixlF4VpZOKAazf5RcjJP1kjso1tPBf9tPI1ivqYJk+he3cmuVkZLUnkp
qY7+uzPme2GYA/gAA2Vb3Ef6IY6nPzhTo2vhVM3R7v3987PnhzHSDK5zX9vKyDY3JQmkZAR1FIla
D3uZ2hSVD1gay9Orj1jYxXKk2t2qwY8WPGXtfU58+IXLl4tnIN1kJJj1AkCaCHUmsaepDKcXZm2b
p1M/TImHz6uAnG9NlefnB+Rh5VkPX8MmSm/P30WcBZZZyENyKK767NfRx6J4j0N9X0nFEmKq6rPF
LJZ1ODfM81Psg+1hRPeyjyapcf57igVKF910mNrHkOWKjgqXITntkRZNVD0sk9e+pk4lJTOKaz3Y
BlE58TwJ+l3VoqJUVpu/6nRruqUbR7Tyf/OI4O42QByZRJZzplL7+3z2Y+yVK22K9BVes5eU9NTX
TM/bC5yTd667tO6+bTtrt4Zd1lswGf6ibANjjzA/XbK3yd+nBkJDOKAKnSqRHoWTG9uhw+HhOZCG
a4dHPZDJZTt6ztqYhZiWUf3RtYmRlIPgRjlx/AvJ0zGgY064nyMfokzdO/qxLUoSES3/Q2msDp4v
GsO54Oh4m0J37UXnqemn940vqh75MFyo232nfqyUSb7oK/nlR/TyKA6BNpqKg4JFU3ayDKGO6PeW
HAzOI6m5PINsZF0g0UwPGfiT0bMYgDPd6/575s5Pm3QgQbsO64+gkOsMYdBSQ6S0xHyL1zvkHs6S
zkQNFYQfhIbufQ2XETHF730PQdUDxnIiYK+5ouv61xReCmrhDiHCXVWBsk80FYDgiV9+klDLrjNe
6n746yaW3JcuqlERUZZNqqv2hfBOlRkTEpnrE8+U2bNdR/4PBzTdXJuuamG0h8bAuiaZ7y36rEM2
kCTFqfWJY6WezrDWTbzswj56Qsl1BR2EYWYSvSrwQGsZxUBEGxMruO9s6f6ffgiQEbssZuTvjfWh
a97brPUfrMAC1rveNwAP/136THEYpjN6zzhqkOYVLLBL/yqBA16j92go4g06PxJKbT166LGt7wko
B+DBznnhBQzmF5YiA1WNpFmPPAbulSFYyAc0BvPIstCr4MaQfhdkBQ9u3NxflJzcQyX3akc3yLoy
eZt6EpRxnuxs+IM4JLtwY1TWgImM5Am/vhZh+0+oiFMxI+MAAQImJyXjI1vLcq2KRP3o5nGQZXco
OpufI7THL80B4pRQxaIeaO9mUnQHwQ2wcMQoDp4/gzjT6G8q4uhn/v7EaHiHp5WjisuPSEfgDvG7
bQ5JL8Q5mj8kiYSp5do3VD3pzlEsOtO58y3KKVhO+KxLkYk/+RuhteMWncU8tcVm4Eh1UWbYHXED
cshaMVN/a1/miXrtChtWUPSQs5IbqN2wTKUmd0bZ3ZHuO6fURVVbBYlkWeN8OSoNX1kaJvu2VRa6
GEZG/70F5BHw9Cry4VwPyVWrJ9gFKHAZpTCo6dt42/I+Ejoi9WXEwXPOau+oIebcF/IjMKpdWGn2
w2OmTZHkL/P5z2Lj2vmuGZ/LyR0PAE6+q7Ssj2lJ8EapGeesn1ihN5l1IPjUXOkICA/5EFyKjSUG
vvP590HkSZSRbSk4xbKSpbpng39hTMNVk7gqfRfWm97Kmgyv+UJqsqECCD+7cOo3AnwRlzj5b1vb
/ffl2ko3Wh72b+JFxFqz8/2oXpWd8HcaHCkS57Wb4ARiXtnjky08eiGqwhrgSeW95H7kwtq1+nNS
OZ9hBFwtmIkqcZd6+1T11zaPdiba108G8AMDRayBMAistZn1yD0mqC5dbJZn39jWk/IpXlW5K2v9
LWU1uEE3PQHpFCnCBQ3WKhfwQh+q4mIPOCs8TBGfjfqctOnRG4ND89mRfvMskoPce8mASzFyveJk
4GVBdN4APlqRYKCtWhwgO992deZ1urWx/F9T49gvuYZyUlVsUbFTZ/yy6h8Fsx7EVDWDk+cLXLWW
fnYSKBNp2JxyXqswcKw7hrkXzsjuQu0Ovb8BfKemoLm4Zoh5SpjDIbNpvHQgf7tmNCa+o/hbG1rx
EtiEUNHSaoFqHvYMboceWF0ChpC7vrVHWq/pn+dKk87KiiH9CxREI5JiLCdzvLIfHXOrb+6hVS8G
VmJLl4XuXP7wgoRsUYoC/WBoRK9+zTBWa3AKVBmiSK/3Qq5rQmFg/JjLuvOdIxrX1RO+Zqq+Wz0N
Ymqm18pKczawF8y3VsHi1zsgM9K3PtooOk71mCF9QFTSRdosQBysj65C8FHG07fvWySuA8u8Z/OZ
ptgVaY6dfzqHru2QFw9yWhkY7e5gWW99orfn1JVnIBSE3oeI27xrpabhQ7FGuAgHsvXzU7POUNta
7HZSEY4fWhEz+Vbaymbk84o48JqFyVU1wrlYsPo4onzB2CCnqLERr2ROF++cScD26Ak5RrOEIU9o
xtYIonqnm5Smmo2rOmu14ZIYJWdzN5F5pGfoDIL6x6y0nRyL7p0EJWvnwekwCO866Bo6tt4J5Wkw
5llhB9neSL1vfXbzZ+HLEB7Szsc2NxxSSzp4T2riaIak5jHBnZQ5WXXIIVmxBrDen9WOV9rRjXUP
zXSP6/X5YxCURqU9g/QQpXw+/yRS4mxp5eyXADogYl6bshWX/LUwkp4gh6z+Tm99LI5+VA73wOvu
Rp0bx7BHfTUOVrqV7A/MKbY+9L6zmLw3Azqznh5RTgJSs0VuRmN/PwX2kRNvfBu0BgwkGk4Pl2T7
W7a++KEA40EUXacAQZ2ccSJ0E6yeFUby1qt//ntGSLzEWmfpQBr7OjihAM+W0kJnwLq4YjwLP6Iy
2Zo9S7V12TE3p3Jq1srvuB1d7WA39e9OWjzaZXR0KGDRF7kdNv40/w1Od0H7iQcYbs2jC+wbe8VX
rq7yMgpXP6QlVp4R5gDbKvOj8bMvWOblG67ED+JI/6UNdnpEgWKRthqa4QTZeWyEv2RaJRxIAGaT
Z8PbojU7lH3W76LR+SknEkD02osBTpFh9l9rmVPIYYquow0vhHjJsmIH5OMLURuNntHvypJ+MA+v
kVasMWGVr0TMXYlTYC/7bE0nAcXqiXzCn5OSp2V6W10n/Zh4jmAjveQ+ZFp+EzyXd7RlDAC6lmQz
V2IiFfU60xJAcEwuUO+geijLaTojPCX7Sg+6j5m4yPLTPXSwcK7lyG9zYrR7s5FR8917ZsUSVWHS
vBjavGQPYQOgzBYvugv2uhl2KViSL50nyGSDvbMC+eqP1occcWU7NU3ujKoarVpsnxexnzAcAgvz
YAL8/mxWOQbNZQnqcYd3D5FpTphIQtDSMsyL6ISEYtuGpCRacf3IawZKXVmii6LyI/VNW7QyHTZ2
WGztHjJ3UH2LZNoHNv71XI9nYvm0m+mJaLCTxVRW5yAgtwflHl0JlVfv/UbpirZYUuhRImr7wg5g
ba2tpr/pKaQaJ4sCmNrmxeOYOqVackbf9zM5VodTv7rqbXxn9rlEk3IBHt6sMzP7JDbdxwO7dALk
KhHeC8Kxt4Flr3Mjx2BvPLBD3Ahpr+aTE/l4H/+yEOt6fvRhKBJbGof9x5wc0kn2bEbUbBjEknbn
dqfR0mNkHVlMDcGt7ZafYSv/FHUzojStPkTGcjnI9H43ZvFel3QpzXjMx5BZr3jQZSHzo5brMTFw
2ITrUQtWoYgK1m7JqmCEwdSq3LgGy1AECHKXjS2zPpBSa3esGdmN/tHwxuZkBIwo58k//NgH5gXz
ZrnGF8OUdcbO99JFsQfQjDMvCWj9sy46N2XIUeSarFHMi9DZwVfS/XRQTS6ceV+LF4J3TLCU8CdY
qd4dwT4Kihanpyt9Z61Ez64s/W0MKthKu5arPge96VS7DCGj1lV/aoaQG722DvB7cBl1K71I4tXY
ua9qTtIkhWXFyMCprFs3uCDMqvhXNgsD+5oCKshZQFbs5jaeOht6ZZy9SnIdoVRVqeLMaC8yKb4q
WJTLZIo9BIPa36z4G9F4IOZyvwVUK5DxlJ8DLkdT1u0p5xyD2PCAkwsGpMsWZN5HKxZC2dLQxD13
/M+E6dlybHhSBVZ2SSzv3KeRRrhe+EHaAt6cXEIia9zbECYXIZArM6lzd4jXb3mIH4FZmlqil18C
N+bxjb6OZVy8syi3yTN7DbmgZJK9hdWwF5Xstm5HaR43zUsfWjppMG5N7XOzlFLoXmAW4Cq6j5G/
9/AErEK95XYs69fIAHHHhgyJ/m+AyP3KKDBTulmxITcOvZRv/22dAkiYy9a6/lcgUGSmxQ81Ru7Z
LhEDJFn+p87MXzJEBa7SxNvXjvxdDs5a2vZLBjJAdlQx3QJEOcRAJOzYP9JfjYs2xWvjR9M1NGgD
nNradl4HGXl/rObCfoAlAX/pMj6kk81diHw8iwdgU4HDRiOctXRei5qNmm3S++/5BtgMb05aszpJ
d2EtL6Xn/ungRiWWxp4Gm4Ul2ZyQ4lamX2XrB8c8PhWVHJaeZvlotMSChbvOak4PhcmGDGB6E7L1
s+YVGe8toA87qt495bNFoRfzOqzKqYKJgrRv65exgWhYY80HyR00y1uWsDlLmNBMJfAeY9oF8TRt
UPiEfEvYXCy0432nj0u9gbWB5vEzGHFW8vheC4auRG3u26z8slJ6v0keIrdkH9bg7NPH7JHPeAXK
KfCzVRVdUfi1Jok5U8fr2xcNx1iW0IF/JUAFT6mBfqbLrYsXubOdnJ10oZHBWMrq2ym9dsOV9EeO
cAYqXLhBuc+DsL8DKaJDmyEKolp4qviGc405x8j/TDAkd9xFOzdtvkPNCxasrX6MhkeVisWJ6em2
Aq+H7AmlAJae/QiwCKoIvqIQF0igQmtjm3G9llNd3aYUaSLa+UPP3bzU/FoeQ8l6sdcop/hZ4v3o
9h+q4Q2qcK+VVeYQEXZBDblDwf1l2DqJu16FOdNbidF7qefWQ7riWg8FHRLEgMskp99tHzPJYacd
N52k/UDb2V4grdgvGiUhnEBOcmChmAjAao/B/OSwjPotrrqXyQWNUSNN11BKr6bKg7WHgNFsO56F
DKLZdVT9yo2dt8bQypXbBfEJD3d4RLFw82F8cogk68mkPvHZw6454JNVK+Q+j9fUPL6NcUdBTF1V
Mt6NQWatmECz8zUU5p+03CN1/6vRLOtBdmzJQd9bAS5trnR38GncI3QE4b9Wig92TOVz77NGQk0h
A1+zqhhmGNlsz0x2Wf4JVJejz1YUSN10irRfLkRxKLkIQeKyApHGDT6oTZtXB7PqWZcM2Sc3yWdj
58gISStndWWBQBEado1Mmqt5w69GJP9m5iCR5XI84aZBhVxiTkC0c/MtNO8ZiEd0HwsurALlnnGt
TLGHZLL32sA91jZVZKT5277Pro43W2uaPZiUxSDrR2LhFXEU6qTKn2jfMPrVTXBlkHvPkqRZ48LC
mFdOnwRciC4EtanR/WfWS4scn7wsv1m1vn8sGzIBzfQCw9JlPRntBf0mt93orSbsgdtQmigqYMpM
o7cczG6AlzeuRs+LF4EcMaejXys1ZMyCbbOZQAj0xSWoPdwhoZzD4FgvKPcN9ZZ9y7OjqcRaDyeW
j/NNbeOEKNkRn3xGPyJoHnk6/RhJop81M5F3kZ/tpNhVsXZOR2Sttpdjr7BIJ2s8eI8FM1uZ/Kta
TmE3H5nz5fLF4gmAU1Bjpwtub0O2ZL4xObcNlicr0wQzq7MGW7LoJFfXghWHpoxhtiEXMqRgEQkK
UMtEdB5N3sXv3QUGY9hHCGdDPC8pLjxYHkl7Qv1x1ZyQ5eaMb33+khRn42nmrszzpChtZaAzfg6S
Od7E1I8uXKil5XU4SoaUIabL9OegjBxZb+5uzLLxuC517ewazBki2xq/a8dBC6B3jFdIId3jFbVX
CYLD+/Pfsv/9W6oab2dX/nfrmMldMKJaQDVqqBLi9J6LKkNGoBdLAzYcZbpXvMD/kquBU/UNbKe3
YBMkv0j2+oWxNPwtw23TIY1xzOkLk3yyimSTomXkDku6FuBB0jV3TzkuB6EUvw3zC9DR8Nc3ELvS
KsZvJZhs9r2udWSr4p0arn7edH3bT766xxGPs7QIqgPDyYksIFvi3q+Wtts6vzWTAtJiBHqXgnub
1uv5YWrkq9MYa7Zd0xGwsPbuyZHeVlYvmbC1S0XiH+fhP6PxqntAG3iceuWsImTKPxKotJdpJI7O
BBRf14J95XSfORkr6740mkNUIBCJ6qS5Q1gLt2Zl+oe+0cJzq9EJYtasr8xz18+xgAefcO+8m8gp
EWyG2XsbWR62Zru5kH1BLhBI1aXds7Drw3L89snajAPz9uwdaWa5RTuvfe2w9a/EYHRbMyi7Vw+p
N1lYnEOQZh6FljtrUyun9TAliPtz/9agu9zRcqqV2bnmm+145X+fUrqbUmRnvGbWOS61YA71RTuF
vLFflZVnrzwRxIBRMxiaWkuIdEyntGIzBd2E7WQXFN1jMqqDlpvJdUyA41mEEwFPPLumewxrhZAu
0H3mPZp/fv7b80PM1BmJJBmRz0913Q33iQny02nqF3uYnWZopldNYdcv//drKEOALdDfbgutdTBE
Qnbp9HIgxI8IlUhoNvUTttH/+4KavxoYzCwcXQWb/+8Lzz+b9g9XGcP5+Ykc2D7BrUCikUSn//vA
kFk7Agn836/KKkcWl6B9z9ImuORjRAQzJO6ziVI4NIfpbCuGjKMV7lqvoB+azPLCbvuooOetDfai
Z4kWgR1xMuyKMI33jq5HcKIIEYpaEf3SxnCvuU3DzYz3lIAJG6d4DVgCGfYXxrt/sZN82lOeAIft
/XvwyTSCI8ZInHfG+81eoVZcPT+t+gS9EYfOpkXpNo+KppnLNtEXN13JSlJ6vntwtIneL4JHVZXm
ri57k7DDoGR3VRuYKB2dEqP5Nc6kC8IG3mu+769M3z1nUaxer8+rW4w/tqnJrfkkdLB1AT9Yq34F
vKu5dlFqbdrKcuzd1FbHDBXQ0XTQ3Ltso4+1SbS0W7mzEr2x0oteQ6LkG3fC1j88twb8lRZJb1AK
hjwFBMl/MpwZ5kOe1+s0r/D3RgHeTs42nsr5crAT4+SMvc+aPggefoeqgUdcQRwQE/BuKOqXPMj3
TxKFI8eKPzDf4DJmEF4YXvQLy6bduerb3aRu0lxJPPlsHWvcR36cbDIvzdfsAqp9rPZDy3Ls+dL+
bxTHshN9M/MvvCLWu2pPPjORtVCMHzCo5a+hMWwiV7duZUupOpYSEK4q7EszWRwdoUf7K3HYaLrl
rnQXjcoTqlI0sPGGSlEhJ57YNqJrX5IUoaqZYGeTk0I55FRZsNNInXx+188P9jzFHRKseY4fnhwk
83RI5uGJXgpxaCxYnSSHpqNrDSZGxylaDh5e9a71QzwqHavw54fZykUwavoi60ZsjSZuV3WNulBM
TsCS13LvtRFuhjAtqVGHfvOcZOg5QXDslvBk1/F4Am268cSb2+3R5Yp70av2zDwdrt/QiK8pR7yf
53l3KWm8Tv+NuspR4gmX4x7QLU4dA1Jph2egnlfL1jAdPFVhzPGydqWLwnn4iHFxLnNA5SiZWUm6
DzdmfBeGYBsAhcpTGUCtHGrdOAySxTFUF2BeFsuP3vK+EbWPVhk92E76y4rDYh2PEYiqmFKHV/+5
ByDNqToW11DSOygYyG9C55+r1HJ4bFLofpp4AmoCd0+WyZvVqljdjcL+6QNjOpYkuRZVh/jViWde
lXHrcYY67GKLjTMExraZpivTtYQ63INFCiI4AXMFhdP5yQLumucHDzm6hpvy0A/+Xz1xR2OVFumu
zUxpAQjRNp7LFpWLgZ9EKGMJosMgjZ0PLMIyTE0iX3heib3PKMZ1DoLkgbotumX5tKk9MaG3xSYZ
2I1+GaGALZx5B+pKnGMoB1YASMZvnVjiqcIliJTu6Ma5d7AQaQHdoTIzlEVBOo/EnLrajVPPraUz
80FTR7kDknLYVRMOy14hy1njTO7wc7q1RXFrWdDvTBsVyAk8q3wEaduxJ6i+OzA/e8vMrB2s4tVU
BmiBmPuwQsFF0ZoZOhiyKNgVEj1jeH8horyPlcWV5Vkv3CQHoF/gpxL/r6jAUbhU0xcrdrcTL+XW
KnygofpUYo8iw0JKFq2ugCcbrEp9uMYSuSWs0ggzaynHm8SZQdSAuvvKxszHO4sI61xI75dLNnLj
sS53wiXk1r1VN9jISvfuBxKBZw7tP924PdV2o5MKM+Tqlcql2fg16nLOMSoMaI1oX9utVl0IZwjP
MR6q1Bd/mtEpEXvVzjbNKeLbwk/AYiCax5BdafraB5+5Z232qJSqttLQQnr4muutFeAkW3gUFL1T
pR5Gr0M4TTEY5chwTeufIcof19J+bLyemwKYhRgU2nMzlzd91IpN3/tfVkcbA8N71zcWChgClSpT
JrtGsRYvZvNB23pvQWd4C80wwZKnxYonrqroLweAGZwE/Ebyfj+zvgIXm7o/iS5+HMa5eAW8QzUh
SoF+eNYMXggVT0eRNPNyRCfNQWeHPuH6SedozoTBTR3QyUZl9CfrzWkTEV/ZJirCxz1RQarpWljN
xpj4QbBJ6dQR6FAzoB2twgNjW+bRyyucuVj2yN5BehDJZImlfRHlIYSzoiuw1thLAWr0HKcO+23U
7TVi0NZFVJW5+jZgKblNath7SbcL0oiesfCOqrIRsJeTvdBH2M2aBYClwISMECx3HZih7s3w1LiK
2tlAUY6o4eEVgwaUW1jyvxsv/kalRAFg0Y9whHV++oYh+ewRyLRETiiKLVaIMQ+BqPX1pmusHxZU
nwn41jax37SAMz0xCI2oMBCZAz9e06G8YbfX8GIZH5Fdw36hv0knL3qzvU3f/h0sKF2kXMINgFC4
YvrGMKRcxLoagH/P+lRdf5AllrSkEKuwChYV6amLQurf0p8jVKo3t40B8eCv5anPsTcwdY19pa8U
rDw60/Eftf5HMQ7eom91c62TLglqsXHXZtPa0GfuY3uJqhZqYxD+P+rOY8lxLcuyv9JW40YaLjTM
umrgJAFQupaTax4eHtBa4+t7gS+rnqistGqz7kFPGFRBd8KBK87Ze20PKSI6ALP4WGwNI2LtXhhC
6XmuiF8Ru19ZDfpunrFOcDrxx6F2v8btsfXedy4CIFhAaAKHryRvlqO62M8qdhwM8vHCEOY4BD+/
16r2oQ5y33JFoqQucy9Vz2GHcIgatOEhYQiEJZ+K0PJNO8+3Co3jXYoU3FGlGYxVBYhW4+N0xaOI
9QUo79NomAut7rIYzleu4urAXYpbkf29fZDZxE7dNQlYIIRc4iQta4qG5loa0ExxM4dIE9UW+81S
nHA2ID1oVBpHVnMwtaI4i9ot/DLV7JueeO8NMRkyKF8JKv3+5yyqaw7xH8hMRC9rho6NTViGbpuq
sWYwfn0+xEXY/uu/iP/JighQKF1J1kSlvENxbLDUboWa7kNrUVFVGOr9b8rBZWip54nWuChZbNCj
zT2K83OQL/nBddyVxymNnVo5QAiKGVjCnGE/6AbrlGSmdcpnqz9isL6x13EsBbLGaWsvj/HqqRxi
3KrdEGLriMrUEzG9Q5f2xiYsGnRAvZ7jjRxsvPLVQR1mcaHGldx16b51xGsmELbe6APOkH9+cK4B
k385OKbmqDZSFs20rb/mGWORSk2XSum+BHTBiad01MCmYxeWBGmhh92qZZ94BpJSEkCK6rUFiWJm
+pvbaES9ydJEadTITWJ+TWurPXX1jrSbIWAx6x4VqiECqMih1GG6rmKUUYDUUK1xOcZOfphY498K
+tU0FLTklB5iqy8PvT27j4n4BLwHTCqnZ61gZEToc487Z/Ebe9BfG63/vjaNqpewTzWWXpH+NJbl
IXJ0nwJq9EOyB6Fs3rn8lIrVG6QWI1HLy5LHMzI0BAHXrp3biPaiDr2f1Ia4hAiE6il6LELIav/8
SJt/CaPjNDTol6imyT6UwCz3L6ehivgxpHOq76+RSiTX0i9YA8zIVhq9WQG2aaTDcrRs5YmZ5Afe
I2wvNdcYq3TDs6bB2SoEB1wcWArkqdWbcMimg+MUJNY0AAs6hB2aE6PB1Cg7lWxQ/NkgDoyoCT+M
8gjQUB2fTFP8igwya7JavesczKU69BXI7eWjQzHPsbOvou/751Adw23fSjCCrBKriHjBNOmLLe6i
zBtUp7yBhCA3EgwbrHKKpZMlj5Sg4NANagJcC9j4Pz+A+p+DSW1X6KrGUXRocnLX0P9yAHtIHJXF
+muvlrL+JjX6B5We5JVlQgw/3pgOsRRxUDSj4SeqGNAsjjnwNSa63sawJ3qHrjHWeIy8wOYg6Bib
fN2tkQGE5WjEz9Ep5bDJ3d4fy1DxJzetDhwrEJQ5XcZ0MQNLImwYGtkerBCRu8reaRgI9Db0HgW/
k9mX63f+vxvx+Y/CO/+U7ul/l5fP/Lv9/yDh0yV7978O+PT7z+47J+Xzjwmf63/5LeATaPnfNIFS
zkGsY7iW+nvCp+Jqf4NmY9r0vh0bWJ9FTN3fIz6F/TdHWJbmGiqXJX8zPrAt+y5idtD/Zuvr+8lM
NAR6SfP/JOFTs9e00D9QAk3iA22L34OrXzUMzXHMP89F6UgUg74UAK/X1MCiWuurahcw1j8o7i82
7hn2J2EEuQKzImfYa52MhWLxPFals5e1eUnC/pZ23QX7juLGLA6WW4lpWNpICfKTkuY/jMzB41IA
zuzj9+FWhs4rkg/YVnS38rR7SYrikqQFIZd2F+6QF0VUVCYsXaiooo5cPHsi/51C140B8nOZjjJ9
yULtO8vFmZB1L+ppYEcjhp0pXt2h+iaqqcw2tFpgwE5kLRnPYVgGaAdBxoOJolcniX8ZTJDO5ZM1
m3eLeEx6OoZpDwjEFMJGSbn8LKopwHBvWMUXbNEPYsLGrep3mmhpAmYbDeaEU4XsVDoQFgDkX9Ww
PUIz3EWg+n3WLiY1qvLHHOO/aQkBn1yWgMb8YGJ+YsuARxovD72IOt6YurmF6kmwEKhIDwPdkZH2
u7f6vaxIfplNEdSO8ZPGor3JrIW4ncR8AK50Q0X8Hb3Zq0wi6PGAgPqZxlurX9wiMm+NIpEHEYNm
iaWDP0n9xXxwxNABhGvEg35ROuijA2bHG4ajn73uaTZpjlMSjXsHwXSh0ijMrOnYNy/UXIJcTcWp
sDgA9NzYtjoh3VjULzfVotd3tYkkNnGCqEWmIui2ZXa3s3pw6i1Wr0B0RrqprJRYtJoinKPSx6yG
G6s1ELppJRCtDBhM0haY6Cso68JFoaYgPoDkR4eQEJhZB+TNagCkA/I9nYRZNgRszjFkue5zNLaU
BSRhMASpnKdMi7dtW78hs3RY77TCfcO7sGzR4bxOAxFs7bJN4hwZe94qHlEeDTPMKHGpJ93eaiKN
0tBE9mNePcRqdWHHq+nCH4ufhoMMiOYOrj8lKvyljKITM8VOVpRBkhhJS+1RP4T3YScfwC9bWmrj
ybWh8kqcro2LPBK3w4076Y89mvGdkXfxJqGVPRXOrR7d4ZYQ+Nequb1tRh2LpbkrG+ia2BhNfXWX
OQjLpzy6gIQhMNKrX0xJ7kSpGGQmYaRDGE8EdmNsC0lyR6nSLYt192feQORuogfZJ/uulgI3TAUJ
d21kClzBMqEdKNMzDea72oovjyY5hvTpkpuud3xEjBi/jSmQxHcegI/BacG6Bhpd6yj1d+/kw54H
A8EpAnr1UMPqL/A2d0K5BaELQ7br9gnUBwvNnJcmg4k5NHUhFkXZaUge4o7Jno8C7tvHcVAlzbuM
IILrFjvVqBa+huB3a1TLa151WyAC6pYuhsKeJQD8NGxKtXpAX5ttrMbpNxQDkntqZA7YEwNvSGwe
m4QUS0vS1QTTknkQx0irasPci0f8fpOSj5x0XFeQDZIbrbCngMXQjUHYEpKeSZ7OaTd8iqV8RKW6
t1WcP3b+lVVAjs2hCjQ7hrqi/xxI5uBUX1GVEU4pPSyObtzvtN79XGY8u0VqxHsxjEiDEwf6FGAf
H2obVj9JK6mb61tHV0HtRtWNnKTc0jXuAwA2vkNarxWGuIldyG5cbFsrqeTWlWL0VLff1UQyhnP0
YJroG/Ve2TfIeg5NSoYVNRUw/Hl4Kl192OE5MH2i9FakHqzJrIPV4+JPmpwvxiG8aDDMtiCJKQCk
grrjDOnHavsHQoam7ZRFzjalwGoY0AhzF23rIhnkRiJPsZcd0LkB53GWc6hH5w4u4tnEsnSJYvp6
pMrfI62eyfCoh33PfBSkc4U2REq0oGstguEcguv0PiD7Q1UZKneVmur+XMWFJ5zwsSdL85zB47kJ
yVpV6th8idOFQVepvrtx8mIN/JOLWpb9b/2rQedxbFxYRIMdyLBJ3mTpzscyDQyiAjfKpLVnhfge
/iZYb+1u7YI5o3yqm2YrELcjTjW+C1tcJquwbtV0JHc5Qi1qmlnxyjyJml1X04DkOsJrQJxaQgcw
TWMP5S9UN8fqvaWymhPHOeDqbLZFr6Un+p/RZmjzGBmsCuQVzSsYkSYYVKiMmorfgcr9vA2RW722
U/bUxpQdYdZsXa38mEfaZmlE5LFsU+OkwJqlaGUwGCjaizRxj+dafmqWFKaOUzzF1a+IcFbGBRC9
EzKfSe27rZpoRzSDnKZRsZsqyvboLfp4vqeMgzsRpREpGClUsNEnnvHAvomwmczYjQpAehXKd0r/
vis2mpbAlcrrYhtHOnNXtC0bjhGeQ3DewryNc/cxHBBRNWsYT6+/YCZZtrcyKVCMQ7Gfh4d2wIyc
J9QAIz1kW+6gaE1pOEJneBS21uKswDZSJQTs6YWmH2cFbrVuRxN0cf4QkrJIYqXOS8q4idFXfQVb
lmwFUtsPFw9tJ8qPUoJIaFXk8Tj1yLdcnZNkKhYB1P5+W/XaB3wE94GmyWMnuuUCVfxTd1oYLNh6
Lwv2RJwiqPIy7EjgQ5z5EQnQiyjyu4Hr/GzWuhNkaUivzoVE7jZ+GzGt46KWh0kZYw+k/iXWwlMF
6vecdM15tuckcGnhAf4mFJcmCb5NktbpF9sNuyQHJkLsjH5PZFkdSX8oI6ySZf4yIT8FEcMZoljT
ezOMLNf6hXGxul0MPbxo7igCy2w/I+xARyfGng0UhgDXhpGlDlPyIQH7hQiWLlkH1bhpmmGPlGUF
Oq7d61JZjkqvf0Hkme5YiPEl8ARa9nyZlvjXYolXu1n6few0HhCz4ax3yRGfqw0zSYvfGo349kEU
AM90iIRUrJJ7DTIPBtdl+iwQ59yogzLeyzoNT9BoUaP35gNBB90ZX7l518cvXTuPVGzX/PaqSU8R
5c+brAljPKDxE9dOuw/zuQzCpP5g1WicytBF1byIn5Tw92GagkhONrMtKMkmR3NgguVYb3QB3Zeq
sSSwJ7oUhvpJOuGl6WnlplP6lGHNptORAtJLUJHZIz3A6NzUSFsyqD42HGEKgR0KiFW8ax3dVPiV
G3GeOOzYJp+q+7Nq4h/VtYPQEZ6VKRBH1/SS8I01CaSRgjXVxO89Tua5qpXNbNU/SkrUNrvVKgNl
jaKYUKsUPaJcXJZGDppQ7TaOHHS8xo9ccNUoWqXv1AVhDYiIG60ynS0GPIZMiAc7u3nsZfskOBps
CbfJIIJ8zY1XCTZQVQiMLhewjblUJFwVbdlS0i+h4yTljSZq1Fyd+hT35TcumOmm0+vG74fuPq1n
0KejiTSsky8LUsqTJfPT1BWdH0dPTpiOx+uNW4qwvpFdn3GJJen2D09e70YkkEsi+Hj/H+7+9r+a
hd9R0zX/P73y1/fTSuKnaHrcHxbn5/XV356q8u5PH/yHZ6/vaubE3gsGXbpbLeZ7bhI3AgP+H/eW
Yvnjc395SxzlEwKj9b/8/v+u77l+wqJBWQcb+V987H/r5VGUtZe2OD9ZnOeHoY0LVIMl4y1JyMVv
j39/5fpclKzgU7kHIYBUqlXq4vD7O673rs/1ZGTvc0S0JnPejYZ5moi65Ov6E643pTbEcEfWH2Pl
I+9hSAZ8nU3jTW4giGHzp/2sYXnsUmRTB8qF5cExkT2zVvsIx7DaD/Py91+xX3+L60dJF4ZKPSDV
nbn4ylFQrcynHDE695RYck+G5iYtkasJANOH641RuLE3Ds3r9UfljaSaY/Q6Ugx+KIUQDsr6OyhE
cmwHhVq1OjXUQ9piXTugnWFx7MbVIayt8nC9d31dWwxevz55fWz35ohWgGl3ffMfPuL6+A+f8/vr
ZbtMeyIH5a5GsnJAG1gd+jiqD0kzHjTADP5srRzodD0AZNqDLckgOSPhV2m8rX/SBpUhUp/1MF8f
X+81Sjhs3QV58fW5641RI2fQGeW3+fXPYRCestUHZML5rEHTsjApcwyuN/F/3Ls+vB4mGqcrBRyE
QZptr3+t6831td8fXt9PD6r87Q9aLevMcH18feX6xkSQwi7FReK0kWFERK0yWZscMZzb0E+FbRrO
lNCTUX90u/Zkpfl5rOWtIT7hSQUEJJ2w3QFEEnvNRp1GJgt7yYDC/o6YZ8929W3B/ArUhQn8Eo0E
M5TiQfRt0BTlnUoRv4hf7FTdpqrr20p5qKJwXxnlZ3KvkiNDhztwVce3HBiSTRdgQVxTU3xbWH6j
jh4dWSzlYK5gLmAYVNXbZpUvab/CAup67GFm2M+wDE26RXIcL3h4/CHM1j+kP0coSlfkAuu5ok/I
5r3VdMLk+bLGLsNflaNkTzp06v4I2SncRX14NxfKW9fU74Zr3g/Tm1RDj9RKInQKQAK2B5gBLzUB
VgPkeCM/kkJ6DKykO05Je9chGIE87qeqQW8G8pJgB1O8jqFxsPv2OOoQoajwUUIKSsM5WVgbrE6j
wSS+pnx+6qXxDrTstDSfej/tCV46Af2+MKFhalvYEUzHoTW4vu19UhFrUIw72i+nfu4CMa8aFKLn
q8nru7XHvW4JLsPAVAIBQKQP6qh4SluyDrAfiFZ8HvLy3smzXRXVQc/+kQ4iWiQW+mm+3K5fwJhe
UKWXVgbFyj1Bc8HpOH6nmXi0dP25cdXbIlbvNBJtGxwsBNNgbe4e+qI7Frr+cwpD0gbCY5b2/Fvc
AjMh5gZJd4fh3hZ3veOpZbSfutpXQY1mMT5vsMQUY8qdnjtBQpfSOU90a80uO2EX32eK5lc2fvk6
DIZ+3Eq9O9jdWqWfjiRV7CzVRIUU+5pz48zTpbaSY5xogYHXuDMgT7vkU+JyS9XlIJzssCjF2Z34
6cZydF6dLvVLVgFEoh8U8xWFGmGc2s5w5Bl1mNep9hG2/iPs7T3Z635K4J0Szkd2PBhPnslWCWJH
o7eh3tXpctsnyW6Cvc8fFyGy8IrPCFgS+Jxdo5LM2fvSXbYWGOoJRSnLRtdVggVpWW/aJxNGQ6Nn
p8LR9vQJzyl5kaX9NBvzLYBVUj1sX08pN7TxW59Fr6hYbJWhppuzfW9ox9TQDlXZnGrCCh0Y9Iq+
5RpMbgqDoNDUWg4gkU69sumkjd6wDbDOPJSrBLZ/MaYf2qzv47Y72XHoRxN0m4rBh4zbEKsMhOe6
bu/UImTMjL+wvl6GgunOsUgNe06bfK+ODpcBS81pPpprdY+w6FGnQmEc1dF+SHpUJshYliT8QNd6
MfkEygcHPvndnLIHdtRo3MeTpArI4oX+8nKPefCQGhgTcmfbJeH9QBo2sV9B1ewHEqA1+oymqC80
Gl5onh0Bbz8slXFI6NBUJdlUGENxRDz2YU8wClH2dbAK6ayK0aoIfUYoNqX9XTSnl7QYP+3o19KJ
Y1KX96JsDzjrObSBwskHG+8eYt07ictHzc7IvFC2VYflvFAR62pge6cAOMsZWjCUIYp6onzIVPlM
i/ge3vqrmxfvSYZeFzh/V86v6pD6lC03w6RuSCHfN/Z0TIswyFQqdBMlx3BHxxwDMJzNEP+O/Iqm
4cXJu2f2DYGoiFSMnUMhTrZm7iHgnrpxPg92+CA7fH7UQozmVITsscbUKzJ9n5oLeCxG98R4ohN3
R7pikiwrV/NeUYvnis1BSgUG8MOdwiEuNc4kRdzZSeJLEQbkrW9nrrdMj9Buu+dY6e7BJu1SvDu6
vupV0wtA4FsLgRLL1zspnJdByieAI9i58KItXRAqIpCKPA+p8kQX/6ascwSOrm9oEKp7ih6dsk9z
d1fpqiclShK9IBxRbqwHvDwBTr9DqUx3xFtSGBX7qAjpwzoXq4B4lMXAPMhWlxQkzSBiyY/SkAwb
zJScZ7FwLr2Mz6TKBqSv+iNqNtwP53Ek+8ewbhWleNYjYl2I08EifwTcRT5htY0e9PolJvqxtdjo
6eZOJZvB0BAEyAzebhkUunvKpnelGYIxv6+J56ywzckBCYAGnG49xfX0ZY6j2wzOXpsNG/xQnJJ7
raRXa0K1GxI8lp23wHUUnAUSXJdKooHZvksneopxQ87mtKeQTmhu8VDGwx4oh49bamsqSBZhmpsY
2YjcgNFVlsomD4ud3JV5hw74Me/Ho2ragIAg5JHMA9c/SMsZiZaKQKM9gLg9TkNOrm7opUQoGWOx
Szr5ZrrGTyNM36yIVnxLU2yajriXOacJvLHzhyUun/ESn1LH8FSnJgTVd7VjnTypph+DyHPHe+eH
3TyP6W0tPUfZmOPOhOwa6jvRoYHw8FlRTtPsi6FmN5au3Rbug5nBcRLituytB/Ln7us2e4onFNh0
2mSnbUVygXri6ljcDXQMyVpxHaLnyilfy0puBF1IGWknM14OpqMctZlcbMaTee7btSyMR8jclIW9
s9XcHxWcBwsJxQsjgkQNg18NydQmjjUU5GRFVB/OsorVYkQwsV+klBAVT7OmvWQ1IX2zK0+xiWEM
HoSF5eGc9WSpwyYQts20xBLTGA4WzmnTeGg0ZI2ESVQlDq/U8OHc7UYt22HE3E7ttGc/FlgqnQVz
S0Sj10WM+l1+UuUd7UV/pnE9WftyqB50Gqphnt0ZzqPbON8E4hmdiTdbPRhq6jkoXetqowHvIBBk
ntCOReqNmze+E41bMkaOFKbnfGYAXjajdZgkLDWp7Yt+PleNcajH6h11xye75sw4TJBIzRgBA6Cq
dtPX6xg+72ZmNOl2nkXmVlQUx7lmiq+VT3aTuxhGR9ZiFG33fVVQBwczPQXAjHyJjUiydJNgl8CL
+3Xm+iauI2j9mAb3fcRgB90TA3rgkrVRFD+csFhFObuc6rkF7EvX07MqG5+wi63rSI/wrTvN0+1t
V5n3VqsebXo0pQkDoeAXlWycQ7CxuS/t9s6M0uNU0nyYpy8yHh8spdwv4oXglsMcCUKn56fYWk4W
lFWHOqaVgIVK1GOkkHdnuBQCTOw89Q6cnIduakcFjDLzRS7Gyehei6462XrIeJSylxh3GZR/g43R
TJVbKtMe4xcDO2NKc28XKgogqtgoGkJUfAudHNBsI2Ya0C7eGohBF2MnYcnEMvU1K98aCsN3+jgB
dAmR0Kthcc5qFt/4/yk4kX7X+KYs/GLEkFZy9UfPS9ndTkb1NgH4cKRNvTPy6O4hScex1H+0GkwV
eK4dG56aebEZPfTrB3SUu8GJdwqBcMTAHoUQe8cUz02CIyyc0apW/GAUNG9C6/cgVgLNsH1L/0U1
b6urOcaM6Kgn80NEaPsSTshlF1op4UENuVTSVWTJ9DkCyKMl2IAJoNMwtF5Uhv5kl9vRHbfdRM/M
Mr0o0jaUcHacZUABkLO7CxFILuaXyqt7ko2mIMeuV1hg/vTpqBLvAOrJ61OTQAHyHvJ4mxKcoguT
pXy+I0CALlz9XDIZTcvqt/IV+FEWgfeQ9nY6+l6YOZxJqGym+Kh1tKsKfxizDfYOpAiqhxyK1Wv0
iA/Ya0bmqLYgSTvxcSjdGIjTFMx17FEccXBylbJ17/cmHSjCydR2z/BNsVduZaGTUnvooAx3wwBX
ibwckjRHqJ49X7xYZm/E86WV76mGLXjSd7ZzNIntyZAopkW1k6br0wsbInPHeHygUulN9NcMDOwW
v2CEjV+M5T50ugOOOteVnp4Jr9XFKTYWb/3a2WTQeCA3UO0O+XeMFBMajiT3g06Y3+KSQ4NuECoV
KcNjJKI3YMf4+dTb2mHZwOK2rBjF2TVWqbIDe7iTA2v1dvImnGEQGvkemSfmp8m2vRpBa9wCy2zp
oyXKiXCVQDZ8CRRICk3G3s5AemdY4M5z0+2xG90JxmdpLLc4kEmQIhw+s+FxtX5mPsFD+SFX+Dei
dpxjr1V+16/bI1V/zFjA9x11bbcHmDrfji6OS6uhTmnclkZyG8bWnYXTlWhtiMJcQEmyws/4HmuK
fMTQ3h4NXf9Q6mRv3dTUzxuh+9JcWPkmvuISvDhxkUoSswcWUZHlp5CSpYO8vJmDxMEyheOsGbKt
pbBK6hjbGQGLhFgsPd7Nc+SxRjk1xlE0JTkc8dms6PgKAoyEoC1g7Urcsq3b+myBIDwGg9b4ldEF
VZsexNwgEtG2y4zYOgz9EJuMo01sXKwHiiiBUQhmNWT3DM16ND8ZteEJ0Cl9lnk9jMmidW/y8UPa
up9qfg8qradrgD/oMjL8Fsq5X/A1ZR9IWfcjE9ZCiHaHPjoGIN9YVGXATBgZUoCi9AjzZLM8EbnZ
bXOQF6VLwPwwetg9SecBY7mWd4b+EGND1ZW7sNL2BizftO92Va8iwi58wUofzJn0r8UfJHMkP7W0
EMtOpwBFQ6o8xMAy1N317vUmWp8s0IhuHXAxeIRBz22WPOf915eQIqztB6ksKD9Jeopj0u56TPm0
5sKYaKHR9q/lj79UQ35/7h9VUcB+fbZwX3eKo7Hyplm/lVOr0pRLPxpNS/dEYRJH/e8FtJq6/AZ3
/8wBoZQk4DWypJl8YO/eoPS2/1uFzWhbyjLX0o3bR+ekLB22Tf9e/bk+P5hs3i27aFDFEVNqVhNt
JfPSQbTehw0+tarLx7cQ7zJazWo5A8axnoEgQUyvh7eodJ39WMLMaqA53MPqeslLqVDYYUmkV2r7
ivqeZZs8LaPt3KAMrRE5RyqAoKF5i3OFEzNcsYbrw4jmURpZ4qWGtn9uIxTi1K14PnER/ddZtr++
rQsNH3Sab1QlTpCo771GRXGHoxIn2LtrsGFTMoHIUDqJj2OfwYIu1Ju9WP7crOE1fX9rI8R7VvRw
a1dwJWyin1e4lw2oBAVjxd4C45n+kLYZ6xUrRkw7yv0ArXdjCZytVTLsZyoBj0B2srssrH4AcqV/
A7J1j6Mt8vXcmJjiLqaJLJJqY+oLqhRksGHL5Rveizp/TEdT3zWUCDQLCNQ0KU/63H1rIznfkShx
lUJQa4SU75ntDATeJS9Yx9WgzPAlTPlg03FP4fGwXe1Ete00eepJeHV1JMUW35uBz6TAib0d88hX
Or8MuGVDl17VSaySlEOpYoM8zSqWeX+I90PhUyko2O+sldLNUO6koHl66zhoEXadIIJD8ebxhHOK
0hWA3xgpL8WPClVBqTD1rO4MVyOQu0Bqpj0u1uyBgzm4akf/ku89mIjcADmCNKpCQqab84AiA8In
SX0EyKyynGTZGX23j/PS61AfFCZdP5tsJYarqq4PWXKfyZLGcbI1shFrOJyYgXPBVbxyaPHs93uh
GDTolo3TAnptgrbSMB23u7lnuSICd2K7VhS7jP5/uEReauvY/6IApjsBVc5uUVFq01OhWEspEI3s
0Pr2t8VunN7KpRxfJNc3Zss7xyA3bSl3NqAwSfO2TF3Piudt0RBPh/kgUuL9BE2hr9ptGX4Y3RTo
xGHfGBh1UgFbt6ATvApxGSE3xQdy5q5BsPCh63cUOcz3XL6ntOeJMsGVNzOrqnur1mHpHUNBFTCG
7U84k1I9C+1Y6eTCg6hyD8q8m+jHxoxOkWfkFNm8Euyw+pTAkI+eGuuO34XD0KbPk/umNU9MiDUL
FugQiYJqvX/sitVQ9ZbEq4LF3Dlk6GXWGhOFFXz+SYd1k+G21YxP7oln1tLQOTPlMhrPmnmA24pF
/NXkujrgkMQ00h5n1TkV2rzVV7l3D+JA21YEkS2uzUodD+CEI6syfkxkSFG3/sWGSseAK06a7j5n
Fzw+J9NQ/LS6Hadk14rujTUS9RVKjDWhCKgrWvncYaVmjulcAC7N3YwsqEPKaeTQxgAgBSa8c6N8
KzmY6zI/Igmvi3XPVjR2gQYuoRQOViOCLhmDhe4VSrPG5qeUlGoV/DNO0t+nYqHDqp+t/C0kg53B
/86wP1TWKuVwTFs4AmQjzYQh9OxCdThkRWw/ObO2z8Pm6CxIWq36foaftkR2MCRIzKK535VUZR1U
ynTfMSGwgNPPrlXCo9bZcEOOVWs/W9T7UBsDtT2WhusvqbpfOP37Ot27ufuaNIKi63SMp+4clXPQ
bDSn21qh67lECdgjEmN2xtWWYSY1ApTWhGs1URCjkaGHni/sruObdnkc+h+V5i+a3zUvA4NpeL9e
2kLzM4zug0MUKDoA9Qm1RyjIobjYCswuwtDyS2bhYLqJvyzIFo/VBL1pZ2BgFXvI47CbSwS32XPs
vDvJ+5B+J1wfLb6Cqsh93TRvC4drZs5vYnYcc0ZpZgSGObD+nsXwNLNGT4hty/pnfRgPhIDvKGx5
CLm8odPokhi470AcLOce5zGcFSDB/qBIr41jaDmAyA3zLS9QuZJwVaTWZaj6HQi8+kZAxZcJwiQF
/7d1DrXuLEdnD5D41o3rz8NoqM/Cbj5QY9IfbS+VvVxIzj6VhnqkWlMwWwx989g0JEaMis/24zzh
oUJlTU7ZiGSGELs6ufRoGQb0CPT9txV4JzsmZ8/Bsn/ucwbydrgzVkSU/VzNGoY096m3IOUwOP4E
QOs+OJDODrY9TAxhpvoJp9RqHfiGCmhAqWjjNmty85T3lJZzqKqsBOzsy7VBs8TxD6CPI5MGbxjx
EudTaRyVnEQ2hmGKrdnZBTn9JRSWLuM1pjFqwqMsE2t1L0VvTuoeru+wauQ4APCrx3LiWnEqFSiD
kdnHvEeMZWthReS4be86unRs0SVcgVbaT7WjqRfYF4+oqC+ZhtvQbdrSr3XLoT2PO63sgC4nbvNE
sTw7hypO/GLQ6/c0wz6TF6UgjkcLn+1FJafNrt6jrn50LIvYwMz5KuIsfAg7U7mncGvt8mJfzoAe
kkLJHpukyB4JvFWnqH64PmOSzrObhEPC2vpaNliQNLPwTmVGISWvPsz24J4LspQQVnCPjZp7bomT
I7jW/KQD9aNnWd55GWF266i/3qpIlo7tbMd+4sRPjoII7EY26Xhw1pvrvVBJL7pZu0GvFOPEbD78
ambo4GNi6YeVe7QxKhfRmV5+w3c/i1lVkJvq2qlab673ZuyHREdk5F81pcXen1zElgxnhrkGbUjs
njkvqCwYAwl8o2QoAxWKA162rHKzfKIzQLOgJXTG7kNjn9L4h6o1Nk+FDAcmGsVnadc8XZ9iAbgf
kqm5TZJjlVTt06TbGQWDaN5fH2qKIH2cDGbGb16t4u7p/4Es/L9Sff9JGv6PtOOrOv2rrOZmDRFs
/+2qGg+/y+1n9/mnB7sCf+d8338388M3cN3u3/4X//Pv7/zvvvg/vq+f8jRX3//6L19lX3Trp4Vx
WfxR4y3Uf6oLD/oi/Gzm//Q/fpOFa9rfsHqb/5uyM1mSVMmS6BdRAgYYsHXwKdxjnmODRGRkMg8G
GNPX96GlF93L3lSVSL2Xg4djXNOretQDgeNK33c8qtmnv/2AvVv+B50EYBdGbGzjpsP/8z+mcMf/
j+u7Ehw7Lm6iDNsf4H9M4Y77H4/0gQUaWJi+aXr+/8cUbpveFlz4Xxkc4kno0pIYI/9LUCHv/19T
eJL3OE9qlmblyFuYbGd7MUv3w5Hilvz3fT058bnEggADi93EQNIe9uqhzDTETyb2rKWlJicySzUd
iqKkimLURPuU7z8QleiIgWkgx3eKvpZ8TmbWkcD1XW2SAeEWsUq84U4Sj2Fvqg0GS4/4Qn2qKQdK
kAYcr4p/wDLSN8uhWab3QA6KId9NY0tB0EDNU4ADE7qLB+Bv3FwyeO4wKgp1ps6G4Rcv9Yxnd9ct
Tr6zMWZFrrWz/CI+zyMzlTbeWval9eQdDLb8+zRwvrIeNnBs07SH78qPKkvMeC/djbW8oACjf2Tz
K26FyEySZD8yAJlEd3JR760CaXHFEzfPWAZTkGY7L0A1JyPLJ2sxHxWwuc2aVtYsyb6yyaOQPJ0u
dmLC3/qhWd26kTHdaoMxneYOdi0bkPQ06+nTXx+hicXXCUwpAwZADmHii/YqF/tp/VmuUI7S4m85
TC/2tLQQXPS3h2mesOaCPqp3MBL++h5EuoWPA/Xqu4pbIwrc4B8xGlhoATCVZjlT4IRCJsyjmacB
ixmsG/2s86h1zc9V/imRSfZxxcUpdusbNtu7FeBKtNQXE9kD/Z+BlMMnD8v0xmpB5FP/sQP7X7NY
JF1q9voRav7BptcoBM+M4I4hsMkH7zz73jmjyj1UTdeGBf49i3ZuJhfuoAn1Ebs59R5tjXtror/E
3iJpqwquiXTNTT1PdwlozoigKNsFHz914dIZtUw/dWf/IwAKS6BLX4dSfFjxpwbsbRnln9xGEuTJ
QIbw/f0Cgzp0saobWFiGo+CGfZDaGKKRXhllMTTjntrI4/ItMKbXzAgehrZ4yRXa6jJzNag0poTZ
/ioNTaJhouWxNru9kBu9ETfTrhuA5ekyh1sA07JKU5zBYrnMm0A0zO/sqsZzPQZ3c5f+9X0ujfCj
G5kd4hFCZWyjjgtkEn6ihNF797XF7HLtRtpX80NfPAj9w2vhN+0B/3LFQR1O6Eb1FHAdz3ZwO4y3
hfMpTBylVtXdtCbrDnqO9xjZrF1CHfgeSRMIDvn+NSH117AoAjXchYs/QLTomI+wZZ+yUYftPP34
fvkg/EmydqF8ewioxxM1GQ5ANa7xSzB7veSQjkLCxuDdEvVWu3N1qKwROj/lAwcyolGnCBID1BTQ
fw0Y1wKvpgdc3qpoO+6HNkXOIbLbrv5foEwnNcTYbwMuFGRiRUQzNKMVHsDDsmEF1kD+uEHxHOct
swv1WsdSYeTD/wmKDJbNOBEukEs63phBJGz7jcKP4gykZ8dJzMalhxdXV+bjMNefZprv63XK+Cp5
NoVaC1+M3jcBFKZvjnQs5uL6uzTKzynxcVx6hMDS2fsu2irSefreLnWzb7D779D272OXpTxi8yHA
NBSlNUE2N7MqfOB8ytvXe16tSKwtM0NZwn2b7zxIN6G9GMaJxenqguy0cIqkfhmNI9GaeisJpw+9
CfW4nWbtztrqfOq1Dvh2UntLY+4Zq/+XTaN8aLdLu0d12RGa9HAvQ/3uJhqViwKf8mRIboHDpdDU
w4x4h4mxKRgGQGOb5OSb2QeXoW0X0aCaVmwuRbLy02RFGJOdlZ7fXoZ5vM4mu7lmxA45Lg8DjZfX
YnwtCFQeFK3BoeX/rAW5wKwPUCca9Ztpa9/V3oNrlp9eapwDsBlXX8HQGBcbbbjkcxoDosI2Dy6o
AcqfspR9BiGDCobkYRmKcv+oBbFrdw74PhSWwQ2PPd44vyTb3U5Te4S9eqggqj8qrr5zHrDXzAR6
rJG9wshjwYiT3c9QW9baeLdKlAce0mSKgBd8jKhi3IPD0jPI2nt/YsrUDkzSU+2djIH43eCaQDoq
rKV54/8NaMaYhPurjf42G3DD9V5/t7LCFUSQuUCpsDDL7Q5x1w7ks6uYRhUSEFyssxnrrn8JPC5x
HcJ0tMrssbBVdsz8kMflA3P5irLKU405+aERnAtwEMA5uOKjKEeXEvSVbQEmfoC86FeN/who4Eyn
ntxru27o6ktR9+Xz0sK5U35yYyl2fdXy4dSMor3+neMK3rL/WRpwnn0rIM3UkvLPNYoVFeUobDTW
bD1n1pxWYe1llNmXH3FqkdrU9KhOBn16NXw/LSEQ8bKLcBE+iYW97Iy7aXuEaQxHmuET4zjgGztX
b6A0fhPXx9xCYJl35Z/FwryMkE+RziKA7ZM1AI50oDlgl/o55jo9c1jzTofaz7hAUGbXGu5JtVy6
qfKEdQKfBerDrRXwCy5D9kuccz9gy9+TIBm373ABApLD0Y1pIkN/r5IbSLZYlyHxwKW81k39OmYs
kyQPFxf/7qYbYvtklJ67BT0OwkI8UP6IJU+n+6RBgJKcsboi+FnxlnWlxpJnxdjRg6kiWw01nZTB
wU+Hq29nz2Cz/gZe/vDf2knc3SZd9+H4rQHEg29iAYdLGXxuZotVrbufmBN4CspDkBLVGLgB+8Gm
5A1xSLOgdB21X0zkqaKnGmz2vzpZwiwsMZ0FZfpDBujeg6pLhG62owxbwFgs+wwTFzYGqmOdcohI
+iq6b7tPjoNwGlmnSvPcayVDeuy34rXhidTwsnOoAOcCyc1pPMf4Gne+7b15ClmoAZrcpHRH2wtu
5LQDeyPxMej+aZwS8FGQj3eVxZpTlEtYaPhqG/CQC+EDWTTO/866Idfb4lZ1bswszvfgE7m2Z0+0
aK5h3t+qmhEDqdQL63RfxuzDgJnta2gJIZU0KyJQ/KxWduutjdKHLehiT/MetuW59htKE/kc3al/
D4yKWETnkmicHhfaZ9s1Rx0TXPeH7mrEoAO84ZCyWqdwyP3TwCcFFw2oJKeDPPZvlQ8kI6i+RJnf
EzyCsancq5EQ2AURnkfdOAPL7DkQXeNYc6aHlCfd+A7p6LhoLk785PBaDj1SF+w3BqrlQUMYDdFz
ozK44YuzF/MtXZcPKhQGNCYBNnz7JKaVPCOBJE/yyVZJ34c5uKjIF1445Q0Lg3Nj0glPFZodSnu1
wr5Cu7S4rNPQXMfNyaZv8n41vhxOKnzZyZuvq3OrJMV9M4zogC7sYG2uM4QsgkQ7MS6/koh3E/RP
gUXvUsoY4cZ/C7tP2JrJ54AFNevLeYw/Fxbu+6U18NzQ6+uMuNvn2RNRACwF0Z7r5zd92iBZ7HXE
Cxnc5VQv1ml5xAsY5TBkCAeVMJ3RLRKXPGM6Df9oSNpLtho7o0AVaueLO8gfRjCmVjzZGx0cFIjF
p0meahIB5qQXWSL0aKf4Xu38MGM77T28U6bbQIG27jgk7V3WdWQYS5wXpUtX03dQ2n+XtF1PQeZt
+TLeOFWFYQ8jfyyfvVajkAwU6taNf8q2YkK/WofdluXIpXGF7ilPdEZ8UGMS9jiQ0Nx47pMm/xOw
nAWh+FW0vQ0qqmOABkNhzwv5Id2/2E31WbYEkIygPHDfEZG2vb0LNYyN79SDVvoABiB2IyFHsx2x
bgrvT0HAADxV1Eww+8fe+naK9TmFc7eL/fWXKF9J33PKlsX0OBtVi9N/gEEOdgVu12L20JziS98D
znR6/OZx4oVKUPcbDyQmY/cvqK/5SgzfPvcTr8UejKZk5mdli0zH0WA0f/zE/HW5U+6BrU2HCr/H
kvCPLbHeW0RPoj4rweRRHtJM+LhMmL5TlZZ7S/5IdCg+xoYiO0MfC0e7YVsRQ1BNMe1HZlmxpIoO
U3aSDUDGwhQbuqPPo6AcCO2iLmZWKA3cWtSXkWnzsHOvkHX9mY9JIzhnuq8uKT5CuAxH0U+XxF3I
VdjufHTy9mYSL3mDDSe3iIZp0GyEgOnRcvz1210apmvFvNjCwSCzH6nJf6dn+B3q7cNkuFQJLSML
0UfQEv/goT3T6kyRQEARkKi4D/CMupWBZT0v73t+Cjux/cdEgRTkc3af/vQbG/Rlyiq+jc0Nvk9s
rwJ9embnzSaCwllHrSFbKxLNAJVDNdOOVAzXhVgQKUZB6XmAG0dkM+JnvU+z/DFvyuex5Cywm7yK
vMF79p35IVXVa0HNDnSe6exL0nyteZ3XwNnNCf7wsehx5G38mPYqquSSO+5t3hovvVffN2v2Jfh9
duRTtvyolVbGgQ4lTBQyj3qqR0Lqf67uKOXO/a0yvBGerKAmtQ4FEuuzb9v7vPcOOVfETtLXCBUZ
E1Pzsvq2dSCu+9NNHluDWe5E4b1OnIjF0Axc2yi8k9y6EaoAcMQJvjuR4jklzUOZ9+Ra6SkglAwv
pc7PHqba0NhU/HTVOlpYM3M7xdXnso9aM3UI+PvtWldSBSuSikkXMH+HAUFQq0wzpctbz776LeZs
p29M+JFZOLfjAw0ad10HLCLPpEtTNduIpQqg0jKIGHB2MtcUEerNo1WQqwl61OipOtYjLx4D32u4
AKuHb2PdO4JdSYNpVQuV7OsJoilDf5T2OoXzO36KOvhJ3m17spnbU8LrsfpwNBMOK+5Hq6vH0OuC
KKiW8TwLLhP1tJqhY5KVXGeTVRL6yLi6NdBqehphxQJFzsdH4g7lfk2fMlyjpo00wbt6FSwO8g++
8Ldmlrw59nzyM33fL+OpHC82vKa0KIn9qpB0w5Q+iZhezoYrOcv1qB+iucMGMlAcaMZP9gJWYqds
0I1cMeBumhtEqQxO3eyebs9OAXGpluZhWeH+WMaDgrO76vGRlu24l88bsRFG9m3i6n9S7yGtPJUF
AHxCm8lOWtl5BXTekTExEXRk056pWx0jKfvbLgleKlwzwZxGvc17tWrSD3NufmKRY2MqWIXaiAQb
ZqDIYZT5RvCjNPAVKwZ5Od9PNddhqkko0jaFwqLE+mwdLgBtvyAS9SR8UBZxB5WJd0FK/xcw28J9
3BPDv8x+9Vjr4sZoy5txGrHYc71gJgST+tARk1jip9YzPpS273XZ/2UKpNO4viSe/yBjtKeuqN6w
AoP/vCWCexaseZsxPRqm8ajaC2vyOw/pnzNu2bUtSbmElijXm+hjUvEfJ1hP88pg19K+kydnxYs/
Kuf+kDg7x9R0IFVPylQXCj3GHXPwd9V475aTPjaL9dIx/67sxlqHG6ZDr+tu8Q1zJ7kjk2JI1+nS
1rjtGRKK7oKzzWP/CkHbPxL0IN3pMB4J2nXwgWU0Ckqb5agJTjap4J2zzmmc2qHNu5LYqTnUt52e
5n8xUucXC9/5qZmLp+qWI7+LCONdnenJXhUKBBdwrxluAum95oll8+ZpuBjw2qKMJQNN2fI16irj
x8yM30nwPpUtusHAkbfKX93bV8B213QKiCLa2Bd0dZ1qESkzsUMQMp8tdnYX/N/Mh499k/uu0LyF
l0MKH0mo4a83+ue1hJ07OIec35Wk5c8YVP/ILHBXFWNoGvyRwVXSN23v3KeaphR+5fiZUe0C9s3n
Y7HeZHExFzvdFhS3sqdTRjBBRbGMjxW+oNHIHsvC+0Mv9J1VG2cubocYyyA9Ec6nadVnCjzPtNdX
snqdHb2HDKN3nmHvbSJ2AFYfLPgwk5MRCcaPlPfviZtwKzIn+o4AGeLlOBmOfVsYf9fyw0+fCvIq
o/DeKX+f9lk9UhCH38wUEv9glnEEmf6zaFEmR/sxDSBJKqH2ua/fZomVQD5UtLIkKSN/Jsn/lu5x
XitOX5+2uJgNs92Aee+4FOIcjqqNJoFDKbS5ZZlLe/QhjSVB/SgK4w3GgTseQX0++BWQsZ6dyGlA
UKI87F+gJWexct+7kjUyjQP7Bg2eOwpCUAfBNvLnD81t2PJ7buUlOQWzw2AMFKMK04BrlFu3J20F
3QFOKnC3agQmsDhhwcEG4aHY0YsQN0oee75r0nejUWHRlc3qnteZLBLDwS7o6Fhct1eBrSiP3DLX
3OfCMnuXyj3NjAQ0mUxPbaUPjYVcRAnt+FXE3w0bvpB23Mfe3lyuiuj4yP2kL5nGkHVK4qceemQA
xUOUAjfq+F3M7ryLg0JxgMJgKDUW+xF5oCOJyVDDenEWr30V3NWay2fs/kNCuZgVDUBDP/zp2Ll3
ycri1mGabBuYxQGVdnveY16kO01FnuEOUbNAzIjnhd9JJ4ARe2T1rEEk4scvAgKjXdPUWGTbX6vo
vnKkW8CO7l53CycYR/xDyQ4MwHb+ndv9g8REGhT2S6tcbqEmGncVLN1Z5d57Ui/TrcmbTrlbW0Pi
3vdNhyV74GVAczrzSpFmdzKztxc66yrdTrcwkP0ICnyLZ0JUp7QDhMKP466aizu3rPzQKFuU5TSO
3IS47jSM7OlcDKCjZS33lqIXk/j2b4Yml6wqP0BEBe3iDj9kFDwgZi5SUt/+KXtt44EFAE/XQM+w
/dCOPLy6NL9El/009NGQmkAEFnnwWyn3oKxoMv0aXgRnBtgmi0KE+WUq4+7OYB3KqDztcsFc2+f9
72JaL33PyRVLedNQBQgrFpZMSQEHsDyHZDAPyEoZXVTmvEPcHid1KflQ3U5LUkocYKztKP2E21Dg
/4ezEVv7HNe9zG+Z0P7l43aFLlYZJaSdSZVNsEmqxQuztsvh+uKVRq/mZ8S1tkCgOKqKwpwWCqBh
Zjh7G0STqUD9n80F8VHY5T6YKauNfYZce3zFQk1RAF/wdlUXZ0nuDC9ut7/7vPMKlpcIq/hjEYYM
VJnjZPOOUC2+1y1ZpQaMBz6clHSw5KFM5HfiZscxiJdD2bbfApOPbfJ7rYs97sARQK0BvNOuycph
DshibkTPJn7FzZ+9NGtdnhrdYo4ZN2+hMClWQGroWW/bPd9IXUKXKICb5ymWXDkcAsVFlr30GmW5
zWV9/pEgvxAfCk08z9Rh5tjwvGHhKh/pg6gKNAwnufer7Gi2uTjwePHlXNDI3K73w8JYiCX1PcWW
cvkNapJR9SjPpYAIazTcCguvOCMtg0r0Oea7DroMzAWmq6yMEspoUv0Lvem2UOn9pBg0J12f5Van
ter2pm+ngg8RVklpc8Vp1u4OWz9PFBLfXrO9VnZ69XPzvogZ/PquuKuwioTASBzfoi+i56FG+jny
AQkLwKU4VU0RHyQXwp0x8AHMRgLaWJUPtprumnYMExwLfHczhgKX0pwxNa+oKlE3056q9I2AiLAA
dd9m7eDUWo/xvZn5+oGtGaXO/ABZR7UvsvJtEJM0xTBAXomy/En0Zh7D9ZmVANWCx0yBIqTj5xMY
LhVAkCJjnKQeDrZp9QjckqCIB6XCbJQ6GjCs3igJHqPAp3dvrfJJ4M3netY3FCNJ69x72eMQOBMO
TGT9pEayTL+yuL5rjGm5NhYObWI6CQnkLuDRh4yCatvS5mct2AkDum0AYtwZW01OQDnXXmyjKj3t
URZDW0J2tUF6MENYwOY0BNfQy7ged4mwQuLLcKklPR7lM02EbMKW5WZGK21RVXdpRqamUqG9QXcy
ixJI3l6FWcjLwrOnJq7RmUL19hD/w5Ux2jU6c9POHihuuvZ42/jXDj7cXGDiRxP6W8jWLuWmp+Zj
DlMhVCPPqU6NRyDXeTgCtmDANQ6YJQtsICxT08L91n0w4vEZNX+h74SyhBC1CB87vrhRmGOIdZkt
38wfya4+AoO2OntxohEaSuAXBHo6Uo/Cw28CG9XiS7xTc3kPOkfwisJ9NotvKmDBQgn5txigI5ng
QGiC9r5NSXhsCbDNO+BZy6nR4apQSAHN/vrp/Npm20nOEFh49L2BpoFk6GLlDLpTlzOKu0P7yYli
IBkkwV5mwYh3jFqsnoxJXSgrzKknHhxP34547XEmpjM5rASjezsThymcj6Kz2yMU2mC3eji5KlyO
lM/dBw3bh6xPfws7w/zADayr8r9K1NRidWdLEVhdF49LnsPyAwd0EFqJcQeeNAlZrrZH2JGvidci
AI444XVrYrZ2ngj80k3YVfgjtDjE6XY5yz2fpaH/VVg0vkwxX6XNorKLPaAUZtweWEmi+Xa3BN6H
0HFgeWXc2HeUgl2yVYUtUkLoQsLIkxjbscX6OyFTwPPMRzn5+xatKxnbD0vyNoBysSP7S//NYEIY
6IY/NT6+Q4XIiXDTv2axiSZj4eVbnbnDjz1bUcqgxcaYPeUoVXVJ2FBUPfb4erB2rg+x34Z/tuM7
C7iauEzScrtJEObd7tG2BEoHJbuU1751hn7xU0xdOiafohme0swxIrvettU8vadYxzd86yhjrGq5
JUzCOuY00C0rCbPEeSqZvIKK8pRAGtaBnTS7A5O7alFCXxVj+twZxo1sLHlrts7fNqPPS1HMuyuX
5CbP6mfQkfKkhP81liizvjvWtJ0me6m6ISwWbGlL4n32DLB0472MZXzvWtyKJv9VgKwHYvQaOPp+
qYsnLw0Y6w6VwGvPR0AVfBywiuLgNxpM1GWw3sWA61v5lHg/lBpXLGC4IRtZ9lQwcFYK+YRVCufF
9BAE+6xj0ku3goeFcnCP+jdAlPpP03sUfTevhe+/GTVCORvg13YYL3otLhYt8aSjb6smP1BNelJ9
fSuIbCVZ9aeV47+m734XYG3I07tBrs8C1Z4edzQtR64qUkiuY2LhpwLujW7hkFNq4JhOhP+UsLi4
cctgJhh2SnGaW6zQ0tJBN+wyk+hD/pbH9SPgyDfaqU+pX1ymjRhf9JMkIPeUK0V7WzVTe7nA5ebn
KhbuoBgEUyfmblYpvFrqDln1WYvFPFWSGRxbs+DtjI++UTZpnwHvfclmOlRVy8VRkl729NXwlX8O
g6Ju0GQwLVq5JFxiYyiAIC72qTnCXsvS7KVX4jiydrmxqzHY25vjtEKZurdqlr2NQedKNi/DpQd8
Is10uINxtKIodltjyoje5RUAzNPhIy9yefVK58VsCqorefWBOoNHNixZABENSAGWawO/zJ2cVFgN
w0QiAAbBoJeXcnXcOw6Ioy3z+qwT6EhuEMeHLNg2cL6eIbSv/Tkv2oNN4QxCLaO4Z1fLNc+69eim
w7YNNOWtZ74Cv6qs5SiX+d2jQCjsPRpS0XOf2BKtZIBgzZP4OtEms2MohTxeMVysKRENPV7oS1Tw
Dk1wTtzjJ2968jLQxrXbURwGkW3NJXFLaLgHrY99zCIQ+Z491YTcsgTjgHmFSzl3h5mvU6ZtY9d2
xnfuSba0dvopGI48HXQo7Tw9A3vClNnSb6kaMjrHjsaZCdWuaqwIPJlRyfyLGz9w9sLp37vYGLn7
I+9lwAT2cVcWh8TXH0HBELjtpqwhqx+W5oCCVD9rMzur3ubNTL/TcbZMkGcpRQrVDPyfh4I1OG+S
0NPEkWQ8QHnejV2J41okL0kyvAeWSI755BTQBMdHuljxr1ozZSskoCULBJ8ynyoFymaXDcDTMrtO
yqxPfi2Xi1Czj6rdHkdMfG9N8hc0EjWe0Ay1WhUtHPR+80tjI2ipic37FQk2SPcj+gA0PQycnVmS
BOHXA3Si1cknDj931Z62hfTsJ+LgwXSPXIIOqU+lfGe0dKjH6hQHjKydtp/asj2UvTdcJwfsWOul
2BYwcCGn4yqCmRDvkwJXdDcrwFcVOIF+wY2qm3kXqFhchpW3aa6t6pxI60iyDIVgTq5+Mv3mE/s0
Awtl2uAzF95mERIwuLHIAokKeC9OMxnF9gVcQg9ka3ZvShhyAZA43n4lyhlgETiJBiaZFK/3ei5s
2zi3NazA+XWKg1dbOwxPHOpWAgEraS1e3oLGvkluzX1Q4l3pEPlhdijznouJl6dRwpR8KoADImOP
x5k8Z2it3J3zhF1S26XtwaULm7QH5XsivwirSm4rYM8nhy3rNR+99ZqMOLQc2zTYPBbrzdjw9geW
ewXA7uwlZaC7tGdjTvQRsvdUUdxoTh84VunqywfIKuPDvI2z1LV1VNssr1PHAiJWw7Ow/8oOG3Ku
Uyog+wRmfqzJ9XiwOxzjrTAg5egOXXGOl8+iAufCc6UP+ZS8yYQp2Vgz81oq7mQVr330Wvqvy+xk
vRue/0a7BWnuHv9msinUWmRneCE+RigLCQPVZ2H3TGUTheU8/gz+8tiSOMLqPm6VJe6Dm9SHzA2M
I4ESBxEliuNRRIvQwC2qew6InH+MP7gRu3CAFPK0chlgaf4Jq4xuFy5fF0/VGjW1vDPpcFcjFV2r
CUZB84ZjRc1k4S8IygZmPbN58JR5jaf6e7b6vb3I88yWYaFMe/G9/tT4V5uJEPNV/70CxEY2gXFv
8WZWI6w+5d/MZP2XbTLMjfzdc98ByaJSudc5KeYbG45IMqoKyhUTaLDZToTbm5HrpT8i5QJZkzwz
K/3qcKPcMgN2kzz4BmlKa+J5tfpHs6MLzMPq0BILo+QLmuPRsWAmLoQjDjQf5zcJL+e0bm32gV19
YEJ47XN4I6vIdlIDb+ug+EQlW3yzoXqN7RR8j/lceh+UdFxURl0Wcg4mvDxqVjON0jytAJzzyxl4
/0TmVmE+diyn/YUNcvoRVLy8hMNWwh1mKIc53E5WjUd6sqlIzeMQiiHs+WbZTx06l9OESZERQjWs
T6b+luYu+59Z1rBuvOI+nRF46mWlbskgA02v4xdSHNTbQ+zIIpKDIIFbLAfqIvghbJGCtcUaNiZU
YJsG8hfhd+oWETBy7OUBpOubpLjSZuFS07HcdRQYcvViiCGw2CxJ1DXmvW1iwSF6fFPYFTo1FBa4
0A+siRgWW9dlKTUcwfGirgQUw83GT8kCA+sPfwC9XBcnhoi2AVgdq/432O7TWCcYuRyMcBgnon5J
rmlJjhtOzFGYqj7bJe4Vh+Mhle+WW/ZvqYlGWjQ8FCbB0VGJG9m5R8+hQNAA7Rql/l3fldltyaY3
Gs0VTgs73qof4pMiSBzA9vaBCzqloJohkPxcPePYOd574PEtcG0L+kYO9y9NXbp905siY2FM1g9L
SttWR46fBzNp/N3K7Lf6GFBKxokK/PFN0NFd0CCjMp72CsMThaw6M7DBsBrx6VCrYCHxb0GkAp5j
w/zsF+MRHifukZEASBC8VdvcSvsDN8li/CYti4ON8EmBi28Hhe3dp2/1aHYB6z6DEK5P6RkOtoPV
W/dG6o3nCeegzal3UeglDB7tnZ5zLh1QgcE1zkX+7ZcAFeOci64NGIsdW/5WBUV28oaZrxlHAA0/
JqlhzOQBXgerQm4RDuW3hkxoj2b5Udk9S+IBI4CC6uvI9KJE+mu2XoaHsAEr+lZ68a2VTumOxZaN
+0E9LURGSk5Uypc6gLAxLaCB0QM8uIm1FNFg4nNfTZ+pirUbQYfqd6Ccc88N/5se648ug3DBsEiZ
j8+olFH6HlH8QZQjEPt8xUIWsIUNOlIXa8BLPMDmfSzplN1N3Kvxa9y1KIUYGtBy24D1WoVCUJvJ
I7ii/Fh3oo+yIXu1VJy844h/MuEZ8JcK9Qjw0xzs5hhI3SIw8mPnJr4npssqOK3jyyrZevZ2OjPd
TJ9Fp9JdWtLHwg+f5EfqTtHCREhWjqcMJFVxTIMRpGkSFlWzXmPBuWLjguNOeWFUGXbVKHQUTCPF
y+14AURftVjS2mW5BWs80ueKNr0QXElLBG6LTouZSqx+MbHbsCYg1xqJmGettVhTk6J0904jWdgU
MY/xyptiat27ytNlVNvr1isOxtqfK1oX0jYqB3rByvzD2ozGPZYp6UKmGaEM4dXesYK9DyryO4tk
aGxjXHVFTkQcRMB3TVY/zI9sFyyr2Vedz6qJ42+SxpPjjbTbueCJVhxjzkZvaItRnoyquVhpx/aP
kzZuJZVD6edCTVY0x9NXuWZZqAtMpjNcZrBAIYfBo5PcmQmrjXoOHkfJaEtfDG41E+t2B8ax94L8
QBKYZM9bnVYKUhAKiT2W94VuzDCzWK6hmGSF89AO/k9TOLds3zEGCEiHssODuxA93OWVcWQ1XxyX
tcRdpgT6g72fRfPSobHjYiL3S3UEwTFtbmyj5EVTR7pfrMTBCqPZIlkdPBPrwdEzO4dkyS5OpfOn
RLaPrY17mOaqI6Xkw24cjPYOcLJgu4AskSX1Fyj3hZAk9UWBh3awtcUlt+OQn5d2+XAt/d0j9u9m
PwUJ53z3anFu6H1+4b/PVaPmzzr9FyhsDGXpfdowcnd2TwjKDwCO+7V+WXE9WlgeHJLXgzmT6EsJ
ddUSfzIfPO7MHdQqI0wUUnBhmxGCF98+fkIjhrvdbLlAqOiInldadmoarTZDU2f8E3bBvo2BZ4sN
KTJg7trx9vO/FnCxYdxEnjX/DrLn2zpxE7X9f4yvYGRA1Tjo3S4UDd5N7MN8SHvBCQD3U4l3hYMg
bkKVT7h4JnZRnWI7U7JGquLnuub8BoMV4b/4Ncbq4CQoXBtap9iu9VbrnLsKOAY09HAZY7VDUwHC
3QWnhu4X6j0gfji2cbNk9QclsCM9R8neTfWrQYc4NVp5iTcipRGn6uRjySbSmLc9hzfcA77xUid/
YQcfYKpOuAevLV4HHAbSGkhSLbTT9PDduBVqnqiUz6b3xXichMTmXJeQ5eVDphGlk6QqD7Gm2LQe
Aqy2xqss1UFLg4NwGaN1wgeK+iGwtdRhEwji/DMnIR+R1WGTsUULAcXHMugrjvDEpQzNS/75Zqu5
cJofhmEefIeBem76X6MaDoU3/Rd7Z5IdOZIl263UBjQPFD2GZWawnjT2dOcEh3Q60Sj6Hlh9Xc38
eX7VpFZQgxxkRHgEaY3iqTyRK8u2k97HWn2K2vn2DOawgjKfzUT/vEUrNnN8+0CG+qNqnVvv4UH2
xuqps/X7G/j7TDtEFiwCLWTPEHmzpy7wOBSv/WjwGCd038f4FXhlN06Gs7Zbhj9xq2t9gnGlt/xv
PiteZbzb/IVNou3N9or4FzQTE6bDPK/z3qrKtvp4cob6J3Uj6ID1cjRXormdGh7stLJO/uBhPYjr
N634dJQ6F4naqmY9Tgm+12hUz90qanZv1kfEv3EKrNfJN9V+zlh8BLTCb0rJU1KV2AwCUBy2N/OS
uc5JcY/gV2XI8Wf/JcpaiKjJXcytfqpw5NPrwjxpeWD+441hn/jk1ljjQBzVbvtJ85+zX0msWhK/
PuvG8VjI+ENMpCHwALDosr4iNX+MeASyqqaCXFkQvdrvqOq6zcBLx/oHxlcuXzEbENGv89dEzFXo
wOjAA5ACzmD7LSKKaP18OdvO+t5LFe9HaRzb1nDu/Xk5ubngchenTyT83wJ8WcC0aZU3xhQ4HIA3
YCFz2C5CQVZii6pE6m6HYLn17OYs4UIljpCoFWThfcC3vUncRzMH7eSpoDm2JmUC0Izw19s4F2vA
pbuKL3TVYSrEY2oc44WVXgAA1uiy354p72u0GsK27pcNKxlzXfpXo7dGK3XgrjB8+VPDHWJ9gYUF
gKCI0BprG2DYcZLiBRB3aEXGk5jaJLQo5YkzBpg6JlTTcW2dEdlYEV7aDnpoVaEJjcYhNmuYw+N+
GbGcLzXW7X45RsX9XJUvc+//qU03OLt8WCr+ulPEzpF1o75uG5e+Q1Q2rY+JPNNuGIJ3YazZnjwQ
DzP2Tk4qiHmyooaQf2A6b1iSLJ+ePT4U8/wRIBXh4cEP6jjzrqMbKYYffkgK79NcxrMtPBMWqE+3
owiI3k3GF6xJpsgliPfJ4hxsEWTXPvowE2fdg+F7T5cUqQ6qTEVhw4ng2m4VdytK2BTxxfWthNve
RGtunRn7UpDGU6yB9lTfPFSwtf4vffe/p+/s/62U5T8HcpTp/6hkkfyBv5//TNh5/5CuiY0Fs4pl
OK7L3/lX9i74Bx0bAdZY5/8H7P6dvQv+YUjPcAICxdIDqUtLyr+zd+4/LM838F1JCzybR8HKv1OH
D/+K1BFY/FcK8f/9//8oh+IBwEJP2ZdlOdS+/M/snWUE/DcsyyRnRT+YLmz5b+VgWZz2PLVm3GY4
tTmWymKP+smlFY9SFUHkmgnT+867OaMPRstyiqGi48MFm0gNguu6QCaq5uA11D73UFZxGXxYRQJm
pqYwW+NPfMZwz+uI7HiwtmVKBosB9ETi7oZ6+tQPBNwqx3wbnPzFYIbGAd0yVLhGOPUz/uNy2Mcx
UsrEIBhY6eMIrWBeuYTGJs46ldK5HU+fcAj7rTmVRHtG9eGLmifvhMhx8RnsHopC4hr0sRcNDFRz
QfpetSWWE/UKtq7dNrGkaHsgC7NiOhmDH98kCZ25Me1z1a20e1wzpbwnZknIKwpOTsrtLdB7FE7V
abPYWMRLrycnZ1Q8VYJzIjVJOH4lfka/19NkM6sGN0bRdl8HKJ0MxWyfCPt5fXPX1SsYxgX8XXLP
MfZWlE10kLDtJPaYjdWThASrISDXOG4W7YiVQV0i87SVwt2nLTYNx3ieySJh9GvLAwXrGGaiL+mO
+FtaMBy1h+/B4q7dG3gXBculKq6qXU8aLASWyOVvcokcTIRWyhKwjm2u13pMqpPZc5bnoI4lHEXO
KXoIAzbjXEUMrKFTfO0L2Cr4wbm8cO1eGQIYEJfH0Sgo67XWa5oI2ML9d5nTxOv04sdagXVJjN8Q
GQBi8ShDErEqkxGdcEDZZ6A94vJPmsI4WxRbVjIeLGAZ0tpIqW3bkgPFPwIXaz437CCI25hgWFID
43A57OBNDhhy5FF2JPcCi42M3y9kklya08auE0fDxzxo8m/S9bqrGPf2khGZSE5VbzMfjx0268wH
yFTi53SHYL6XSfYyR8FT0XssfrjuYldUeMzYnqoRM/AxNu1NMHrcHwTLaG/xCAHF3qNvlsHeWiPa
30gPdWSJsVvxxDD6AFhYThMycyWhbj8JfVf9jcxgOQECa8KOvVgoYHuyDa+3fc8lsVc43wS/PQm+
0WHp2D4YUEj3k6m485DBIX4RfBQ5AtQ49PI1WLP3xOvoqI1SGQZX+jO8MPAhXmEYYR9Lvm9PMis/
LR0LY480yxD01rlJ8aIpU2+rMWsDQAc3vROMDQCZfiNIMWRmNkivSjzBzmFJ5DLvOK2q9nxx4Og3
2W60ap/EbMsPNMb7wsDXOGMpEv4iqWUANNA4XC4aLk2zL7lDEZssve5lcfHymf0jbaM+AJxs10O+
2nHd/2OaJatndzyyQ1HHtYG/VOAlkSg2yO+cfRN1L1M0zXhI2XjQCBlWBjysrp+iS1ATcBImxeuG
6+O7WsG10dp3MJU17xtogz5phSWqn2buKe84CF4z3r4dNZ0KsHP66LYjgOyeDu5gNbRpnD+BiICm
epxj1sX14LQH4eMbS0h7aOLYQWkVIlOKkCzHIE4NZFeP0aNhpadrqJ2wRMjoEDSSALJxhsRBe1u5
K3tih3OWTrwV3GasAAA8yoipNZIMsQQlhho/5JMFGWXUeoqhlRWFxNJk73qJrdosO9VIMBZSzKg1
GVphvW3R9Iwhuv01zl5MMVD/wtGwiRoLjxjyjtQ6z4Dg42vlh3aW9OgiBoEWAZkV8zXyfdEQ8c0+
wVDnbPLIgKr9AIyRqgln62WRuGD13PNLTicTASqb9/hO+ZRpZUpqjSrQahWPhfdc61cjQhb8BypK
rPlziICjY0PzNn4VvzcJ3OPRTNH0kqd5qLB2yTi9Up8VOfVZAYgC6+1iMKTxVqtqHXBfeLmUYSQ1
5NwiHkwoTO3F0HqcwSHtw5ykrTZ7cBp8055W73Kt42HuP7ta2fO0xuci9kVa9euQ/6TWAYMq8fiu
ced36+KE1rNNKyxsMjrmVErwd+RdoXVFPx9xcBS31m1ASbE82i4SJrhvnX1h2wcjwraBLoFejWKZ
uu8OAqatlUxLa5qopodUq5yIB9dG656mVkAnpFACBE/V2PwYDShFNClacllpMMeyxgzkZkVQrbSy
GqP/dEit8p+aq9PxQcJNkQ3//GTlZwOB1tRKbdkuN4EzYUc74o2NNyUCE6Tb9T72Iud5Ih6mVd9e
67+LiRjveHPY94Te1joPtoFe9nMwINAg43tgyfcNRm7TEdTNG+QSgZ+ATbWAfYVIWPGJhQheWKu4
8XXwD8QKfnqtWg/I11B16I7XgnZXP7LmRP/HdB1ozTtG/GbwOagGfz1lIUTfV57cToddZhx/Yd7B
0KZVdK4M8GS1sh4hsadaa6+16s7BwSjSb5uIyhnsWpek/j0h0/fI9VLr9gUCfqeVfG9A0x+0ut8j
80/I/YbW/VO9ASDt9pRUZXZexNjsCQIgm6YAMGK6LPQGgQ+rZKGQ6s2COW0CvWmwWTnEDbsHXHlS
ryLqiB5ZlhPUTX9ZelsR6b0F3S2ECfUuw0Y5XPR2g1XOFUP2K1OWYvmxRAG3cN6BhDmiNqQIExYl
OCM/8RCwOYlI1WMr35T+lcB6d5xZskwsW9rUP+XgSyKoNCNENdqR2cp0ybWv5PvSZkHojGwqS+Wf
6pFdDtc6lN/y3iIOGqase0q995lYAGF35J4OzhKfEbG32SZdjhpJ28l8Ixug5Qx8HVCBld4tLRXK
R082kVT6A6Wv7H/R1fE3eAe40lpiZkvFKgexjiWK3l/R54DFQu+0ANrseShp2yn7rojFl/Hu6y3Y
+K99GJsxxYZMb8ocvTNLWZ61/9yi6X3ahM7EDMP9D4DKps7S91VHgeIFG0xUYleW/OCggBgeyx9z
HJ/jGDqmyRKPPVQbTnqvp8aHVO/5BnPmzWH1R6W5HyLJo2A0dX+3sAQB2Rmjn8pkua58wBazX9kW
eSKcCIrgzOd7OdmDcS3mzD1aegdZsoxs9VbS1etJvadUemNp6t3loreYQu8zcxab8Qx50rYrbK96
6zlyPHCJEHdsbgesbmzr9I400dtSU+9NIxaott6k2mX81pfGa2+8GUUcn2fvFHBvZ7+YwxiFOl5a
fX2aZRaj1qltXrrOWerd7cISt+qY4Gu91831hpdqX7JMnMEw0g5l7RkHoJFvAWthwXrY1ntiUHuH
EQntlLg5D5C1RK4Q7bxpXH+9N222SaLvbgJucVl0e7C2vDm3Dn5nLJZ8C5qAUj4gkV1OurP9G9c+
2BrEKdegQy5zPwvCHkevi57NZIKesKgduc4j+T4Ht5TzbghMvvVQUplj2lunltXOWslPYhkjkE8I
J3+vSlrQM1qUcHCzBrRpuwriee9h17shLRJk7tUdUpKVkvbzV45aq2vsrYCus1ezxOsUQL2MiKLB
2Urh0VmXkoc7lhnvkkycHBFpSXbXnXnODQIqKiV4ae/Rd1hToGajgbd4UDKORzQmIKoJyQrfa/8o
G/e2WNfpVnJVSF1vpC2YQ3yKm2Pe5fUBMO1CzoaBGAw+/RecJVSK2JOTbTOaP6gJPAEDBzxHrLWl
vBzcOy9aMvthx4Ac8k3JiM6CQwX8Vvjlvu8Ihdpl+5M5VbdJ+1mdPL8MQqDOP47EgoKQhx+WziM3
5uhTg8G5jM0qj/lmlzh+LGWX4egtRAFJkuHpxU1RAXFOhkOardBOcUgGoAw26ZKde/0qBEl6pqDc
A+xfEWqnWb6x/vTCeSkov9pFBT+vJ4J3O+u/VMPTcJIw7ubpaBXRj56zW3hueQnwerZxrjlkdXdk
ep0dFlJaH+aNsCGpOX72tPYEw8yJsDToF5we/pvZkM4uI/fsLcQVcBFzY5PPS4qLv7BJvC6B9aDE
D+CdjxkUNAEEjFqc5lZtweu/NMu8HHzw4qADjjMpaV7O6uKX5aFoTV4ly/7EM8XyGHall8X2vpvs
GxG2J8tjnsVZgh18+vSD9cePZnD3COI5ACasyCQQhooJvKxq9mn8g1hxbXYUPLPmrqDlTrA4AVPL
Q2L9yEdxlLZgeTDI80CQSk1ZQ17ajw5ZzbesjV4F2mvYT2heAjo9YbeyxZjZe1YYjGACS6t5wgdO
0VVf35LEwk1rAmh0PR7BLZEH47dVuPw0Vr3uxpR3OfFIXk4L/92CakOcbkRVJnYOAbhnhh7tMFyS
/jQWNVvy2ngiBTFdHK61cTeM+9IDs16U62mOs+/WMFcIcuYYzgjiG7mIX74DTz4bOEpbm0cRWmsB
kmCM+8fW6odj5NtXRW4pDrzhllvtLpLYwmsOjK0P1C6huiTBeL+sqHq+auGyxbIO6bbdTeP0GtHf
QNcmPvHSbbm8tS2Np4tuTBkNSvhcB2PRMH8vSVsd3NG8x72m2Ln2eASBWcHi6m7N+CJjchRI7S8T
H6jQTlltkVX7M3g+lnz50LX2xgGg0OM/IJ4Ne7SCNeilnKDR9IRl/ZWQ2h+rxZyZNJwpA8dZNB6R
CdOwddrnVscw/cL/U3nsIZz8Vaw95003vDHGKLaKTA5OQsO46+Eqsqjm3dgz4jMW+hOhF1q41vk2
VKBsU3jbvm19Cq4ZFoA/J6mPmS3FJjJIsRBrpyScckpvuUGp83ZyAfbROfmZDT2binKAihlHuGNi
bK4AAbmzr0gW3F2h+2O8KCkxsssan5hKNtKDoNJaMKKZ255dGNfbCJwLo5wIW6l+0zpYnwbE3jBL
X8RkW8e4t55N4lSxLKKdZ80Fy1p1xmPdHcXcnROjlndU6HlzIe7ju8yr+XFKnJdGHVwpx8XJ0Hpy
n57XqLf4ovePTbrKu35xMU/pLEoadBx06q7BJblhQ8VCwGlOxjclQSka8GUxEzOk8/MIRpnsggRU
aZN8DEv9puBiw5+a+/qwZob3VTEzflcUlKLWJ1ONUbS9WL17yyq8woby3tUCwinzpKEpRcs+DoBF
2F4mw2lOgNH4HsBkMo61dbWx11uZ+RZgbtgsSDbtwCw+NjCI+iy4chc5dbwDexdgoc//VkeCxlzh
XKXVQumnZX/UbhxCAYrPCMy05tkGzqqUkZvnHUszazsaDCX5HO3yRthbY2p/rTO+8npOs6NPhznw
cqhFe+HYR/wMd7Hb/XSivwPvC3k5psMmrnqQ2aAXl/HOSZtTPs73xaRPfXvFj9/X3KUyWBQpb3Ea
sbsdp+VkeUZ5yhZxyd3gk4DE3dot3baZ5/OQ8yMLru3InRiM2/fiBMHX4yzz/6oKGkYa16HNRW8L
FGAzFmAo81rGOEqQ/7DRXzqJVS+rsjNsoXXrlSl58c48cr1/HdZ77ovHzi8gD7D13Rij9+im87nj
uCLoIoo9BoLbxABMqJxJmFWiGTrxvGsT0e6bIMPlRjx8E/EwF0k7kt2ST71P3C7Iyy+cE/MuSYly
KCWfy8fM4uNU0ZhL6++emOEjORvnGNgjekTk/x4JH+0HnnHgFaeQS2K3Y9mMhaHNL1OiEOXZDsH7
+XSc02QNH+A4jmU5vJJ4MZjU0nNWSdqVil26AmHH7LMbyKdi1rB2SkKCllbF7dD6LrhIcTdJ1/4X
ehHZKWMJjWw+8+PtMxi4dOD63IrnL38hHZEaRB974GQJnyUuWptI5CY7UU7exC2IqXt3QjjTxnYU
FFROUZIDxLhczMWDeehE9mvpkh9M6Dh9RP5dROn7YJDacHznR9iUCiG/zZn8peAEUeaBVwBvHA42
/Ce7ufZJwUIh28PdvdAcj+cyvfg18e4YL++YNOSM7HLa+y6s2kK1uLt4wBpDTKeDwjMdk5rv1/hs
KfTCoK7HG2hE0sXlPhawYaWDP92emU+0F9Xrpf00eDHYT25yhMPIMUpoB8R0QIf49HrZ5A8wKWxr
3/jM5ohEmfa8K4i8xHpsw3zxYKZvpooDgLgEbbcl85auP1JDsRULqDDlJCdnTSlvDB7zapZnO5j+
ENvNy/KXxVDlJk8WctSuJntKOWbxPPQYiWWhTuz53+yJk8GEySqAsm1jH9JKYFCt3cU1MJwOom9N
hlJmjy6sLdg2PmhGxz1NCXozD7riMmJ1QeWreGrl5Rl8/sew8s+swx+j6d5MmmnOYothCwO01F9P
N/kmRfM8ivXLHqxi5ypekyI5D8lb414NdmOHpRH4bB3cMUz4d0bwQ9jBDWNh/qrJ4la5mPjIUwaJ
NcKw/IlQ/yi2QG1Cmw/V1UNqFRnHnKeZEX6GHzqpy/XYD5Iw+oTzoz3xLaZJWvi/+XEgwffzzpQV
vFsGdYsAhmfLk6Xcb6w1IukMch4S7W/QVuMATpQ3TZeeMPbGkv5V2gAEsB7SoVTVf9aKAykFhLMF
/E/Bx/Kt4rVmH2w94W4he1wPPwRhlt1k4slJPRpyyoUlmvbdjobYqJXygZgEptEQdJsd8ZKs1h3m
uEtf55IRL/he6HYZ/TE/NNPIqBixecMisPHIuD7mbWue+ZaDUKvsX9SZFvcw4649VlFQ+GTHwXsp
iTTYOWNzhqFAUt0FqVeVj4Wafs9t8+Gi0Yu3hh22mCiSyER57IiHr+kD9YEpJ1V0n0XZK2HmbpvT
JWvxQ6CB/4oHd5d4/pfXLL/jmQgSGMNX5b6NPZv9FLce5QXplc7ux26wGjK32IeDoLwrBTka5Fwy
s5zGDHl8Wyfzq63/RomFutKzKygMoZUTCoeS12yooo05KXsbtb+HxCQeAn0mLjrEaYuq9BhgDtKF
fKx745s47bawYWFgl3+oskMv1iveraekjfZzVL13tgMKbICRsrrxbpbyGFdtfKpJoTXlxMOhdEC/
tWx8+nK62LwaL3ZO1LNwciw0aFKj+0JkDWDv4u27rNF+g+6DxAD3Bw9zTRVwsykkzVzBelmm6Mzj
lJNhmgnMpSkLa7kzlvZ9xOR4bgPGW2mmj6J0HyltOkWlfn8dM+Dwm+8RKOCnrEW+M1k/z2lyp7CV
mEXBo4LjZOsgHs2qCrPBefSf50oOWl379IXknrJ8ONlyKTh0HGphHJuTq8RrGQTPE7GVZrUeckne
3eT2zySKx5kqA23wcvxN5Tb3XYKHJ/6rz5+1+ckrmGMTvMTA4kKK7nJyZHsxeWZJWEmVMr9csb5M
RlsQR+11b8Xe6Zw47FIXJMv9VHE8qOJAl3H1DHhy2YxZPO7i+D5PjlA/UF5iBA+j+Mn9BdBU515T
WO8bbpr5NfX5Vaf+6NeFcfNW/3c0YuElXGCyK7a6Y8bzw0RNeS5NGh1Q1g7WEgqXV56oV0J6TQWn
Jbi59oA5OAOrZoMPeRoq9KmY4aZB+N2QvUIZuHStT9SdWX3OVh8hc3nIWP9NQd9gqihe18jwnvzS
fsIOEoe52T80iOTnPIW/NxR0lyQglIMi8RDWPWiB8wAsQh5aJ7mjO4dqSp+FyIilYOpDLLcHDpaY
fFBlXQqft8lYXlqsQO+RgxDijlRld7wY3WAc6Zp+jhqj2AZYWjzKy9bKtCHhDw9zR242AP7edw3F
LkWQHeLfKP4JafIIDZFdw6Dmr8RufippGnBcyMZF07vfdqQcrL8+nOnAL/n5Gxlv1yHRUUL6ntfs
xK4JQPHc/yaSdqcmDGR5PH+sPi0HGrkgRH0zs+KIpiFRPNnatbam9JvLEZgmEIxqvnUdQk3hUEEk
SzyDmRNpyfRlLoPkoZ45Ymae6HD6EAkNiC4Iuk+NmFnVVDvHMPmGqkvMpY0FrItPSRXOrktaWO5p
tGM3avsI4Hke+9ucQEa7+JJHvV6vWsfJcKCfta92Lj4XVh5yKP6KiFDSYh3zeasji8nBMCbAUBYz
VZ3/EierAT+iBg8KqT+g3445UjOf15Ft19ez6dreRShmucoiJ4P9vS9XjIB1qmcjO+A5OUMEZKSc
eLzteBg9gEDPec0q63c2XD3iSXizise6mDTWiD8bs/i18FxuHUwj3uI+5QPGzKqPdR0FPcZDQzxY
9doXL37KAfYScKujO+Jcy/FcsLdsrnYxjlyp7NfI6OFNTBkhoAI2ED1uGOegX1saLEI01aSbp8KI
6M3dTRoe670Uix2lyWEgBya2rtMshDocW2oDCBLm/JS1y4Z2nRpq0Rz1GTC/A788SBnAsUWUH8b0
c3RcXI48vbkaZO8m0jp+1aTnLkj1aVsA9omNP0vlHepMDruuxYfKuH1tHIoVQOUWeycjCcarCHPR
OvZO0JBj5TfhWSV2AnQLHzzOQGUck0raR5tF/QCJpmkoHY98/5T60Yt0/HcdK5ZtjQRsZjf2Z5sB
6/ATcLp7wkTutZ2nM2d+C+9POjvk2s/SnZyra5d3lZ3ccOjw28PQY5Uc/2p6m+E+suERiJPtxPfF
4iOmi+7K9TLFw4IEMhjO70nyCW5xqTYRvReNyj/57ng7c+CRMknrEX/BN/4akKFOeUv4sSjRClPT
bM/0kevc5zVIOqAtouQDTklwgUplsSIAYgv9G9yp32B4lxO9YKVMdS1oRxlvwseMxgW+37gZ2ZSe
nNw+lQ72WTsgOJs/sa54D4iR7xJg5nDTYo1yQ/ZuJOiYBKjipi61Gb2oim3ENokbMmMST2ncvq0y
QzbRuKfX5iildTW7uXsskuRv8NgmtyAeX8qU+wVIpg++C5B1vPSZcCA82c4NDrPzKBzB/YXPqCVz
6KnmwoNrNN5HH8As6CBEGLYHdpIG3B6odS/6zn1kDCGBJPe+o34tSYWYGTCeLda6Z6j2bm5g/mKX
GIS9NK5Wnj4NTjaEw2AgL5lrdi4X44TEuFxH6m64tNaQNpLIIp9IUGkWv9uAc6Jla7U1QXtsuEg8
GijYD+nEsKdkQS8PX6VtmvzgRProI5wkkII/IFUNV9cTDHdx+TkOkCDWuWVrtOKUQBHpTrRq7GZe
XngLf9bAT495ACkKVyLcH9LPSW0RBQPvaOdvSctFNA1oO0xrryPraOecvzthg01S3gAthKRKC6Zp
X0Aoouo1xvt6Gnykii47u/6tSzXCiHLfXbIs+0I036XBKJbZcAEtcF1hNVZIeslMVsItISKKhgdd
El2hOeNbVqGXogwQRt3l+PsvPlNMYHdRqFruztEit1yLZqauJQ69GU5FxsXTa9y9n/9WyjNOeWPh
jlb1M6E31tslVeXGQBCg5u6ZoJmR2KKoKDGXFyuTcsvPV+QukZfqTxsPL6Dr5IFJp9rxXkg0Xvzl
a2A8dy5TdocRbEyxUBYtaFVIBPNGQb7ZGboRmuAj2IaZHXjei9e1RXZsJjecF6oQSKrQUcAWHiiF
FfXfHQnjaRgr9BEGq7qZ01AVbbVrMO3t3MhAN6LJlE1lfopU7R6ALIGLPLDC5FSBT4ylJH1emmE9
uFl34DJoHnkUEjUPjZYwim3Hl8V5HODJ41RUPHKop96KnlYCBjlK2ZJkxV9LKRPOynUvg+6ct0IS
9RNU1hf1UUwlkC8xcd0FhhTbNXPvELdhQnLaoBj5TIez2ldUAKD8aGeEjfKIWRumVVn/CQpKDIkI
0rCmDUXj0qEn00uFZYHk6tLh42P3qJKdHRFmRjvh8wnRpnO5z8EN2ES2fJ8UXZc1foQ95Y/51nOW
cifU396V01lTFNjvfdFezIO5Wh8rVjybqXfk3ayWx6CHHDHCi8svjMAYCFL3KQ2svwD3fPZY8mz2
Z90bANMIkynsYcXekYwG6nxx80vvG0PPvC+j91QIXrVBnP2aEFq5QBZqhlPfUkXbU7AIhQPmoYqD
GgcNIaNOxrfFjJJTA9BlaZmK5oTxZuArmQETGQrF7hl+xGYATKbJiDQVecRawNHQ+7HDX/4VVJhX
Zb7cAUOcb/k0X4HW/lnLygw9i8krwTdGMYfJrVJQB62ai3GqbT5pQcJrv47reVEOoGbJmVxKO+ya
6JM2+Kzqp7uJRdkuGFnOqmL5iqP5ffT6MTQDEC41VRxVNpIsNI0hNOcZrnluDYegJ3nPJm+AmPPY
2smMfledV8dOD3OuPSNkuPgeeFDsKo4piD98jvbj4nYh26EYpHf3nvA02PlRxpaThtjH4g6ONsS8
Z2dFAFbxjM6BvjzzKQAs3PdsMa00p/pqcn/FBVvOvG7xAKxgGR0uNTVkD2xpJNLn4TNgc0PTlQI/
OVA7HMTMVQRsoUen/bae6J8kZ12HT0HUdc9V8zrX4pqsydWmATKEk1HG9Y2Qi3MYxPCDZtWEq8al
VxaDNsixfbZE30WrQ6XB9KoAn4w2jg+whsAgV0YXn+15phbeHMUVIkl+ma7TXrycJ75UjMmINL1j
8gks4ZI1ogiX8U3mUb/lOtyHPvzVDQwN54Q/4gyzZDUYx2Jgc13qIxD3/lPntk+WTC+Z0hEjnq0h
tU4dSqDHOYVZWEBoaIO7gB4x4eKtSuL6ceprFlQSpYebAgpLlT0EkVj2knXfllolZgO2kKKySaEL
GCTsVfOdEcABr5cwxjexQy1ud22YYqp4yjIgK4Yt70yAFmTyAxB1WRwGKW8zRr9D6pmPYzq1KBj4
7+mnuEgOIFk1wKZX2LfA7ZYh985O4tRsO/KnxnSILTfrZ2qWyyEB+Gqo4prMk3OPxxBaN8iU3Hie
hmC6skc94avsN4ObUVFooca02Xq3muTpeNTB0+PgWwRzddRPYdcbVET3l7hifMBRodeUmUYdE9cl
IrDzCsGnQn+FbImiJhwAYFGSfgWF9xZNHamrCOaOI6oLKLnnuo5/lsFTW0BD5J4knX3RgIuEN9aP
zOkDl9YfIdpP6I5ke0qLR6Vq2epY1aeB6Wu2E2hUcY0z0PmLkRzmHtAcsqD5YxfRPNTyIVI871Hy
7Ttv/qlsRFRGXoksJ9ikVs2ybzNFZN9tEDgSqOZBcx6dubpFOZha1+fNz6pjvhQEvsaDAjaaT9nX
bHeSZ1T6Unf4QplXAQpH485yobc4yVuqugjm3L0BvgLDZTbuchntzcy1703WKpvYTOUFjjJTWzc6
ISaHDwfTORtcDNkVxYqThbAcudjlYDkEnMabqgZ05NotT163fjUprwWw7jwP7XD0SBhjnk9Zx1pE
p5TE5jIM7ZmuLTegeGyMKE7EP1YfEuGFnWlB+FC8B75MzIuC4JDXtLNkxmOb8m6ygkYjqqH7JG53
aUyB7Y0fkpA5aCWWAzx9A9XhiGCri2of77PUPrHMHQ7ERxVEB3s72pjpCEJbfA7MjLsPFQGz7kxe
8cIajJA7hxKqXdV/jpPGyqLxJ6V1NEFDhaOLtEc1MqhtO34tqymEHOVElMBTIIF/aDCI17p1KPxV
XrPS4kNL+UTr86fS1OHqZ5n3Q2btapj65O2t326Tnx08wFi//iwG6WmjmMHLUP9eM7x5LimbQ+P2
z0i35TudAO8DLssOwMaJZMYzZse96UcF5ib3nU+ArtJav4N0fvDi4bvxIM/lhpGcZu9Sc+7ecTmj
jI3ktXfEJWMwH0zwQT0+9Qm3RJNFnbShchdF8T6l7pnfgk25bzu4L9lC9+rqk0tkJhh3bE1uwmS/
Ju302vksW/wBcTwvj1GcfWVEi5BG7QP4ZqbzTAJwUhazTL1bay84pRPC5wzwfSyTAOco94xtiyK0
6+xmDnN9WRgy2kBidkluO3chPLJh7/kSjbzKH00sZmuyNCdvqY8L34ej9BeOD2M+9xaVUly98W3o
pRag/rZiBlvxK7Dk5S5dGF8ug5Iok50BSW9bB+knAul0SdqnHN3Z6RKXpjtoFShmx1jaVigGHuNU
3eLzc7PgYAQXf0kcIHX+A+CZu6WZ+WxLG1KUAGvt3EVUEjd5nRxWV1pYablXY2cYwjpOzl1iDVux
Lq+5P7XhyIzGA9dUFMxqq0Tqfdaq512gumBC96Z7o4G+xuJ019XsaXu3upoLcYep6VRIs8ocz7/H
dH3OKzEeHIndWyzdRopp3Pc80wnBuwdP2hB5EnaVNXxavWb1wKu62EXWlbF71o+zSvwXe2e2IzmS
HdEv4sDp3F8z9jUj9+WFyKWKO+lcneTX67AlCJIeBOhdGGDQ3dPdU5XBoPu9ZnaMrJpa1EgnCO60
mTZrrn8PDuf3WrCCRnpITmEQG9cS196esvq95+TfXbZcSd2xAxQEpSDmGreStjcjQnUziWO+WMjH
64Z7TlCKvdEMD0Xg/V3+hzxNx3029H9GSVkZ+V55jKV+DWbcIXMSrbsys3ZzzoGhKADAvYhvMuPQ
8IuVWVl/sNLOu3IcMcx4XyktL1i5ZHlAfcREZ0M8dxdXkB8HV/bj1DroDPoauOIO6dGlkg3qh+Um
w7tJc9LyvllXPKkrEZrnFsAm3TL2dEeDC08BDB42W9YF9F5j+QgZQO8NgfA5T63aRrilgdqK1wQi
9l1dM39FIyHqSTGpOpLmT8m3JVHRJffbfKtN+zlMcLjOEXy61pYntut0MnfSYrfgbDOuzdwvqTeL
CpSW0As58Y/ZmJ5s332KGsqCZ/c6dYgDRIrJrXv9IcZcStjG5jdXSEXUcAEcG/6OizOpqTr/Tcxd
LhsKMEZ7aztLM8A8jju/3Gufdpks6L27JcK8FR4NOiVxHivtnt2QfCo7/r3Cq0iHDdy8oUSb4F7O
CwLoTiyoEiT1uvdq55g60F4tLqB3cRNIUEaEf0nPbZuhewIqqO4m/P9by4E55pMMoAom3bXD8IYH
ax8xwM3EPu+AwrC3pQ6XEgsDGrZbH2oZvcLZax5CfncO2SmDLfJKZgIpzw++ZAi1VxkDh4BZtMc2
hKJSok8OWC22nbwS6YrOPL4PpZMRao9ddw00egu8Wu4VwLI7tIUfmo+zDbN4QNmtW1+4zmKFWNja
2iLh7qSoMwHDRuf60RbyCzh1BDgUmZ/Ue7SH4rOjamYHBwIl33jo+QTX2D7pVc9CsHdUP7j+PsmZ
bL02p1WEEs8oKOAruSHOkeKQWHjIGu9QhAPZ8WKgzyc04h30J97lXkQgrOoYx/JHDrF8o9yB5nVF
hbY6xh7EoTF9b6SpMe0ASUvrCWWe1S5kLeGuJTCojsZ4tCikOs+FXI9qAqUP8KsjH8gRE0EYXiWi
91uPZ8oL+os1IaEuF2lW7+5bv9gD5uZAq/LZHlpCZZYEXWezem9aoWkoR3vRFiecW38wZ/wKyHMH
8mptKuRLWCJCJxAhsaDM66DvUaJjXAYcItwIbNUttHV31ZL922sAiZzC2IoZIM9aoUSh3RlHoOse
C9DgqTQa6mHqA3OdyS9J/2J4xhAGl3zyWZqyEqKWYgsFmnRLpk/acm7KoJ3QY7k7yWcL/8ydCdbj
6nXcDD2BP5p+aFCNM6jTabH4aD+7NTiPARzxXYJazVDAm6nDdhml+rPLGt6lFg4ufL7AfCDCWoZ9
S1UtITnDA4UIw4uqbGmg7d8a5yeLY9YXERWtVf4FQHnZW9Q7lbXguYPmmIiRNVY0Xcwx+jZFdg6r
mKimzL8LX/H4GP3BbUeQkBO5a6JyxarK2NXMGcdm1QgyGBJXOM2lzR0whI+eyj9AofioqbDkXfJZ
xYDcMpIGuPcw3HYz0FzfD/GRriHw1GtapcYt5LhTM7/0FoESI4wbVtFX3fkU2CTiaoqlRLr0/0Cr
ine+ZIyeZ2wwsQxoMTKak6uRvhDgKYWofo2JFldbqGTtsDBkmzvLtZM3CbOqTcJ6DO8ny1J7pCF4
ja/cluSedyDhbB9zPcez1bTw70zC0HwpmdWTTRxhyezN+Vn2S97IGpHKtFTU3A4/LLGcTQ5nIjdJ
P1Mk9YX+LXDzf+Vz7j7osjhQlqI5Sljt9n32PZOYJ24Vfzjjg4hteWD5TSyGw5Yj5cQTpu5Znr66
lvsupbxPoKklBcz4zKUua+I7tmszRFHzLdJEsMKEMWmBoanYhnUIo0yn+McDuAD4ePR4YXCIGVuT
BKZUKKheKKihGZNqWDsc3KFTHMBaehTRpvsMk/ioW57qzCsJnhbDupshjTGflduAYYiteskDqbqr
UXAhM4ETkzGBrV+EVkKB4whx2/SiFftOFrBDC4jAA96Wu/x0S80Gecb6Tmpk3LXLiiOYu2IbTZaz
Zj7hqcolxj4bjjkJt5kCnBYIrdHTq+V8u7ntbowyYbESI5LVAfkr0xHdoTTKC30JHf4Wm1mxdhhG
xwykLO88Uc+/YWPRaW9T+WIEYmd2+b2dk2geE9FcZn2M4mnmJCXrM4WbIm53drh8P/zGvHM1JOAZ
SbwwZHQiTc4kYfbVVk8V1iQwNABh2z5hG+BQqeikoDZsxTrZMstrFFbIExk+qd47V6NVnawUEXcA
Wb2L6t1QMNzHQZqx9mqCg9bTFl2Tb9MIadJR6V/fwI849E52dug/Ptk8qjrx7rvGe6ulpza1WwMY
iZbJruXBSdP0NYzIRrlj8sSZwl/Bvd/1hiJ0YxUU/8ZsM11v1SlnJdu+Pln3Jgum1RL80YUq9s2y
U7KrJ1hrM46E4tfhIXV82otLc2H630+Tmd8ig1xACLSjMKkySZKbJ7TDPBN8tkZ+BUoHcV86qCX9
q+k2tzEHORh5JAYioX7shFBJGnpPoVHvZzdLN0ILyKpzkG/GEPJmHnGq2z723Ek4v4LTW2s2BVPN
8WILEv3koSEEmlFx8X5tR20b8EEr2FHtjut4NdvhhWNsroL+SFPefZ5P9ZK1wMgrxDmokWIZ4uAI
yGrLWrI5qgDEi8mojk0Us3GQsVZfCIO1M35Yfk6WqGavGi/wpQ443h786Xosy+BYGr8wdAC1DWjR
0FrKR21yVPc11/mMAq4uGG69FeT7csprwmWfNDbJZzEfmtx7KCxg22AAVqmhD2nIRyyDapOAFUF8
AsM+YHVc6oZByaQDd8WxmkBaoQeWwQgHdBCI+f20qUVvcADX9ck0gBYvemra0l3QEzHbB2G5jWHX
sRLpzjnq7F5O4U+Uuiv8Uoiq1vgb1ZZLj4HGmmvhFnfHxd3e4KoXHiCprGqvlTeD1UInuzROHoGV
QLUxl4ZlvxYXaY4XLuAvUZPclMJ1K9hSrbraW3IkMevjvrrVCXSDzscVAFZnIYfvZPVUpAI4kGuc
XKxihLi4Q43YGsYmiOlCgnyQRHCvO2V7Kxgbew6pevX/aeb/Pc0szP8tzrzrp6/yv6eZl3/g3+PM
huP+yzF9R5AIQLeSvkme+N/zzIZrEk0ObD/gP65vujb/1H8Emv1/sZgITCGIMtNVYQf8U8zKXUwF
6b9MzxFeENimZweOJ/9vZaLOko3+L4FmxzVNaQpPWpbtua4gKv3fA82NQz2ajCieYTx8bEtSeCkJ
i6S1vyvNpBrLvN8XcLZwL1JYFJrWPrCIqAIx17TXbSbwTFs6OXRmlpiGJK2VHv+aPqOi3HjzgePZ
hHKSv3VDEb2fFpjuwvZsuPIQwW+ku7L4mWZ5X1q82gtLbQOz+uvYDLlhMSOHAodcmAT5sgbiC7zR
aj558Tis0asCGvpYvcEz0JhDpFlu05TLf3oeAmSqKnqcNKGnpkVWnY3+adLxEasNy3CXk7Hx9ReO
0rs0tzgw4/5kSfvicA9e9Q56RlTh+C4sfgCuatUqMbuXnnU21rZ2yyWcYVReqcLENnmpXXmeJr3x
2dX71HnkQ1euLOBjpOSGU2H7OfNIfYy7maPYb7CC18esy8UmyfDxho5/n0oKISeJr1KSsTJoD6Rf
k3MXOsdfj3iUiNEnjJbZWHB1T9ruxXa8j7phtQjM422e5luT2HgklfXp52i6QX7zW3mfB6RnS6vS
yBbdj5vTgMb2iYUucV5gn4UmtOpDFl5bafU5dvx9nDh4hDuX2Ic7PFuq+aD4Y51SymEmDGc1oJz9
DA8iofdj1Rnyj5dMT20OgLn6oCWJUp4JzSvWBWYMFtSRZqUeQ2I3W++t8tR1bowJY6zsj3yiG+DF
iz3IS/aGF6zrUL3wpCzldyQgfQK01YSy3ofwmxMkZfrMmYx8pES2hVz0KIgZp78+XUwrazR/2Qef
wX2Pd27HtNJ/Z0nlrWu0xrsEd9OqGAuAHD4nOwYEq28uqQnWXpYQSJmuzBL7vgy758JPWa6XpDRV
ku7iNj8b2nfZX8AnlYCHvCpgm1fmO4Pqs9OgnoXnw5kNazBWXPBmv2DeaYnYTU5xnuGrWMewpTmx
gkyyq6J4EbDs8Tnzmaifk6Gd+SAqvS7AFdK9iK5p7oMJ2vI0pB9OGdTb2B57FFqWa8acr8ee2tpC
s1HUCb2TmR5XZhCJTQ3IEzSfxazMXS0qiP1VcWHvSxbJodN/1dkbuG2GgHC+ePNUH+v+t8vz4KR9
g9uOjvfOlCbrmepbNHjCtXXnqpsROGul2RpIj0RdlTpPMWMfmja5dsfudyVDKCrMFhiNxCAvnyt8
VHur8ThLeRwhxpAu68J1P8Uk1JBxCCaa3orwZitOCU6ZaIHEGFmztVzu4tUiZShFJd44QG7O09o8
cAXY2BBk0W/VJvYVHmHgAqUsMJ+3GK9wtPZ3qSpbIPw8pVFsG7upoJehxW5L0cYvufZuPxS1t7ac
4RWYEBUDEVVnY4Onl+V9iq3H69ahPJrbVnbFPWPHxoEqjeDOmhrgzT1NarDqKqaGHob4XaLid8fE
ceNzz9pJvjCCiDkqO8vkCkJ7CEloI0VAkXFePqWhYqdzSUkQLlYIcj1CErDtyo3VR+lOCcmvd3bJ
hzh6Pfg477hzMRFkLa1NESmBpqCkuKrOfGzmJrRlcvSpwuJjy0/TmD+y3KToWdvTPk+rI1qBXmVz
jdGW92XtPIJkGs7FbD83SjD9s7LtJOgp3D05iULu/Rg7HlmZHEVkZ4fUvtodhS1zaXYrNxMt2MYa
tDgCXjeQ7gjLk5nAvug67zj5mBriIDslA9dQn/dj0O5tP4mPEeu2nd9334TLbkkByViEEfF4kxd6
iIAWhtI9F6JYfrncvnte5EWjfujyDcDJJLcIgON+sj1Iow0MqiItrqUJmiHE3JyzgMeoRnRYgslq
+bYMnY2snlSY3/CscwHqDXnC2z5ue0uf3bk4Bx0/FMRYpjOiKjN74BKzJgV84abKLoQEGnjr+IO1
hym6xLvFAIUF1E2L3cBFCsouKgY7NzKEEX5X/MT10WusJ9sQ+C6Xu2VaETkwoe/qbtwIP4q3zpMZ
zI9z2vRXowP/ZPTOPowhHzUti4cxmOxNZWDi9OkmiUekCoa8bYYxLO7gVneT8y543TsIIXcmJhVG
/xl3lJf/rbgM8nSIGwFj6y5HANtXjpoJWaCIvtluDs+OJfvK0uF9Pxm3woCnG7lHUQeXmZ/3jsH4
I82bp2wowuPc/1rY4rbRUgrCMvjNN1usV5Wkk9S+9HnF7M7+1Ru2Xjoa93QEfhMSJsDXOtscPQq2
lEbpMtN0b/XutMlVu9Vkd9n3TV8cjv1KuDeH1/O7zEGrOuNfW8JHdKufqg++iL2yzUeb40QK2Ze1
7uuk+3Uxj/SxNfZDG2HyaejSQpSru+FI0pmyPv7ton2ZUxlvvcmh1qvDoOSHNJEK6Hh10S3Oeehq
LDvoHgWcPPVDdAjj9mZMVbLBH6owiENCsZiBcHx0d52dOJux7wjtkw9R9RCs8DoEVL9yxy/jadcD
7N6FRbtxxx29lPW+aulrak4dpyzbpcFfN8O1rekkDUd+vez75zg80tiiN6Y2oV31hyyYi7UjCwi8
CRqBOpfjfeTOj6DizNkyceQpQIDF/AjXlPWHX35K0itmC4g0iZ5dr96LoTu3g7iFESXLmS8czJdr
u5EXMTSnwdPXOvG2pR08yNEBnwT0pUQcJfiFIx6HJKpO7oonuHTPo+YVG4BVG5DGFdergCO6t/Oz
OTXPlYPdn962A2vpB4x3YCbyG2raPjKM6ZB2zZ7VPpO34skNq/7QO+1zrY+2pd4DLR88pTZN3p/n
PNaEM0Gw2AsO3rrig3/xGvdDJxUYaF4FVRi8h0NDV5ZQT9iz+N17XHz86sewSn3X/qk1HPuKWFS6
JJNUo/e0uC2RVSq7CWHS3c36tQ9pwvYY98SI6kiZ1D6sqj/1BNV7Ni1qKMwO+VPZ6wB6ASvfnBvp
4Dy6+LoovgORYEf8naE+inzfRJrrW9+iro7tCRqLRd2eGKYLjk9KzBT/TkA4E5RDOfpHo/dXxC9W
9PweGkBcVkzHFsv0DdtbCMMIrn07gbjM0+WeCDgfuoLWFgJb4MJ/qfv7qk5/kxHHI0w2QOc86yxr
N5jW/StGe9IGCa5iVnRuKS+9HTCSb90Ou47VvZi4j/BhvB7c2FIX21oybSQoxDRfdCr+VG32wjrg
VIe0o7kTL8jyxwQqsEvLRfv1h21UL5shssl0gBM2oA7OfqFNGiT+tC8JElDugHapndOw5JUQtpBk
uNsENkl5toy7jvq+lcqznzrM/+C5JwBPqu4wTe1jbCVX3X5OJvlb2f6QUL4UhjiYzfieO2zRAFmC
YbkFcfgqTKy3EviIquirT2ACt+FA1Kv0uPBY6N3B8Opk9jMU9oww+3wZDO/bJ2Iytss6rIDy2Pbo
UPFDQcPWEAfbJJjfg8jtHsfGBQ7aUCaJLGHw+8OktvXa9M+U8fZInouSHoLIiSi59Ys9fxPLHuJn
4AMNjByI0ALtbGCljVReOoe0oMpTBTbnS8E9bSD8qHo69MCETNypcZ4hrgFF8e8Syxx3RineBw3x
hQvlgx3ZX8sjlk3zdzZzORgtlD80nrsZLyKcS2o09XQ0ZHKTsHwoKd6pqN1S5bqcTPhfYd7MmzC0
XUyU8mYMOXFB+cKzSB0SK5ZZf5NWx8JqnxvDo93XRL4ZuiuOOnDKafOn8ftrJCn8K8f9UDnjJomq
YJ08ohE9ik58+hBfYBtYGP5n6g6t/pqBi8ToX70bdNnnCZtdsvvs2Cdiy3ee4/2a+JvXgknjLkgm
bMQtPZvlMa/mly6jQDMmFFjVLS9Gp3stJ8jMVe59x6kY19kYvM4OTz+ufJaWpJJqUEg1/sw5LKOd
a2dPkVV8AYvaFQrESzAmnwq+LPY62PsAdu7CEgRi3ZiP4JmPxG3XTmjs7EXgUQU20ERmiCvveka0
K4g0dSU/6WwMPwyk/hSKB5/SaQmYr309uRtY/aZ5g4r6o3IgQ20G31hwGR6T5NPm0UiR0zawx4iW
gXLQk8Xs4XRbXKYx3sjGCn7M4cvKwSVXCHAORpmOkDtvCkJE/CimTrjfzjWpP32v+KWOzuWXnl4z
1V8dLKqHkFI8olo7VWEYUm2PvZbJecPl6+wG0x9N/cu919/g0ZSHSJmPhdP9qRKjotIt2vWAuHZB
5vyNfSwleGTm0dtRWso92sgOJZVe66AKyDjngmo+NondxM0ZqWHVWrW7maM+2+T1/Oix+7/rIiN+
S9vwwZWU5jmdWx6AmOKMIrrONyh+yRrqbxufwZYSVdpQk/ro1E/B7BabskRi7dRGpyfPyabnzp6P
81QtaE7M0UNBOvQfIgiXTBJT3a4qg19w6q8lE99DYg/MqYYMVhZNCuAK1gkdEluSfBMWIWtelQTn
Ycg39AOyRq7gIAldkA1PQ9o2+YmfA8DbbPnAB9ICc0oqcECM+juRAyawrHJbSGG+4VZQwXHy8LTE
aqpWS5VxTIq9VMUVyARta5Xt3pOMe40zLmmmhTaAwZtcvOO9xW0GVjdFHNRht/EU4ZGq4eYiAOne
9XVJnjS2j6merj3XTcQp6hcE1cbs5B0/07e8dattl6Cm5/b8kaXTTiVTjGkL/z63cZC2Mk53NbUR
URBnjyHG7VqMyXtrFNaeUB2vTL47HaDGz8wCOZO5+m0sSYZ5BNPWoB6+8hgt2ENEKcb5XI8Nyu07
jVQ04aWutbMqEOUtLsC4tP07u/MqSn5z5vq+s3i18HlqLu/8Kubm+M+JDCYNikldvlmKpIhOo3EH
jOQtyiRVoUOSParomnlJA80LCLQ7ODU/Wu2e0hH+MeBoYDm8hhp0vzUxjP4LQWgf5v23pKDhXEe2
ef7nw57agE0I5np2qMVqyGS6tSTvWnfW1xCcx2Cl+UejOe61RPa0QUr6SE9WZOiN9qqSjyJ2T5q+
a8BLc1rBaQnYVEiCnMbAK8QmQLHGhHxeNjdd46bwNGYONPgubKrxCJbzeJfoftzxki3pYqruXXpw
zzWdKKvM6emIddRj7KA1TtnsEiMgRGtwsj865F3xFBJ0adhI48VCXG//ullCeswL3twCg2UWTMYx
Cqx9lQQ7ewFvsfOm42lU7DMUfjbLJ28Wjyq6s/wXq6mLdy6PEL7NXeRYYi9NpjspMM66QfZWDPEj
z9uqMaeHwsg2U8oj7ML7puhG+aeqwySW2dah83D3dJVLQ2yLj4FZMrwmTY0bja0U3P9NK9I/TCRy
I9P4oLjipSC0P50QmPBEagBEa/VVpxgCXbcJKEWHqpJgDDY62gYtnHpgcxoM+wraXzrM66Yfj0aI
K53UNkZaO/U3JcVIlML37Tk37g0SQ1OCoTIXb3x5b9S4Aa8hzrVu0Cuoq5rjtTku/3xAAa/NN04o
twKJwhk/qg3tUupA44V/GBlNNmXU6bcufOnzmq+srHipldZ0nLp5MTmCOrKt+egxPbk9FXghCQOq
n9yviZa+C2Ckp1k7n4SOKZxMfx3V2tue4ruVmjys/1i3k7TZWZZLXC7HQeUxLJTIDysrQ71xWEHd
CSdtV8D1UGO4ea+rEVXQaAX8fOksG/eFa2UUEGDzh7qD+hAAkMApWD+EVghrK563Xdyz7cgJrUym
5NUKJGWlKrxO2az/6JxmrXRw401T4M3X6PApkiwXjPqlq9gzGqPmlOKSyW/Z4kci9LmjHK73bnky
LvuoiUZlbE116/2mnLE4rat515DT9vJWr1XG+y8ccnUUc42MUg3bXqvqxuM8VNCojMnxLmOcD/vM
3AuZz/el8wIBJb9SZ0bhD/76dfph4BvdUn0Xb4K+vU9srGKlGF4Ct4Xii09jsA1s+ZbaEN9v3zFU
GFvFsYZbqfvoe2d69ieQ80A4CXV4/JxJrySHGGWaGm0MJiKoh5Wvrde0xr2Yze0JIxLX8juCz7SN
gs/eBiByIKp7HjaM9KvgxG0GrvIhyaOtEvYmlFa9NTrKXuhP8bbFqP9GvPaexYYI2G5EeL9QOQaG
w+lyJEzZPwzzk9NGzk4sxpBslinXmfoa+0Z7DflUMPubhrXLDYaTSOWfRecjPk2j9wgfoDg5EfkM
Iu94SVJuRRWgnv3AhXDl24r07xjdeHqLiHsflzWsyL7BVjN9S/HB/nZFQZGLzN/tqqw2mT3ah7z1
NyKcgqvLqAn6t62/s7I/EB5ub5CyrmPeefdDEx6ISRTPdjQOZ2wxBD7wSWeq0/DLgDgwvH+Qimwv
dFfSfFafptwnzKIncS7d1KEEMbZ2kGvo4YqG/lAnqfXyz5+GPdzIeskI6Uj4r40D0b0vquASO4X/
OpLYUiLst42UNEAaqdz5PmOGH4LgCDr8kdLLus8EFyEA8be4yCeWnUSb6sKoHpto8ndWgXSeqyI5
B2PxmAzMVvGshjfPFRq3IaYALA9/0qrUT+FhSsRAsAMCepv7xo1QG2EGbit3pgATZJWw+MeElcw6
Ie018TDboqrera7PVpJ6k2cS6pydfkx9cevaNyd/1yAGPyhq8uGPUAn4z5/2BFt0N32xFh/3mP3L
G7yy8hZ5JdE0zc6z4R4NUsOlwg0LcnJcgEyLwvPmIU8fogHVn1rElybOu4uRxOJc9+Ozja3xsdGe
3FpUmW5i3gbcgr1tjmKxs1mY3LdlcLBI3h3GyTwYhVs/MqbSRhm5xZXF/Rt3RgIAVZNtCTiZnwuZ
gi6nV68TwLQCggQ4qGlwbyxx5uB553Xv71yVNBeWl82FCORSEJdBRsSEdSqVEZ3U8l/DTEjTSsRx
6Cr6E2arP2YloQO/e1TaWNUBWmWt0+FmmP3IoiSRG9MxvkJSoS/hgBt+yvxFk62ih3jKiGLppvgZ
1bHyz3OLDMs97UwbE2wV/gBv7//4K//591QIGh+m5//V0R9/bLNvaNvJ2s797DrVZnrOLQglRZY3
+NmLahuV3Lq8Ji1vVjJyeRtd+1BTOXGlBTnZULA4leNlLNR8byY4rrnnDl+qGr5xggEI9Ng1VqQ6
VSLNB7/h9UwDZfwVT+F+VnP7l4vyUhjgfoKoY3oto/EhIfi/M2tb7QfatgIliacV5UhDVqYeYtEs
D40/vtZ5zwqL2tfNbLr+1lQxPPEMt+MgZPJul5Du0CGmk9PF07qOcO56bC6pxLEfyi6pXyv1UjpJ
/GI3LZK29NnYZS5w2G7+oirjPVN1/xTpricEaoA8HVgCp/mDjxvhUzKxbYelKX1AP6KeWn8k0HLH
1vuY5mrgNRTG23/+tI/FAiBZ5+HYXUvHlc9BjOLuinokj11aZM6LGOf1eCtqEPjm2ERP2mRLl5RM
Mb2VvtE/iyZP0oPBRbtP2HDXWOXcV6Owy+s8LKEhZrQ18LkRLivrXasPUAkVFcheS+AgpVvwzk+2
JHWIRbBUrn2/O4UuPpEWIbsVxruYFQQVjjHKvShpy/KcU2piuWFkp5KDazV7qXHgECVgP5T7NA+D
dW/i94IgGbEhiYltdzbtV3m6oQ7jD3HuawEonDeGPJLwq+0exy6y12jgqIwIzw+JUHsagOk0cMCz
D+nB1gqxycRoOkiIE7TMJDunpmskzvWWPufxMtP+tglj/zIynGKfgJcoGeT7DNuh5RT3cqGZelO4
7UcnICTVWqvit+9mmmGGyN8p0ugB8zg7zF0y9JwLFXg/LrwZcMicu/gFOPMt9OsTDAOOML5GpGmS
VQ7GA6t/e0/lbcaVPrfYGDGGX6p2xopkXqGSSW6pCYvzqqhx+VQ37hCk61vs8bhsrOU+gOpVBOcO
10NQ9G/RHCMRYtDa2AmcGKL0GByd0qF4hmKCYTD3MECg9GAu3xpsVXPbAsNT581uYMclTobMYDhy
bEu84jRyjk/zo2z9X1bgwxpfB55e1pFyxt1pqDdYSfAjjcLcjNCrlY7RtwTZYcrxziSaAPgWi/XZ
SY99yq4btQpYrKQOuBd/nKx56n3bxVVHntiLji5D1F3ZnrO2wOIRopqUon5vE7Nc5e30arYB5WMa
I2XgUftqU8+DB52mhgcdMxmxYVo2JdyKOFvRJZKvKIjgeGcx/x4zvtBMOyAgN3+Z0P4GaV9cVbnH
9FkcvNG5RRVeVyRiuVHp3lSpgkhKcULFIGLNwY9ATOeDe0/zGWgU0ZmBkKO5QLSCMf5ERA5POisI
5dO43k6kgDQRhgwbNrAxAHLfkQvDbQKVxfawPgt8IMFBRQcvYrfl+T+GZkdWyu6eKgp+gIzo9MVj
z0mdW249WAERDVTVft9dLWr87saowqZdNG9Qtt5j+JA9bkVdwUM1aVAWOZF/L2aF5gQ/Ou1Zw4G7
cLAbchEzVnSSZdt8ubDxR4t+ziyM1n5HrzSRVJRytgIHpzX+qIL8NyXjmNbyEtWcygd3ca/pqf+M
w/gykiWb/OiX6C8bDSrVW/3jCmHfuTlPjucgrw1z/8yHuRmpYwX3FK8KELQVLYHrOnBYnk50j/dj
9jRYYgvNBHTwSMDcDrOF/PuTFYLTMWUi9lxwE7wY76i4pbQLp0Db0rPYCHwNIZH17Kfx4p+Crth1
wKPemjMB4gRcQt8xVfm8mxte/yvCD+fWCLx16zKvWIRAdyxN5lXbMuux8eorrqEsapAVIYSDUmKR
6/GrzoP40XQRbgRfoSqK0mPm4oiMPbEUxdjL/UdtOnZM5CVwizasl7BjBZsmYl+SAcumv5MW7YoF
ZhHDpsOdFsI6XtfDrWhYvc0JtyFsZ1u3DEAz5pIlNUsSUfL/4kruF0NEOjaKuYvNtk9PKUagOulw
6Q58+8MOczUxHiLI9b2aaIYKu4IUAgRvw3T2xCge45hS29oNFphyy9uxHf+YbvjUR/MGgKfeQIT+
sJzQ3LNiqCCbPIsyeXcd9Z0OA2kXCHu4Yu5htdXcMuzr4NOTRHb4leslKSKWOpkzL8y2DrsjTdVx
IJ9Go9p7qfVbhvGdPalwZXlTuoPVgGfU4q7DmcJ11P+UA7gIPtmGsL4ys0Pk2MQ8u4wX6rIeGqiv
nnHYZvQqMpip04TxM0NRyHLuIp76Bm+F/4Om4oXDbs4n9K5zMTQ405vwZ2q9mw0K9kTYvXTx7aZX
qJOsmdS9L0cak8U2ZOVoDj6ezpgPAkVll86fmjCXGeCer1xmJ7x/n5S+kRHDr+7ZAzEWloVGRHM1
0ypO9M4Dgx/ZJ8DtrJon4y1Bjzr3Ec2aVGFABNuRmRR3c2/PLFINY4Xl+y7CQ+1LhUalmy3UTlbW
uM1i1cIMykyi48aFv/BU8sXbMtYE23kqNj2dl7If78MeXE0FBcGoWHRUNYzvMnVO/ehD0CrqaTU6
7n70r13h8nkSV2O/RukhcMt9FSACWnX3Gi0e94QaRGKtAf4WzRkhRQSlJsai5iS/xNjTTT80MKQm
A+8e4kaRxP7agx3HhjgdMEZ4/IIcL1sPCPUomPRg5lVV8pjy9malt6qHkIyLNT6R1Hk3lzMvlI/S
Nt5ix7zxub/OLBdZ9LKtGvSlGyR6XApluxbY50p7fh4jQKZ8085I0t4a2BfPGJE+OwvoAnKge8mG
aqclJJ70voD3bUQrpm5gpPDrkhDwhd0Za7PLaLWV+jhaHe1+0eecUWSUiOrf2DuP5saVLk3/lY5Z
D24DCT8x0xFNJ1IkJUqUK20QsvDe49fPA1BVrKpbfae//WwYRCIToAGQec55DXwOTOoct+UmDSGF
yKm8xNYFc72ZaLpyYUao/BQhi3skddM+Xk0vZp5iFoaep2J/moh0k/XDSFrWb4NMgaypQL5ueIB2
8bWsUOlvgmitx6g0S50H1Dhg+VPvewfeepEPsJtYomlhJZbDiMGHbM1zUO/1ZV5DzfZVYy3AJ1EB
usRR45Uy0taP62Odd+9pUSZzLHXjhSm8i3pIoExoEUp9OFB0T8K6bmo45bC0sSxnGgUapaPgm5Jj
z1WAlaXzInv+RgEBDS6xfVX6GCFrw78AXYSBVL7GvFOZu6kpY72WrWQfDKncl8vYNb4NSk0a1Qrv
yVsBF/kQkatyhaYftqk8WKljki1M1Yt+8B9UZY0GlkuirH8wm+5a68mA1AqUcXNgXkFSfoTCLph7
uG5aag1GlLdzR9thbN1AHW62kpusob8demsVeTxo+HGRfSZJEMB165VGXeSWdtXmxbr0rJ1IuiNA
AHnuKuqijNtrp+guc4nyKMzad5JRCCYNQAEU4OnW8OAHFmIEMgycPocGVgU69lTk0hBfVCxcPKnM
WyllfJGpc729KcHfb7LYvbHhmqJ3DajhXWethyFt8kp8fyDOIQMW4YPVFihTyTY1VrToPMqehRLc
N2F87cAnnometRQ0bsygnWwemclCV1rSeRbVDiu5zsv4YMUkClTM9DIb/SenccO5Ryqucetbo6JK
p1ltvWmql1K2ydqmEZKeEFgRAAFE6o11krTWMQaMmW2geQh7xD+oyPamODgpITzIrj/4TXGZJkC7
ndb6cLL2AV/CpxJ11qHgh1eie0Mp71MVMazUbrGSjECUDHMF+Z2FZhtvkB6AWvfGaxjBxy3Qlw1T
flo1vJf96LWRjr0DiCksk43RU6OquMXQ0ed/1klT+Eq7kKoyXFhG8qm68aJjyr+IEe8iz5k9S9zD
u14P1k1prYYglx6Gjhyt7FYs9AJq5pnu3MaGAYVxKFeYGC6Flw5zQwEarRfRrU3oCchKnzWAMGHX
oACWdHcoI7FsxnP2SjFJc0TAGNcVav0HFD7NeZZU8TcjzQ9Z7refumHNvdKI34aWHwB+uHxEejRZ
sQ7wdsDm9K3RoKxaK1F+JIxHlSRP9VeTSs00XBPaVZBr3bc+HrMaWN4c0DaV0GwLjY1t1clV3JBr
JF/bYOipfQAnaT77tWEjlxXgMDJzEd57UCw82WKhuldEg9Km5IkAODN0Dm0tDXOCEPNbMfT7YvzA
cVrgq+g0rxieQPjJLO8Io6GD4uYPW01tk53wWFm0SWMdrQqkYslD8c2FfDcN7xL5JlFV+0mg4I7V
RxkdWv7VNUywWWea3kbz3HuhorgmEEjv/HqfFdYHt7C36mGQ9dhqQyQBLjbIxlbI5Q0RAYw/7JTn
RsnU0ODpYOQlsw3F2VZTDExZm1dfWHeZEl2XulrdRHB251LEBc1iejMkMphRrN9SvYF+3hcrPeub
TeQWl7qQ4lngBp+wBwHyNDAZbcSOch1RA9bIvQHtoNRSC3KZewhtYHuueokKyACkDhXPUEfqrMFO
Abz9qlR8+2nwxTuXblf7wEmcPaTdchFg6KqyAsCpY5nWkA65O5Ykvy4i0NyIAKlvOnSkoeH3CRNW
gpm070X4EraYcWh59BmOkyEMDn6wNNrDYGfqr6Q5K4ZmJQrvlvVFuvaS6hPYGbUD0dyDlbQp/TdH
qQDGWAXMrbbDWqfhadNprINti2iaaqsTu8EhI6gO2hulZYETqyVfP80vjR4bChXEQQA1G4OapaeC
g6qG5pvFDcS1QNjnqepbA2jdosATWeYDJGl7aXK5VzHIBYBj0Z3Xwi8u6nopy8mlHXrw+EMy/CwB
Hgy5AlYDE2tpNt9YWD22gapDZJZH411x00PoBtOzsBQY8uW40oVvVi6cRLszgBjZUg57DFMM0pZA
LjpYbjb53gsrAhoJGUWZOYVEugnpcL9EELXCmH0wim0PUzqqIniYhrVVXKVb1BBIgjGTTVVuqWPq
wX2SIL053CCTpe3sLCuWlUHMbVpPmdWNDCJCLwHHsISDt/QGVV2aEqrYeRNFl4prPyZdW42XFnqW
KnYRlf7QE10jpvCJBSi8HMt+7HhkxwWhZRE1R5zXq02YOpeitgQkyTQDPic2lqr5aObsXBQ9G6nd
lTVWQQqUUFti8VLF0J2YcMqoqF/xfoOjqydAcHGbmoeo42+ySlmaSQHhkCgw6X2gR4ikksFjMedq
KdJZxNHlxorEsMxLxI4rZSRs8Ciu0hyJuhIeHehi0pImWXaeu2m80QEgK42COidENorCSC9kGBta
FiDfgVCpE/5rKlKcDTGjmlEZuFEilvlKH8hUR5EyDLJrN4EVMUqLLIouXuOGRyiurIAXIHPmPyFn
fTWiewy7PUDMJ77D5pE4jJRlSTmVCEVzEEa1wu7YUp1HeqAj78FiInPyUR8e+6SuacFTojytNPdk
OIF9JkY9q2Rrp2n1h0GVdp6H4TvMEmhNgzfaQsYb1SMe8nVw1QARry1DO5Zw6MnIqzvFIFesvyVt
XWJHANo0QjLT1g5FGd6m+owyM/wnzpl47b0yhNdqL3aa3x3tYtjpSbOvIGfx50Pu7vAeAPC6l13y
GLVInpVS24syulPTDDChE6LgbQcQ50p9bujogEtIGw3Qi1yS9C1KDHOi7VAhU9g5jw4hMWXmFten
vBbLKDXvPFn68Ernw7b6I6XYdW5HqJOiM+3ZjUOlxoI6Si2f9ZLM52h3DtQ80CxkkGRD3vmJhDCX
7dyLVKzB626C8Mrqm0cfiA+qGIgFGP61EXj3/BDRlsRgP2s7+zHtgFcbKLiRPXE1VKQiFG+kbi11
xd5wIdCS0mahgpxx3qzkNHwv+uCZPNgDMm+Ezuk6FAJQUXEoWgLcKK5fS4sFShwEN4MpuPS7HKEz
qHyghmeyir68bt4VQ1At9frVVtDEbSKoWAjXdWu/r45GxzMPNdJPsN+vkkmatQHiZDCn9kjlwopW
3hzNTteNb4dISLr3BAevQoDA7mUQfzUeXOhB499IuRA2FfSsqPSDmSXqclnzH81lnG8sgcJ+qKr7
sAfJGmvdsNEUfW5RmbwgzXY7EH40DtmQ1NTVhW6DRGi5ckiVkwsiT05RPwP5Z2aXRqvdAjjulklL
9GPAOABYnV/UnZkd2goQavzUBwhUtEJ6EeS2uftn0kL0wCtUDW30yjwoukvuEmPsGDq+3yXXBeoG
s0x2SWKYexK0Fp+ehHzmHRIKA4HhvmZ1vdXC4q4EY1EY7XNbwfLvqujTyASBJMGH5DdH0q3MtX03
h+55STFz2OtJhjrEFio2ubtKzrm6eDyEOaoPrY0+Uau8ZBqPoLzVkAdUnrWqvEv4Xrli37EGobxo
sEiK5V3K8pkJF2vnxO6BGAm/nJsZ/IM+aGU0aTB2g0pHGYYkEAlLu3j3OuAI8PCXbcSCxBMYKvf8
L32EOKR6l2fdq92xws2GGHqms9PBeqwSl8SJAUehhqICxAlMS5S9Sxpkyd7FEgfPriuT+C7W02s4
rPfmwOxRONFFAJZ8lqufRZIhjIbkLUKzPLpj1b3OHCw3g6Z/8MriiP0N0gVGjegfBO8QRkzlBkcH
LPRFWZhPWOxuyopKm5m1B1UHqzz+rC9ZpaoLw/b4qTPBBOEijqM/NI6NHF6YjHbTxg3ECBYFSbkv
7GOstSZfNBdAGMMVPoNcUiFmbjlUT8Ua3hHW11gcAPsPxQvEzGJmgU1kN9YlTvgZdKhzmCTMQ284
ZK415pP9hVIn18YoLOIZ774Z30eCb1AObYNz2g2wbUA3QUumDEke5MHLRRMj4zUMYu+rrPRNVliD
rz7kOG9cevlH3xBLtV3yiLorJe6qJfirmuvMlVH2aI0ro0YjLctqbMsKAq62x2PIYDnWhMglVGVG
sCyjFKwno1B6rMPp4GkhHBJR4NG2ZYaGs9UzdwYKdspC38lNct30A2aDInxeuNx2dhO8J+ZQLAdR
oXcpeYjmqyu/iclqNsFSIsJPtDG1yal050onsTbLGpIwZllv4e3e9cYeOn4xh1SbL0FYjjOKbAIf
KvRjjsxalubqojLR52oIfVGbia/btPuw5Wyj4y4bmc2xpeIq6+KDpD9FSSCzlXqRaLq0zCrEc8Bb
Iqh21Ml52tAy3+H7rISfPaNclgPW4oEvGvkyy0cokpFKBN3doqkgFBcgAyqdcFIORtZs3LBkRmcq
AwaRaRBzNSVtZ2i27FBfOsSDdOMnIYUE1C+4snVkwTrtNuQLNsOtPIvWqpqTx0z6XW2lJS7n9cFM
5J2rY8yUJ97GR+l2buOZHSv9EwTOhRQB1wKOdNX3xa40wCU3iGBkJfBfrDZRWmMqQ+YdIGNXtSsI
HsybrnBWp49cxy9ekaSrYSDl1gGAFUqF0bGKcIcWl4+1Y64b9HQ6pEw9nxSlh87IApniUV/sVc/I
HyqNt/ObniR0SVF41HJztX3io5VY1/590QBtvRty6aOSSm5j299SCveWMNyKZZ35IFTqHGOUkIST
4cmrwOQ50uWesqRi0vbhttWTldq43bzKzKsRCh2NmhesoUiGQqNFKh2leJkUIYkt/Adka202OWJr
wInm5NFyJnnvCpSCuvF03AtlDd2XrMXLV7k16oA1rqJz5ih4rCoZArhySf7j2ZNtsnHg5+eFaZFp
R5iszKqU7EB6UypMpi0u3rNQbd4pFyNT7+AfQ5VllujuoyjTnZV9Q5JhPlgIC6naRdN474Di4lU5
ihAiHiHPwSVcRWq0oQazTgc+OQp1kFGyb6Xd7VylfOo6JbjEnQR9ggDRDbSKqFvm0GyYRDzye3ph
ISDl9zBQCpKrrUa4GW0iPcemT/GfHQeTK9euqcXp3Pp2iaFAJA/ztBk2EbK2oSiP1lCvIsN6Ywog
kLKwjy4qnUKm/0Ckg2eK7e0HJFoERkGrocxeS6W8MAsype6GWMKFqF3fa765N1TzwRoAZ+j90eHm
JWGEhoJ87UPkwhDzNh6RlqXSIQ6HUnRdllQJMMf0upqMtiK9jMfIKxZreOdcNDyl9dDeS074nPtg
DyXV/gjtG3yf9iFp/63WoJxX2URr2oXXpnedOVyP4mFhR5qPWb5T0GLVsAfCSHAeDNmFjtgZK/ni
Qcge4lvS3DQEstgYU5LwygAMt+RIDMoBiSzPcqHddXUR4g3dUt+OXrEwihBEYgqNoVT0FELnVYMb
IwJtYlZ20SquKZXHEs/C3tDjuW8SSjVcjrr7Pt6edletUikGvGiIG6BTTKlFddMjfsIqGlkRF2iT
1DQvuslqD1GagXR7urVd6RYp7xpYEupJ+Nrd6zmLesXiwxQ1tEVd990thSWkTaJNrBtUIuDe57Ch
SkmW57XV7XMh3/dwpuaazYerm+7SkeIRc4mwDrDBEG53EHFLY/pAoo0amk+5hWcbt3BrG5eBC5q+
iN9F7CWI/opd6EBERN8HpQHNWySBsZcaPCNSDLPCDmV6ynPviRrd0o3oM8YmUxnJSZ2Et3W7de1v
ZsFzEB+W6M0onWu/je9yowFAywogB3wYwf3PSjVAL98ftccBykkYdS3ylKkH/4d3uQkXxiBNqrQb
BFT7RWehK4b5y0zpO7xePQQzgVwoDj+lRVkQbUhQkd2gSnNEmPy53gioeBxN0RHkRfHkqKMCbpbN
WgMNQqkQlUgdET7WAx7mVBI3ZcHcJMFRpx4RG8QWuGbLHoqScuu/tZQfAXR67sp0cFuNYmfek5Sj
Iu1eGVZtX5SDfpSa6kMPsOzKCkDx6hCrlz4I2Hag/qjyTEc+hfSqlYz5jDq89Ax5DXkcPEARo4Ic
73Vd+vQxaUMXL0XRgaqw40TtlqwMuWUwmI5G9rCK05Tlq5FuZJ2FsG2o2M27UPI7qqMaaaWe5BZu
diulla3VuDI1NP3NyVSieYRiddhZ9dDKl4BW3HpYRhWWr3Vfr5SSkn+KZNmsQb+wDtXFKARLMQWQ
e2Urt9SCLpHWPgB7Hsih2wUx7fCROugJqcadDahyO2IclFjHGigesk2Kgrfo3lFTEkubeuCCesRS
1oynGpFbpGDuqMsUZM+iRaZiTIIlRnrRdzvVsKjJDO5n5jE9ODLBLLBCrn3FxAW+/laG+64Q6RU3
cZvnH+qg4JpW70M7yA6jRqgoqRdwPnNWYUGEa2sLOtL+kExmCx0Bi8EZU629Nrd86m5KwWo8kO5E
ye9ulGDKkrlXPCuqrWzccPimQPSs7XjJb7ErSfxhBIL9wKjPikoMmotmtgo6N1u3qbl3LXVfG+Ja
OOC70BTCis/G7G7klAB4gthjFVsvQN8jMNN3zEDIMkBmC9rsfpwEKolEKe5DB9/mE5ot+ccc0sgS
xmixpOwgVcq9kLO9I6HQqlQKlSaCacxaBgoA4do1B7HEivTVG8oaCGPyPFHn//2t+1/uR/qL4/Zb
mvUFxuvVyYD7x+Z/rJe3y/89jjg3jQ7d562Lj/TqJf4o/7HT/ri6+73DLwfltF8fa/FSvfyyAe4Q
c+Gb+qPob0mgRtV3i/Cx53935799TEe56/9RXMCafp/TzzMe/WvU+P3+z//4z4RyTPGLtgD9v4zS
/2KtpVq2jVAAIgHIC3wXFlD+0oRgOUFq3ha2agksyr8bpYu/DN3Ci4ldJilXxAO+6wpo4i9NpSL7
Q6dA/1eM0hVN/kVWwASTDClYaCoS+YYiC+03WQFhJ1LF8hvHNmnXRU66Txxq9YbG4gWnWGvGg4A5
1Mfhc5BrABDgyEAQXJqU9W4c8t2NGVVrwrIlEguXmm6lV06e7YIC7H+RjQrPqMr2iKS6rrtFczHb
yi1zG9pQwPutWYz/40yNqdBJuvDJfWnN3NWHvR9woyI5NNZuKQZi1PgWy8Wz2hSv9kDenahM6m+c
DFtHU0WmC7qBAVppXZBYnxCdIgALihYBlB/Uz/ROvpHk7L1gfSRpUPUMDb2VUVizeMvTdoemAV6v
NzIkrRVwoBuspl1sTYutgmnTPNfSy7bCkMdQ6iukRD4ccKN5Su0ldbWFnmEN0kSSsQ8xoIkFKb9C
auW5LapsLgQ+Vfzs7QJrIvJ/tbl0rO6i95HPlizIMFITU8vtb6PkXSYc2qnIkLUpSoU2S+2ZgoBI
X3YXDmFMJss8rkBksfwHBgCbYi6/Q4IYC7IuOTtMDr0AsXIP7cSwrbaFom0VWV0Xowtbj8nIMsKX
vXJQnU6IUau2cJe+qT741l1R6g4EcgpDoY6XcA+ilPLprT2kB+Ve8YtPMmCP5Nm0ZR7UAR06pIl9
/RPK/0UX9OmmwBmGcAOFZYRmKeib7drG63AdDLUC6xQ2FDi/y6HBPuP/P4f+8TkkZJ4S//7zc+6X
J9Eta2j/lwfRNOBL5EQx7L8MXEN4FgnbsEaJkZPGiWL/pVuGYdi2UKbm7/omyl+WsEyLNhNdDaHY
5+cQAicQ+AyeXoYKDkS3/6XnkM1j8Cd5E81QNR3tQQOJRJnPJ1sG+99ebv3ELRFT+Z+VAZCAyJW0
RNREkDouhs49VkWe7stUTvfTu/OLOtM1P/mpVXeE182mDo3ikEGOcZ790/Dz0QAHW1p8OgYJBnfL
nLsYWq3YAUAud0rVAMhVQGxtRKoupx2ntmn3tJ2HVn/Zwp7OJ8RxaFj2BuMyaHUcQGC9hzTh+DZq
iwxWcRo5G5vdmRrihHM6wgmq3BdrxxdiTRGQQByA572jZ2J33swjW+zIFH/tRXT8a6/SGOJ+2nvu
/Kex095zZ2s8lDyeKEPgeiH1VAGoLVFYH3hK6LD3SO7C9buSRBLsHRaR1rgVmY56NbVPm8r4oJtG
/LbD6rpgnwFLALr/rbOQ0KS+p10XDouZoPb7p8Z1nWXJvHjRR23/ZJCbj3OW5UjcaNetzzJzap+6
sSqzL6ZRkBF+7xbY9s9Hm7qNR2Pt6h/tdjTBJYk693NFx7mYqmQRZqBu2RoGR98q48t5c3p3fpm6
nDen8flQfPutfeoRo2sxcnirLruN1XoHVjTdU6JO90aKXqSjoZGFU22yb9CgaslJkto4NSAtflUy
92xOe6ZO08DpnZqAW2odqnPT5vRyGhyBekc9MwV/tBRJ5O7RK3f3hde4+zwaLkon9S+nrXO7UYNH
4/lMP6MrgV/F6mbqcu4X/zjI1K0jI607fvnnbtUwrH96Xn0tLP8NYbsDRrHVeGur8q9LEo0HE9Uy
lkVCRdqOlROLn58fBVFDpqlraukzcLR7y+7j0ZnafvSs4CnDy+bTCjb5WFI3yQXMWmgXD32EIoks
ifqKUKjeaEAA13kCWnAanUUU/8bRYEq0T6n4aXSJdjywD9uAaRlIaPjFavWi9gDkqT49yaWs3w0x
/oQyZdY1IIPi7pcOEuDbuzxOMdxFIWdieCCmkF9KRBSnTctSY4jWgEVG+ofdJsldZyhPcmKW+6nJ
C8mOoIxgraZNAcT89+Fx+XUwBRAJ9mej7CNIt9CUMPMe30lpq5H4Q9/MVUc0YcI7Lxvb/tRvbDvt
Hft1GjnmupHuBdoduwIcVplmukoADBktE8K5in3juTV6bzM1NaXDXtH7wxIjxo58Dv3OnSW5OB1l
asJpVLo6Ha8brGddz6Gxjcc0UpHt6sBLzBxVmmQxGJRISpk6tFZDTRXjy/RuepHqJNgOtf7VNm1O
O6a28+Z/d1hpGKx3f5ztvzzHn055Pgf2zYkVV5AreSb6YLjXnYJG5AAeA14HNVOPaBZojKPD8sXi
ADNQLGhB51Kezcc0up5I/kIGI3MlKiAXUm6rj7mKXK6Jh+lq2gy8MX1XOvBUxr2E4BqKCY+/DQrM
4muQMHLtEdd7ErCtzRwZXKGfirFnjVhJkWZk0QsK7XosshsJlA0VkcxDttYRkJFd4+jXWbStBHB0
2UzIYIxdYtkEseflN63ivJNl9CHG2vjdji/Tu+kFFbQaiT6uc0D3P7VPO6e21Bnc/Y9uWRuSdj6P
Pw+TwCBvHaDG087zaZKueeCJxq88ovqVFGU+ue+oXftlPSo/dns3Lbp90PUhwi3jdiLj0md0QTwW
YtNnFfQDS3MvvREjUIfIv4NPlgTXeHlQJg8q8dTE9cELdSq1+bBCdql+CS2bvACKg6dB+Kq1G920
gus4V18714HLCBAajwUE5jFDh4vkuMot/FDpcmImTS8l2KV1QaXyq9/UaNEvTxvp0ulFfJiakjz7
6jdtSs1AAIYs9+l4p3NMx0JtEEZT4xu7TkezvFO06+lFMdB/MqQyvCiCJjBnU6MzugZBa971he6b
iEpL+tZFGEjGsPL61NYaXrUqfdR2fmoshY5RihSFFz81/jjY+aSEr29paSJW4JSPkhb2B2fQu9NL
DV/DRLVxf24ftVgXbhjKqBTQDRnm/lC2jnw5DrdgzyMeMB5kHOr2zGUePPVDY2rqYtDRhbG89iZ2
ZeNNlmrQ+dS9yW7DgPW6eFO1sn1jiqqfJUZovI2aOrhwhc9xTu3C85GYbDrALKhbxQuUZO0Xr+Vp
OXaFBz2S1ur2gClSclmqTbUqOnt4GE839aja7nS6ZDwd+dOv0+XQW8+nq387nYfoP+4m/tCSfq12
iRV+TF/79EV95KvCMJD251/M7Fxtjno24pQhiI2ZJg3GJpaT07Dzz2g7+Ao4aIFOPyCTXbgL6ijB
o04vDzA3sQ4YCfXg5ZDYcdtwJ4M7RwtjfDu9JD/esRAh1owS1DTP3U+N04GAIR+MRIt741p1LOrr
AJucmV266JKXZb6hHMmfZrsDRZxAr0dYPPvdphmu0BmmNmh45dIpkYENkjDfxKfhY3cE5G7lHmtT
13v1QIG9NJWDgYDTvnS8kTRaxl0uEI7pjZw46U3TojzS4SQ+C8KifAhAByyQpkkPst7WXKs4EGVR
O2xFaVFUAF5/iIAeLDw8JR81U/ZnCmzF96ZEcb+rTHKpUFN1uW7fZBlED9ZgxUOMoBMGx05yOmZR
G4h4IXR4OmaoFl/HlE1cHWPZM9eyhrzWKxgFamT1AJR8iMLbShbXneY4OxgRwW0utxkuz7jQjvum
ps6qOkRQUaaaNqcdElEYNr4sCM5t/88D2RYXTBwAZfFs61BoAvipFw9AocGVZrbkwBT+vgPsTP/c
p+QAqL7/vMMdd4AE+RohK0KFrYTVs6snwyF1ZWoWv74LXOoYzOz9gfRO+/ve84hp7zD289AHJ9Xk
t9IxR+0gxElxCkrAcohbpcYeb4xJpq3hl61x37nnj3H4EKmAy3ia9P1TRpBxo5dZedPJUnggrmip
3QNUpNmRcwCPf2thVD32mTo246hfjuOAJBeaay+dAidKQ5I1fCSyK9mXvdc+d0nsoiZ27UpDsZeJ
r+dA6/1XTUhLO+yDJyGk4IKWeu0npnrfi+Jq6jCNNF0LkeYkRNHKRPRXR/xkjmlOurQizOQQ1+2p
r2kkklmeOlsdrlExNp3bUb766gGTC5QxzgrLacC0Q7UMbCbUVHa26shT8qDXZ1IxrJlU3EPdx97B
NPX8Qu6ZE8hle6e2aS/h+btmRs1m6jY12U1obg14dU03WleOx5hedDMH9p4pkAjHY0xt06hglArO
qv7qfOzz+X47COoH78TZ9eZ8DGk835DYW0LBeNlAAltM/9P0N/IXCQiV3nzaKtxv0z88/YXf/2bQ
8M3XfjN8mq6J82Xw/S/+5Yh/P8ZvF88fjzMd4pcj14rx05l/O8YfL0CtxS4r0imMItLmHKYXgGFL
1O4dxLu/N3H/oKAa58Om+9GmJ+Qne+hoq6kfekrOIUTOZJUw2YHE/jHWszB3bjzAzt+bMnSNrwpR
zLGFozQ+7fhx1jRR7dMHOZ91OvjU7XzWYAh0CckYao29yJ7xzfjbWb0w/OmsNYmpK/Q0vz5bJVTK
asjoWHrt7L8+yY/veTo6WNqv73ja/u37TR8LvRaUWznT+YP/+H7nr/zrd5y2qJC+D7qtbO16JXuN
eSu5dXPsAxyd1czLLhzTa47oqeR7KHV3UuaDokEw+jXp63wXx0ZzzIHnrfnJwbxPezlQ5Jrm7TTy
fCDP47jtUJwONG05Jezhxu+ep1m2BThxkcnqwzQ7R4qJYMbvE3fcx+HOi4v8QsuUh2nY1GVq190B
R+nqWmeuvkdjDr0rLrdKgfIe172yaMfNXtfw2CwluOnfu00pk1Iq5I1qAsfqixAcI0DaV1dPL5E4
EPnCkrEMN8aX0EU6SUTp1oQ8kS8iOzV3JPYqdPBNjRI8/wGCHJKx06IeH/gIz79uuMoQFrrK8I/w
vDTajTJDuFDZjQCZNLjruFRBfkzbmtEj/Gv0lN8sn0gISt1wdWqMkFveR+1xOpbWpsMuCOM320J8
A/UTVm+uCJEEH7fDLi5vbIQGbqK49NYYVbI8GTenF6Mu8UiQ7QHIKs6ksayuXDDXlXRLqRj8WCkp
rBtyJC7w7jK3MSpgjzpMIeQpgvvAd+1rtS1fRqrBoxnEIdB0LDZ6IKOPvw3Cb+00SCZ4u26Znfl3
YgxsZsTxsNQC4KBx0FxOf4Cb+enaBWKynP42yYE6Y8XdVzdWKpdTpmv8d2SAsdtuoMzcR9VLkVjt
XktiYqIW7dPZtC2wjDjvzVCG2pwmXbtv8o2kOOmG/D/qkbkh3eYBvLeGM76n0WMaOikSdKDZC8JQ
NAW+dxV57B6nrtYg43ZvFyRGvqbyvvRxk4Y5uA16S58JTxb3ugujDysGNvVKvZ/2lpqG15Ltqvco
8Wbbetwcxs1/Hpt3PaavWIJLx1Z39F0kA3+ABt8cUkVIF5mqkleVWgOOGYgF16zq+2FEkKFirL+r
6ueUNeob7ehJtfo0jY5Qlft9dJ2RWSFIL49erKR3Jb4LF9gk+MtGa8T9eROtF/W0OcQAmnLZ+nkv
CjM/b573Tp2nsQYAzw6bpt4Mk72MV/EOH4RumZuF9xhrxpFyl/GOVh9K8Y38lGuI4npanewzW/Z3
Vgooteodd+oqedGj4nBPo87iH2UntLFDYu3cNPlFFLvaZxDYax/bspceJuXcbnX51oLYsyojIpO0
TqUtjhXlqrOkn4enYIDTsNU+qeGt+1qqXhTVPBaRWsydEPHpK8uTtBUQf3RKu8wgepagn2QhiUyn
aInJuTVb8L6YdKUvf+rRYGk9Wt+VbR6/WQ442i7qvxU6pf9UGOGWZEF0UEyIvb/26EzPmmkG/0Bz
GYr+sQK/gdk4pghbgmlnKyRPQjOOTZTOZNIrXKzY9NjEI55tFCCoxtfT+6mbULJwOcpBLFKnPVRa
b17riUxaXKoPoOKs62nROe6btqblaelWP22N+0AZmNfTvr+Py+swXwoBa6eiyOax1HNhnEx3gSXK
Gp+XzltOd8F587wXjvDfOgdejePvKWuJoQ3uX6MeTGCV1VKNAxfFMjYtO66WbZi7F8Wvm+e9U2eE
HL86/0tjFchXuPWO96TUODj2aEOxizK72AWxZCmraXt6QSV+FZumgV0xkuuzZOwz7Sj02lrjavjg
eEjSIj1ZrP2xNtDX2qZtBu2IznR4rdtpPJvaTWw6l7Ec0W1M+o/dmiTRjilOKNc49P3cbcgQQO2m
Ge+XbqejjcMDV/46KQKqSGAk6ZWIkIUMAEzjjJgTwiIjl6wNhckIUgaxy9RogzVz9eAwNdUg6g9Y
f2I/PA7DOjljqmmkeK0kokeJh92GP0K7XM+4CAphLLM4wHlNCrUDjB0ejmOyGbc17Ogz4+lPPeRX
p2axIatSeYt3b7Uv+uIqQxf7dmoiB9YvM7OHV4/NdzS3IvWWhaP6Xw4IcuNO9tARdA2suq0xJR1k
kXrZmv5ASE2a2hIB4Pf2HT+s+G5qidry1SkLhzmXpqLX/aXS1AhYTT3G0VKFlw26dfFdhs3lOBob
sW5feeGhHOMWwgmiGrPNnqpEq9c/teljkAPAwF1nSvyG9be5n5rEFMFM2z+GndpaIM+rTJXQsjFY
69YOS2cplbRjbhFxky3YIKtH+nJscmP5rcOeb6fqqn78rX/m5af+006BYookW5iroXlUQMxMjK03
VoqmFxvZSittSlDVNJ269GP1aNqWx3chQgxg1H4Mmd6lEMO7AbM0D+T44p+LJRRpfymbjrVSC4CI
wu2j/V/Szqu5cSRr0/9l7xEBby72hhJJiaSkUtmuvkH0dM/Ae49fvw8OVAKL02a/3YiJnMyTJxOs
lgSmeY3tcKd7c20a1V6EZCQgs7BBmdXOB/iTUaI7y62kZt6p6okXd3hqVch2UoyZ9VbbYg3nZqdu
KW5iW1N6Jc/3rSFbWAy7ac5RfDAQZZs8g69bpNH8UwNlzFpU0qiq40uYZ/4hqlqkNcZkPuVIzWU7
qUpQCnTIZ17msCogRVJdg3b2CTc5zJ97P2J1vtwAhHGN1MHSNpSsKXaOg3MMW33n3oOpl43FV/wV
vQdzrPZjbx7nTFXhUXmw6WPtJdCL3xbh2KPfTqcxG9xP81y/NDq4uhKw5AUt+T3XqhjF4ZUEhwUA
p4/nWGTbX8u+cw+D3mucTKJ/DXdZOQBtP0Ugah6MsN+FWoKrbl8OBx0jUyjOsLCUcDo4bK2hLDq5
6x97A78mI80xRxzRdP0aeqa6vNxeZq969FSNf0RZ/2EGOiwSb/rmGiAWM6f4PY3LX/CUD4F5cJnZ
xt2HJsz2vEReOMH7OqaNf1dDIBrhe7hcFLWQIOOc5TgUJW51XzBa0AoA/CaUyQQN+cHyXlF+G+7n
Tn+sA2U8YEd8VkBgg6LMP9QKvsRKFT+bi04Dd8vVvg45FvMBON9lLMnhJyBBiVVBoEB2BBqJBBSU
tMJozX2OBMj97D4OjfGoNng2Z/Vd9JvNPcgdOfumHNnsdcYjblDBPhkaFsIe1FE/LS+Dan+2E/gy
g408GCqu8EIw+YK//ps/RyEK1iNSCWXwELXhE9f2B72AhKZFKdI66E1htwVMYZ8NWQQ5Haqyzwko
xswwVL35oCQNf851hpBR257MSvmPXw0a9pcp63PEA6C/jVCteoQqwdcW1qcI7fGd6pXJA4KbH+ZE
+d3u1eTJnFg6tPZXy1D+tUgmsX77FnN0vRBMfk+M6GSgUMJbDECQE4OWHaJ/q375SzCk/l2bOsrB
1maIqdDvnAyhAK1HdKgan8IJnW41TJNDNigON28xFLvZujOVX02fNUwyWR9RgfZ3huJ94itXudR5
YB2K8XXOg+ij37m7Xl0OsnkTPGnICX5F0OJhCsJnr1lkMTkmb1D3SLqUZzLxQ28UX/VyHh6bEGw0
4hEOwNZXF4/WXTEZ2jGOUbMMNDXYt0b5tQgH66EawuBYIBa+azCVPmih/xqoVXhApg48IyCvk4FT
hfqbaVWQtTLlcSp8ZFJbMK2tc9FMxz3C1DbPqtZd/OrBU2P7Qa3qkrVp/CuXZw+1N5sUDlyXxm8O
9dSzfrcNd18jfYAoktNDP+3nu8nodWwIa9D6XX/KDWvi1z/L9g7+MsewicBilAshKal5QfVdus8R
AfHU4dGM4/DgzcgSqzoE/vCl4hb6qBa5cj9XwHnzsHzMraZ+tfr4aNYYiQwt+PnEUBCzdrUnXE1N
XX1RkM67dPrIiyfknq9VOXVro9zDq6y/+HrcvY4mJ6GVXZzaGbmlfsC6BGyL94wG1aumQUsIsYRF
SPypqkbtVCKCWfsLqbnrp6fcxQiStWD/lMPED5vgwQlQA0dqSLlTU/Z0RuL8qsY4fumF9kXpYS1X
CVKyeP+ZO3if91bfDY96xF1Pr53DWb8fF7HHFEdeS8NfNOBUqLWjOxPzr8cWxvAdp7oYleb5LxrK
Ap0axx+d7GmO8GYtIyt+LOrZ3/vW9FtvajVa+CN/5fM9mDDtoeLXDaJGqiIVDibQbD8ClMP3Q6um
fVv3QB4QF9xDULzzvF47uCo25RCQYiRjKnQW2jxuHlzUrfha5PNG/H4449kHUXvJgi66SA0ULHpD
0kbkfzhhDv1g5/l3rAqm/3TuBa48/4QuHg8Y+CG9kdre9xiRHvT9q+E5zoL+NYucf+lL3LPQ2HQ4
JTh7yE1+gYp1tMLG+556fclwPX+QtAE9pRL1y8JvLORh8OOTWT1Aj95oWZ8dKIvnbjEwktEVG/ed
rSXaB8Oti5c4rJAnWqbVjQl+GRjxJz+q8k96YryqDSxhJ9dRLagsjNlgR8OLXapSTErYrLU/7f6z
nNvEmym07CEojAlnVT9D7w4lw3sth1s990nPxoaiMazuxYwyeOkj8h+WErvgopZgWI24U5R1dViD
em/x1ZxYF77IeMkCGn/CWy/5aljl5ymIpxe9M+OvhqE+AmqeX9Wl1cyQ4fiv9snq6vgryijE9MYy
Pw1RdicxaOQVZtLsLTFpfUkzC45SiKB3aCJ0xTHQ+ISGXHLgJfuboertEZfiJ1R09Hg+4kULUmAp
es/oAEa9t1ug3n+0cwnAunOUixQTvgMXD6WnPTLj6OOzuT0HnWWepZYaEZei34IxmK8CfmxAmN8S
nDGhLaN0o/3AiX38UBRcm7Up7uLIgLSX3jdYWQOT/B6PVnEc29xAUNKIbSgyzT3LBPD5ve6cCyfm
LB1C1Frzs37vVUrKW6psuUdXmrXQl+ZNzMun9gxVo274j6Ba1tn0s+TMWjcBrhoo8L8XIEjSZ2cp
/JiaDke5gEbN0c/onKQo0GRda9V7LRogyZh9vBgRdtNJCnRDeJjmptMJGlx3Up85yFjY+n1XnNs5
4JCnQtJPrdvHtUN8IH0YPcgsLpaQQBFgdSB0sXiatB98ZY5Wq7sVbf1nmKHbVTAYRMvx+N1SNc2z
LN35GTGkql2keDps3DJQHuIk5BCaR3ETB/8D/RGWKAqv8qlqHgosKw5OdLLnRWCwNtv7TENKJvV2
LCOhX338+wW6DgzyGtfoqLZjAOHWsUq3oJhZLg5x12Cmwui1YSxdLBib6TPWQNwyT4MNe+BHYZS2
fYmd7DrWNItMkOqdtjSpSe5VDDoorth/MedVnjzs/3NOx+h5tcmk8mlT9IMq3ft//oyc5N1Fgx58
UDIr5SisQt3GVMNPheHjqTjp95oZRJ8kxNonvVffM/xw+NXO7G7yPwdBpNzF/HqhutXhVDksVtdL
LfyT2JIXsNa/JF2Bk+mYGNXOHWbtLIVmLWTxdLq/Cpmudi6iCW14CV4NuapCYLwaqC1j2sCxOdDo
A+BNijI658jRcaxF8hSqFUJ1mhOZlxEwySUvG/YPEgyWHt1GfMKtkATfcrYhUovYWvS7GNGKbvyb
ma4eKQNuZpGnSezPHikPl96kYkmKg6B9X2ezek6U8q0Iy6I+2TVbZiO4jksaQpHLinNJlrYZabQl
c5vGQss8D1UVsu3Su02dj/l0Pe82ZJ23sdDu7p0CpZf3j3M1x+3w7WNIreI4/tTC/byJS/PmI0rs
auptiKc73+c+1A7bP3997jYNYj79zotzBKn12r5shT3Ux3Sw/cctJLWAu8OrtEm3tf2QK5we/Tz+
Jk/G/o/nvJlkayrYxyPM8D/9jNsEgxK+/TO22PtnNIrx89+/Y03jZ+z48o51OArEmBNKrWU6+s0h
SJ1UswG1JTtNis73s768BJwC8AkO71IDmls+mymYw2FE7P/neLx0jo1lnNkl7bd8ictIDH6zM4J2
R2ltcckdA087NUN8krgWLERfqXZ1jXqLnT3dTInIwHw3Zol2Ly/TMa39OwQXUVFcvgkkVpQuP4Kt
nS5fD/dXb+Cr6s0kVz3X1dE12BH+u9L78FPcZMjpzhN2nUo6fTAckAeosXIOP//igIj9Ixt5wWyp
lmG/pXYTEDFdzT1uy/SBQ7Vk6HDzZP31AT7Iyaga7SItzBLND7yxm7sc/eA1w2CH96Fp7Rb6DV9Z
ldpygKfoY/dkZPlxHSaxZSpf0d6mko5tqmxEHhjWfTHjBFagf/swOnp/bsekP/NNruaHTm/f2tKD
bwXCN1tSEAfNuTvZ6uiVO6dSQF5e19W5nR/fTuurUYW5XdXNiz89dLplPA9AkgDw2A+A44xnD/kt
VstLAqEwS0zMxWhIYYW6jNvCEvkxnYTXCZANb16CeZ1zS/oR3iaARzRZsIivHhU7SolEQIY0XvFl
gzAgQ1B8UJzPN5Gu/7xBIWw3khyBKAiOQSI/5mE7aj0CG0Hz5y1xxVT8mPqqFXIzbi54i/btsSsG
4sc4+RDujHhjyRHXPm6n+mwi33SWWrg0pbZ1DIODJFRpPSGNw3HE+wCJ3zS3maRjm27rkGHS7G27
RLAeqa25tM30sA0BbYSzVOwqXbnbRmK3Q/utz3KQ6PM5SXj/7Ahk/OFpineoprA42H2Ook7hLQj7
BR2LsAQmqE5YYCiToplZLgjYrUgVJ3vrzhy+9WXM1r1OIbPh71RALEU/ZMu5eo6MkRwcLdFCCsHy
HrfMjr+TdbQkSsdscXSbFroKKToOz6pppMUuN5rwLO1yqUmzYX/7+HbV5EFCv9PQ1M3SDpEuLFTZ
j3kxF1ruCD1QR+L5vHSPyKm/dU9W+dZt4FfO7P7b6NQcgCeFTus8xUuxzaMq/IlJoswjvbrKx+tc
VPB45VizwglgOcUFMlA2bgmw13ZaidfkqvvfKx2XUEqKetW0sHmk31j6kW6DhiP9aaGcFEdHQLyf
3OLeGGLozihHYGK6tHGuUi/uUkhNii0HON5JMWtWmUiyHZGqdj/GneV80Dlz5STa+yghyxuifdlV
7l6a0oFxZTyM7UffNt2PY2Y2h6BI1OX4+m2Q0Sb7WquUFxlTjq57xKN9ulMUC2XN3oheOuwon9Zn
+t6EDwGCd9KEOwmVnisUs67sp0FzqhNfl4/SQq/bftLywH7amvgcx9DWy3EvHaFSGHeOMoK1SdLy
nKHDc0aUi12ctOsIcQK1vkwdJ/TSkPBVhoyQnpSfZglplBFbcJtlROKrhKSQF0CXfSyRydtm3EZs
sS3FlE+0taVWvs+wDnHRKCn7V6MptGdEfocvcNz+yOZEf5KW26HkXaeTcZEm53hoqVe9fV5zkwK/
1GDyT0Fn/NNG1brdqcJrQVgShhtSZQ4b1YX7ckVzG0YXza+wUk69Z6uH9Xu+bavvdRDMUFnft1hX
1bCJUavR/G8zdzzeQVYFNwP7KuirdTkh3Y4fNweIHUi5JKZ2hoaZ4npjY8LVhPo5qBx2NNIj7bUG
SOMtuPZLV7qMNF0/u5OkbcyagwSFfqzQZzyb2Ltx54maWNLpPkCbSHmdXEwHJnN2961V+a/S0SQc
eS3g3ZM0paNAvMtVW/dFRvVJqCIRlJ2lT0IyeQMfgO/9HxPJ5E5gu/ttoj7D/SSsp+wUZX35oS5+
t93UP9cLMEAKfwEGbDG379T7vOb1cdMhTRmxJd/E0HdS7yOv+uIWxUsYKv1zPtV4XGJFg+q1j9pi
OfDK4UC1w75lCfqq+lmt/eox4tpFA4Gk9s+oYQ+oUX66CkncxwrnqMRIBsvUMl46hmWUF+tv00tM
etcZ3p8hHdw8F8eg0Dm59xvlqerj+NxG3BwsrXY52ZbaVuSoqqSqrzxsoS2N/TbeSSgk4gj63+Pf
J98G3EyyTF6o+tvkSoGi4d9vBJyFq17gQ1Hkj3/87//lqMt1qA3JVdUNj+tQ64Y4FnCPMHs1tO0w
GYYyfFUsxLt71eovXB8i1LgU6O0r6OBLW3X68zD+Io2btD+LhSHeYaPZtPe2PgRc5Cwzr/P1djNc
pJ33U3+ulV+ksYW3+W5iSvBj0i1FamtHP5iN9wRKkVuWZRO4bs4Uq7gUVhY/rk3pGYKM85m12mf1
AeOR4mrjedW9DiqS/KIghPQ2h2zabvZrwzIPfvcFZ54/7UxvmmbYHf/+R6kZy8/q558lTHGbFbuj
GUhC3ZIA+6GzC38apnO0rMgWs4yTVjwNOb7VRZbqqPTrOgokhLcifm9OU4UhovTcZHdIs2Q7Ga2Z
mCStU5dByneCpK7VbdJGBkj7qmsdu30IdXqCWRKsH+ZqiIzb0m6fcJu5pV99OBnuJEh01Q1aBwVL
12I3qzPSi3PFxtQNHQScFCRHBmc8atD8EdQbl/4UsWflYenKC3U8rpme2r3aDvp/C9EzXYpQrzBm
jwzIEFPkgR8KJ7U5Sf8WlKYZxXpzAhnILdqSOSzeyZztQukxUUu9U70EVczYLVlEGwa692tdwrra
Ovs85AKuRmRxuV8ltw2Q0bxt90tQutkwkLn2r/WyzdGC5jR5HW/O+qEJzfFOrzAjzGIskI4zx+0P
09R/LdOm5T8IysRPuJT4Q1rm56IBlAJ+6HHt7KYS4Qi1xZ8hNaNn/ugsILCLP4i5TGguQeCp2MyZ
am0/tEX7VRKlmNquxrYR/Nwyv4RkAC8KZlmepCCr+Pd/GaYH4f/mLwPAB8x7SPwqiwn95kR5arK+
0BLIKNBj7aOQF6XYmInSFFqkMBhjND72KnrGEpeQdAa+23Jt8ldcS8n5y+l9bxm85WDMouz70f59
C22fqlbTf1l1iE4uoK1nBb+n53bUfUTLutfKYemMcCYdaYCQXF8tQCoJThHOvUiUvQZDFbtHXK/Y
sZsdVz9Ldp/xLckvLDnLPHNk/ZhaOrbJ5HlSDGkCzCKbACDAUoo/diZ6irtkWeqmflmcXV4viOnW
+yrIWaJKTApJWbO3ttRup5Dla8llJ86OuR08FtyqbUNupwBm5Ft3gsxezKhG05s+D7OL+qW26EIt
+DVu2RfleBzQBCf8c9oQ1vypd/mpRCLzEahabj3x3fQMI6tfkGs0e1MJj7XSqzvFH5uDOkbVd85f
nnvMUz/1se49IbRn7SQeTpV6h4Y0OEpwBl9BFtyzG6u+Y51oHWV4ONAMXe7El+F+EUAg4m9mJ/HS
HvUdOmvfEUY/6lgyPt5A1AWsLjFBrEtziw2BsY5CouUHVU3yzJlD+gGOQxJ31T2QM3iPEXIPYAzs
fZf7GGhIUIqsd4xHZE6AfZO3FfVyCbI1paZPCaIRIXe8W0cuZ2/J4DS7eISY0+Duh5J4qITntdpF
eniWto6V4FqTphR5AkTMieFbMUAKD6n7nyaQaL/0Z2WAaZW0rx6TbFFYc2j7q9y/aXGK5eN8vSGV
/Slq1GBKpKfWVHeXeB7K3ez+8JN0M43b9R9jpFmzWV1zvJbF/U6Csr39y0TpNUFGmuhTJb6d36m+
45xM9F6+gkn/94TV4bOGo+hXJVCOqQIwEcOU6Ks2YNRBzoz652sYpNxokmN6nvZkoEzLHS6dltMV
J0fjVFZ668lujuPsdHtp5h0GxzifuUdpgrlHC8hJ3JM0s8S5ebg3xd36cN7dkiMPT/gqlKfhSvH2
cE3va7zRrX6fqEH25LFfEhPBN87t5NR3E6yJNShs3NTUU8mTliRLLV9ynQEoJfQxSMDv80lvIsRg
yZH5tsHv8+GP+blUTOUIFt85O0np4p7WJtrrXLP8qqvgP3Ez+v3j1l0qFgKBap2+ZLbmHXHzzcd/
ycD3IVhR4OJQzFw6v91D+XV5JzQBIQhIEancJBdzfL/FwTnFcAiKYXySXjziYSW98wrshWewjc0Y
K60tjpZtelcH1vD03c0DJGXf/o8bYGnmb///o7cBPLrItiWnAhmpIry45hhepDZ3fRvf+0sbZ9Qm
vs9TWDZ6Edl3yOFjRyOpSEWq7ROQHv+sPVaZSXwdKHMYY2EMULl/DFyDif08ewv4uEmLJ6fsiyep
SaFmRnQYWxXe/c8dN8mZHz/2Q608+qgUX43f0tSuig5lDxhhm/3P5lxmgubLTMvH2cZvzf/JZ7Lf
Z9qe1Q1ugQg2eB05AjShvJ4b/Y9QKzmr3E4FpbYW6G7jKfH7doq49SEQ9uMY8zprPZC8mayJ8fdd
+AImHn4npeqGVzedx50eTNnvfDs9clzrfqu5S8T38KcMPmzzydXm4Vg0hnJKuw6m/DADUStVhMOA
T0BEtnzPupOuzuxx3morVMa2fGnednM2wiA4R8ppHST5M9qO6OS3eG7H4ZiyeKN/DV5VZa412qTx
qmX1lyiGGwkktq+Wxf9sE64YaAaU2X4+GypdDhuiZApQT4u5Vkh7kMhoLp+MwHyrOVoJFlOC0i1F
tSRuzW2IZyGqUcMN3RvsO3K8uH/MI9k3zb+c6/ah27hqTH6IpyiJDyrQdbkNvYPHghEE2FnENv/I
W8hiUiQLYERqExKprOptfu67bIluXdK/9qxZEjDT3xq41SdpDHP+FPQhWJy7eartfZ9wtq4ELiRd
NgKXuluuxf05BQS6tG07eQt2cJ8OgxVkEMZ+xCS7XIZITQrplbGqtuvdvria42bKrel2HP7LpwCd
F9/5ecfh7t8v/TXtvw44bDAumgPKxAbzrd8u/ceoUeco4UjLx68n0AEfcYiyvs+XN7bUCiwW75wC
e+FpdH/wwdZXeLV0WUvX9r6+ernPFfIyMnL7Pli7JT32c9Rn4j7fy3PW2b0Qw1y3xl1HVZ1DDGbu
2wye7ghhA4/twQ+/6n7wJHzpzo8Qnhk879k2ES+vC45XhQ69jEyN4LcK0tahWS7yAHnu3dJJH8cG
WRFcBHvuZimktsVsub3b2jc57XIRuEyFAOk/TXUz9C8fOVrDHj2eGBJ/Nh1NluUXKdTMDmrwXVzE
mUb/b0NDUlB/77Vm7iBBdFQD5muIpMgQT7Xci4x4G1zUBvzNf0tIOgsM3XH5sheyZP3KxvdbhRLE
uRWG8dIMCy8/++vV24/m1ivJhXDik+AfmAf/fdZmWza8WJBXmoXz4+1Bduppepr0wOWKApBtP6fR
MU/z6E5DxuuDFD4n/B/sErV1LURiESVXcMpLXpfX0R3aQ7SrYXHXxBYN0SyIVpwdeHPzYmBN8eJm
8+L3ZeHM6L+FhmSI+K9qhQ9O4nwZALP+ijQD/uWuFV/ULow+uY75Ja/06Vc9cH4fm/SiGO4Men0M
QvivsbLzE989uUshtbjQ3JMUa6JU/29ynHARUV5Gb/PItBAblwe+P0Zy5h7x5Gl5vjRvnr/NtU0o
KdJcJ5Qcz4q6/d+/U3T9Fjzh8CqBkogCKTcOQNRuvnVCxxoDNQ+Mc44PfWGm5ziJ/OdB7btPhRXX
h4IV+73Rx92nNoqGVx3wpHRK0aNXe2eqKTKTrOQ/FXoGYCoOoqsU02OQOVpPMgANQH6Edljfy4Bm
0MyPTnvcZiy61rrDdw/49fIRsFDXFl+r73He2uVdE7ffEc7Uca7G0bIwHXZPvZecgyFL+RZRk/PW
lJoUnVb2MOxA2d/khViNvc2wZffLhFtThmxNqW3TZMHIMSsMh7cH3CTKXHFrHvRRh4EED3bSXPU+
DSGE6AvxVYsibW2iq37dlN4t+R/GApn/EDfDQ6b71ZMWty4CyoW+S5amxGbXjft7FkQdPu4fJSRF
rhb1mgHsHgQ4FjWA5w2w+24Xz+rJrbm+QZ5ax6/3R6YMbDnYYO/8NuE6fYSc+RFFt/84Oppo1lJ0
WoIAalnmu6p18+etQ2rN0tulrGmkFx2mEL3QZZxm1y3nkIi8YLVZYD300+CbWaV3y5Ox26xbx80z
t45tApm5WT6RJG8da+3nf41MYEaQ3+F11rtYi8JVfi8ujerCPUSl2xyPiqKeFGu7MdvqMqpnCcVg
YroB0q5VfOekgRPTn2vFglSDXpp/l5r0Nu0vlYp6A6pN5udeX9yNvcA9SzO36hLh9N475qplfo7a
KD0qDrJu0quUhXdCARy/yKV38vLxRRmsJ+mUwoRF2QY9LD76TUdDscUNXqTLcxGEsty+P0kz7fGk
bFRH+YdrHO8WMosU8SKWbPP9giSI6S2roKs7Ui3OwhgsdXl54/n6o/biJfkxFGkv3BTwvBSBL2vW
51Pgpcc1lg0+e9etB3b18UoOTOTBtt5lRglZqIb5Zmk/qokBvMbIJuM+zJzuHrI47Ke4/4YATJkd
wEYvP56sWf4qXtzeRwIf7FRzdo0WuPZSc/KWFGmrC4Zbx+EocPzhtN0+breKoVCRcWA1/U67upWs
k3GO7iVvzMq6P/xIicwY1Tg3K/XHYbL3YQrYYmfZc3ofl252X3j93BwDtqNPIz4YpTE157Ax1eY4
gx04Fjluz6Y2sK9pA7hdfpWUx47t98xK3DWfjJB3NKuY6uw1GdbBy+S+x2RrdR56/GqDD7zwWija
Feyc5fy+jo3qLLWtkJghx//NcpJfySG+9CvRcjWwpWq+3qKZzGwjaJ9/+GqTDdNPd0gO1+yW7biO
o1qqIWuYq1+kHh2OVkkCQAtTpH1GFDJ+aIGN7p04bb6p5WjeDU7XnpJhQnkMpUKn9yfMrbLiczsg
zLWE48rqLk2CVZIMSjVdO8AhGVAVpVdzfdYwLIwBwtE0Api4se9/ihPVefVGzlAkKy7VEyK76t2a
pRTtvg2H9r6wCvAJUw7DLEc4zi/8vecnNmLyNMelkFrmwBnsq/QqV9Oi69zMGb+UuAs/lrFnP8Dj
9sLfwtS+M5FetjxVfTJBIr3E+tC8SO09LqEgcgZ8gGs4Cu+5BchAYhhsFpHbn1dBkAnG5ApBwsPt
hJjc8BjA5WlOK6aIWFbH4+N2VGCOzxGCbkP53fdjfCSWF2SuweMZJnUvF0praLmEkuYWc71xOMXI
YYCPZgPheHiPc5i2F0hPbit4uCYBxmULwucW8SNB30Uy1TKy/oBjQtcicAEsqDnAIRu/sKZB5qN1
nnUYjtIau/iq1Q6m82zN7dqH/MFbX46E2M+Z0uKqVfvSPvONeR/X8HGPMb5ZF+5W71vHDrSdluAp
rDeQoUPv0MkpIfK04cnMx18DFdblouT6QWrFrMcQ+ZToMZaTQ8njiPfXZuYI8E10Q/GNER08hIWb
QTUfO6s9KE46G9/apFmbmogXV74SohB4Zyw//dJCpK2NPePQa0of7q/arcMCe8nZEgc3Ng/8nr/F
WGs7zzHW0Z7vPMzaeA5MQIf3MZ5OF8edLf3Q1+gGZw3fLFrr0SVsmKuqEWJaiiVKhGktg2wO4vaI
S4MzXdgnVhe7MAgppPaXsbZL/Xs18qudmgV4VksikEv3tLYtCMJ//xbR9J/laDmWcS1kKVEp10AY
a552A9mZA/gwmo7lZJpxsyD3qpVcwcrtK1d12Xm7jJXa1Q2ttGWM1K66pzH6vRmC+CAxbsBR78rx
1MyWA5MKXSecWREoWFrxckYita2o5PRkLbeokHIkfZQzlrXfhiiUm6b9nHDi/UnlegVn6S5/CDg+
+9RiFHia/QmnlVaDsJvBXjXKbH5sgbMdZ6dmMbYUgx7Fp8nonnAxZpUG2O+6Ix6GJ0nb4jJ0Tm3I
NsX0lOglfwkV8qfPkiLTpYzanpCW7XxB3ahDUb6EQX6cTayj0Odz88ta5RD/pAL+f5DYlPV5em9D
EL28VZHO2wcA2bh8DqBUSpcU1eRYD9huKA/QDodLtyA3pBZFnxuNXewWtgTbsbU7gXbEZQ1TCKvA
m45tpjCs7fugMXU83fJXhCvNF9HByZz0rbUs/x07Xlui8NECkPr7X1f91tCBX1eEkJAbQWvcsPgH
34BgfK2Yixq5zItapnimwzJvdqGapxc9G7DRiQc9vHQnq69ydH5yFMnV0semOOqrb0M0ppcqH8OH
Hv/ZwbfYG8Pg6/JS/Rx55vxiFv4ltGbk/438O4iE8pONyPdnZ3J+CzqzfpJM3yttmNnj9DCC2Adm
EGHCW6r+vfTWhVecC5Q5dtLbe57xIQk9DgV4iMwW9M7djGnKRwkhT5HsUIyqL5KvjqhO5WprrQPi
TtOPha0199KbqkbGLYEaH1qwB7x7vacVMy2o6/eYIKs3oPV7vLCCdgVvv+frLWTSyPSVSzeWxtGB
f78zl+MJKYblaMLKoreOSAm9vZ309ql1Qu3ew/lqv8KkpY1N+bhfgdLQjrV7t+7H/Qq8rqvuQ22d
5A4OmyusX+wWN98cq4dnuX8buQFfg9uNXV9yVWSZLEsxn9O+N9jovZpxZO96Ry0ehMs8a3FzFcty
DMnuJEft3bccSXTBDV6Nk7mgddtQf1pcjCt3OGhziT8yZ0GYSFnjBUXj8TmIPPUOo+bs93T40gKy
/+3PEoJhPKC64D5aOLwD0F+O8rZTu/UUD46SdYgt5evaVIJ2Aeb/5QHf2r8eFk5eeKe3KI0Odfxk
5+iA74wFIFDPYPTTjItivVU4dhJYgAQ5aBxRyIifJG8dsmXbTRsfsfbY4QRWs79gdW70ZRygSEBV
KRf0pFSlwITRPOn2ly1ylSxBIwGDuXXbU3LJuv5bbPghnnZl9GwN2vR1dscH3Q2rj2bIqala3Es0
iOb6teF4usIl+KsyuqhAFWG1WzsLky8krkHvpLcsevvQB42yl95pCrEdqSv9QXoNY2x3oYX1mVOq
e0Dh1qVZilrTI7CjSzWfkI3lRiv20Q1Ckxuyr2phzn7vtIZzbwR2Aq+SoIEgnstJLUOm3PnYFE72
sMDJ9DmLHp1UgYkjnR72JA+oT3xeZ5Gx8uAqtON/evHpt9tGqACuhjUOrjm44/wXYgyPGyX1edE/
DGn3TWv8ch91LYI4phm8Gk4VPOHX1gK6xqzbz5GqVNP2oxSt4zb7qwGGif866gfrAJwlkdBoMgeh
cnBFgPafBWO7onGFfSNFkqcpCDJMuKVbFayCVNfuZTAezOtgCa0gXklZqxyOprjHVt0uaV17+UE/
IPScFRj9KcZdOKXGsauM8JOlteXL0utLb1v1r4037PnlSBDZLfov/HdwX2dfq/bxWOl7IVHakN4/
LvJrC61yNIrwU+Q41Z6t4FuCqfjPvBnjhxHfWizILf8XnSM1eMPNghme8m8c0u90BB+e1bDJT6xP
+7MyGle0E6/DoMwjtMleSmjJ2pQy30NCDBFCyvtc6+vyr+Zht3f1tPdBMrU8cgvJGbm6fMTl81xN
+ydz/Elo+cQbVebnTyyPk6mXgZOHvcQYV/p9GCTZJUzT6s7v8+q+GO30IoVS+QEqJEqcXYLeMJod
+ODXsuqdY5/OyLxIUoQH3XxwlVk/N8lB5lrjHL5PT1LlADY55kH8XaYa1cY+99qx76zwVz2z2cIW
1ce2N1lTaW5yJ3FlboZdkYdglMuk/eAZOPtKRxMjplHYSn8p/RIdwrD/gJ4P9pGKo9yPmJqelNAM
v41NdC/52uBph7JQ+MzL8wZ+zWeQREWBqk2mYdeCm+alSQfYSFlc8YqwsnZXGF74mKj6o8SkV/Kk
0JYR27At1vqYKPpNwaXmj+nQXQgmxQXirljPbZ5lxwLPkwvC+KwyuBGDSp/EJ43vpUeAUMa5UtXo
AS0DsH7zYOC+6fUvYTrw9Rt102u2LFBGY3yMQ5zrsHU06+6EQnp7KiJWmE2iGOkOu96vha1HfAsH
Sv3Q1+O//mGpBhH8BsrHCo2zCXvx83JVCzWTn0+6dLWIQwTbyhPXFdpLXCDamWqT+m3qVDARrvtH
n5R3Ud8tjn9tc3S8SPlXVni4YYej/8W3VQA5nPG+gKJVj+jw+SdeFPYZBycFk17ee+x/g3v2iNm3
OGlCUER9+8dYgaTAlS7YuXZy0MHS/V6X3FlwCxDjTKWXe22eHid98n8ZgwnDVv3/EHZd23HjyvaL
uBYJgum1c1Yry3rhsjweEswBYMDX381qj6nR9TnnwVhEVQGk2gxAhb0H4KbbbnmOshEJ/W4QfpNB
v0F9UPUX7tpsYQWpC/7PVG8R3BL7tOtXwm/4vp5QoFAUwItFUKNS/HZIUuqXk577oDfP88jdabuP
HkCZl18zVwNox48eSpGhiVR00CP2RmQxTGaZCTcUMsmAajF1qclQjbhIod7XDIH0pYOgj+eM4x3N
Ursh+HmD5ARiKig7sCps2xysffMEqICJVmNesM0sSxLzFSkyzpFO65vWcA8YEd2oOAUekh0f3RAI
sr+voVFptlG+L1e3awiyiRBcBsOO/h4yDMMJHq6uL3RdDBkqcBukqIjJDA08FsW/+/kIvICwfWkV
YOyQfBdvfat13oBIdjOwMxBsCjsPjgi7VPe9gdo1GhlN/B+RiPOHHsQxx170wQo+X/69jwEeHJT+
Ny+Lhs3A7BAhm0g+M5tdyMBKAvAbqxF+DK/rwWrBitu5WlXdSeZWz51lR/tAwCOJ4ifjm+z+poFg
7gxXyMxIjlFklA+RD9ClCl5Ls45edR56q7Qqh3OnRHP0rLbc9MLxn7Bzg5+D583PAXkbSrmAcgXW
0VLCG3uf27rYDVUZ7uqBd9cszLrplYpNhqXAVmHXPzPHAKBlCxStqmRr1qvsBGorEw1InFkSsZdY
F280P+igUNTVZt+bqgJGL/PCO9/U9V4PSCntnVY82D14fUWXJW+pVz2As1t+B5g2ku4HUDuj0kIA
PxWM3bm+b92xeVfOCNzTTImnwQLcKEhMGCBqjXYX5V1+AGBHd+oAO4poE9zb8MXD9/hRx4co4db3
solRPiqR1h42urkWJupHySBW/YQ0UOxBYQqGjV6Dol4m3Z1qpLjDg22Dn9uy33mDhz9z7PrqxHVx
GbD3WJJChkDb7Ee/uM+AxAHOBN4uFWD83gvBPsKhzx7iDmTSpgenJw2wVPOSeXX6mLPgLmytEtmm
XVuDkNQbj5HntMaySDJ9zKaGjqgBzWS3AQvAus1QbeCqqP3IzQhuQInk8QSBDIyXPyM3+GhAv/zG
mLDBEN5Z9xM+IMogzfrUAjj2YJpmtAtzqe6CasD9b4RXl4XhXiEedqqQo4rtBpKWQAxvswVCuP6j
OzVxgmhIIRqk6k5dZ4I5NaKiWRWB9h9HwFZ1goGJPMyGezy55lLr3HnTPH9JgC0aAUcSXtJFK6oX
UpBJGSIrqfZVuCnNZjxawDkG1bCH0JVTX7hz7CrXugIgrb8fjMi9AuyfOjdJxOo7JRXSz2V/TyI8
CcHZNfwt9UieZ74+VZZ1ETY8coAdRgUyqExf53l6z88OOdJ/FrPMyxqxN5G/sJDMAtR864p4B3YZ
0Fi72KI30rfXdTjdn3YYvYDx01zIrI3fncx/c0a86Du/2uZdk4pF+yJGCwDwqo42VtSUq5LFFrIX
wJLIpqYcQg0ERRSiG2abXKiZQnvmwkmTcRsa4MshIVn7AJfahZbCOgcMKWbJ2h9FBDSbhBt/oyhl
CQihAAlA4ybsarxqCq/aARanQy1gAAJJgGw/Si68x6Dylxy+/3vqOQUwfW3TCLfUHbxy8pkH/YK6
NCr2PlqgeT2QBHkJajmWOduRrg6AHwLAtaUr/PQAuvgUpZfV+I6twq6UzHlmcJJN+UPpWlhmfwW9
5geCUHrhRi7okYHn/5SaXbmVMu1W1I1zhMFBMwX4JihjFYknnslTLpv8jkQowqpX+O9SW1Jiw1gf
GH7TxW02P28fAwAIT6OpMQY8XgnTNVCJMFkRVQgltEl4O50xetElKSuQ7gDbEBu6YoeqhPRKQ7Gc
C5Zp0guwxGE6Vyu9TwOQ39y0wqgfsKu7nZhEA7I/kdcenq08rq+4KySIoRv+ag9gn/bdxvwARMlR
Dwb42OrsIAMeC0S+jLWRWXwR+kG69dOmnFimJjBJXiiXL2OH3Z8DS8oPp8f2MFDpNw/7iw2o38d9
ih3fI+qAf5CB5YLh026sARQ3YXZg7YjSj8bN3lGNubDCcOGPBTILnPAKMDb+PNavptbJq9U07ILM
IRR3TN2KwQ8ep6NaUTfz/HCF/UezA17jHvjiCHCwAO4no8W+t4B7usgG6ymo7OAgpGcCZhv7JGTB
uUsXGUrAHUtxFQFggxHxktZ59G3rTEcFolROi4KEWdTD9XiWzkszAoDMQuFxALZPt7lGqBkuNbdO
OQfcmi5BMRMoiYX9tPinI4SU8hNPeEtgep+0pMjqABo/YL+GzON6+A+TuIoOjgmKe2HFb3XLx6Vf
R/3FAwMwwqHwfQHGMPioARLvmh/KrvpVx8Hm0RQcgApBembNkAFSugffDLjIs3NX5kCEzly5vgmN
FPkUWl8socp9i5LPvRmU6sxyENaHRa0egJ7YL62EV2+2in4gNz76GXcjKvdFDqpowEH6gUz+4i0+
jVHt9K+mgTsjMGx+X6QZwit954FfJnL3iQicXcAdcRkAkANoxjB/9Nq2WIZwE3wb/WWMTJDK2Io+
tw5JDPI8atqoyY4okv3cta0E2Iheki4BqiuXXZOLsyvj7gH7lDcEIKv3ofLSVQRujCMcZQ3i2uxM
8jBujJWV23BINKx+CUO5IXlUT8iCthfssNTAAs0y0r1IDXl1PGxWanc8iaCUV2qYL9t14+hmVVm5
BVRN15OX2sqWNKBxdbs2rQrk2mMFeq/R0w+6ioaD5H23LovQ+s4nDLFafMAdgkwpxwkPgHiMH5gF
h0GkvPiDRjb9EN4DUl2amzBK6p0eBSpAqkqf6m4QL0HS/JX6VX4JkEf3YlfGPRymwR3p8MrYGXHE
731UCy4MGZabVAOfeU2oXaBrjR1gmA/AN22HeFGjuv8SjqK9gIJ72AYKRLZGAhKKBQmpAWtOs9YD
XrFx2LYXXyb/qNPaRwl/32br2ZqOyLBqjGrhOFG9xdtJ8hVpFB/u+trz97mGl/gms/EuFF4WnuZZ
PEuuswb4raUfuQdnSlalhrqs9ZCTQf3RDYtfhwpY09umRyLkv4fM4+rfChEvO2B+XPGoNPeRrPjC
5KgSycglOvcL6ieZ5Chgt9vdp37ZdugjunqPdy3W/sOjbSNoiliovU/KBJtoE0G9XsTspm38engE
gMMa1JDnFtxeyzIAPo1vtwbImf5pOHKWz3O3lp3Yjfbw/EVeDMzAwggN2XrdkB4CE+6Af8tJOcvA
AdidWr75Ip5PN5sq4IOpwI2PJCKL+XSzjLf2pQoQgpmn/JOtwwEVamRw/dMk8/jZmGRhLQLcd12N
92QUdos/GZbxGK+MCSaHBlPz5dch2WgMaoIRR0Hf71/3T8Ze5iVb2RR//2mSWVbCgYr1F6A4//AT
m7GJqwXlDWJ1QKGh0/zJbpZ14uQo1O3Of+Gffl7Hi3Y9KKP284x09MUW+KOvuVsH2//+60auIxc+
WLc2/+XXrQ25tBHVWdGJqJl/hFmGbQzD5stpPv0v/NFYeMUmmsBKvswy/xQ0LHAr5HEmwfMXOSln
GcBL9JpV2QM2zOe6L81xkfPEOqsSCEaLyJfxZtAFtkfMMc+k6UTvDyvg/8mlX7bR+tYnVTqNBL3l
W6gQIeF9quotKaL8Z+rjUbF4ix1FaofAkhrs/ddJq7jssdwxUPtNJ6H5aAIDKPrYo2IZjc8j2wQu
HLHmkAK8EYBzR0cZPmo8psMWuMX5Ro+8BOMa/M5gwkPKEA91so1Mt19o3xFPqg6/x2UafjC7/EAl
aPxkV5G5Azlwu7Ujnb6IKruOuQ4/8AUA3dJKZ163AQ94+WAgvfshxRbEzBGQo57olbigHPjQjci8
WSJ4bWziTgVLkfjwExpVPC2VgnLPIqt44FOTJSegvyJ0NHUakJseQNKeLmg6kmkN/Co/L6PbWf1I
+wu/M8dVhLQH4LMwjYQGYSEJaFGWiJyk4GVQyCUJzqgTjR8cFoLzB1vNVct1/EAymVsmvoddsqcu
Kfq2X9mGJ++yaRTXdnU2q+aMWqcCFOahGLZgXu2QLzr1wxHsQ8po2m2aNuKBJsjEcEnSMgHZKkSB
pc27ZgzAMR+aG57G/sLBhv1YtZ480hFyiuVRRZLhMzZpqP/FxvXDZJU3Fc44QXHOJp8Gz8Ivc9Nc
txPczHkJxoQAT/Lva/ikJWvPTk5Fl1RAvu1M4Mtntn8Muyg4Isz3DG7bcjuLPpmQEE9ZcJzVdOTW
DbhHOlnihsUss9b/d/dmPJ/TQyr6ztXpnhTzsP98zlpxucmBr7YIlHOnwXd6RMqhf2dOTdxYxlGl
QHKeep47+nc4v3eXAq573TtjspptycRIk2+RBz7u2TYfw/KssMYjg9k+T1W+cbymQ0U6Jgda6+At
pPCSheb4I2bD0gIXUet+0JnneUsUI21bFMeiyhzjZ/uuZsNiaBN3C596tAGeBy+xv4aL+ApGTPV9
SJg17Ma48QBIjr/IS5NknzKg5Re4O8G+Of2FGqDJS9l6xvp2YXSOsE82TpyHp5tsBA3rQVTmS60G
I1v3LERBZ8az9ac/CDwiJ+4gc6PQZZBju+2/U5YT5UjR0ZweNct61qRgR0luGVGokQApR23oZ0Ss
uk06ecGRoAoHeD4dFpNDHGk7u8HQ8lzmaf+QN3twStn3+dSJ3dza6SFG1U/YGdmyVMEIitF22Gvg
ET0k3thfQecN/HYjypegZQg2ExoqNnTYPIet2wKXprOPydS04D7eFKlvmk9D+wBaxPzqO5m1bEoz
3XRTdwCPUobV8m4eRCNHmduAAub2MUUFAPbBA1+RgpovxqUBEBZQMWEIqW99OPDEIbbz5TwXaTPl
wOV2syHBFz11eRqgtACUc6uv09IQu3hJe5BGDATREVaFAUy1PF1zBkQPahCMQGVzPKFsDEFoo7IA
gAqzlsZFpb9VCddHlUX53Wj74HuQCNYYpWNzYOpY2V3k4hfM8P+7pC410q3zOxQRiL0hy4+bcTvN
UOJVB3cGX0dhFCW72HkbLCfGbg0TkQGdJ4+Ka5sU+YIHAg6mVlzmHJ6iAtktVm8yOkyKOf/nliLk
CBYdAnDY3exonDl4yTrjWKMNSL6FhyfqsoWyEGe/HZLUn4DbkVsOYOzb4X+xpbGfTMFfgFxNhFqY
u3exw1gYtvoJ3z/i/9NZqNF2cB4jUSDFU5SbThj8vYYXR+f6e+tEwxqkBNkBdanuI2Lm8CRD3lWg
CgM2Kygba+CPsaCSS11qG4+erzaOU3oHsylAvkGHf+yzwHAPiW+DBaIDTS/ZWJYHlo55zKe+Pc05
a75OqYEuALg6mWxy3bNra4AooKgHD3u8jF1JVhtuuHMqgCaQjJoCBG3XaNzUPAHsEYkA6fP3oJmz
v8mQkVOssX3UK5oE/7lqDYaGakmfq2nNdPviNdP36k+ym6LJl4Nwnf1sRkf0laOjpDLwkf0y36ye
x/VO5ay44lgcTB/nWUFjb9N8mZsMAwehPSM3seZqwQgBYN7qpe6NcBlGnMPh60WbcCydc1WXJiqB
4+aAVAh+rCrUo6iIqzu3AfeXqrn16HoonbVGpd5cPfwETgr/IWtrG5dAVAHx3coQY4qDGo94VwFV
CeReWP32H51masutJD6NbVSsA6wrlwrYmODhska48BG/s1OwQ1EXRfvgGOq1e0A91EtcgscUFf/j
lnVdDthACRI7EQAm1DGmPOHJ+NY0ADPRZfnXbUQBgm5LjcXlNoI1fQfYOAeR5RLEuguWeWJv+36+
MJt6vAIbSt+m8f3vvIvqu5uZz2S8HOAy2d76hYP1sgqjEdXC04XQOIEgYap+XcV0PX3ITNyTIdyU
dDINwL4tynYAz6ddnBwPyHiXWfe3OdPMjk9AtzgqZSM9N2m8vdX77YMBfLarDadEDp69h5tId2wb
1kkP+gdERoy2CDYsytmRGrvs2LGvgGYOJ82ORBK5KaiKmLCYZ5NPIyYFDZtlYXMH2KjgQGLlmMD9
7zkYux1Ainp6CBd1biq2qLJCX/KJ1LDvrY/U7vSORB22UQxRpBqIx4m/uXVJkxIDoquxwbIAVu0q
BxUhcQro5wZUzGbrrPzRws1Rs+fMskEWhPysUyVk3d4OkaciTgokB/sk3Y0mltFJxQBiPdTxC/fG
vwEOHJyb3o5fGpk9WUBevpNTj3nBIUuQi0g9xzLBcAbkH5RC2mIwrhr/2xsR9yOcf5neIaVuxJ5H
VMemc41tiJj3xZaJux79wb+vHOdHpZ2NW4A43J8aGx7VW1MYDfAY/XpLIlKS2dylo2RyJM+jZrsv
0+WRUBNIAM5B0/zogY6zqca0OjVmX+C/rTY2vHOD+3zw6mWD+pj3WieARCy8v9PWB+GAN/wIWY7S
C5A8Phlhjiy8KmvOSLIpD1VUXXrP0dsSzN5Xw2bdlfOqwF7ICDf1JCMFQ7LAPo0cBIt8bh3wgeFb
R1k5+Ap5GawAgFmscqQLR2vhIRrmCqWWgWuxaA1Ammhb5woE9h6v7lyjAh4CFy7ge0t2osb5fVQp
RK0cN9rVAn5ZJUd2skAMBHJ3MhmRColQ3ge8Dfo8oiprUTqsfIGrJj+W4GNcenZVvoQIYu45kn9W
tpuAryWzsq3uuh6vbTwxDmLOh0Il3VJnSXABMCmKj3TMV3Koxu98eGWhnfyIZWAtwd0iL1mb8pM1
eZYZbp6P0AfRAgzyHIwXPQDfz3UB1sLWqcuVmrao9sEJy+RH1yCRpWHwJWsl2XlM3QhJHBg4IlmU
deMH74B2ilevcZKOlV2As+ksyaDVlwE5BgC3cq07q7aiDdCUUVnAiie7r+qTXwFgOZb+q2Uo60pN
BNyL6wjimgjpAsAegZxElefD+eOB+0lMFqTIHSsGtIaPF/jv8SFOeEbF/zobIhtvp0nR2+EVSHrw
IE8fUBKNPdLwGkTW1jT7bXxcd/u4SpLbqFnhRyunQC0HnZnEYYd3EMhEvR2NJAX2ssnGAhHIp6vJ
I/yXuLI5kQXYAlmITV6+13oMTvPQJrTH5aitfjOfdAzKZqcb/HrzaRnYfu7A8EMjB3w2dRRYRyq0
cB1sg4IcqRNUaEHgX3PdBR2h+ipZIYwCLhqUaYIPzlUf8Nv+yBq3hzNzkHuwAymUv8RyP44aMf0O
3BdF76anUDL9NOQ+MhP0MIBnC13XsaNdaopsRV3pZA7KOe2/qYd0FP4gS9ztCFo9TbQhT0XbTHVx
/h31Ag7/qpwqzkCMc+9XvNgjgmyfpkzOU16bNvKMsPhkytqQvHdxU6/osMJORKFaLcDtlGrQ20/j
uoq9WjkSiqOstB/F2Oe7qs0Z4ERM+5FZbfdQsxeQELFHMgBJHmpisCDY3+wtL9lXCp5/6oYp5jDO
IB4dHrPggiogsbLHEcn1iYr1JvR74P+ggLatovGou2o8Ypt2H8Mlty0bVeLzZEcVuJLomIzmhsyp
23jKBB61XNfp8N1CFs0+GkLPB+cyyuNRYiTw5cTOaJyqhegoGNTNbhZZIJbfi94Ui7QEHkcqu+bc
aHNvglP3PHjwEXJAimH3iQowakhBR3lg6yOSdlezHHhSBxDqsS2ox9hjDHwpMJp59q3bZpY6uiwG
xoKu7UcyiVC1ZqV2dTWqFiGfHC8K1ClUU4Ua2zdeh7oVpzsHWZc9AD3LfEhlAcK34M4ZmmGvJDdP
SHyzkP+tTLwi0aWmAV/NMavSxSwiC7IlGXXHPtnVbZet2jRKkNWbFa9u/QZYg3DFHSCilmFZAyRy
7MJD4tj7xkjCXV+D0CgTXoz6IES8jFSopwaJ7guvcMQHYHt3TV2pCABfwTI3Q/FX4YISD1Gf7CWR
8IH1oY28BnC67hhQVA/4GKdnZZfvIIAwTnh3t89IFuGyeK6nY7MH3Urf5I8OVqzPKI3ewfWIGwXV
fM+9G9/7ddGBKA46NlQ/2KD4mcaFvYHAkpLZiZSoDjRQuVtYB9JaPbAeuhIweplcNWaePDmdQuws
8uwX5WKTPoTh8K1ow7844P4+MjGC1thiP2Vnr720RDhYtMBVG/CiA9UdgoktMP9GkIeprun/Sgr7
yaq89rvrltlC45341joIpA1NaT+HFeNImhHZ49ia4I2wtH0dLC/e+HHTX/DpUduh6dUpN7xon/t2
vJJZ9lQlPjtRkzqZfeqnbyF1kejAFihfV+tiMkGIol8jz1QgIRaU8UkafLsVq1FlW++Atr403c+y
iWx7r1P+rZ8KnWqd1ngR2BugK4k7arzRQCrY4Bzxv4pcJgAAMXhkm2iLyi8nXIEoe1g7OQi5yDpG
nsyOeZ5X7HpfZ+ux6F8Aq1WcaKkqxggbAGySVI6nbsnHzIdF461IS00XyBfWsAKLOpSauk4hsfrK
piRjJAGWVeZeKt9ywaLcpd+y8WkIG/w6VWJdet+9q0cjfaJmZHzbRWYDshSIeoMNS1jZO7LPSqfb
IXTMlqQN8ca8ahHtSUki0xOXvKiMC/VQxQ7evz7n29JOsi3ezPkK1ZPDZeAo2ULtI1+GeLle4N0e
Loj6oyC8zc0P02zHHcmoIZMWmNBnc/yYxVmJQkDqYoUKlDtWgd47ACjTgoR0Hh2iws/Jwm5Dk9xO
QYcSiGUN6lPeUKYFjpgykciCGeIX8HmdRrcLvkuWIBUlK9Ql4nF1MRkQVeMsDr7XiXustVm86Lyv
dtK1M9AeWOUbSu7WoPsLvpe+L1aON/JTWXAPGxxPIMW58dxqEWsj3LE2br+5yVI2vfvNTh2FjU0j
NtRtQmc/AtjriYddcLRspOaRPC1HZLnAN31N9BBdHVFO+W2h+80dc6x4EjAux4nLnxrkRShgWX2D
hyTa9HXX72g8kvu9Ium+wX0GboNAsjWNRurRKfPHn74wrW3Ipl2EH+fuIS7di+z75q4vvOZOTY0G
LeIRbPCgo5vMSKZGe/ocjYdaheWU04nSkarGzYIyjhgce7w4xZ7Y0kxJ1ndY5wpbnwBcAgaSfyYm
rdJZdEbu8Sri1rXoUVJVTRWaWo5pC2w+VHKaBlCb8L37DqhG4Es1k5oXbQxY/Emd5rWxHS37BUVJ
0fmmJcO57ySgiMVe6uHr2Ns0JrAjd4ZsLqQe6Mx0SI2DLMG9CPwDna3wDJyYpr5dTtWhwiFGApXk
CF8AYwBXR+PSqTBV9BqElxCBrhHjPh2iXgieKjdANX5dyCVAM5AtgIyJK+v95oqNIuLqAbhXkURg
BEazNF3JNmSVTjIFuIQDKidfSXQzRi7/vdtm7TFBTSTArf1AbJrWBDoVzZVWg7qL0nuasxdcAGrG
vNr5kDxK00J5OhIB2Dgm95bnHqlXAIDjruTshU98azmgWc59hVrvyGdgGvZDZ41Xmz5YU1MRFStx
rfaAEMwXpKI+6efuTU2a2yDlhf+MJ1NS/dG+zNiz4BWStPw+utNVHqEAufAuU0JdLji+mZBQY3Ir
XrjG2O7szkftjZoGtF0H8Cq3dpC9hO5NYxaGfYC79kzjamuIOTZpUAPKdQOw6GZbIreOxSgdtKLA
3hHvSDJxlAxYpqxH4IOvqEskJYMakcNby2dwrSNroeKopZoYqjtjIkpDlkCK/Jh8ZTR9e4qrVv46
FLwf9wXQ/5EiAvXo5i2i8xnemjS6jYXcZXwET/MkI/XNkiaqscb8H3WqjH+tfwl4YLnMx7YeOVAc
meVfksllWUpkQCObbXKwI8GJP1R9xR8cCfy8GFsu6tkh0pxsATpNsuCTWdch1cRoTTg9pwHdaAVn
Q9ZnUpJZ3cAhXSDmiXdf7DzoKNEPIXJw/jmHmXK2iU349GdZ4rrHBjBJF5qmH7F0rTvU/ekR718U
bCFVRSBMg7UkckaQFNUu+ETRXLjOFXVd+SWqQN88ZlyvKxbwNSkHvLHPY2I9JAlPEYkG6cJsmyUg
7s39xFk3A+ifybaHLfWoMV0bueUqv1DvP9m7us+m59e+zU0nhusX1yFqB3CUIrp0RXjPZQ6/S6Qf
yICu9ve1fxlDyt/Xzml+9q9rofmLaX66tD4Z/bOX2w80kmb7gz39raT8t71dlu7GaiVbFQDwSBPn
1485/8F/GPT7B5rtrTDTa1X2ny/KwUXdLrGqRjjsTBQoGL33EgztJWnTYsqkrV6Al5xO0hDO5CuY
OZ+oJyIrP4oE3I+GnXgv+Jdt21o6a9JaOeh/vYa3kxsQ+9WU3aUxvtRj1CJrayjBLN72IbBH8E2Z
MFHBOok3IVIISUcNIJd/qt4YT9QLQAy1Zig8vo2W5pAcM1bAfzZN1klWP5pY9U+dxq4QFO7iAU5v
rKpNDLpUTFrPod0sEVEu3moQsh6U0EiRnbqDOyLeb9fRkbo2HqCsicuXQlvu2eZGjxLkMH+LPJCz
17HMd8E0qk/qK9468UOOe+DeSUBxDRL2N1Zk3rbChmNNk6XTJcBhWl38wbWedQ8c6mmy9t+X0E2X
wADmgqSzMLSRqu62U0xJAxU59UL7gtjjc4Tk5j31JHKPGTKAwbMeAAcZidVT33Q1CiU57zelAmCQ
BTpdQY9WL7JmQlwQR6JRR5W4g5TQ3phieHi24lbeT8Y32vVJRAOGrBKo7kVX+ZWzbWJ4POcBMh9A
LlKhyLxzgJfTTcb29MzHwpb/C0GefwG2skyXu67NbYY8Xu4g8//f70OnTK1ShDq4aIANbMxOgJtd
llgSdlPjho5ztIUFIR3OTRrK13jE6p9EZEzDqPtpmnnEbRqwFL0C7+PXONLO4/7UrUJfI+G4V7ue
gZe0VUW8FKaj2GUovfciGdi2s7SWK7sC9CyyELOzqCN5HL1iST3FImRm8CYvb4NvfVJNM+AVy7bI
LGfgDphmuB3SFFZSLFEA07JLgtjabTSN+2Q+n5UuhxtsezsBklHB7d0iL2f8jb5B0eY5+DzHnYHG
nK0RN+OLL8a3wDMNqW4AHb8t58m8CeRi7tIR6L3jrdTC2g3uREDN+hPhVogJrYIgK7Al34Sl7E8k
IuUf5DO6xWQ/z0NyGvl7/oLQUGiiydZJSn5ANG8Rcd2cgOkJViE6DEIUby8UyNqdJrUP2bSQIAU1
ys+gpfVB5o5KLhoUA5DhJxu8lX5NRqNFOvz938vOgEiDG/8TLI6FKJbl4fFgWCgEARiM//1gNBHu
MZEH+i6fYoOlXw6XBsTnhDVDDWHSxHI0loMvUGSgUb62QI3YzU5N/qYvdnVc2WuSkdZkwYDN5ec5
SdlXIGSF8/MVRDJ8QzgQ1FDkmIAgRnFp2ladv4jJoOFn0s0B6NnKay+RFOqPGBT/YU4a/I/udnIw
RC9lreSaWKdGOMDPyGPqOmRoUufGWsUM20MaEhKgVFs6ACHFGmVF+tswH3ch8jTLOFN6QaJ4orgK
WPVrxGxLitusU8LUNIxE8/npyAaNgOmpuzCKX0HDHG4H4l1IJjwdUBKQYz1+LUsv3KZBjfgDQYtR
Mw0hBW1lbOJv+D0NTUBmpP0EV/bbhLRkNwBXLoKXL3nlNWrnSFEZdfy/XtxfAVcQ47Y9mwNNzEG5
hP3/7s8pU7ZDIrR5KssfxOun8K4AXjEar574+uZ+KoD96oqqXJOhiwTfX2rq0xiy/jIPinZfu8BQ
G3+qS6SmmIoRg1agWJH6Ttf81HALrKnnkQKgJOHNmoQmlTbSITU8gxdx7pI1TUsyrwVzPTCpetVu
SjveOQwLND8z7GNnBNF9D0AikGqYSAcHezjXmfUI8DZnn3hNtIkQ/3s3m3fCS/2PA5lvfHNax/w6
0HDeaWJelmwFqmx+zPIG9RhAoL+hwBPEROoD8roFWfSMBI/PKzDibxDzhDY/2bhNnh9pBBkGcWuq
BWgj3UWJDxqyiGtpfXx5Z/96w8MtsimhnV/rwEzaeCDz3dOAL58I+oow8Dxs4A/7OiXZok75IUfl
6cqWMarQ2vwewP01gDTkEO37Rtw3o2ydg4ug4v/AG3C+0HBYKIy0zAmgzrdN3KTe9Jb9BC4W2LhN
XatCwoys5OgcAchSPNhWWa6qAfV9TVwkqCYdTP6NpS6gcMfmnhpWTlVKtQCCCdWohyj7BXkeVku3
fpW3YslnPfVJX/K6O8vOeg8EPjhmFkc/nINIdP6jNWKxGvwMya2j3Z7/nx64U0i5Crv/pEdypVj1
yHL4NF6nffQDZFXT/EGQ/z99A4f60//4NJlfCqItLFddoP+5dgBEL9NyvmAt+UmY4tOQwS/rqXDb
aSc7W04AGhYgrhDYCh39lpeyBUqZL4Lu0onvEbfHd5VXR+QZ5s8GCofwkUZ2BslFhJsWXs3nGBDb
n+SZLm72kduOoHzrQRAS5/r9tz3JK7+GBxcYV28yNAcjX3eGX+NJEParZ4ZqbRRjvKMuIq0f7Tg4
dygsKZ5TDX7CKcJR9maAe6JNUYr0zyBu1/GOtL8Hcd/Nn3XT3Kw6L/g1CJx/8PoyUIQIeDvX2EaP
b9LGs4lYZXVpJXAged5ugLo8vhmdYezAOp6sgbIzAsPBVnBpYjfx24yGo1LH2PUlvMamWx16EJYg
DBTk5V9tGbXOpgrGn5458H0Qh9ZjLvk3FFuLj8gRwNWui+he2wM/uq5gq3ZShM57n43yffDgzfTL
6tfA/yPszJZbVbot/URE0De3gHrJktzbN8RqaZO+SXj686H9V+2qE6eibhRClr28ZEhmzjnGN+Bp
feFs+T+/Ea+7eVI6TwuXdbWL9B+Pb7QI+tpa67+YC9H/fzC3pqcb/+3cMizOLnLBuFQtXTVA2f3f
F6wcZEfL2gXUmsCRU+Y8gK+ToUOTY1ATLHas3cOQlCWYl3QMvFnc4wRPZVSZSpgJI9kumLN8w41V
v4nUapOKTWVUl15MemjbRR84poUCxHOweaovOfLsfaR4vp6Sq5d5/XfdlD8aRQwbHfsYM5ZxSzOn
DRNVQYhrNZtk1sEpTeQtjvoYNGgRt7Xu/HRsNL8kFkOZ7T1ALdXw6jgknNfKWAfegFZbjBLRA0wu
Fh+GsC74qykXfj0XG2mnMTP16kiu6Z8ysoEtD44ZKHli+JHhSaTu2l6VY+IvVpyFiWtckcFjHZyG
gSzJ/NCUznABuOvsCLx700QmQ41xCPb5nJBEQupKdbxPw0R/JmtwfCDECj17KgL6v/B7akXzFTOB
Dt4wTEbZ2u8zpXkzRDseXRLMDcNvBttmMbOi3RQNB3PKfrqTWoRahvkmB2tbOXl6LL3pBL6LdEHX
zrYpXtbT3OQG+zlMlLLqWrYm3XKzXKZRmK/TEQ2XtbhiSwBrVES/PCnwgfXaqyrVHwshl6E9Rhe1
XwK7cHHWKRZGJ1c/pOj42cjnp4YgjAANRrQ1mI2+9ZO6bOfMTH2SzBN40obzPJbWm21hTYEpYDKG
A1qVpX7fyt+6m9Gx4OPvFDMCodYb236Q+x6uZOSIw5wYr1nTq29pbFhBk2vloSls9S1CJR8MbfLM
zyi2S+eYz7NR5BerSZ/TkVF5vD7MCvEFmOSGHQ52xudaq99r5/742uNdMwDxLdTWt9YoEM41aXWQ
Q9G+Vlb0lnlR9jOa5OzbZbUwkE0SyELYJcyCD56iz0+Lpf4eEwuj8NhaSGCK+UWtubhxo/7smBz7
HYD7u2Z6/YnRL4mA648EPWnkpviR1a26QYjWHAFgWc96V/99/OS0BxMh6yR9rhFAs2Vdqs3jC4/v
RupR4bAb3GPCNOJ5GUpiHB+/qZX99bzOfh4V1qhiNKBGwlP7MU+HTpfdZ2opG3CpWbgQGH81hnE8
FOBYdmo9E/85W8AdVH475olhGznWH+7lb01ljh951dnIsUrvohHufRyyUtlmnZq+mI6n0V3Kit+N
9eFI1/yTO8rfyuqi1XuOqA/oK/4z7cscujNg5+iP1EcaVu34Xdq2GoDaHW9IDaa95YBYaNLMucpC
94LWs1SQacPZmMvqu2BjmGUaeM26z6prZlrlBnhPFFSxVsWb3gMX7yJO9JFfV9fHex4PJWK/vVHI
348j1Y4WfB562Cxufxypz/eRqzXMg+x5M1ex98wC1Adm1yzPk9V2AAkW8cIErL+PEwbR9ejxkKUw
QeZSqXYiUsTLuAzKE56EA/xPuwogDGfBANJ8/893sEqc42H5+OerdABJygIjfnx8Ff2sfrSMpfEJ
Zd/QxepfIOMXENuBptIrr77NciFByBs/6gGZj2rNw+bxuiWsQzmW9Vtk0ubDtz6Fj9c9T74A+RUv
0eKC7rMbLbBF+ZKXFekWZh3vHVU1XxqjwXNuFfYvSwNY0LXKh96Y5oYpQ7IZjWze2lmknKgwlBMh
C8rpvx0+vpB5A83CzGOZX9/y75szIDDnx2uPB3AlgQuyxF2DwkoEUPSSGm2yTm6HbhJZ1EARmF4T
mGT1rCd3vWyTe6qmbH4pp7aPwwiA510RSbRpXQN5QtIUcQDbXG6EZZDLO+S7JF8i0udqe9M1Tn6P
C08NHa2cXqA9qMFYtvE7Mizbt+mIf84UF74+V9MPxFSvvZJNv502OUDXPGGxjbW9ix7pzemTA2Je
861WU3EcnCLbKG40f1fIQt2Oy8ONuADQzBk7JZX1eZ48sdFtXfcfh+Zc1ufHs15UAH4eTx8P3vru
FPPSsXLs8N/3VYu9IoG0gupi/ebH8b8/i8iTC3QluY96m5xUXcEIYhNn0ttx0IKtB5jIIbsKDAZ0
D97mqs2PY1ZaDOAc9UvpkgJVQpzfjMKtbw6zMX/wem/zz395qTtt06vsEeukHG+xtEemRt1IRLWZ
/ZjH6TW2K+PFdgfniOLKDdOuyX6UtsOd/W/DZx5/qty900pJX5xuGF88bOuNF+cfStI4Z/JcZqSt
ONWrpdF3+VKOm6k1s9cUXEO9hqSO2fja4HffP46GNXL18YzbDNdlxM0mi1Y5MKylF5HHSjhqrnkF
IZFjUFzv5nRHD0sclYcpFQ14FmSx8L4VmM3JrFwclWjveEIf8TgEp35Ppiy5O7IRAbTLNdxIzZl0
4ihX4Ak9lR2p25EF9NhMJBmhkxi2U6cv711ppyEhVO3hcTiyQYbhr7jnx+FcFU/WPKVsUnmvyPfJ
5NhvLGv9c9mKfSsz9R2lzFcD6Aodn6kS8ujQWPQnARl7ZewqefkBw9d+skrVeGuH9GN+EHfb0nhT
rZxxnfjWcRge+GBaMIb2cjEH3OFaf180leGPrj7Vs6u8ZBq4HMJB3a3tVvErGo7ypK+9anc9fLxF
jU5mkuUvjwMXKhO0vgRH5foG1lhvh2hO4cLkp4EbYT6RG7vHD3u8w12Mt7hN1MvjDYzH643Xm+X2
cdjOZX72yj755597fJcD4afvFO8eZUNHsyxKdpJ4jNugzKFR5vlTrkimMOvDUltQg3Ay7zxT/Oe1
MiL0EIxwdhpdtVhCbiChl7ryP4dEM9gXUbk2EQL0zIfJSuLT6A0/ayHAwymtdTEynXQFwHR0m5Dd
kJUkTo/XHl9VaBG3rhtvv1kb5mtM/tLV0ablWjiDiYVsOP770uN1iBhXJ45Bin0Kr3EoDbth07ie
+tvV9G/Lq8qvNp1iLCayfc1SzQztyotv613Gh4P0JAgxPcM168/V+qxrJPLux3GmRtFGOj2it//9
nscXHg//02ueTgVdYX4K/6f3PX7+4wtKovYHzxsrmKPk2UdIak9K4ywAX+IlXNbXuqrtDzC4SKtX
s8BYsnrDPaa/DPT7Lo9nY23+51ndpBqrHmLJx2teVGnSn2LVJP/Ym4OuHOJr2U5XMWjj6+OhdoE6
kN0TRIDhjw+QaNEMMlwWSw1VfWKb+mCK6uoiQ10A0XzwR13VlQEDxfiAuOTNNDL7u+P08nsMRe+A
daYgQwvyEveqG9IprpAW1MtWVfWG1GiMVeJQGenvak3kIh4bbcVcJv88exw+HmCCr5Cc+Pe/L2Xr
e/89/H+9TQxlGRh9inzPHeUVD3G/xQ+CknY9nLNCXh/PkjTC1p/FU/jva8b6FtOKh6Awx3SbjyK3
fWWE6jYJzgyJZDXS2d7imjHe/j3U10NiZaRfpyUxlOsh+k+6Tv2aSrkeMuk56twG3xOPiZkpbYPK
OjG+6t2sKPaX1FGzQzuAlDWO+X4cBmZ6KDu8ko5itKYhPp7REmFS07nsJihSgrzX4S60NLkY3DXx
uXfbs9D75vbPaxUVIA4Sfdi301x5fmIo5sEV0a/HezJ7Yt7Ze24X2vq076xOhoTy9p9ZFceB2WfG
uSW39sOzb07b92RDN+nJUkwzwBHQfQ6gq4KBJMjT46tpQ79KTB+WZ05wsrX0n3exi+N/MibeAYYr
m8QZWfviXR8fydBD4VXK62NxfRyY8zUfwSFFhplsy0XVNyLR5WcCL0cnze+Xqua97+Rq9WxbSXlg
lcl30na0N+grb4936Gn8jWHZfXXLat5lGmIhgiHiF9VxhD8kQv5qI/3kIgT9YEiabWXeTkfNzKab
QoW2TlDDfBiSfdmIVeojCVZzFeskpsWAwzE918Jrb4+jyTnLpnI26K7mizOIm2nV091JG/U2kQxg
jMgFlKQqsBQKjyrQlkFcO+hnhR2wmJgBJP+dxCWEVyHCSSIKoIhJ/ktjBhNUbtltSitK/TmrfkTL
ZAdekeSbxjaGoDGMG62ReNvrhFFBkGE2vIT6wnhH5o30ByWqzni1DBWhztgmGzofSdBmIPpLVz/y
8CSz1yTKZPD49w3h931BRGm9zRVTbBIwtcxVWBilGZtBbCtT4KEjJIy5CyyBW1yTpZ+6hQymiZVu
gAe91Bq69pg/NiyMKKhHGcoRAHbPT4njeEKJmCs+0OvPWItzf+76D7ReI5sW3QFJooa5RjBv8ZNC
BH+8reAZUBn3TtbyV84J1h30TwG76Hs+4sE1UoCh+GQwM3S71uhv04JeBRj5vdHMa0l74OCmf5ZF
YyglwObJEThP7Yhnx7rGC8Nxw87vFb8k9c5HYp+6tNWDGfzUJjOxNCveplHUZzE5p8E17mSW1UGG
GdHv649hVsynsiItQZPbnoSgbSm8gfHzBMNk/O0NI4t+QTnslee6sD7p7jjh2Gt/mMf8KCk/Aym0
JGgacAN67vrChU2wVN0UpOVyTJJKwGzLoBOaNaKT+NTrYIIUWSOlLoePMeLqK1y0533WHWXW1Xsz
bWWAl/U8acl0aidXCUg3kuAxA7uHJtA1FlI5B5MfYngG9uZ0zUYVV2tFTYE8tNvjkeQe2NrmNle1
F0XgNLcmiPsZH0JQmvXeoU68dnL86Agh3sEQ1KAKLRiIKW+A9Ni7osASP8fD3iDpslDrY+IN26Qb
2kOx4kTL9aHA9BAm3C4DmXe7CK3zi5wQ0XoZowxJ1M5Q/nHwOn/UsfKiRBenEfZdtdC5y1491TSp
mjZlxaHFt51E+ntFfLdWf2Z/oe068NmbYaG1ZzV0yciZOMzwx+ji2OLLMcSO3f8xinLxl1mmIoi5
9tTuuY34mypLdHUA0jxbeVdBDHp1DTiWpnBTroFqPlsmOnxbVn3Y9a64GlJunHgRm7YqVZa+5j1p
8jgg79nbQwdUwr7J9DBVRXLKEQK/2FPKr/gusQ68E07RwaQlhCKyfvFvGl/9WoZl7UAFLqw0yHQz
eh30eeNhp91NOtg91ZiMl946EAtj07Npy02h5/g1CC+/9T28BjeF8jd60B9dp7/kmlVsaRqofiL1
9KlDz31CWXU2pybdVGvQgIgH/fh4SIo/GXy6o1nXLcSHBVC+GHzpGa/Eq6R7dY2Fax1q/RkGv5iK
q2umR9ViDevycEgLrBTonYPSK1M/m+y1yZhjRTUCYyYhjiRllBj2GrQA+w5se6uVhJ7rxmdWjM+O
TG+esjSbYdKtsMyVxof9Lw4kwAp/jmMu/7T+MNnfVU5Z+U6zJLfcCqVWuXtbsLSnR9M2vZsAEogU
YvoqklE/0wcNIMMNl0Iv6mCphw6gZZ7SfraeXbz1k41G1qi1NSla1U4pJis/oiVSDpUaaERF7eyq
QdFuh2WXxcxIK4QzGcOlvFEXX88thFQ15ILc5jSKHZYrnLe7fp3xeTX/NmB6UJyRgtrh8UCKnwbF
/lAbuTyVutOctO+++UlCXncw1utkMhncNWAmWNnxogm9fNKTStvAiUJX2ILazr31yrVVEltySdgL
LUHyqBzlaZaDGdAYZGck7FdyEiKMFc1zYSvGNZPsJlKgULNN/IE9Di+abZdXu6wB6sr8KeZi3opp
eGlWzp7ONWICwsT1ciw3g9bcXFfJgXnh0Y/SYe+0VXzSV+V12dcgrSDgBixdP/QZZJlWRPJ+VCNy
d4ZWJ22iD4Sp9gH2PNCKnZcFpaL/teI4OcdLVu7H2Xgzy+wtH/To7gxesafe6YJK1nlot0jaZ7YS
r1a6vBENwl8u5+8L0ySqSv1NGzsfnXeym9yh2ReebVzG2TzYs+oGRbEst1lmb0VhvesC28PqTicI
05gB3+XvWdJ+MYc92NPQ+KTAE2dIC2pG90WbwkfqXu7tqVpgdQ0wF9yINh1nIW3fD6MYtF+9nV56
pRk/1j4N8NskUDGPP9McFOHQV8ZrWUMKUNSfTDNnWJf6jXlodrdNkAQYp+eDtR4W2O0chMxT1plh
lamQyWMy4+YFyhLtkPRmHokkj8NIRfmqYdQjZTvJzoQu+/rC2DV3itOSSNj1Kq1BF0X0mAVpRbe1
WKVTjwfX1i4oKIbj4HrVJhntcaN3xd9hQrAL9u9tZdmVk9kfm3iFNJomxEKchERCRKz4beZz5k6B
0nSfxaQX4eN8suZQuH3EbgnXFJxVmnNW9jo1E22juMIcE2kXq+BWbzqKyedBhVskSf/mUEqwwWA9
dZPfpoazQDo19OVWD/OspffcjhZGBdg1VWvvOeHITVQWD9/GHAUjXHEq07K8WHlVHtLWvbaaGK/j
qusAd2vsKsXb9lrhW3JyzwueGGD64yv3UG9rj0S6JmNKsbA+uKVhbpoWkfLj0JuXVz5z8xC3i/XE
xqTfUTP6/IEZjw2q+aY3a/8h/m3bjH6jankjGqe6OgQlgGjeqsvwMbtxdJ1ZfC/1hAtCZyT8YbYS
0HS85m8hcvygrYCBrI7ZIbXzRi1c9a20/hjx9OY29vgMV7iHBc3kHxulz2bE/oLrDJBm0Y29ZqYf
HlEYV8Vu+WkG0NUO46ytzk+NqXynxIS/68rCoDFGBG0lLLazaqs3XQV8rzfRfNJHObzo48D9BKCq
pVUzzY0ySFDNv9oCZC+t9L1VCSyBtjndB3TboEuSaTsXTsnf0JW7GDzqa5ZF9bHmf+Xjs3xjYm2+
jB2k4yldhzCiSbDYTzXj8MEBPNkz9UlG2svm+EnX+R7rmnLvAA9su1E2G/hVF0OdxDltM3NjL2u9
KDr2MAX3TNOatiaLxIUbRxelTw2TPL+PWv3TKEaT2UqD9SiTm7qftE8TfWFFJOd7U1Okk8uZYaZT
Cn9ye/OdfsdNcF86jcwMhJQQQZV4PqyWGrqQfRd6TbKElXSdTdw2rxlCnSezGVaQOcCEmGLixkSX
XQClddfpf4GKdIdakCq26M3p8RBnRonZpXW3OH3MJ0QVIETrQfELsfSBZ1Hi5Z7x2Zer0yXddqCP
z05mJj7im+TqUoqwqpNFiJ3e4tdP9bPOzEuaHu1N/TnRXXerMIw/Vf3YA7gv+iexPovUzAott6PE
LvLvgmiKXR1HwEvWrXxnaX/L2aNap+u/KSMnItpFrg30VbJXeW8Mx4uVy+tjlGLgYjxxdilPra5H
T2pFlNhEHQpwRlJMpG9Sk9aLoUjxbFmZ35nAGllRJKxg0Z7wmIpwyr34G2Xoz5YPXohmDIdZdfZF
VaHlVEmdsovlg7TuI9SP+LdA5iyi6pc+0HBI5jS9Ol5chc5qHO3tSPWdxXqdCmo8tXfmw9J5gJW1
luTokaqzaE13r04TDN3JnA4uqJ0jcS3F0RidS9mqz83MqCDBPz3GhX6VXje9WKI6Rhm3udpMzEAf
hoMmc2eHln8TefKUi2WCAq83R7OpjM2Y5VQPy1XOWc9dOHP9burQhY5Reno8q12g94s6hKOD920c
xn1exPeipnuLgJ1QAmPpWLVojM32/Atr0vJsLU5ImPgczvy8Sz/1/NWZ5RJLA28yx5s8mFq1IYkY
FFg/5Xj/PW1ve059gYC8NTMH1nzCeWw5yy3uqbOQa5inWCiAVgarOiUpf5mlmoNxcbtrEUWvdr4U
flvlOfZ/S95iKCjHSu+5lS2LETb24lJyl9repBEdzOw0wmzawMMfv35PoAAcde5D6ahZqMQeE2LH
wR2Suk8OINYtwVe71DALkFvi3sepjjGjbLaRVrj+1CHQId66DJOMprmMRzzs40323L8d6ruLIZgK
UPiw3rd7Zx6TA6FxG701idhRJAmGhcoHM0X5uvm1Edm/GqLr9kkFUcDIqpyNOMiocZ78KYl/agat
a9c087CkgaiNtBc1WNHARDxsPu68HcpeCUHwVU8sp0nAiT8yaIna0LCcD8UCql/PHqaS2EEZkA/5
RtPRrCY1Eyz8jjdRQ+RhNMS9nHS4LUaEa+Ep3FLoxupzL8OOjJWulacWDXWPSeVJscimiLKX1I6c
j8isL47buDuQssvG1X7WueMCWWOKTZQ3EFLupFvSLcvsp0zoTNg59aqXq+Iy945Pn78OesBI25Qk
kNoqiTykzRzW2Yz8cu1kLOs3Ub4WAWHpy2iy2/om4R57m4pT22yn1gffvl3aHmAkamp/olEOqjPZ
jnGShy4+FB01t18232zkIkYVynXuLVhpOkhDkhxghGs03507OnZ5cIv/FfeXz9EWnSaBeCyvt8fr
+giuzkTETTHcknWLzpIlBLHlQo5547WHTus2cjbZjdA9uYHwdW+sISW4SVyr5bBLo7JlAsFAeWmA
BXQIvW/IBacboXt05IU6fQkVZ38k1fHYaa5+S6f2xZkhvafTRA+DTIhS9gWtB63dxkk/Mbgup11T
sP2FHEtFuqSdP+XUAEkxAqApk+g0lkMbKrJCglRHh87ttJ2okiwQrv5kWEMcqDVDFBV5uYIS/lBU
5T1H+3YCE32XXlnsyMWoKdLXttaQtd3rXI108OC62aq0X4qpm0PVrsTdWkp09UuTB7M6oaNwrQZ2
mv5HI2Oc2f/ytbAH9tsiNYNhHCJEJkuxzXT+aA5DLkoXNuZsaqBUzfRz62pxicsslathl1yRZvxk
aKiOEMRGLNJGebez+ZeIo+ncaRafDsJj32S2luPho5yfyaVy5bAdWzo+k2edGXjWl9ZqonsVJ4L7
YfRN97bYASsxOgRoQgNJgWXYa7TqnZ3LgZGseaiGlLZtWlzUkj10jOvtnNiTuvFiIPWJVVaBwE5+
xJyf+ILZCVQoBsSjTpNkgSHFHHw5Fk3WH4bFC+CymO8Z8GU6QQteYhpgcynZeJpvg/TkAaal5xtR
0+yVsUp22NGIRi7v0TwZtG76r0p64tkVI7hvndGQLZXvqe2/RuYtP6Qz0/3vzKC10/6J7hXJKh9s
NVn5rSw+VI2LVbrAdpg32XgGZb0GNECV0PK4P/fc1zovUfyBk+FY4KLcFJao4ZrRDzewt2eFwpAZ
GchZRilpW+uzueU2MGXVsjMGMNNRfwJzSAIAPoINle/IvWd+JHk4fsTlGlai0I/aqL56St3szXwJ
erVOz63L75zazSWrMfCLxLDoEVbbIYGO5NgjPvS23YySnbLWjAFNm+Rc5nKkWeN99VlaBuqgUChu
TC/7iAvUy8xytiJ9l4quhj0Yt207yu9pAGolYnzQgNE9JftspRJfVrB2SDuMOSH19wk88EpBI+Cs
r62AqywN9I4/qU4LdOJiMeog0ewAxHC8pwmDlhKWZaCrcEAqIMjkTnSh1jW230iRHMAIzKeGunHI
K+u+ED9212HcA7qdFyLdHH2nm6o/dlZ0YiL45FVj8pQYWfpUgeFlAzocyqV2tkRHfhpKnl9G3cwv
KCfnbdwMybo+KsfUpIlV960bTtr40o66vBQdY3tJ+EtvdcYW+H6CZH7rYWJ4N9z2I267y5SkpBtE
8JXJW/IRB6ibmv7wh+2AXB9aN7lkVpXuaZKXoWrZ7jqf9RF5Flt3AY7veNXeGDTV8GuzUfaFLX7U
reE+9UPnPXWCkPEBLolrde4T9JT9pGKHHFo2YbRU44vTqQ7N/8wKcqsCyLky5B7y89qCNxeb4NEK
Nb/GDWAHg7wJPx4txS+jcdgxV+A+KLEJ2k673ABnYk2Taynel+4mg+GEI7/1q8Iqt1q0mD75Ey+O
XuxT6V4n0B0EWESej05nw5XGT56X6ZTG5XZZyJ3VsejBCky3QleqrVmVxb4yppQV+ydrsHYQRgR8
b+yftWUetsbkmgc531SgdBrrImhLziyq44n2t3rjrKXhkXVcNXEj8DS5zVZVst+CVv2+0ASiDPrK
7IEScR4x8jxRRn43dHo5uX72CY3RhC3HJlqWy0K3eW82zp5gBeuaMUUJV6kTkJTVFsj/NxNaE8qZ
rZdrVaEXWcphQiCEyoNOdQTg2NhlI7ttKEQeVVo8B8AxdK584BxapwYTe99T1a4Nspeqz7zzrO9H
u0FvndXjiSr5VLgJfdnGvDjGJPwkp+RNhXKI7V+2ps0vUb9zakFx1pufNiJixGH1wYKqWKwkpcjh
HB3TReXGj7vR7YpbueTMYPRSbD3yllLDu2rleBf26GwLI8svM3htqD2GG8zAPMn4OnqiNveOTd+7
aK7divPTrFBn7LQbBNguEp62bUaaOpT08yiSTZo3xWkomZ+3HWEilnqwXBb5FL9/2mdgAeyEUowF
87ZUcNkX+kiLi+xHV1xEu2pJ5OSk+PkyvrZjjkN57MQWL2tDn93rzs1UvC3x737QpwNFYXmcSGdi
vLLq9nSnwm5wLWyjO3JjrqjGlAvxTu6mHpywSZkmKZ3xu2MRC0C0cKMoqnrXyXkHJhbCRyvTnY6J
xjdInPF1Ai8CJ5Kf1BXeXqcTAXypQ1RXLIeyv6vl8Muc25w4uhjJwoqX10qnwPuJU17VlxyhWn7N
C7N8MjzotFL521tmv9Oc1A1lHyogwQ8OoCbOTTqhinWPekAVibZUB6NyzIu799ZpLb1qiuC6UXyj
M/wx0ViJ28avicc5UiCjL4MtNqzJgaVnFuQ4I7Gm87G19CYNZtnRDNeXBKpFoh+NeRl8pYJosNAu
NyedtdwGw5m3qKAHZ3WVGwclN3toZrLeNMVoHefR5VYFcz2YC+V3RQEToqp+dcZi7VSjCGmK1Fh1
2ZwaDRF0e48JNxpLZdm7NPsBPSCRdnO0k2hPN3Hf4GWsiTQkxcrmhhNl4lNZI7XdmEFQWjg5o+k8
8suh/O3JlvLZma4kwYZNn2ZPDd1usok2KFdgjMrf/LT+gNg5O0Skanj0ByyNeq1UKbaZpDJ3yCpf
SrJxvUQWwVShMk1WwiZqXH3bltyD+hSXCA3RYZ843P6tQfwZ6+iLSHMnFLOIKO8s0iZW2KOHnEQR
O0NjhJGrnCGSieoE5vFlWkVW/aKCxUsTK6xrdgJpNLPZWEMC8+UvUVyoLbQ+ehoG9uWwJFrIO2Z7
arMY1D+u/F3Ulsub2nh3dgm7Jm3aAw1x5ejl+TNXursthkE58jqf4/zcpUa9bwEpcw7r7VFEfR44
HUb8B9NnSapNaVSvRUbFli2QnOA0HJWq/MtHQUsFL6PeHQ2n5wxhehc0ih7Gq61uXiTntoeBOKl+
waGA1ZztYUOXz3KrjJQrcd72oRiiszITpDMTqu7ratpxa0hmutdJsdFewGw6x7z1m6qaQP4BC84M
GQ62NUDa8rhbiPhXi8nZgOiF09DL1vxIeEJKuxF5iSkcRuVOaBAbJShPK2VHtXgSyQvOKzTZxA2o
PGEWe85B6O2LqOv3fUTnhFOcnU0cYOkWtUaxnbTxyU2zbYsi90v1xniT67Amilna+0RUd250+l40
RrtrM+b2ehHgJEcJuVCUVWTDB/gnmUO13VMCZuAwsARMxDhhDUvRWzbLwZvHeEcR/Cti7OyLrC78
mrASZLpco+CQyD70vS5xfY1FOtSSX2Pk12BR8j4yGJvhDbN7UWI9CaPGfG887Zx7q2npGfLVT8nG
i7JXh98sp2CZbN2fk+UkReO3EUZmWbT0uvtDDwrDVqdPLJ3LuqvaV028Kd32R6GnwyZm96taquMP
Of0GL4ovOFtf0U3cXS6EA039HBsBTXRd36OCJZfliKki9yltrkqRsfO1nTtpS+9Gjn566LstrZ9b
x6/OSI0qiGaFSLTBvxt8YofSHL+qRHNIln+zDMIeEq9hv2OHFi04pIgt/WTvlg+aFhjOQAS58kNi
ZmZr3BJRtLQXgpuyTcQ8XG3bj2p29mTdQCUgbMdRlXfWuV2hqFdhzkfDEzfkxhZV6LwveyBOWJyI
rCRdze0Oio6sTW1e41S192rthnEN19POo5c2n59rrWV4Y9TEeKqEgWX/RdJ5LbeNZGH4iVCF2ABu
SQDMlCgq+gZla6xGzqGBp9+P3ot17dTYY4kCus/543IZYuQGbMixJxXYgsGeKzjIU8O6Vsl67ebh
t6iMv3OXcVGFVryzqQujlgTqJF8XplhiMbZEweVhvTr3x3MzO5wUWRrQJmZQ5qz96H/ygqzCNcci
hj4B8UxYjvrVKdzf9mqSJ9JPH0VXv5qtfEuomdyqB+oyZPuigYKxLEVOCC9rrDLU2Sv5Rx4zWZPI
alORCnOQFuEmVd7sdP5PMetfhRGXu1I8uPDVvPguyA3Q93Ye+fNtEqVajpo/Jd9+wB6w7cbZ3/be
+iFTlnQ6B74Tm+e9K5im8hgiaPTGX2Oesmwh6AiQpB2R60wXWB9eXdAETe/0U5sZpNZyjy35OG0a
/NyEHy2Vw11cTYAKGSR4u5KZ01pDYA9/05q8qY7QvA2d1Vk4Ktpk01E8labVbNLqprr2Vy6Qchbw
KGhtScbwY8Q/gpBaHxcMMaG/3JLsLifV32qf3k46BV/LklTObIVBa5uVFhN/BvNO2JGNhlXdVnaJ
x5p0KeUDOxprp8K5FdGM1xFRjuMfTJ03ugPlSs1KgolMl5y0KGrIUaEtBUrMit+Tps/j3Psb+oxI
J0nkJyc/wRrErMVmGQxZSTBErAXWYuVgp1kdAhK/kv85R6ZzU+uIl4WYM4Qa3g0B6BHxfUEz8jSf
ygqwy7P5jW0KSuryqkBRa7AdIYgTKANWnIKsrVHS7ZIaiLEWQm/5DyVL5PnLU8l0vy84OvPcepr8
id3B8/5WrLW9NupBMjUBASj6bpkiPzNIDc2IjMLIsyn5ZI5D2mRbV1vuM/nIgelwMsyD+NZjeHcC
EycFY9/kqR2Av7/SuhZMuVa/YCHZIpr8zoXpRUk1hkrnubA5ZLl21BKYOcnScYWRvq2fC4WSAWDw
liXIRwGxOVkH6Jo02492/T4kqAu0gW9gpDjHE5OzhSB1WJ+1qBqHv7HTTYHXOU8usRJwEhRR8wMj
5nU0NvPwYpfZSqLsdGbT5zMGWdQtnWQTtFMns8+PuQ+5Y5sy3xspOb0owlEp/xlr2FjNX8vLv1/M
udyZDccGaWA6jI5zyeWZo3+XklCYklm7QYFz0GrxvtidtoHkXrE5nXQCcEzNzY6lPTxDVPkHg7Qx
pFHs4H1p7AQD7cgoq6py3JFB9FEp51dus8O7xq+WPshLZZTnLXkFn8iQf9ui2yGLfa1nWycoYW+7
w0usBBjCOR9gJdV76SI/ap1K7IZuupZa+yoap+MVrX77LfIHpsGhpsdisfmoar96Tacd58ffVvoL
DQ/6B7wRk+W81/15h2t+NxgWepy1MkPGytJBr2rW7h8jddOt6wbzJMKyxjcFMrtuvTk3DuYEQorS
gl2guNLh+l+M8sCM0/6LUp6Pseehzc3ihOqN58aviLOrn2VXN+exufe5asgBdICPUAkc+iYhbM+a
39OYcZEvhBd2kC3+FP0R421cV6rbw6qpNSYsdTD4L/YQ/a1AekP92Hcypnu/Z0BeliR9pfisA3gT
dATgCNrIrP7pXx3Tbfg+nZWxDuqrVGXQPRCtVovHiKgVL7DczoxAstFLJes3GT3E2QlPvk4yygft
rpACR0uzPkioeqPr+fekf9qZ3t1Mg5YegUbI6K4E0ZASa00R4ZktTind/yjT8iaKW9MV9keZ6X9w
OnwrRH67Ka92bb96T33pgMI7xGXVSbM1Bivh2Km+cs//bSUrP74p7iJsSgxWOrfFOoFqtO9FB8Y/
OX3+QgUJPM/sGnhVGgon+lq7dFp6U7Wd7ksH/UslJaeqGtawX8ieJ8QtP+Qtcco0OatYmHvfnKb7
3FGBOuCSitx+tnayWa+xgy+FJY3as5agOdyHrZ2Ji2rWeesmox/INjvT0KHAyhfj2i+GhXBrEBCi
M2qnLPDkYLzb3cJ7D0m3uRE5gr/V0nFD/CmGfq8/AiEdASZQFS++aIOSVtIDMBer6wjXXybrJW6s
az3XyYYW2JWByQR+ybAhMVmtIwAwCkxcacRGbIav3rSc3Rrnn1NW3ofZTrb9CHteFExX2OGDYaYb
fZz/IGWlx9fQCZhwQLTXsvohF73fVrxHOk1Pmv2u5dHsIt1HouzxE+aMMU2JXMPdFGb9U1VkMrF4
eFsnhWuTtb9l9XT2nT0eBxd1mGujnuHy+uJRRiql39x2yEIASDN0yHP0CAvB/5UnkeH31fPIeGsr
RZ6ahbhvmozu4OnlM2dXkJe/+hrFaDk94Fapw/PY0uJCokWqAyYmqrwPpqb7NGzrT0rjOV8ZZG1/
t/LYvWilNu0efqLAL3/nhfhdNdSgqsooTpWXuhs9UZ/It33oHCVfqCeOdBYZ05u1e+dmN26PMtQX
zhmn7d9yjxTKlkqeh8xwOo3gM4FNdM2BurAt0FDxMalcHfWZ3BhuV87nrNP3LAvgJJbBFz+vJ1B7
zwbScBI7oxORmGA3lfXBGattnSfsPXo0ip4IC2N9TluSiXLre2zb7Joo3JnWTz2s7+2s5JMsHSiX
JmmQs7L/GuIL7MTdl9S1cc01N/xv0wkV3TeEzmMALD/61LH32IuIAbIoc4WsYv2Jq3tizTRt1Iib
p6Xdtplz9Og73Vmaxg9HN6FcjY/SLMxQYgFqhpbQa1g7rqJWe8qKaCoSoGtEDCyvUIO4St+pmlEH
MHl5fdRBUNfaIGPK+2hJfPHC3DqGjpbTHkTmg08bQZ/GRYCwQsO1ryiCMwfgbpcGUA6lz9xexI7D
9sGLL18GhpnXpdKLQyUfNZs90VYlSSlR0hJW7ssxEKwTW3I5N11LqJVu0DRIov2C+CKvr8XEIJ2p
9uBWJtO3QdWouUVNZlCWwcBg5XguXalHvquhBBsb1MqPUyRxzXTbkY5DL0/QaPNvX29vTkWuXDNv
Y0KxM9rdb8aAk/sRFrnrVKkuo15vuSOHrLNOgyEvs0OLYr1OeyMeYypom8DtqtOY2uaxSIW1pZl0
F4OV03VosvFWfE8+KJJXsFYxGVi+ccdQS05dbTtnRx8pVNKBLuWgGZvsUXxX/NI81gHg7STwXAx2
6eBbW+zTftDy7nj18h9K4yrsMg4B0cvAWJHtUI9qsmdy363/LeOq33FDvEMuHibX/DSs7EP5+S/+
pbst772q/D2VPP8V6R2GSvGCFz5mBXY824Kgn9I6yCpxXaVDN7fdZqFAVhYYHg5kPW9C4SEPAEDN
tsgNiNYg3H4jEx399LBDaZefCAo+5PWahhPb1sbOC5yFuHe8l1k49im3FkAUbiZ0Ta/Kyw8k9iXX
AYIWmW0NI+Uqzou2+XHJa49iq/7o1yFqqrV97obudy7iX1SkITcT6x3s9KuYfeYSwhc3fWz1gZ3A
ssVlzs6ol+jRRkVxm93o4Zoizx0G9lnLnd/+dU9OnkbwcZrBTvjEcyZfhsnl2ib6X4ux+znLuj/x
6oSz3RxXopYxwj4cOHqzo5jlTm6wOiZGH4BcJ2Tf6v2BZiQ4YzIZh2q5jIPRYADoOu4XjjrDXZpd
/p6kZAIaSZc9FXgJD4PrflZJOdzIQ/8P8IIkGYcuWOHG15hji7vBx+akD85m6AzQTBRFsSANWZjI
hVHqdUHddL+7OP9Fw/TX0hTRQGvruU3s/EClSrO1q0f7NdIp4g+xLT+oeSNNnScnMdqNQfU3R7Jv
BWSd6EjOAqv1gbXnG3w5FeP9lH4h3AqcBrxIaw6N2RjP5MoXd9Uab9WgdHo20ERmE5Lw0pzawFsp
/ZRKbfy1KIO+0v9oXh4zjZJUpGly2ijMjpFVVLvaIO8YVaSRu8zK9ehu+xiDlQeHXHkgNBCgcYr+
f328tA9AznHnnMdxDDHxM5ZO1Zb0jmVvxybjjfPPmkuXwooaATk8Tam4jaU0eHMBqV2VRRKE1pjU
fqqQ1XZ99uZlICXAJUZQFX15kE638ARyew9SoDmA7c7i4rmYHRZtpzvwkYxIBdCMlP6H9Dstklat
Tq1lL7wgbrOZ5oWsAUOwPtn1DlU9L5WlJKXQMqwNIHYIHRk9ukKQw8r66MePF9gdNr1y+WGWRIpa
C5nCw8mox/HY0TKzqcl+p4LL32KfhRa35ktuLsDBhXtwVPLk5+hCFo8lQg70SqbZN7PDtXYtM8I0
eU9NMoC1fpcMcBg5LDitTe6uLNcXir/Sbb6w+NioyKFbYZcodEon/z4O6FAtJw6HrDkuMOGean9q
MzsOI4SX1bXLpaw670BcBYq+4iujmjKgAhG1eRuj95fq92pThoOQ/bxOboXpF5u7Iv47YhfmW8q/
zA7yV8GsBsZ4G626PJPNHJLjYOJkL3J+3rjgB8LH87q4VFA9G1X0DzF88dri5De8U2su+3IUFstL
y9EknA9C2dwdM+mzMCPTU6Botn+r0iXwmn6NFNsyKKHh7LX2pufuTyW6gR6RyqJO7pq4dFD01TF1
9BwbuP/USM4CrCmVRRsEC/e4xi31KQhAnE7fkufwt7GafjOmkZ2o8WVqWETJ69KNRLx2o7Av0p0v
ujR3WuOAVdhWKA273JpV1+4SOX/XrVtfl554uqahBHj0CFtZa0p0htxbT2TdzlwtPBkgSwLVbkJ4
aEYHuqFpweiR1aCP5Q8zb3PThfdaq2z8AwEYGn0f2hr8wKwT7mwv6ZuzWJHMEGLlJvhHTTUflQN5
MXkXZiux86sGSWAJ7hkbCXvs/F4Mfrq3mokxYZJoDDvxtkytfUhpKJoqtgSf4TOgRWdnVvSCD+gA
S+DzaMk+e2MYT7kzjfSiJo+eUXPvDYU8lZP2lpHwZ7YkMZSaIvMI9VeejAlok2EFaCBZGNpi13lu
EbRM3xtkAmAm8+cEOniy5iZBmJN6oeGRd6ppxjazaJ/LnOL4L2mYtmaIZmKAZ33O4BYfgrEaI0yf
c5iUJr4OmVjMP5a1s9s1xYfXHyn8ajdJXF1J/srvWJL1+Owlgga4SlTbTLFHejUu6dS11V4hV11S
twxjA4OnIiQt4MufEFVU3rWGTuf9RyJKVYV79KzykBIad6ppGjq6PU+AqI82WDjF7+6eD9U6V0T+
T/nAzjCLeiPsHHG//rLEbXMgUQTjKCNt8kDfyn7lSPOsnddB89NWYW4h2xUXPvXgvdr2y6IvG60t
2pMouwBkuQeTPrsw5ldpC+NK8rRpEoHMwu4k1p/VZYMe6a2IuK7UaVn6u7GIdWvaI3J8Ru1N7P9q
VfEHCdtytNP0zRweujnP3mWMekfPHsxjY/uIAxRHN1qI/TI8A5hVgsInrfWjXGK+8Hvvr+G03s2y
Tftm7vr1UeCBsjroimmLCS6/WjjHIXfR6tZyqk6pWW8mXZ+u/tKYh6KbOROrvQWxfEb16oOerPio
ZojJjLa51NZOmqqyiGDvZFMNaDT1AkBs6X1CpN0+SJ0WNzrX/12pO54le+P1yt5mmr6coBzkdqh0
FshqPOtSQzewdO2eBkY47TrLr+XoVFsmNyrqE+FyFd1TqqLvfVMsm77hHesIBqfnlqVD5UWQTyvV
IbNm7EcFqauZjDa1WRknDEScdg95xNovFGf3dL9N7oxCUOVnnODctinirNgr6Z1+mNlY2ELdztsb
TbHx1TkgN4zsAi7BMEwjQOVcHBJ4ZkeZrz1HLT6g1kQANh4saqt/pyvbdZ4jEURzjcASc1gcu4dh
td1ozcbmbZ7Vr16u8xPrLF7JlIdpYLpYs0TuC+qai8oVoMddDcXbn+d59E+tXRDgKmoVEu7ln0w6
I4BgnfYR9V+fxoILlHlHhrNV5lFtFB9iBkeUZW8ElKcsp3+/LIn6lZVujLpjGI6x27uRE4sbgnn7
nDW3cUkhnqujqT/+QjmsZzT8+WExBCAhbWKaPj6nYOhRaiFF7GDFiOh/NM5ZSY8qoN3MUwa5aAkK
GVSRUPdC0TBIhzjI+de/zuA4tl2+p6wMJokyd8nQ7hbWNiuEecUnBjMmEGNsgSVfLAUY/G/4G0nQ
e3Zm7Bp23WqobwX0mvubdBQ78tMkebbisQGzHq8+T9TTmJi8wZJqtMc/qbnSDrQPvDj4VdFrIorW
UhrTHwXFBUHcoQ4n+tQRtRUZrt8QwotrbnXgcgeBMtVGT6JrePitNOSYmwLRa+tVrL51NFbtRmVr
6tkLehQ2aj+TzsFrzJM0kvgJW/VpjQvF7YwM4UVBXsltFk/pc6zdS7xzt6VPi5u2aE7U5kR91j7R
KPHOUco8ZrSdIuksboM9FLcSWXbQib9Zgh8Iin19GngIIqM0Y1R1iBglyRS2pvM8uu4pLksBlftw
ra8tSgvfogG+kHV+aL0S9x1GJ6xPTn/0jC4LGj71g+mAoOR+LylkKLG/rvMjb3wONdrF/W7OXmCs
5xfdK6DKnIsp0dLkpnmuXHDrgQ+N5MXqQbxDf5juqfFAdd3uO6dt8eAMZBiP0vq0NUwggy+I67hL
ZyTsXx8arLuVu2N0ohOU43hc4uRAufd1XCd9p/l0WrHuGahArPrYpbm48xUN+2nt+ePZq6N73bPX
8+aUZs1d1AMKeEINW2eoXZx93EELa8Qjnps0jpVFRJoLxINsKTN3Jpz98iXn97IuzSKIa/9FixN8
mr1Lx0ZMMAfatr0supVxogMbrBjyF8WYZsgklKnIyIMYf5w4T0ME+5GzMDC5cVuzOWQnZ5B+IAiZ
pEDEDRAp3udFMw8mzUPBioMTFPsrGZr6zfcsc4PK2DqmDJuY0YYxILWO3CeG8Aalb5W31R6Ij0zM
me7C2NVPEzq0wPDNlxkE6MiNq21LyXhe9P6EPU8YiK7pPHXL9ljPRgljXzsP+P5qzlNx6ga0O94j
PYO5ujyiwwUMa/g2C25o/qBxIiIyxqDvNIcqi29IP7prP3VXIDsNwZtA0J5d02KUx45aX1C1WJ2n
WvFCm6l4F5kY9gL3YaCKT5YG/KE5GlWztC4NqhcUiRHFL/O7ozkjSRaGtdcsQ25pMxwu1kRF5eg5
78hEKMxd4TfJ+ydDJ0FNh51qA331pD9i8jCGVbT/pBW6K1PuMLf+SCQ7B8m/a6dsOGd40TVJ2BuR
igiUppR63EK+/PvF4KeKHLl4Qj7pcyGrerOas3/IJu9dz7VmPyvzA4NN9uZSvARwguu+D2MysV/+
/dKXWrZbUMBui9iK0kJ7Wu38rSmLPZ8FnoH171h2Lyx1FBhW439qle6utot7Igdk/hXZYbCWwN0i
uWOiuHaioydRIsG2inbaQVjPG28cWgy3fnV8qDMcMSID6Geb72ZE+qmRZQEl0x/tofmboIazFMtq
jNlUkphkI5zcSpPOT3cRZTQl7n/W4wfPQrHuU917vOLxEYbCYXoZWogh2Ihh7cIegStGyqoNhkHZ
gSODATL+HhfOKSFXDuVy9VvC2oT57CXQFO6b1nvuHb35uS9b7MLAqaFo4XHrjAvfbt75Y+91ti63
UUNui2UaMpTtgnOvfC9QR4TUAvg7Sclr6XjezkL+ExRWUwJd+Q+tirpUj7LKJC2M0Ep3rfDLiyAi
LpwVXlC2qK1flstxpaPkbK1wpc3kEZS4ToFbfuXoTiB5bJF1IMFljqUB75u2PBPANAeO0fuBVpOP
De4x3TOeLp2iBabWM1pM/jp9fiXpDmtTaqdPDtZ6UfonJiiQeD5HfyKEuSxOJSZcWdbfXopfewB5
v9SyORBIAJCqnhzL6C8izQPV2+XNgx8INPp0kaNw7DPfvJTFB0Mu5YsEGdDu476Uft7t1gzcWZU+
TReaepnbbotOncCyftiCkZvHGOdBMCQtnSWm8Vqu1h6wAttNz17ixv5zbzbiJHprjFotiZKmIqJM
gtC34DRB0i2cC7ZzirkBt6MZCYMeKKqBENUqJcKmbL6xfOEALbWefu9m3IA06Tvdq3+cBUdzOWC8
apfsZxLQunBHlBmOI5Fjrv7wOaWvHH5PTQfzlMZJYLRzHmlVbm+sdgpHmtA2OQlem3/xlms6DOi9
gG5JDtCW8XtRnM7gnVub7yqocPEf2pmIkjFjqWlIBdpKy9S21uxOx0yDsiHF87HBu4eagP5zTUH1
vgcENfrRYPNIkk/ia+zjrCF+bEbcOwrRQLV4L9lM+Hk3ecmhdNzXZB2mc1UaaQAJ90Q1r0c8oqdj
eM70Jyd9I02rDWnataOCheCtV0m9g5pwkA76IF1EitYCyZczkLm0Tg8Lk6y83WBaJ5XNH92qTYfS
3rQdpz+TCK4GuqAwc3CErZO/mavmQoLOegF4f2X/FZs+FSSEJGqzkkMIiVZ8dJgh0F1DBOkyeXNX
aC0SHlsu31knrxoDgNZyW9DpBX9c1YwH2KFWu/sQC9S7KeXN6pwp0Mu4RxFet8EyoriaGsk1Zo/2
ddE+23pWl1rvZiI9KuZcBLZTv7jfes+SixoZrbAbzsu864Xr0bm1UHIC+sX8DpCCbCkyEfSF+nqY
i6HY2aTnfWltunPEGomG+8Ob+mszIO5dOtzrjhmSl+M9jcOzbnjpzsOol4K/MDbQ41hB97pemTw3
iR0AbVlHD7FplwNyuRqlRHNu9jy7DRleQ+ViWxEaK5myQh30OhXydXRoF6MKxgkHQW4lYQ2Tomgo
mRDLqcxZnlTZf6+kTNdL7x6wZIQwQ1oExU7EkkEi3FoES468r+RrytjlJahtUCDlXBxWinX4A0eW
AFuxdc2FsS/mjgi+qr/0Zjrv3MrnUs3AmscJsdWUs9AuM5A4ES6bwpopDLNMsTNw3b7MvnyvUboX
M9lGFiHAbY8r3cvUL3LXLourz+B6JJhTE4fwyt16vxzwsJC+b+3G1/GIG6jtnQX4rhOL9UK028e4
GlStjt2Zzs0BU/jAV21ZOSkVBSW5yFM3nt50oabf/RYBNn7TM3+WuPkkRpeHGg6DN+J9/4U8TMkK
HMdRUuOGN2b5Ey9m+VwRFLDobRYNRX4sCSUjjBHb1Cy8/eT6D4i3OFNlg24M7Bbjh3+vDe3eegvR
hQOGtHLsu73Rar+HpkLlojd+fHSN5tq2vjobhIAz2AB36ksCZmbAD3vQ0WPnwMQT/7009bxny1wx
Mfrl3omrjYzR/BaW/BELTuF0sItjBT+FFf88YP45aeQb4RK1u0mi08v+yknnDDNhX0imCkbHTVAN
rIE3q79xp6JutT4qt8Gv0VoMR3N9yLkpSZCIRVAy9GB11tUbtj6EbeX6WccNI/gUN3v/Ya8FuwFG
IgqV602LYejsr5iMjEvrksQlCHyFXt8pqZ1lWkxX5tSO4sEd9N4Z6HM++eRQnKRmMWia2l4mGei7
KLih+NsGy/g0iCI4ryjUgc2YFLRyClQNCDQBB5Igk1r7eAo76zeyGAIvRr3bOglswKjqq2E22km3
HSTh5UDXDrIKHFHGHr9jE/aTdZ5de8LxmfQbPbaNi4Uz1GyFc3MjVmQWYCzgRK5q1ZWBD/HTjIIm
s9tl+yn1PkTroAdWuaCoboQPJEGPUMMD5GGovmYGM4ft2nst9hqSFF6SrNU3nY0A2q+xNMmWiM3R
fibK4w1nE02TvVjOMAaUkDmRa1g2qlmKsczpUa3cMqOYGEGB/04GbF+SasU1oyzwWPMUE+VBxlcj
ZkC1Gs/OI8tO9vJGAc0YEt33yLLrQX0cY1v39bwdXLLEinRLZGF2IZUEksvGDmZpRWRybyUNgqMx
R0KmTHHzFs5eIkpFWFgcddQgTvASMk/a//9Sggeba7f3DH2lVI0nTPEp98tgnFfZPE8QXfDXXnkw
FyOjw24sUQGQHcAMroWYutzz4BDMwrq2hLWH0TKufzEUqIMoe1S9uKHqRy9U0aVXpB3czYQrWCiF
SLbD75zLSIwT+BES9LoEBjYTk1gwRCxuPYR5Wn2ZsBvb2LA9UJZ635QPopCYPVFZ8XYh1A6aBYWy
ZqoHLqH/J5rRh8NHoFaBi9MMF9aERkb06t0TtyaXYhq/XVwlZFiYco8s5jg9ZiJhPio73RZerpn1
yBuLn1YveTUNPgznoclEmThuOwLEUGG2D8C+nqm2fMifuDrLAdFIqfc+yF/5ykLXYJhgwLW4yFpS
AG2sEgGLx6eqHgFf/pMfe6BLGU6zMmN20dCx74t2+MkcKCoMundLmRSrolbcDHIp9pgXv/gIq8BL
VXeunYm60rm585E4x8LJn9zeg3+vWvx8o0xf+5Rcu6nyrKDIUpf1jVTSpLE5j8onoiFep0n/gChg
XLfbzaol4574mHOnef21oBg3GKr6Pk5qDnQUdClUHPka2rtG6Ni2c5qbErW1lzm46hILyUVaApQS
CRzoXAWZmQ5B2zRGWI3m5t8/jRbAaEEgnl8R+rqM8surliO1uJ8ZeHGgVV4ephX8bd0tX5Nntk8F
eDurKqQSNd/bIS/3VZzax1jGn4nou8iksAqLcPVDyOu063tki8NYdOdqWbuN63k6cvOH1ouki4Ef
JoloQPSuh5w0uQC9f456RcaLzzZdTsYRswZzRUEQl+Vmn0J8jhgkDGwNNPgubG6ZwnIUNy+LXYKs
zMOPlmIVMl2ie1H/WxsnXr9YEu9FE2dR29anxo7plO7B4abhw7bdGj3ZqsLKnF9n07urQtT3qUt3
auB+x+JY7gUHERFE6KTF6H8oGztDRtDtFnQ127iz5KEmIT9cHRtiR38dNdxQLsIB3sjlNJPCHtZE
oQwNOvS5cPuoX5OdZVrjHnMwskBl75fOe0tHtyX2ZoLf8nP3xotATGQ3I7KlLn4zTh6jtpadmzp/
EWIoQAmHu+oyB0E10XeYKzsp3b3dkb2qEraZybqjjViPeaJ2CkKJVwWitCdxpAOsrmOCHhu/aQI4
gDLkyTIQ2bPyTIblBfk8pVcvO3Ckffk9+G2WyvwCp7bjwS0POdKxfFb6EZA5ZrnLqBtASUnqjE92
N5upIGr+PE0hLmRcCi7EHtKec+ypp3m22JK6zwYx92XKYV4wRIRlX9GOk2l7pzTsqMkJBlRkUSSM
RY3n7HRiaTaGEjEsm9NxC0omNgKget/7knUhIhnrv3KrfrPhB05L4jaB0dmg6so6Czd/KqFAt+7Y
mmcLByQEOSBy9i4r+rXY+CrphxZuZcR6D6RdPvQ7pjuG8WRjBy4k4LOXJHtDq8DCAa05ftMjBDvp
UFOPsNH9z1yqr1o6f2tYQsxtmLryzP2qElYoZKYvddmRx0JQUKOZJJLknJmaIg1lffZlCCxlR4So
k1005mBHYMs5GBs9J2+JA7ysm4BwjhbpdS7wr/F56jMUghCPQ1Xat6wVeF1718DLgBDOIRDnsXEh
dUFd0ozLrj2tjwtlFK9LS8qxHoufEcFsYRE14OuI2wgdxaypnkB3o4JWeBqh5CeOIEx/NQPWP1w4
Hxj3ajuqbUKIJqdYI6ut4mNiEnCdVFaGkAgeDCHRMC4Usk9077Zzf6AK3iYmqfkmH/l3OaTtO9HC
GbeS/qRXy83LseU4D5XsJBZgxCTGEkGIYZ+zK6ESAQUb1kviAN7r+yk26jedXjIPlaq5FMlHOxYZ
6lkKWrLB9Unf8nyszFAvvUOgXCL4Ebm9Xu5xPetP3tztqqT603fmAEZh0t4IXOY6axOi9Jg2QOD4
ZccM6JTFYk24S51WfDRxfp5aBBCeSt9hbH/XY1vuzSr2A3DA/wjZAB0dYT07tDFWo+EbG1nfdJHI
rWPoL57TnPFivSvS4G0zwzhajJT9aNprpZOBXXJOMORxolSV2hM/M6KnnpsNDitgfEzGqdOE60JH
N4WGLw9yYUvm+6RQT3YsQVi8eGbsXN/JFmhgAFbUmZIrpQoMfcTUwr1GJSxcJN0T/U7Dpm4TtkQD
PdwiaKDtCDScEXuZRvOu9bgB1g4oxbM/4ab1ILY8seWFvziqgqwqyWfjShCMuEGWhVnq0yReUK2e
VIxmiLnNMI0lkAOFNPPsfI+D+ISdfC6x/ZCxQDyJmH51RP6RlXsQOAlP03jwFJqKfq4v1BUT9iu6
NSJFC6Dm8QNJ3K7beWm5I/GWHXhad3oBbFBxpGwMowBx80G4ViwVCuiPT2MiYUUvjCBt48ukoAfi
WdsR4NvTsUlY/DAYatfgkER/wyDQIS7gzsvQuausDoq0+i+3K34WLdm/WjzvSl97FRmQoTclwPzW
9CQk/8PtEtRDgsRv4upyMkSIxlwRlyVdVEsxa5YtOWgKNI08e9P/iDqv5biRKNt+UUbAJcxreV9F
T+kFQVFq+IRHAvj6u8A7MfPQDKmNmqxCZR6z99onbJ6PXrrEwYzpYaiq8BpO2UfCcT3PJB6rpSFo
D3DZo4NlNHvT97exH5zmWdx7WaFgdwSqf2JYJ3P6g253GzeG3hIii+qhrqarTHk5Ou7TefI+jT16
d9qYrkIdbriPsEJLoAGXHiycf1C3h4vDHbmHW/Tf7AYnGwoy0Sw2kYDsrW011Ce8539asnjJrKxO
fW/5196/8f7ovSoT4jqD73QQT5NT/24dJmhd570UmoW5XRs41IXVPPqiShfvK+Mo35o2VcBqNKZY
xjAI0hPDU2hawAZly3bMf3Ha9BdoAZLG2mFYGGQfZR9tDRdeRsLwLnL50UtC7zdR391dx4AahVCB
CV7E7IfY5CDzn2YPBWRfAg+YimgbVf1LmhBpT924KMQoFJQfFDSZSMErjihzhBqXeVCInMB4kA+L
hDnAa+9jThUuSGeDaEEh2RLh/XBjHCNl5kRb1xVsAvWnlnWFNnR+7y3LXnc98q48dGtcCwy65tje
M6lbcAV1flgMHDnbQ2iiROIMOll8+Wm4Q6b+z0g/IbikGwMrCsrEenpE5QMujocTz+TJKhU4Zdf5
kk4dH8eqfFbaN48MZandwvoacP1va1SI2CsRnBk+riW2i9t+KO5OzZUKyeupEyEjSPebkyhYFVqt
qksXxl/eYH0ZNn5BMgqOiIDPXpriHbaCD+k7F9cc3/ISpWSD5iQsnO/JdP4O1uJU81sm3pFcnLvi
nyWxlvlZ9i4hQqzSaWRWMXjGKnGe6knfIlE32NQXZbdCf2Pih05bdGn1zW9tY1MX4jR0xq9h7JJT
ZdZPiWW7yK5ZgbUZ0/4gYvylq22R6t2gut85GnEDdeVInhxEK0zgFcVKB4Lskh8yjqV1xHGazma1
M7Lyb9QidRkFahLf4wdt4ynFQT8Yx5j1oCirFYPR8tUvUJ3hDXdoCvYGxqpNHyE/mFMerLJmweJb
bbcxQ++pndyB3IayvfUmdEA3QqwtImr7KnavczxQ3YKFXw2qiJ6BIx+NuJ/fZN4fPTfhKiLPcuXG
1R5d9FcN1FTbiX/oF5JaWfAcRsrxUfxXBpgu5LVhhhi1bHRyDQP/USHkUE5LMTUCJy+xf2Avna1D
ZQblupRl/1ZzdQZ/2ffEhBQoY1OIfyyOdoTf3FKPUKt4mQ4yAdoMluqe6W9PhO4Vd0XK40ZmoXma
QXKmpfMsVNJeh4RpPQWMcdBKqzU+HxMoYePuCh/XOI461lZ5fBNGXq5oxx95WCByaJ30kEq1xzG4
AivQXYJm9K/Z2Iy81SEkTQqnZRrLHjWApOfGOOZ7JDs98DiPMGbc0GtjZmvSFqgkbRMrmN9BwUAa
tPZ8+ZqRFhG3frfmiv100/nDD6phI1k7rVPWx07rB1ugPxFnAEo/0CI8Er+SCK2vL41uJS3NkzUn
7rFH+TFNsDPzPNmynXo0SZmcF+MEE7C7XyAd7mf/v6hkXj6wCaC0Bc2ZIlu56KTLV2mMsN5BB7AB
/d9btJuhDigI/eAqBd51yyVrxsrzABhCQN23RM8SRBZvbQa4a2to6l0gmJDaMyDtav4QLMUZ7+Iv
8Nxsx0YQEXgQGVuag/kmZfEVCQaxIaQmhXazHdwB6sD4JgR9Ah5lfLVQVhKWTyqHqSiSbOBWwqvW
29UxJPt505nS3QpXcNlk/XsI/xuFCMoNivUryKVcLy+/nsKj0e883qvlIKy2Ht8JdYbV0hdyJc8A
u9Dsx8XOKzoNTiXVV0rQEcLbSPmJJy+CN7NO4IzgvFfzDdsyaPFI6H1n+9NtWL6YjaBKRcO9//lt
nYA5CZYtys+Wo6PCWKuS+yvt7d8RU1kEY8iKEDEyrxc1XhWGlQ4WCr6Ierwm2j1WQzegLp+qq5+U
//MlqosLooDhyJivug6DipedR8ncTTsni8GHMKybOeIjw/ntrd0muiCzKg6jV5cbnVpMArBDPvGm
+qppISnl9gF+Zk418P//56aqVoJm+4RLG1cuOu9iTTcZb+Cm0f+gGcJ3Fe/aKPhlYYtVOYoezcO7
E77+Sgt+nKQhiyYI+id3TDgcvTdzrMN7J90zsgl2j9raCLqRVaXrb9HzLs096+BxFoo9AXGuReLi
kzAJWbq42FDgo525vHn3zezi/86GjAE67A1vdJuDbYOcpPw9JPNvZ+GvBsV87GqEK3AqF13/r8Ao
fgWIGTaFzvKdrPGDef21js1pNzgEZqtWAiMKExS7CtLeMFynooOljxzhHGV8vz76IUqZj7Ypoqcn
OwwVqNl+XPbbhDNnpr0NbdvEbo9/qaZj6Ig8hF/BycfbUTetfxKTfncpFQ4/TwYqx/Y2fE+xGG7x
kU15f2+BzmygdagtvoiAh2stIWAO43zwcohgIcOHxnUu0zyrbWcShuGpqaVdZF6GqA8YNMYjUKLH
ql/YW+kc7EMXN7mGr0WpPLLYHecvz50p4mBvkV4xVNsYLUCTxhRY4Vwc8hwWqFtF3VMCjhm2w0fl
Ge2THILnsZ9bftj56jlIEZTbP2kvZ/+SeXBvl5vIxsSZmiwz+wiYNbTQU/a/X0rEX8cSHg56wHol
fegpU1Ocxo6teNqAGUzo0ldZrMDTBuWd7K307teCsyEnlGiOhqfZJZ8AIGivKuNVZG1+JIAQrRHO
pXx2LoNZVys518MOWwAKytE+QDZrT90HITjiykrPWqlsrnbRYHZH5hpVPd7KGcwks/VfGGMABKMv
Lat/kjZwlOrEu0+sLC/gDporkhr0yYDnojfRj1dPtXurxQ7qey1RPF5rn9zly9DXGLhM+pUuYW9Z
oB2AfrEXoc3MbM17AaTPDqbXxQ5L0WWvYsnkE4EinB89XL0CJl/ktY9Rp58s600+A6/ppFLSGyPu
pgbdBETuCgNz6p/UJPxt4QZ/EZ078MyY1zED5iwc1TH0u+bW8fxqmHAHx8G4OYAeNSSWWwxJDBcb
+ZLH6CbQ8xMToJDEIVnNuIFbbfiHGFHhdlLOYkcb+l2f1GRchzu4o4KzhBiVDIilAFlEqJdz08OX
zmaIhrFzl1FrrRsmvxvbzr91q2rOWos/bLL/RD65Y5UebF5InBcCwATgtPG9gWO/y1x7XE0NkKJu
yn7HOSYH0h1eWiNFQN6Xxj6uZbAtRGxuyM3qXzAYrSC2YLWQKDggtrX4UV5EFbkHzPLlWgHZeMFx
gO2V1G6Rmc3K1Pusq/xdMLSoRVwWTwW2PD+esac4zg0KtzznDTqavkOMqWuDbfgUslyVv70Y7URa
kk0k2/RKsNDeZh67KnKD3JSIUTjuH7S89V8yIOLTFM2IbspP4ntd1tON2iREJlT2cJp6MCVDPbP1
aN32WgIl3hQRY0/JDuUYN9kzrv6Z1adBc+zUr0mjpku96B869OvxgLNRhZJLvQxcDD3FeZCDC1U/
LQ8Qxxwae/Z+uI2hyCQ46rTYdfHo6SVd7MslmeVg+1/CURY4NsNEzLFEEjsYMs96LN8JDa72zdwg
uHadD6sx+0eICvzq2HwIBjs7zB5ZGrXtVuQJ8EPBAhEnzwZzHwnvhyLIoKUIMMLy4Q+m4Xm0ieXM
R+sbA0I9zs1uZHkG1jrId3W0aDcJgdhC7W82QT95eI7a95DXDGd/121AOBmPXAg06UaMWJ5Es6uV
Y9PqZk4ij09s4fjBzYN/tl3AVah4aNFowkpzNnfNaELkzbx53Y8zKgkkv1zLkfWuhXMAOb71yip/
TioEfcSGnV3jrQphEAUj/Qv1EWt1iLEracg9W++1iQfuzP8cUoNogC0lqIRaTz1zmyawGQEiDwsr
K7eG7GWOxvdy+C+1/f6OJ+BSjY3eeWh4VmVri5Ps+o6BavFB9qgEUUjc3bBIYSVzL9gPIDzSoRTH
2EVQ6ATeffQ4aelcfdVNXBPWi+Gk6aa14EyJAT2hSrtma06o/nIs7ms/aZuNmvQffBz2XnolTrlu
mg4dNMUNMiFscGBajtIzLyMwg4xS7hJbRbOKdPVllmmwn4Gt6rGATAJyP2iufIbv2rNtngVR0bk4
yPAZi3VGq2nF0+coUP4pbFjeQrsDOcIKiSf0bzq08b0yfO88em/zcuz3vUZy4JX/flSymqXnpVGE
TsGEO/ycYaggPrG1sh61wM6h8QL1O+5Blu6VAOyZlAyga10/jMFZtqdIBMqQ+7tSeEJqt/q25kT/
q9lxkpFCJPls59cMKB8QhlO08TowvoxTWJlJyl9d/9E48U5D6TyNGC6sRaQ+9DNIBIEzP/I4D92K
E8OooExGXnIVQ2AcgSdAJcXFXbBCPEQmByYwJf5TK9fbETnGrm/cR9znvw3H4qd1aQAqWnpMyQCM
0z5/IHaJb02FWtFjYO93AdvdYhUhDt7EOJTuEtdMnC7nRQNhuUr1UzzznesGBUmMhmdToDdjuNfB
65HkI9qCkUJTMhBj3m8X9TaQzhKn1YDGw+R2ykT3JHNfb2zRic8haEHS1Bj7U/opPA7NiRcNe2uT
mpzKdnl2zREJGc4iI1dArti5do6Hr7BHypJVnCe8amB7Wey6Co9Kny8G0GrCqMTQzjSZEFtImM4B
6XBAK31UTHLTFqiJ6yia92xt8VNrjKQdfp6V1aOKTG3jSE2PgV4xoNf1ZO10lv1mNpjco9h7GUw8
wGlf3sYo1pQgDXL3YmL2pBbmUKA56MgEItXDbd/7Vpn7sp2eoOGRYmbU5VFnixA/gT98g7yZPUxc
vrBkFIJ31MOIeS6eWWenquSDkwu5zWzUo6qAKugqJHUtL0DCUBWH06Iqrd1xjS4NiIsxKAadQLxD
EhprNyPjAq8IKU/pZrBfGVYwxZV0XQzG3dmVa9FTq8m53WR0S2EST4wmndtAAXX8MRsVPTd7YjPY
Dz1OOQpgxzZOcfe3ipJPay5sXLQ2FJLY2aXaRbCk4GPVFju2BGZcUYXwQkY2m4rso6kzzKeuY0tm
Od5FVxUlgfXF6TKfgrJQ5GmHwU6a6ldcmz4M399JlsgVOszI95YN8bSCm9XsQS1AJiFCdoXd6AdB
cMWi3O/px/ItrpPoneZi4L3xol3rLcCPxjXPDepUTDpGhErNZ+EciD8gCioGtLzjIqj1Nq3c8UrP
xz3G47Z2zIBNVm7uBKogIBBMHps+DyGzM/Nyc8EmjncqmrN2I3ufTAMnu/vduBI2YIOy1bQZXfUb
Y8kJLT5JxQw7tw1CiZUOJvtYFmIdNDgglMkWwuxzpu1RB9vAq3M2Kw3mNpHuhoqsVJV7T3j81NHD
8XEA9b3XHk9RybFn2fBaG3NLsjAzJdoN9CIPm6Qc5m2kJwR4c7JSTHc7sn9LF0dIP8snOkigYwzw
Nb3cgyhpilWg30xlPx1FXF1nxnL/Y6Dp0XWdEYnO55/fRp5h8EkI/Y1atHoGWEUYxd2liJk6/HzJ
7fI/HeAcQlzySvwwy5Mmu/qem78pC68J0vYDDkqWat74yJP0y0gwyUVJ+2lp9F4T+T94dcZmzSR+
xudNLHAs/lpeHj08Or6Vkbl6JSHUbvve3npsIiAQm+vMmKedA/kasMClB/rIRBcWfelHyLX7U4ba
M0kz4GVIa1nFRzsNSvoeMWv1eGvTMj7aPjkT3RQS2dGbSHzFF0GsMRElTXSljf6Hq9enLyPjg09f
tRtn81hJbncS2rAUBuZnjTiZMlrI/dBzIxJbsGeDQhk+l8MqQfN4xvTH5DRh+ebln+Yc1Yv1591a
xAemN1QnZ/lVj301M4v4NDDCR5OFU6KcWzyaxiU2y+SNTLr8VhvRxeLCy8t0epFZg07IzF6BuKB5
wEx289Cg7WYfAAd3glhLw/1nISwDfAKHgsaeopQc1qBihgHcAbgYlrLS8e7mnB6Fk5k05Va0g98c
7RS02QLJD7NqQbQcwVCrqfStU+nr5J4R9WuUIWRzuCixwzAnz0ihcK0JAQOKloOcxYNlz5MT5eps
kyCC9KFZxgA7tHjhbQpJvJoCXlM0niu3VhANmS63IVPNujCpqfh+puprZvW4z+pCnlKFt3DyeJtg
VrfrJsTMh6zZWzlh4a0CHWz92nk1sjzeTG0HOoGdARK46l6P9ftotzQ4riefI6DK+86tWPXr/nVw
Cuuz10Ss2PlHMJ48NLbn0sYeOPJsRoS0ZT52T0xLLuYaZASs9HaLyOImsJXu0NLLhTEbsxADW+nW
Tncvk+UDTC3+VXfqBVXpL1AA6pU2EVztTVSs4+0Re7DvhFAGFZExqyBv350qgDdWKZNx//Q89e18
rRrqNMfWv4cUBwRWQmubtgGCBA3hA/kBq7OpBbYwZFfDgLso4/jLZA6L8rArnnHfbMjzCYHjD8Y2
EkN2HnWwL9mEHBDqyBMXDuTEGt0kM1AQzdPK6Sx9MTzSNts8wauGXmBIy2dSdSnjMj2vWoPP50Bm
7EGZLAXLHAN73nZE4Mjh4LAxQaZWdLtBdr9Fs3TvfS9OPxSzyg+45Hh1d2VmuwcrYnsE785BetLp
c5nxFgox2ZiWO2xUbrJuCaXC/xWdvIDvTItk1wWDOpITi0NgmkS8dxyTKNOCq5RSZZUiC1qjuFzZ
XJun5ReICyBLmuSRwD4E7AQuOm7L+NIKxteO4XyooCtRjg72Y4xt/k0oqyQ19Tmr3d6yr0HXx0cv
QRpeluruSzO/GDxCJ+piYNzSvrZGh/URGxedesawlz53l0Rmf3LoWlztN9euG5DwOch/3YxRA1yb
U++9lJUaTzkC3G1H+QR11rHPvVPbm4hIum1MrHcRKevSSvfqRsQMGcaDcUdfAI7swwgZFRlWYuY8
a9qabIMZKI/fOe+JWTAFGT+6aSZl1s7oCGOuqxid38ppeUkDuWDQbeOb2ce3KXz5aMxwa9QxVJFR
QjXzvHd0CHAzjfkr6cP2oEUJeKGcixvsMPhI2tp6buytUz/fIT3RL1lLgp3ZDbgCW5Rb6ZlOl/q6
tJ7Guj/VVX5b7DH4onV/sOgszpK3+hDGZI8ZlOwM0s2rob14BVaI2cEMiSgbIBZii0OjwASdOQg+
vObXiCsOoZDp35M6woA3QE/moO35VwNBKCWvJUq+ZynNGn0wDyn//z3o5WGfEw10JjvOPU/EjsO7
Ogep51x0Vo5w74h3TTrgzHXo8sjxL/18+flvXBKHUvxkREVE7CPiHAHgt2ZE+jWFARyd4g+KvO00
uxTNpl5B8vwvk5P5Li1jn3otGAPmT1x20x4nQkMhReSyYrx3UcZeu7bi44gZlva/Xbe25BPlfcCp
SkBotTT82S/GRupsVOqKU8F5zqJbzun4wt5H7sGEk5wVkuZZItbDvWCdFGbxdT6ihOlZi5mh4e5d
U59rD8hzhsiZVgxZTF4DZO2uRDHi0Ud9RXVSfGZourZgQVnAK+kQflbLc9e7h7DJ/bWRGNfZzpx9
LeXJSi159ZZoRQtNGZssbEmACCl/u+yBpgk+brgQlA33mjdDsBnYBrKf+myDkZ+9GtKd79Fe5nnU
rEt0GNsgZVyWKcARjl0m20iWKFvMs+rp1R3kdidfc+sXYK+eI2GeJYOhz5GSkD2MQTRJYBefoZn6
1AXkAQR0MluhtXslXwKHKMoXpI4ZSUe5Cxce9fg8B8m1G0YyhtIG9P/kH+qoqE7NUKKSM4XLxt+H
Bik0m3Na4yaLwK8vX7LKvdsEih8jpzvIcuxeijpmXmgiY0Hgf4A2ABMtiVCm+gjqIlgv7Mn8Y1rX
NaZJvyfmYDaQL7flNRznv5RTAxCl/JCnPERNhxB06L3mYDB2VmPkHFzTfBBxkV2TBYE9WPp9lFV6
+PlbP1+8sX0msCPZBj454X0IOOMnQKegW0fU331Ug/tLdzF+GXhlbGjC9Jhrjsu5H4s9ySCHurFO
+GSbJ6VAVTaGYI1IRE0aJajZrfiqPT0diyI5pkrZN5pzwlUn/y9VNq4nqPf45EBhFvtq/pJMvy/e
O0yWXT/m1jEIR/BCOgA0rfx07TqMwxArmauZW/5O/jOBns2tKpEz+oKMdKTw0V2ngim8aRu7qiuf
69ZxLtJFExbn8T12LLSEkQKK22gYNoNf3eCnkKRRGy8g39oXwlLifUvq+cQ649JpSzEo0e8VA5Ww
6rfp6P1x5iHcYXMdn0Bmq63TUeYFQgKXI/v24AXJxxQxsK2sOb0ksBJgIDLYMUrYRj9/7+dXTutx
vIYgiTLyzaOPSYV/gcmCQMpD/62pSIaqfw3tkN7YQMSvyejUm4qQc0CP7t5K5h1hJwY3Cf703lj6
D7t5jbLIONVDsuVQhrc/Il3xGXFh6SBX0vXLFQH108m1y++oh/NC5tVXHJjy3AfunvQ0qJ+zUbLr
EiSQid5aGwH2mnHhiGT5wiVm6LJKojEh/nXuSaZD+gfY5YVedt8SNPVlVvzpMHYCWBoHVGVPWQxe
LrGnrRWb3QYh8Av5jdUtm9C/Jp3/3BQuHWWXfSWpo689/90uC4WxlQTk4F0vLFBkYYqs1VIHONhY
Vv4htJqPdQQaf/GMglb7V0aez3ryv76bu7esqaZDoOAoiZ68v45NW+k6wUudpwPt0QieWczPlZMK
3FIdH3nlMhqS91JK75EX/meZTDlLE/VhhTl8PAtypd0jC0fvsrZsoV/5YILvTN9Jupr/WEF8z2uu
QOladx2TyJ2U6btfW78SU9Pcl077iGnn9iCL/VWQyuYyhfMlNCPjic8GwuChZd9c/pp8V20mTeaF
VXe3BpDpCaZSfcdGNu/TReBLhXOdwRafAzPrH8DQjiXzuUs9ye4R81ZwtURAYlxr3FUVOwUjcKF1
WlM4bBoSkzZsEpmEJ3Bb6wDzDEV4G97i+WFYGi8BGuFV7BvODt00NAUwt/efL10GzAiZX7ZrArvF
CruE2YEs2k0yQ5ao3TyBvTAn+J2W3/vlYFxS09s3vXoeCqTPTpp90NQAYPWp1apkWo8GAwN6vffc
0cyWLy6Xx8UyLZpxGKHXtsUn68I+KBgKhys0gN7G0wRawGk7hHrBeTXme+RoZjTjIqHQ0whnxMNE
T0M8oFU+qDkwTj76nk0LGXv1wx/OozTZp5XxThtXb9l6RFtG6vTaTj6fEouWxgc8tPtRZppW0CAK
anBK1lW2Fk7jEBJARINBNODGh5MxkDU8JB8lLlp66+4jSpt9YPDmWl68axhDIehkxcwW2CW4CEfW
KNfBODz/IAgSS3Jlsd8GMxpHu7nKBvbQUj4xjonvgCk2yjPUrshFsc5UVN0ThNcUcwBuGsytduPe
xtof1ikjXcSw6pAZHdoOLKkzmYWTK+sDBkhSZHMjPsmBfgg4U7NBxmlunTCpGVExxPELsLyzh7fQ
AaYIUSm5mwXr77ntmZjAoSym5Ltjxn4e/R4vUMokSMTkbYgUJ0o6/a1K+tWYKsUtk2TfyPQrs2p5
MDWS8DxzjINH9noCn3GlqrR9jm1SHeok7G+6Tg+JlY08a4sywjJ+lZajtskAGA3VWnqBsYhip3kV
ThTfxxnWJB3SwhNgnxTMuHd6Q5LQU6ylrw5F20aHcez+UHDQx9eMbCYMrrdA4rAe/Oe6z7wrRrth
Hc8poxO/+O5yiKQDnKStnWVEiljTkRGG3pg8kRi+HjlEtG1YWskWg5TISdUbFC8wZSxT7vAe5+ON
3uszFVO7j5Kb9BcspcWSgeyzAS6IbP8rhhlzM1kdq5pVWWG2a9t0MFQ7TsiGbBwpADBysWGrXgA3
tYPH8KnGop0OeGdZNlyl4wXnliQzkyKG28Y9O3lM2CmpmY8C+yeh9OrTRWrx7ApGnN2AICB3nVdT
2N3WguSyaooFsenq4sNn4kMNY3f7H26ZjbhvlSU1wT7LP10oz4GYOCNLpNbkepGaWpqnSBfZnuU8
jqlOlo85Nc9FUmZviMPml1n8zVsvffv5AuENELtXP3zApj+TGgz+14H64/HzOyJk/6WGqAl7QxM+
cNReiOdDdqS1eWIImL5hVoJeXObFwSCy4a0Do8j2cEx2qezgnhvqfcwwG1OiWDTR8OJSg92KYqK/
wqxWnPkjTeaYzIjYWVhXT7d/qrzP30rWlQ8joEmdVPE2+GzV2rBnq685kAaPKXmQiheH37LdbV8c
+xgUrrVtW+GuCVmv30iI3aAmqZ5Laz7R4JqPpmlQ2czJI4PR+taK4au2NfKRtqveRiV4h5BsC0Ix
z4nh4SFOH3ZOVK/XD9HRH5wJFxLJdCYkmo+WULY96Y2IShJXfixOz1U75N3155+ClFWC04eHGSVb
FJrXMUbvmqL5+NAJG99g9LK9MokZA1hfkELV7bLGnIh6lyx3TA5DPhBfVAn6iXbj4c4ABJtgDl4G
reGY5rH9PLjxd5mLbxnl4kUKtotdyB9fT+NvjytnGLp/XGrzQ4w/+ignencmC+h9dYpZbj/PuVbb
up531ELRY5wTe2X0tdxPZdLtW0PdhV3bf1NOF5MJ6LlpDDxlOyMJrH/1yJlXu08pL+qXdvI3P/DV
S9OqPzqEtsOUUJlT+gWyegvUAD6LVVpXzfYfcwV6nuHbzCq2ienT3LXyiy37k5qg0BSMK0dYw1u+
7XulwupPwDwBqX3mfbZLXiIKpeXDEqpzmzF2xfMfPZbtuY0ey/bhLgWZOIBhtD5GKh0mDZP5Ei7L
GKsZOQawIl9BuZZbDx/Vu86Hb8pIbg4WJSS7sHHxGeG1EbfJDB7JCEzvb9Ukf0wzNT9LQ1RsmOwZ
/1gkOfZ5toIsKR5eTsdDuH1/5YjuD+B2xAnT3Hzqh0qiny6mcwETso4qd9eG0md5UJEJUbbpS553
yDKys0sr/ZZWlybvS3rzqPqTZdlFMAmmxiCuMq1ozKOiOYws/b9FBH7Z7qCoVhh4WPRM2a7WvAIp
gdrAv8b60eK6hK/TveYM5V7mcbjZGXKjkgwEVmvbRsM7yFCy3sLaK/aOn7VcUPWILDQEIzDP9PQx
zB/XQlmrna7fO8nM/osC2/Nof/KGwCziovq7Q4drI1cI+uyRucF0cPP+yfbg9M4tBOEuGrzfweic
LWQM0QqR6jq2ixilgDAuY+UkG7rZMw658Ki9Ai1JyNAtVT1soRypS2wGVN9WeMGTvjZU2f1F2rLp
8+Eez+biNAFlYBfiXRL8soqfZmhBWU2rSyHuX9n99Rcvn8KNR43/K83lNm5n73tcBrKdL8rnckLn
kTM0XBk4LPd+PXuvok+/oN7Y352VPacISN5Tbc98Wt3gmHcMSfiLfriQEoVQMn8z4IGT4Cr41OAv
hdV9AZwoeSLb+jVIyuvkkt5r1RBzZzPdULceMp36bA7Zj2czF5nsJwJv52enmqZju6xYwgCqDMPB
8iNvAE951bqh2rtisuIw58U+R2EqrxCtsP+LV6sIUGeYgz5oIPpsmXleegQjjja+OXycvU4SUl5y
JXYZ4utjxsb12dI0hJC/2+8me5AHdzBb6b8GbetuDOH/Z7L0YYqEOyFTSJXh560dnaHcRGR9dWQH
oTG5z0REPAxfiZPFYheZGy+yOELlWzfI978riUPMK5+lEw9vsO/iQ8yGcK8b7b01TUls4iqq0u5Q
Qzw9QozZgDVaLmf3knhcZKMynjBah3vgwMZDFIlc9+DZ7kKpv200UFDbfI5TB5GN8TG2zEfhxkZ7
8SvzCuuIeJqBH2SJMyHrFd6NpDq4KlkT0BAcYyfYIFIZGZiVG0izjwyiLVgmc8u48U9Ydi7PWvze
RrZ9pJYoznUcg6Iy573DE7btY8joWsZi20cJtIMqCU5OI1nVGR9JorodtD9qR+hNPDjn2QwEF4Tx
bLU2sRDzdkDrdqhmqDR6MBdxkA4JkyvaU6174lZ87z10m122rPlFuBD4TQa3vkopiZ2Tq5c/GvwK
CEwb87oTTJAmsmLbFsRLgR8ogMgwJkbuV59cp3xwXW8A3clDEXnPlGHdRg7xuA3KrKbPaJHtBnF7
8vKlYFXzl10RBwmktMXMvJzwlfcScmQXEGAQkMtjPZXduV2+/PyqF8nirS7WYBaeiI+YUSwCsi21
1UPrd+fTz/f986v/+/Lz9zqTvqQ2cRiq/ndeG7Rh00DnR2ZsoKx0Z3KcVmmdnifXezVSx9lMXVEe
hBW8NwU6KQaBAF6ZPoucLTUhPOtAO8R+uqgY7JbCwrfpy31MDsYYGdcqiBibA9+Gz4vSs+r0JXad
38ojM91tuVgkKM5DAkofZ0vG2oxhz+xm8hKp2Tj2dvYL4ejBrsandAigFXvaOGAqVkybAPSxbSu4
DRhQ6Uu1hCf/3xe3zd8ge8h6wBnh1/2jkQr0qZuBoSRgJRvN+8jDUfJg+E6VnUhkkhvt06dEqRzP
2rAp4vxHzM58LRTQiCr2R4ZU5s4Yy3KDhCpHxPiLYF30O15LiqACMYZc5NrWnU1dQytjZvqpBgpc
2tUdcqTeyr5MdsAC8BTVUMbkGLj/j6TzWm5byaLoF6GqG6mBV5JgpqhsSS8oyb5Gjo389bPgeRiX
p2pGV5cEuk/Ye+0NL/IrSlNYYfhx0ZMeFPrhreJOzjwBubB91bWqqG3FremGAXzEjMVSTOdZ8qHB
FWKs5dhlseni5OoP8XAqQ+Hf0BxiOi7kLy/Vt6iP2nvY8UfN3HuLkmbZJ4wyD0Lh83DcwT74NsEa
M9oXCtg5DQy5Zml0Y3oo25RH3dilZoS4xxzJU8Hg3uH/hdu0LTiBuFxxIFcvURgOT9Fo/Ex5imHO
78dd2ll8Xuo+Zhj7cqJgE/TzVCywD/BqBKR5WKtwZJvL3HiNbfHXKYS5thjWlok0ubMgZP8lIsG/
P5aVbR/6JHwd0VxBp/UQmpNW3XSEJCHdiaPpmjKV60RBnJ5oYLwYSp+hM1t4zGMilI1kqq9DtoBT
XbF9lZlVVLPMa5O8+jNqtD2jQ2S3n09sEKPwEJGw8c9AEvoLFaqDEEbFjrlBLAwzpUK5ZNs6sJZV
4RsCx+hpLDOnhCs1z9mOC57JkQrVTngsb/C+8Zt1b+Q6mgdw22StQcCMKm8NHfZwnSM6JXkc5RPy
IxJJCSUEmtgppC8Mq0hnCyHlTqNCplA2/dazVyNGaf7y5cTdYvmPAsst+dhaAEvtcZiDE+acUvrW
8t1u2iFY/Np+cGrvUFn+csccj6LX84Gkl9nnwAqUDRb+CwJcmSoXSHPKFVXNTODorSokJ7c+8pUy
OTWsqzrNfA99AhR3tR+H6D1k8oWs3TapAtuTazf+Dan03avq9LC8lHYokNHDlWXGs3UcfOwWKra9
mQ2viyJRbqOpFbC/fRYuKVLljNVXRWiYIf27efgx2oRrCiP6QiFW416ospfw5jtO9SIxXz90RXsW
ePm2KUpBrvUj2hMRZLFZnVxWJKZjrYyLjlzVnE1A0fpnkf1HDJxzDh14UBYQsknDYO1os+pOXEI3
/S+02BwwIttiLofASZBsb5FwgoLJYA3mP/xbQ6asUOvEttl+m84dmr5gyCuObcqXAKSKQoo/rBme
I06yIujtcTqMi0YqGzdHPReYAHW/zzIxA3QyNn53phpzfi0i/aLBw7eerK9ng6LGdl9gtbKQFelz
wa8GNdF0m/k3iMdbmZVPswPUGzP8CJ5dfcbWWlO2iN8YeCVbgBLbBnziJWNyQhDfTJBCOl6UbS+3
1KP98JL8vw6cn+3qTxTzGTTM9iMH245OlqzNFv5HZXgHRovjUSH/r0lWPkfLcLN0Ou6qyHtjamrf
zAlxz+B4gBywhe0tBTWsBOYUQKQmc0N8Wn1lPFkmu6E+X9j0JiDOlQ9R37z6xWQGQHLg3uh0vnal
/UdIKCVOX6wiNth7KE4JwO3DO1Hu04ksupeIA2rvjiiZqV/TbdihFbOicNj33gqd9ZPynNrGsTaA
+LPmBQbdZDV8mjhlLpOZW6Sg9YVmEYVqWRvXmIz2rK5Ow8jOrjPSDieamAK0EcA/J+fRDUtsLCYt
ZGg9RQbbLaNBTl4lKdFNCZPArLCZqdj9X4qx9Cdajd6T46bPblS65yEyV4tBEbRVWn+oT6nL4me0
0IdbaLDAFxiPgtyUGIPrpUxEtTdxMsO4J4pxoXmMlyk9IDlY0B2iP/Zl0eyLvrZPXN2BxvwVWEw8
rnZofORRLXmXfHDqqNKTeFBvfWw0gehcJIwTvIncaKcXnquM4qJO3kjOO1Fl3GYbiqbwPeThs/iT
oxvHY0+kelP0j9VA18L/IRNJdsyhvWxsGX56NpbKjkUKugXjEIF3AHRwzBBclV1CQocTs/p1mHJF
46eJaP3gYuZdqspFANcHWTQvT6b2zwaZgmCq5gTbs63O9HM66Kf6BXFhvFNrJd5J/cbTeVKNKV+7
qWMAJuubXY/yh1e47/L4h/BCb9cu0EAjqPwb1a28Ya+Y926OtqCE0jOEF6FJvEl6Hqpp+uW1TLe1
Zl2VEje0h09pBlMnN03tOjsRA8qxiacDq5iEcDbnRxvW4r6ncgPmszjPHYQdvYzprlU9a0iDlbNf
j4FyELVO/ZMaF3ZpnsayPuakPBc90SXkchtjqc+e0UMlIHzuIJN+O6KL+KWRGQcYjzXW6P6N3gzD
speyeQfGRAyUjYzAk88uvebRoQDpoGJ3DpxChN7kjaLG7hh0de4aaTsEUnrdbmJjsy2jBDtgsZi3
WvLekAEmsQ4M3sn23eSsImOGgzPq98Vjp50QaT33Hg6DHnZKXUWnggyLTVi6AC/G6RkqB7r8oX1M
M8tDWtjS5HXaPnSx+luEwyco8ycQdkTqDhCPKvEKBgqhe4fGVjXcCMvEWkA2e1ct2bWsf2wX3bKU
8KyNRl9FwqYmMqanjlXzeRgkUjg/f4xVxHDTH0DyRun7lMjnlNyhxqaJqRzab8dyUXaoidIJnzlP
7IbnormQf47/poL+nfdp9V0iSKWb7RoKClrIk7d0zX5CYXF0DSZICIuIzsFdz03tD0c9jcthROFN
3J84FtVi701y0raklON+ScWjP1NvNqxwGOADtvfR4uO3AiX3ukRL/dUzuBkTMmOm+TR3XNiwUwB2
ojLeLRIfi5PbZy8RP55FkEWDaa4wyCvh5UQ2o72gEca3xbQS1f9XXoCAdNa5t8cZ7EQE0iIomLd8
5luLu/0QS9mvqmMSuBYgHaRobMp2GPZswODNrsr6sHjQFEgE1a1K7Bor1qzdS1lQufiuEQVF3/Ce
oavEtoceL9IW6WlpYz3M0K+7kQQQJj3LfrbUl0CEtB816SSxNx7Cudx7Myt+tDPnGn/1wWV00iyO
9YBL13oYvFYcMti4+SJfFQRGhpr3uliY3WX2R52ih+6Eml+wjG1Sfj8jq/fNjBEW1X1ojfh/3Gm5
8g8H09ohZm2W8cN0gTxGXfZbYwjmKs5YvxJ8URXA2SGgIOJLLDqS5Rt9Ae0jpJ/+Iowx3JddKTcA
pYmuVOo3wFbX7sL3Bgkx6dUWThs40k6XZYGR4IriNlfHic43ccgln7vx1qEUPTSCAXSqpl9uyNFA
u0sTNlnlQcn0r2+4n1E6qKcu6sct8Bt741o2LAZpJhetkBp0PqsGXfwmV+4V+SMOE9+ia6zCR0JO
cHUDQPPY6ayOg/cIgS5ly1gc2bbDSqWU2dftrRQygvcjgGoo8u1iay0lw/YVEkECLJ8glzKu2Cya
zUfEsjSA1MYTa+AImyR29rZy64cBK9jGrgwgGKr9VS5WjFp2eGPOnN5oB6YnX70x0AEsbFrmrSMS
Ft6yyRub0yVBsdsxiLp3uihIWnJPqSIfjga23JrTV43k87Fw7EdaHAhOUKowbWMRtP36lmerYVrr
Okgl312akXYcAMn0QNcTrpPp8Quxp7VhbepvHItKukfutnsmn+EvEYTs2QcnsFJ2EogxQgZ4qMWj
OOL0cQCysAY75C7sgggR1hAyTZD4wf4Vm3Jq67OZU9zPJTyEGeYWiA426QNDu5uJam+XzLX3Y/1N
tfMUayDZiIBnqifCuihJRmE2t37pqhP189lWE0Z+1wE/hJjoGe8LxMzE83ZDvvyJSbFnEQBsASYR
vhDHmxF7NK/gm2EoWE78VbNpDtk0bRdtMUpv+z8onz4NpwyxYZ+JqnfuMxAlgEDzfjblf3UowgOE
clR6LGOw1EuUN1fPRhqxt7EGXdJhePfNmZLVmRE1QRV0K5cALaG6u/LG7h6qT4QozEVBINVj/Zcg
eay4Rk6GFMCfIkt2DUJ5NRiPAP5feoowviWoupIqao6L5OK2T0ubGiwXkHHQuIlCESeLiFugOd+O
pl0dk6E7F14234iM4qmMYryvjoOl8A9E8JnWJlPoLzuBHLxeGRIT7DngJMjEiJB3MZOGkErc5atB
U06wGKoFghazpF+OVe+jSmzNpzxL3610rUoTljWC/01tpV4wtTFWekODZOR+3rLuIgVMLoi6TFTj
zFUSBuawUf5YrUnz0a8uwilNLtURmE8V0C2pjcU3vB8jKBT/4jNp4tQZacB3BdTggOcGUQqkdAeD
uF3lzyJyOnQRYjkiU40DpZy/qJ3bnWs7vytW6Zu8mz7DsKgxMlOrTyZG38xl2BjK5wrQ7QljCAXM
kgjU1KzF3SXCZNtky7F1ClhmixEgxEOM4S8BAglEPGsJCiZ5v4hfIWb/zVLCWOxnunfQcL89lLVU
0jmNYIk1kXKfhFBe6YZIA92bz0OG+4dJcHReUGOK3sHxZ8/PdYQIy6gHf1/E43ck48MS59He90I0
06T3lSneV5JlL3hduaSkD6iyh8xVTpDaM+0+ujj4BhTUG+I1nBNDYQ8chCf3URm5DMWB4QtrNA+9
Ti6yU/piTiiH7f6q8YTNyZKfxtQFCF3daiP/b2SlgxlFIi/k/YnRVGVpfZMps6OmN+fAKMU7tStE
TySJAb4QbBVxucssaMc5mO9zX7hY5uRvKC/NHrYmkjIN/HsKB+wgFdl3/huOdoY4mKV2zWInBylo
V7FcYTCBYuXk+0QqO/gyDQAe5DmQAB8ZgV2G2dnkvN31KcSZeVJfqb+Ox6vpNlb0HqR2fdpm9eP4
fbVPuxbQ4phdsFZvbM4P9vb8Ohj0GPqAlWMUjwkwzeqjMY2v1TABcZtRNCRQjg9ZPS1sDw4pvLaT
D6Bk5yBgw+pcYuwgyTfAx0coaXV1rT5Gd0McJWLC1YibBeFMeqJakD6GOZl2OAot8lC2dB1YZhaQ
8tOCw980lmnrCngCriRFEwEvuqlwYapLPprjNO0tTM23WemAIDfyl6XnHhsv+wtdrII0C9qia9NT
OTUXH8PmKRvL6PrvD6nljyAcb2+Mv+BpAG0BrNKFC8V0SwCe5QkZdN47sgrutKnIdkKKx0Sr5MA7
l8ocA1VIzlxWLO8JYNrnds5Peby8OAn/fqh2WTNIIoGpzJMtlNlNlTTGY+VXF6ckA9ZAhVKtQrCn
Jf8k0vXvyN3F6f/GQz1jn/Q3bYN9NjS6nwxpz0Wblf24KPdHl+S2t4TB1tnnLKN9vEKCVwFyznVz
GIbhq1irvjTVyExd41mmM1xgdwK/gNwUYs6EwoHFauV6agckYwtmLb6MJT8yxxYSEFnGbnsTm+nM
xHvamWHmbW1TqW1PQFa0fqezIOORrdSXY6LumlEJaJLW4Fu+k9xjbvPM/MgaxcY8ME15FuFD6tk+
0eWnhDFUnWsmBOnyHDP63EpR/M2T+O/crujLHPlS28ibrcOrOS3O96CTQ22ck8UbKSQ4/TE1AUb0
FeF5JIT7ZD5pDC2o1WMf7brAGVSDmGUoOLKjLm51McMdfMNvrF7dJLoL7BbpiMbQqioeY4lYoxNd
oMiGOegE9z7ot+WSk3AkdHRqWis9mAho68k0WCxFEWmLeOFnC9/vdJsSB0oeTf7B0NOB7Onq5iVd
tvEqCD8jzTXAdsmed6wO5TxR40RJ0NhyVTWLK/sRIngc6IiKmURWhhtoSuRMCJJPyBBgCjFwKZR1
QYJ81bJKqJ8jRs3gOcrqFGHfUkLm+8y2mQEPCkV8mhensiazupjmNQUojjnv5XkKhYXVJLOYCoGP
6iMkOYpbZhKo82bLdfbsC6Y9z/O99OoPh8nzYz+OYFk74mMbyxC7qO1fp3xCt5D6qEUllK/eNBgU
LMyaWpjbJ4Rf7t1ISA9yUAmlrQVmMyeYNSvSS9KB423s+moJWM9LTuXB8Iu955rhDSTxWFMPX4iY
KHYrb4OF/zSSGh1+5LkjT/AqJJgZogzz13ykTgin6gbbuSdRBY0s+N3kMNY9dkItD81YWs/Ka4/j
UJzgay9BSigGc74NtJp8M0C6wY9dnqZyfqh0+Sntb9ThQEInhsSLTh6imHQl4oieu9LlxSI4K1k0
662qp0i2/Y1dWAAkjek7xpFRYQi+ICX6zHsRUBPBJ56M9koJvzMXB0PtkLxb2v+LZdikaM4+kHl5
WyaPflB1BCaKJDpPPb32gGe8diX2z5nuxyK200qGcQffnh9ZZMTCZDULVm06e5BA30NmGbdU50is
0BQ5lvlIQY1J3G5vXtccBfScnYhGRNfT8O6ypNy0GTATPlkP58iFsDRxZjwQ7QgVoKyBDlCsFqas
d0m7hn0QFLUyoFFLHy8+WFQ5mOogo/ASOtwDFazKHVFXR12kJH9UIZ8Kidl4tiDEuDTEoLTMmBJb
12j02DXuI6GwWyx+d/NSHyt8mz30xR+yNDIoX1pSIefVrZlZXVMKmR4VsUax6PN7o35xLzILWYh6
EVIjR95CY/gvSwbrgHDFvfWiRusN8x1GM+nHbeC3LUEJxGHuI8/58HV4MdonJ+zna2ImxxLpz9U9
W7ZUe5ychKzozmOeJIcXmPgn0fEeVaUnX3GlJNuwsgB1rbdI5jW8LySljNDdYCOIeD/os8EleGVr
utoO8FCaINQ9jlFM55CVIEcM+6Jx/oO9Cv+1q8fDxNG1aaZQHrB+3PIee2GpTLjyFpPmoftcZSYP
U8Xqd6gU0fPjVWf8XCc6UrVbCCZ1VMCQmXZDC8ol5GRVMfCOuPmIGUluJVDlganopmwo0bP5BQG3
OsQ4gbdDLIcHDrMANE7/pFecXIx14GDMGUp/Nb8qhGD0SG5QeOkfB2te4IJLQdvlBu6jgan/aTZY
fMZIJBZ/+kq80d1i4sTQoT/8nFQMbTsT76i1JpA8pOjjNxrzS8hNsO0H/S5brmkYDfuCxMYzUXuB
X6Q0iXCw+aHYrQuGc7yErzbURk6TTt+ZFj40Zgtb01YkxGLPEcNFZQpToDl/WGb9Ihf3FyGOyZGM
SwPUOo25wipKsDMhLz5iIjnkp6729UYaEGk4sYgZXSicM4F+uBvkflKnJCwXYCAoOEHiMSu3R3Wq
uRRnhSyZIXN4Z6nJWEWOJnxGk9wRkV8I6Rh2ZevyIXBQ3ant4wC/But49IPnaajj4xBXZ7QaFsyt
nBVpzSJnz3SEEXiTTU/V7J9Y9pY7nY3E3mPzUYJX103xGbSFDeM8qk/e+t9UlcjjOKb3RLLWrah9
zBAT/uAzJ1oMUHuTJhMt+/C5PZjV8daXDhsIv1AtDJxSBzbhS6MR7usKLZ85/pfVlnf2OF5afE0s
qCNmB5PLhKwE2IqfGB+wdK+hgz8wmaS5oqxh9Vp/bCxle9udnSDBlwHDPqvOidHO6EzARMWRuS/q
DtnGv7XSSh9v1oLFQ0xzc6V7ygUxe8JBLmP3ytqEaMY2aCeQlI5oC2FFMyOBzFDwJBP8UPlBnc5f
Bt89gzGlMIuHz50ffaYm2c9C2lhu6RqP3dhBbBpIJyqj/G7RzGGOySkvmApzTpvfy4CPLix/ayZC
LCrC5VwoOZ6nj3/QblR9/l76N46p21L3L8METddu3bujeQGRx4UHdFOIN43WfQXSNdBf8HrWuftq
sin2CHQnaSX/RUhQF4AChs1sk0+Yls0L2a3Onckbdj5yitkl0mFyRdXMeLsk+AeAROQPuDIDAsY6
pj+5GNl84qQvaELQP9t1APXT6qnN55Tlty0tAiqZW5ws1QznNuxWLOsTOajudlBsO5ju3ezOSc9I
7PaewWqpxNOyS6THJDbpntJxjavI59eq8BF0SFle2T8xThlNUjqmdXAvfzGkXGAMnAh8/KgJifF6
0h177h9EJvq16dAzI4qwog4pj8e8KPQT4rqJ0qqMhb0wZIsUUL6Z0jAJoDJG2kwnTzM0AnVr7dIk
e4NnbCOfyQlCZPPLDCfGkJZoHAhe60Jh1y5dGeWpEN4rRmGKzQmpNMpFmoDUv/RhsRwih9fs3x9M
Zh+WUKGWol2MHPLHu8IeT6a+kEOhKzRB8dBE+DRZd6dUHXte49+Lry5E9fjQxcRBY6YdekTYy5or
YeybKDEuU13DEh8433vPiK9JOPJcgYDEYoErImUdEEaXHn/xZiRIsdL+4/qfsoj/W0VleojmG3b0
z1pl9gN7i0NWMWrJVW7tSJlCdA1H7iDHFOuqt6YJ221/dnvRn5ukMI4k1ZN5kPWXRiv8T+vfhBFz
ZE9Lf2CdzWvE5Y9w9cFblHFxehvpNfWLl33Xqtw5lqguIo7pkkh0sqzuvREo4aaBXJvcN6+zSA7L
OD1xyv3MzKKpr/rkpWJBU1btgbQpJlExWNeJzdkWiIKG4Q+QYHFihvaleAQ/Wd5asgRNbXLkgArk
o0MmZdAYhRCPkVM4zGPxLB9au32yrdVRHD0xhY8hRADWlkRwbKQTYXpqCcscQGvtkBxhiFIWTuqI
wbuXVSc1R+xfIFfERWyCwaIZ10u11CtHUf+/OV/M/jHGAnBQSy+OnWILXYSHPMb+PGDSOi1Nd2Lp
kN4nKV4V3vsLElK9zQqmlKwN0E1kf5ImBuWWsiaaTC0eSid/MdXymwgxGRhp3Jz//UH6CHY1rxvx
WSRxIG16GHvUGDXIkNiaGab1ZmKUVRMh3Kv+QriBCYFTQSTwB6Yxbn1sXcGuxYFxWkHvslx4YDPT
PW60+grKetmL0v9pFxRCBJc1gYxh2/uGoM4GZL03aQQORe1uwqL3Tn5aD5dCTo9NwewirIbyzH1Z
Qg/nb2lctceBLJ5/uV5ewyTfMbFojrERX5pO7q3Ojo+LgZjHNqJHMJ/Dzm/ku9Ep4wo9fA5ytye4
rcgeI6Iwdq30VvRLt2xDrYe9ontidcFAp80M6t6/jWM1R/KJQ9Ro40tU0tWVrutvkcgVh1ZqqgRG
N7sxSW+iUeXJ7aO72Q1ET2Sp/InCZD4BWD/r9ceUpKTSBJe7Ng1Dqti6vS/E7NyHG+yBkEil6StK
nOpc98yn4GdB6GjQ+IIkiEVFtLVjvOjCG+5IZ2iz8uGVSw6he9qMzxm7RhiuCwPJ+jtOZHvrmwzq
AOG+m7oBccBFz3dS65fC/m5lXuwx00BOiK2fVniU1LHGRKuYx1VI4mDCVL+6LHqF1sq2uieNNrNZ
bZmW/rJNh0OzpZEzrPK/UJNFMALX3xgdrvTcdPGcDSMCxnWqnMTjw2y7R9dvh2Nb8sIUmBXIm40Q
65CjeHMGpKpkNsxgT/c4ctKbZ1ewlok62cs5/jZa4o7T1e/s1jPCB/Aa/9hKzgpYwl04nDLSDdOF
YIEBqQWDqebsZD9VrphrlwOs69HQW4YEkLP67mmuLOrunjidhGEm8ISXdObTZWQDw6Cco6dIEJTA
lnXAwvAgalRXg1U+KP/PugjZ9rZ2IGsjlvg3xP43v05Jo9jmtbSh70XV5R+hOe8A/dQYfm08WYRd
dfNeF8Mvtk7dDeQ4Hb9BfHw0xftQhi6+kyK+/7N8NTYS9C4BFlAUKN9Du37rQ/7BNZFF0ZjP29RG
e4CSJNqMBWYVr6ggrneYabxGvUZ19kYugXXShozvLPT8bSl6gd+J7o01LEm+DI8hCdn5pRLRsh3b
cOTMHo4Yixnt+iy1kX+S1RUR8tEzclAL2dx2TkRqcRg997TIxn3RcE02ZgTZt57tm/Br1uONuru5
6Jmnd6zHLfYzkzve89qeTn0//c3AL6eKWsOxrfFoTmzyHfw7eBOxKlqnEKVbALEU6SNTm2awtwuY
2FvS/SUdsDjzaxyxPI5n1lgf87DOgONvUrlrRctdtuPPGNHtKK9D4ZA0vDk0Z1vfMxNwITOWUixn
gTvaeHsJSiXJ1GV+s7QXtFkwQZL4V9+9tSaSnMRjzpM6Y8WylXXmAmyFGZ5LntWFjcyjVZjzRqRs
DeG5mYgjgV1bLWc3C1WAWhR8XLpp2Lx0hH7Cvdcs/eiqMY4QIb22cXnZKzZ7w85CUUcaAP0y/imw
ySOCQmykYyBK+3VpYu/iKRRcmRPeIj7tjWku+KCK/i3BWLqpE4cNJgNm257Fp4zVHl5Y3/X6y1wW
BHhuXB2ELI9ewgzV5QfsmvLRXoPWipH8ZyfuUXTMw8nR5jemYvlooGIrqJuOkMPhgkz9Hb19WjjT
w+RdgeqUm7ZVQahsUnaU9cC+aNeb0vsQafHp9QjJwtHyj36EGHHxgT3Y86MrHOtQA2unSLIYqmOu
PeZG/L1E2iWzl745I6cbLIiGXzGZu9yFaDL5ZRBHQKJ4AKdL6Ee7xtHr3DY51olYma1h8wANAgOd
xdSy4ni8aZ+4AS/MHzVF0DEe+hd0/FyZKgI2a7IIr3oHjoKXRUELvfEhpBo6DVP17eUe0DMy+vbJ
/HsaB+M4RmQ0MHbCfpyN8BzFXw3tOO7XFL/lLD1OYGTDtKJqMYg87Q/twDFt1OWnYql90E7+VBvK
QuwAvtl2WiIKkbluQpQ/RNCmQJNRc/FQYfR09cFJYufEC2JtmgFUlLSfF8tdnkew2QClc4MnyMpZ
CZrd3VogRbCXkWs0sHMTk3XKZv8H2ntxNNgzGI78xZrVBh+IhrzClGhYkfnWquJpGfDz2RVCGpul
1CWtPt3OcV6nXmJ5CzPYriuxgVASnyX2mCKaM8zya2D94+RpvouVUDcPbz0cUZMp+0iIbuUcXA/4
TQyFWLItSNd/DzFl27ExUbm1aIgi9lkM0VipuHCagjYzv2d6r6OFk3vEon3ocdNt6wb3Hrx0pJzS
xncAPu6JaCjWiGkf7ngj3b1HzBN1HVLHDfvJgaM7ecxmNz7Diq1wJgSdhSsV5QYvX0LkH059djf1
xXRGtfJPHyJB4m4GHCPwZi02jTafc3zes6rEMStqtoFD/ZK4a3ZMARfIW56SiA8LP2x7M93iXBdb
AArRDWiG3KHLR5eC8W/K5M6I+TZtWP6bxg0JpwGhPdtGilIexZc34RJhS5nk+dbsVA5/NJ9PzTuY
suorYZbXzsDtlnhZU9BySBSNGI/1pMOtMy/eK7LSmtIOqxsgTvIlm+V9YILTMS4ekrGie9TUsmjw
gGLPv1I1WweLVRYGpyQNfFehLScf2+Ash8bUfC8VbrxM21jIl/QSQp/CMYsxheDWoPclVx8mgE0I
fmQVJTyUorxasVedEIB9GiaxSwyY/+BURsKjbHdrzXb4MBK1Log23Woy2Y6uNMynsZhtehF4Zk0d
H9hHEYVuJ9ZtdXQLVwMIUlgVCEWgOTKj76rHBTML+RiW1nLtXJw/ZhNe8/nHEbwtXo52OTNQWxIU
ziihdzmGrFoEbpxhi5EOIZiyogjJ3IWMlewB/KwkllmoK7E3zlPYYdYqCudrGlAEZCOY+CFnJhAT
7rKzKWGMPqle5y4i9KqO+AviiW4kB7QG+oQQ65nhLfe83Q9bE+OPh8gyRkeLBqeRgcAB9tQbqNBK
/9c8mNUxAkNrtgU4qsz7TNCibqSOjPsAH/kS8U0qBui7YrDZfw9bOjeMiFVt7QcPW3tfhrQpNisY
lEpPOCQeBHlwO90UZBj6yDDhzImrpLTJo9xhEzID5vIttlZGvTOTmMl4j485Ibwl7V/mpj53dSJ3
Le110OQhribD+4GWoqMXQnEI0ArnC5Ft/3FXqV1W0UG2M79+rYtjGhXkg3mEyk/1dPQIaqnq7L90
srltnB3DwpB1/AKyOuBhnQMlIh6DxLQCtBrtxkwKvDU8J0kNxUbMZrVnw3swEtu7Uk7zq4eEdKEN
uHE4sz/7w+L8Guvd4kSgHhtTI+pWhIbSNNbOm5knLABj71dXyRezt/utqHEQjUl1gC25d0C3sFWA
eeQ3HcPOmNy4zH2kV6eE6vATNNFLnZev+QRW22FAwYr2LdMd/Afy0zZFPLG96J4Lbfj3foEF3bK3
E02zV5JuG3t6wgWMpx9QxAdcd1ZhTiIPTHwSoqsY75jxx4jS8Tm204/M1XSwKAyUJKEP2vLZbU2i
PScCaKBiUcTD2dzhFyXxa7XPz2vSh9P14ZFF8cnWCQSAKT0bA/GhABaRQfBDlYJDgfcRNFOYA4kY
ARX7SRs4bCBb7u2jEOphgmMzzMVjYvio72u053M7ETLfkFxCiM6hs50Hs/IPeRtnXx4stRh275YT
y6OpCX9XsIM2sgJCaOQWKny6SR9538kO+VrQvjM/9yDOSeNY2eBXivqhXcFUKibjBvvyEmT06LUp
7EcYSS8xuJob0rcgzBZkjoBzpeWGx96a3uzR4sXEfnTlNKKqUAoycGG+AITINiij5ZVQRqDHa7hk
PO9lZSiCrrHMFnWbXf/90Ti0Zc2i6U5q5DuqSm+zUMGaA30UKvmdmdIgsriG3ZwCn1wsm90bIXRD
Ug1bn29265RV9TRL/04/apr9/OYr6wLnF9d3/V82g+cd544AxAKtRp6+mHGJvSNXR7z8xQtYRncD
R2Y8ZYX1XkhLB2NNjkXtsALP0Jpf4k79MIt9wWz/ivK3ZVsN1cyf7eyKYlGQ2hE/scOYdkgaFaZG
nrDQFABXMoVlKf0sVVLeHM5sFpiXKVab1i2NXdPBQpuh19jDVbqyfGoyk2kA6gY71eFTPDZ1YJUk
3dWe9U0KBPeUM/00MzE4PqO6qOntR+y58lHxjXX+1e7fPSCDoCrl85z1/h2sUn23yr3RpgtrLHO5
GiwfwRZuabqzoIrd+jHKeOvnKhhMrmJt6i/kau7Rp7lowsFmWvzm+pk4S2PNRCQ4uAZoNtfU7Rh3
Zsb/9KaNYZ3MWbknwrVhWunoSgZyhNZk4rNwJwxIfhTv8HKcfN/qabPwPQ8oe3aRJMEoqWH1+0Au
jZnjyoa+yhkL8y8hEtweSI/sSIjdOKsPA1KzB03v7polXBt8SNtWGnMAd9I9lvb0k6IS9cNEvKat
AN69yvLLFONLN/Rbkt3Vw/+IOpPlSpFtiX4RZkEP09P30jmSUqqcYKmUkr4JICDg6+9Cb/AGV5ZV
18pSOqKJvd19OerpGVzUGoMvNxksvAMHueeopaWvHPllwIrgMCtKANWl5tjopu+5zQ89kqmOwVdT
HVb7L45M1kHjSW5fCOz0l6VpiIw+HAyXLSqD6OUHB1V7OA7ckgbXAc8FUoW9ayFQXjlTR3vazB5F
yr9ynflexCq9ANlLL86MM0N6hEvNpmnPpWQzaDcQs8NaRBc3TPW21fGtGeKbcNN6nUb4j8coXcCf
gDGmklZo1z035uiebQ5YkNlS8LDIsq1qqQ63/Oce8+oBQvgfh+QJHRVusnUkj7QoM75R8+BxZxjG
VTPrDZ49RmzLfu6i4duhwpDE/9VKhPVmcyTcN6Z184ycJcs0wo0TBpyIJ5LKkuxtn+6cOP9yOYwf
fQp8ZnsMUHB+JVR0r0LdM3SlkctEH9yJ83yEQPVXccKpHpN2m1K07U8VH6hSH15viS2394CE7H1N
nEIfJU1Rfc6O1a7CAIhTi3NJlg+wADzjta9XXm6J2zT+lULl98qnxlMhM1HLx+htde78EQY5VOpY
mNfOFzCf2CDqUTwltawYS6IMv28QrY0RKTmpd1SR+iezZ+tvCEsdydniqRzJSMcoGp5n7gtMk1ga
hyt6lKVp3KXl2KaA3vJxxfK5axsOWmPj+kUAwp9YcUKKhwxbfh1cqZVx9nPTiSMroOoptZnIsWyv
ZrNrdr5Lz11YqoRLb3x4o/GwJT+ziTrMygCrEQg4wmHtsggt91mpNo0w9bGX15wX6650yIE6UfQ8
jAEExoyhDF4Z0ryVwN8XhnVK6Yj0bYdjXUK6x4kpHJqZ0DMqWAX7BDzPZK6R1+J1MQOmj8YivDSy
fwdscBujvtsi4pXwhup/2kNc/ukVyJytA58ZeDTjRJxgBbaZYlZpGtwsIciQTA4L6ng7QrV46fOa
O/AcccC75MrUWzPjCWhjMia0hF9DJ1JCSxuxdsTOQhJKELO6fcRz/8AZ/+Ap39u6mAFWsXJfAnKt
Tw5P4Zdc0GQxZs0W4h93WHEiIyMaoz91Uu1+0ojJ5L6ZtcKQSOWTm1kbFiv9hWcgw77TmTsTE+cR
2aeBQ9O7u17ah9JvfqV1lZykCF8mauvPKZBuLFFsLsGcAr3TnGX5EgJUXCumZLa74qqQgLp8hPdb
+8y5KRKlYNtA5hsgd5L8bSWJvSR1nuwG1jlv3XKPEFLhQifz3WT2ikioffDy5MWXwF+aitKRoIGW
r8MWbnb41Q2KUS8R+SOvP0y2QrccYMEeq/0qKWlniWoYpaEe8xeHWu6CPfln64ZEBXtMNpLzIbv9
/mrFtXGyTfxwpRDXdM6IOGJK2/iZ3x+D0eU8w8Kj56XrG0lBg9CXBjjAUNR25zSr/xkiyc5BCKjc
Gu2TolCmwAi49waW9KNHlVFnntIopDwybHmkB8QQnQm5pcVPspOuaF8m8EmgFTilDS3PO9qCN0Zj
9gwsHecy6uesDIndwcwSex+dAp9YA4lZV13trGlnO8PfbB+zWqLSsrJODZu1Ha0JoguKRzfl1HCa
Yl/nOO5kKemwNiiALKr4lUz2Q9dGeW9sijPlZ9exXecNRD+T4cgHBi7cH4EX0nI0EFOZsKg5rfSu
DTrKlg/BX0lSnKef5WVdBAxfmkrkzMbhI8BJWoFOn4IwvuClOg7Ks/YIpf7WqdsMY9i1bTr7kowd
z7tFvS5IjDTom5kPNYoYa35P+SE37IS+Yhxwm8Kt3qqoCM8+zL87n8I3Y/ubnicIYPlEJ6te2FO5
AD9Iu/zfEsP8nhwvjnox4JM08t8eflIoZlRDCvAcZl6DZ2TBnEur380+ZV0FXmlAGQbe9Nx+WFbQ
3UIketXinI8FRVazj3gVgJ0IZBiefqSBnz+FXeog44L8A8c3H6l2Ms6VIwO6h/Hhmdo/AUGNT874
F6obZGc071QgC41BMmx5hK7Mwl9Q08mac4Q+EAEYzmKyH701yEMwBSOMLxNvG/aDNujJkk4+PaLc
kOWE73Ak/a8FAWntBjt6ScoQP3SsadEw04HyQI1+NdhkaNBy/xoTkzD1EWsR8WHD9Mdb5nfzFQf8
dgx5tqJusARxy/Ql6sLFqg8A8ecfe36xj/ozFLj1TVaP+2zJSnUTioVR4cRhOfhtxAoIlOVux248
2DCNDzMvJv46tlBA8VZ9TJNp6DxXjSXxQ1biQugDh14T/nEcxBMTYF8WDW+jlVGT7CS/2KTW+7Nb
YCqiNPBZKtiL0Z+SvNbe8oxbjB0FJyHlYIrWr3tpjPnNkd5OtLST251/NIIM1CLrxsQvaKKJRudO
wMQU43DnE7cJxW0iiFGrBjPpkXti7fsGngjaB6E0e5h1R4KvTQhIOlwNGJlvOCN5QhfUspktKYux
5T+r/aemkfGRJym5OYBRFly2rZPPAVMbRaZIp+Si+s7b1xWBvmJBZ0I2Ypvdxc+kw/HAJDs7H+DG
mv2zQAk6saB57UthrUuBid6ho29Fq9AvCYNg3bVVxFWNWbJqgoOJiJfm/X9Jg9rcGggNTtMY5Azr
8NLPFRw6/hTs8NQmK+XOL1NshjthGKdEljy2TTIZgSqHhcW2GcMxgVFHGTFYFcOIIP6nX70JC4vs
7Y1TQHLXUezzSTTUSHiAq2QXV08mZ67UpwMN5uglzqLy1AvDOxJAH2ZShJO9y3LnEZX8JFXt1yxF
G/8xIT8+Gr55J2ibvcCxsEL6tG+YEu29KOtPsAjTSYauszYmmHcpi4qzyijX8xOLg4ekqytsLYS+
HBAQvEba5TLEe3PaxPRwXcAkzcthH0OF039OmuowkRo3VdvFf0bu7n3szKsAi9gpkLX/NmTMCjJ8
LRrDOXd9TsOednZTQF1lTYZ8HYzBSxHW497LXP/IcE8wQkanuDC/09xuDlKki20duks7V92zJQd6
/BJrXP8/B+vnTzzi94nPZYfk/lFT4MKRb7yHJoe/FATjnCZAaTIheSxREfnzRffef9VI15IP5uok
u3/sxqIjDoLk3AVqwwa5IGYV08Rm4bvCIwIaQprHmOrHqzdehmQ2NiVOPF6eyRr0yHCjOcY+ul7y
X7z4xsIpBlbikc/OPOSunlXAuTb9EKaciVnUFGCJ1bcnEcDUTB5ac6VkPIAx51MOqQwW1WRZmPT0
37D2skNkkYLtwuIX9KhTVAZ6x45z5TtUAnrSsnddjIlCElyFWPXpYa5n7+gytvcEja26+sgZsh96
6GhE0/3Npy45WgLgM+81emoJx9PX3uwGBweA32h2j0bzTD7q9yTq6ZB6/n+FNvuDITryhOOAa3/E
HKS68G+H6+1mFw5oqOWLauHORMA1LdOHa4WbERDcQG8crWsccAUGGuxGNv0723aa5LnZNCEIUVeB
KwLlweVnNGRiTZerOtgHU+gfW1B4l375orRyL6kaT0VeBkdLgD00+8XE6QueCg3vuNFp/3lwVA4e
IC9mU18ThKm+gyru3zzLz56oQ33Jhrl7o4rNfbaNlreI3dDT7BU3DyjHsVVaUzFnv1XV0ougXXIR
Rf+qLSpXAcKVmN+MeNfWa0NTSKz69KOK44jMDQcMqahm6azwXcGhkSl7GhDDWdUfvDr7nYzTmeDX
i5WZv7KktTZWVQBLSwiPO2ebPCvxu+4tUHAb+J2VLdzYoXc3U9nC17s5IQW72sHu7sW/s3xWoJqS
I8yM124gHGNZHPPjeLoW7vgvb8iB2H31WfnNB7UrYGSs9ua05GkHwosfRoZHyore4hmpi2OggZET
80oKcHjFic9mFKjvBDGbYxqad7tEbcn4FHn9xc46Xj4uDb6FV3NhPAmTqZhTltXH9daMTBZsxfgl
SSqZmFU5FeDdn6bgPHXToygLuGPAutrqnQv3SxrVi2m2FDVjo2iibwMSwy6K5R2okX0JGcx8kwj0
79Rr0pO72I46Km9R4D+4GzigUbmgYowQvP4ZT+AfG/O1m9iG9zMlEyorn5kIzq5X57hnusXU0f+b
KH5mpcwcPMiWslz6RvYTVxIIRXl1objtq8jEqFSBCg4Ge8ctnm6muJsParCgVNG10HmDe4qnrZDN
cKyh8jjQ7Y2xjtiBV7/Z0WHRtXCJVLzhzHJ87ZcngdkDPgvO+SjZw7dst0Mmdoct44oisf9YNDkb
3QGeooPnEU398FZkdrjnSUh6pWFcbLyalXIVYVHHtmgL9kwUJsCZVEO05X4MMcGsa4fVL8QFJixm
qhBmRzDDFY+J8sV+IUmwTLcyL+PjWKWbIOZ5TJydc2NovdodfgXNjuXoEr6tcXgQ5ce0VLaSwE53
K8lBp64o/lZl+wGL7Jm3Z3rIiqM1DnxPeUiinJs9YHcLKf2Jaj6yUNuGbqX9wAvwmAw1Tk5xsili
PjhRD4xyLhVZrWzPsJUfGUR2syjFvijs/yoIY7hvBv+apdE2m4Lg2ODPbQZoCuZM7V5gYy0YYBll
JirpWHnGWuUOhJucWbO1gPkWGaJd1OZrWQczGYupWQeZvDfDwG43dHahbG5ow1BqpP8MZAFCm0rF
3vatbW6q4sCmJ6ZamlePUtDyhE11UCfD9krf1n+drJuDiRGPKwO8fZUB15m7cEtYPD5jrq+Az76f
B9H4u7Yy3zR2nacU4/JTao3d0zQOx46tXJ8tkI55yE/zFD87oKDiqaRzwOExZZLFp7KO+mfFfR94
DW1UlX/ASOqEhfnwSV5aBiNd6Zb1meCdx0WMiWWA/4SO0YGgYn2Z9qq5q2GHK5BOPW1bzwGCxp7F
E+dAw8CTl0GLAw20yq4plo4HGNt1SpJz43SBt45Zcpz9MrP34dg+pP9znqKBqWw4sQlV78XcN0yA
FFR48yLpzISKqpLwaZq9VGJO+PVbgsvUzJ9UxOU3V94Lf/BJ14DXjGvcLzxd+Z/cZd1T5On+NGlx
I+dJR3Nbff+8mo05vpI4dYBnq0tSuuGujvp+7fD3h0YynVpEaVKobxOxno1kCsqtoThxF658XYHM
TgMsFjbu9rAj9eU2HsOSCy6oXbxtrjv4QElaZxM10cxbnzikgN15zYBIrXIH8AnwbmLnqhqfAYTs
KlsPxyY6BEPlczKZRiw46Wc1uoAMJ9TWu5y95pJWlA+yMYtxjhm8hSNbj0907hVnxQLdspr/ckUF
nMQxVxSE7bEPROjY6oH3u3oAAeCgRL/OPggR3HvFyYwEZz3yshuNO38Z6WkN1c0nW2su3zpNnxQz
3fwS72+fEa1JuOB37BP/QKWCWrfYsf2Un0W1DK6hLrb+DDuoDZimOss8CzdnmRyZZKpQvSh2Fvb5
Bz3RqteAlMlUieiEYanZxrg6YaeOvwaUKTahCigr/bcY7cNLa9feNuR3V8JEOjhUCLHvBQ6pzWMS
FKRmNbewZxenIYDsHjY9PDONCCw8kitT7v9WMR5MMMqwsZ2Gq8P1p1OPO7gbo+BEdbHDvuQ4WuJi
Z1N3M6Rgmm/LV3YKKebgMTylNqmSLkAU8Bq2U1yrQg/zzsNFCI8Ww1iDBoADimytX+v9j/ow2wNR
1WTcqVDchWk2tJ9tzQGRzKLEOKgJk85j0x4mnwOPkxXNCUtzswkS4CwN9vRN1pigBZKG7G02bxvJ
gq2U4bmjmPJcdsBX8HG1l2LU0yb0wlUP//AXi5hP5TjV0cGbio4n90BdbmMPnCWlxpnya/ldRv18
taAXrD0XpTfPDkXHNt4T1Sm3+bd1x6rHt7FR1Zb7GVnUXUURP/zQc4kPcDTxaPdHtovOWaUs+tsI
v5+zeCx/3JYjWjiXFnQyhwRRGISEY1+Qsbct2a6A6I+V0t9YJMg+8FuCDfpixX6CTJdWdKlQPMZq
vVIQ6QFZc3aw5n01G/OB69/Dsp9reH28dmqqjR3SWGfA/xiLTedAe6a97WYY5bZCBpmIupSbQLE3
NqXE19YekXCnDww9uw7nIXlvjsaJHdbHlG6JUYd/e9awD5NmZlgJsFSFjJaIIoN8YgRLRr3mnvZT
SNj5gGO2U0+e+TrTonrteONBuh/gQuCRMZbibqx/lHvFyNNBF1yaGp/rlKaroi8tdH+GdlSG3i03
Bgn7tCLEWS8cnp8vAMgzVjCsIz2Tip0wnXgVWV22jgHBbo0QlxOHbjoMeIxvbdfY0S5uX2O5jvyC
xEkbsgQ2BwFaAqXSmrAt0xh69wIZP/I0pmu7Gz9jHnMdxZNPdHf5HIkpTjYyTDQi52nvZPPuxyvC
ns060eh3HJ0RsgDQ/qnyzAtGDAtLZKVvaa2tY2/m/Qk2EQ5hmyzkzCB5SKP0As3gP+RpMkPALOB+
UTothRC7iS36JqBijzGbM/dUuliKdX6CYUHAUZ6rLobXMEDtc4d8bzniN/45Yy+TKl+BQQIv2S49
pUzy2bp1uR4i6wPQWLtTjW2s+zFaJKuhe6X2BdXjxP9jnDOTiZpNoYZAxVPZpPQZdPUYbGDUaTIW
bfzUZL+9wIGirRXfih88/3zpWrIwuXs307I/OUT6OJbAPRwhM6QTZ+ykI9HhYdVaCAkoWYb1f18i
Dliztm4yx/tVZWhQqQ1pVI7vbYQZjgwjhyTKPZYSCV3l8WX0DJZ19gtJd4kfpad1scSqy01BTge7
GY24jYLg8YPDrofwL17Uk8vxa2UHXEyTwbsHQKNzTBoMU4YLvFwN9ZeYxHStE8XmaTaiDVy6Y9kl
jwrnAku4rDj13txirOnrQxSw9cU+gE2hfQ9YCD2XixzMcx/yBsmcVRtXz6ZHKKGtCN22I8sFueTF
Miakq3YFe1SXLWjvTqR0VxjNKFweSK4krofiPLSnfHY4iYaZcXI4etKBSuQfKyhjG0GyvCtbLGcN
f0+CHE6FWoLv0F8liEcP4KmQCsHxfWpaXOqBcBFRNetEiQiArYB43FTOfwqz/i1aLFrI6Bcl53hv
+ewEUAm9re19ZkaGolfXPZ5CR6NDbd2a43vSxNMboYtdaHacE1s32zKwdXdfi/+6iosOwlp1UcqS
L151Sz1YZEZu36mfibdTt7OKqbnBeaqEtnaBqb5Na/Z3VQkoWroT2IAue0DepctpqGJy8sxAxVT/
dsG+NkzuS+UcDWRsq5qG9hZapc0tkPf52W5H1M45eg47bBv9PJGhgbSIJafUb6zL6i3PrVVS8QfT
iesHxYmf1Gt7h1w/OfPknRrBWR54+gkjN0XeSXT0EvUf3OQvjH/9M4eqrg4VQ7iqdqYdQitedg4W
MSkM2PER5szSmCI+fI8lDKjQgxjxXTISd7+bpNjIOpTvFUYjY5WkOKGAHFi4Yq4z+2Fq1UtGs9I8
KY5822lMbq7wkdhoDUfh3GdTJPeRPfcrn6RlXjKK1WoPumTcZWjjmyYy0n0C0oEqhOWnLSygIHO/
N5vxtauhW8+tvGoObUTe26V/d1hKU9Pk40fiCh2OgYZPj5FyjV/BGB4ML/IXD+BatH20Dxa2TtRq
jFeF7AHSNvkmGzSuJBF8wXXqblP20Zm9OuuSfxul81NBv+MilgOsC5GFWlGJE7+zA1wLXrbDlBzV
aN+8hiuRKsZwP+JUxj1eAFK0SRAkhiZfVmh5mKns+hFThTHACppYTyw7fBDlw7UKqoFnYhHsWiWt
2zyaJvNRcZ8SSnBrM/5X2OxXEsOCJeb2z11KA1Q+hOmzM2GQ7+IECXuY0mfXjIZ9XIImma3gKK0I
kDRG84w6ca5pecM4gzpcvhd5Dvob3RqTprclW4O8aKXxXk8s+9O2zbZ+1lGJ1wbPvgktZcoz/7Mp
4RjR/QZrDuMyPCD2Muza1kacWPeuTN6IH/5OSn/FJai5KPkAA8rcjuAjek7W+ToLDWosliXF3NjD
s4v/0DUOA2kr9mhB8xmXPS0smJc2rGeD3czTF5u5dzH7jsqFQZ79zr0C0x9v1cg2tB+OEf0nC7iV
gw512bizqQHPiSoPFYbjmKFY0bA1z8axhQWSMozubE0BHCUF3pWjESor4nbtqGbvjMUfynbgcyp4
BU67NogNXaUXllfLTzmDpN3RnAAhAvH6PbBK3aY87UCoYo9OWm2tZA8FCvzNCpguLSgaZ2PostUK
KiqOIRazpG7sbTM7HPlFZZ9JnAqywlKemSJQuK1KP4b0DWzrUlMNt442iWNjg16I7ESvUxQp8ObO
VgbpX+L6BMrJWyQJFXULj7N3Uv+lG0HLsPlwD66LR9mSFEPppBRXGSKkSfejD2V46No5P0rFnhSW
36X5AL8CgDeh9Miq/F9ENDJ6pX3K3QzyGAFPwV2dnXrQnNwkQ3/MUWAqmnZyFIarSidwRAU+XDJc
8x3aJsasij3rzz+GPSZekcCYqnPxt3bTiIW5qZ4n849nSOsZRvV3MWL+F5QKwKOD3KgF0Ky0njVm
pVTtyt7GfzdLcR0nEnSFfTOcoDpHot1j+Xsq21QdOsU1qBbssFtKD+Br95Uqumw81uX3keAOcAQq
oYDZXrWC2gTVZXnvN38rIBQYIbdTMvasYt+VaXl3fqFL/wvltUGYr6Ru3RecG/5ToOczSVbblNZT
7yK968ZoDsFIm3wvzROlSdwIDWW4yOTeLh9s9j/2ezj15lvWmcmNufWWzezvqslfQwsjliXRQ5Cg
JHNk5p6BgK4r9iNEDb2r9oKjzlP/TtlN9GSg2erUl0+6wrfm6BvRD4mxt2V/VQOOL/O5O7A2Wzp9
5gCPQH1hqGxddrGzvWHmQMrr4CbSLWQBEtrF5vDHSTidJJ7eSyp91o1meGPx0W+oPwhWLfLK6WeE
o5ciXmwb4ARLanqs6VFZGsKbDkhnjtgQrFTqO9SbmXW4jTeZ7ymLa2vxOzjHdGQ11pAYSBJ7vvZW
qu5a1NnzTBclnjuyC9XKx4Nwk67EU5Sz9MhrfmG1TND+MbEkyesguYh+6IFFgM15gHL63HpyQzyk
uUUeW8GBT6QejPwZlMihVOy9TH/SLCbbB+w8NJhSGkwM/c3MScgF4AFS3pbrkgPKJSKtkucGYR1H
MBomS0E1tmoy4fq7rPv/omYUR2faOlMqD3j6NCiOfhu3NguhyeQeU3Kg6+JqmgCizHlRBt2TiqO/
tmt9mCLDXFDfmz76thzrtSwlNJ0CK1fNqZGjPQ5D1o9iMB6Itre+tXYddXg6MT9r7upN2I5/a6GK
dZHmzGz7gG0Q3qPypqtyGwvj75yW0Ypehhuq62tPNnQbFMAYnAj7sbCyt178Fbm4RD1v99ZgYyQ7
tUHvr4hrVScDlQd524x2fWO9FFBVZzf4zuJI7a9G85rTILKeOChrjfEycsROdOUxq/IXo3LfO7gA
3NsYfplIf8Xt3BOn8t90Q1WQLrlwK2BR2URB6hDm3ppz6KcSdc5OndY1l36aKANDMkjqULVHY/uE
dDboDNRZlhLEm8RWldMbbQO/ZJJPu5BSdlITyCCmF+QbLUt/P7mLfDv8iuqANEtHpDbJqLzRZPJ8
bXwWKd7dqTLWQW182dD28PqUCwnhKw6GcuuMA6CJMQRDr6wFuVJj65R7VpTPTYVZW9nVf6rrzsTg
DoNnXHDynTI8iQRLiwfB4H2Q+pq9U0JYNuHA1ofI8dGwQmHPdnRUEnr1vTf3GPCgBwk3Q6OzsLNO
ucsk0b7WmALo9L36gN1XlVMTTcHuBbfvwpacfQNTiAnGoI6WFixvea30+HL6moLDfqoIxjECYfRb
J2N2sC0nPFo31nkxkKOO8ZjBCvc5BK1udDB86/pQ+4LHrG53sht/T03KnhZfkDUGz1Q2aOI27skJ
huACuNNz1MlImd4AMJ/yIKl2ljmCs7dYvXnSMPdG5YcH22CpnUczNACr/PIoFdj4hfeiExfvCLnH
0k93o1ec7RpjpY3ZoBrx6oaKMz61OVhG1rKa/QNB07u/lHJ6dGEz2C6xJpdep9GZgpWT5/vIbf8Z
iYDtCJAizPhck6lzLjUudnoOMCAzx7N4ai1zV3fwHrVZYIdKGEYE3A6DgYC/1P7NPQC9KcokKlfJ
Ck78Z8y8FanE3Nrahm8Qm2c6ReiZK2q6eBNiIkHdgptjCoS0b5NVNdBDVGg95zMVzfH85MXZ8D5O
v1ma/3LMrth6GbkIPxnrrUyXXOf4kI7xO0/JyI0gzBPUQw7K7leSoLZjiHlQWsAs2Mh8W2T+H3ci
WpAhOCubTRDvq2CfYgbPiqfaET4FZ1PBLpVkA4b6axO3d5YAk4EqnnSWsSIGxsKcMADiyJK1d18q
SQlF27/ERvgJmz5fzwN5Cc9l1MNyGcJcQndMv6faPBsY41jnDK+jP+E8x9xKu/21jBPKNqnFwfUX
BvsM2lVh/2vbJtkahf8ncORHAHc6dYwzue6nampZfIhfriOPKvH2URDtQzR91eMyGa2RmH7F5q37
hba7r4Lgwi/o9TqUJSWnxybm2Rzb5wSyGWgm/x0e1zGP3F/REFHCDLlfHlTL2QMKJA6PPLzbqiHC
PjxKVvWtiI+DUH+qxAHRML/qlFD4UB8q5P6G83jd6oPZQ8YPmovDzSzL6cp3siapRFXPNAyXsBvO
s1+cS3qAqupdyGJbKPSXhHGVmpu/Vv2W8l2B3XhnBfOUp94/snxUNZxxP8ZovvVfo+poCZi9syW+
HTq71w6lktDpQP27VciRsH5p/J7Lfjiqod20EfbJKrt7+AiMITqgda5TKk0aNCxMKZ9Im0/FaB5H
Wf4isRuExZebBv/Jtn6SiIwY29/A794XewDE7ZWQgNFH8m+kd6I/2WS+h1lfrcyd33f7yneuiYXj
K10S71421Wvwn1AveQ22QfAziERD82VK863J0n5nGOEuwbNw7tGjDOdUAyl2DRjZfjeAIfD9rTva
7dbpQmvfYQWEtuFI2944VM/u9NLgsmGzLs5pCuJqwKaJSx/HPz7bncKiyBoGQurAZnOTTQOB0cn5
yGtTrlWi8CLM+NrDhCerSxIY8wMNT/5IaRaUBVQd1lse6TlaWFpOIIxl49ppvtGJoFLPttzM3qFu
6T1rCoIGQ3sMLeff5NWfjpkgD8n4yx6pKjXYQk0z6qrldCQJZ3UFq7/pWS80BhNxHTPNZkb3EhlU
UhXl+yCme9mN/wgnsXipKyYad+nUmdjcTg0Rru7B7YUQXUSAOtQEmztARcM+dpP1/KXAMVyx1auN
1VqPSKakmL0RbSm1f3lI11MH6hfx3mZzxU57lpdGEDdqQ3lKJ/2ozc7ZDsQcUfOnYpPzLaIdY2+Y
YBhZrn7Am/4vNSiPHjE8e2F4bJBXWLbaBxUa33G95DnAmrMwJYoQddkC9oz0CvEWzI9NdsLFjWJk
4tEVtOgFouFhYqg/MYRjCrcQnOy7O+hhW9QDO6mGgH5gAztpQbCPY2Kuo8XtUiOsk+PQT0YJGNzl
aYlKGH6JGktaEY1nRzSvcYxD2VvwiwP6QY4NB03JZSNc0VjeUxshWhO2Fsn7VW90xGRIWPQL0lY7
rCPDKqBAPpx+Q1Z5s2Odb8qiAIgWuiHLuFsRs/3ss5xae+C1LiocWDNOFgAOEHNtO9pqZMqWTFdk
6Vfy8jbHR8758YSruWtpxRiNYec1vYGZKtrmvfI3vJLc1aeZwa3n1nhXUv0xlrRTCi6t9dS1LpP3
JK6uZZi+WMP44Q2Os3aW1a1D2deKa/8RudRLpeojcrGbwtf5U5pZsMKUdHWzAUmZQGrfFZ99FP3z
i4HROvjtwMleZWKpLLbLQwLKxe+lcWhN6qmw4wNStP5YufM+lPazmqNg7yUFkyLXTzy6f/Kkf56p
ylEWJ7+wAjqPxs7b14tW5iJ45eW/Ek1sxUbuTuiZplMFXJKDGN8uEU2lCbQ54BECzeDqEgUGmVus
QZQhWkSQTlFZ+H3UCyaGIzzrO0ARAc3QnrJp6OPMLYu429ZyXpcFSdPQFzuL9eValVhR5iQHucjP
DBJPUUTNf1zrXK5nf54vRQvvi9RbKNv0SLOp3mrbPpWx2tWembygTj6FFGohp9vlQpCOwes0/0xx
Mfyk2dOLtE/h7y2s9wsX8i11cRGZ9bPtSO7HxN5YjcE5QFBEOLGlHcorjW7DURLXdgv8UYBEXrPS
CPfa5eFBAIS1WHYNrZlVFur7agphn1VLXUpVxmuzMroLu3heqKzOuMiyOy2A45ad/8bwILY6Btsp
Z+jjbZxUL9Fsv/cocPseRYT3QLjHdZzs8MSgMjOwFCGIDlvcU41YvbDzUV5SrBbx+DZLo8G9XwMQ
HspT1RK3lppjsYUtIvU45/n5s+8+ogZECQMV4EPWXKwgIy/cIiB8FSlL+jbQ38rAnpuHt3DQ10XS
OKsk+hN3vbVnZOZdslUtTtcFWdN6BsvV5h80WNSJ4koq8Et1+btMzKNd+bxXpg/Lgd7dB+9uyPkh
wbLOdzxtM17ZxBo+8oItjrbdf5rA2aby0jtBh1Pep2juLp3LY+5drUh8uJoc2FwY/wLQPweM2092
bnDBz+l7GiYkQQmnZiJ/msw7Tzm5sB18mlnKMp9WGbkfOyu/PWf6K4X7zWHjyxzFmXSvOVT31ipv
lPUFxCRpT530W1Nk49rN/b8R/Od1at2BufPwRs7Eh5VhWovczazcV6nMQ+rwNsVV+j+Ozmy5bWOL
ol+EKszDKwlwEklRki1LfkHJsoOxMTbQDXz9XbgvqUriKDYJdJ9h77VBYS3ZE4yEt6WULx2sLqzm
gmMIPPgcyWpvgQtOivyip8DYmwHnVw4U3pFmwigSv2GthjO24WSemf4G0DnBLw/9h+kzyw4y0kOZ
hiRBj+qhXMpPf+QZQ+SLuySdjNgPlngumQqv3C5ZgQN7ZX+UzAjDmX2DJZ2t9BIM68og0me5ijQC
C9G6+xON0GTCsIWWpKODN6vvsl2jh29DuGJTeDOZSmM9ajFF+/6TNIf9CB6J5gGp1NS09MSj+15P
9wwSeDySNnQcoJtewpGw9MFYXk2b2QRIUDNoXvwN6bMKAUaOI9du/nY8untztX+sI64nFwW8YvoL
a57IKuypeRb8Sf1tt6jG1z4ABKAqNgSzGw1ncQ8MI7uFeURQ1fCi8Ome9IqRysWqtJ+WgNx6F4mD
lQV74lg2mYA6ATlNSpQlg2FeBsv8HKyZlMue/bADiMm0oyv0iZfRr9sDjcZ33uRvq0EbantBMm6Z
EcobizdjpgLvce+ntJtBMEC9dpzbOkecU+7wBTnkZ2nRaK4TZXcKoTJ2tWpvUGefZN4/ijn9GdrS
Pru2TPeZyd55qNU/bUREiYYpa1JNzeqQyRys4liFQ3MGjoXfVmCg1t1OuCUgZFsNScqF1xtT8Bot
OJD6wksav/5q28p7qkyt99EqY5IbYf/5Nb8ShHkp7fynSQRpCNtlr7Q0WMcM5vbtmJdm+mtsyRzp
trLGUUaCBWiqj6mRJYdV/lX3fHWW5HFfh8NcCPtFkbK1DLbxvHxn/29MiY1tyWISZfkf8eHNwXFD
66m3jDcYXeOxciaIrWkKqqXDDW1oDAdLrs9Gq6h4RUEZAilfD8YVtOddUaTES7vgna6Ru09L1ccc
jofJ98Rp9GUfE2S8Vhx5o8fZyUnUouYqYTVBaEPm0V2HwucEFN0VCCIqJt+0L0Q//Jy5Pne2Uf4b
FhYO9JsoPYl+XPXZbe6GmVUXrZxne6rGlzxaavLWuulMK1cbnF+ZrVRiPbKiCU950b3Rzv9zZq99
Nfd1P4YsQRrjWFfgJ9EKgbdZs7NgtH313OnF5I9wRyT2kwjm98XvvhjxLQfCAs5zZt/Zk7MTbPUl
d+fXjCCQo5tvi+OIAskWHdLrmpVA7ow8LzPect82fhPEMCRF2P5b1pu1MhpAu8NoxQMc3l1Vzb0M
og0eF6vviBURIABoIxYavwzByJGym2WAe8MpWOjcuak0wly/Eleludl2fU03bHTTPSzmNekrDxT3
eBaFZcXmsHOMDX4eUV0qTeUQlTBaZIdpxc836ZSxz2qMq2pTAM8UTAdTxaSggcxyufuQD/lx5yPh
4v3u48xG1eIJAC+Lf2tLSWQ9cJNd7oIA7zAUqGqonuswp2ZNgyTXNAPTApm/yNc6pgGY8uJQsy2v
+9naYhUgWJgcoG2ZTNoUtARM+EN3gkmdZWRsT6jYOpzHx9bs/8s9WQIFV99BaFyFQ05SZiIUL9G0
TFJeu8ap47B3vk1KAMD5w702y4TCYvMNlR+LQTA82V2otBCeYh+Zjt0Y3pAcvk36uVxw8oGMTgxm
mlCHHQuOJoEWzPSX+c0pzCQiCu66xRqwUXzKA45DtQzUHsUdirP35DnURWN2sVRGyYz6cnSgEwQY
HYuylEnfueMhnL5GCY7V6fV3PuMmWFEfSm2D4JcMvbl0xlxgmLSffAAfe4XsAKrs9AWtknKEqPND
3jwzhO8BxzULqSbobaqFvYeqig81lZhhvPVr4QyvvBVaUFA/BgU2BkTcRx7C1AZ7x7AtXKiLoeDR
sBTsiv2rG9CQVqirD0gpTsrtjCOqvGrgxSmK9bPM0DsDZlXcrz5RLGhhWBmM3hFc1vfqWXd2Xjvo
M+1FhNHN3UJa/IH5kaVWMkUmc3OOld49qNl++jUZlkhlCRLpsss0CnvnjJSG0Go0MdvM+hxF+5RH
6knV5R8mF3+DZoE0rFAZhZX55mXQCQD2MZmL5I+pIoW8Zo1UC0iDgPyBqkLhAoC+kfga9w2J4I/c
jzQc4ghleD4+45Q89H5pPdvrZ1otw3FOUckZ+C1BSkL7CNxDA1bh//r2NskyKJYc8iwZz7ab/dCh
wnIK0EbMgT7yNuwgUbBTqgkpwbko96XClzl4CDvxaFwR3uyDcCYLB14WyKMXj/HklcTLnzNKu12f
1y9ATa1bXsyPeWSrTCuz5tyNUU3DxFInKCW4jxbFDBvmnWVYfqybBoZClePEneAXzELytZF55cqi
pcOOfhqCo7B1q18cv8Ro43U/dYIJWuR9a2hFRDiUNqYnQ0LXIPOQDn2JFCidcdd2b5yJLTx5QHc7
BgW7DPMUsuhdN2IoHNT6EY7+1+ovVPQGdJUCHG9WwuyUvj+9uAhJ7IprS7UVPmYGIB3pL4wmnTqh
OU3JWEP6sl3OoTxEq0aZlvN3RuEdKyBppJnA31TeUBBXlalY+AWmBTQLaRpEjPUg8wdlajwJd33L
x7SNM3N8KRQWSA90E40417IXNtUJ+/FBYLbJUpvmtg7/jcRP7fwAnIcaIbZFwmLM1Qn4hYoKifJf
POlHgXoqDiOG/H65fjarAlHi8GQjBYEG13mffumrU3mtOGQZxwsvGQrYoB2ujXOHLSuuaAMONtae
AEqEl0VPuTcDijUtRIsN3xNdRjpAwOwBCe+1DLpT0P1wK/Fhi4wZgM2ENPDcdxNX7cGyf5miSm8V
yevl2fA93sfePQYusIbWyViCkZJaYLI6mHl0DCo46cFU3DOHO585BAaH9tPUY3guN0L2qKPndWlI
+IQTK3r2JCTbxlbDgl7WZeyUM99nBz6FSwrttmSeGQpWrBw1zr3DN4WyAHFH13txHo2/TAwqO8Ja
MNQgVZsdCAS+ZlcTOe5JvfwfBtd0W7pNN2BYOZP3xx7zzSd0PFmbmW7Sq38SeRnu3jkOAqZ4MO1K
RU1btSQRvdgVjOo+7y5Cw8PrA8XzAOGzHwcsqqTeEorAWqccHtj479TUV00BfR6d3yaMlljQe8Ub
VwkwKQuDySQEXHj/zQ7dq2kimikKKt8Bm75j5b/VCFaExQkYgfFvWbDq9+weQs6E26r8rYR1zP11
wSqRyXiyqHTDbQjnEZTXqRUr06iYg0ZRYtb5h9W9zEF0cMDQ9o3EbLZ01WNskZqGw0OYbBocGRv4
p02ACbH2zQXwAalmA9KmDE7Rmk20DRugMyjpoBjDoJqICbgnpm8W31GA41iGf2Uqoj2d6Mfahfj+
sY/GHoQo6qloP0eiow6p4lrC7Wpn5M3FBnBzUsn/w/6qUEmztB7uHHOQNtr5R7UiWsA74VIUkabq
zHQDYmouNb9phoIoS+d5BCJqLRin8CPWrXUJcY6zfWB+XHnhfzlEJBRQ/GDHxkYzsyrNJJkWpZE/
d147I0zg4RlmjgOEwdmO/fvV3EI7ONyfl6Z2seVjL/EoUI5zNJPuKFZwY0XzTWzoT7+RtwDf8x7R
GA6ENof/PbUy6cR4XFhUW/7GDnbyL/iO7vM89WczkPIkjZVhOskONSa5WNoggVVQlQdjltMlVfK+
dty/GYvRDzkGv9T8b6zdCM9a+dRko3soAoTHRkExnq3aB65V/lzCF1IdnjA6qPNk8karvPxdfIwK
TYekCjbUyOVYaqhDrqJJnbCA5D9RvJ0de8jxPIfLdZ5iRVTWoiEmyG0LBIug6ag3+OPOeICg4g8u
YG68Ek+NPzxIf2EqtWwqmMJn7hz0P6uWO7OYg/WqLEDi1Aj2dqpZF1en3d7qEDujLWADlOm4RPm6
p91+mHJeNhSytYdfAqx7sD9b+YsSNJ4zQIAa+jpMw9ZacTnM98i2r3Agpqeg1zC2QzOKmwBZlemW
pIMys7vMwZfVUFCWKc6GztqoOsv60U7gipD6FQjFvD5pjPbHDBIqtjQWHOVZH+6CpqtS2Blz41yW
zRhbPQO+ATznOvXZUY7V2dyWwEygokPk6au288ukWbLpunmYM6hkrI0vVWZfFgxAXscQ0rFvAwaR
OAKYt7ky0xd3QREwYogb4Zmec5jX7txTEafA26r03I/EIo0uhBcy3pAIor2XIfUctlCALzmvuzQE
MRPs3/ZC5tPeVStpV1BmphI4VQ78B3Qhwka0D0iVyLJcU0HCa7kPIL7+MJsq+lGwoy4ibhgPnRCR
ee5vTV5qEqr+C+/x5kAG6kVH5CVuoB/9JiJkpiljMtNJykZ3kgAuLOOGufjDHchfEP67w113nipg
4k5YxMLbWAVB+V9PQQQpuj2yuCH5LXUhagmZSL1S71IZRV5zlNHAimoT3nYNzBeiFDIfmVLBENTo
9Vc2e/4GF+ICkDgKFtF8ZJ0ODh4xxvRfT2zK76sNumw1B8Qf43CuszMYEmxEvzMeuHCrAxzFd77a
xJ1wCVPMmhyPQbsxKhjqVRjdLdYkPHrD02DzPDg5T682Cih1+ZVzhj1L8I9siKO9Ng6TzgkBRm2R
H2VSxHiSQYYaGpRl4duUkXtRIqEE8CJjp2ZyuL11raEBcQT9Gx6/lyJt+8Qhr2afdkk7kSlGPDuu
U0v+qU2mM0pNExVBTcJNBpub6GvrJa/REGr7nQ0GQXYemoOUbJWhtcdTMHLDDEB8Z8AkxzR3/jPF
ijRwpiUlaEtLScfhYyt12DtHCKrIkgKwB+oYBbtgbtf49mkOpht6ePTR5OzFlGQdzp2ZEHtJVntW
hPUG/Ue/4FN/qaUBvsgZCBrn1SZw4KXBsgVAVO1Hn7oMsP9pLB13c7kSoZ7Jh5e7+NAwjzje82yI
+caJSxVIldd1Pnv4NgQ+RDqFIMP4ZTVY9pvFKbJTI7YYsAbR1J9EzUbdSJMOOUjcwyDZwy9g02Vt
ShOoC3ZLIQ0DL6o9ulabTzB0y0fOIi61e4L2JC5v7BtAzW11Cu3QPugweBp+4vtrTipT735ns6+F
cp2zGooGdz/4PIxeyCwo9w4eS2ZI4FudG3JOeBhnkBgxcOIimlWULJXJfoXfYo7nPhsVuxW9Sv4x
2H6t0p3diT4e8efvQ8/nJdYYJ4xhOMsQyYlHMRIXgn7RYfrMnKY7OmLxwDzSZ5YGI/VQUkwXJeZ3
M8KUa07vKkVFP65rkTgTIV+EPcRs94h9mbr5qAOrS3yDmrHz9R+3Kqx4ddG+8Dskq89WjGOxx3mu
QGfBsn5Zyh8VXHI+5AXsdJAevAjTMJdETDAJVvMM0xX/KzyQe1lgc1vtzVZilT5GizrGUsnOMIWi
0uXDubFyJt1lzUAXBO2+H8rwOLokVI0WOG1tT2/aK/qLmrDNjS48CUohIsPIm9VLW8dzU//GsvyL
yQwgwjm6tTYUb9x/DLDb304wXk0JG3mCqU34HEso5pmA3BysQUqKp9Fl1cmgFtCuxLqCTJLt9/vg
dQtfPBNtA4ENmdqITyvRxchEbKpVlrfcKvNsfy+5TzeNCns3B/N/I1r9/eqKfY3Q/nnBvMwMEiFB
vmlRzNo+e80/zWgy4dRcEw77KBGZBaBbAIciVWsfBpvGRZC0QadNxNZ49usVAUBQ9YB2MtxMFYoo
Z8y/cyzgMPQish4gQ/Ye+o0aqeRuVexoBnRo1VK/uLOhzrPnqgNprhPH2NQT/NPSHor5ErjmqQxa
yS58BuENOoPO+eEgcX+qHLQ4bUg1w025txkDbaTO597lyie769U0q/qkHUKgq2F+IIrhiChNJgkl
dvDB+6o1fB7qygRo53dkuX/ttKFAEYxDlWvECGV+1yYSD9QgSEbj1cbDRptNetroCIjxbOmBi8vL
mkEuB9OZxTDh30zuBqf3xwvjH0gLoJISonoFfp2b23pVMhFltFvwyUe+7aDqXnHOBcjYUkKwWmnU
R6Y1nflfPVHGLYWuj/lUZ7vmHx2A/6XJU12Fw0K2me/c/czkpWa80PDyK/dM9kcbGywNzi3r+zLE
r9a1uO164IuRPJuRv4UBHAkLEHizTWZLVvkMYp/IUP4bLYGPZCUyWe6mdyOjGmTu2/J4W6q/d0Pz
n7dQkhhQZOA0rw+UEtgTmdqyTF1jkJx34juoKmdv2RueCx2yRoOE3mQPToS19xAckEdp1M75AzzE
2ehkva8wTZ0QtGS7vmJLWG7UU8Mk6rkL/kaogeKiyNhXGsN9JQGSmWuoyUrG10nDVQOdjkPio3Wx
XKDKIZnLOZLyC7A37g1Wq8ewq997OCBnugk0QQDkDpSjHzkZGPh8J8DHC7HptcMoA/Hks2X4LV4k
sD/YM+FVTsnEnpLopLMww/UPkUKV3Tw1+cfWH7+Yww+GS8ThjOyi/dpiGRvVKCamPqGNAX/BbGsM
LlQ8834KxnFPCrONDbH64Eljgjkys6it5p/Tus1BmvKLOBhgghF+HD0Np2L0fi3LRKMWzd4uXHDK
CXIIFJ4DRu2gfsqyQ+VTPWUGMDlYHPWTGrHAulZ3aF1s5fPImmCsjP0olwXw33BgDsdhBXo5YVwT
0yS6GOa21FMqVMfncenhsJOQCz5sHhyV1HxdDkI0qt/2HYxuuOsC5pLbyX4aXRr8tXTQIaLZYa+g
ZQ3b11w2xBuxucMs7p322kT9C5rg4SFkebR0tJa+eW+eXdhwxDXnuRRYuNjQqrLZqwD4ZBbk7IIK
AIhkw8fSsjFchtwbqc/KpSzImPUwJkXOPDwFanjTrmOelMaMR63OIGFiTlWk73ZkfVuVV95ZmTP2
VgEjU9Jg2Ja67XUE2rg41vhY/GPXIq1wXS6h2j6qenjtCrJLi56HMGytP26viuNU5Ig5mj8z+LAD
1cm529o3PZIp3JNFxl06F58i4IRx4Y/hoknJtkJ/OGTMlxrzZQlyCIRsiSv4Zfdlqd8XIAjbUkUl
YbN+Am4VzzICHjs3z5nu5GNAfn7pLbJnOmKJh3ZEM6nW5rYKfTabAXj6mFUPUhw+VqQpP8hQhiHF
k34sgg5nMEb4nW2mO5GN4ZPX1iTqVGRbTIVJrSvTGtWYcVorBckSYdIeq0lztM3Re/IxjfBuV1Nw
bqNNSFqx051869daClIbxud24BqwV0B9td8eB7uq9ovme4yEusrCX54q2z0Wwn+MfWY92g1LgHfW
4zjb4QVv0LZCRLXs4G3NgmZX50H0PDUeG9XlbxkiHShtYoVDEg3zDFYwRMCS/Ok/jsc+tUkz6zy7
aN0JCllbqzmbChMJHhDUqEQO+eoN8tD2ifF1kaj06ZrGwZZTdnWyDmgF/uRoDgAUb5IqH2J35csX
LlUXatyA4a4z/rA6PSmzJ/uSsSDyDpezUDyjKqF6BvDkankePDd70eMs9oobZwAjw5gPLH8NKdoW
JZ3U6rzOuSuPM9PdgBYXIR/qfB0eWXu/AStyyKJS/lveEBw4GwRVymS0zeWQ+aZkF31xuYyex3DT
jSLVtYL5wagPA2Tl36MNvdcYkLep4vg4nzLHeywNScY+qTjUZNmJ4SqORpehAr3TBlS2duHk2qhI
02q3ZBsw0KR+l9r8QiXXoaJiv+mr2r2HpfMvL03MZ5GLcEpAx6JuMKv1QcD5eMBp9IVUDJiIZ38B
6N5zI0/XlT8BWOdlJ1rFMI/xI/V/h86xNJwTmEKytgWtVmgIY7eutpWs0ZVCFQgP7oTLEjhoelKe
ij64oVgI9wRlILjxrUtqgiNsy+dUWcZtmyeF5DyyQMCkvitSPb4s7oqq1vfxvMq3IJDOU8OwfO+5
99QFvOYRVYtxGG5OsZBGsDIuxin8x1vQQeno4gIIuagSgwO5qfexwl7MKEWb1nJiYhxnlfdrHnt5
BNx06Vizu5Cy6CP7gzNLllWjiNe6+MsaacQz2VS3oDXem8J6dslPOWdg9CgySYXI0kPkC30LzJWs
NTCVMb9jsj1E9jG0EaMMoKBkJf+tICLGjZpZ2LgldaT+Z6SAxceVCHEumwNMEnaULZYdMBbSrjbX
S/ds46rznQBGUNnU+5LFjliB+mkyl/FNkE0SYeEaByc8TNJ9602RkDPKT+onNokEyvb5eFt09yOE
Gg4ZeqWfARauUgeypgWIYkQhsEf9I+uBWGzT56peJuhtefPTNo3wMlXkIbfR57TN2RaFSGlhmmSm
C5P0ynFZy5s3jNcpGbTTb71sezwwjMLq79ovX+xGjnu6umPU0BPBn3vunbA+pSSNmEE+X0TVYa+x
kKQyZ0+svLtCNusurGCp34iIjlzKumy4uKnDi1sFSICgo2ImiC0/d4m3QiJLbjme/e5oteMReYL9
1lxNax6uBsIgEWYvw2y+hy2BiWkXkE9HUxsCmY8BPqdxPau/ZA0GCTfgM2qZr9ImRTxkKnqJOufL
c4FxDcH4Dx69c2k2FRSEGufUUSEvnXNhZ/eVsstG2KOjHQzin5munRv8EWSaKj/UekA3JaZPJ+Ob
zr31AT2BOYfFI8sYIHgxXzNi7a5EblwrcBoEJiOqcsLz2o4nOq1NhcJ6fiZzGJNxgjGOmX8psmPH
EJiJRXoXvuOdvKkLoalv/hD1F68ixVkHZ83+JYjpYLw38UtG426wWmRnxnxorvv7YkyP65TlJ4qF
9XfHFb8bRvVGC0GfTkgDARQtI0iLl0o0+ZnsmiyOhO/thjYXRxrScjfNjMprVPUuLlmbdoM1bOZZ
LxFDRSwt3bHALrHr50kdiF1F4b2MLVt7nrogctQ5wMZAd215cbcan8QDsBKq6GvCwXVO9VKcgWf2
p9HJG3JMGQY11TfhNulTjY1WZouOIy5Yxxinxya3nPxvWj5j77jrh2/5XxaHjCjzny7G7hGwyCXK
57tjOB9WyAPTT+js0fcQJgjXmwEV/qDRdK4DOiJQH8Yxl3QB7fCNvQ3tiVnNSdRRIWgCHdA//ssW
dDXtAI4gdWo02dumDMSQj6qxu83E4SSVT++iB8bGkiWhkPMfEr9eqYh/yLEIkszAg69SrOfdSNEZ
VsSIc8hPieVaf5Vcs8tii9/ZVL51UwZS2fSutkszCZXjV+cQBaFIdpMtf3LI9njiceFc3BoHHc/1
AV7UZ9bAeC06rDkCWMeKgepYzgZrD4tNFxYIGIEz3jZO1YI8Auc5Ig/D9KJPcyG/HZ9KwrKXuZyE
LOTBmsAyJC+tHE69N6hboYHEYTPSMSSE0uLfk5v+DaCeKJ7ghzUtX2gOTJoBnE9dWEMOmne6LP37
EpovvEfhAa3cU2hl005OPPiuDyAkrNSTWLrvwQG9j9g/Elkf5z6z3rXYBvxR/5rOY3kNXI8sIhMu
EQ1JGvxjbYR5QjvmVojFOSAyIAfzB1c/aCqDb8cpAxq2/LtAzkm10P3NZ1HyCABV2FhdXQZnlmga
fPM4eTDNiFs+YRON3o2I0BED8dMmwY+xZnzX+4gp2LWVXDh6AnUAxQ4sth7zo8hhU5WmQSBeHYCj
K8FKi+zOx499Vk2Jt0ycepF51SGIuVHyLtgYFztRnLOA4WXPhKpxln9Wxg+D7HKg/cxOpgPE1+y8
Hln7iuMur1jMh/0X6aDsU4dRPOxUYYuZnRv5mE+DxaA38tofUY7mo7F4LGe3pPPTR5ZEP8EL60tU
k3xiFtbHKp9xUg0Hodk/VAZ3T54vLHtcGvy5QI/Cl2vl2xaDxa/WwbrDZuLsYU6flQTEOSusK25o
HnCRiIMRjBNCQJMBDKD+o7/mpCra7a0MHXV07eoFeB/a6KBg40LsC5sc7rnJXu9ex9pR9IyG3KZA
w6MYvTrYMwOrONcBq7/BpCavJaBwZtlMq3vcCfW8PdW4APZzmOOrMWYO4bpjsyNbtkx6OvPpfdaV
Zz4Pq8XNxZAKwcdEmsfvnAb7yfCzAiu0Pe+9/L1q4CQMRagg7NIf6hbwHSyLdKAxFQHRiy2uopwa
Oy+K7nmmoemXGlh9iuzRWFHHcC25VX4CXtUiYnFrSNkQkQzGg+NgcJTbQAX70PwJTxM3gxanHjH9
pfD+I3tyeo/YzTH/8kjv7VA9ECF1HJwfbsB2QnBm7shuTZwK86R0o5VMHe8i2zfVwnbRlPwKyBBq
ZCTqS0tvhyLJOQRkMFwGMYLZ28YPAxq5lCV56lIp0wolZeewi24iLCOMWrOw+M+RXXkt7TPnYR23
pk5msnOpn+uTK6qzQXJxMi1YUzZ46gx2mylO+rm4TyTqgqPBph0TWfYDKd3LhDkANMf0KyyX5o69
Ztjl6F0TQ3VYzxb7NuWfetoEqBlmfvSar+GqAENgyf3FxobUj+gAayCCFjJq/uI+ptnY+Cc1YBGK
oILMt0R3JKLyAUkGLAwn7VXclxVGqscIDvsDaWAcqXvBcbmLYExS4NUfQq7HftW/NxERc+butSza
mzOY/aEmWpcJVrnT4Yddm6if6Cj9wS/e5sX4V7FnnLuyOnqk1hzSMiDuQsnzEsGEX1QhTkM4ELte
YVcL2ppPpklfSU5TJ+7E9yodkJwSzpAx9Tj1Lv4jq34je9b7g9t43XfvdV8oAFxGsfdKs8CBtRMU
roB5xoS4FeI03OLVdYnibTnqwQexsKXV8jPxngrNsPU3CVHVwfAdnJM9/LUqc8xjZ42v+NA/5myQ
p6iDq4lavyHyYodG5BzKsnnNOxaRE9CUntTXk1+jv6jt8IHu6diL+c/gwl7TJQlUdmMwYYvkdJ4r
Bh/ebRnD/LlNAesivTvM6lbn7nTTQ11wQ+5U9v9I2m59c7oggtW9OCcYxj+RfoHwE7pM6BqEuqtR
/wpNIujqibRKw0bfE7GiYr9syVtdjY/KStcEIfN8Coi4htv+KOCynpj6vHfQOCS5OWrRaNcWFNPs
LPluat448gucGJy2icdf/DXZwx8qfhy+VBKrKnYAt8zMXkKPe8lj517UQ3H0LMUU3p3buBZBxkWH
2HXxBTPlfD7rgne9aUB9ReV41aXhHQWIy7h0gDmudcbYuNkMbI14FUb5NxM91rhGvjOKJMig+57X
dQPbY3xvPSK0asfrb4Wrf2q3K09j7RSkwDNUnlj8PZEF9e6WeN8aWb2bhHFN8I74aXjvHTKNe8/A
zC1RyeXsBfQw9olpONalDv+zemwUGKvppsNhvi/yT9amt7YwBKAIsyYEEZEn2UwMrNIEmVIHu3e2
d27W/ywRXsZFXjhvi3S902iA3agKIjJ09oLccwEizZCKeysBH2aefTJYnjKOvY3lXI/yd2ixJQ1T
SOLpNOlH2yVeKOR9XHOG31VwZPAXC1sZ5wVTyN7q5xoLRtPEQF3iqVrg+IX1p9eEuMNzEqamPj84
FfYmC7odazwWrBms47Rj5CjBDO6D3MfaIYojjIT+zB7BSwQ+NNlZ3+kW9zZEKC7KLJiPSL7s/Wjx
UlZr+cadW51K8q+BUVqHXiIFI9IwGRTBC2hP0iNIwx3Gdb41aNxM10Lznv5mevpKbK13DrDN8+C6
l7VjSttkiA8R65LMNcF76OcQpK1/mhmfz6LpD91k/CcipoxwdX+l+KdObQMreaHDPFq5fB6sun+S
hNmRUYwSI8O8vce1s0l3TFCQdnQxMug5pfE7nI3ghVa6dPe2k5ZvVVmST+1Q4YuUTAFjvdCz+adA
QValszuBPZHEJQXvEsHdP1aqp2Zx0k9YyS1Krl7fKT4dJPc5iTE+oLO8MIMfK7KQ0st1ktfaO5hG
hwKEaWwARsxDg4zxwHrOsN8lgS4LLiLD3iO/BwHok824TN73BBrwULYgBthL3mRN/kgU/im6EUl8
CN3IHNuRULeA5QVSRy4L+klGBsfQ8hhWTbAAeicrrkjCb1oXL5Yd5WhskCbYLLWhq9g0Ii6BaD39
YEs7sDruLUVNG+vUk4d8zEHf6ua1qEvosLrTh4DhQRC1wRPxcUCGRcTihVTqfVWUGYk9CxL3leGA
rcz3VeGZBMSY7pSDEkBW9htuvYGXYwHPWY7okFLgb6w8oa6gh4Or1l8ML4qLPvoMGlzuNtQx8kGo
4xrIOjPrYUv5zVGbtUGJJA+1zdG7RI592LwQeUdKMwCiLzh+58FqIixmFDWWoOBwm2pvGwRVNRE+
rnUVc7JSTPJYNH8DIX90VY+afsXml9nZwaz74eyl4k9ndOZ+zNvvqKb4AezyhfqlXiYVw+VoD7Z2
mQub2jjIygNONtUPOMI8ABLH2ziJa+uoTfJOLxRGB6TRr+XgglrxMEPPhEtH5BKTidYTuUx7lKRj
kZQpd7S2SAnJIafSnkX3fGENbG9O2Hz1MQk5tEZ29kn1R5i0hTckWHPx4gEJ3sOrHkkZE1kswyA7
0WJFewLnRgnI0R0zhwRp8v/gWrFq7oy951cflp1ueo7muNri5rk1v5B0zKnuUwTa8jNw+AiDgjnx
wJyTRVnH4ZTae8cZTtnq3IOWbRFNjUrcKfru04fIbDoEyzH3mTg6G4nE3MLB6yg9A5nyT+Xc9XvR
50wqvZzEZruPYW70LCD+s8iF5+UghNWm+RFI2+qlpAx6RIFmziFAChSQLfxxxoYTsFay0asAOe7w
ZTLaAdxFMKcQWHax2xKOsZC54OWxFACTkOXjh+iBBdjjs53mXoyYY4lbG9KK0gSBc+vnyZImS1k/
5ipvrpZZMxWbCAJXaDLqjRBly/JSaRKk12WaL7VAXD6gOQKldsMhjgqYjW3CvX/lQ32zW4OvTU6H
0tMnnU4XC3vVqaLgd8mk4SNqxRmS3WWI2kvWh+QieCskK4HT3134knKO1UlVv4D5QAOcOFwie8Bb
qP/H2Hl1t8ltbfsXMQawqKeSrC7LVokdnzDcQu+dX/9doDxxkv3sd38H0dBq4EgI1pzzLs4qlzpo
xlX0HeiLjgOEIDxBFbL12midJclaidn7dooqz5uoCJa+hSSqLkYLUjeUiKky7GSb8qUhUwEsF3GI
PCClhAxeCEjPI/AtqhaEPDED2sLI//jy3u+l9t6mOl5LLlwdZMRJrjbLshi/MvzrZ4qjs2mhIi7b
0EwtS13IjcnNIfi0HFNaDUF/YScZliOythLc9mFl2XneLXFYo/7r5ztBgrwozF0lYT6KJOWMwA+5
WRt7KHIggYS1eGzk96EUI6EulPc6TTPQ08ERWF+wHtwO29pc/uzujISUalSD5eQhgqNZHL7lvngZ
cHrgqiDYMXT1OLoMoTuQGPOgNK4FwLIZFJbXvmGbEMDt6A3/CTDFSdate7Mv11nqtndO3TlLzGcg
DrPFinc6uo7U8EuEQZApHnIkKw27bTdKeUVsmOyCZK5Nw7Q3NnCyHjkwGGZ3hojTrV6KM2CwNZhU
j7xIpwH7cO5r8gNzpFTFqvOSj1qyMNjS2lU6ZvEDtz0MErr9cVhJqzaMP0K7d1DBN4kSbWMWxTpe
zCIBHGWIvWWSq4UWuasKZOuazNoGshleET+Ac4fD6F1f6SbUq0XTNoBMUM6bB72PrpKrEPY7yYPj
oPxVY1fyEobuwcwVlPDbHEDc+Ae1gOLJrCirwPYDnvKdQk5BhXUORn+QDZ/vuJB3qcVvru+haql+
kZK0BmCdDe24u4phdXcq/1Xu5LGP20QQAt7sShJzSmRQWQKQs8QdDyiX628hs71CgouAAIG6jwp1
rktk98AbLpEkSBAiKH1pjV8s0bui9Kjuyc6JWJ4wFnhlVlXqgb0COT8dszuX4O+Axg4SUcMPqYKf
adkiXbmOsbNV8K4D14WEKepG8Z0P9OCyE2XeAl1vqNR5YuWHpoWoqtjhqxAtEF2tsJAvg3olGeZl
xN4vsIdt54MP1bVoyw89ULC2H569WpBlNcIdBhjAtWqtWpglrgBW7u8wcrlCquRyUFI8fJCNHlK3
H3Hp9qLwxzSOkC+g79RHUCRORhE/SAAouR7sC9gBAluRCPxKk6iPvet8A/66FUFw7tHRmltRNT7V
mndRavoGnVKkU7ySO68JhI+tmYWy3sWtuWgrLjORN2zb8BLDrVgsbKI3JbX7ZW4DZ63Z7s2asOED
TmMALpa76UZ4qi3nx6zMIFcjPL5Arg7AEuxRmPz9bnAEFPFBfU2sztl6LbscRSoWSlSHMCS4nWYZ
Zr1xnmxcDR8Dz671eQ9+g1Rc5q/j1mIXkEfn0MH3AGGgq1lJyrKoBEJTCa4ViiWyUVf/NSxR59Xi
rT0gpWxi5Lqz8AnZAmrDIrAi8ZYI8wnoLDsmXCR13ztZFbuq1muWISq4kh09GGHYQd0d0JeEqumr
8rCMc0vcNcZgQzqRhytJl4/OFvcBpK+twp5G99pi3ie6hZY0itOZQ95qwCR+btZwrdiQgNmWekLh
dMD085pGaAmDpNHvm1jRVsSUyApIBnempNgEavijztCG7BAqgzi38cfbVFk8Fy0yOO1goVETHoOS
Dw6k9TkMbQ8tJg0IcQq1PgLiNatyRFhcSf7eBB1PbwkxT3ij+BzzuEjsHv/02rnHW2HR2Vq4Vu0S
Fc1IOnDnZOc9jkeK/aZYOEPYJoqabPdq1X+sTDZnrhk8O7J20QP8t2JSwaXoN1mFVF3idsXcNzGy
BJGOH3b9JiP3iNRkCxMN0IBi9aewStN5M/zAZesj8Xq0sYSDQFz9GIWjIoCMFZ5Xey9+2kLT9+64
2IINcQy7zAH0KkyKs/6odVQLVGFs+hS/29oEW+J4xbYabKTXdQj6CEYskKwj2Wji3VwnfrNwS0RJ
/bZBfi+TrQUZAjlfATDB606APwZbDp06OypQv8AbkkbWiypD+su91r0MtFT066ByDlJOvpvLtkMU
MfhA+kW66zXvU0/PVVFmcwB4G2DVyxTlbJ5D2l6WqCAqOWxTDYUYjHe5r+o+8GFLvwQO7i1SnAM/
0DCI0KRVWOrQ6VOEACsFKHlC/twyAx6DI2ZPwUeR1LRYZNkTZW1jh+c2VkQGEYVjItQJUsr3zI9O
sz8MwAFgPaM7pcn24z8RovNa4UaxgFtfz7j5FLOssI9+lcy1rPkW1CTfDORNtbz4DMBhVChWeHp6
bSvSHrbrd9xna0qgJlCalOxiAf7kDrpyBKZcmwEJR15TYo8IRHGuKuhlD63D9maAYuV72jPMBBCI
lcleBpR6bPXPoNkPfQ5hSc4wD9Z8gvwBhKhQkzdcz8ZnmOfemTywqPEgJukQv4Q9FhWdIn0ilyo2
RYFJYi0rn1FioKILob82v6kF0bxrY45XIQAjqoYbvwnS16GQG7beFXVuKkbjxx0HKmoMRPNp64s7
QnoSixJ2tFKKgtJQVUvNRgjD0Uj4KDFFRcVTrzXqRgjff9NKj1Q0EBpUoh88VTLIiFpkG/tHQ/Kw
M/OJ+fiGFh5hhWabb2ash8jWQDOkrPrSOkuKUfCmUkBNHczp0vWROyg7TM1kEO69RsyaqeFbjTJQ
VSJRhUKEFlhgHySYaFoAyhScLIFsGWwI6skMhvF7DIllnikB2HkVSSkUC/aO6fLryFPBY9zfZj74
GU+RkVMJ1rapkoIw6wNcwU9PoKCGsAKIH0V7gD+2jgIqiL1H0Q29SYQKnHRNCu6zHUm/9vifcQNy
3DnSM5b3UfcgNLnoj6rfXki2zSG7n3rPKjFFLsyRgGtzySTo1Eb6DEV1ZXxQDFbg3ZUy0IjIR+fB
MhqKIUq1z7PkqhCXz5RCVhcNZHO74GpwYOfirfLJYzJGoINdPLVs0ssnwyR/Gxrq0bIoN/SFS9oz
CXcG8qQxTvOkDwkWG+gtmvVY9oNOHqs5q5l61pD4U6kqIGUVl/mnr+ZvXa3jV1foGBqkeKQJxVxE
2ej1MIQXjPbQWMbedTFUCve21x7dfJnyAtUtsmKoE0YDMEjNX0WqgTWphvJ3jB9jgWygKj3jKv+9
oSg8U7ATIPURG/KWAoo2T3zpObblD3ALVQTkU0oUCcBjCSmrC15/pDYkbxxLgEQWyj1e4wTy4Z3V
cOWIDqBTcJJUnlBmG6A7AzZXAo0qm8N30As/zKQDiZQpO6d3jkn2Sg734KCRiO4ESvGyVS87tXzU
rfJ7E0cG9GbSAK7ePpG/UngcQt71y9bF+QC3apIns8FO1hLFTmJ1CgpQie2e7xDo/DJ2rwT91NDV
SAEH65+HAOReUyPYqahUj2vlWHZoQAqtgTTXrxNjuFfIAA8eN9Pxz2ob7w0D6VXVmt8A0V1tgF+I
DENUr9/rCCRw3pwJ2TdgugWqovWFIOnRhVpJtV39aP3nMEE1f8RO1j8SWJL8BK37nCzFJrGzNzJB
pH/Arxi+sYfw1t2t5Jb4HpQg+DI7Me9jcwi20Ogeptb0QmhSj2Uy5Vuim+yR/IAShiRZ5j1Fmnap
hihk/dY5rTHN72D01IM1EsTtQGNFOtIqGiugsOy0pFj0ysp22VBupjlfp3PGJZ2CKF3TK/n6a2Ca
Z3ZGzfMUGPbtPNOhp7c+tvGW1pZ7qlf8oFQQG7rTnhUNepABYHU2+o7P5XEP0vZxC/2O6gX7wB48
TXqRFAVQSjhA1gKK6aK3sVPDHbldcISdAN+Gc82idShGZg4qHpmmZQvdYp/PxjvbiFGkzlVD+FUQ
hXoUMdwihwVVW9hFQdgl0HNniulQxVQ5LP4kfJHlhixUfwgiYKONl8LvGlZwfVGF6aqXQYUsbg9X
0qTdxle7bD/6M2O0g+ZeXe/SwjphtzL6GrJXcE1ov6p9yZApeKwp9e4kqDrz3uKWmigjVwrN0Znv
5hsfNgjoI8/CdHvLPlVZhVX3w5Bi8q3uC9f7DxQ1F1nilIseLuQc4iMVMAcEs6Sl3zNStDMVCRc4
YCa0JpdrW7i5fZQ60CC6PkITAx3eL1sriCCPAjDTzJSh4cLKQTe7ujQd5bNx9+JLS7IpJkSgagF6
dysh8P1Ypd+iQdNJ5zbfoJWS1cDMYpFb7NX9cgBpKwPnhf5P5lZS8C3nEQFE8CUbt7eycHzStTYU
l6zFXtmX+lmbeNRIDGpssgFwGOFfY9UA+02ECJFDd75ZPbr3QmKrphYYW+C2iNJRB7iozU9l4xLb
OM4Zh6Rl4SXqDBO5H9RkuanFmbIp0d619PcIENamUbBMGjrpU1OLU12RM26NnkpBi5WklXeXtChw
UhyCZq7xa+3VnioPouZBYiDaDGW1USFYsFcjBEPowfkOa4JaGqrtgMnLH4G2RKxxy8PiI2mApRqW
9wam5L5oJBIy707Mp1JxQD4D7xXuHHcqF0Y5dKSrDb5vTlbSWQr10sdGNyvDvJoFGvqFJcTQzh9B
yeAZNe1HGBgNohPrPqrbQxx16kMluo2nZXu26MBkyLbOzSa7jLKiuY/gCngVUnDy1hv/Wgm5UZhR
z9Q324NI7h3PrB9UshJhAIl00CJ7nUCsJggylm5gFejtkcGlfrvIfN3eqrEwDwaBqTZoYuOhi7Ok
8s/vTm6kdW9U66CQ0tfwbI30CjCh+bxXI4iaPUJxPXfkUAIEK+Pr6nc7oekIvAc6EiXlc8AWaMsF
7zzU40tf8zxHPjFdTc1poDUcPNu6qllMfSBGcMHUQ2WttEgJTk3JqbDScIbn2BL5ocr6VdSYJHHl
MhQPTt/uFJip+2FoxMPUFYlwNGgmSPzq6z3fXvFZgdUcV8mgzR4Co8C5B6/dLI2zAz+OJXB2/VDh
wdMGGXecgoKB1ZBdQHc2RosILJCNVeHMct5qodtrK5VP2FRALLCoOzuFQp2I5B/hjb7k9sRTvnRG
EjPYF7sZY+0G8F2lRBBGA/dBbYr3UHQAfe149LRU7zQ1vvYR7M9QVwc0POqT38gksDFMF7WrspFz
oNfbZrmue4qFteeeRP0WUOxayY1yDgw3vwCHxIPUZhvDX4ZXRQOrs64Wcohugq8bT6XtiuVQSRKu
blLCPQNbwpDKRi0TJEjBMrcyaLB+fUYI4oLgMUJgUfusiJzriL+YDbGLfpQXfSoadcUkgOWL67UB
YILfAWWEucK3NU+s9JvretzDayR+7FdRE9fxIOsLKoq5g+pVAblGofymhz7Ex1aCKAq2bGZkoMTb
XLpzo/Ey1fyNEwvj6GU+GH84HIsW/JPSohUvAsNbWK15GvIge4zsE2UkRBQ8mB2K4781QfakiTZ8
cJotZhb5LMNrZJPlxjVpk2jd1s271ojHOk8OFtJ9+4gbLXevlBp7SRkXUG6CSQtpt0qDHugjThAB
16/B5oCHPJMdH9ZAcg9NasDS1rgGmsK2FnlxsUBZC7M2l5mmlvswKufJmJMHar1VFdKRMrEykP7y
Dj/kYJ3ZnFYvlJ3nB2Ldpd0JbPNnPFh3CZk9Mt/ySnLqHQwJ5P6UaxL3Oz0j3LHdFjmqLH6xQ2pR
ubNSArPYilBcaog4kOXamCxMf5E0QcxW2z03WMC0aW5ftSqqFlgZCJNQMMZFd5Y0bQWqZtG2JN5M
+Zui+D5eZn68zCDACzN+6XUPejn3X1CKqMCpAU56nhiJ7mm8IHmfgcs3QzR1gzX31ZlaBKh42hDy
cWgnsvXYMbgKZG1snAG047Q58sWQNn2ubQrhad2zHy0PjUlQgtAd0Qq+dbWD0IiM4UpahISjJgCy
Zsy4dvKJW74BLBNxx0qC49Lq3UZvSAOEtXcstP5boyMgUQdcyYlkhOtUepEDtAU6YXyGolRWWosc
md6Z8Tp27UOoePqqdV6bsJMPWEOhPkPBeVeOdQiZMgHUPUF+f7Q8iR0VQ/Ec+1+lltd8q+zkLL7L
xA+kO39Ij05H+nkonDf4gWc1xIO1qYxuWQahMfO6HNiDhssnwKOla6GrEiCtJbfqqjJqsa10yoyZ
DVjM8NAy6aMSTM5gmku0CLk358TjCSUMEAM1RqDwenp0pO+Ei+Zc2lYqWtX29xAMI2l3kqGUDOpZ
Cw7QrhL9zheok9jFpCwTk+0i+wGQrYQMF2p7/JsB1GEyEoBOdiPkIkwHaGUoj8/KClEoBN3aoy2l
92maw7IDy0quFsmbDMktBDTWQ9WsEK/XMKP1X5B9Af5PvkyWPaQxrGypOngZdUXa8nHqcBvYvvXu
gCpksM3Qgb/zwtCcu/ZFsb8NfVVdDUStuVr7UTxoptSEInp7CTP8h7gCPuS2ex5ChNQtPkvwsMM3
S4NHNZQjGBJyE6opGEI6ObJ9pBZdjW2bPJQG1OWEPVWKumGTRRsAK9CD2R4hOVBCKAJ9tEE6DzWg
TEJrvRhMdFSAWorgTtfvM6xYj3bLzkzoRbdKu/jBbSgWyWaH3FDyPmiUgqUawEke2D9G71x4AeDJ
4uaH38GEU/LyPYU8TppJyFCIlIWe2/JC8YOtjELMnVx3s4FHzdwpPWPWKvxEBGKS80SJLraLlWdm
4cwV1sXdQDA0BzCylesCVk7SP+Tm1pW1t3SItE0VIvxMjicCHGe4nEgrnzWlusZKqv9oxQUpueTT
laiiU57XrpVT+HddYPj3+a/VpZ7Ef63u8qr/3prZs4bvwVEukF5Siyjgqvf6F8TM8BvJ4/corUkQ
jDNIYOg7yUc7H9iftfMxskHfxrkDTK1eNSxUlnYfhsupKQEHQ9ZGBEtVr8SVHEACvsOhRhQU/tJQ
QpJvvlk8dtAGC1d7CLu4fJx6ynQFKVp7iH/1ND/nTMO9RxRjSNwIAt1V91KWRsvA0a3T1CfbSf1i
NzVAfHxPwHi+q53eflah+FSsPH4CdQIwvOrjh4bd92po3Q6PWY6TW6gLQg+yT3aA5AK41urP44BN
yR4r9H/msl89momioKpTPaZB/Ncbigm3nv+cMw2ZXvH4v+a4jn90AsgHSBI5VMaloXqPuFsauut8
ZrH1HScP65vcR7hJ48aC7JCJZ4NmuKs8NfRTm5GKmBa5ZPymRb2qf9f62P4WJYW0YIf6fYB9aKwG
6hAdVE8/hrbX2RXcPZN7Dps27gG/+nov0w6ISi4DG7ua24CPMkltDc5hmja9yApBSiQX5lqpQ+th
6vMGclauJX6eYhqQ3Vhd2wPqGtMUdzxP4ThiOsXtcLXFeSAaj65HAMSQq9R9VLkW+BOFaHX4eBp6
Oc+BFjfI062z10I8rtOfI4YahXstBHpY5hu1zUEsO8669n1lX/E17qd3RulTwLSmVyX1f5tzG2kC
J9/cvghTPctCKk9a2MEbR11qk3VFdTLrJH5086dpbHoxq8hZVTnYxq++aREonH5zm/JzkZIE4WPi
viZowhxVD+Bon8UImbhIERFTdSvMT/zzqBhzrAwJ9NM4qiGKBHk95qcHf4oYAqSDXCTi2gSydR5b
xF3iCqrTAg9e3lrTmOr+HJta45gCke6vddMYt7Tf1o3HnGaqhTGcMc/Fw2XWyFF1ml4GCPYrSXZq
hHMq9jCqgxRRZ5baJq5BIlDecB7+24rpAPy3mgfKvcieoFdXksHCF61KLshHdHfgMPxli0HSxTPq
agckENShLceXtIUtkJrAkGhM8zWHzF5TUVKf5k/LK/YmSyBJyQWLyp/LfcRpVyLhx4O5Q3wcDPmi
J7LAvVS9tab/7K/W9OH+at0+3HFd74nL1Po1Nq2rLZyIx2N+zfzViv45w/9ep/nkNWsuhBzv7qWQ
+viEM307p3gmPwt+vz6SjD8c49ntK8rfZpPsUtNUXwEiy2zYDP1CTCwhCFQ5uMzqxXrQ22CrSkLb
x7GdLbEYik8yqlf/eUSTrDLgaivaUV/JnyLCUeDW371giN9xD3sBodhcypxaeAS7aMX3oF7+mNCh
rXibUPtCWkHrUC+FlN+OoHXGy18TRJfdjtBUhXPUglLMy9aHpInq9Wx8pxTmz3dffWR//6Pv/573
f49+HRliSvqIAg62NoryI2IzcZiuj1+t6dsbW6TFlcN0ffxq/Rr7c900c7o+xpkYhEE7Fl5252m9
CoCIhDnVeSxy2H8C/2jLeNeUDsybLlKP6FpQ45Rb9+pYrTKDXRS9iqi/V9DY82bDEq8brKJErBwq
pSxfXQtkOhvM+JoUhrwg02MCes7bldpRwSJXgKUi1N+VU7bqMck7sYj+PLbmyj+P3Sw8VbjHPpf7
RQD7TDbL9mJh/r1KffjvKaI2j3iv6SSQrAAuTon8dmq/1ipqCWreZfdGUsPW93GUAJhZPHtcpaFS
BR/jwWzoGhc2V/hQOxV2YJbf3g5mlo7/YeslJRPdeiWmDOZQ6ealn6VhSnbGf0LGVQNhkSbbyuYO
RllnA3R9eCmALcDNoV+PqKiQRr31V2O/GPt7r771p1h93OZrOCfc5pt9jpph2r+UquXfWbqEgfh4
/PE4X/On44OQZs9DPxpxv88XXhXuylh+5bkNTWkwnK0CueEitO5gA4p6gXv+s793C/mCEPGtf+hR
rciaUtp2DfruLf2uJvrb/BrY6q2/yJVb/3T8cuyfjvPn/Om8fx7/az4CCg1s6ircjCdHggmB//GP
/ZeTTH/sn/1Znf38o75O8uuP+pf/3HT8f+mfPox/Oa9aIENO7tefaSXIHewA8ntTq7V9LWWkes3K
eytRhxvvRf82wY8k962R/vcEgyLUe6OCyoQcTKSWg/zExIj8aFsrAMJI6/VqDeelRStUDazvpBKV
776CLEyqy97WgkX8VGkf2jjd9NVgXVt+tpxWgxXYKkE4XFB8qfbTUafVqYqf178cFeT4z6N6Qek+
c1TdRNoTfkN4LjKHwAAO8b2rmeJeQ6lnrrRV+VqmxXMZajl2ALZBrg8hg6m/a3sAQk33rMRDv2rS
FrPmKG6fYwd/DOpmrxIkP1hkHv6gxpCd7bZ/1iBLvJa5TxL+zzMN/3kmbTzTtODXmWIYy6hfyeck
4z8NHR+Yh+m9gcRAZzYg7pB6mKi2gGtgmZr/FoIIsbB9/I5NB65ofRltei7DS21BdRwnBC1KSjo+
FreVIFAxo+fhMBvkWDsmlbxzLHw3Z3YFYAF47IeDgAz1gbT75plo6VOKVo5gbKO1Hwt/a+HwcIDV
jRBu7sGS61DG11GfeP2XI3kdQRrOc+1vR5ISEuWAiPEusi2xAQUGbd2N/btcmNoVAdUIYVsv+VSC
axyl2g+oE1e4siAq/NHstCBuCwDBr/9aLQ2pDtQjIlME9vXTFRfLqL19pbkJH5FID7Ca0eoq9G3A
DXJstUYNVTW0PjxyB2C9CKBKmXygFncJwEJCqCmOmvo6CbHVW4wFiu82b+q7TUlXfV5Jx85S411Y
AOGJ/f4hmyy5yxAV3N6p9lOfUlQEo23Oj4/Ru6lvejFswOlpIJ3wTO0fpmlTfyeS23JSQj5g3j7d
u5JI1jkBDeBOS70qvfSzmbcZW9VxVAfmtyhiXdo3onxN3bA6lq7TQbzwAAIrHuJWeqqXR8qO/bwL
TP1OjE17GvnqlEPBTB6q8YZEyAe/1/gBwEvy0JWhtYosLGZyxINGnwhG1L46ynpS76Ypf82bZohc
XTuBBm0I7P/010qS5JyxefitJavJrZXmpXQeZ07/zWnmr3XT2K+Z09jYwohsK8nKa08FAxWqmk11
5RNXPFmWH5+mjjDrrDWFDsR4xqHpJUKlh+K106+/+vIXJRLRbU3n1WvNrMz8TVOzp1YM4iFNeQzL
yOr//W4aFRnC+0g9/695IWKGsCklf2jJEB+hsOZnJC2MmVTr6RsmRUtJpfAh68Ym1vXgtUKJkyqV
WeIRYKHdnBakPWUr2mMVn4I//2M5Ik3LKacR5ToyN2n4aigyvBwdGenIKNZZnlanuO3qvVW616k1
vViqK2H0F4B8CeXqNPXVubwvKk87/LdFcTjKakY/ULlzD6mDZzbiuyExZTXCplXRz6eRiXMyvYP0
iz6bpmNOUAxn2Uz0s9RR7XaR0F60pWucjTbVj5Gkrm+DgayfuVF99CR/93/Nl8ZBqRz0o9ErfLtY
39hpZIOetPVDHVWjfaQkngTsFVwzHGWpj80SWeyZgZ7QgTqM9hSrnXiK20E/FF1bIdVK0+RKWgaD
YIVeNXsS5/3SSmAuDnYKLwxTOwSKaBpwbTHKGN9qTY9Skmb5v4+DCVX2RQge3ogz1Lj0XtpVetDN
qlhVr1Mzz1yaTiOuKXfH2ygZwOII89VDp0Wul5TRnXtrAJ0cFdrPd199oNR/78v+XPE1DztWZ59L
fiuds8pRwMpqn55viQNKbwS+vfkpebTKsTWOxQiY3sZUWtPY9GeOY2TcRskiB2V2cObAauTztGc3
vdEj5J+WPzmG/NMK/2lNO/hf67oR+ebJqREecKlo7vn5SdHjMAzWFmnPeDNE1j0abAH2hHpwSjMz
PAJ6uFNA85HH5utZl52QZtOoOUThiRqWOQdvIy2nvunl//MgoG9PLpbFa08bin2c2bwYfV3NOiMu
91NngIAFEk24fcLYAS40dX69TBMbsqaYGrcRItOYJmKe/OKVAABlvTZ3mhXnWPPI+S0z+OcMEAkm
WDO5mpc1//eKCEeMicEqVIbT1BoTgVMrH5VUKFh9jcl/tKZ1eH7Kp3Gm+GNdFMSYTzqecq11QAWN
qb5nsACo8WjuGWiPvayFo2/NtO8OPDz9uwh4yTcUvl+9UHc+UT/DK7n8uUhnE3FbJEdpu0b/A71w
jJGmUyIlm62MsTn9rblQM3LTNKc/9qs5jQbj5K+1/Ngf1Ra4cZSHv69HLISjjx/LX+un5r+dzPWw
QIoljIpz1EoMf634UbvzHH+ZR2p6Dw83BWmJ8spsGujiCAomfYpZpPclqkTQoWyz2cV+eBvIfCBS
FMQLbP18kG5uarnrFK/m/fROBoF0e+eOEKXEC40cXZ0gmAMQ6U9RhxY6bgb9yTV1KBeW3N3e2WNf
MI5iOW/wmK6qRR41/UsIzxJ5g+BZNTuxViMtWkYN/jZjP3IuxTKVNXuhD9U3AqvMnX13ptQtG9Er
Ho/GsylZA+V2q3ss8ggt2bDFpzKW251TBOTEgrJ5zCCCs3P1xPN/HCZ1tKuMj8Xfhxmo5Val3e67
PLfnutrGr1xFi4AzftRO5wGXtpRLiFPCUvhevR0KpNSmueKfuZbv/pwruQhyRJX+nkrRuPtwEB0E
KO5veJS8d9TK/u6bZniE+cdgfJnmAsZ4GwrSJMBNTcNewfT3HuBHYE0zRszKs1mVxnsXoidXm6Fy
BPCibD0VE8ICgMu3qNJOUxSuedm1DNyIag103MBp8m02FugSM6GaOcbp8St3ff297w28teNGPg4w
0baAumKQpemja5XWvukomepsvs6tWuULECneuRv7Uk/1znIJP356N82b3k2jBeJix4Kc3Rxm/GlA
JQ7LHPyiD0YjBz3VPop/aH2flGkEOfX2kOOnpcUghN4kL4X00Hbo+Gj4T9tI7z0PcnDv1rX5gTnL
oy6Z1dPo834XqEaxn6ZWtQOSc5yKGeV9VafyPW7v0AYBzu40HNAXMUYFLwjq37vIbV7QQPTJa4Fv
M+IBBUpBaGEppg9Jmms3jI30yewyQvRmcPBWLtMntLo/slKNjtMgshCxHz2hzVcci1J7Q8ose0q5
PP71ANNo4gUfeIlFRyuGPdbiIoMNigQ4ukjRT7OH8uiOLyLKyuPXQCM7EIhM0sFtK6+rrlPvkjgK
vtfUVCofTGYdQ9KTZal9iLTY3GqK+G1GirT0VrYFdiOw9oF0Z7WcIkWec8vQHD4LKNOq4wz7v/pV
HxZ/msPyIyoBn52L7NMhfYo/WuJTju/9R6VCQ0jSCS7xjsVgJSwK6l5Vjx3SOGd6sQQ7lm6QZVwR
6OsSy3vsVSXcqD6I+ukwtwPKureXNAlRLSu+CyztMWgTQABClnbTS2vmYM6iSpo7g+bs0oEKNXIO
NpJbjbPLxpfp3dfL1GeACCioH/wz5691XwPTu0gyYZxiDnWnozROAbTVd36jpEh+8qMgkBhQvKBv
ekkStBIALTDR/DX7ax2sMpJRSJFjkgwW0ZNGL4G9xs15R7IUzLnem3sXqANmjNwmpt//9O5f+qc7
xLi8SmVAH5hQu5mknS2vxP+2VT41Xejngm/hbCrAYAps+6YWQnDIYJuYbf85fxqkbHGbn6HXauum
ybZB71YRmk3gGDEIqFTlEx4eF5jjXJraqK5fE/h5WPdO2+A+1AZ7HDmivRMg9q3mpXkJNfSb7dSV
PhGkkzvrs9AxWIJzrF2qOJMwOWCNlLD3n9bAQDQvYOGIndAqZQ30WfB5jfUw1Q2ULuhXfeghajmV
FbwAuEGn45EwFQ0KuZIfLKm9FSL+WjHNmPqM7J0K8qsovH7XKZ1+FmFUreBYoZUPi//spZ7x4NYh
Jk+Rfp5m2DbX2LRg6psW9EWULqZRty2NhwZXmdiyIoysx8l9pHW/HX2aPK2dJo9Hn5Z+HX2Q6m50
Gm/2QYtwBFur1MmHJy8VIYrKSJoiX9fjW62i2hk4xhYFov456UFEacOTlDDLLHV4eNAdjp5QgPJF
lGWQ3YNfHzTlI9pRxePU1zeQAqfmNPA1b+qTYao9grMj2TKunZpfa//r8dQgbr3517EUH8k+T+6e
oJdLtu58eEUB6o9NywVaTrEs1KbbjVr45MLwO8uCWr6GNqi76YtnERhE58PVkM/NlcC9lK1TLFvw
v2u1RaZtrDS5cK3vGtUr7m5fK/L/p8bsH9q+8Q/TDBMK2UFI+cPUml6IIiF562Z+W3QbYFGdkcAz
zGarZ1n/nMKPJG6zz4jVucc8Jiif+oWM2YvfVvXa1kKkvJmmO6V9rsdpAyKMCFzRX8oYi0eJUq9z
oO5/TZuONvUHMjgJsC/1ejp4RMq66Dilq79ZHp48gWW8/3qTeeLWw57m9kb+UbTtxVSS7JrpI4PD
Cpt1kVX2uQnUD/Ze8bvX2FfcDNJr78s/J6iSa581Q/trgl2Y8sqP7Hr95wSkb67TKW4xzRTsSIC/
9tgp4To0lhUNRFz2ZvP/SDuv5bp1ZWs/EauYw62kqTyVbXnphuXInDOf/nzoKYuytteu8//nhkU0
Gk0FBqAxegxqgGRLBGHb/+gFpUYllnL2lfN/H6u1PZseahtSIv9fxm6h5Lr5whcgaahC5wO9wNB7
1lPGs4PRp3oOLYd1Vt7ll9ILefNj4mn23WQX4ycSw5C8MEhDbmwP2qrmPqXpARQ5xJBeidH9EWNa
XSjhNFRnmnQd4S8zwMxPpYUaRzE+jTkIrjHSTMAk9GoGld6Dze629Haj2d5Sw7aXzmDRxicTBeSs
zuoHcdiiiccWTXq3aDZVKDsoxIJdYuvxYwLGKXJcHnO1l+wXSpBjMpBikM7fHhQ99/czSsaPJfc4
AlmTSU0RA/6MIS3x2GLMk95dLkv2FRjctUxVC7P/Huua++Q1RY6e1DpeROlQ3Gdu6h+JR1X9tCDl
+WZQTnTMvHS5mclZXmlUAO4Gj8R63C2HWFrU/jVWaVL5LrEccvDoO1FVaqSHNx3gJ0hQ8gSIXjlS
o4MmXAUtMTOh7eUoPsOASrq89Bjb3YtN/OQduNkAWPqAcau07dHWrO8ik9rFLNaCK4gIos/LAhVk
ujT/RH7mngEN7BRlSfNPa6Y3kD/1j0Aiwr1usE8mdoCVr8NHNTxevY/D2zZ1Hsa5f9Si5YbyrPxW
/smTTxWg6+b1hdwfUAx6YPbY5ZVevbR91Mt4fUmvvdjjw4JcpnSKCRUmqjyi/PZwB8E4+9do0lv1
83BpIddCKuoRRRfY6rLu9dCqpjCUGRYv9je7nGURfLNBvAjF/esAGZ9Xs8cqqX8UN7Y3HYsSY2JS
6HmObO9rJPFdEvbkBsSAlzI6rePJfOyzgqzoqF9aAHGeQer0V1pGhluexXRi7eJXQ3h6eHCnlj/1
6vfX0lQxejKbj/U8dNQOmYenHnbt1xgSEixYvtOWR8qv8s+1+0OSaU6rr9eGB75T0m8Ipfg7/pGz
IhOynpecChPFh3A7dnoGl/vPbVBFzhMuHJWkA2JIToQiZDLSD5AgwclvexBJxS7qBBC45ghxOOsp
z1v1ID6BO1x7NdvO0kqMztyngFsO46euejBNHd6uiII7GbSqkVpeQy4GY9qF+EnHF2Ruigc53a67
hfnbte2sv/ZbtrX/vLZcIoKX/ar0KQ5umwrNNsjAJtfpjzq4APesvKq9dDihCZGQnAYzdKlJbF5I
S/zkbDtA8N6cBgUM+GGWMkx8DqeaP+ZXHazYPLmpA2lBPFByRs11dt0CToWVpm6z6wTCHnRCAxg/
3/VvTvZKCaHh1A7M1xVAwFDJBAZKJvBjmyTR3ka64yyslvFq87P1pKboVA3xRF5QHbbu/7C1e3RI
eybg8ZOuNAS9aX09fGjaFBwpLvXf3XImPmRR/8lcF76Rt84PY7cmX6/6oq25J2MoJyx1oHQyJtUL
/ltsXdO+dlAY+tohtn/tOET5M5Q4V07ExoyKJ6GAlQN775Dsa1B2IEU1VR3U62q6CqQ5iKflOVKT
WsVYxP2PeaTo/5giarYsVTOt4TcKXr2a2gANyYprZS7pVaN1Yak10iIZFL0a39kSlTdBz7C79fzu
X+11ufqnrMGJMzqnU44UlL7qiCZs7Qm+M/3MzerX/tgNwEZs7SmjqM7LP3mRNt/aYdQUsMxBuzOV
+nybNEt5GxeAU+HmO7eC+FPSr+PZ4RZVt6A7m9m8l7bqzaRX7l2x1cqHAivyK6F1VUgab05urNYc
9odWrHJ5tcr0Nfbe8do7C9E49SUrU+vM1GLtSlPrYiQHqapY6mYnza0jigOmQWKUQ6OWxFu3jCtG
eEeko7dHcNuaichlBsHWB2cJAGwvfHdNGSsdH6/0sV11iOYuiZWxcTShwwznpfNYqcNYV89NWVR7
Ma1WVpx2Fnov0qyT1buBTeR684/C/LlGM+fgP6IUdeSvUYp+2u8fLZHfWtqH0+1HhwUdfq9Atw5/
qY8/pfxp5PfuuAClkRGTCL4lpJAWC/Kapa2Ws6h3yxfMY52AIXFq6ILSeDN/8EaXSbzT2e9O57hI
j9w46a55LbXvDj21YSTccmpNVIf/5mL0I7n6zVsG80IaT9wK9YC6gezCCdLgUqbcRZXfTKwg72RO
XSflzRw3KGUqfJtqwbWCtNLSPmzPf9VAnBZpa3iy2Q6vkqJ536GbE8nNLmUlLN7iU0EteBln01TH
912+1E9lEr70EDXcGCqlb0/eS4j479aKKloCESbj8CKtN89tnOrbWlP6xEMcc+PYOaVK8lTLm0EO
8ioIHURSto7t9RC5dCxt558eXiPyztiM4ihhto4tjHR0ivYqoBYXZvxAQLneXFDQawIgNsiOHmcV
un2d+iQW7ciO2DxE7NarNjvp4ZUqBxMTJBd84A4+0u2YfQ9jFMxpB+PSwfx8AjNrIIOcpPWvXUSS
1es2o9TytlVnqCNC/Dav+ZndTJSLfDCKoxxs9f7uRkAY4i02iSUjto4P8SPfpi7Piy+altV3PfjL
o2VovzoFBkc/6AkOg/UTN9QAgqA1zv/FwY17CEPy9X/hkKnUU5v6gzeQzDMpWFn65lM9eieyVI7n
sb3wEaQ/NBsTeBv8od7eaNyDW6UW3uK2rsy2IUjuFBM5pOcSgNnqeEQuKr/xq9CHegH2ebXwd801
ubAMPpWyQhe3BCbjG6D97G+swbljXJtNOu1dsyBlWgRspvAPrm6wG40z7ilE6lA5VSY22XTlevh+
/B4ITHv3euuqnMmJPYC5ToZk+RLl/T7uNP/BzB3/Fr3UX2LuOjtCA+e9V9K2wYO3QKAJ0y+y2iq3
E3ks85tmudpSNsqkK5OsW8QrT9tPLcX6V9KSxY/yEtM2MP3ttZn+jKXBY3nx+uamso3KsCIOzwqt
RC1U3dFNyqb+iUzpJoci5Tr0qA7j9t8OhymhSXXd2Tjl/0jHu5neNjFUAXibAPk0x+g61LLqZqzH
6kbOwKU+D8jsnm/2WXXC6fhY+esLbIXFE4r2CBkZJsl81dSnVNsP4/wkrd4aQA4zL2J3Z74X/whI
9lHW6O6FdBZDVZ+FbKefBFNZPlmNE27DrRzWTDLVPbz7bW/YR3CDOQ4Ai9aGvamv118IbVfP0VTY
512R2CfSacTABpjN1BfwS9fPfWq/sA2oQydlu5+pXxXrWwQZIhFyy7dOpBMKSPTuwPKvfkmpZBDH
QDhj+xRFs/qxdygRSLQx+ZGxAGF69dN1++/1HLafS+i3dzLGhjz2MCa224Y9Twh5MjXGsn+OfJfc
yhjgGTK+U7CofV4NZz7xgKXfMh+A8CjzfZJNXX6rTRlq3qh0P8M2/U3ATjBbtLb568+xhd69jqVE
KjivnMQ4sxY+bqOv50eNN1rP1KuVzLS9/FSa8KTw6wVhBAlKYD0P0b4EV/E5qtfl5m+DxKuN0W01
LBjo7KC7k/t3crV5nzRwV8jaf/nd3J6KN9Mhjek4vNfVgO32f4uxmXqvXsRLHiU5DCAD0VjS+x3c
3nf52GYPi62lD4UV2Si5hNTpqKZ0eBlLyFajskJscpgDdmDNbkKhCTeUaoQk/H8dqLRBjzqmcyY4
qI6l7e2YUhexGKV3vNk8txkuzbz/Z7HGR2+lgBhNSuez9jjDj/R5hp7xLnftT5GZRM9eUuuXXg/K
XDoN6HxOp8xdT6UZxyEVT64RXErzLV4z6TbxEhXBN+1E4hnh+BqvCNEYgf6wvEKXF9QuaPUb08qv
JI8rKVlK84IdhRvuyWaLzeBzAWXntXjIIKcpqTlSFQauNga73qJqPElXdFKMuTntg3GF0qtHJFHB
4gTkRon4q21WEDjp2GziIqA5sfmx/n7sh3gVcrnsvDnHPVz13kkI6c/lPNn7YNDBldWBS350cnNw
pH90m8tg34yhvu9STX/wA4OCQxCjd0k6IsYdUu0suGXkQsCTqQ6td953BNaC4JHPf20bERbO8LkL
a95gFDUzDYhGwHwqgXW4XacFpiVM20u//W0Sh8OToEy5RZ5svRgRSPK94zhBIFr9vElZR6i5o9R2
s1rNfRdp4cXh96qmcj1DI5e0ZpLRq1wO3o3d3aPbHV5MYNJOXkvDImTIQJyhANYqJECvMY8azPx5
0pzqwlT2TCEB/rS3mWYd/MPQ/+gvcd7spTdXF3/GhxXWu9bH9GevaHuHNUb3MqG0y60oad21KGKl
+WDshdTXBasOVEml0/z4l7Q2+5wWr0Mde2IKKfHexjeBb5zqlE/DFEdZBft6yYnpNvYzf+oGGiK4
DA4vqMrfr2WQPBj5Yj30vLfFvA06NOGlPOG1YVxYBUVqNTvlNZKPl/nqVDeB+gYir1fdTOrgu8ZF
XDmUrL/ZS995aKkFvswaa70Auz7uJoVid5r6dPBT/fMYjR/tq2Wunz1kwj74iz1RcQDxjztmsoc4
m/9sUqIq8SEBj+z+2LGBvJZ9vveh+39ZChS3bDbn7se4YL00jt7larXONZJu7o6JZPq0jjFKnx5b
FsXUnKDvY/0ajHSfssPy0q4wOMlwE1EC6t8ZnhtZfaL2vs9iCLEBaaTtyaKmB4cmsBR4/mEgPSeh
191OOVw51CwuLymbNEdic62kux1UR6M65Exs0it+MkLGik3Lhx/FSJGr31pH22cgBX16q9iNPpjQ
h4UZTSWbxUM1D18X07LQIvg9QB49W5n+EkNdyXdJoh0KzrQRtmXJkWj9ZB73vlNftXUwf/G/uNR9
fWltQ7+KYuQvJa8SvDnZpbPeBdn0uM7OVbdO7T5DiPSewnPj3oAuWc/TYwtyahTiqWdtWJXAQeW0
F7rLpl0JjdK9HJI5gCMtQnw1CSJofbLC2zPVWc9dPm271jLNZ72aEY/L6vwKlnnrGVwiBIxHPFMG
1HVVsD6Z1NNfGgYKkgli7S8A2M+goug+5wVCTQXvmp3nFawQ4eoG1wKEA6LO8wFC5VOjj7PblgUR
xWasHlMqsySFnS/IEHS22VxIlhrqROfUTkCLSDOpI7ZSqRM5JL2Xuh4eWss9kk45+B7QqD+jOQFF
fls03+rAnqj9l3yIofqf9C9xMN4aBs+8Uukq72pSnaiqQS0pTTdfyjt3tvor5TekfnG32ZOkg5Qa
NC7EpIdsdMEabtfDF3cmaeelQ7/H1amvlJ2phqq8ZIq6T6SEqcUMxgdJYXsFtSvUeED5q9LfFvtO
O3hbYS1Q21mWzt9pnjVrL70hdX6II7tnE7DMkwF+zUfKdaCLWsPsagap9thSjXMRjT4oRNW7KluG
3m8/sraQFjvr/gnA/J43ZzQ9kvrQb9Bv5ZEbIKHIS0RyYhVOnCVc2QD0laZcIocV04Rx/d6fkYWv
0PqE8whd4CT5FJFfZl2apuD3g+SLQ2Ur1NOld+pHbfrFtmHjMkKWrnAwW08wHuzgAk++eHA4X+Yt
5DUyKtI6KLstmK6kVwVPEBb7pK9melsjHoNOHaPcoHkfnMpwWILKrrst0MQ9H+OSovnk0+D50aMU
EnY9OULIBAIIOVRdYVcMp/xokAKp5uKk9nXYVj+G2vO6Y0ZSKPA6supZClWBi+qSKjeUkUyUih1K
2S+QGmjnRsUXmzzG68FbK6jnzKjeRVXLFFQdtl6x2QPsdM5c1LutVzqKKeQjkTkoCEqEeFaSNtM0
xGeW3fjHIDjJdzdNcmMvWst+R16dGWvXP7TsuCGcBpNBn1KwCbM/q4XmuWmylk1SBi1p9DrIQ5rh
bFWDeBEGRxHSA2epwdeuj7ufa7vMT1FqNWdZW6iFTTTee4badlFgNfbpjwCBhl8RnIMXuUafUmsW
52oO4TjwPKv+wuN0qAQDWHoIBhFSc2aNQ32BiN/wLlg+NhA7pdpXViBwPGfH+ogSWMauwJkAWtIl
Xq+cqMyPpCmgGBPuecMY7DsBwBgUlkLpywDp/DDAqyOXP6VtHJk2EhoInv8A2sjDbsAWemekzq+o
a4eLyXIpG6BC2rioovqHdPK5xkMdArb7DPc5ztPhQgxhaWBV3k5dHLzF9GfQJdeKu81VBWYGyMSj
8Vw0aIHV6+laPsvZ5PTVcxcPEAn8eSa9cCxXzw5UXiip9NVDBePzURXe5YhX3Ohe7ijtTPvWgvzm
srfa580k9gQdc6irW3iqNCeFXFk5Z5YFDNgbUSJqfYjh/iUcmnrPIjW/xdzCia1SsmnOHF9tiXHJ
fLsQEHRH7UllLQkcmGpf58/DB9u75knkVj9hWjyvcxjXMi+0bnR3tW/kLIsr+7pcIBJ+s/dWqLFa
GzE21FPs3jkrn2zwDiPKKkBoJUVf2Rrix1XPQXUnxpWlWmJKAqM7bpKqPpdmGE0j82DjSlpyiJRH
pzwa230XQzol0IcY0BLfugpny/txBq7jhjCqa8ZwkyR6+hBSHrPX1dpHtWa1VkRooD9DcnE+Fpsc
cp1ksG+QmAE1NGTHKgiwxOFGRvzXIFVtPNvO2D20ccDAorRvNX4tWH7Kejcw73oBYX/MUqv4/sGj
G4fL9rBBN0LxCRvK8M0r+Z/ykR/v7Yh6BpSFu12gmRlV7vfiQPlNi1CHtVyvTj/cVhSUAQSuxm9V
41+kml08G4ldsLmxzOcFQI2n3l+exMFcDOjIq5hXDczZl3Zc/GtoGPOHW3uaLpAihmFcG3feOCMb
qMcwTo+rp2jzf5IxD25eW3kOjcnQvbqInxxAM1ES/6ti5nokAFCTqQmcmLF3IehQs9I/BVPc3sGL
E36yxk9ijSq9uGlRFzuMGRfI0mMtTHfSa628FTsVQiKykv4zhAnMB3KTKHqY4uWxZ1b6XZ1kk4mI
2u+TsdAPlvn3iXS5q/4Axpqpcw+545xT3Zd4S3ISVet6KU07faohEngesopdiDKDAjIIli+13796
FSzPIXTXMqa0EI/B+Dbv8xRezriBgXIYGz49B6PqRpJl3rNdlB0Z1CCcScfBJ1ZfNAmxdefy4ZIx
0rN1282cnH3o2K4iEZC7eL0Av2B4NTZgWxUQTEu88gTq2RXGVrBiYussSLlaJhrSgtKuQDvV/Cmt
vw1qYrABBloPKIhE+0Q3juXBYf62XEdT+XB4qkwEoU/bAO2r7cmbI4AduZt6568jeEzR9DvOFHGo
uMWm8R9BIKJLT2SAEyncRmw+wv+JMOExpIfQjPIK/d7EX/mIuT9GC2QckkLpIzqt65mnWe1F1S3j
HWIRJCCTOv2uLS+ba6szwSHhYGV7cBS7aEjaRzlAdIqmR9QoBo32MQBkCMSZHObmkYywb5mNAyYS
D9gY191qNMvOmof2cRzAPlKVx/TChsVmcNP2mMnJct42ZvNot0V7XQG2lKEyQF0PQrH6WkwVu9rn
NgvkY+mUQRAbHa4nJtf1l11hTcuuSuBSsi0f8aouv5mdsP+hTuA7G37EfX4zKos6Ect/+hj9N9uG
TQIufu/cb8IiPHK9EhU9UvnH1ECV4VEVteWtUfwcQC7eHUyNZteHIWKUgwzT16U4jhBZC1kh9dlR
X4Otn+z18P+VfyMyxsh4ZgCatlujjpIQoa5kPt9sK+IbABfqw9DESLXr/5dAoTZdTbCXP7Jf9U0P
6v6rOvFgef+aJ8O3KioHsbx1lUibjPn0rdSLW1iNl8++61BGYefVBfzU5sNcwO+YRmnx/f/LwwB/
+jA0ANv/LcbmYSqYIhpyt/Y4vv85ElLD5x1sQkc2uBoK+QL9plwz/5zCCkhWmyy9iT3IEpqMSvrK
YF/HrYrpmwHjYDrU1AFD075zYr/+3ud8fFw3bj5tkSrD5xbItfrCnQcKdzUPXaK3SNwgxhNri5ti
Kn52SWs8APdxLvU5zHeg2pyvVrQfm854MVhvnfpzMl74BXPfIs0fpT8OYd3OmfLfjqVj7N2MPKR0
zDZV4BO0m3oaVMhZNtlZs7DtVM7wZKnI0HW0J62pZdcobQXcgujsxOXqfK34URr1ozCne/1RxP7H
jzI3LpPSsl2eEi9CrJhxiaY0cDRu6yof3/8oXd1eRrzRT+KeXFgMmOap0Gck9WL/oZo656kp+EwM
cbCXFqUiEGtDSX+hJbhaI7DGIG+7w8huGvVzgIQu043cfeoSZwYxxIJLxhprVd/7yXgqQw/hquW/
X6oPV+tCgm2XGoxuvKUm+LqjwGNvttXtu7fr1AZA7Dz/8KhJBzhnns3RG88Pb2p9LJG9MaB0U9Om
/xokTc0xQ7OBAMAQlFSWbPD4SAftYaYlZ50Z07dGpEjIVaWFib5b6b2UiCaj6eDlD62LhO9K5erV
GIXN9eLx8pr0cH5sisI+0rV0/nO4h67JYXjuwobvATu9XCcjv/sZUrl8F6tZSmF05R1gCAi4W5hO
NZm0VHNU3P1EZ5OlCKSF2elhK3pqzfUeyYfTKbVTpGDfzjIzfbWpszmrMnje3mzKD6Wp8nM1wpXW
qbpOvU+mk3EpivNaFVNShj4emjAbv286NozLh08Ms6wemlQA/lYa+WeSoyojtK/sQWNHhGIwyOIi
9AKB+2xukrRSbq4dljeuNf4DZVe+G3WjeVnH4VjeJgDLYRYdU9iRklC/+tNj0db8u1uDAZxNe37n
kflp+7KwMS8x/uaBKtqCXjKaw0AWvhq5z5bu2pufZnP46pNUvjEVIln1ba0q6955NrT+7NtaalzZ
w59bJ0hR8H71zxwetcuGDB8Su7x+AIDWn6jnUHJyhv4j7xDaTamaTgz/Qacs4gvkjN7xOkbLHfsL
wWF4D1nju+FFCSVykNXep4xiEjNGFzcyrf7cKyL7wbTRmYi04oSf2n4AZWk/DOT3drmRTtQf2vaD
uBXLcjz15XAnLQgDqvOpADN96FSjojh7WSmvupZB0Ad6V2gOfZWI4jXyxfnXC4sHOnSoH6sLS1MC
qQsHzDjvJBBV/+WB3XSJmrPYN7orp2m1PTARVKfGdPCPvTbSSWhg1HpqtY/kNHeaHsY/605amWV7
rz6AUNBH0PXLvkN17MysmY79NYK5JP3F2jp3KKjzKvaDE11z+J6MQ3gVutbrwUAd9uq/2zpQzKdx
plJXfzpLU0KZ4PGuvOVJir1GJDDPXHIwR1L2JYe/dWyVYZU/WWcIPQ8oEPyuFpPisf4tlDbGlBpK
4RiLqvfx2e+F+J0tg12yhHC1Ft102eTZrRWu8eEgdmn6SkOBrcT9ZhL7ZIUQtiXRcCYd7Kipd5u+
rruhjpbjd0ZbDwjfR7cfIkgTUMqxUffJ/sO1jRRuM7P7ogd5d97BIXArh3aBdDhnq4BawZtAZ6pP
gsOrAQcXnzavFbb72863WqQv1oRt1T+GWyFa1RL3EOCPmJvvn3GnwaUyx62aXTBMoLDVgTzpkZMU
Mdt+tCbfXW7krF2b7Dy2/IjqvuJ9h/SClUeoyHGi022E+B16y+ldzC2wxOw87kaxOal1kwCjvEIA
brmz3AXtaCdpdolqxro/37nMMK7qfn2U1nbgDXzZRdN0vZm24RJNYjhFnF2VDHeL1j4eucApj0J3
b1lxu0/M+FJasYuJLFqzrwv2vZSDS97o4LWY2aW0NlOJ18zVY4TcXuM0Vfd+0F9CqzgJu12obqgr
SRPdvCuULm5tchRXqgi4gv5OHcukYP9BWbfDoX9rkyOCjlSDa1NsURayrTrlCbeFGN6dSttV4Q7h
D12H8zHWUVVK9X+qyN5RsOA92YqXWLKov5ju+XBaIUSdtrH9NEBysjMzJ7lutai4RiqZPe63IbNR
hT8Bo8au97Pis3yUtHV0jkRaecr2OxChWu+OoL6doPOu6te2vCS2etGt4+BomjNL+ahgM6aBMkht
dM0mefquipc7r1yrm7mAYTxShE9BR/lStiT2kZdaPUXvq0VVZmRd1t5gPK2NXe5MD4y53XnG0wKV
2fk42dRYq14jgcu8K92XPixNps6o04TDV+mSQ+y5V62xeLfSsmdUtuJ6NN+FThp2eA4Dqs5Fezkw
juVKb6EBbRtHcwjIC0Kl/LQ3AuvcR9TpC5Xox0LFhVZzDi6ht89z1K7FLlvpYiff/c4u/rwDcqoD
/sMu8SUO21rlZ8NDd2V+3n6bEcqxsOfGE5Ph6LzzzBl1WvWn0GIyZH2Qr4ffJoT54TxdV/3wh2rq
aoWYo3oRX1Qvu0dCyy8qFhfhRm327Hehmf++ho7ZV38Xel3vClY5x1YLKUo9Q6k5UBQ96+zMDX3s
PNnLZJyWEazYIapbt3PZsUp3ybop31EL3X/3TVIQ2W9xxXeZ4O8IXN0+xK2sYrqMG+ocgLK++s75
i+V9F7DSomfGtauBShT0UxuN6VkwJcmp9CJ504BShWZIejuSHRFC6A+Dm0VPTNB3Yt5iHNBQKoam
YkizAoeAbgnEzxVlfsd2MXRnFAe8JJAkX8uhqCKYPOU0J4l8MIpfHlUvm0k8PBRpT8I0T6kBr9z9
OFbXQhIj5DHGODi7TAuDE7GZk0+CKZs+acvQHdz+Msg3dAeWQjRFK0u3TgdjQJDVXwzjomwbMBJJ
WB9Jlq1f/HbXua1+foD7mSh0Z2PxJG5WHUNNrNCB5ph0O7voTiHzTqg6QqCoPV189rLcTCk9ql2/
xoSiN4lm60p2/fpMOzfX3H3QuqV+rJ367FD8Yjjpdd+hkiODQvZOT9E76k9lEEo/rzHEWZ+jC1vF
YJ6xZ7baXwnOw4iQ02Vuet0XIcgQsTVJAzxgRkfvYBTkyAEV8ttbWmIv28A8X2u9PjIVmUesoZaJ
2ik8sQokLM1UG73z9c/m1ivO21hxFhDx/2JsprvGuZ+xD8zaJB3QcMjGR4PJwn0RsdmqWg1Yh8cm
SurjeXDtc7FlI7xQY4tiWT5P42OqDkmzUjnf1zcywEDh+nTuHBPaCDo7dzqElE6JkddFjYz58hrS
WKfhalYhTdJJBz4bxA3hPGdz/+hAZSXILQrJ4vPOMGsKEcF1HUitPhgPFFmqe+tICvPWcoAoIP7s
PPbBV0gl+gepOy5SG8mBMR/OpTlzR17aJjIi0hR/d2DZErz6W/MKd7+pX8QIPZ2bjpE9FtH6/UDs
Bof1kVnl8z3rxhY1Qzb4fcXbNveX3twnX/sUOTsbvpvL3K7/OpAMUHvVmojGtbPPtg90r1Oqa5dl
hj77pDZQ+Qanj3lzL32y+2qu6U83So0DvetEgf4ujFSlsHKHZli7BJED0lcF+z1a+nhNDjsEGkDk
5eHrJlM0xMZZkbePsuW02aWm6F9tq4UWpVdTw6ZKj8TNqguPdFrxo+DVtB/nAuX4OLzn6UynI7GF
KJZ1J289YpPD0I0npmn5bPxYAP5Pv8QZL2rWdSDWndm9t5uwP69yHwl1eNLuwwWh+rqNnB/vHIMu
cO8hlOnPsxkkQTbZKfijyLnKmRKT+aydK+olXs/SN5v0fvCTXkON/eC3ReliG/KkKb2CxRRG59ln
9akhKKbFRfvTne6ZYNi/8jn/nINo+xLmWXJSuWty1zDfOPehlrkw3SmHPC+O340eRrP5aU/3FHXY
v5Yy/WxS+kdKy70qSgOdN7Pwfjj2xRTo7nczTYAZUIhzn8E0gIqBH57ZmTc/1ErFpK4s90/XpI3C
c0v4RdCgj+AT7ib9W+Hze2TgPI/8yrzqB50p/Rts0NCRFNWbeL8x6r2ZXLdlLjtF65Veha+DxA2u
i3dx/LgtjhQy5hgo7XQ/h8svIRYNbSpOgQN1ez3n8dGz6ZfMTozeaFG2i/r9m/9mB1vX7S007j/4
ayrOm7/MfpYEjUSjubepqVIMHgskcXr9stVJkCzmfcI+x8WQlS+jwZKRgkaab25bMcSb3TaDgK0Z
QADyCtY1dA2RYqj38oLOQBAdzTXlMtLbhjEiDKpXXtDSq/O9OvTKWDcff+TO+ClvnRSyEQhU9SW6
0BvP/kTRR37JbuWrvc01hIahSdzs8nf8079UceT3r+zgPMoM5xMgm9c4b/6litMF4TFyvymFr+of
qVHCiUbKaB/Y6OuGRLKroQgehDybudYZyACb3kVj+MaZNnhsYXYlkIw8Tr/BvrsbALv/dOsCnvYo
+7IN6mDfpubReD8obhTwSu7ELLwclqowUJubYmRJQfYcu33UHZsITX/tDO90UQsEYwrJerrOF5h6
lIKUn9+uazhcrE0Znztwsd/3CXIqMij3qXBRg/QhupNBYc+2ZeJdT0H4MKFQ/mh1nnVlBCMVe4qJ
1nH8hxV1zcckWyzqGalDPZC1Yjf+tMuaQcVBU8s77U0U48ABUZVRUA2wcSw21ljeUa70fegT+2Kz
j9T2X1jtQOWAomKUgzaZ6V18N7HS+dVl7dnbyarZ7ywOcquIKKFymCJ9mx95fXUt5IrDwrYFenPB
dac4JCEYh0txsPxrIWmUXmmOnWl92py3sU7YBB+docYZ7/wsIuXrZfEpeMrmyQ/a8NLLKflDk7d5
crKmfpg7ECOqU0xALx8dbyhuSjttn9y5TU+CNAzODv6Fp59zQ+voxdC7pEVBBY++l04IqPL7ADTo
sauDLR5ZaYEUlp1W5EqUyopzNJs9pINl5J4c2kIWUwUod8eW65wcCKSWZNjXB9YeBJknPsnIe8Rt
qO1JCSX7EKLzE/iipm9LvBPyoGbOA1SRdaDCSN7vvaBDHqg0XNYrVOTNHo+0FyP3cEDTGHF5FoT8
HAKnCWZ7ujN1bSedYoLx6XWAjM9JSpwixo7kAu/IyY+AIC5KiUu7TrsmvxDTdtjcxKb7wXWs3Bqj
nI9qZxzBIRYPNpoEF+PcFvrZW9Pos/jH6ANX9fyGOpDQ/2eCKOM4MMr+Pkc752wZSpaeQOyvu6ix
dn2ddU9zYyHd1vXzd7uwjw8iGglk1Ukf/KN35XTMNm9/r5dJd+boUGPJcHOAc5pN1/qoWuzuYgYQ
8DmxIT1S768xLygTtSPSkWNF/QQC6vI+iuCmgxbpt7+yi39YYddID58p7GOhxqhY8q76MOYv15Br
q1hCPv3B/+3a28/05i/xwcu+/kxv1/3wO7z9bnXvhyxr9PAi1MoYdGo37oVI0UJNnB1pmsLAuPX6
nbHexit6qmzeBijEkkdHlr0/9aIUpRDFChJUDvqnqndr8lBxoTdn6ZV6Rk05/21sOVdfKP9ozhxF
AyuzZp1thlMbZsPjw4T5MHd+M24T5q1jXVYAzMIr24ULuqqlda0P6x5aIv1HAFxPj0z9h8cJQt7o
aNJVldYqJ9JVBeNffOwcnCzp0uh0pm79JLUcXvh2rT+5LQHUDSN2V0+0yxHB8SeDgnv553zwV/bN
/8848s//4K/iD5XxMrPEZtnIog5lNAMUphQDLGAWE+hLb18rX2DIkOZWKQB388F0qJ5B8OcYibLq
VjzeYoyr9RL0w87QguLFRvpOlceWOiqAbGkuZ5UzFi9I/NRJ3d4Pi/HVXwrvaioNJLXUHlOH5uVV
lA001aaS9FrGDOhdbTmlwcgeg2pCuffaK2PhnczPXj8DqCzZMI+y7sjQVLhv1Vm/esY9Ghkhcr3T
6xl6P8b9/9nvQxSm5cFfr1sZ/Rnq8cO53NimB3CR/bv5WppxtjZHk50sSCbzUEAP/h+9m7NXAH/N
nIvZXJsrWcM4dZydLuzOHZCowf/Qdl3LbuNa9otQxUziVaKydKLt9vELq92BORNMXz8Lm7Igq933
Tk3VvLCInagTRBI7rFV31RkdUkj/yN0PmWgNmPH06Z0W4Fdr0Cjo3bvPHVr6aSuVumjKIHfLSaoz
7v6/VVEm5pUAbv6BlcnTdZnG3iV2OxfISiAT1J2pXkUpqq9CKhYbUpNfmGRPtFoUfQR6PTSngIBc
B4MXHdgxyjP+pBu2AIO7lvxp94a970r7ql8sWT/5YZ5jqFAqrCCSlYaCs70dpt9HL3TC/TXQoiOz
W7RFVuaMn6//LoYHwpk8w14I9LrjFvlf523knGF2bNJ+17sc46cov1Ui2EWgbvkdWPNslXC8CNXo
SthWuumcOACC7txn6e7VkU7ugPgfPjRhntFS8Y7HCMemGy/naP5O15i3Ao5JKtB+mGnjU2/q82vV
jL/X8+x+lK4m/DRm1tHEzvmLJmIw3kDeOpOzDcAXuKNllGM+CJvz3yqd2Qc2gN+JwlYOkIvk5WoN
ewe6XDJk7kcAiJ/lcpjHWC5HcfAycr2cFQTL5TJ9HI8YywFQDOEb99OU4JWYobtaAiMngDBpj87U
4aXGGu21La6TDVrvRqcwnD6WW4WJ/4iTOfT3Sy3qPhTkzs1huY/Iu5L9w0ndgchKxiER3btuodWd
jEQ2rFC8jNezJNme5dh83aB6dTdfv4zRR7a2SVgreet+zNzraqpejdrTaP0QTP+wJoWpXK7eMm44
Au1KDfRTMAFMgg0waXrwSKGIP7T6oc/M7ozCsKzbRzVymwaqG8ua2gw7PqPDOBRn1XmYRePVbmlR
JI2M9WBH8Sa9QTx5NRVAxkSV5jMzmbfJwyE9o5Uf7EmWgSaZbMqvaxJ2wk7PRYwWaW7HX0hEB+Wm
ZE3ATR+EaMmashgg9bP2YYMyv0yApPIwxgWSH4keYw8t15KpAe3v3mIyGYZ7SgHjPthifMvyql0P
fI4+AtP7ArDV+W+3v7S6Dg6aTjfOmQ2SUnQ3W2hbd7tPyGlnG5RVNKBiZPN+KoR7mJkZXSb0x227
IL6P6MZ4r8rH6W/Pvswi+0dEAdA/AHoX2sliAHeU0zseElIENbCk51C3tt/Ap629aw5e/+RWo5tL
7T2Sg/cSy/6mo40GrbrMWuDgsyQNngCnui4Eiido9XIWRifHAAZTOU57BcI1oCd43UUNSj0Sk8uS
FvUPC7xYxu8Uo5cWhNPVNUCFqrJxX8zIa6zJn65QpMY7q8P6xWuwo2t6nR9qOW+bDqBV6nTxhmbc
5m0ItTOTg7ZVhjZU3QNNJC2BWPtLp4l1HmgKMcFLTdhaalnohAPGM+XAKBumcmgku2vWlk3dZFJw
995N+QZ5HO1nBtKLBhvzHavw1m0xJKFFz4FqanrtJ80A/oOw2/EPZMDWdL+enfrJ7PDOH0oeI7vA
O78XRO3iXuR458dO31zck2LAfyR3F/e2nL97FWv2GDZB1qxJZxyXc6ZPGKvvK0zNkzQHKK8vshFA
II0o6xXpF1OyelwnvaUfUgAIleB615w0/UvTvFNpZ8nPJ6T6tc3Pqv9iY8Vmvso560AAh/+czAKy
+ei0xYH+a3QelBe0w78t5GGJ1NaBVhzIeAj1RUu2D/60JP+hcd5oNYna23T94G2zA5Cmum9Okve7
1izrHb2lFgcupd5NSpsgZycEaPkw3C12EV6KdvTmWhymEo2zLYbF9mBJx063aNJpM6QB2J+QvllQ
hghk5EGhMI2UQskIugjZ2X+EIugiT3JEZ5n1dsW4LZPiay1hiG2JUtzE1l9ubo07Et0dymG80FJa
5GwYwR8GexJphGVM69x1/ppNCcV0006kBUz1N4KWcDDHe+xx68LTFOCRlmQ0jdJ8POOeGv3mhr/X
EbAsyErUdebTUk5NAiUAWOYLtAWmFdI9kNO0NxPDshcgkl5oRYcBDbk+K+tmS0tgNutv9tSAMjUA
BbNcJR1eUbtizIDDhBh0YHhQrMJyCI601CL9GtdhWr7WBtCsD87QbC3wyeQgz0WLP0vAaJphho88
YtSl0OXaoXNcXkMFjW9BgUVuXnjm3X3Y0U2uH1Z5gSAVwGkgjVNxg1bP1sulQT+ZrPQMG6qfP6gW
O8BtSGtQsVcO6Fun4f6AziNx8gCQVlYentek7euwB7K1tE4bwDCWXg24hZtfLc+0NBE1sF0qcXIN
QLZJ2RJCHxp2GoffiDMR74uZr9WjuyF+Q5KFDnCm4gHM54rkcNLAvzro0cKZSGbkYJpgce6N7nkh
P5R8iG7j/WVrQLtVoi5IMx9sN+5GyRienMtVKBAp6CqMM0CjIVADepZnUweRmvxSoWaICkla6Tta
KpwvDu7jO8UC9qOECvfrIQxFUN9XFZ8Uk92769YJUvBEA90aMKvdqpmYuYtkDxPJEnkmbgp80SoW
/U43jgpdu6vGSpsnAGf3L/HUlyu6z4C0FL9WD0CXNO1m8A/kcIs/BQitVkYbdO/oStK3nc2SUzTq
+YXpAZhrbCf/MvHqT2q+4M239hc+g20kp7Ayw90V8KQE9rTP0Hu1qvCA29A3Xn33aUlfdivrwIPt
NlcTUiyH272DTCiKCnB38yA1gGY8/4p5p7OpO9E7HZddoaEVOMhBRv2OXvFIoQ8WP2Ek9kwW6v0P
L8RgZCmHfqcUN1v1hojur+Kl4A5GyjA8ucQlbeBGgYpridHAaCJGGjCfcaFtgTpEDFyxAN6qK7ML
dz/J+4F/GeapfGVx1m4ZkvbngufzKRkrfevgrfbNm+p4jXJZ87snkgPhibRJvquDMPxe5pjSccM6
BWETqnzKHUi69+4TvgJP4ZD8mYpa7BLeFn6UglyFR4X3Us+BT1QrYGRAXjMW+WoGq+GJZOSA1CXe
fRLJxiIdQJ/uk20GfmA7auqDYef9QTfyYVd5bfVem7xdDUHu/DmFMeY0Bu976o3Ik7Rj/aJsB4wS
vCetg4ElwxpOBqi/1gFymc9o836jHPUcp8Nzazlv9B5JOrkiXQh0IdLR6qbr8Vz3MVALhipZx6Hc
r2Fnx7iu59Md+UBVF8cmwVgkWZAtpY2lnGxJtOSTb/4LUQF53PzVZW7+FHfoXNSdY3TKr6QtUArn
K7y5DEdLcnB5+JnpTluHm9LIgw3GKPQdqJiyC52VgOK5jFI2S1npdf/QIr2s7f4XdioKnZFH+dkR
Id/ryI6jo3CcXnhlzLgdtYAKcuIDFW+GmZ/xVjN8TEnMwLoaWc9OHkaAlajFXne96WVCKRyNgHAK
4aRZqXjraiCdh0lqPQUSB6OZbfOp6Iy1bur6WYlIDljMeWO5mLYlRULgGqQJJh3MSAwsO9JfB3jJ
yrZ6Ng3AKyuNi9VvPIFyUC+meTNkWg0cBaC1d1r9VzuM8Xd0c2Lowhut11BPshNe31HKi7Xou61v
TIb+ZHKMxqY+1kbhkeM85+alxT1k7Y7C8E1viraKdCpC3x2yVsUTcUplwpNdr+NXWtEhDjXgAv+L
k2MIfddPs76mn4cO44gGXuBZ8C39tpSiTwPriJHakxLRr4fMMrSzrwCvxrekNSUoyewFT0Pslkfy
bIV5Qi987OFWAWBQugJ6qmzXvwUGgIspgXVT6wCsbnQOibDpJCbC9Friu4paUvotylIgdg9xCZ75
KPBpqQc5EpNpxkAnNGSf47zcDN44fa1Q0zuUqK74Qi7zAjSaRh4dI4CFgg1+4OsJKF6nJLflLqYN
CvTH0zmJo1r/oSOHstQ5RvzgQBo6pHYDJ6NvZv+atwrav7kkaLKJqynrxvgIQpZtMM3aOfBy/K/J
szsTOg0DOz6GPN4CZrY52c6w9lrr3aqb5k24nfeUa0KsomGoP8yuif0BDEWnrAHwiIuZEJIDsmHY
N2hZ3bAeZtXkvJsjqxd3QOmLlTbG9QfYvmIf2/Pk1DhIXhUY7savDIk6NBnO5VvQa4DJwyRrHxp7
UburQuQmik6WfkqKLA1RkYqME6312xnJwto1sB+Tlg3YydaonF0dSUaHO0M6BYdA7KOBONwUbir8
yjHTHfW2RK7wTrMp4qXVhYD5nanZmq7oXogEYG6czu/cLLtzQKE+Xk34Mr6UIscULBtf9MrVthxj
dmsWyEkw0G5oT50ereemnl7wPUO3vrSLkygFTmJeH2hJiiBEyyP5ejR81ubj4ksmgTefAenAj+ls
2U+gSmme+hAZrdLzdnqO3EHjAdrTbAq8HFSAQzmbHEPP0naRdVFgroI6M7dAVXCeeCzsJ93u4zzB
7D+gImqr857xGua9Za4LEPMwHddAz/fQhAdZ50zPcce0C4kyPmsHjAcC6k5a9GC0f2NB/xcIlqYT
2euBOZymNvmbdGRlNLUG8IMA4/MyIhIF06Up4hceZGBuHZMQEFC6Ge7JX0yG/Wyb+oZWFCTymtEP
7GbYkszuk+JNjDvH43CfNW5tGJDCNuoTOWDSDHVMrCazxeQcJdLJnbUzw1w8WcjkPEeVi8yxPAtR
LV9ZvETnU47N3YqE6MrATI2l5T4tF80YuQ2SSeCplc4hMtBXa0TW2kE83YmqvL5GpQB0qEq27kbm
nCKZMU/kYdLFvBtqoE6Aetm9FIA9n306nezmE9ryXXCRSTsjcS8lpeCbQL+6LGvUgFAzYOVqdE3z
BW8Z2rmegmPexSxYZI0WAfFO6y9kYcWJ9cLmJFpP4yx2hlySImkT4IVnTrumJSnQs76EUyI6kyHR
t9RfAjCXMsyZFOspgmdd5oB3SrrpaTlYZmWsKr06dZ5rHEk2D+ZVW4kuPYK5fLENlZc8q6Kq8Clc
SkFmPZ6eyPfncBSTsdY9YOOFQhT26kHibjIxYLhcriy51yaSIbW0Q2dTox0TA3iSgohMSEsHdFKg
+6jgx2n0JEERcRM18j39FnmhLrqjKZIaiqjCLN60vvndyZShvB75ot6HKeHAfsXAannBTrS80Bkd
7Hk01nlUCP9BoYyLLBzPZXFWTmSKv9E10LIMWmNdVa3wlV3bYEgoS8CkBWibY476xnEwMHm1orUx
Gp69qO6knY4NMY8y4PUq087J4QUGH3a0yKt2XYY/8k26nFJY1ozcXtPF7qwAGWv6wRQNwAGEa5o5
bH+FP+gdz/XbxKxPwdYogXmg8bReDiS1TLOsMMkBYcoE99Z3p10oaozf4UDCAn1DUXEiKbCuPG99
f7oq9NZ9NlLm7Xu9TsDCmQHjC1lr/owprXrd5FxsaTmngj/TWaAjRWUPKRDPYEbyIjevAQoKQEIK
AAZSgQmzsTq7bbKrqCzRM9Gcw8I20ejh8TUGXgAmTUJQngNPjFQT7uXrRZhxYz0XhuHsbBCm+wyj
UJgzfQIxFQ7yzAn1XFvhTvbVDvm4JxkXYFFcDDkIF3xdxJ3/4CdaDRHGMN1brPlDxSN5K5Wz0VkX
XJBPIa5AosVJXlZd8PZJFjsH5KB3F8w0ZmyuXSnacBzwewO7pqwH0IFX9bFxh+mgRHSWyrIBnbUA
+LpIs3oqp4OSKwclu5mRMrtdJTSCZJdY9p9EiVhKXsQek+EH0MouVIl3XIggXsSf4aZeNOhYwpQI
zyeA1YkSEzLZ9dA4QBoFW+iPNZ2hNPyTsGrdbsUyJ9zgoRdWq/8SI5eXeAxMPjkrGz8RWYGt1KzF
YM2t+2c0ZhafTCcogJtbCjwLUYevug7tv2X8HjlPnRnZ72tQRYGpaCoxhdQFWnOwADHzbnRefYjG
CJ1wcpkVlfX+HoY8vVoCXKo5DHWM+cuF7BV0WMBaqrSlf8iz0VFeeVbzUjbgLAebtrZBCaP6mPP5
zqIIkO6MulZbu2H7hx0P9j7vxuCpMQILYyFjYm+SGptn4GNgTkHPMvvMdA9bNOyI8KXMwR8hzTmc
TelMIlBTXOUqACnoMDQmUtJJx1HcTbuVqU3iaary6RP61LehxqavSTq6+1TMAJai9/826gBZz69m
Q8e2QxGAVdAWGlCeUU1f2UzTn20nQvHOjtHmzJPXSbjZ5z6P7L3QS2drWIX51RrQTCgNwPuM92o3
5Wfy9IwM0GFyayY9NekZJpWNJ3/kbLWg/l0AzW4AirlpcqDpayaeCjh0wzz6sWM6a1oCKxstKjEd
hS3Ac5SWQEeA4SIjR90YxDFu7X0lZjYhoxvrKKW71jVQgA7HJfiipzXKcHfBSlAxRDUAyumVhF5O
TDsv9lNvfnt8VaE14C2/kQWt7l595CsNssLFXlooORrmo7Ohm8Ae482ry3qMzmUdOpuHqXkdpMz+
hcwazXQ/tvhF2m3VvpLxg+9DvKjvUKww6mLX6z0e86m75mmeXdqpa+1j7AK5Dive/XZ9+MxehtkG
GrOm2evW3XAr0J9pGpvmsnXAl224gVdVkilFWm7jYNafu/oduDYNdtiSdzMJQZ+Cps8as5HRlapT
kXY+aJVCd8HcGYaArIknp1orRcWtcAWmT7bVeZLsQZ4e7mvT0D9xXXyI2cn/QMfSNzS8DZ+UAc9q
/VOcjR9ei4mvNG79oswwgRwARWvtamngTx0rNgogVcmWFlmMs2KqhTPgKhgmxovkjtMkwmDabDqO
hjb3LgWUn9ypkuxxQ9o1gNUB+MdRGdPu1euyWayWza1LW1wyAMAG+nFv0eiKFgibrk3NlRjHbefp
+IaVLT+ZVdq8617xiZpUJwwe+ULKbSn34vpO3vOYn4ZuaN4HI/tETbBZIcJ164FLjTv2a9vlnk9n
oI/1fA2Ar+AzxNmDFuSSgBeZkyP9YekPNsu/GiBf0nUVNCb+dD/+4sv/Ai8BXDbY2VWj/qjkTFpb
Pi6VgiLQkqIK6UvGSkFnKvJyJXVlAPqgVVlGpQ/34PwQNVs4ZOVPoT5N64r4kFfeW9tZ2jns2uoc
GGtmucgAuG2MiSs01QFbzfVi0iwycN6G+6wMAOfoaO6qljtLGxWU2uLeMx1mcy5PVo0Eq4Rg1eIM
ZszQdN8TAMMnIdm5Uv2f/NFDk+2GQEx+Ufcxfv+6u0z9l+HOBfLUdw1ZdT+OUAr+rwZBnMVPHcc/
GuEGIIIIRPt9HMNrBPDw9Gerc4HlDU4Nr5+0t0QW0Do839EMkKQHkvVazZ5thsexVJIoTTp7Yxtg
f1Re3lwcwhCwiiTSWvS9Fza/xiXZZFeArpzc5ECRKK4B0GhS0gF7I3sz5+wvp7DyyXkO7anfgCfx
m9HMbJvLFo9KtnyA6Op6RjJGHSCkobU1im+VaNmW7O5MWidPN+iOB764zF+hKGef0IFun1LKbMmN
HoZzA6AEQkYm6lBzzG+o5a9MrM6QOKF8R2ZeNqGrxJkPnuS8sccU3DiPp3frcXwrCtM5do2ZhD4p
6KBLyh06K+MJWSRzrl6viB5u/2fqRS7+CAHzQ2Fpb8uBG4fStkYQzULEgqw8dn2ARrfMQ61zapG5
EgWLDqQO7Cl+iVEyqOpUX/y7pHQ3gYypZC5GXaJW3MesLaAi3l3Vrf1gBN6mIZElWYyBVZGmL8lY
AsPesYZ1M2j2npRgM8/3LE+8tSVt8wHoQUMJ/DSjwpb85kq2Uw347hxosfu+1ys0roP/LZMQd05d
WU8mOIvB+61NW5JhY4R5vjzwipNRlgeS0SE3wKkARmlYA4kJWBnSGW+b1lOhW82qj9Jq38tcl9lM
SIi6lesrxKTJdd2TN9dPE6XEJLwSKZH+ewahsXnCZDHwl1C65r5bpa6/rIsR7FKNaJ+GESXO0JkB
Y4l7z6op2nyny21YChx8d9UX+0LPgJ8kt2F08FgT7w3Uold1bF9lpHjwVx6IkTKnRI8lwhYiNTGD
kZTIHBbsUkeAxsZ0WArW9HxNIjoAoRz4Em0U/jED4xJsjzBTWlraGboL8ghAqIsxqX8OpdwAPYHk
eGLESzyzBYDf9R91aEL8OwRzcEoNo/SNBB0+qPIFJ5LRwak4VeiCk9nmbrMiobJRfkqxGNbB3jXT
Vlb3/unLgE7im25crsmtCELc6Ra/5ZwuSzo69NNYgn0O39Qr13AUOfFRpR0eMhl87qp10jSoyckE
SIyq8rhSNg7aKU86s1akVfKHeCkfKyDNhtcoRW58ax2XPfOAu6sZg8jPZeJ6ZxZWsU8FkXBGTiUZ
ra9Brtlbg2EjEVsi+8x59koGQIzy0HNQG8+RHEckz16+yEvPvHGmAzbF2RMz/7aS2IrxDbqepOX1
BCq8l6CMH5Yh8tzy7H9rlHb8Fd20xu/3wW7XeYh1u84vP4vmAdI3QtF9ZZXe9K519lsrkdd7ZmT4
gjrGKerLWcmD0PulPA+AlZhPrXkCrtiww28Tv0kEI+L2UQYzq8Q8/eIi5DTGw93Ff3GRpkGhPg9Q
u56rYH4uqxiYSW3/KWlsHEZrnYAS/TVpw/7TjAmg1QCOotNi0WFiPEElZLtokRw94L6arUmLXmZN
RUP3+l00Mgj7Cs0lMtrg2Yes7cwlh0i5usTJQVUBdvJrQlAmFykrSFriLq/iAK30kFNGUXNye/DJ
7aZoi2oEHL8kOpeyZUlREm54FH4JAKSOFXpzvU2g2d7Z9nrvrKGOhT9dPBX7sWzfjTT3znruhI1/
p3Zzb2NkaXOsA4+Bo1060sGUZ0njNmtRjZq/OFIMg+IaP+KSdW/3Y7+ia5ONilPWfMPAu30Uc+vr
eLNYHsjqufrwrF0es+rZC8oz3DMCr9sow+UhrUIsPrReTg2G0lcemt3m7nn+6KXikaclfVLpQwpT
PvjVJfLeTFdojYrG6s0ozWFn9K5zNJvUPTpF5y5ntCQFyaY+wC5JlzYok3/oeP3Z9o3QLeAjQHZ3
Smu7AHgSCnaICzAqjaNCA6s76XJKUjo8Ximy2w+kqpPtwyeiT7B8mLwLv+flhI6ZiPVPGf51n8A+
Zp/s3t7QiuSTpl2VuQAahQcqhtUgZaSgAy2zIU7WkVMGiy8pMCEL8ug8ZLjJMfeIlE1n+7draEki
bJ+uRKGTFJ3lxYQixWoJi2kz0QLdOhBdfq6dOdmm4OxYMW7kaL830ABxd0pGtF7MC1atmi51N0qG
KXyQY5L6zn0x/yPNAnaKu7A4k4AOdw7Lqd516AQeAb7K6fpcfhQyvfsk6oK1/BAg6nI2ZHjnQzbc
dD88Czkzd5eX6V7lg2Ot2uPGJM70EkHyRK9RpY+9z/SmoeSi0hM/ted286C4xVDySMZwmuBzqI/V
QcS2BoQPw3gPhnS5/3pDCoqsZNBOLKsXOd3kuxkFFZLf7JW88fKrfTHn14eCtK+k/GZP93eKHzpr
mztofpGIDAxvemtw8BkHE5PmnwMzATRAJ+6XtmUYd8ak/c++SvsrX1PiROSG8y/XvWnJt/XGfQJg
jEtkp9NL5XSvQTh3p2C2xxc6lEWRbozW08AJZaByW7VVfgaC6Jm0zIIXnaEO/GqiTfC0mA2mm2wC
zKD7xZACAb1y3I3jeiOwpTleNrNyHs+0jkM73gzWIPODQy5WidSQmg5q2eOd7mhgjL8lu7s4i4DM
87H61jui2pHfEvFOPWnVeE7MIN4kuuYtn2IJ9PjZ6GpmxFelJbRTUHymKpmeRUO5c0z2Xnm2Dspk
+ZiTh6XmRTZT695ps2qc8Ez7IftlTU3Gs/NaB/yi29jHbOJLgImekRSfIqMX5C4yybmbOoMvPUQ0
6fu7EtryIJahSRP1DsOtEvRK1IgGHLjwrhvNTUHg23UZ5iDk4Io6qK418iC7uo2ipZ1NePjOrJQN
+T3YqCvl2d8sDNhhCjDWy5IC+aTbWZFqV5k6i7EF2WpV43OUN59NzVm6Zal3NRusEVkz4AGq5tdg
nna5MMAoLLtoNTSEHYauHVZdBETp9TACFomxqAfqHXILVdKNFBOoU9DGeBvfoPmguruGjBfrTfxM
Dtz6I+f47vZ1tkKeMv/DbvMXNAk0X3LhRLvKtJKDMYb87RcWrYcSf+sNzyr/mnf9rh4cfmFWgmzi
bakyuX0qdq6eBhfK65L8FyLp2Gqg8WQdcqujOaLn1jIa5xwJ3TnTWRsasg13PkazVfCt0mohgD7T
Fs4kAz5mjVco6RwAMOh6evMmBWryfF9nzSWQOUYmE5rLmeyowXfGPsr+CCVywf9T+p40JqFne8gf
w4RcGfXh/BzJoWSmspMmnJKd5DJm7rw3Mn7OWJycvKBJTnkwd+WKTpVwwob3mODLdDMjA0c6/LuX
Hmjo57m50BnJyMUOIlxI2eBHG45zcVQS9SF4wMbDNbVkcgeZP7lrUwfaoaWeG/pNmid31eaHrVsC
UsULpsFvZeqHELRszSzy3Qw7DWUngiTdCqtvV5SUUmksyl0ZcZ7tQ48/PcgfbDUvwbwTeaBHCDVP
QB4G7ewcsmHeUAHRBeXMtTKpCoqoP++qAg0MVFBU8of6IvrrdoaepseGAF9Iqw7kNobVDrMp10gP
4SY8+QeA6dS7wNJTEOTKpSpfqlBoquLDweEsP/Sa3Z8FDMGOhjN0hV7P+IA5kNUk0KicIbUEKEio
HWMAaKQyv1tnhXuIzT4/kLaVEZcQak1ngOEAel2hI6K81mLzL8GBe+GY95+x0puh8FXETgb7v348
ChOi5lF2WYZyRMe9DxuAOUeDM+cY6CPOmgJv5SQ0pWZRk1CtSUiHrMiGHQb4zkpEYRY3GZXO/lXW
z5i6Wy73rzYqNIbaf3w4Ej58IoCr97vMTM6LndsyAwgG84wGOg9MIOe7FH/tZIGfRKa5pux+Qfn7
pTYgNaHpmut7oeSQjmcHyHFKo6oNFK1sJvOu3qQKBl09o+mN6zl4VUOOTugCzEDnKXWRipNnbAC8
D50NP8tivHbfacku/Fk2DdZHafb6c52CVyrHMCuAKocGneJzszG1UvyGrsFXArdvx+QJuDzlVzBn
Xk3RPdJgrFE0myY2yu01CyVkRoDoPJ223ddpV7wQ12ftVv3amXtvT0o3H9J9BkbDNR/A9VmhMIuS
enqpEmxb1tJ1ziwgmkjSULcS/VrXi6urmY/jqjGi8jiZZfSuAzIZvaZRtKNlx2rM34FDk1Z00Lou
B1Nsf7VIOQMrs4vsAWrT5fpX/lKLVG30PpZluBWdGP0KkFoYlpJIe3rsvkQ0KJKUmCfp6wNgcgWQ
yKVCY/M60F3taQIDzcsgD2DbytCUCISKou07tjJFMPjOAPZKsiE3FZ4ik6yw3OiChNiBopAtHczs
egkyBXpxsTGzGmSmyYBPh1TuHyk2YDRqobnp98ER4xfbxWu4CR6Ui5mYHh6hqQvMwiF9rwBQtwL5
0+JEeJpNGX/XA3f8MhfevMoAV36gGS8aKwkwqn4QvfZ1sHpAZNISEHPXZedl80EuaSwF3a1f2wi9
h1RRpGJijIJ9kA388NBDSxYPZcw+su9s2wIN2ABX8A3NQmVLDoB24Lc/0bK3euNzWor7pdKScVRm
V20jR0kfjNWS2ZjebxZmlWu3Mtdc5L4TsItpgdmuMaswoNsTSzrMHjinUzkBexMp20TaTpK6TMRj
/jLmu8bqMbYRZpsq1MXXGEgx2ylLtX0EcufPxuihJoduhSrWgKnuFGg0MabkYkUWWpNkWhSI5hu0
VYqvLh+Drc4AZxhM3eLZhTH+yKNpY28Zlqfa09AQQ6edFePUaiJ/bI3mcCd7PAXvTuOtH6WGNsgO
mqAqT7wPMaoVNIc7WZCyaHOt5aMgLQ6UoXa73Dy42J7RipLeDzlsklkYxI8By4+c+BSjjbV0ksVD
uQncXE4N/iyyW39stWSHQWb0lVMbOqiGL3Nvj0fSLk3+Vtslu9zgP2yKBByJ5jAeFzX1uzvSpgKu
Lxqv6wQjtj9slm52CtFINYBuvvbxWK10VA22tHl2eGBu2jTVtrQtTxIQatJSacmY9tLK2KqF8QlP
aHpWtGOFrHho74cwxLyaXI61ZQFFvMqWZS4w3r0swbDwGfOaHZ4Cw2AxkIJiokzxjc+l82ZbSYUu
5vBeXrbeGzpdyzs5eUp7JVfBbnIlauhKGNt8iG9JivMUchVnSKt3DDf0pzpyg73dg/u7sNvmlQ4M
pHWLrJY02q08GHFzlYELor2zCzGsuiITMla+Kt7DNcg4YI2zF14dD/15Gq16qdrTQ5p+5fRYDW10
GcZRIRtE5INZtguo5y1p63CWLSA/KShK0hf1mrTAmGBI9iGTrNJSgGef1yGqNY/9i3Y1+u1siAvl
mshBBPiaaB74yW5djksgkP4uMVQOi7xkDD6UaLsOc8d3JCsWa1MNTZxALqUlHVAY/guUIGjuv1n0
nFd3FuAM/auxuH5SMciikZRZP8cIuIjPFpqk6++207HdI8YD2Gvb45gCzDVC15KCeECFlOvbZd2j
6hXioY7muW6aMH3UdtPn2Mn9So7b9nMzHAzmgsp9csevYQxW6drMtUteOIsZyadYc4CAlWJOcsCc
6SAxNj0Qx703eJK6gEHOACfw3hio4wFvLTzQ0klq40D2ZEpOP+yxoy7OYCnU0ZNu+k1lsK98qutt
YYGvNW2T8r0Ygj+JNItp7t9Zn4fvM3pxD2UX59s5LKuPEmBjZKBXLfpKq9S75LWDPoYu19akuIW2
EtAkW6L4VegUmZU3ywuuocu61U6zbKUxqg8d6IrfGlC0bw0gTO95OoUfpvlBhKmaHmlbTYqnMIx+
FttJfRUjSCRRpynIT2IK0snYJG41fOO6KgJ7roMxcM0RAj3yzvUM3+d/yP5f7ACZBlCRpmEA5gwd
T0OLBcZJ6a7qmZ0BIjz7fokRJH25BeNV5aqlOzIt/7Mv3a+vD63IGqZjIlIgUDeN+4XOgB3mfomk
DFma6xnJlDYcQpAZ/WxXtshyPkQhO9nCqIcaUj1sNH/DzNtZ61BrBoS0q29dDL0dch69B/jt4xUn
1k9d16eveEPGGCM9+EPtW6g143sTAndDC+cAXEaywDh8oReD/+jo2ub4DhyWFrg5obkGuQtQDJsc
KIZ2ijaGvGx+TxO8iPwEfVjryHaXHlDzQC0lDgneue+cbniJ3GmrP/PuuQhwm2kzPcMQL7Pep8g2
dlWMVw7CqhsBVfDagOuaUOro4Mk7l5622YmWyoH8ZzCErh1gR+w5l5Mi3qtusvYNXZTxgTuTtaIl
HeJ4TNZJPbf7/yHtypYbx5XsFzGC+/JKarUk22XX2i+M6nu7uYL7iq+fg4RsqNSunpiYFwSRG2VZ
EoFE5jlW5YCk/N8czMXSQq5l6KTPdf8BXCqvxAup6CCTUh9CYKC0B0kYKTgmydZ9syX50NoagJX2
FWi0qNmJBuTTsOTyWHWiqe3Mxh5Mp9mGep8AY1N9Eg5DV6AuuNNB562M83ZA0kzCh3rZ+rp0qAj2
l8b7lBlVvrdRg3hyykoHZxGw4VojDV7nAb9gqPCI/+xRKheAe+FvV2dnwzTHP/wk6aJYuBv6eHVn
aAo86yAL32rxELzmGQP1pkDXAxq1u6M+0STJnCd1xbU+3pJseb9SWnX173ZJWk9bg/uA5nb9Ddrb
ssPAy9fVLY0zDbz08XchlTeGdElCstOt6lWJLJTWnN3Sz88LoEJEY/GcTFuLcRNYP4n7anKn2cSJ
3e6pr9hBBRsSfALWUfQlk+zdgdw7O242TqG1e3/16ijrwXIh84UqC2lWmntw4ljmIGUiUmQdfZlr
fM9Okl1tJpf/JTvZIPlD8cguSHv81XQ5iaOFZKzcqFp8F8t0fKOaCgR3EUNee6v1gbcBmlX8iQZ7
qfAtmGrnEGQ4syeZzrNjg9U4aDVh1mne8LQmDQBMRZAeqP5HW3cR1OVeHsWpzWVQFcBrumvQwWnj
T54oD14Muz6gW/bTtKyoH/b7EfQQiS2nKuOMOlwpUmlq4aQXTXr+VURxkGBG5vrdKXVEIluEJQeV
tX6PIR3eXwfVHJPZewww1QB7A7+ZIRcoMj3IUU6dXRZaJC8ntFMNSfJQ5daCpmmY1AQsQ5d62eYa
mH/eHMmFBpJ1b84kKkygMOLzaW/nCYQVJSrCTxqYA4ODmttdOQxnmjcOKC5564MxAYY0OLPWepGy
vtfQnNS1X897nfcvqkjMEISrgIGZxMF9iZ2OqBkjNYh0xgeNW5ebYjK61HUftLTCmirKRmJlRfsS
6opdEJaJAjOy88UVTVX8O8VH9/DNb9fd8gIe150jEBMSR3P2i2ido4Y39B3Pu5IbXDbBUbNcnAzl
2W5X2T9HtjQY4GYG0J52I6eQ+OoAhUmEpEGFpDtQyGXNZUiQU/Qo/Wxabzy5da4diGlct1GHZLLg
uc75BEYNB010E6gfSFlyNN46cRZvSdsOy/gwV5MTknapCuMZZO97qRT+jeaCMN3zn4m2nKIVgqPi
Lprh6kmI7Bc6K4vptKC490RXvZh6Wpnvwc30SvLBHG4t7mR3rv/fcMr/t7dtEy2jV/dbW/ojlPbu
FSuFwS09SpjnRJaH4gu+oj1A9GXRYOaiD0sXKHFy3rfS5KaBixQDUElrPDlPpo9cGtULA99928/+
+IMHOIZLKivDEqSunpWFOZcgoRnWo5Og+dTKnLrYmAZymzgW3DvFBGg2cIKvO7p0UeOD9m67ONMU
yPbSzhN2HohjtuZcDyiQBbgu8jc8XCx0KHoCcLd2XRxnkIbmdGVxoDv2qGPf2imAJ0KGAqK5NFE3
DTRSsF1vE72yv5bIFB2rAFWMc1Kvf+Coc+shnf91nYrlGKONRMkDIZ+FnOz9Yh42uV3UezpJ71t/
Dwz7/CJP0geUom+MpjK3Abi+wLPnsvXBYtV3L1vSfjsk3t7QvX9ax3Hp7FjfWOFNmxY1ceGpgRzx
iL2uV2E/SlMaZBMXdXvRPPfTz20X2Ecnn+0nXRBbax0wL7N+RAOYnXohybDAsnddtWYR2Q1VARps
NLlnke3r9q61vLjY9nF9KIemPX8QS4qmEY/uu1hrXFW7axeVE7R26E41nqlx3kwnq0O//M4DKlbU
478TkdAXmqA0/auRbyUgBpJeN77Ky87wdl53EfOAHQoYJ4fnNdGH57FLUjBYWcYGkG/DMylcnrgX
G62WJGoNhmeVViY4Aiss1LS8281p4h5Q11SHFEopAGy3Z0FfXkAKLfrAUpZuUdhqbIBCjlie1bqX
JnA3MnReaMMzVghT6GOdc0jzAICJRHe9IK2IY63ROFmi17+0HcA39XzekExrBAqAVE8NirzvpTRP
AE4PLI5x3lAMks1uDc906ty3n95Ow3JhXRMUGoxIRQvo0iIc7bXYa06xXER6+kJXpLXRthamXvIE
3GhwbtcpOxgjMLhQ7zUXURHYZjRqJtuTupy64sWJtTOOLoYLiYoU4DFxa+1IR6LWq9nBbrHgUU53
gZqScWDgcGfXe2zaNoGOnvrJi42XxveWU29+83HckzzclHnwLvk7G0d3F+SVkzyokhPshyZszRYU
D1GlCRWNOOBNqFDLheIUihjk36WItCQ3srh7eNv6Bu2MlRmOfEuU2GZB6uyBCZ4usjxXFu/moLzD
yq/6ro50UTVfFHuj9v7oFtdGd4Y/rg/6WLJNayZ6ZDctaoq7eopPaRrg0lgt5yqI8QJPrl+i0Bnf
aTNBjlHakOwfPmRO0qJPpfmNzb/4vEcnGwqT1OxrGRvdfsTx8ZkGNmxm7ronXwdkDNafHjtPYkgy
1vPdVMXVLh/MPOzibgD1tPCTKs0GhFm9omGHnKSQ9GtZB8UGgXmzuKebaKQla7pCS3y1470PYgVx
xxvfxnH6sLJXZ+sBe7raxMDjxsMKwIRLpye7gIS+EMrLAGuSY25MYEt3cQybevp0xskSamjIiQsn
OfeATHTybEAjASswdJq1PyXA5kSDFa6AAoBmnzEFg7lSAxcFCWkdWEAopxWX5HRjcHNJAXKUlm8p
ngq/WjHIpeqvncBWs90aNRtIprtnmqMGLQ9HtBHtOCGxkaYiDDcjLizA9nqPNzK6lDGUu6Wnxo40
NJBC11dg57QV2xVopsAn03bRIJ67NqDu8PDPtRLpEJxMdueOWrdroZ+EfjHBfmJPKDvoIr0FfaOv
/xe1Ne5XsKLzDa95/BjXSXb0azQYr6ZfPzXdADgSnGR+M1b3Z2Ymzt/5k1eu899mud742kjR3/vW
Odp6AdAyb64nm0UPBGZ6oDsFr3v0veD5P6DcLhxaFKvSlAZtGFFIQJe1+YJC1iwMrCTdqA0lbfY+
mub95ESaMFY1L9JOlMqIwplrTchUZX8kltVcPG190ZcA6KAGR6Gcs9js2NnI5NZ4lOEhgUom0q6g
JQDGUV0dOwC9vnJnkL7GauAQVBdaZiTVkRLAi9Aq348ii/uSLQ1kQf75WD25K3rX1LJgQico2xjD
/BD0piZbv+VSQdkYKff2zty+OOYBrVXrYxlkgLfgos+pZSbf2Ti0C0lDMoKsoKlXg6/Bw1NkTwqJ
aIHelviSTIeS960p3aSx7/8S6h34wsAm/O0fjd/eerNqmrlrRzD5afFryXX2I2in/FBVjrmj1Gnf
fSYxeP7QECqsSZxqr77B2I/WN/NDOs5oWWPJf9p+0Lee6/QvNIzTckm0Zr3QrANP29nOzdd0HJC9
WqYy2yqHUS+HF8+cbhzAAFCEHs46wtX8slS6+dMFrd8GREDLOR3G9dFeFj3q55b9Z8m/urw0f6Y2
Sim1EgZ+C3wZp9DjnS1+XWjQl2KQVzTFhqY/cTGo6QSY1kOZ8SPJyYKUd9O7cEZn4gftLhTZ5Fbx
Whf5nzUA5zZU+Kcq/e4qAsEsrmGpmafSjoxRDSeKdd6rDePU0oAD5ySbZi6wxlYaFYzikA2Qroez
jdPyyUheCBjfZ4mO3v3rzF3+wvtY7Roz40+6bYNzhAXurpvr+SynlTuZj231dGOROyngPZzk6kAa
3gF4GBzWY3hjmHST6AKesk1ZZQOOc2cbTbBO3ezkHPDxf3l5nh+v01/v3Dau+Wj5oEC11qehHwc0
Kno2QGlw52s8u73eFBsD/pRN1d/GommeFwFEVzuoDRld0e5NSwaseGkP6FbreAqVkdtqUNGmTl6S
Sjrc7fyUU8iAL42aDSfbIDcXz49tsvyc3BitAHWAHVIh/nEmiN77jbNyqXHIsH4zRHcKEmla/rUC
+y3AzTr0YlhJ558zkFpEBUDDItfW/TPJpBpZENGGYTRgx6lOpCURmcyLg64LuiShb7gn7nJ2VHY3
Jr+905AyhDHECyGblg3NsXTrE07h2RnAU8zQklNmD8mJm2ZyWsRAVzSQovarvA7V/M6FbD6SlQUz
w0Crp83/3fejeCRToQAbmIdat/IDrcnHZX1ZqhgHqmKFLhfwtE4H39YLlmDuocPu8OwZQ4Rt4fpg
uq39Le7bgz9pPdDe9PGT79efCAGbBz47amOhS6hrUH840gnQeQDCtrs7p4pNyalICwunq6idMJBz
3C51W29oSsMiFFn+DZhv+VPL0X8V2sAgk2ZyPs2vq9P2D4AA5i4AxvMMmKQY8rIu0Z/S9luS0WAw
rwZ/rFBz1NBczW8827mHe2sBkoSspIqkKp7Uk9CgKJY1aaDjWX7mU2A9+/hZf7RMLaJZa9b2M12B
xuuZIct6YosLyCc0srmRF6T1zsgKzAes6g+sQKsIWatQ45psjGk2h62I0LixfSJl5zbDxdDbUwMu
2BXJhs+2ZzenGRm1DaG4CjmYO8rPppAHIoFAHCjZHDyx1So+g0oM3iY6uAkO1tQdGadypnv7RsRR
8Zd5Rd0zfmsBO/YG530D763lGUAu4rFGczMyrTdo3xLjWyJ/K50KQrJxAlTjnbuTBl98g7sPbATl
4jStLSAF0AePXhhMxdA1n5Gqbz7RJGE4cp7YtKJGEzpyasuxjcqhvzqRLAleTc38EYNi9QkV20Ba
Sicu3z49MAEbNvPP9gzixNlornLHtC9eWfDPppD/al+xrvisOyGhzuFJPEftuqw7ArAjWeZboOoC
a3MocepI4yVNZAb18ihlAHabo6q21x1B20kTY7r6UZjUL//MFzBCODnYJQYBLk3bXhqGpa+2teO1
2yI3pwJLzS4NRyytHkhtYZX4Mu3UNvnfY6i4VmFiV9ZnON+r+LOBzXTsVONFMVC8i4hIYhXVHkLU
OcuIDgiUgpAcB7b3onfHX2ORI4Uh7/dYphFPmyGryo1JvbmLKCsqRDtvPmY9frcrgAmJKSmkze/n
dz54brMw6FMA2VqA7u99/OoZ4gqdWeuDX7TesRRXH2n/T3YUmaJQvGlKunBAfksua+5XODFyVDjF
C4DMJh6rv11HkZ3G0OGt1kTkQVPl1rUFB3TE7G3v76T8KBbZqAgfrbkswJWFGX6hsMUYXujzSp9c
8OuBUx4fbvm5JpnNGjCZiU8zfZBpYHG8IjeIT72S0fdB+JKXDIDjvTDBI8k0C3DE8SwGlKNA0xFQ
m2ndoEI+5+kJS+b6G2hxQ8LQbBN3OWiGbm/l1Gs+D7FdS3fQZF7NlDvPjOZb36PM288j08wLcN95
1nnRuRM6pWZ9AyaZtu09b8CJDM74y8TLQr+csFgLrParmXxfQenyrUhW65yN1q2TZ+jDflxntvVx
IlFcWO5Zj4DZ9iIrbtl3NOf+sBbb+LtByaVf90noJ/lrGtT9jxR73Ag1HslLmvv6LllMDV2BNVBp
86YGhY2dfFJxWDv8qKfaVHE8HzQ2vtn/sPImclsWp6jZKgBcVNvOESuc9ftQ9dE4aAmqIvTmAqop
V6yi1u+saNeNoSfuEU+M9Mu1xodbdjS3gj1dK9qjCxz0EyjoQTHgG80S5Wz+i2OveUzcodi3Cw9e
nXWpJKhzn2eRDzTiP2MdNVCDa9pPdtEEKCFkt7YcaH0/wf0CzKZsiDRqacfmxAE8bTVEgZjL5qXV
t2LwNaNkTtcBYGmlK7h6UDaq8WJb+8byQoWg7zNmj8Er2qGiFbgEDX7cDUGZhknh+vyzwwfzC6+f
SaMLGilMOhOcPikIv8PO0NyodebhJwM2PwAzvf9qhZaFhcHmz3hT3d3Qu6D9BYH1E9nyVpO2Xm+6
0jbViwSfntkuLiDybEEBjFaaAR0M/dhpx2R976lRvTlk4q66sZ1GoMXRVBrKFhx5/R6D9DTcNOuo
GLYJmhZsRnf0mlrLfkqr2Pvmx0a51VzPOGt+CpwhIHDjyEKzvyGv+kxw3O+m6Ni8mupeEOKQlD1V
rQcubQunBarjr+JW9YgWG+CpNDiSoC7ApuFJ6ABw+Uh2LJ7QGWjpPTiGc136koJ8Z/imouOwDOYm
nCacTxPoNXo4sv1kojqE47Ao3dI8Hk2AiWKvATorDKnA7zbyJNuTQkJp926OvqxyKOYgbO12I2qj
JYCLRHEZOJKNg8WoaPpG8fuGl1TkJ+14ZjuKQAHjyjpcb7JW7it4b5yTGlatevDXZD0oEV05sXNr
pmTGlKENm9TayB40AKnc+JK8csvvGd7jGfVqDnBYh2D1LgBE3+l6kZ5o1gmR5bsoZdQHNMWPHpop
gWoLtNQsC7yLiwLdy5Jz6SJnjm5zJDStbd3YlcRcLW1sNiXUKm9jMGYCduhGRpBm8wJAbi9usoim
EozVzN8AW8UVqCGAvgvfye6rC7PmI5bQzSafMnzDg6bELl/M6yVD/3/Ksw3TpsRrd0lw6XFwqx9t
I0/PfZeCNcv112azJmYd/UNFVgX7oXvYrUnrKRvSM04XC/3I9PrNkQKhNiHCc2KXOc28mYDoe5m4
PZ2w1gCxYumWXz1mSWJoy6qOjT4vP8h0DCz/0o/T1bRhFfuaOLoyHYx+/bFMxTWqMs0qnX2N7RtT
V4+XG1Ov7n/2QaUfuF0in9M06/d6tJ1NZjXjkaZFMG8Kn01f2gXkH0mBSiGSM2GWz+l4JB4UYWZk
7ijNJgDGhSS3gvU+GnuPFueIFmQukH/BAxoVXQPEO18rnPOQfV5Gx7pMYqArGswlty9jgtLYBAu2
8F7RTVfjdsYXzeq7dk8eWmEAeI+sDXOk6OO7LVmQTso68MZSdHkzoElc0x5VWuIMB2TeD+WMlTNY
FfHKMOA26Kkrcpyr0FwfdfxQtKa5vbNR01ZEqRCFfFk3AUVFxaIrbc2eUMYyHiY8+rEEEaelMt2Z
M4BemKAzkjV/dFCK7zaS4HNiSk1Qc+YfyUe6v/tIDfkwJFiHkHxwQBYBfL10LnQ0S+p3l6RMsuGF
gr3L5CvxeJDuat8ZthN4iR5oGKbBq9Dm8DZ3ywlZJWAcSDUpaIrM2NFNOPZK77YkJwclu4+nQiW6
597eSYXOlGZ4D07q3q+P+dIlBxVmcTT3qPc49KV9n9jMcYDK+9zQTrS1a+uqfvTX/IFmNOiam+66
dDY3Q4pSxWiBA+ADbx3GFrzOOTD3xM+uhdK7Tl7SnAYgrbgnNaWroc7d02oZ09Z2zavHjXNiVvVV
qqEBCaewqIB2unTaFqgJ3LZLN7wYor5xTe1PXJ9BpixEDLAql34pn0CTjtRw3aFqPRMOZPuBw2Ih
cy8clMFHToAql3chM7qLNVRPsnzSEy+L7rL0KOWxnKTGAhAodARFp6H6a8/N7L8kWtDeju98Zpw/
mpJtmyTSdijjdVPqNda0DtC/gyBPtvREzsUTmR7LMdZ6G2BkaBuSqec1KZQHGZPJXajfKmaks5/y
MQ3nhrFTVeO9RlKzyKMMC6fNiiaqc8nT+oxtQn3O0oQ5R2+a7YfMBNqG0JIibVAT+0J+httd/fo6
TYwLLwQABa8290idGRgqj41VA68NzzcJLK7wOss1a0PTAECqAv1UgJ0Bm6QvOZiO5xw6W/usbkFX
iVviyN3Rgh1N5S0o3K/3puetfCaTlvzu7k0KMvz13m4B8l35t93djjzkPd9vd2Md1Eg6aTHobGUT
kl+ww+D6w0FOqdPoppXIB/cW2G5Ep5GU3rcikeo9CGlp+Ee3U2csgHjNlp+d6BqioUcVDG+TTNJ+
kIgYLsDArqFXpC9v+DNIQSY1AHbJS9GO4I8CtIPFvJ21AtalWgt3R7CJBKBI2Inl+BNHqIbEWSRd
svDpwLH9CgfLZGwLODuUJPQd9gY0d33pQcbAA/kTKVT2YM3DF6oIil0cg6x2m505D/JX7DW+UAXR
nXyuuw/lwp7iDBaOSlQcYf9R/MKZPpSLOCXoch+LdujQo+NpB6sph4jw8SwnH549kMokIAxBH6ej
XbA9Sp4mwZS7NGmyAeRwciDbrsqTYx0kQ0RactVBqUVKGhYOoO1q+ZkaXhnp4teRBlYPEWCd2XMj
fiKXhbcPaxBU4UC/kb7n21Fdpc3+V4/RMUrpYdloXudVD2h9bXnMfbSq1GuDI0dx5QlZoiOfpVug
jKUrsqOrj7S/tes17aLPWROjTmcp/6rAjHemYa5j/VAm/Ylm6+guIAV915KQeWlxbgV7I03L0dQP
Lh9Od/Kiyh+xl/rSBE7+0tS9t58zrYnkVMjcpJmjbNbRZ83L4oUUAzMe0ODoXWgW+3H76CETopwo
kGYDAVc53QUCZJ+oT5qSqEMjHjhvupde9OouNo5pW7BnPeQ48v+sAU16B0hpH50ymCYBnk5+w3/Q
jByKdgmBU9K++KIP2GmzW/fMcJ0dgI38jTusBsqCYsdtdytaZB7UxqvTBx2IZmOFjkps2kghYTbp
Uu7ffkXh7JA0CpEfubqQiYE+pjC2Jns/Wm6/aUcsf7HeHdIt4CV7PK16Z2P0EzaVpKf5vE5TCiwY
YIdOrQnooTGIPPCIPYIYEgD+9lJaGy/lQdQOfvU4Jkv9iMX4GF1rsFwNPICi4EKWVawsiVYH1cQk
m0CvDRYeUZqROZq3yerkak1qUvhxObQbugxQnpy7rJTOJCI7NdggYwWlS4+tEqq+Fk8DlWcDsEts
p94KvEijarloelMKRvOha1y8TD7L6rF7GzCPY/MtG3iaFNU2v6unVuXVXY/qmGFq8w+Lr1F2BYJQ
Za0Cqipu0gLqpdoguYcwCLYF6wjyvX6yhiAARf6JaPQ4Pid7ElKDMsnoSilUqzMpfAA5SQ/AxSAM
qZX1b8OQQjfn1QmVteyZ/n3IWRue/DH9XjcW/2vIwhaoGX85PtrH47LJv3Qjc7c4/OrOA1A8T7aT
5rsARWafUxc4WuS0/h3UiSZ9ytnPvtgV+DjiZK7e/imWP96U65Ud0h7dPIK06K0UkK7u/61KSB8P
WeX37nz3kVHTZo1MG6se+vxn1RzvgcqXhHJK3xHPwOmuDZqaUH5n5NdHWJLQ4LrgchTzqWdJKOfK
6frFwi8sjv27bRzb2HJ5sTYBuavjKMMD6YDc8tA2SO6c3AG1A73Qk5CGlynDDzIVSFHpFVVJFdwI
tj5a98FsiVoJVTl1NyUPKsaiKzml0ge6TAtR1lWXKCuv0Kx3X+BFYS29ZSew2sl3wdBRi9Xknrej
98MRvymGxhMjJI0Zp/4ucQP0CTs2WCVx/uyjF1zoyZScbmLwsgNttPgNUu566+E8UbIaVEgQbSQs
vSZQ7UHlUV/ibitFAXrURRI/hgKs9jugxa7hjZBcaFi1DqejrNF2EhefhASOn3Y6RVS21ZKYAjs6
73azNoIoBtV5PmpBvAHFrSaOHi90xcuE3UxjZwyrtrNOurAgsztbvIZxX7TOf0hO7h+FnE0AeAWx
O6LK+u2Gk+fjYabm4mb2qlsnJaIr9ZpwCBCDBQSHD469BkD8LgVqMfghzhPH/3Nd0sH9YxCXNFdG
yJ13/t/4rrNIG5GqUkk9lfyrvWLYID2QRSTDw++aBrxLCHJKAyo/uiJnBhxy6bwyzXvg9ndKW6h0
Bo6NkfwoC//Bz2rjqBR3dqAtbXfMxHdLKWTyQ81nM3gAG5R+VKKmy6KM6QESUvj60JdGfhduviE+
vrHHYqo3UiaqjuhKTW8KHO++n2RzE9bQLIBsrBUQUxEmq5rweiqx8iaVhS9Oij3a7r6cpQv0Oo6o
foV3qDB2KuN4U+3CsxX0GGhczjcouwEpRAcy2YHrG9ofNMR+Z3tTEzGG/hESKtK9LEAto69j83TD
Pyi4C913D7cCVHxIqATvoWVUipWWeoNHbu9spZBsREStc8bjNcnVm+si0683OzzNdCIeIFshZWpj
aRdDt3VRAB/dbxlpLvyAJ+mepHYdAX1u5csGXcGoa2etHrU4z9kNHZb7NLBRZ6euL1/ixdODkGRO
Pn6rY4AuKLMGgXd+jHeqWZ3hWRprHohODO2JRGRLd8Bf2aBpGjeku6IzT96BLJRc3KWYtFneBdQ6
D+VkG5fOx3qiycb8YPM5/pRrRfzJxjbdStCDTqKxzvpn7EtCUxiQCLDh/AGVV2kYo6IwR0WqXgJT
c+43pKah+TWwVCAwCNrxgyRCTd3QPxsTC0nHei95DGzwbIpiQ1meaGPBxXs0h2X5e6njWuUAAbGa
P0km7aii0bXQKoqyeGxCRQTpQnWNOUjPKMxdSSSFmvPqT8sPyt08lMhqelN5croRFAkoq6KBarDm
okUhFtVkTb59bzJQlR1Zk+EHJiqUikxm7jqgC35awklwp8SFoesPXJvy7TIDMM8bc64/oGqjwqsC
7X0fd0uItHt3WTItmzZeO353yyI7SENmGfk2a2eGjyszdfyPmmLjGslrhyr4UGszkEXYpv0pdkuw
j4H4DXVGbzJ38ddotMFWMK0JEj4T9omA8hiHB3KhgVXVHu9O90izlln8Ofa+0IQCoTWgPWeVJu9C
Iq8yrEMjbp92b7dCFen19io0oIl4xK3+7fZta+HjhVMgeXuK1Wnl3p5t73L9LlsZPxAwPw2E329a
wHrrMxD2kKwnlktlowzpSpIEkGNloJoY4DNXR0UGEPToLmnLvjm4uYbzvb7+VnIfwJxz5wCUFSfl
CXeC3ZQaKNUW07joq6gMSmB0iikOWR8CK+tfnNo3Xyv0K3VL1XwrUj6cPWQSZQzULsSo9PYYsq66
8WW2409xmYG9VQzA77LBvoph6vTjOI3lSYnIgk29vptKAJM73YQeR+X27uFl2YSu8irlYEtrHaBU
4MDl0XGd6XFOdy5oXi80oYF0izlqBxAsfVeWi9WivMrTkQsMSlBpkQYrOADwxgn7e5w8dgDUMeB5
3wKnlQXA+vdb/XvgyfaPfdU/gRm64MHXruvaZ7fKP6+DoX0Nmsx9mJ1miFIzS75pOiCDTDSN7Ui7
9O4Y9VlqPZDWmL3PswMoIVK6IQfs8lcTFdbP3lDKeP3oOA8NG/8Rr9Sn5ZyZ7p9oq0dPAZ/Q7jMW
VRNZ6AFHv4doUJCqEt2twWw1J1+0M1CjgxZwANzRXF6S+4TtYGRr5cpf1qpvw2YsQNnAWAXYwBRU
Ue9DiUr9x8l/9WotuJC4EhISx0vsAyg1W3YANAE5FQlrFHeiI+QtEsmk2q0/99hzX0hEoTINPQI8
QaObo7gr7iCr76bNPI27qXX+tAR2tYS7lnjY9yGqEaAhy7SkkWEPgoun45Vowa/OnRg4CWMLr8Bw
U6BkOG4MzMN3PZmjPCMZpCfN6+/rDComlHbUZxLcW0kHJwAjF0UlPd2PInM0PiEH5rKtjiyTHhZo
RQ5bAEruaJVvrzVIkGgXkKBfRWrudxLTYjpgqzPqnaf2ByTsyqyRgaRGxcgSPh97DhhWlF60cyHy
9JN1EpRiILzGFYpgr1fYusZtSMKqs1BXUABsWxmSgoZU+KkpmZQjuvWkc1ripGnJ+IVMKP5N6A/v
V2sdbm1P6Ln1YrRmyDn5t6Sie+yRFWPYCNaoBzzVDNS1YT3ZL9NgLUClaOtH5mnV4zziBzDsnB9u
ZaEsR4jaUa8fzX5Ij/HsOFGSrsO2E1j/aeWI2rnxqwAPPE5YjCp5Y6xX+fAu19EKRPYMFGbHuXb7
7Se0w6Sv7VLb5wwOAGxLX2lYJg6cthWY+zSthUUBC7JHWdFxxYlxCKL6XGKjdYDJv/S2fTslLUGl
kTYHNfaNcfnrlLS9qJdpsYq4kG/loNsKkJ7oiOyW73m9NM88jfXP2N1tBjTdfauyeDrFltOC7g5T
sHWwbTr4/SEebOubO/ffWetfndaeCyYY6xsSfzPoI5cEVTSLtu94vWOCRBDHUMklF5SENFVD5bIe
aF9XswXwSHNIduRBdmRiooRf+beEEqqiZCX67XSYoLUhPlboFolFw50agFh4nRpsmCO7640NaZVC
TbkNxp92/fMjdyVDZ+mMt4YZm0AELwbdOqNFqhUY0K1gQaWrGQ/3nTN5S4hy0AU5ZEGkShqaKzXJ
HGFDChlGxCITP9GuERyiWa2s1okyd/F2ZbkcCeovRTeulhbmj8kAdXTq297TAIqeQ+ex5RADseqZ
pYURoWRr/CNAcQWBCmpgnHLz1fyB8rYgKpzcf7KWFLX1saAFHT1tV4Gl6ivI5p5Q+MX+g15C4B8C
f+PFDWoG5kNd260xviaprz9hBTg+ac2MpBC9CWapn6xlinxCplZ/dDP5/JSgala+G/T3yj9rCYCw
LVzUeyCd310oSkfsEK2Ir8JwIx/OVryE+ClonoKsKMNszNbvbT0Z4D3O6kMWBOt3kCA+4BeBv3LX
q5/GNAW8IkoJvltFA8J3VLUcaPqBGbm3aX41o+AliBm9XJCEiJvKaPHyX53gUWx3/YQ6CrP50lpu
GZoMOxBUGZ9mb3We8G/QHj3OLfQDojPJrpCgAIWc89SMufZocmAZxCHA5JxX8E+xTw5QpHru2a8k
KgbWhJa5VCeS5UZu7G1Ux22Ug6unGy5AVWgIeAOKAAO9JKz41s1eEdUx3r69qw3WluaBVtSP6Jqt
H+cyA6EqHtdbRdtRui3QZXorBRKY+ARL8HLCHQf5oxFW4MDcSaE0UCrwH+OYXnwhSEaD0ybT6YqE
Cux/HTTyaT4Ca15krFpe25dcpKho0BjOeuvgrMQpkTe6QVLv5xx4MMr2zj8Frn3ooh5sl4pwLZE5
kjXN0+ppZWtwVv4kpin3nGqPPxTt5KjjdLr11Ayz8WRbjEVpztl/2tWMZr+o/hgyp7q3wOYkPeRF
wTcrm7MDDrNQXikKDcdayw5116wbQNNaN1PA7VpfcJx31TqVfp0OJmjZ7nxJO09usActZdW2+Rbc
Sxq2gv3tEJepdZhT9+udXNkydCYDOXU46bUFEiVlZ/jmFJUisJLRFfkmDIEd07oJrGJiF8Iic/TX
7TWfKw5KKF1plebB1JMfKq1JcqUs8/wHzWh5Q1d0zoI8vXEQSrkKmnNzd60U09AsJNnRSqdDcYfZ
L+AoAlO53FnJTRNp7jZVaiq3V8pREa7FS+5FwKbt8ekpneeSl1/+h7MvW24cB5b9IkYQJLi9StQu
eZHddne/MKY37gRJcP/6kyhqTI+PZ+Ke+8IgClWQLNsUUJWVaSPX8xqDlnMfyjzws8kAUBhKSGvZ
OPGJZkegcaZIJs//FgRJSn5NGZS/RJ/tBluy9Uzh01YZR298Gu1SRfhDPD7TVL160DE7EYPPbN8I
aTlg+wKlz9jUYNpsgi/zCnpR/mPFEruSddGM4KQn0qCk7l7tcOAnWghYB31XoFtsZaZxCHxjmewZ
FBnuzH9ehCzXOBQM58Wul5BxTxyc+LPJ232w0xAqavEuBzPVioYU4NQ5Z6uqEqGPXlvTJyNNu4PT
3NEwr7Q/UT8k+w92Gia6WLuZd3sny3u1XffdO1nsFFRDmWUrwl/c4qA/eqObqTzdvnSuuUFn903Z
nSatjJ9DPpTnzuFQhgel37DOjA6tpspvdsbOekfLzT6ZVdkXqfENLTDbHCwTmFjGqMfqMMj2r7n4
+8/SMNiZdT+pIKKw1IebsUANeRn3VFOmaKTCb+5QZexPN1meVpRPOHey594U7RG7SbBeqaHZx8N9
UUhoP2MknJY929CGZ6M+u6d187V0B8DN1FTiVMParp3oAI4d9oxvmHY7eHGzodkmCv/X0hmWDmKu
IxHl4eSPZZOkm65aw42d5pqPy1Zp2VottqwBPD0z+2RHNtpDffBzcFLejw6bV6KdWkRaZ4ufN/Jo
hebpZJci3dEqYi9CEpiTG/ipBwXUGUlgxdO5y1J+ISCB0ML27PDg2SCOuc+cI20Pbedz5RZoWlaX
KYvRfgyqC0iOgzrCX2aQEL/5OKLao38dxLqtN9wtdikNEC3X7nVeBIVpYaxcVWH+sBQtCqWvbiNY
lUE172+Vb7qbufFzz9N3Q1R8J1b8d6T7NbPAPDDkRvWDlXxajUVprvGUyHaVgg/QhZcpeG4cecFp
ML1yS9iQFwT3pKzQQaTj2LEvMoZkKY2zEYp+tACzIjB2/EtwbxZym/ApBVE6YBFBHLYnyc7z3zGZ
6I/545jgD+Rs1e/gEWS2ahNSjVb/uHyGvEnL3YjExOrDh0ufmZg6qGsCyrylCHJZfkP4MZqozOdf
JJlnr8rDDkItSbb5l0O3ei2AQ5CxtR0aoAREVrpAWCCjYvb8TyqYz0HZ97OzoeWBlCfaxIPJ2/Sl
y84m/gRBo9qmuzoL+KPnmjWI0Oz6e4FwV4VbufExPDEab2PXzFyNHsine/DR70ZkiC90V7RaDG0Q
UDDS3ahm6e7TWSaftKDDJl1BwSuCiBMeHPm82gc0JvbJSNPgEHDQ5NaB06jpUWXl4+WdiVwozKwa
cAMpAHnTQ8snk063zokpH+BKNOsXTg7gh6I69jxIlbwbo52u3QUJz1ejA01cXV0iRcZLF5p9571E
u0nTn8M8XYcKTxirywR+p0sCkXFTIf8BcJX3dPdmJy/yX+w5+B9ptKwjJzytlZ1MY49OYfSA3daG
ovq4rvmo+cvhku6WM+kUIPENfhdU4z6cQpfzaYpa6GYAcGr9rwdfcl78lpcrjOFkNYW5bav7rIz7
OwDSmX7Kxpb7QCHjd0W4fcL7t3r/BZIvfL+g+8k+e/StuRvy4c/i/64/IPLGOXS2FRrIYzKeHSRQ
kpAnhcq0ylcQ/QS3wPcfG1AOJxt54Nx7nPkmSgFK/yztU8AZke94myVuCgogjyUe+s2ocM9d7ANS
G/5ClydRX4DQKtB1AjwQb6R6VWLIGCxAf/Pt0V08PlidVR+DAd9aazK1FJ68+aEeaXn7CDJuB8uI
10zVmc23i6uKxVCJQC0DuAoa0aSuytQ0dJISRWSQLnJg8ZElW3zIcVmPJiZWPeu1rPfLAh/cQHAy
LS/2wW3xzQCwn18wznm8Tib8jxGtqoFTjF8XKSi2htp66pKoPetT9AtfeWBMVheITe7LCN1WoeJt
jcKUf/SPL6CWj3yo9+hHsDeNX3n4ZNRe+ZoJoz5r1YDzjTJ3A3Q/IeZ+83LkE6BVqmVuOvcgxYC8
9SGvBmS0yix64rqWbnB4dzdk86K0unp835nokVqnk4tux25AC9eqtIzkCwrrtZviEVdx58hAZHbq
oMq75VObP0IKzltrzdC9tlX/R7S99SvU5FpELfqZTLfEEybWfkQDuiiLJA2+iLACz9Wou/fG4EHl
45MlcUaHNIVaEvjLZckxqspLYUdiEw5ZvWmruDkNU+vcBy5aREjXCW/IL/Q++FbqWvXRI60Yuq0Z
WCFt/Tcvs2CPw4e8p4spLKCg43G212ZVbkvJch//yn9iR0fyAbIS+9ouofxUFeOXacqfG8Xx8U+H
UI+7nZfq45e+ST84xH3C9v/ioJVmsXMBQ1mX3Aieg+DqpJNKHVTBc9YVaIlzm/sgwciZ4nYVtTU7
0SQUqELfRsYE7O6e9+zWQwqRMGZvaFbY3ipqwmk9Cq/RnnjLgYZDgXZXQXQouIzsB9fq4rtX9cWm
myzwdWYhu7dtgQOhksnyen3d5Xbx3eirYhM3/QimBQmxrzKt1hG+N82eoT5aiOy7MEf3jDY/6ymV
absFYUS4KYRtPTW5EPdjH55oEnqC+JvnxezfW2h5TzQdyV3NMMaHHG10NpPNj1D3+jUbatSlO908
aAmU26I6NSDhKoErSAP7l/LVHE++84VuKE4HAyohUzYla+IhnzzHeMpWIGjDGw3jACppGZcHIiUf
YqM8pHGXrImePDY648leUZglJNCfQfY1l214iqC4Q2AAurR5APXoIYUcCQSx8a+tIM4LYnnsXO34
FkH2GWLQDC4i+BUP3HizcHgtXFy1Igejy2e2omJ/dODstqVysxc6MRpTGMAsXw2ZcmhxsrkgOOpa
B7AEYIFUNhxZgPRf4qR4HqFcWNrgbDe8qZqLiiKKTm7Zl9esDKwntQYFGfbYn6ERA31iVacsgcDZ
0RrhpCdXA6Qu6aWZ0POuujTHWCAP6dXpgfo0NQH1bgdtngdDZVNodlSzy5Ccl9jF2VOxNLs4/99j
qZGU3gbFRlMCsVsbfI2NBY2CyJCOH3DFfruMm8CrHzt1CcFLv9EYfGhIEx9soh9rnO2xFshbQDik
houN1l/WIz+UZ0EHXGk/I9srLl1sGY+QtP2VTP34HU+lZi296WbnpfbDAumAFtZfRlDFIokTQQVO
FMNXqD77k1Ir6UP0YyJ7Gl30Vgz3Gv7JV60iLa9zdMyqyMGKjb1r2+7W0/Tha665PjmEha2t3b57
BdMOfwR1C9gmh/GrAfn3Y1XmlR+q75UCMjzrvk3t8yBy9mIU4CZU9qZz86OtOaWPCibIufLKQIbE
YK2xLtIRh5O26w/uVBpP6DXptCc0+7WrsNLEpXY689ULNnqaxa8D2iPvKi0TqNDFKGJAoHAnO6/a
BoqdpAKr6D+DcGSPXtHHcguK86JGM2RuHKspyf3ci42Tye3pKYvHK0H0P7Gj/2z8/omdoPiy8O7c
zkOqN8X524IigNUG9YqGdZ6Ej4DS72hElzLS1kPkRleRDTiUp5DJ5nnUn2kyRQuonwZuuJ+HdVPv
0GTJfBrS4lkC0jwaStfUHjosPlkMOGW1sF330TWCkAmqUsHK7VrnEUAAdjd5Oo6LraV/S6BxuW5l
BG6poG2eMyM4jgNj38YxyLammxR7cuPZ1yg0sq+aZXmoPlSeT2avm74uqxroCV9pXcH+e1WR2tqu
s9z4EWyb4SYUdv8oghHt0yL5X3cJb2+27O3u/8HPbfuDl9XgVZFGdK27e1550VOm9i9h7IZg45vC
LQ0j3sRXI72nQWzxb1NaB9g9oHRuMudrVXpyR6MgBIEUpHn6M919sMVFM+xcPBPJbpc2/lg/8yOb
WrjVWrmL9AGycFSmVwvT3QcbLQwZ2teqr0C7Ek9AkULxz6PWw6wERFaSCEE3BSDoVexzCf5BwcYb
GXjMmvEvKzAAE2xUu6StoHoQgHfWKefjCNQVjBM2ADEYkaAmgYZKVmTpLvBS4RdQkFpXCUi2/dhL
+KEvpotIe/MsM4mvfpCAEO0HmZKmuhjgB4jWb0OaJH4PMpng+KQRXRrbMs8qiNZBB2TvN16do3+b
FZZ31EiCMlQqlpBP2JWyCY+maqjvSaaSbulCLl4KqQkorOgokMDnneNn63xcomsEel3Sptskmic2
4DRKfWysQUdrgNTnPgwqgMz0rtt7FqY2evmKvm12R5N0GSTPjm6RvWSRxKZ4WaVHrjbdfLIAKIeA
qnTGp0SlfenSxC/40K0HV5HB50Zsn0VnowyC+UhdkDqyd05XiPUSYwdoxBtH0WwX22S4vzoXHyFF
/b00y3rrQar8sZEa9pkNfF6a5rO3pUMLpcuemY1PSTMDnDDIhKIZljJsUTDJq2mt9RRvkRycRAsP
jWisW/dOVuH8GwR9u5/TbCFbQ7siAh5GfcVnLljskFd4kKyvwlWCXFsAmZ6V2aR7wOfKnzjcoImj
rrpXHqNuaTZtdTUyHDGwcbMvGvpu95rbhsc6lDUonjVnKzp3fNCiQPr5UPRfJtCVrcycxX8VXfiQ
cOwhV+14Fm8vY6dJNb8MdObb184Qt5eZvOL2Mm3kuCBA77SxX4HC8tCyLFzT/oHHtX2kIW02IHj6
v4Y1i8I1bRjIuVRDii2EngLLaXxpvCp/Bj6iWI+A/R9iyOU8x5lu7oIqhc6dmkXuSb/jXfGAk1Px
PJsgW8PRPvOwhE9aUR1o+CEce1vdd1LnBjnv0rGBohE2nDP6nqPtamu0Uw4cP05YBvqAILBZgQOt
yQ3jSxFGNjDaahh05jzMkWE+VXFyG1amBka/shjPevcszaJ/LKuUgeUQgL+ogSIJcAH6FTw07GoG
3e8RbHMnMtmNACmA5TxEoLrNgYpkoALg0IChWVoEqKqsmPpHihaQVNlzjn9PmiMvtSJzTMCM1Ysk
MegQcfJ6Ce1QPnqQ2p02ZWPUexe64Y4rkVIMjM4nIa+wym5DEqRZZnUl1b0MaXZx/tfYDipbgHZh
J6YeojXf5m5mnhcQ9ozOpnFQuBV2TIO1XqbpjkJbFU/DvxdZMNiLP9kqb6h8rQe+dwlfXBbb3wst
cx+WpHcEMi9rfveLX6O+BJbh3wtR+OiEJ32s4gOkKNoz69sWqlG40F0tTPfU6DtDTC1oExYPJsxN
L3mLxgndgjaLipBQyQAafXFSxjQNE8DxLUDnCq8CwcttxY8RXjEKczupdUe1bogtwrnMOF8JUDDc
FykQAUlk15dM0fiEeDagpfo1FlVxx11NoCqfmq9GkGhbs7bklrwki8ZPggCKaPfSqUCAZA5bC0fL
U1Lj/21nYBiaUqKlD5gi5mpyp0EUZmPo+dVWnDCtY16i2K6+IrGm+baVg21euOXZrMJmk+hD/apc
C0U1o1wT5Qq5Wc3nZW6uQEHr7WQDKK1sy+yr7mnXILGC31qcb7yQRT8id8rWbZWaj1JLjJ0+KFUh
NzLuKKhVQSOCwvQWVNhy+ipkb1Y/dOT7fV6AXsh1TePy2Z0LuZ9/n00NwPpw2P/ZCfcGva5RaBM9
UOBk6pA0x9OenQhCTeDtCP05+5Z5wQyrpomqR50bGJZg02UC/N4WCFxWdcnK44zfbrCo2YbhA3mD
Nf/domQSEtSDk2EFK3Owm03hxSDfMQKIjcWs2po5t+bnJegsxdouNDE/L8G4zHdoo8z8UD19A2Cg
7jQ9eqDR/EBGeBDIW3gXTbdw8hBOfAvX+uJJBLa3L+YetQw0sYrIfT2PWZDkhzxpTTAeN6znKKw0
IxSZ35pD597RKC07H2WU7F1FkHyWQgrdLTZkVLKd4eV/mcN322b4SxBF7u7ymGMjQ+PR7Xo0E6H9
nAhoi96JH9Pwr4/ORGCbBEZ/5Jz9Mk2r3GUe/kejpdeB0g9NawIM6pVzDmNppKYIF/xgs7bjMkEZ
Dbu07kBqc6+FBgf9VO0XzIU2pgtcSzjg2z92HOMe5VAHBFJN9GNM60cPiPAvoDG09sVYWVt8z/Ov
mgCduHJIHQb9PMtyzulbJNgRRzQ62Y5PSodjAeq8aQI2601JkZQOG+FEi53kERf/ERKUi2KikYOo
MjNF4NNiatKl3kFa8p8vQGtQ6NsLvPNNE5wn67EZN6RzQ4o3opBfRD0Np1n5/W046+fkf8/Ow0gr
Z+dZOyeNq02VehJ1+6HxqT12EfDOAB9NfeqF1Um3O9K5+oqF5zsj3VJko6PnGj0sfF0LKR9js5q2
kZPYa/omdWoG4ceYd77tJeyiAQRxpwEsiGN8hUcUChN3DSWxUjRYXZzoC5kAuOZ3Mf3t5F0erEfl
TEZaAAwz4a5uO7keNICjiqxG84ICwcRxkK30OgovhHqh4TJLzjRLzkjB3Zw/i2Up+P1mGE4wsCvy
jDsH+ayv0nQctPoit+1KYT84ns1XlPBt42QX5uPNY6hcqG458c/BEs0mnDg6NhO9e7JQILq3sK+g
0aBMyGQNq8gb6mMbFN1TWzF+kHlnraKu9UD7mLMNz6L6wRZh/9Q6KKt/shxLtAB92mqpVJQQEFAr
ty2XK5Plv7Wqae5brZY+4M4NUhnad41EwsYVoGzVn6DVf2MjZbyYoYNHetfZdzm+hQ5F15p7OcW3
4MR1/hkchvIWjC2zxfE14erBfVjFe5I9I7Ezrx5+6xYAhmHgWU+moTvb0kjZLJb2L/5mZD6mEe8e
hZ4UK6RrtN/OSpti9zcSP2JV6o75bCaGtikguHu2mJudo9T0Nk1vOc8NV2BxMQS/vVVQje7vPAHN
rqW3HLy8Bf5MATE9B/qxUVwmLXGWqIt8uyMbDaHIQq5kIf/BrNkZqLPQb4eC7Vngfmc1PpXYwoeb
5vikhgyfmYdGj0MJOoi7CI9KX0/w2ULa43eP7c8fY0RPJyTa8l6bg4cxBwGyJ2/BguGjt2P8EjQg
NEErr9UXS2WrI92KIe2RO6feRHqbQ5NvZzkJugPVrA4IxUPRZ1savQtIdPskVAK8q0N32wfcrn6k
zASKE/KZSZ98zxsNGXM1apEV3yYSGRSaDGQt7jF7pN/dm7+nM/dMI6n89UhpgZtDtqoMfACVhhxv
Bmataz+YxR5S12yPnGD3mOU51LHdrvnVGat06Oxfi2uWacgPjSbbc6tpt00gxMFUp+YUNNig49DK
LQ3rpIMqjBGyE5Dh7ATpRAuoU/iZHfAbwjI2swfZehzGdtIE2+o747LgO+MnC7rpAL3Noj1UIkIJ
00n0H5BzXBGnX8YBLM/bqX8q8PZ2upAgCzO05GHxNUAGQPx55MvdGCyIIL1ZUXEt4WwD0XH9YS7N
eXqF46woAQwy8VuqeuOkQ3xo9iWXt4C5NpfYt4AiqvdWK8v5UAU4hl8jO36lI1ZSMd/mA7/ScUyN
ljnlSXPk2RnpCqK12aVUkHYeKY6wMO2LiyFfYh4A5a5w8DRJdzQXF680WOZqFU1zlvVCZkuyeFXP
esWGZY6osTnyiMftPusdELklbJyHA8PpEq3RO9tNHfCQheLV7e1rPzbY1drILEVu+7WxksAH4UR8
cUJWnPNgbDcQdZ9dI1WJIVcbMmKcxGo9t0YGysnkOcfsqhijeMPwYD7zPgrYlm4d1Eea1Yf5sunk
OWwC91AN6V2k29yP+jK5c2qvOhZ5jN0NL+UVOTCkQu3e/TGC1BK/huB34CSvdWvL18+CbCTy5yDU
MquLKKp4FelR8cDjU97n7T0NciZxYhdjvgFDfuOTLRiN/IEm4FqK4eaKb1KIUrbtFhDgZG1rIICc
v/ANkP76aMJl846BxPnIlrgt21iylI+LrSpyUIfW7hcirizDyp+JKws8bVxd658DnLe2nl5Xx74b
inv8z6NoLuLmrwK+9Ecuc9Rpga8qn+oqMuydXoXZ/eSW8dmJsmMHppr7Rl1sJrx7octsE7MYWX09
NxzU2WDUw+LJsGN2zIfg5vcWTw6LHU1YYJe0CtAzQhrx3EXagwPk2D7hffpgotFljYdx9B2SSCf6
6gD07RjnU/I9zBzIhzhj/qDxwNhTEDpi04e8RzYqwD7kO1e/CvXdoYJkdKnrlP+2Jw0Nz2P4K3bB
+hoJnT9nQTiAL9YrL5GeN8dSRNPOG+zoMTAjtsbpqPuWV9kD4CrWn7dwFLRu4UGQD5tMn8pLMwq+
qZL8VFaiuWp2WwMgInBJ9eZKNlZ3D7LLkss80p34YpXTA43+M8iqInkQvNrrb/qavEC33yy8WU/Z
LKg52xYNzkFjUCDr3NgHyqDCjhnVJ/pjsbsRlZJPbF2VVeDhVKWrOodOqKF85q0mxWghSjPzuFHz
5H/Tj1Rr0tisgTV1U9dCw1LBz9Dc42ehLnQHoR7b77ocJ5Q32+LnJA4/M42h+yBui5eoB1qdbBS7
+C2xwgWcYmxbfzF9cNNlCUoFiKfdXpfWW3w+vD+a8MzyxXBde9f2AlqX+jTw5kcEoYLdwpvReOEO
XCjhwVR6W4t9Gb4jYpn5NWiqQ1yj4t7ZKHqM0EiKTKqxZ4MUm6xgHsQvUPqjX5ypbFAc9Pzln55s
ix8dJz7YKHZZT0A7/h69qooWdXCnABlNxx7RHKjbP6GTi+eEsH5Ja0TFCTez5W3KK3/hS3v2yejG
KT/xKdzOerFR3F1pyNEOWmE8RiJpnzUIZADiAcJmJkO0Molxlaphm6OChfSjvaHZuETrR2xGLmj+
MavWsBuXPaZm1wJPDeVdZc7c+LZG05blqy3G2pchJDyaut7WpTd81TTxQ3fz9sHSvfLaiu6BzLIe
2p3mpPXWUKTHvcx/iNRrH4Q7lNepbB7IvHgVqIqQVx2O7UOlvAZ4kXnx6sK+OZqgjfNFbR1Qq3Ve
NEjL7ED5Ye4YiBdfirg70GmXZWW7Lgwtv+NItNyhd7VZ08RbpD211q5ppLnDD/4usjpk7fj8Drqo
AKY0xCEFBMtNKVDzAA5Vrxpo7UCVYrwbLXcDBkz7RH5LrBHVySE16lcyfUBTLsvNcEiaRq+ChTZa
N11JBnxWbETWiz424pBZbg6QUGu9SNAFb/LciHaDGuYVQzoUpWmQ7sF5NKpvvWPIe5rsJ2yrksB9
rrrYuIrU2pGTIWL0iIBwbX4BdBCLQ6FegGazLHAgjeBFs3PDrHpdQmr9SEuqF3DdftxIqFaj/qlI
UtBvU6BsjE6EpZ9g7qakGdbH0wbMMYm+y1perGk8Z8VLVC3n8Tsim2U5gNjBOxR+zzJ849h13p5r
oE6ufBJI2qEUTHbTAiC5cA32md3Qqk/t/G87lZqNBl+Dy/pRVH91DAtZHhe6m0yt/+b/4XVp/X/6
GwV6ud/eDyrquj/EZopG67R3oTFoZfU+ReV75xlR8ArUzJaK+gx6dUDvsO6SuEMEARqggwknYAj9
wsPEw4bjPyItyGte2D2duJy4m9pVFabFIeXjkQ5nrowhmMwyE+J7NGOW+lFik3Q20iT71WBjjgdt
9t2YTAEqcFbdTTxNTn2o5Vu0m+lfgiL+QTudtKtm1850hd9kdXUHMu9HaA2Nd7XzmBQoU9kK0lgE
VbwtxkbzZ/wiTqix29wmh2LKVvP2p9GMvu8AJ9fROYq8EnpzxTP4ffUH6eYvlDaOAqHv9WoCNkkl
l1notOtQCvQiqOF/BTn5U1y4EC5XkDF008p7PJtwAVRjk/UxGiRouMy+TXAFLaMIuhgmuo/ipoB4
iEyKbWuW9d4BfgGq5y1QTdEG1d/kV4keg3XdjwJfKK61R+082Vc2oDn/cGWFTGfXZvDuLZEk92Wi
ySOkmApk6l15pUvTRPbaQtp3t9igyrLG1i15INOHKHR8NFccN7GnU1FFG27lXN5F6X5Y9aNS/bKc
9M4F7vOV9UAMoq8GhcTm4gpwytEQ1B3tNis7b0vDD0GoCllIS70L0lz3MMWJd5z6EG3svOGbeMwz
MBCjV+0y3xrMtVcJsFMbMjqJkR+7qv4S1xo/ChtsB9JstGtbxqgm8Iz9jJtmRaRcQxT/1UyN+TKV
YbypoWwAdUdhHS0PNAulaWlX7DzeBSWRIwDVrMUMaIaUqbt3RPKHsMkFeu6xYyo1h2wzJJnQyeQH
Zr4/sy2zvXSrIQWztkINNcMYoFsqvVJFNnHOIke1jCqzdljXB/Dx6yuaIy8dOnhrE/1774ICgK0M
FO3GHMT8N2RN4TH8A43HEc1B1ygzjKfWCrcgrShfc9E256FBjZeGReR5W5FnxTxb2lmxzrsKFb6i
LV9DE9sztQaSxcYTY9qGghLbbM5uDth13+P3DRBXuEIJqF/xsiwOrmZ1z7Hgz3U/xD8SrWWrzrPE
A1CJ8pyMWjXDlGIZoemq6b81UYW/izy6RZad/SwtwJWWSAtZ2yNwod7KC38WpQGudEUhiExcek4p
UUq3GfosZyNNw7cSWgTcNcxLALm6sTPth17D6aFp0qseOBBlM9E0DlKotT4hm60ZUXplQ/AXNXc2
LnhDPrEbgOKvR+UPTiK2TvmkozZgm3eok0OYaoirby2Y0nwwruQQPfHC1xCfPNmzUpMgIMV3opz0
8lthBFc3a7orhffC6VZkX8JDs4ooHE9wfmIsq9aVNCTS2R62gApNZzZSXhLwTK+oSM3UkGaphE2z
tnKm2f+OraD6ekwh0OJrAH8/64EORJccu985X41MBL9x+EdqpBH5l8Qe+CYx8WdlFdw5NbJOt4Ht
NO+CNGcOsiOeruysbkDDh79W4jv2ehv5s1za64UluSjRb9D2TnMk4uXJKmKQAxlKnx6PMOIeHaMC
+87ifZQJ+YNVlvcnKcIaNfLEu6cLG8IBoIFgN6XtzUR2Lrp24/VQWP0wATDRSxB7xXGx0xqRjiqe
4TAHOE8snnjYadtV+CBHPdhRYZkhfelXakhlZxvYKZ9mqShNs1nk3mYn5fzfseRsRrrxZVmKVqbY
ZSmaRft0sPNAknnJG/H8kTmDZ9dME85xod6gu/du8aRUIPoJab0hNatV3z5KZ7iFgNqEIYEZikNQ
urs526dSfqVuhzg7JtJfbJQQ9Fx8PJWu2XuacFkF2WmVKQy0XVn36S1jSOnFarQOPVBqyxJ0t6w9
EoLns3XJkalV/n/WXV7wX9emCTCR/p/fM441/dbNbFTxhsl50Ku6uujq2Z0NrYbKqHAeTLP2IQss
78iDTLyGqFkch1AOtQMH5x64AR/J/KlXh0i1EleXptXrfRQDoUcuy0t0U7Znug09dlqgRZaSJeL2
EuSG1N/tJea3AqqV2/IUQT42Rx8ELT/S2zX+fvfLO6A79ROYavnZrcxTtH9kYBZY3tW8fM7FZn5b
9M5B5grkm1GAKZU+GM2LAafHD5yKfNgClYBSAx+iM9SYZeJnLEBvIyoQ6xRNr2dPzXRllukHGtMF
Hdvgjhl99KgCQUkudTzozYVm4zwZ12j0D+YVRFcazcUbwDsTayxckfIzmqZDnwcpX6M/cDgXI9po
VyQHLUk8mm7zrMc3leFCjyct2jmQ3GmW1qE7svW1cR7Rw7InE13eLUXO5Ce1ARoqaPpbk+3d0u9u
I8h70CvPYtW02qTJWMnyQQOhQa7a63gNDJDVy2StibEDe18BLr1+DMS2y8ufGpgeTjwJymD9H7ck
vk4xcsh/0sgmqXZhDNahTm3AVaybRgRJS4BJYbqYd2Sd5ScWB30Kx20zee2KXJeJ2ZGXrF4N5cC3
NPNOaOK26CIsMetP0LgIrGEbR8g0BaMDfSTV1AkkK3D9SdzvsEkVd8uR0XEYBA7yTqLNAYXKsCr7
Hc1ydHJsrVGOq0ImT53QxtMQFkfalrtAkFiruBPTKe4zqEw03V0SjL9GpwfzL4klQ9QGSexEApwZ
9snkFwY4y+exDjHOIxoGL4MZNn7ajMii9w5qU+quU7YIVf/5jmz/6gfahWPveP2miev+OjC7XWlh
nvyKut7PQ1P/Luyo92Mnay44OOtoWUbmSRvN4ZvWZjtRsuRXCxniFdLizdMIKuCdYM0IQJ/WXdMk
gJi1ckEd6NPV6trxfD1IuxUvuuFuavmR4DB9n70MbT+9mEIzNzyFXHZqZ9hC63iSMLCQfANXzeya
2cXsWkh39Eur1asfAPbEx6kwipVll8NDLep454larnQLcgx0RG6ldZvFgUTcmZalQWQDZ3OaiI2g
f5jUxBKB/iTQjg9Tr44wtwg6hS8v5ObjLaIS91AJTmYmegI6VCg1b8uxjNZE/Qh6Gb2yS1Ce62CD
LEtzO4CL41TJjjs++WYMLFSEjLAs/AkEpRbjLG5xp99bf1whurU6jl2wRSp2ZucNO72ciu96vGKp
M3zHXytbdzoklV/cEbXEye7rtSfjDbBx6QN0Oq+Cj+XFtrJspwVm4o+mANa5GKEgqIN88c014nr0
ZHAz3aWde7V19uy0BRIttUghe43v8qY20RP07mudbj+OKajC3m2Fx7WhtLUROn/n07i1tPxQaXGv
PYGOxct3KR/EuR8KxTbfFckZXGLTplVEQy7oO1c1qhvnSDEKoUSwau3E+VIVnrhnQv4hr6hKjV0k
Rz4HMSMNVrY3vgtqmrC/ulMsjmEHse3eqr1TBpl2hjzUycV29mS+3ZHNAVMCqH0jNDYCi/Y/lF3Z
cqQ4sP0iIgCBBK9VULvtctu9eF6I7p4ZxL5v+vp7SKqN2+OOe+8LgVKZKVyuApHLOYdlSIq6pt1M
aCg1M9oFjvzHJotFcTkfUClabmJlnoyiTw60QtZoKFWN4wuAHORGS0uFM3TklzJKvIZl8YGGqFEp
96YUJvCEMAvuRxDdjGDYpKGWpXeAVqsuCdixSbKI0R4Bqtf0k90I45kWsEZtWhbI5wWMAu/6pKu7
6KAulXFbIJD9eK7mBRKey2cDyJ1z5TkhxwFaZbi0hml5+GegiPf3CVIh2YIwR+MKhVd6BWTaFWbu
DQjd6gGsOzevq+IbN6SYDFbsi3Z6CfraRGIlrPHgyqKvzRQD5hkvWiTXXFatcnrRyvXxvf4qbwf3
EaWE8el9CUxqOSDbiqOLSbUyNL2ShnHwfUw70gGr3WWppyGdZWZVb9AOczCseOEUe1eSQ2okCxzd
RuwNlcxR4lPmzTaBBxAHFeIxSiaHJBo/JWA28F3seh61GK+6SzQsWBJ1pD6YZokcMY8PccObTQhE
eHqiqMD+S49bACK8f8oEvbPMYD8HEnczyLLN7bZTTNVwzpGABL9oawEMDx01lvmlTgp1H0rxY0g6
cV8pHqEYA200jmTNHvCN4Y40yVCfDcuboSiGGiEyxs+3hENVpz8NBAAX9PwlCksPUXzVsbGbZxbh
cqxnqZqlb57DcuI7rUiHBXIcZeo3w6rXpJ93ZnEEx6W2BVtY9VVM4FUMo0L9bY/A6eEuByiViapc
ZiY/29wsNxqz5BfQW3ReEJjagytQxzmBdvcEUH9cdhMjb9SB3lorsuixtXiwNa3hreOBIUf46rhn
afqznh07iFSBg20adtqQBneyL6ZtP0ckOqs8oBO0+tqwatzj/qzth06OX7QuPutz6xWg5sqt4SJg
aZp9cBfg7CPLlCH95jJUS/a8Rp9Sg+oa9P58ouI+MAEDxq4rij3J6GBl/dYs0vRKIzBl1ifB+o+t
mqgdH/R4BIBOYuR3zDYA6wDYRA83D+cs5kOp2bIDlYMmzn2ComzP5aWJDgM8moQx1BuaoUNbOmZ+
R6erI/SLRMZjGLff+8x+GYCyoB2mPq/2RYq0Mt5fwPWpdJWd300tQysAxxmrLfOYAYn0DKyqvxsz
QpdxIxwQq7pFf6IW5NdZGjlInHloKuzwZ6D11ARy50UXlnlxBHoycCsPvlYAS6Efo0irK+rzgfOD
LIA/1gKV7bNqi/4yHyyRxRMv5TW20QBNGE42QzRezkMqQWPz0NSN4kgoTUmIHMGkuf02jlDXnw46
iFZA0vsZAbDuEtgMbfczMF9p8+5Cs31jss+2O1SnWEb2ndZjL9GhZNhLRYDCS7MAdCqdYqeGAozy
3qlKC0zUCkX9yArdlJcx6RVG54ILhQ8bzgO88IFQ2LnrygaQFuHk7vIYz2ttmJu1aGZR4lpw6J18
PLWd6dzRBB3sHl2nTtKwXeliX6z0MDqAoDl/WA/Cqhr8WAS+pL9PFL10vbCXOf4LvywKXuUPWl7a
uy4cAFzz+wTy/PLo2PwHyQ2BmMkmZsi5VsCpIVk125OToUzN+/btoiQmrbJJfGdI9csqIrmwtecK
H8fxnbztEX+zNN7vlzVpFa2p2TaLB4CzzIuiscVBH2wva19Hm8iWHK4HM0ZCAnC2gNd//ZvorAht
4zi41pd3cmUW7aV0XQRJ5z9zvSIULLkyvaZOXO+B481O43ygMzoga8pOGZB4/ix7p0JDsiWzdfiR
+49kf7wC0aMdFo/4/epzvTKrdw1/dJCRL9RgXjVbmNde4s5qWNiXkUxyyDQ9QwmZQiHx5BjNnSFG
17fM2G+1ttyPURJ7DKkkHxBT2XOVutEFX2bwc87DGLWFzwAtF4PJn2ig2r7cAHFzONPQNYTmR6mh
wBcPVXvK4ktdgaw46GeWI5gmRXUzNXXs5VZTE2SviykthdvVRyuTOV3au5XBVRXiS14qhLvAoETm
b1a2kQH44KJJl1Y25r95XZlMafbX3/zuwlsgfJz4eO9WeILtC1aCR6WW2gZYX8mdBbieOzobbYmS
6kaNaMkYeLorezkOYDo2cCSF1i2BGQSEejvmzmlRX5TiSJrHto9PKW6V/Ym013UWTRIu3tY1hhz0
vmhvgmM2JgXQiqOnIkddjZvGxqmfK2gZBxy+qCZ3E1IFbeD2Hrgq2LWzRfdUAEzBr0xd7mgI+kSQ
0ypQEZNuNbvSG64vrhL8Co9ob3JB/qb3T6Fs2od8CI8yhEt0KCbGlZYcMtyAdB00Duiw/p4xu7pj
ug6MNjqtdLAzSqmfS7uvQGaK2VFr496LGjfcJjEw+N9oW/HE9q9uSBt9Pc24Wa1fHU5I+PWIUcX1
HZfO3dKXURZmf1FB9ERvraAsAx4yQ+DeadPx6VXOS5F8JH+nPxYzZqWL9Nemni92phZfId7B6jtc
pmSXv8LJr3Or6i+t9zjyqwbeL8ZLGgAyELD0q5iGbTXUO5WkKZCqy+lMJD9oJS2qDRhIfuqg2dit
tECA7Y3x4jFl21VGZ3/mD6JpU/Q/pSNQZbryDKUo0kXvQwlQszN3AzQfcSB75U37SHFxO5dHaYcY
2S37XLbBMkdB8tc5ir7/1468kOZsp5DV8lhVt9i3tN1maOPgb2Ydu7mg0DAruWmLQv+MuOHoR4MC
OBw2HOdwFPUONezaEyphECwEQ+2nfJQm4gBvLEOjSJ/AbtlvWhMFXY1Rn/qVj3Q5HcMuAYAz4pzL
uOHSMyRQcRfGnMKWL5bDnUvSv8QzKuo0yeE0MgtG87AEYtWWD8lwAWBp9DV3X4YZFLXoU092bMZU
LL4HpsLr5GSBQcEQ0qfi0NDhKIQuLGNHhaP9grA815ACgwREM6E29/N1JZCDa3Ggwv801x6w0U5O
a5cAyUUjuz1ApZrN0kxAQtJ5tQhA68g2fEZYkzpQF+6iuaCKs/ysx2CS35Qszc805laXn+nwkYwm
Og5A7gpwzdtVeSI3i7PVjwoTOGdZEdyWIINlvMwBoFEYCTCT5mUXJ6tTOrNeL2idINmy2HvngFB2
tqYBtk5Spz+Czt6uul5hg3j1aZwM4aOgA1gEg8+7zH0R6M/eN6ho3GtOMP2Fd+kUvVkv9izOBxnt
f2kDvM99CXnBEAUqIGZAAQBArNpFDJmEqim5D+6s6a+xGb08xytMDFCXo0rjm9wCfbwuRLnIP9BH
zxrQbKUVbAzOx12vjcWLdLotvfd0qO3HXUwfL+4YRFegobENGr2jH3lmPA2iM58F+OGPZIm86mJJ
CjbQYLwsqcfLYAf1pejG56AIrysFq4mUn886UfqU96OJ0Eb6Y7LRXzKnAhs0ONyBFelGmEoGPZoP
/QHFxaRQABWPmx2CxbmrX9CG+9SpOkLzcWZcSOSYEh2IEX7jrmxQzqJNCpHUX8ploqID8qg64N8A
cbTMkvGqF4p0ccpJZfH6zmTWyQokPPoMnw9heuWK64eODV8WXLCh0IoTt4vTigH2DhfMzdpp02mi
3a0qdEYgYNNsr0B9Ss7dBASoFgd79kJ2B1KfKn0TF1+kM7IraoDnKRIszFULduuOxHS+vsYbVlii
7CrotrW/zr+JCNy8vZXMi3Q7BYji+4SYxihEX/t9hjeZHK/hgNXYFg6Kiqy5SGHS0XLAh+rRDifx
XGf5lsQoLavuOhP/AjlXJ2i5O+3BBaL7NEs+slcfOnyICTAAxtiaXtemiyOy7FpZHPupVBtryIBF
q5JvlA5ZshyU8KAxpVD4YCCVXznSfzPNatD1AAsa1qhE/0Ym+rHA0+BM55ETOwhRzCkY8jTxKkAl
XQFQTy05u6l0r5JxF4kUTR75lJ0Dx3Cuxty6PCvQyJyfaK/q5pwFtqAZutB8nVvt5rlUr97M0TJk
BziVj1ag9Wa71cvv673ahai4YrFCHKXWfOGAmUMnREmHCeDwCaUflzE3vkedsK/EX8la3ThLN3tZ
mSv/bE8WtevW93HGweDI5FNQ1hKNWSDqsZl7RyJ8kcxDqrUpWIowSQdtHO4L8FfcqVILnwbWm4cA
oGaLBv7xT6WFrr9XP2QzzVrOrEVuhUg+3/ZXY6YPXmPj7t1YeXDiM5m75aCRsrK+BmCMA8JagcJF
yaZvpCVF4J7aSYx4BB8wADBCb9m7wUa8ao4LMIYm+ARxY8L6pxEr5aaeQwgi7COaWzVnO5pDQcln
A1V+R2dwwjs6iCqTCCeocqtPDrhQlN2F+5hN4R3NFDYrt72m+43ucjSpoqI1PhUTkj+EFB8CDbbi
/7iyAy1c3JvPLarId7HrSIQLs/wC/APHd6LUfdYMwEGSDSCFXm0cXZjP6T9OaRUbGUoDqdkQ90o6
TWqmX5YzowJyaGYPfgZQmtvsLFtV3DBMd2PFBfC3utACA3ueVr6tT+cFaqtzo42mcftMKFx1WGZA
OQcLKM0O04hCfACSq9FMH8c4WcT2qxFpmXK4GVWIb21Ukw6n3G7qR8SBWnAfo+EWTWj1YzMfHDR1
bgF9+LHMRJ/FtbRR3wHINTPAU5BigabQHwIW9p+N2lEHzq1gZyu7/eaEmU8KQ9Uh19xmeEOaLa3Z
kh55ElD8AJvoPjujrg6CacEuxtuHlzi97lN8eYligzOx3YYojcTeTcsTb4lbL3Na2aeob5MzFEIH
brVLyft2C8Sh1KMe0sKYATC1PhTVTvFHgBBqd4TwTWcEBD5Xn2KjGp7yV9DxVc0CJrnXFXnqkS5N
rHrWMJSnLrdOb1DHV8fKnB50s5iOJEJdaLd3kMQ/AUPX3dSCt/tC6dbCccRcOQJ8GEXAhCwmUQnh
BtP0aNfB+Iyc35bEqM+O8b0H6g2hlIGo6uZjgSNrgQ1HPmgWjBiLjyCI6y1oZesjiCi3NIdXtPiu
Hub2TCJNmh0ZbWct2GjrxRCumdl0912XT4+JU010MSSmi0lCtASSj/UPkqwWz0aFF1epAE1hB8z2
Ggdk4INbXRWR1aYxKM3mYaxJ934IsdkLmwfqOKYpUfF9OeYbrRQI6QWRfo7iLj9Qh8EiW45L9wGJ
2dzA0HQDvh9jnS80sB8rkTp6Azfon7EPaILPAE6Am1vtAvQi7pHUGsYw+OIWf9PdrJ3c5uTobeYV
ZWsdUWsxeRVHLgmp7lWVPCAfclMlS9Iih73dBiBFeeOwGNFETTfPVevXsnSrdV590fC/WinvwWvQ
4ja38hlV4DbzHYspwJiCx2hhJhKFWYJgqX2jVxelzTa1LF4SwL8fVwdklte4W8+YfOTp3WRfoHlW
sM4fO+AJ29IyD1XVAWQWeBF1zs0t17MZc/YXJc0CJDF37DWTcZtFx+qNyGbVI9s+lChmnpXXidji
gFkTzL3wLBv2EXqSFt7mHGmh+8SoPhlOh4CXcGM/N/LskRicVY0WtL4qJzw2QOEsgVX/kSlN4mlS
3pdW96SK75TVD7uhmwHW4ydWK4WIEypQa7AwXzPgPaKGfIh/QpVALlbVCJXDi6oexcM1bZpqi7tP
/HP8j9d3quSVVBP+11JWMHU7DeF2t2qGjTEN9aHPtPHazgdAX3Z7bhjo9avQJAbcBdd5QI1SB3yt
63ooOKASyJRkZF8PoA0m01XPNaIH1CoZRzb1aFnOOduE2LsP3jBXF6c50ClQKHKboWEadf25NRuf
sCIB1N9us7FlB3rgsG7Qjo2I7Q0N6dCYl4y5FcpRSndLko+MtBwVzRFKIbQGAf7S4BbgP4DRbKex
2qJkAoRHiVmCTHaVKgEQ5pzgm6vUxJu6DUI+Nuu/EQKKqbgfXWZ6Ci2ejmFsiaxQoeLgRnwYJs0X
BWTnY6oaIKPTdDTW7CzjZreMYjAiqpnokMwqCw+3YuA3V6s/Uom7bnG3yumsF+a/iFX0ewt1f/Oz
hh5EdKbpdaA2gMMrNsrp02Ua/XxCR1AOmOR5aKD8+dXGJJILVK82d+G4X9288cWQxIpZ8IPcLZ4A
dvtTq5k4IL5YAHscL3NDKxo8kYFCTQeacDQOvKMZp9openZ0nObrOukOUXxQSM9KP4qjf2z2YIGF
4bigrA/RF46s95UQ2VHtMJ7TovlrhWx3LOX4eWaZiPzMKO0o2Gk2tl78H+xTcEkVRWyfZSnkQxHp
5WYQg70HtWsXeFqQVb4RZ/bWMgb5MGYC1bkCrbmnssk+kYzs6IwOCR4r+sDHu0UX2Cct2iQL7q+u
31msaywm5KaYIuMQox76XHfTZ12JxyrUwwuqquvHAL9dEi+j/4psvQdA5pSDJBSJQCPrfIA0atg9
AS0UeHe3IdUoB+DYWWZpSLMydIIdDf9oS+XO2NC1/pTX0y5qjeyzNgCCMoxF9oXO8qj7z1k0z4YC
71zgVBJZ1/w0a7x+AP1HuIilg4bH+TQUAdtXmZ0dy4aZV1Q+5dsEkII/DW0BCiLVhivnE1OphY0r
wiz/VV2AgroOmGS2dvNKqpGK2OL11wXU6NpoxzT+0jQlkD9BLn1vpnFxMbuRg1YmKr53qAlqBmAP
rxqxaeeXfxnoUTuxzxqDXehVz05lgWaM3r7QWyENawdsuuuQZldlHcUe/4uti05gkKMT5aMmcSen
iinsb/MmZHdLwVQSD0BNchlorYYqdvZcfi7n2UW3H1F60pnow3M33COacGkpYMIRgTid0oFnLN3l
qs42q04xIyYuEdNVseFh5U81OLvsqJvONq+/4Q7IdoBCQMAabXDTeXg9yKAEp/06JpNFk4SzdWg4
sCYTcrHovLroNFDXuE3HTulQvnSVjpJdfHKP4GX6RNHZ3m6yvWFFaodcARitZP4ilXbTshr7Uzwz
W5GWHjkTAAAR0o20+mWYfdm/+QIEebYnLYrwzitqcZ75E69L7xb31kDaBpRBionb+W1Ec2Ef7mmO
YuKvoz/YoWVTW+Lsr5of2AV4DSWf5KVu+A7sodWJqlmEjND4b9WJAw4+1EtOaP6OgOB0WqpbpgF8
zMhMWDvE4OoNtcxG+MLuOoT9t9QUS12wJGONgszg6HBex0vHM42b2ebNOOcONv7KAp5hUyCo0uTT
Ke/wVjHFJftao7vFExE6VogFSBfaNcjH/pGjEhGZx+GAIjD2dTUirUIflVdpYX4UIioufa/+NYBn
AksDcAHC/ezyZDqtIkCIq0MSu+WGZFOqZYuuPonPEpymiy5QFPbSCMenWtvWSV29oPOtPU71GCPE
5pYvSct+OImrXSfdTK6jUtGmnNXUYBnYTtfRSZah/a0CZNCrdarXN2uElhZrvOme0A1UI4Jj5C/4
dQxl9aLrnXnM1VyMMInyxRHTP3rvqmvntMNVDOO/YtYKo1Z4g1T28WaLh2T1Ms22gYbGZrLtdeOf
RisaD78FgP/m0gYJD/JV9vyeIeqy9KRZFadqDp7oQ7YxIjRgkdrE7XDrWon6ZuVJ6aUJ+9YXWXcI
gTpwKIcWQBDzmRPEtzMU5P5H9v/XW70AFr05KlSEgpdaeWxuL46KwkaBKsNuw3Wd+QmyzeaGYk00
7Age75ua7JObWqxNACrpVXaZ2hSRSXx99EaKU89jY0vDUNcsb+pRmkHDVouf0LCfPIo2Yk+1kf3Z
qGqNz6jpjz0KaeeTch+1yetATIZAV1O1hxxtlaA2RkCcNKYkwF4gZfJIQzPT3Ee9vRmMfWiCDsn0
0tmIFN4ZUZy9nFdZjeKpReMhDJZVRQ3QJZ4hfknKtjSmXW332L33f1OfJh3iMOMAZpuKHdFJjG2m
P0IBT2eE9uZuzqoPbwo0RAKMFN55qHld7KxZ/5eHdwq0BMl+KXy0ROroxnVAJxFr0/TRUSF4U/v8
iQ5aM4mtljFUkRl58aQBle0ebe/3q4bRosovaGN+JBkI7sFVysFfZDDgs2wng30v0D16oVmOYPfR
QvfcmyVQi3Rs2zFEYFrkT1ZlRPvIjgoPJC+3izD7ZyMwo0/kogQ2iW+0pu2TwgfX7CiAgGh2auzJ
wEQ513rNtAhdcymF/f6aaZasPrjucYrDrVOMzUW3Jt0rinTBtknQj3l9HUXzqDbiZS6tu2WOkG5o
7lWz0JofiQZKIEIRFi7Tj0MKUKkVdjjM5TfAeLl3HDV7V1UD+W8OeDvzCDXAy6hUuCXNI9qgkGaN
4Og6erUjzd/n/mtHQfSxwgvuf+3WudlO9R170sKfHWVtw3lzks8bD9n2KNlSwenNxALXTEjOr9Mp
KhY9RrC5pQ2mmgWQOJh36bZlnG74xCKQ92FjIvU8Aw0XbSYPXdK1t7EMmdhWoHv2l/lXa3NE89Ny
+OVhcZgxPP80qRhyc3PiSs8cZAHb5LQMTRGjaduds1Rx5fq2SpJTMGe+ctR0bG9BZENPcEEz6Vql
19nVlDsarAc3BbW9Qt4pbSOEOMscLW+d66L2texDIE3JFPdEFSWLE4O42lS4eiLJ4m5KFk80CvOM
ozZyeBq4bZ3DtvecKQTHQ93o8r6dD11ayfuUjeccG/6TkoIPexADp9s6FaNPKnZowIROnSQ1drLD
Rp6GeKvqDHQu4d0KlDzgvP/ldZl4dUuLdAr/GTojW1AXpdssMUY/qJQ6J2DA6cKuOivUJi6HZh7+
UVa4Jcg8SXvEHtWxxuBIIzKjM7J9o7f6eqezDg0Aj27zDIm01tZ0VCOPhe+2LmK4YKMBP3YOqNIN
nSZKFhdXShsId44vZZjZR5Jl2NikHplnNiv8aFYE1xqEb05fLcnGaAA9L1u84qIMKZuwy3eMuzFu
Pqe4cxxoVIa5eUdnOZ0FIEXrtaNdMFQYLKLZiNQ609QBlRr+u8yCH9Ga0BeAabQxCBT2DIO3CBeF
Py236DALhMUROy6XJrUk2E+R+BKPcXSuhiZCSRnO6AAWIvleRipVURbImMyK8lU75uHBciTY4j5w
9V53VjEy8cvLakJr0nCVrUM6Mzo8WQAP+2nIUXuTzoU/xVyeQ2col06GRYi7EdtpaXTToWk6JFMu
35iYSXrTe2O8Ki52TWAuvsi4cwZwOn+ks17Tu1VIuVRAiAJpEIryWPRTAxX7wTSM+MEuw+SBzkDN
hn+pmZX+OiHmWdfOgp07mWyzTtBZnw7pue6rM6mtnmgyKmK0QoB7luSkQXIR4c5to0qZRusBP9zb
8qsuzdLyTYWY4KpMKk1Uu/sBDYJJi3dG/Lqib+Uosl1Tq3rvhHX8jaXNd3ACplfUG4gnNESDbABa
QZDzY5fIxgtFH32zNDVuDb0vzzRrO/gd2EP4xXG7+v6PvgPWfY/4kF6NNBZPReQuS+aTZh8BroIS
76L+oU+Z+Zjqw98a6+zHypxQHBEgWV/g9C/Q/izyZpY7Pe+2sZ4oBKvav4OK24+KF2/1Zz+rnPTJ
z+/yXOagoIxqr6zA4sGCon+WmtWe7ErYm6wz+mfTAuqGCwgmmiRRMLGd1WguwDvl8ByZHRAvzBbI
Y7P+lBa2r4cs8Gk2w87+jbcx6PVrBHQp0u2EnD4thEYOkox872bmt2EmLlF6fgJAkgeUqfCxqQf2
iPrDJyLHKhA02Vsux4vmrIlK6G+rlmuLw63VKR3bB5ZIQM3pAsRGXAGRPEa7zp05BQBJs0bU1qCZ
ll5UpxKo+EAeOxc18t6mGF6oQk3LnM9W7oQPNAL2w200Z/dBdbSM6M35dY7esedR1SbBNs6wMV2j
lQBEyU9l3Twt8cjQ4BkNSaMgJAp8NtkJyLdP8RzPpAmKbJJ8Nl29/S432n+HFoR/mhWmwKVFgJRC
pTXQNmiNwUAaDqhxb92PRMD36npRebV4c1W/y9YYrJmhhZ5bw26+4lWcYCs8apoQ2wkdpGHr8qtu
6L6eG+FzP0n5jKbPb6qb8jsSVejl9dOwjnY0LCKtuKQhkClWAyAcbQYNSDEkAu1ztuXdiC6A2WUd
Dv2BCwMMV7Pz39cDA6981n9brx6MzgcSggQUSiuf68l4u54Zt/lV2YGnQuDUJAPQL6l/iA762qX0
foywt+axEiGLN0prI9II1gigYcQA5Eyuw8D7e7oyTdrMsyblLH+7G5vxWXWqAYckLm35AFDBZxvd
Ew30KgJreRtVJxo21dzOwvEiQn86igH6h0gPTrUc4gYp2OQq3WS4J913S/FYuy21rDJ/Tv1tKbq0
ypbnDNvrTT2l5QLKYMwwDAStMObtFvwA4m5BVQDdaYwokRUu+Ao3qAXcm7ZD1NyMF6HZNVunBp0l
ATHQIW/zZDEGsy5AqKvIBtjD/9E4qbX4mAkw1K0O6YwnQGVcV48kTy4pdpuZFY/3Y8q3CGPwKytQ
8kKH0A3OuohRjiuHHB2rUwQS2Bj3j4HG4dzcztxcRz46K7TNaIU9MOeHT4s6OauNz41Zmg/kz5g9
Iy+FyjQjNY/rQkXr6F5TT4W/yuzUsg+BYaKP9vWquqAb7kf8iJwQnCGrPMKFGkiWXVbRerHLxSFC
id/kgA0lLUEOgIX89oJpou6/BIbLkSw/rlHUJXQ6R19X2buoKQgEjKPKNAD//KZGBu+CtCR7p0dD
gAMhT+Syn0R4RgeiUuNOeuNOk9Ll9WYdV4427Uc2fiI9Y2J2vXmvw4fe9MQAoEMb1QLpnsX5VoXO
eHa6WAHfytJQS24j+4KedF0/JQZyMpEsvlfos3TuX7WrJqjHTWYG1V1Dp6shbl4oOgEWpbf021Kr
LTXdvhkvp2xG3hD2hMz9GARI1cz9uW9ac9+36vaTVXu6yyzUAHVGl0mvi5M7A51fNjgGwvCMfISG
52ynnWj4ZgY1SkG+ofl8VnozRl29BkTn2YrmWdOPR1XyN6L3KsuYtN9MpTaebNvQ6fJ9ZuSf6RE1
cvtURE5/VvQwoYfGq2x9iL3KVZ4OZxrRARBrzlGA38TMk7siTZyTrXFsNOdDAJ7kB2TEbdwRKrEL
dQy1Hg2q4Azmua+h12ULGIre2pBmbRTWAQ+Vf955QK6kAoKatlmdrhr9lB6mOU23OKYJV6EyTm+s
cc/w5dW8Oke8zQTtLOq2cAnLkhlQ6A5WpYOSiC6BLJHbry88ET5d67oK2bXlCKzEmiH/E2/xdmOe
BGq2LmieTy90xrtebzY0ds2a+Z3q6g3KXY1mk8ioTwBy+LsqPpbKCxpebsmeDov+4iq3YuPoGMm+
bQzb8hC3QQSTbQFjrG8mu0mA3XQF8zDi1269N7Bvc1AIAVIyL1UaCDQMP0Px8TDjFpR/jfEG+PQX
wy6+NiAsDkcbJRPu1aj6nVFLX8/+AUrABrV0MQoOZQ5aQq0+Wc0B93YEyfgxmbKDpdmnpKt3TaQ8
p/jb7Byv1I6IKXmCTYcpRcVcKMCcKu/1EPjKjeOPtrZDYMNvDjwHMZVto5pP7Usz2ecaOGQy9nPo
URMfhIe4t84DPs7Grs55XxybuNqJyjhUDFhLEihHyU7nxUm6lmdn1kFvkHdXzSEui2PYWXs24f03
qg9cxgeZNT6v0BbSuX66VSgUYKF5VsLTwH9gq+ccJAfxAI6x1j1i13Y3ppOXaIY/6f1R5QAhKLzH
XGhA51W+qLNdl0xPXTPcJSICkp3cWeD1YvqALwnm29IXodglvdooQL3xGCWQnfIBjnFA+6I3Zbk/
Xw+SMfda8mTF9iVAK1RlqyNuZApY+qVpHZrCwQfCLzZPdtjnHSr836QhdnUjfMDRoloIXJHYaHR2
vEuF7g/gGHBKtc/Dh97KN8j0ouRaHMM82aKiFuVLfMviaacLtFU0/b7n5aFwkMo2o2PGh11ph0fl
2HvUvPp978VOvx1KdWzNAaVwKJiQaDxIB+DzBmAzRLxQGcexdZAYio6KI+Ud3IE5xVeF5fUx84tc
Hgqh9qEOrtMGD1l7Ohehu9Pi/pAGII9DC9ooOk9UiFGFz0CF3bmue0iCcOfGoxfW+EKMbJd11TGQ
6hGPlV0COq4AT9S4wI0OSMEctI9W6ABiah82uW8EQDAUNhrL8aWosGKg79DTvO0ac19keB4giFZF
5q5XPSj4gmvjjj5Y03ZJo+HBXaM7/3kcp102otkfrVIgCvN5Wx0VCJvS5gegAvYO5ztWGnsHZDBd
6veC+dwGaYGqd0ke7dsRVbip6QcggQvwiTVm5s187266B6TQTq9TP2Dl3gH7a1ODuUH0PjMnzwFU
E6DZtt24w60YDwqJQqh419boZe9DD0XVfjJofqqZHkKCO3RIRviNi9AvAlwDGgbaqNm1o9yD7tPP
QgT2gwkf7Q5Yi9s+TncVmkV05BdY0voWHIEXy+cxcFe6F6mDRsD0AolteLfjEhwOqTyhwBqIlAao
2DRPcP07MC33Buiad2WAcnWFNxE9A+sYvomFbD6jn/mfKbCTLcutY9Ca92aTBh5Hx6JyY7Ev3dBr
xtHAtxmE7izaxzryNm4e3TuA+QPDzKbLgUgX2uEZxAyfZeSOm0YibIIarKvWJv9Wkf7FGbU7fVKe
66TfWwtBf5RmWkBCAwEjamOPtsvz7afQTb6ZdvlX044RUGvVHnfIpP/BCjDJ664FYvmiRV1d/lDm
wxmvUr7NwQdXJPfgyTsNjnm0gBuOl6wM9X3YeFpydDY8vyjL+BaZzaeSGT7Kb3o09A8vNrhvirbc
Ngr4fCwdp63RRt/M+f2zBBNN3ohPYqiRaAvsvwuFNITlBcI8gl9qE1ryAQUN+zoRqY/9yRYPsXs7
a/7STa3xgzDaWg2ePyAhbP2Ejwcwjj52dv1SyWRTtgky8n19b7X6Ju3tHzV7ANSWuwut+lGJ56FB
gahWf5NAN9iIMLtH2cEeSadi47jNc1Rb3Yb9D1Hn1dS21kbhX6QZ9XKr5oaxIWDKjQZS1KUtaav+
+u8x38WZOYdJCEmILWm/Za1nNbeSlEY/y/Eo6s57kVdnuaBpFPLQ6t5RFNl1maw2FOoQwb6rYnWa
vxB5nMxS5gHwlNEnKMbfpPZgW2osm4mg6gtaR8JojZjw1chO+vNWTBjI63sOfE94nM3ljPdhit1u
ebQ0VNILgzLd8OI6Tf86y3DiFnxbCU6sB/ORhHWyYEM9LR7TLXtbZvc3SsjQhFm0TMsLKfD32bk/
Omm8dc2+142HUs2Oy1yerYR872reHk0rGrTlONobUUPpCTDurmF3AhKxiFdQ8sXgPKZrs+valZQG
+d4S6OzjWglFs4SSfkGRh5JzX19cNbDlGmT6UzuOj7PKw/Yr7ZoTqJ1j3i7HWus+sOD5ePGYHftJ
W3/DnHmZXK/2m3Y6GMMtky4C7o4zUue9arVzldmxYwkkw01c2RW1UvOtKEbKQ9p4Z8kviG/RdvY0
faQu2KNVEt219gmxSgS9b+tLWaTnpFEOjU2+BF7dj8SRJ4NIAG1hDqYuxXOjRGwcR1Rk+T+Rb9/Z
17hZxDh6gkKglzetKdy9N3+K5g9uYP2UK59gJm1fY7oaCARXxnoWevGga8p+6szDakwPyTgcJtU/
uE17nfL6Oi/CH1LvfR3di2t7IevsKFPTp2pmyOv5taWdm5Erthyy38NYXUQGlrqqt9AWBCRKDgr1
nllM/jWv1WPd6pHqpt9oCHPAqv6wjpVvOfyqmn8q27kjM8VP7P7F5iE+6sp54/ho8+lp7s4JJZ3f
lst+4nJrW/O05tZBulYsFrlbSzLKivWBjA82H/WHa7iRtPSzalWxvtpBtRiHcpxuqld/O/Qh2b+U
3z28V6N7zKzyzbRWngvOepj0lRODfApnjkzOtkR6foVcsBT4B7fhEVUm5F3dX1JWwPsp55KlSUhU
nCrILchK+MLwBpUzjaQo9WirujzIFotz3zuuPUCNAi0OrLnhi9EytpI/mUloSErupZ/UKfesDqy0
bNRoStcbA89Lp6D9VyzzCon8EW9iGabV5HeKei5H43NIsNeB4D8M5XJMJo+VD38jdDLtl4CAUtSY
bPSTttwKVEha4eFHGC+O40Ve4x6dO7C1Mv/ulD6JzH6JwUK+NgsGhmp9EBLi/yx3c9of61W5dmVc
cMnY7mj4ndVds2H61a7ul7eIJ8oD2LSXFm+Ez1OBR5HiHBArXGyulkEZfFenWqToBHVDFmcDDNXv
vGdnGLgHKJH7K/EYl36oo4KZw0pIUMJtmVVeAGOF6OriJpLpOFv6tUmLD1OANFqSeLy/XrnBM8Xd
XhsiylVBNKL9u2jgQ5jaELcmInVTDTL+XxNzl6/rwva83hNGIVz9o07qL+XTJNIl0+bPbuuPmpTX
LVMfbYJ7S+oJHXGM38yihmC2/hKSiku3vxpXUGpm6ALBOXO6o3V9KOrN9lmY636TTNcEJo3+IGUT
ls25X5muwB8jPmwOe63jZvEkQIt0ie2E+lMwDNvCdON7Wg6E+RzVzqN2vopEO/b2GjfVvh1sjWNr
CxHTAuwopQ/i8BtZFFBo81+ytZdEHtW0eKqG7kIeC+y1MWdaU0JOp5E11Cc7qa/dZL4mxvpkeMD0
0/XKoRF3m7kbOeN9kZkVa7HIXMbHVLqBZZKvOt9xYUPySbbfm7kux6ZNAbQIsu/GfWW1j0nV7aSR
XWqTIL6zqje5z96iPud8+8mkNG+GydMz10G0LnbHOraGvZpN675Ge8Krewc91Fsg6nR+dRJdXqrE
3puEZNWltD46kde7xksC0AN8ypsuE2wmJkYI5memM4P9pdcjiQ1xVoudJiD61M6UHWsh40Wa5LbU
Dp4a+MFZp38uWOhqMfU7Md2qQky7bOa5pbJKzfth3yo9yDCEBtein0RsafUc9IqRX6GQSNevN+3B
c3OWokpeXH++bmiR9BtZWZO9ZtFBJQm/oncSYd7kkskBgsglD7G1CHZfH37+rJ/f/POhzRSQD/UQ
FAt/0X+kkCzRaWnGSdnjvzpvZtjV07flRKulkG+v6+6xGltYs+6c7ScdVL2XCxrvPjDyYQdvr4yE
bQZDoRF2XS27benFkcK5ZLJ8/8omsy1kv+MRjJED9G1+bvc9ypR9mib96JMdtz0o9w99tjZ8g4ke
VGs+PXuT+Ft7Pb3abJFDh315rLary+7rtIy5cfYE6dzNYuBR1MWX3qvPXT+rfqvY9k7jklQ6BEYw
A5ZbZTAlV6bQSsr5vURAs5smREabtw2nxlmIG+FB64rG/CqaSSUZ3aQWz/U/5JqIS5PapB8axXBM
LdwHI4pPdo7dU6/MkZcnZy3rujgVRULvq32PhkL4rbMv+jb/sNm4+sO07QxnkB9qM/yjO92u5UUb
c3OPyFj4Fabzcflbk3OtOG9Lh1orm/6lcuiOmppbl7w2OKGpFyfxgcVa9RsiYoPEni1OW7v4sLSZ
O8hFrKpagJmzJS1PvTB+t2P+glNPebdMjOsEd6m7JdmSd6tnS6/NNUyzpAuavPkWGCvP6pKq52zW
t/O83iufxH3XHYvn0M8veHPf7mTzW25Ngb3NMM+LXr7PTS73y/1nOZg/mDT3Hyr4S+iCqv3/v+z+
qXUjDaiAuxMpE5KIVk3sc9O0S2CkC9rm++f++4WfH7m2iv8zi3++9L8v+PmR5+rVbhp1SNQMffJy
Tf4IgEBdnmOjKxx/08jtdGaTrJeM1hA3RR6vUu1Yvxj/urbVjtm8R1bcxX1agfqR83fq6iIwF929
qman73VSOfc6ztGncp5IQHHs5NswZn9qDPFX7ZHkbdrivWjoeGNryMWJm049W5KyfqyVWM3b7Pnn
Awc0FihdxXuxZc9JdRf5kOEWlHext434Z0Jt/gzN5J5YQtGfSq1Hj2EnG5HDa7dzvTDvkFFtxCI9
r8lwQrhhngdm9M91vjyOW6EcOtPcS3s8G+lMeqqqAfcYZXqt6+zbxXxlK33/ojdLeU3S7XOxNvct
WTzOmHE2InVtl1fPGQ9KSahZPswv3NDkDxUun1H/knIyHTxodr1akqexot9/hSbpfugYOmKihEAp
OCn7fyreYnQ4vICG78fFsuO+Tnr6/qY4Wi3c63HxFzwP2fI8aSnmojq81yPrlIX2/a7OfZ7YvuIk
gUM079LDI8Z4XpgBeUK7kmYc+FfkqPWR5LmQnsifqn+9+It8P1g7lzVOD/M0mis9Fvit+WaDWr73
47ecsK0zfVILwBL8DaYx+DmhaAlqmYqBZgFM1FNfOgSPDgnWff13NuoQx7JPNkXoWr9ntYSejtdS
fo9UORjeQuGqPmYQXzIMsJODJb6IzfVxsg8JNPxWUE1DIlsv+fwPoSv465QWaW+rj7ph+135qnlB
2Udm+tsxP4ecp1aHx/la2HVA/Uq5+geoCAOY2Z/5c/TRIhL1ryg0Jj0sQsh13+DHJto/w4ht9Xnq
RijboA5gC2b1sWgoTdzD/eTHg7DKSCGhQ2nJswci15qfiFt8Q9kCxemCFfmRwjWnCsS4Q+vbuuqr
bOV6fF8QlWz7RVGe3VRA22n2icOJfDAZ7UnzzaA41+SzOTJu5izTlxyaZ+bf9YK5QC5JIcb3OsqP
VFC5dE+mRfzcRofMbohioplfVF7/IWlDrU+jEVyN5F+OyD0wOgjdjRE7/BtlvZPM/soBrg95shVM
eL4T5ix1kDCa6Yw1gLvnK1w8Kv5LOyU0k1mEtC/QznwdLK6YHzLWThOg0bH9mty31tQZuPyTEmjH
yCOdWnjqfxGx5bcMCsqFEqkjBTyFkKHcMuIOjO5R0c7ZjaQGOu8x4Ewg8Q0WTZcrh5qk6mX4Npvz
oNANpbw2s8Kc9CL4orSq4p65bcPJh12MOoQ+768939/hJUg2RhEoATYHL7wRjDacqjYNhP6xWXPY
kCHgXdKcEr4uAZLxBKr1aBRMDTszwv8aKJSwU/cnNan0Q/LjYq8CYTe4YT1fPW8Mt86IMFaGaaIx
SJgC1XtQpQ2n5UFr08gVc7QmVbBykWku902nBqN+U+fcl0YdCOhipnOu1Ye5GYIW8WuumLB3at4i
L6z1sFHbSPY4d/kfWDBrw1d3vSXr24ruRVV/3RUPxJ7x6lEtpdkdjur30WByZ2llLCubzBsdHwPl
6VqELtKPzmKflyHhx7Ihgs4rI55aj5MK8sehWtF1bfz0NjUjiVIgoXUhRN29eWU6PW2F9jTqpMdg
iaEstiDsrbAdryQ7uw+jNfAzMiUMjHUfDbH0wWLNxgOhweMLjonj/z/PRD7OstLe/fx0JgjdcU33
5pjtubOe01kz4zUBhYYZfv6oIfD6clI8ugFhsvm1/v58XqCOCkHDiOOWbMUhHRLPzxMuhsXHwByY
KlNrKx2+WdYyQUmyili49LUW6y9X9WIdc7e/Hoj8yGPk5mC9M+1cNkPzlCQvIAWG56FelKBJpQNW
q2Df20t50GDIBU0i7jPqPonLknxN5r8IpybeJ0Dq/ro+gDLm8hm0b1HwSgPyKLidRPqvWfOD0iXv
qDkaJTN9N20ekSz+6+7MCqNIDGa53su43krN1+0LPXfkeVZIWkDS7czimbRG42ZZV6WIONujirop
pS106HY6HShaWTFvrfeDWd4dzXe8dqZ8GgXP2pU/0ar08TDarveqeO4BSlr21aNZCameV9RXWU3o
4PLcTeOHm6XlF67rMsC2XSwemEacEnp17+HMwzZ1zKDTB4apgYvTv2m/8H/4efYoUBCMvP/mzVYT
f6hhZBllIJWbnVpYMK+m0UeN7dEGNUGrLAjOxmOr5FGnLMsuFRW2+2e9XE6akme83Gsw4lkss/Fp
VuzQY6ju5ehBSnbds/G5MqJM04+eMf5icWqr9wRv7lEOgPz36o4hU4CqA8LXX5V8wNUKBRsJXSW+
N48jrXtW2qsBeZAhBuNOBW6m4JBLmf2bvr6aDK+2j9KZ/rLiEOV1UgpgePcIjobVZCz6pQicGcV+
pZqeD7cyfata2/GLMdEOEwqgQNjbEGagxB6XzbMZlikPiOzaXZFJ66g1eeHns5ship6ObuVWr5Wi
Xhwtsa9UBUWYX6wkOxnwtbJl0/ay/laGTy6z7O7f5Bh9GtQifSSIsD5tlXIbWhatXp/kf03zMOtW
dsQFHWuwEMhSITQXsi5kgo3cgY2Y9wrRvQjt8oVpg661YUkYy1JqUbIwrunezSELZf/bW1VfUd9V
ONaNrkZlQ6GxaRG7tl3NHJ0XFcVsat7ESgXGmqNbEn+e7jgktiYVnrwnvTL+zbnlkwXxwQoiuZRt
6+xNvQ3aLdvCdWtinRYUvPOkRe7QvI9Fa/uWNeUHuINYjwTHTG/ojy37vZfKc5hUVfXjdEd/OzGq
yaNe1CKw2lq7qXS1ufRyBB49wxevQ/fG+C5YYZOzyBjgtwvl1nJazzHuXWLcnOIBoDWESYt/p+Dl
0fPGCpqyfXLK0jclI982LYL7EQhYFVoAYzijwAIp7APD6+GgCCvaVBkzq+NUnJff9gJvTABOb+FE
AbGlCal7f21q6GFt/9QOPZo3oAq9pr6uSYFO43fvCUoZclZjp/fOwnKOybg8GvdJe20ac4hJM/Hb
lfcgL0GqlsnWB1aTaDxk74eGpUEIIW1XVo9lwiB6rdiB5W2gVRwMMKhC5iv7uUj/Dnp2hOQ6BFMy
rfFoXzrW07uGul5TPAapya+e4dzCtD+v0r+gZ6isluURmQIzuJJCJdEjPcviUk8gv/par7Bmdkha
1AZC0MHJVLivUmvPIv9Vm7o3kVhs9sY70cGAmK26VYS5sowtj90j+Zx3LzIjVZ1s6+Klc5iWW/g6
9Sx9zwmLZLtT1PdA6ay8OZ9Emz+YS6xqwgmHIuPW6hiR/XwYJczvbE6PtqYQ1ZP/pn3eg3q6zJXH
jZAuLSQAPuCCah97TM/B0mJd/Pnczx/AkKanzACck9BFLPuqTON8ZtaK2AB4xp1SmeTVR6tYVxrL
Yy5KWlVN56R01l96Tv5DOXCTzkKBXmcgXS5nBGWzHDZYxxAjjFRFGNc8a1iybhgcC4YIuX4eW0M+
6uzC2t4N1hLsi+RA552zDyBqW7+umGYlLLzMeEZC6KTrqzmqx7a9uM4E2VdiuGvmGaGtGi9quh2S
tgrThmNGHWyij/vC3xjs7PAN3CMjvPpFE88qG+GcmhocXGC5RXliUSRuRfMPdrH3VnWFchpNqwoM
T6+e8oFEegTlp8HJbh7JlSyzNO9kQBOWndI+84juY3tO5wD73l9EmRPxTs2p012xaweE9OqScB9W
RvegbCORy6wwUGswm7GmKfGx6MiH1XPcU2vuqMjts601HMqJ8ZJx7tjl+0p79mRX2UHt0vkQWWaJ
UA0M4KeW2z6M1fRdalt2SF1PR5RejE+rgQidXJBYmYywY+M2INKe2z5kd0ooQ+iptr9lt6m4tt6+
Lj+JoApkavvm0lCMPUidTSznbFm2MaPnZQiQnbmv0MC8PSn0hw3QSVDPZRWuNkWU7At5FSrmyo7k
3dCoVHHU71OYnx/NBRT3dnSfdX2b9ibIKEQyXz8TofuQuWkH+fgzXCISi9U3+4GUHSwk/gGZebPq
kVDX2+YY/YtQ98S/2relMJZ9s1Dpaw75Z9w8tjZvF3V2A5NgtP2oyL2iqf8YqitvympyTZqjEUAy
1nxSN1inqvhXpLN820R33csmDjC8aE/UZHqCybmAtaBPICN7nK/7LHG6i+XmxxItfyxb5C5pkdTH
/z44Wt38/6fbxD9vxmsbsEE7mR3qirzR/jFJx/ss8pjs1H0vmxGvVsNTel1o49bSd3ISfCE/sFIn
B/K4SvnHImfjuIJ6jTOd/R3DkC9FdU7LbJ2tte9Cb9Jvbk+Wc+tpJbt0b/NXcjPOaZHCzhVb+ThJ
+XeZPjB2rJCKjdwt31w8hIHiFRz3aAyORl6s/uB0CEtH5opCc/1lbA99xi50Juop6FzaF7WmYVg7
ddyvgimrp5ZPrXYrVZ4VWdsv58mxXzXba/AyF9ulImt8znvjLE3xwv4Po82j0Ld3aJqQcoUd5OSy
NVd7beWelxKueekGrgTtDUhbmt3FZh1mLRT88KeBk0hPP6ZCuKFhP2hGP+xMi6aAC/wORpmMXeqA
U5yW4qsYvfyygYz2023miCvtHN8EGhHPaOtnqewTU46HgTvjbcODSRcjn4rFLunRtWy/ACKPTBut
cEO6E8Ch5sEoKz4URk69dYe6bdlO3MV+/f1DXTDuEmX7xXOUs9uChUddihTsbE3Un7UD9KstvOVk
bE4s1UIAUb0sC1VGaZXWVToRDgNfCAPdFgs2gJA8/+maWmY3pDtcpapch23TdtPd/dvqznL6+VHt
Vv+cxLXBcxlQ3j33PgMnm1UYWRPjYydPTnXJStZPHluR3agn2tkzh3Y3yonxWKp/ZJl9UNL93CIX
dlX1Xd/oOHVnjLgP8niAkhIx7x2CedLWU2++lJPNuDfrqleCY8K6EzIqJq++OsYoyGR+rOuVMUCp
MmnTupPVUokDMcsJju4zv+yLa4c5BgzjaL/qhFlVrXKTWyYvXAGfzlTae0Hbwl/OkMV1N/dQiT9r
aZJKhi2zo8t5Riv2z5R6+Ta18660sUIlruyvwuC3tW531RKrU9lL1MkJzxvShCJ/XGvNPNIAHPQf
WkuzLtEPmnkgAJqqIKPzR7R7+fmcM2lAmju2iMQify/O/DRmhJJOuKFDY6o333GK4SBM8d541VFY
G/K8ZWD0oIsxoliibEqSW0JCwkWme5KvdT+DpMJiuKYFxdBPLPl7VtFnBhiVEgoRM8rYjTo1Fsan
WQVJ3iKZWJKjQleRdKgU5idBUGOSlgeV3NMBb5/ze+QlhVWPjAopHEMAFBLC+LVkbVTK5QGqx2MN
iVDX3bhWPXIARLS2JAdkUMzzIt6y3wlTh9Ijn8LRdrpR7yYviz3lj53KExuRx6SUJ9iTl+4NV6JD
UYu96gUzrPYi1/F97sz1URv6kzUr2VPfDa+m7ogL4jOGyJx0x2bx8OP2Y8Mjs3xRnOlh3mRCc+cc
5ZA/cGzv6j47jgC8PCh9TQlqPu+jttttyrLL0CtIjAxL00xR0+IzFUu9+F4ycqoUWkVijrMGXbZe
rZXN+uywKLAWa0cIVRpXZe6E2Kb6s9JBkrHwCueaaMICIla4TR/0Ijwfc5yoswwWkzEGU4bi7oRA
PTO5w2NJMa8xI6zloybAg7TjcPr5mXCoCIeiQmC2lCZHJ3bFZHbcs9T03xWoGJYmHfIyPrPU/XnJ
tpKtOxzuTbEezFxxeTKtkYU2Il4K3TlkaHjnS19/oyzyW70KFshwOVdAM9SBLl8KmPWt3gcsLmgu
ntPsQ8qL4HpxbSMqVpXOoPIH+kqD3KoGrYeJJwxlM6M62hos72pX8na/0AzK5C7FQbmA+ACbNYgf
NyRxKBhnL2CPt5v6LFyTe3h7XHl/iLONiL4JicsK3WHe561zMOlyUGEEVi/AFjOeQtaujWpApN59
MhLlZNgUzJFcxQg2qzxNc3IsJ35RJmtAJoEWcdJsZ/Kj9z3g55vLW5suv1Xtq3XTiKVqyEHIq9fP
BS6yhqgZKIcDj9DGeavypmfFyoeZG5UF0KUtCF2cWWhSdprzzWnUsHCG3aapux4Zu1VsLMc+9X2r
cQ/ZIiQ0M9Ky/AF7d5xo2s4bx1NiyD0uc+oGdF0ojdRpDiT/Ive+zs5OzfCYkCngpb8mNh33BSUQ
uwAsld8lvzr1kxEP/2W95isTA76ii4QgVrgnkUCXIbz9AyMtmB50UNHcsPrcfMZ0PALGcGi3UHG4
JYDwFHpQK4SSFZJup+esKwKMqpHWgymxm92QQIwyEKAhzKE9jxY6KvV+TejPRFr0zSuRwn5WIAfZ
2S2TpyWJ8jo9ZczRnA1QLe2s1NvYtYqHzV18EylmU+rhhPVyGdWdpJBJiywsGvygXCN3PWFDaOGk
/8ochAaTBVi6OepZG+rA7SR1kKql+8RlWaw0B3QjUdF1kb3IY21sp87Dzg4i/D6L9XhFLJ5yhDTE
Ba9BbaLDnCtXo1co2JKPlbo3mfHHdlpEncrUw9a6BxXT14ibksh16BhMTF4HiwuNoQ6pHLQc3R7F
Hwya1Lfvq3Z32Gnb0dX87pq3B+LTSmBIzbK3xysNEVVZ16t72nDmp/1QPPWg0djzVqemgH9HsMZQ
9HtUFL6G4kO2I9rFJvZqBkTT2TYObo+2TQAvLkBKy2hj+62bt9Y0/En5lWgMl1r6zdwKVRLdXA9F
oYl66wQPncrtfXV4a3mW31/nekyigQGwpZBOWKUnqP2xPmqHhLSlMlM67hJaCBPdvsd2L5YzRz85
cWpQUGAdXHX0dojGnHOHNDCYxvFXQye+LsMa6ktmXubpR15qGEf09vmDtHoTMLY8s+xFCKR/02z4
bqMEAKbTOzYAXyY2Ade7es0cqKYKjDm/XzjoH+1151hyvgh9MEOxEYdLgvuhbunvRelRgkGy+6tW
sWKh30EP0od97bk7U5//mJ6p3TbVADZQovDouc+2YniSZJxvSYPTioh6RzIJGOvdsjE3sHuknqkN
GILeVkvnc5LZzntqyWA0BNKe1Vpj3d4KDp4xns09oAF5F3nRH8PnVSERZqZ3sfXFp9k1GdFYz9KG
YHJMTQSJZGAD0gg6I/QqOrpXKwB0hzxRkpVg+zOv/Vu7MiQ6OGXEsz8ZY232a+trdf7Z43vdXyD5
GV0KueXPhgqg0BdAd9+OqgebRlE6VX47UCmuPGoD2t21j4QZI3vJvdc0C3v3F7wZLYkK/WiOu6Tf
tzzeCmsN2+06eW+ieVyIJeDvVmTM2+UQ/0yegAlQadev/n0G72p/Te3XaHg8on4l6EdqBErXbjjq
3jlHbpPH4/TXZvFQUpM1xcmaDsV6nDgokadBwF9j0zvOiGtM/W2pXOPiZtqLlgn9n9P/HpzE/rN6
lPDE9fSvi5MJRoEC+aPjHhNbCVRnQ8+ml2FmT77Q00C5iioPcl7t3K0kWpIsdLTFOHX0r2j/Nb5p
VHDoqfVQ048I6zYDVTXnC7uJNbQkEbB97cQrsWBc02m1kosyKKd02/Zc+QVATh6Pq9THPRlYp6Ht
QX8MUHArrlhNeVHUFX7xkHyw6+YULk8pKYd5fy1lo795G09D1V3Gg1po51Vm5VEt056mnwS0YmIk
Zmi/6lRdHvus3jlmdp7cfHpbF0Mec7e1AkNTXqG2jlerXPKoqPHy5PX7pBNsfbOal8Z9HbLZX9YJ
IdWTph7uJ33GNN/lfrpLMYyeo5D5Y448c3g0Kcs0p0Mp7rttWgYaRYRvsOt1jXbYOX35PS/Ln9ZQ
yR3KppfGGIbAbGY3Lh1WENtiCqJKlDjvMVPqabmEBaJIBuFvWvOo0rL0tvC7YlR27KooR1hI6b6T
aU/FoHAuDog7VQZFyA6KiaIDAcaknhGQUR50Y7HEOiL6Fh2eoZhfZmkOAW6JKLsvz2rWVL0/AQ9E
bGMWt7UcIzfpi1Mu7cYv3bGNeqft4rpjkWahw5jIhjuh6PKZQMT3b8sZa/LwimOiUV2t/szOpFa+
RX1TMxeZRx/82thN92eVFrVkemeye5GW5m88ZBH8BW3+nW0T7+XTyNby96jmbwb1XKtCwSIIwdRo
am1LxqpU2pBwO/CcTfJn6yFulq663FxqkBX9zNQlDz1+oyesA0HS8O0uFd2gNcwemsHN+Lx/Hr5M
ebJyVQsyZRr2vcUoZSDQF/Fz9eSk6WtO9G9nDmBtH7l1MW7IMZAb8pja2lB1GumlsyjovXSK07op
9ggq0aNnG+PVPusCJGQsfApBvCArWiOB8cvOYRiOReEFrljZuCnBfeNYwDsQvaTBNUJJSP02YUBk
dUpSIdcNs209zvGdjTy3mheqVMYPSExM48GxXPRWQg2lfRrDVVPSk7OKB3H/l6c9FNpl8bTYmorv
zS2fGtRzF8Xj6uy2jnHpPKMuYinnDULzq1Gz/cUwHWj/2XjgeRxYeun4wvtlsdJeplcvkU5cTwwa
B7VeXsW67pVG9k/LxllgAYRlUdhEE+f70UkKbhUxegezBM2knF39H9mWdpj3vzSXoos4F/o9NH8J
p+WWKB5yUeMF4Zsti2h107/bZK27nq7T60V/lAvjEPRxfk4LgAeVujcoGy0nzeoLKjudV0/QZSfV
15xbXk9Tk8x6Jd+xhYu9ufzKcTgisOI9rlcGLOYfhco7kVmUZA95ycm31FP1LPWXIS0/Led96F+k
3scEwKMfmxCTIezdUl/BH+B6v7uuI5vS9U37X4+MuUvLGHLEPmE/wMTJ6hha8wgJSpszaTMuRVH8
Ia0RIf19ljQ5N4dTo07r+phpLbO2bnmC3WpMJZU7qmOVQT+/1z7aGzrc5D7WUVj8HbTVO4iianZe
57K+sQRNAsDcqVTDWU3lwRZa/dK7TBiy+qEpxkszZEUMtt+LcnUe6CVuYr6XwhBQZJAg52MoG2dT
iDQ25FETNVyB21iymGYji/pAea1Z/Kuy853CvtuNg6nZTo2gRhzvcbVNlDjmjUZTEhUonktTf/KU
foxHbe6PQ2eTU+gsD3XPrsuqBtLUC9PhkUyKjkJ5wYZKvGxNKa+QbBjlN+pjMqCHU2tz+jA1UwtG
Un5OVmXPr+20xNZ9EZrO75IXr2J/X6dKBC81RL0VsQuiZleD/3F1XrutK1u6fqICWMy8FaksWZbk
fEM4TDPnzKc/H71xsLv7YhlejpqyyBrjjyoChLmsPb1GBPtQ+yfxpPbcE5i8+hK/QvpjQLC4cuyP
o+RJHIv6I1WckSgqpp3U0tdRZb76PnKS3irOTjG7fhFaexXlbddn3OZsZteh0d8T0j2nEvgB59dN
hNxaZoUxA8cSyZ5leQQ9RrEDIwoNXmgn/DDzdJ30GHrlhwzXnWZSUd0WwLcM+o56TlsBMT3675Pl
4B/XDlb+NSNkDeB0zUtTXBJFY3XT4ARRiszRvM6D4DWwwuFaA09ewzxs2H0AoKqJvFzLzwTCxMG8
krOJFDc0W4QSxlug0r2qrvM5XzXpuEPbWhyT1lTOft/uGwUQOtGeNEWtXvRa4QrvbkLrEdoOX6pq
fokZYTUSM+nW+c+YqzMUiIMWh7w4BP2dgvRlARLGC9osUhFQ1K7QeZojnSwdwjUn5VyBgW+TcZ21
jcc5dEE0fimHcuMY9lEbP8vBuJZz96SVv/1sH/soR4GR78YqfEyNDbr2dOegijUaQgSqLrAPEfIJ
L0pE4UZcwvRfJfkr8UjPWmA/0dp8zyEETJ9pGUmkadGG2+H/Q1Wr2V4cKrjB5ii7tMstCWQzo+zd
mZ+sKeMZGk4zEmgrTh9UK6wOWq0SCTL0G1N3fots+EEh2W+mvqdotmcYMMYr/eiPecOz0hrTc6XW
VzWulyWCKApYcjn9jkq5Nxf766T/RvN4dkwqO2U8rzWgwCC3NkbRta5T165QWN1bElENfHXwIJe+
bxHN6ceUy27jj1lJIGOPc1gaM5xtNe74c4gtrjc3NqjH4XoNgw4Du3yRXfI88qheglYftn42Mjon
A1QCAdUjEez0eG6nEIBpeYZC9sUgOJEW+kJmz0qfYUZ8A1pY3ZI2oW3Ldh5fQ1j5Mmwfg7qbL7b0
YqNpMR4QlT3kXeG2YAFn9JpkVYy2iap73OY1zLYZ0herT/TfDuGbY5jdJp+yct8XzIDGg7KIpmtx
mIh7WneNLdxi0AiyiNRyL2pyb3lJx1sxdMM6QgzDFjs9RvZg41Dq6dzI1oD3kjU2oCAn7E3toapY
S2LB/DLvlHL8tK3gfc78z9FxkLEsr5M6UE5RaRdogKvCyyvDeEpsxDgh57qmON9xG2I9jD+iYuBo
RvTOKzZXzm3HXaxH+h8TeNNicXgzL7r9D1MnV2tIOfQDGWiezYFve/m0naNt8AXUYfVPqMx44n4C
U1IGx0tfJzQYWHGmBs6/j8FZM13k+1Q1u5lJLhzDO94Dwrxt/LEh8lT6MDcO2Jk6MXoGUQE3APJo
O86qncBlcvi+OpmLw8jEEhXTSVURAdQR65AlS4YnB5pN2AbPh8WuUwe5dqgrrVkPHSl57Wy84fJt
ERPQe9e2rcUZp+pnX3DXHqZJXWVjNW0VdcCsMXfDaxrXSM7//jcgSvI4tjE6O3TlaENoM8QFg+DG
GOeMPyz1uP/51JwZyuHvTVD5NxCi6iBIA7n2TTDv0hF/it6L5Koub9Bkjod2ll+97k8BsJKhnQod
SGX5hr8v0xROSbXqpn+OObXHokK6TrcL4GFwGaIsvHTLm7/3Jq38ag3f3/19Ui7ZtX/vmVGjeGlP
fuB/P/H3DVo6VXv6zt/+zw/6+7KqfUyJ2X/478/5z/cAha26xqCjc/nFf1/6955oUNrBA+j4+v//
I/r7rGj15kDRx//42v8+DpO6Atln9um/H/p7L+xGZUU6E3a85V/69yD+fi43qHijtkPmxrMFbv73
wb7uhqMzRjAx/+sZoXu6ODpYvHca3Jx5IVpOcvSMmn1sjEA91IWRau7fR//zbmZz4od5jyim6R+c
woL9NsYR11YzYDYdqdLRAuspqwQoTTu9J0jb0Zb06vbvy1Qi8/M+tV6CIvqMfOs7RgR8FKk0N83Y
fUSkZNYrdIP+MR0sPHOof/3jtLz5++B/3izfYhp5shtV//z3ob+v+Pva//G9fz+6nEYSRER4NosZ
s0et5Xf83W+G8OvPKevQ19EX92DZtoTPN0PQGT6hmfarRBdxH4zCODgFaCn0i7z4jejPeapaq3TS
gvdoRu1JJ0lxbHmuXg376e/DqDrGfWMkjvf3v00HkUMA+3TJoyS/+VZ4//s44v96084a6sUkvusZ
KsLRSRHGmq1+bJMC2Y4m/c+iXZdBJb98lYOrpVqVYSpKLsro5O7fJyKn2ei13r/1KYNuTMEmMg7w
rMgoXCVIoi+bVjuv0ov+JPsmfew0jROYxp9bZw5ffVaU7ynmCiNMPrSUvxOJWtYGzvimm+W4hpYV
1xjscKUOIwaGSmk2HSc72VXthQBKkr3IGnJNftlQhc+qgCmcKCuRbE0MIs7ixklNcrZ7TN0rpCFg
LzEYG5CC9pjjyV6jYn7DjEh7BQImGpeWph7kKmG+F3S+uCo1MeAYQBz2UPerLLlWVkwZVN0ObqVU
//SQtoNifokn6IEGMNOVquaaItr1lHsw3EBHJGIrY8NHypZusrJ+rqSxS+kKjwPG+UL/h4Me8eeP
Lmj3q+8lyiBYVbc3VW8Q+omOvU05UJCl0tdgQrKi7dQa81yH6Y3D3OgiL+7BA5He0VyYb3AFVKt2
XdHU6Y3tsKHBoN4qydh4Q195Iy3adh3OyCLqrzwsH7s8x5t00RPn1CuthuJh/Ga6xJMJu86W9RJ2
WXzIbBQuOZi3GyTFKhh0GtozSKuM8ZP5qqjEJcKxykIHa9ZVm87iVpqGj0Zte4Y0QlfPMNr7oNCs
UZhRAq7Y6SGOKjjYIWSxsZSNMGXj9Y3/ZnXMQkmLtg4PTY1FPB7cIp+vzgRMX871iuz4zkUC6VqF
mygdWwjuCxI2Tx0Si03bbqo/DUF7ENSTzEkYrAA8aMGqhq3lPESYaKpsLlDN2rcas4uv1Gs47E1g
Ok+RgMsaWZ8Se/QUOV8aJ105FcPJ0kXYWv2wgY/fBSyvSEraFXWhu4kFQCNnYTFJ93YP1gzSpNSV
29jD339FPv5zJKVNGrJvWORlAXd+Y5+trsw3BHtXvHTSez7JQ+F8izh4zTnyVkGhvaWmFq1cpiVU
iL12z2z0ibLFJaYdeth/swpTl06yxQHUuOxyV7QeVoSxn7girXL7RXXsVG7XjzurouTZkMyq0ayy
3WU3tbnTL73XsumlmND8knA/VcNXbVrv/eSOw25wQ6TKQxhjwbUyuSohRbXKfu3UeCPytZkjkGVU
pA9qSRBv5ILqIsblwH1BhSUPms3Q9ffZLGysnYzGHAaKz6Y1S2SPc2gdD0b6QrQTYZ8KPdm04QmY
9qWjOAR14lG2u78v6dCluhV2XeDF5ccPR0UyZpZIiE7B1GtruwpUd7LHlCcgMXmoc/LUpVoLF15Q
djn9Q0uJ26DQlguaSkOkjNQXTvk4M/k7TG7L/1Ztmj/grr7+54s5Qg5GyqL+90k1tUvPMLNuW1R1
8ESXDS8km73v77N0JFW7xOoinPGsc04pw4NtcHXpBJ7tatupTtHUWxgxO58ylNQ/OMt7oqGjvcb+
TUKuE4XaQ6Tn6GSAF5D2I0SUX9SFpqzkEZ3aTkJNkiLzDX4Z/Nzd1dR8NszYQCToaPN7GLRu1SvK
bcmjiBUxE5nWcgcPbVIZpxnsiZfHXETHEnln2dpf3WB8BYuWOKUWp6ozYkn8bajEeGiax4l0A1x4
20J0Z3kKO+AUAzWdb64FrgdJM5bzWDakUcT5hnPskW6ZR5klO4t0O9wYR9FdZJJcHZvDOMOhX9nm
kmbxrjIt0576WcueM4RxksQDyvs67TcxX9DqkE8CuJ24Ft5BaSVIqiUzQOUixTzG9U+gPaOxctvh
PGfhrVOs3dQkp7rk2nLwBw/4mVdoxH+0eUEsZfBIedydVnbwg1h9mNrRM8RNzagMehq18LFYsDol
qvfWFN0NFSCW0p6B6Hza9141HOkiyz1NCdnsouxHuvYoGbrRLIPFOi8p4Y9u22AaL0IK2vXHTLNi
zuzBG/Wj0TFHc2egtturkN5y2u6MxDzNmvrtKOmFfLcjIG2KLN1X0QRO76nYaTBKVHCBZpFrbBfb
QDTETVwsjX+bX8UhyseWcQnZYy0ZzN/0kHbdfj7UBqYt7hqVAjUl5uk+kjLT+cSmcp755bzR48Eb
gpsqW381Nth9l5QwQi/JwqiedMNfm1W56krz1TEbN1D5qRVB/uNvSApFHEPdiGQNgS2T13ictkH4
qZBOlyQXLaPWoWYh8Z/DGHNDmR9BO/c4Vr7HiGU5A9Sd0FpmJOwsol6E2mgd2x8NasRBF45jdV2E
R8f/naPA6/u9z2kbkQMijVctmW6m2Ed9riOrLKxVVy8RtA1a2cmLMoW4gxTmx94nxH5ubIlgreQ8
MpJ7UQYEpIQU09eGtp7GrVMnhyZKVtxNVrqALQGvHUr1VM8M5dzDJNgBpSDCLh+lnN0EfUB3MiWv
oazRds58bmaYD/KQoJqT3FxzBm9H2bkz//wWUY4/Lqb19djKXSRZYQKEP3mxcax3P6qZiFEcM62K
yvZS4xiR1FoEv47g76siTeDkCPAABUZ6WKB3sySuFfLOJJgAZPQ2iW7XF5zL1zQp8VVaO4dQDGeZ
a/yjY9orlEoBtSENl7lxa4Ivdh7yt2oAF3gZpgMnPqhteVEwIGQBvF0beov7vZOIuWN6zYaDcI6l
CXw0cPk77oTgIp4iLK0kGZblHRG/57f5unOA7nhwNBZE8EOMiSc7jl0xpdcaALliW9XKYZO3qPfb
8RBoD7Ie14p/Ue0vMd3y+aGxXV+9G3hIkpOSEnKQjZ5ERK+ul5g6eoQ8BR9OFiDGUjcEdXlljbl2
xGf3HD1XuGVTRaBt2mXh5yELPHJQr/ZzmepexmEbdqjJaXcnlOdJD/+V0auhRuscGYp9awDAgoh+
BOc0ls4xmOqbTRQeWXFkzNfRh59cZ3UHpkBIPgxav2QvBPsUpHrSnY2BzDrwfW+YieBEt4gObSIw
3c8JwzPtx6kIXwlYvEpfXvQa53a1KWy5JSYEgYzzoCuPmL7Xdo+PzyyArPOLjGjIQaaHfhHD7oye
H+1kNqbv1Vxe/KBmUBZnA5/PotiB/4rK4JgM4XlQk3cFeaRmFLcsZIHwXxE6uD4mq9QGwZnhn6yr
no5ERgSn5aJQqxvtth7KZAIHwp2e4AiQNKCtSrQgmT8cwjQ3Vo1uvQ1dtpuLyWt0DW07/iD+eNQ/
UA/bRFv28geSh1eKUHmBw6gjA0mbEog9oJVoRGRSKO0xb+UWpBg5p2rugHvgy8TrLNSXJJ4QcD8m
WG3aFnY6bG5mkL7PUXr0K4QejvFiqS21RuMFvArnkn9uTf6+sicERnMd1mDk4MN9ClQiUxQu60SA
vvSrsYq5dY+uanyH3EliW/80KxS3qvxqYLdqlNpOaRzr0XfDvjliYgNbss/+SBagmmZrpVVKLB3T
g6UE+wy7CyWq3pya4dpAXuoooJZFt5lM0uU0+dA41onIZKKjbH54QFMSrGm9zfr8meSVG2pste+/
ShyzPXdXyY8sFouMHCSgfAZ5b7p5SDp1fbKHcqdbze9EZkW2OLPMYt9RO1bO0IBICOpNTDueEGQ5
TfKhqPMYvuZN+ifMJdj6iDZyIzm5/MYy7s9W9VPJEMTDU+ozWNWq2pU2SD74xbrxL/asghb58sH/
ro6U653Zqbek1axD+j2HtoXnyV4TREd1BrkcZXdDIboR0dZqfAZO9ay97NPXJkXa32lvLbZFhcBi
6JD0w1RqMkhoUxLfZDkdppjpuFuMf9BzXhTYW0WLd5YiLzKDD5sQxY8cOyB1VL7A8Sb1dRSohXgR
Ja3CsxbudcKhw1gXXt5wrGtAup26TQs2NGBo3XnKk9+OYdAZYVxVfBiuNkI8MedYeverYukPg/wn
JsBweR4NkFqMAU1yHqPpQl3wJoxT4ghq0qxuDU4c1KTbbnipWKsrke6UkMEMezBj7sEnv0yjaNqH
cHb67WKsKqkij5B5q6G6Dgr4NfCUTDB4Kq9jgqGVGIKEVVcrR9cxgusAcSlERoHfYbQCVJXw6xVK
gnyfkEOh4F2Ed2/hhETnCRprwQRXaoWsLqE6wE19/xWTz7OflyWYIDZ3aY2bGMVQEWRXUnLWWO++
yYp5c5IjAC7mmOC3UIFeFDBbJBiLxeTLSRFo4Xg5oM4PmydVUS/AQMamQg3usBv1aoDQPfuh7ncj
/W6n+NieYQADcrV9M9qGWu9JZ0qA6s+VZB0Bob4ahjwp1YytJBTh8e9NgbPPFMOiZp29IZt57RA5
kRTkX4SPA2K/xVlW18xhWnHvE+u1trQdBSKen3LDT8SS8rgaqvHgzITZau12pmgSj1CxrpBLxn0L
B4Tk1WApDJtDOO2tKtj46F+yktYOgcTWL107ytAvms6r6rCr6GqM2qwctmqraauxRAsshghbVK+v
kz55rUeHvtNEhxch3LIPI2rgpk9uzYRq1RskMI+lDjuSWtHLEOVvIZ4xJW6Lh4hf0Iqg3KuNbZ3y
vsGUIPJzlbIiEWEZSCapYG5gBAB0I4KHOqlhEkcpmdiLMAE1vKPFJn4pAdetzmJT53q7UkuwRH/A
RxVYRB+oLK0Ini9jqZ4laVpNGr0otAdUDba3jEnGtN1MIgrvfK7yaVZrwk+ivV0qP7Sb3tug2ycG
u0I6b2IYqzr+p2a929nyWpYLrfMhuH0S7GGOH2NENoAleF2Z6w6vFnGmKBk9TB7eXGxDMTzXNSed
c1NCtnUZMTD7J3P2N71qrEZ/5LTe65nkdl39I8g8omHbTWZja9tf6aysIvOqOx+Wb3m9Zj2Uvb0J
K9pudc0dF/i5TwIPVdpdGVF8DvsiJ5cp7DFaK+uux3PLZVwpAZ65ap1Yn3msQ2KD0urPk/nMFJb2
griU98TOHnLjQ47fUzFwgRZPg2LsVOe5nAOvBtzXkpcovvph6VJAvqGz1k1Q82RTtUKY6Xag9jO6
bnhc1mWLLAtIEVqsmFpJei9JPFM6yKQh2Jbxd33WIs4aWi99tbijIGIjiIiMLp78lICeyTnW1ReR
+hHomuoGdXYcMu0Rv9wq6aJnGXAOk/G7rWaEvYbau3FegWIo0EdWY5OMCqMynJHT3xuLckeep5aT
N+U+FIu7OVQPg/OtAUANL1kfn3lsK4tK2nJF8U37qvMnIv3yOEz3lgDoilS9kfl0spWzY3PXb8+5
MbqENpwM56Qm9k6qu5FsA8p6X/7UCFN5LErnLNvytaVcT/N1rwA9G9LxqEQp9rVsLRrqjGAkjWjX
BNxm9HLjU/kxxanXC662tdTf54Y1MDjKOXVVpoNKb/BjDP/msfzkrHtxhPWsLvExQ4eqwk6IJJjn
z6bkzGHeeQSydJf+6g4IObgJf0DrVCBYTb2BSYDiT9eeEbiZJ2QOZHzI5iHW5DacFLBGneOnx8iD
yaVhu+cnoeTGOs4vM4d/Y72REQb3qvjmkCGEUV8PSroL9YVATbZzFb/m+ehCzawlTr1ueDM4iBzx
K4GC/Oq1Sk/96OFwdSteQbp4aofCo6UCwa780azi0FA6SEDlWAWeUZsfRhRgD1YhGEmUmrhP+VG2
qfCXgmguCNDI3o+1brnsm+hmO0srDtEvUN5/JPTat5dMLnNbGTtIpW1Z/0w5nlj9bqoxiUfqvc8e
575fhYtrq1Y8tT3IWt870OhUH/xqi5ffAcfIYE4USldKOjb6B2PYNynrCYAdwt1DO+ynbtuDDg4T
/jJmvxya2WmtVYhAvpvajxK0En26ixf0cRITQgGonJBjO9cmooyGjckgU8dEWeHPj8t/gQ062mQn
I+CLSVnatQbyMaB9sfVNf923Du1jeWPem7Fca/WPUT3fcdoQArlO499whdWsAaRJ2kOdcoWUdmJ6
QFgBI9HwW4TrVK1mV68wRXUKSfQVW38d6juHhfpQyVuQEyEXfubc4OWwxhc/qsalv/IvWXcmYj1w
d5INm8+yN896FXM0I+gcEHFigewC1lTVhU7w2gEPAkuPrWngj8kuaqPtmP6U5b9+eBdEDY106Tbt
UxGlnpQE46rmvhiGp0AHrVU4UHVusSYpW1wsnNM1eXoGnaoI5N7GNHxAOtqocbeaq3QNmUuDKGN0
kxF6hk+9zDyzAG/EgNLrlaeTBKWa/j8NvwSv1aQuX7XJwIA5rgqboR2FbOYUaOdNb8IEpn0aOEdy
eqfArTgdvuktZFQ8BTxoyW481NrKH98FKfYkeFR09tgr7kAHx+jczCdYmEssIzHBKLHQayTrGi65
xdVv3aI3HvMrxyaNP/p2IcyCwrnW8OHTEOz1wdmKsF0tOAZWUQQr+MkdczWZp2S+DDF/tVifd1Oc
bA1ClnpCIiKnfQQrvcp5RvxUgNRysxf5QRGoE9CVOmSENspz4k/2LpECRK24hmgviKpmZC9e7LL9
Rl+yGerwkYAt1assYp4496+pgcudBMBVOTWwBCY3k6p/laHYjmrshZl9b4Xw147B6dsLwxv8FtOi
VkDbRgsD+JWzmwg1B1Y320uoUm3UdBhOqiUMqTlVOYWtRah5cdtsTYsboY/tnvuOnr5M3WLO6vY2
gx4qmY0xqg+LkRl1H/pga9Wa0Z07wcoOnXddpA8Ku2hkyQdRm1yDj6bx26Scg9LZWfnNtuaT5RkO
z0vTnJpWfzLBZGUxuMJOdgYxbi2qTbxESE6FW6WfFgAAmUpbByW4YjhUNTEyKbjhu2Nc3Gyubw5/
16RWQyEfMYJjIItkH1PnEKcMZWj3ZmOTZz8Vp2Obfxna2eQZrMqnIglctTgnJB+m+a5Kp3WEsZV2
0ZUqzK/KJtCGB6K3AERizdOzbhAEaL6z0dC+RkQJVukML3NBfY2miMAeBtAIlhpZbKO/hCqpMShC
Syt2w1hu+gGCYMK6Od+FoeHvhJODfU7DJwtFNTnkIfkBXYRMO0Pj0PrPbQzmRzZcF4TrrHmLa9Id
YY985URd9qrvX2r1UUbJtrPAJCXmMeNRqZ7IMfI3Yeq9Toq1LeSxa76aHJqt+LYnii4tBO7dp53f
ohxxbRc/JGmy8fV/yjB7TRIdDKE+d0m/U0ESS7Y/NsPYeo2XYtXypSf8K50Ps+Mg8cMzHXCuddrR
AMRKkC11KHGaKPcGzbN7+1zlNvRx5kkCB/GK078gthPyY3DJifg447vWfpsu4RB03K6y1/gUQOdX
0vjVe+0UTuPNRkZjQ4P1c/uZsQUaXAX5a9NGR2zIO/L5ifx0VhY5X+cpapf8ADpPejeYwSRk4Cr8
eWKmZs3ijBt7Ek/9Z91gnjIw3elHm9MhjxFrYRjxAzzZnJQhZs5Y6djXQbDGZB+37+ik3WDIVtRt
3yCxkXpNQHrZ3hTUzNLk6R96rN1pf4r1ieQqQnGoPy4nfR2PUNE3m7jjTF0RGOeVwGJJ/0kEM+4t
lWegMt0kRaMR7qcq3iiYPhoL0ZgGdfOjc/LqOmN3c5V6Bj1EVBl+ihGhmky+daLHJ8RCOfoHkgTq
NMDI+yLJAllshboaLpzbRiImFuS2dgXLJq/RD9VK0J3iSsdyNsOLOL6B5RtLR0mrRirFo2WFGYkk
+juSnjei5/QD8ZyYrkzufi2Y/wYNZnKlLtBcLHiBS4obwS7EYGa8BkSPaCMFJM7FjBhB9yI1+Zeh
UWHVLC+ZLI292pp7Sj63gdZeZ71+bQcF2+uiKRVuBl7uBN89XpnFEQYEw6ymuz3uJH/mpiNTHnxh
XkPd2Jh5dMjt9KkbBFegtg56aiMFwkMbSg1WxLSfkmKXWvd4Ho/Lc5cgMSGeCqfIsqCT9Ryp99j4
nLlHmuAhdhI/MXjsO8yRIc7oIhx32TBupird+2O8M8XTwGpX4wzT0w+hT4cW7w0M2SpMi+3g/DC5
udlTSj67gx7aLKQ7Ksj2wVJZ0/Et7wLZv2QjleP2jdeB13YQXTZQWfIDroF8SDv7nD4Uma4Ei9QA
7Vb6+U4x2SsYgk3mB39+EVlNrJmE0w2hxGGxs2YfVg99Eq2LtN7lDqVQzq+iWu91ZCrIOVcOZen4
Jojis0IWu/IiwTRbPT2BAGBsKbaV+oilH3nAV7BItzCMcG3OlDMUIUduuhDy7tSRe9xDzNiwuw18
jg9GxYu37TVIgB9cka8mrxI7T0HmNa+Ov6k82hphQQjmkkBdPkwoBvSVRoBJ1b3lJaJl+tiQpaPs
HmsCa8hZDlBhD+KnrScwOshGLE1CtX/o6P0tlWM5U5SBBLKn4ckZNpSAue0SskNOuCbQvSfDrSvK
XZYXl3B81mxjZXcQ1glKGFcE009r59TGjsF9QvJaSIFVl9idgSiBhpE2RHaELzYithIQ2lr87Rz8
M97s9kaxOOq7fqTL1jikID0Qo8q0G3AzOZVXBjqkjPacOKDWWtP9zEB2aE/REx5MQT1JjEEauhkf
WRj1a7XvHgduYKDY4NeNTWzQLs0UYkYwd6VFQKHnTCSobt1wvhGAYrK8YYg85/pIRm250WdG2UkJ
vtq6e2pq69OZ9DtEXeSupxgN8xLqk4eeOt1J0N41mfMb0YBZyv4kUNsHXLGlGXuwsSfRObd8bHZW
AbdKbqlXW807SJpET1+GPCeq056hr/YWZuXCSo+L8ngcy10bs0XbOUkq5U4Lao+nnnOJ4UgOm7F6
0Amy0IDr6cvDeta/DXXrKrjP8sjYWCgFDMbpqnXDJTtI/LAmo5FZKxTcdUR+qkWxQd63xaEjxG9K
xFYvsDjVKYMfZNyszsxrzBy4cquRzoc6v3Qd4G0eFudY2DgJ+pIePcbmzKKhLLGezFQ5V2aaPmBR
xzKqBgOyicS6atUn0g5uVY0ODaUSYZqjXEryacI55WwRXFdHfoVxV0nY8gGkjhJAws0mUK0xFrt0
gHDPTO0pmIvsSSFsSUkmkMdePUwRJzD6QwSBVc/Rr9zqVESegcbKE3KajtGcDIfY+JqVOTvmWQpO
EcETZUpRn6XR5i6gc75uaIw8t8pAC5u4IyppuKNwEvVt7M1quSNlg6COxFzXjgJdToB7pNncC8Gd
yBc4UMF6EkSniljPv31StRuz3SHhr49SEcmG0QfdL3NBNqibWQcWNerwilHoXHe2RtNpz6ymh2tS
AoJj3YfaprC0J4io3ySvOi7+7JZqkpIGrG9JM5Ubdj+TpaV+jgPzIei6m121/1pETVvVUaQ3GKg6
Hc7miQhLUPXkd7JC5ajq6REO99kcxbA1KFjK4AGJBJmCQ6ZmMQa2/N5BQ6PpcQCBFHdQx/Qk/MSL
wtLa0wd16POYtNMs3NvxOBJ8BoresfU6+gd1sM/Ieb5Fa10df1pp36OZvqs1RywaaVipSX2FOVqT
PZydixiDMMI99K0ScUwS+6hdTG04WS1Lv2aPP+FgHZRRqQkNSD4g/QnNL7QtTRg6S776pU2Wv87L
GL6FLFw6crdxiSbYlwG63jxmb0/elAj7cVWX73nUl7uBqu2TloM1RPjo1+001edmUC+oqnGtmZ36
1vgkrmpl9WE2/beSm58CEk32uIotJiwWfK1XTskIuaQ5MeySE4GU4qeoEIy5ZSeMNXKgR2KGngMy
4RGQasKzRwx+WlT+WBWeZgthoFKMrw6RwKeU0qFVrHcxaLVlefksPmztJaDTd1sXZIJlDdstCUPc
gCLLNYLXOMPfu6qnd9P+qIuvSH4P808Y/erA4sh3MWtQa47g3mT4IL2WmEASHLgPh5xwUR98Wkbq
r30cGC4UzoyfwmuVDC8HhKpM5IvRMs/1SD6okij3WQgl0w3auQAyKKokJOwD5thXYgIJgwBXLwKr
TatmmKyc8cGxR8MdEnYmX+Oxz6VSbrn3nTUWld08BT+mJPe6bupDgJ7qSDHlB1mo9a6KUn78zFOZ
z2BYJB8Vhb+4UtZNTeOhmv20Jt0ZlUJwDHEyJTJ2aRdyCygbDgplSJVtEdiPVmsYLRpm7Lc+objT
D/ze42WAAkdJknVsEiFYh0f8hkczKf8Rv7DD6tysHXJO1n3DIinKW9twxOs4StVU6rRmlCzgPduZ
1Fo3qLSK8cTcClMVJxUQsUgZikVlHYRSzBtRsZWgtcH3q1Yf6jyZZFL0K23MrlJ9JcRLLhYaZYP5
nIPZGhDLVnHsZYH1gEhYZcfrb2adaWfqgAesaS7QyrMV889VOEUCemPXfcZtzYmd8KAl+J7GDBLT
mYpoZ1NBuk7nIvasuVL546KY0Kao2eMHc/8fTWe2ZCeSNd0nwgwIIOD2zHNmKidJN1hKqmQegyCA
p/8W/dt/I6vu6laVTh6I2L7dl8dhMu9A9HW7voEaUrbjd9PKn2niz9tSjJR0DhM+ieSa9NkP1cdP
3hyPpw8s+DRI5G/lWId7HPtc6fhMimwA8z1H22RKe7qdYerVwj1bziQvi3iu3DA6V/abbjvFgmHl
CQueR94b6X6a4A8QM6I51P3pp8CsVY8aPA0cwp1n/ci6Uh496Xe7zAtghk3dj6mHa7IyaNrGv+su
V6euAKQRQMq+kkJ2JPxLz3N/l/FC/BLtmc//m13csa30G1u/fxrC/2U2qBZrBDqrJyYP0nBjIpCw
4M5B8fHjl55d4JbkKi76gicoXoVprVt9NFXMtEMZiBeyHqgIePVw1aeBS2fDMTaWSj9b9XS2RT3s
B5+wnZWSdySknyTcoh2Sl1v8FXgzY+w+oz9dXOPuKHAgREmdkLXgtHHq7l6yOqQrwOz8qV9YCtvZ
cbGxH9Yj0JHZSQ5yCZdr4rcHdEQU9m5myM5axIqkM+CWfrPTQVJuG487EvfuLOhZn+X1rp/C69Lj
Kqh4XzWxyE42aInFlpAuh3fPq94C2aqH8XnqmCb3DPTBFotcdOisw5QpyGdew2s2cX9EVWPD6a9o
ceK61QYFdPe+eo1VRTXCsPxO8ddPFqh0P3VdVrgwqCfu7adU0UbC3eU1GdHEPL+4mdDhGiW8Y7QQ
0OJ+y0czdo+My/ZuXixNR8u6W5ugjRRJQOQ4RhJyS376VcdXJQcWkiVQ+osOP6FKPXN12aUcCg/v
wZBb3JhL2H0jqjbPxSlFj74QTwSun+ld0Cc8xRq+pU0OXRUieErpIi49uRZrqEfpcIPss+zktSQm
uVft2gDfqOVQpprr9AwHYqtGCwIGLEH0/+iD+ERzDbt7PsQYiHsEUBvexbQEJ0DL+PcF3lPeKcxm
JLC8OfAP+BRDSJLLxvaqZ2HHsDPs6KWasONh0/0c2lDfK/mh5hAIQcC/JnMgdyJfVFBdkGkUEghl
ItSmvNELMOyAXVB2MN4CgNoUObGxbNJjl5LJH9MJ3kmdW5j94mdjm6+QGqhVNrK3DOzc9hq7ucd0
XbNf55vPbexpbMV40TkR66b3pn25LtC4RwL+D7xHajqPcWPh2Wsyhqhqep0a+8uBAwnJg2URPLo/
kcP7H5YRl04Juh2ZWx/dUb5UhCyuXe6wfABDtPVbVNy5zS6tLk5uVoVbLMo0DHEjhUPjtsvVp2zH
cdjyA9lUq0Qe3AuS7KPVvxS6Kp8WV14lbp+HDzVWmKE/EMVVG8+n5LhvwheeLQLKAX3fVc+HjwGQ
dUaS50dwc+x2c3IOJSHDMtE0glctIV45d6Qt1kCy336GsV1gQWq5YHoftWguuEBPcgoUpOWy35p+
3AlAQHM1x+fJOuu0vpEw63dKDKcMRbPHAAaVwfPKXS3G/VCxOVuTTzYmkKY+6xClpGR+5mCpNybH
wm0XF6MQ59w49g61PxJ5hK8Cv2zhS7Vt+DBD9rvJ/D8MprNXktxD9ASrmXMqrbYKinSto498pL+m
AVhAztiyAbmqojtYdCBu0BgWyPpFj2C4HhoYFprj7HWXPDXYmC31S2C5IiR/FfyNNTcWIvQnw/zd
WOSIm6jY6tzh37u6evV0DI1uDmzuGfksQ0w+vYclge+Mu+8u79hjE8m2cfmpOIt248I2r87BVwTB
e744GDcm+92X6SMQt/+ZTUHSs7nI0reS9+gm9An2u+XdH0RyA1UGKCn7zdWYq4x3h4WZ7GfLOaVF
FD7C8d/Uj87FTDn/7UqMbwL8yIMb/bf4GIXoVZq4gkdANEuHyyBKQQXMDT7gvAPcjWq5b9cylVE7
iHSpk2FPxc+gbQNaALMq9IhnVaHqek69BzD90kX0pPpl81LBBtglZtgrS0wokS5p8eRidRNAKS//
R7nquFuiGmXUe2mSkekNyYK2HXLKaeU+2ShOx8XVTMeMjcHq3YssMezj/M3W+bWCaHfzQq4vZW7d
VbPLE+RdxP7HPySF8VFDQ3oL2amxGsfTR8z6SHTAf0nndhNJyz/mVXMUxfiq1o9qrPv00GMdoUYe
L07YeaiU6t+iMTBGpfczylhpZiQ26PlAEYnVPQklGbOQCTO039IRibLCtbQd8lXsm1IHO/AKE464
ZdoRn6Iy2IV1VN1OGcyeSdZcchYPFcEgSVYyo+2IQhlmeMARmWjLXWpr3NiD4KjLTYw5PMIYAnHw
ZPPYbwKN1a4LaZkIq7+Eii9wZ6OTmEf2qWb8/N//OqluWTj/9MMCxmn16TZ0YTmdi+U5Wt4tzSAs
c2u9hXEaiHNRTwGwwVX/zZuvpgEsmbQoKUFNprwueMb0cKaDZ7l0GqWuWvoPrmsfucPSvyOiGwX7
EJ6po4xFIqCHF7eu+ESAC50kW04EBVdxTLCtFCDW9HXJQrjMWcxOzhU7+hCuRuFrmF0LsEYabeW6
dCNGx/s3Ua/U1AB0aosDbuUVaRHSo7j+1bGZ4uOQwNdahubTokAH/QyLTXSP8TnRaTG3uzFyLo7F
uS7t6DakAzr9AAEiij8KsbyVPSpymt+CDNC6dQMZvfpozM8oWV4DODlM+78CA3YhwO8c+7yPEh3/
G+F/h5yDu4oQHsEr3sFNeOxRWGVPPbIKGdWlu+hja0/LjgxqjjG1tEuMSKagqgPpN+cyBA6Gw4L6
hU+peb8t6pr66o2UDLvYLCIQBzMimB5DM4aYDlP4V1P6IoLoIRa/2g09KFP9AT6Qi2PqlNxRgl1g
Lc2JWxSlMtM5zc1bROXAfnLQKWLaTk4JyyTdBCkLseILaYhRqDWf9WCDHOpcLMEw5jfzEm1B9psf
QYVQtDZGuh3RTq9IjpnrPkXjSRet3LZba0B2KQa+LHLiq2pJHPW6IckI0u4dsbk7uoPHsyYxCnPY
rFEK3oHTbtYFVFrSAlECiQCZ89MS1mvPQYEvgSxqX/NSC+OKj59sOFAKk4E2rNauELlccocv/dqz
IcfSvmHA3/oSw7wzYhlKw+ihU7x7bOAqZtDhd8Sah/w7L7Gw5hjGrNqNg4bj7HFfnEj7YG+/RVUK
nxBuNui4hNvPEO36rqGws57Jp6Hue2XC2ofJiducx6RD2TcK4B6cqyCakHNXigruUDxd7dLuypQm
kz5jiKUs5FRbTnZjvQYMK2z7o4KuE6syx1FVUfobuncn426SJPyDE3Ab2IIUm7qwvui+WzfMLJuU
CrYoitlzlnTPAMv5aYwEI0F/1QXddSM1WrlN4n8g1EyrAAYNeRoXHzm5QRAbWT249UB9nCIxG4Tj
z8qmPbwmfbBL0SmWeur3wh6oFlyq/aICEusuvG9B5oKd7fyH8ijkndT3LtY0UNyCH7Zn8Lr4+W6U
K7cjm18k77NNRMDo2NHyowbx4oo42QuCXrvhR+Fk45W1yW8vHPeyXNAuJ5Lz6yZO9F11muzfSYAe
kA99zMsI1Hu6o2ISvdmteD+IF1Lc9Y6zmAICg+kRxj5XiduY/7SiCrO69M+JxwkYpz2KOlH0LvlK
q51xwJEMcfsnGIsHtK8N5ZJPyVjeWss8p8L5Zjbl28GmGE2IeL/sYIFn4M775RQkPZHH6DVX3chC
lK0iXu5tQs38HuQVzoQesIsFfgpnGOCAynLAaxIlCPzur9cRDJBy3rORG8mhcpBpEpyIrbPci2ko
j6FLFMekgFNsr7+OnSp2HhD0pRLJM4cSS0pBEZXqsttEJV6UZupW0qA3+n1xK8KjbGqslwK0Q+uL
8imKH2Zg2szr/Nhr+GD10iwnpYkMo/SwJs7BchGoRHAeQGWJAek8Sr9CPWK3TYtk048YDpr2pY1p
WSRc3YHEd7+DjoANyyCD3wEFAYxGtZi3NCGPFoTnwddsVQVCHy2xzy3j7mHsMMy7smLhmGLnxPlP
wF9i70t8pkEVQ5LmvJ2LUp9Hfn86Q9Bg0jY+LqDl7Tyyjr5Uzwydymr4Jq5/mw7nTSIX3lpELS2X
nEAAOboMOlTNkdhblz3qBnZxWRbbWAugGiSNt6VcTZFDC4xmMsGOydXdelBod2NpRUdcjqCJs9Kj
Dis9ErLtzl0YjsjRP5gsA84j5AHCcQ7XL/WTIcXbOYOgtbJhpT1BtMYRb/QD/eDSd117bfvGO/d1
+WHF3QnFLdjxZI0t9A1brrghT3v7cRG/pnb519dI7WVG31Bdo6trOV4jq5rBM8Z/efuAoi5A64jU
mfa+4zBn+iq8aBrKoEavtPjmUhNU3EN8nzaYAm/SlL8pn6PwJ/1mcGCFQPPOBgTrQZh+Fw44hWdM
coqXxJ1H7ckbKxT8BTaggxazaWvnxzBLzBY5+ELjmP+CojsXJRsFxb2Yzmt5syyuYE2mLrFN4oGb
OT53ewvVQHGyoMLJlnORcYMr4gSy023Glyovxh0Q5l9ilXydacCalbpHk/cXrpEc+1Xw3ziCHBZz
+tfy1l41MALHIVKUFSXV87BSE5uZSFWHrcFB+rHwFT+NpFtk4HXX4E8z9lgF3eQ2Ky7SHWWIsFFB
3LcxzrRMesfSgYiZ19VrOpUcQhEWAKxUwx9Iscqf/kTzvA8tujJ6+HYAq8VukO1wGrzu2c2xqkVV
cR9yY1PKypK+nKA+R/zhxsGSrKujayEnSb9g/TNsc/HCA53rtat0hGzCdKtd/pP3J+1TDufG6G2Q
+6csZmk0ew1Rl674oISKurtMtU9FYXHvxoTYOF60s/HtM5fJL5GXFV3P4KU6JGZw/rRv/gMRHjwv
nvcUaDzvLYj7kRGDskzeTf3ih0fkcRqo/nR2R6QP11BZFcCWusMIQEu6eHhkaR74+llRln88t2t/
TE76VISpf68wzs0tQdDGER8rAz2pczDPOcUTbJa6g+pqaK/tZ2H5xcG1cNBF3NW3MUinxOEPb6hW
CNSs0Gb1ZzKpzzoR8zHNWT44/W+3bCBxY0zbguggas7yg4TUdDYCoREBKmWHfpYZO3hTYLtJuubb
LqdPEmg0fYK29AqW1D4qWBChsNk9sppDK1KUv4EjSa5bYVMyWIQIm0LaP9OQUMQ8kI8J8aLTeBFe
HSeVJ0bDB5FMeyfTGBdQv2wbfxiofRLBZoyksy3z+D8lVlwjtbBTe6j1C6PMrQDJcYziw/qo4CHH
MovlUbVWR/HRuGeM1ic/QXlo2R5Sb6RvYbyGUbnXDpww3mx9VVn30XY4ABxs4cOC6wv5BpTpQKuJ
13TQ8pqY7J25VzEhxDJge9Y4087rHFrwlu9QopdgdeVxy7l1OTjPHBckLYG25EacaNNMmNCYlhnN
oGZu7TrG1tVQlxm2k3tMakdjkvVf1TWZ9AzGVgqYwY1LaghbRzmRWODubqp12ZpXv7FrPQ9FVj/1
i/OCa/Fal0v+qGvWwWmM8GOIze2CMH8tPZI82h8QxyeOlaof3oOEs3oZDHboYPLvzNR3U5riOEfL
X4RiCyHY+xqBU5Ik4xoX4C+c6unSsCfZKSW/U59LWEQf2gkp5L3ymw+VNPYxXLAc9S22NeVBRVD6
kiXOM8zO7JQwZRGB4Gc/TjbNSrVC2kohTCCEab5N96CVN44+yJ7TO9FFwIFSTHur/AU7hGtmU2U7
gBnZIUhscfDi8HUCJd8+q6l4kCnAHBGoY5FP+V7O8UZ3wMbo4gus+CeP/XJwkxbgDuRCz4rYaUDx
xufMbt3GtsS3nSa7Br98RwZ9g/06O80zSygtmvhoTB/iZYv4ZixnAMD9lohjuLeVu/4+pjipeW5O
FX5Hu8NRJXED939jt6TNweD3qyA6Td5e1wmNWDD0O2nU3SKjlnpefpoIedO4i6Pf1PXvNK5htbh0
6VkJZELiP6iDkGE04dBxZjluz9UxANeqFpng4CTs3nH3zCLfAo0HL7accwDCJi1oSXVOqp/Sgx+N
VDqopH838+KxWVI/05QsZ56b54A95U4rDjmGfRoKyK+oAu14QRof5+4vWgjGaVN+eT6Wq5g2wp2w
+opYGe41Ufq/COGhsIkGJmtwFfZzIWjkqXqPgodw+ZzHnmADELGSMhxl0K2KGvGGEiOCLt3GFwZf
1wzmAfPvRqhy2MXkAVgEm3U3Z588ZYtX0rH9xWpCyBnRvQ8G595Jf8Bg0hPiTu9x1HKeAAhZsMQf
8yz5p63GorhQopIlNFSVKZvAcBBviD/OrmhSwujD11JKZObMe61BKOc6/5n6s7VVaSgZkLOvBhM0
aYq7ZZP3DBOWpiE3y03vmgi/g3hyR6/md83PmVHyXHowcWXkP8aupt00TSKEHE1Z1chHH9WRfUsL
DgCV8fZhK7eDAVJcteV2W6fo/wnfjrckfBGmF5zvJQxt5YqFea2iotFLyW5rTPDVORWZ2PsYwLZ+
MDNt1zn3Bv4WnRqsuFMSq5TYqX3pT9lOA6dI2nEtNHEVso+GNhpbP5ycjKtJkujsFOCHJupRCqmI
BPO9orl82KiaKm/XdSFMl1TcmpUocqRBgayfyd2t76e/Kl2B7LQjfzcGy9NMHOOd5wSnL/92luKC
b82TQ1UEawcrcl9w4fzQCjRKIjxSmny9zkRskKDXw5JIRwH4BcIMn4FVj9g0sV4uIiHpSFZ4b/dZ
Cn2d/GONfZMOesCTlsXMBkxvk2nshDRBHCPccLBGM4Z9UVfEfk/u4om9Trjv9wMgN4rksmNkvYQV
04nha3Gwq+Z1kEPDNINetOQMFeA4Vu5Bz70+SignVlQh9bO8oO7Oz+mEZ0lbS7ZvKR068VO1LK5Y
azP68Fm/Y1oQVxvVPRX84YTnRITewFHFRbvyOazoFHADMqpUp6Kvt8mMMcZKdLVvZhQeotYoPF5z
XYTy77zjnhPMhFnUYY8rrHIfsNPgYuM+jWl3ivv0e44FcYha/B5FNqyV6X+Ii6DDcGBuYtmfBjTy
RvX/Ileve8QHT+gPqsO9J48wByOcN+JEswwDTRLro1Vpi9qsFV+QJK+AMMIDzQuEHheeLWvoSJow
SoVqvI9dR+xqQIELZnOfI29k5Hd/5xLHpR9Z52HI25eWEDS5AttOs6vJ0m8d9zg8q/HTKZMKLv5C
eELyQIFLJ07BycsCDRFO5etS5CnwaAGAdgMBaZ6Y7M2LZxhwFCAr5fgZZVtxQ7AAc65TE471Onfc
DWH/7KAG9mKKHmlXUYZr+d+jBaUnx07nN7XeGfrIIhxyHW5iaHTDXpTdJRpI1oSEWoGk/Qrb2v8r
/NciF09+nd6lPboEdMNTBTF0CNsLf6zskcjunXwdaRYWpJ6N6TChSP6iC3pQTUTrTCseQvNTaW33
w7G089z0vvfwBQm5Ii0eOOvmM8D6/tJz8T2wOfsvjipO4CD0/t8vXQc9D37fxEw1AHpg6XrInG7r
0ddxlqXO9oVFc3009y+l19tnxyfEMLZedPWTjjqYZIeas9ZlewmBHbSMNTJcsH2y2iQ6ZeK9nRrA
zgs9F5qFgycaLkDxnoVfu4vc4gEQX77UefGJmecj6gIk1YB7DQ9rB6ZiWJtWvgEwgX8kWDbKstlN
buIRtXn0dXgIGsyeXhDlR9pTuJSXFKUZQxHfMnxgxDRPHovFHe4lXnTVePTtCpkszz+UUa+QHvot
/Tn5LpL2dLEy+xnMQQhdVrMq92AoRACtGGUQatnsCPMZl/CmpQfxnNocuKxQMo0zfdm90J/t4rer
2YhuA0OXcczA7vN+PAGWAbdS+ME5Q/cUq7VeGsjTTaB/9CHtxTgO2CmIEA7UZ10mz6EuwNSr8FaC
T/2sEhLjzG57O6x/Af6/e4LhuWnGlQOvfhSqbwnahOZDUrCza0r5w2e6YduyxnzHNQXA7F9psrsw
lXwC0C7d18Bfk7VHg1QiacsCBgUAuynm6I8RrnsWpblMixs/NOBHSMiE5H9UmsKizEfzLHC1DNK1
t9lYYieuN0JErBjNRH2SsE5VAgKzaBy9r330t0LhsSnQyw/Y5hqYNIA9M55AlS39w6h4JKg+f1tj
nPxy44iX4yKuUtRmn5QivAZ1+5V0+HLyurk1hIVufc7MVQIMC1qYaj2gd7PQJHud7cm6jdjWrqFD
oDPv0VDIzXKpu1pJdgGbsUkKdacdJLyNHTBoJlBCoXuDow82/RyykMNAN7Hyak6eU2UnX8Ql6S9o
20HTUtNQQvZe3unTK55cT/6XKLvHTs4lhwXomWvytzU3fA+J0iTQEbEwtYD8XO9STearIKPO0Eyh
DgjnjXBX3nyEwQzbDbYxaPZpVxBvrvVjyHEz2oJFgZPivgxjhqJwAdorW6ZkympfYsyGNWGKU5bp
edPhMS56xFpck48JTgxF8cf2VnYxtUrE86g3iEltJ8VJNxeKI3C35JclUe3Fgy4/FxF9wlRoElNG
jwk1BlXcPqDL4dlu3Jb7U9aRSDeMm61Pq9BfPFP3nsLas6NaXo1F6O2CEmPvmJH4MWX1l3plurnJ
DZ9drl+7NiollGxFPKG8Jll9ziuav7zR7mF4877NnpRU566CQGXSpDvD/aFCrilJQMXDRy6NddJW
eAix9RZVK37yuvivoU/4VIuigyKbfuVV3G3RG4AOuq/C/cT1VjxwqGb0M+HQji1QBHRdvWrXrw6T
O3+IjAL22ZmrE+QCAiLWdPYq/rg4LSByoCFwOB4KPdH6GFb6gNmgM+QiRxzBF2lBOPMyLiBrUKsP
g5tSY7lbJMVkAysXi1TrBndVzwowXDajYx8H3wN36wOUbxnjRnmFY0CQdGDRYzryxqKvTxTteZBf
V/0nsTFBjHNy0Fg3qiSZt7aTBm8Tgflj4dS0B/jZWRuoNbhU7RmbLzL+I56LXWub/AnRITv4Q8rC
BQI9wqe+lYlhC6+QxWWOEyIbPjXtOseqkE/uAp5ysNQPJhHgs774KwOuHj0+FkT1zdB36UFY2Ttx
LcVPDnFllPHRlTi4F8elVIsKsilvbrSZBD9wDwkUKDivvMO6vav7/GOy0+pAOew+QFTg+6cOYibv
EZZbW9trR+d8iBNM+3IE/IObRpOEgvk96JMR+ILIj/+NpWwPiyGUs+UCWkJeD4YtCtyrGkV1aupA
7ryZOG4xxeHNElDv4xqUbpGEvIKb3tqbOnBuLBqxRiTLO3zNAV2vsl9gAaf4GdhT6EBAfPJh8dJ+
xpO+wGtA/W0qbgdWXQHJ0BQBtB356wWAOC9fU2GuRgh+RdcNHrFbwdl3Cd979GD8r7t82/ecTVC6
UjYn7W8QwjR9DZEP+rmi0jIjnCnZ/CCtVzddmN8c6dOPnLk8Q336SCb3ndas5ZR9+4HjvsLf6q7h
UBATiYb0zYvFgZmX1kJJidWQfF8L7shecIjItt+aGHmJmB9ASSKO4UTEO7Gtk0yGZxnBrmqoUBHO
9MttzHgOVpBHsMCBbidA77hVbhh5nc3gEEV1uX/sPXDim0DwboavqV6481PZFPzUsn3zTPdd+rb3
3DTCP0/tPGzFk10xeDAACz6kJHkeaJE8ih4PJvvDej8r0m+ZDjUNqV5enm2HK3hW+fLZCZJ6jzmU
V9TS3hROpXMW8GLxen0BXWQRV4ngMs36N4diTRM6a+z//RIpfoQLkOF9wv9Rhl14ciLc5ZaDD4RP
Ul6Lbzzx0wVA7blzreGyeOlX7FjWwLC7mawgPsEIMWzLG/1ShsUxG0mBm1GhLMBupUNoDo5LhAVr
zPoBNUD/8eHCHaQis4qldtlWHUYoQ2JdG6nvJW9+nu9Dn7N4i7rY2cMdJRee2dfCXn6NHlGaGkfd
MvoVmwpe0Jhq/rm1B9+ybO6JHl28AjRuThkKDBvwES8u8/+YBoR11l+Ey+gnZKBO09oulMekCEsE
A+Db715YZefIeO+TKv+xlBwJXnRfwF0upSORSVYXNv90RjeZmwM2K/IJUu0zz/1CLSbm5sxEf2d2
iSa1QxAPdgTyJ/npwh5gU2Kd55ZvacoQASMOwCUcbfRPUd6kP4d39u/0KU5FeatrLlt10iMHzuU/
ZowZLoupdqoK7O2czWtAhWITEsL2xV2G3YQ++xLRjfKGe2/Y1EXy3LgEQOy6IscV053X+cjfIzXO
uyC2QDwE44GFQPImMcby/SWgifuOq17BvXQ+hHSDP2uXwdux5wMBOQqYzd0KXQaPyf0u0+jc22uh
SG5dDKEvYgWgxmfMMk3xqQNJ1HcKtkFFnt6G0wX+AK+Wmp7qlptoBDzmqjpzgloHdDiMkmPlmaN0
A/cpbFvCycF74JTXcmRyHTQmGF1Y/2LNotXnpXfsq+VbOyOWRR2S5ee9mA8luWQMnBcbj9U27Zv1
lRLUjz8zeuSeu+S0b9f2wVbLqxPyvgcMsLCEiakD8aHlDcp9tDmvUdit1ab0qi8Lamgp8uhYyTl8
EnwwaMfsksyhIkMPjUPit0LPpsaQZbQVPiAKbfx5/D3F8tLBt0m8jmDvaeCYAOs0XFurTx50wRYv
M8QOjP5cflKfI6iB04DxCHv0/CgkUPN65l6aKPUbzDG+b0IrN78iwYJL2RyScsHjAscT3j8BZ5Ax
fhM4O+EyivSJYCIL6vrh+SSBZTrGqNp19SKN/jaLSQ+IBzbTPVZz2rrtNv4z5vah1d0Dyf9MkSmL
1liUh2AOskeJqH+wQu3uzTASv6hnVC2E8CSomnvVcd2M/LPxC+dHn8XTLRdIIlHzXoVWe6DXEZof
bUyjhUDQcffd64Z2XS8D2KpJaPGMnAfHNbREEeYG4/5unH45sACEdG6TXC5VE2z70GxidOSL4+90
+HspSohDSxOf2FhRK5BSAdf6r32nlyN2wXJnDRpjZMx4bhvcaOvPOFQlZlf1NNEqUq4ojvI2dVzF
J8tlwGDQ3dpx7t0q6X40bXWWNrjeOPVx67vMXHHizW9CV8F+/saDyJ7asl+z4TEZYIol6X+v47Lm
4TR76LUVLq3K37HlPvk2HW1Wrj/wwXLBeY7lqA7MohR69HLF2bCioZrJFtTNxQnJ2jbJ6MOle91m
R2amKcVpFsJzNiyEu3qqMVw0BA4xzxxXuhxbIlNeAbe/FFRmLTpoH6UZFtql8uAK0uNoh6zs5t5m
C+QzLXmR+VnXbcgJ2db7pWMmZLkSXgWzAX9FwLyx3JH+lIyFfwCwb2abZbgrgCirr/jruOg6OcLQ
BIUBgNgrEAjSFAMVyj6b4brPGZoBAXJvDVj7t/VLh8C74cvKt1xZP4EgOVisQJJZsq0uwOTvDhPW
rRq9IwTb9GPx8SMBNKa8MKMKPZX6UWz6Rri3Nm15XFd4oOcF5lyTEmjioX9wg2U/TipOhMudTtbm
NQLRNODfwJ1dngsFm82WNJtYsYSnZWvCXaAMA2Rx2zaQGUsdXNxR3CMJuFnlF5qPxQM2uhZTeTdk
oXIhnolD/0zlYr8ELB1mhucqheckRIzALlddjUD1MvzyfOgPgvK+V85B55yzq90gCiN2Q+E+DoO2
n7Bqe/skUAPDjPePQdo5QstHuU4mi/1Y9EWfXXpgPfaRzVrQSWpn234Mly/y4q86pUCeGgBwc4sJ
X4Z2Qc9x3lOM1OeoQEkXLFoZiSW9z6N8Kv1I73wpOevI/fGn3VTY/5A6cZ60FYIJLsyxiGvuACRv
3QRYcWQ59DMMFP62YdJAnGV2Mnr8WJoGPaIPIDIpj6x8Sa/oVIh7pwmt+y7mkLxmAw+HiY2OHE9B
ahMOr3JzN+GTDaJzm/DqfMPqUJI87RVBS3+55jPUMl68+amsu5kqIuqFyjr7rx9jmFs2YR/g6xlH
zSZHIq01sUray9gVdkRl6x4fsfTda6JLeEg25BmCqaAvuRSP3grRSvhwiOUXKaSBxbtO/RztliDO
940fLfTUs4UvRxtEEFtNyNwttsFs/JH3lExp3bkPNL/E15qpwCv3I3vLcwltjcr7L8l0sfMTHysG
ueXQSfdt/emZb5G2dIvlnbylNhEH/lGQp9KXCX8KZukgJdTyOivsxK2g2CEl7V+XlTyPFVMD7/Vf
NGdf1FzDqYnf/Skni1rGLyD8/hTz+nqowY4XeFRKV/0B0NKSH+2fKsi6/DYQLJg1mnuauefGnuf7
NBkQ34ECObTEpxhT9hOdjOpzcUV1GVrGJjuo/E9VVEdcpb9kJZ3nIFs+IyPMHt8ApG0AVxfFtdMK
1C2nJBG7tdGXZcJE3ZNAjBMnegKjpo42oeWrx3pyN6x6vWAroBgBhIG8UCWUL1OSR2DS45jxDMca
7Sg5Ms3//8VNhydNzd6pT8pTr0Hf44XiwdaJZAtNERv9XK7233LJN8BxAO9aSAPvNqFN95aRtCTX
3funhtI1ehKhVmnzonKXFhrpxUcn7aBrR0SeSZMwN5fRxXe7k24tm7Bo+hXldr8TuffVYOVuQBMc
dIaJaxyKfiO7CYEDHBExF8nnNIoN8RHawv1gX9jk9oJi4FbptLfJyY8hMCkMSfir+oArlkRZAos4
bZ2M8dEElnOo8ATyheUQCjmtRpfzIyC4OlBnzjgiv2yP9rIyIiY2WjKm2R1DKdEX3mP6xSfruQ9n
98pKi3aQyVr2kDq4+Vo1cQ26X29ctW+wJQgUVJwHgxi/O+m+hIP3jXf4vxnXYoxxfHa/xP9xdmbL
rSNZlv2VtHxuWDtmoKyrHjiTIiVRs/QC04h5csz4+l6AboYibmZVp/VDMIiJ4iVBwP2cvdeuYF3w
T4u3loUQQ5jdRgDp3hUeXbYewKFNvkUusVfWQXro/fDWKjRracc13pSk+6zd4bNLQw3BgntZae2d
0OVX3fKvxAi3Aa600Mb0wAjSo5IX8yNk3unAtw4Z2kwF/xR4RjX0JJrm9jbSFEEjoqwJVg/aK24z
OgQ0/dKo+OZ9biBAhxptynpLl5nRPds0pRluetbE7UewhaJJIsC8CDhzF4FD+XEghU9vH4WlmteV
7WhHw2/fPSoxiPbEbgg64MzNYGy4w3PJkwTo+BAeovRBHbnOOA52KtslDQoL/Z2HvA+DuRMteowD
K78HUee1JK05BvPkhpMfqus0yGUi43OCHZr6ZPhMVy10q4lCJdQmBoRgwzHbmt3JMDpnT/wXjSVQ
D3xccKrGIgpuQgenOpTWVaeUxUtBWzPsS+aUSTveGnFzIrDUNWyuhNE2Q2QP5k7oi7qF3xKOLRdW
sTAFGsMM2dNaqwLtYgg1by9hsmjIqq/IZCVximyWQEPV7aTedcW9cJem9EC9npaYXk1jWgWaFXRt
kkLVraA6BgJDbMJ2xGkQ6c2yMBqc8221UIG3rqueWAVN8eqzDbKKY+Ijke0wevDYqkJPgaKOH7Z+
wLvnAiwEQFVdx0r62QX6Z5KBSHDre2nFk+wUiqHmlqc8B2NKvskqp0+H8DDbWVGwQzqCRxcWSsF7
w54CSEtrTlVR7SQu3EWcUSWw7XCThUBr8iSgUV6KJz0xniu3DtdBUKNA4we5NgICbnWdrkSnqLdK
52jM4ATSEaugE4p6QCJyXkRDtqgjhCS+tIdViltW72Fc+qqhHaki3JWMMi6TSH1tC7S9iMQZRjab
fDBeVAWTVVZWp6wxbjHcYHOfLFUNwOnSDL4iTd9isZfw0lzYaoH7GrhnbonqSjjAiTCwTKCH5Iwn
/DENwAOQ9vaMbIrCeqAu21Ri9fhiWMMYyFLxzmf+l5j6iYwY3slcIIFv0F/R7kvSY1a+QUi0yjQQ
BSTsiTLh9t+q9l1vRThUsM/2xlfrc+P2nVcC6rKFUknE8z1zIWpcHvo0JBhDf1tjylxELRpEo+d6
x6eEAjJjtpgMb33NcMtq8B7jMyCggb4RQh2+HlI2GQtdIUq7SBMge36grXSDrAQ7gTyuCbAFxIHK
dUhHknaofk83qMeyJojPckyIurljLCuZ32VdbXA6u7iTQnRrJkxQTXVTIuj9tafRNyyhYCEpuuR+
BKGp9j/t0fsw1K+0EA/uUH/AY3jlHW5pJ9wWpRZzUtXHGBBSXSsXrR8dyto4cqcMkTJkt1EUnJXY
uqJv9qLJ6gZp3h55BKWE27gxuICJbJ+rnzqFLErQ5hMovB6p49ChkdjJYUAfzTVgl5T6Pjc89LON
HTIBMPYBGJlVHY7EzZBrp7jjK6x8JHMox8vbVoUxUfjVrSiJ1aDl0iTZfRyrGPpssA4ByHWwgd40
xnLyVYk+hvtXC4ecUkPiCWo72OmLLEu46Ln7IRUPvelce5nFMC/CbjH6qNMMlNrS30QlXALyZ579
1LgpJgZlQL+9jmzupvlRdjgzbEDUcPjgaNDQRZLq7iM35huTWo8tpbDyw/yMRBa5SSqwDWhT8wL0
Z6KaMDBKNyQsiRgOv5qIMhr6sYph0cLwBwwLBpHtKKBWeqPxz0zci7q6pCrHYH+KZxXEyg9eoDEu
i26LRDyhL43Wbkt4kx929qJSRoQKr3auk1ZO2wmSynPYWXQAhspfNfQfUf5MkAXmW6hDVIeLTC37
FMMqGcI+RgOrSPZT00zTA2IcE3FQBjLdQ80J8FDgdCuN17L0bdA0NlM2w7H3IeYRL0GCZDbQHohz
+Gw8Bthwk7ohOuGovdOODhM4bv7czFUcw0VHeqpGhRXKWohk2nfHqwm/lMU0nvrAHhbw7ah6j+co
gckZDuhGrNi851e9DDNuYtiWtKVagyYwkwcceuS/GVdqbtsXVaXcA2YHaGPRKjZSLp5jX5lbYRDA
UGiPpdqqIBkm2fAwnhqv2uR9Sp0wDT2acXa/RIICHJKe68LncowM0o5OtZlf5tY04EJL0zTnaHDf
kaeS50hXa6wiA0YLFwrSxR67d8TKIPpCfIZtrGurYJiiNyWkitgC8VwyasxBHY6tdJbhqBK30lcX
Xqcpi9FHeRXTYBgL/aGDk7/U3OzRwTzDd0Aq6vwwL8ZegNace4uOiWU/qFF15sIssU86Jeih9Ne6
OsHeq6I34Nz2J8BGvFeK6BQP9IJzFIunef38MK+bn+mhjPdakJxwDcTwMJyOGNVoeoF5M1PVGCR6
9L30c9j3fvOy8KN436O/+vkbv+83/5FpFz+kWMBEGe54X7p3RDfg8XMCxqTTopcbyHvNoSDoAZ2D
3nQwV0o3uMVYxiysqwXu1RBOpESAJns9O0dtA0pZ1SNkwCkygemhhH5xiVbgWvNSGAnTKtWqNymj
mJNa6v55sN4aZrhX88L8ECfRddECqJo+vvP3KsGtPcgBEXK78M/zBi0jWggcQ7L5OVSdYGFK6gSr
n3Wtrmq71ENNMR82v4AurS21/9NAI5K+YFFeEMdNAd6Qr65FN6K1fGgo87qg/cdW4anVNmDYyTdS
mzdOX+51XZePWl9WSBMITLLwTT7GheOtpUpPc95qU9Oip1xnp3kRMwHwwiC9r6vCuA7H+ladXoMh
ir0XUoarXwdl8A/VgFnn9JLSMD9FXgVXUEqyR8QG0yHmENmXuf6pq+qaNMglQVnRpWP00SVcsl/P
5nUZwHgGt8CSqOmirJwftTr40Hu6hvMR3+vm4wqlhaJbVKR4TC8TKd1lQTdjQWjIKjGC5sUyFJIq
zQ6IWD1GTwL7zbxeCRG+q+mE74/z+Hn0EQqyez4M3oZYemNbAMN5kZ+G3zUvbha1W13xsu28E3EP
Tjxqz0kd+qRUJwb0f451ui+nrbUnfAU94N8RbPW0usRx02Su9ggGKN5jxIBBJ5A4qQPDgzao1Xwj
Y7+/yPqYhkrUDT2k/rAEU+RDMp62pDjyLgj2alfJaPW0rRC6O3TXDo1DzhsOUa63lua+p/pD6rfV
Wx2gaUF8U1Jw7LwLodmwa8POfRrFsHP8FB5wy6VUr1t5W42wv+pIFDvHLuJbH+PZolBc99pJCgw9
ZvjIbNe5rmSFNNeITmhssyeF1vfOysxsrXoiexqIMOCmXRYnJNPeg5neFjQ3n0Rjthfou9pl7uDi
yBQrBpLU55eWlnzoTRI/RKg6QFeEGHanRVPDv+WaqMvmxV5OpLcIA7TVDPFDhuQJgfbRbvoRNmSx
NELLuvYKGdx6lGkJGU8aROgsttS2bkfOcLKxKBT+dY9547zujz3yPNe2vWAwJgt0nsxSaM5Mz34e
5nVWVCYpsNe/bJn3CUabLT+7/748Hy4KUBE+Rfqf/X77Uz+LVg+je97vT3956Npi2ddxe2TSqtDS
dySqyt6/19x4oEbna1udTE/VfubqfvS1/MqlaXdvO4gf8HsIYWevcvpO1JSqNMydXXVlFqEk35ks
4B4TWVpaKxTLpwQA0yXG2juhEFHdwPG5tChTHIxeXHSNLbeeQVJy3RwjWBT3gWq56zGFGKq0/Y05
qN293cc7CWc4xQDdS728GMbRsTYUO7090Al8Y0gZM/y3SZkwYIFGHF0K5HEQLwobvSqLc+O870fe
gJNBWrQQFq2+l5FgMALHi9NtwpIK07z/z0HzM4fAXnpDBiqCZAPjrrl1esu5GpP8s1Ny+cQ0gclw
S3sNnaN8cjrxKLTYu5ZlW95Uvbya94JLF+xixnfreXFEgLOo9Ga8RIE0HoSZnBt7GA8eRl2kXFZw
a+pNcBsq7WeZd9rFvDTv4Ux7zIt/3WM+qJte42cPt82NQ+LJB20qsWqxC35gehgdWNtVURLG/vsy
XkNzDOmNZMQVglJ8i6y+wsjslwTuVMWlHCwg57mpvHq2RjiVOjx0aeHv+kppKZUO3SOqG0TXHEks
pIYlJBqBc2XBVReA9Z2PJO3oMrct9b6n1LKjOedvey1sn8hzWM07OJGCPcQKmHNg/WVilZuXvmYn
xPYhUkspAqHyYJ1SjualOz3oJvGKGV0qDCF/2TDvopHhDq3Cu6jx8dJAnY4QNHjWssh7ftwsfm+Z
Dy71qzqx3NPPK3VoI9e2h3m8Hb17r8nMt4oW9YIm73hjp52+D4KGtNXCq56GQtnMe4ThlNyLBvYq
tmV0dMoYe2STpW+YyeYdlAy3Zx0L+2hFvnGZpszs3d4w3jylWCmN0j771EzWxGDVBzTu2jnRXNoe
018fg+66wP16n/iK2Ja2lSHIMpy7P94ekCx6x30g/o2319dhdJRW8W+8vfmPe4jVQlQj/8bbY6Lx
6+3hYXbv8tL57z+9WpH1Uxt6359eQZr496f38/YIsUre8JnMH9K/+vT++vZUoDwkU5bUaILMhUml
Y1vyqKAgz4kjpz1DueiPAsB2acYVyZIWdI+mIETdj4MbT+ThBmF2vbLLAZYzcnJ7tEBZDXvwMTcp
VYVFhj5gMTQKSQNNdUL1m64QT2aYsghKHUcFYIoJOyTCZYZT4dJU/GclwZznj+Ss54H5Fklnb/Xj
ybQg0YIP/RikHLZDbKi0TNMV2kZko1p9JXVdrHt9FTdkbrSC96gQWE9ha6tr5VlgX2OOz5wO7BYi
OJwnUDAMSIw5vfHkuan0cqUK79ojyWUZdsWbVxXvuTLcC7OlNjJw92sxaIQw02oXhGOY4ugR/m2Z
kl5TmNUjNlDmK4rVbJMEtF2kuJ9Ifika9GJv6cVy9LkvQ1hwabRQIhkDACiKiaeoqWd4WLW1a2Jf
kwTld7CNaIytJDn2JJTQ0R3dgyMYBA3aewc5dZnW1PUaGLjUl6gNa7TVLfK/cvQxa7Wc2o/WSLOv
P9MQxvMeDfpSEoEuPZEuRNzoq9Iy31W+viWiwHrFzZbACPGeKfo5tY1fOzpr+hghVeQxQznJtUPB
kJ/7LpR8XCcL1ZsIG6BQijYaDkGGP3sEa0KnHYpaA086hSYIweRaUWjQDMAVl/A7TyWE/6Xsss9A
S5D0MfMuSuOs1c5l2gz0I1QHtYx3o6Hwn4YmDCGj+ARssuF+hEesHfkPw6HZE93oWupzj5Rh4afW
QHYO88CVXVUftGb1g9cVp4TZ5qbIBixxfuXRhKHnDRQPexjoQTrVEVJp3o5pKrtax3hGtulUu8Az
V3iPQRryPdsfQW1RZJlgUE5YL4E5Po+2+1mOvEEkBaCBnGCRoTYFW0CYi2bSONcEfnwIu5NGD+gV
qC3+LfxfknwuP5MK0U1oWk+ahXvJaPtkI8ziHPbxCuYWH6+iRiunJMbCdUcgBDlTrgGHh3KjGNJa
2B43eicGKp/Y2ol+8cKsdbxLoBsW/MMplwl9ZXsTaanCSKa146sT9F9R3XOnEkD7E58wA8puVu7W
azmR6mgznzq6627d+ghf1ZOouqXdtNGeEmeyDGtbXYdU6Slao8APJBURl+sE+NlVmDiX8FVpupbW
Q6OCUXcC7am08NyGEGVFTzqS3UQb2mHZyowKa5UkGd01KndOlRFALht6x6EH+UQFkqrfD5W71yKo
3d4Ah62obwuRcbKPNE2qTrxRceSa8+wafXeRWzB8GNLyC6gZhceoxrz2UxvRxMQUFgo9bi6K8skS
/X3vBm9UygLaMBCWSgwhjWiex7p6cIT9gmgl4k4X70o7aJbcxUiasMMDLhEGWiS6jhafu8sPjlDy
y8CUCT83LjPmqAxrq3sngHLjmzi2DMd9NBp+m0Mz3lkKQKAwQCtohnDtuoYrkEaiVGh16y7IwHCj
81rEbrgrfG3Z0LRCB0oTKvdvGm+4yisbwxAjRlPT9mSVEYgX9xcGNU8q+jRvFHhsUShuvLE+a7Q6
tsmp8nCKEsNMGDcSPLyC3drzKS5FAIqWtH4XGefOtmhBf7U5CL+RhBuNFlUev/ZJZe6amjSA0QQA
AJE9gIwCPzYw7vOaOl+de4+jUX9ZA2PU/N1Uy3fmV5QUMSIXznlwnwOR4dcjexm/BfGERYVbpJvk
EUnsLqRufimhda/DDxZWsA2Ah61UB/mWqFuuPupdGTF4DElnXBpZC/6mzwQ/GuVZEL6Mew+zr+JT
RsW7TkGddiURtjr/TvS5mQBzWnDGdCOBdz0dZDtMK7o+Ay7rWj3qFUuyg6z0FPZuReYuX1AJchUL
3spEyoMEYR+Xk/9zUgNDtfgM9mYq3/JxuCtFS73eaW/s1sDFYXbj0rzLbDwqyJFpLVnmNhTITXpT
22KhvtPaiKhgYGGJ/RJVwyeDfhxNpCIiVd8NSk7bKQcAPiXO+cFNW5FNoWXXTl4/mL36CPHtosjE
FRCCz5yQiAJji9d5iN45ZxHXjCq8aGwjtMQLj+Ad1DdONQQr2qIp1LOQrC6oMIrG50pvPCMPHY50
MFrNolPqM8L8F9VPGM63agNZCTG2XSCd6i5DdwcC4+HLF+md6VaPw+S9mYAXmGA2ccZkgRp9iJnq
RcrWP5n5vV4nKzzHBA23yA3h/4fr3sAPP6juLe3vBF66ywAamFhDNPTCb7mLxKWYUPUQYzzbjTYu
KL3E7x+MnIgvzKLB1sDMc+F0410LhG9lOOPl0Aw3neq9NJLTt6Fdd2i79K1xxtvMyBG1kKzTEWdn
CGTAmRGgnYUTP9lcCFxB4U9sh9qhZFPJV6slF2SJx21dhKQmuOYSvc3RL7yz0Siks4zLzrCPMfNx
1aQaatP5cFBM+40cKPAWj24mT4bmb0JXC/aIVh8khP5tXw1fhVV9RGpDIy1Nz7S8dyJOPuUk5w4w
whc9xHTVrgauUOk9bZaF3REBVqPnp9CuQ+9WUtyizLkJoWLeFVjwXmLIMgEcYhx57Q6bFlc4x8d4
Eb2Glm0vvboeFjlTJUclICAGspkEJdCIyAhWFYaDpEA0TYGWQCSirNuY/NZKgW7XGO5WC8XkW0Sc
pPfRV6vibtHLGAsQ7qldDh9nzWWkJ5WQIS8XyTuDBncDVeEeW1R8CJULi3nGOqbJKaa+W4DJeKkD
Sm/Qx1it82VliktOBnYZk1B14TpIA+rgQhslIeGadu1Hd60NZEdxyc82Ww/sSDp5kinWGMaJrle5
bgnJUnLqxyJFlpTX0SdBLlSyuQDXU93fQcBK2Rw4l+7Y5jpVCTCIOz4XqY3MI2p754V3A02xVSpI
9Mti8WXzs1rlI9lTSXuq8x6Hfz8hrAmhQZhbXLcxtBrTXQ0m1x01hT0bNpzYEfrvU6f7X2pxr5ek
MZR9OVL15jreyv5hTPt9Y1LVQW/CkA55ZU8SRpupoH77/oi1CJyMvMNN/qq74Wun+uc2JoSq86EA
ORZdd7WFW1CSRtWiL0HzRLQvWXCu7JlNd93BbgusmjgGcNNhnRV2cWzw5QNEw1gEFJAi28o3Jbce
NUIxFHYPLbfKIw1PiKzMp56lfu5KwGwuqSAqOpg0N8meyPEiDJLqLMNYLEDnytavbJWrv6laN1LU
R+HVlGNjBK2vnSFw3mn0DJWoaOEoEotB36BT0ifNVW+yMnyETg5aRCWtz3ZaYvScr8Y5p1KgDaRN
1YXVl5WQlhQO67qnXguGjLTHWD0b8PcQ968Bm+JjqInIM0Giq0Z+MJ2e0EonX3po9SBnEbUFrW7Y
wVfndEVZvKQBuiYm8qFp8TkJjg/xFC+8EVuBh76FsYDaBJsiJIeiqt9CLSC6HMZGP3TOplHg3tMu
cFBMohMxSfbiguxngJe5S5ND5y6jNL6x9AgCO5bUBSZivitPWjR12uceRTsnf/Ee8b30QqsWOoic
RYtRNa0hjEPjpm6K6NSN0G5V0ZusamqAStSu7LTuTnIVNFuJ+WxZGdGnQb7nolTp7aFFJaPOQHjN
dWMXlNqmpHO3dSwGS6NLI9lu+dV1XdiBKxgelTzgE2vMXZmG7XFMlHOXoEbglvdGfx3kD6+EoBrw
nf/aFXitGWcQ39xN80PklybNvUXWyCPCHmiynfkcuRky/oqg37agOWVT87NkYG+TGitCXwQXkFkP
umvWq2EaxWNe+/CyqtxQKQ6OSlCpez6rdV+CgzEyiUYNeDjzDm81aZSiHhp/6CDiM/VknaSMgSn1
XoIAhymmZp9h2L6pqANXQQhlrUOSN3rKqmUEsdSSIqQNJL56fZRXHpfoha1V9DWnxdaxH9EZjgDb
OmpatL9jiWpdtY+ugROkaingutVOYaKvhxiIO6upl/nI2YPdlljlYLxTK5fCfJEna5u7JoOunFRy
UF6L3BNo4BqPKEHXuC8qGHIxMYxGxuS0CIhLTvPJCZPFG7jIT66r2WuKNiEViJLiqfvJpVbdJja9
3hLQPBYjp9s6RceYvs7kdTnymyD50TxMaeTAxYkCLgz1UCnECCH6ekgkLRcafbRnZR3QgKQraDBM
RpLGHA/3A+P1bB2aDhy9rNl7GEkdMZVC7LzYdsGzJxMDLqFmnYhz3yEGjXYloUn7trMwClYmEoxg
IBH0WY1RZ9eFfpurPbo4Rb3TbShveiWu7Uq5i5Mw3GL4Oydcuxiklxl5bO7kIyFuOSNKS/WqLbZB
3v84XVPx1juVlS8RcIEebkdC6pP6QqddaOb6ckzEfViiH/GLkX8LKM44mURH/ILQ6t9Tw8KnK+CG
JEgOjJwBOYEhx9jHko/ukF9XlJI3UUKTkKSJgrTCAw2UxCKHJwCdT1OK3BpmfzgsEgbAFv6hwUEo
VMLENKrM2naxSiawrexTl3oZXjH12qu/AmGIm9jvPotJJJd6dPKTDCdM14YnJjAdnvEONEsePZr0
6AJDs0Cd1egDeA0T8klhGgPg/T7A66pwlU/uIzMtl2OcaUCOw7Uj82ORO+ZzkxFF7RmSs/ZKSwfc
EQ6gBZSAGP5BS6xsNBpge80LXdEIohCM7lAptEjjcmw6+BVIc2qCR9Jln+3Wf3EFw1mBhGPJLd+1
4tUgCJVPFMTGhXOZtMyO6jB5cI3xk2Hh1nAqamhl8eGMhUPoHbW+lgvZALYo8CNOea6wMLIOug5V
SGnG/lbgAbf8Njo5+DUn8r9S71Q9e4u7kKJzrGyoFt1qoTURAC8SMwgPeYRbEuarSpOXbxV3G192
V91CPsBrFUc1Zm8nWmcphVJpZA965V9bTHFJOXDEGsf3IaVRtM+B4y4NQaM0IkdeIWzAcZyF0BAT
xCM+0zFaR9ONWjWbF+mAVMpNfN1yyJnZojk24/ikF+pDa8PoNvCVLaoW5WPRo4z0uU4oo/VsGCi9
MS6gqIv5WRpl+uUNmbLTa2dryui+6sgm0rT4oipqngRcH5kTkk/fnWonZ0LVUOtRydfQsvIijIh9
0SNm0dnbQK1gRVGUUQi9SC5pS2zBFt6cXTxMBHSdIappul81PodlKwXRqqiBxjIoEUe670wGr6bE
tpyQpyAbdkPLvCkxnStbR0hWBGtkqEcVTcSCMiztiZRWkkJUelY/WT2IOsXDjGgFfA0WpqxQ0JeF
1PFE+2oLBkVkwlhqsOq22GKhutjpu+Xn77Fp3yk1SNQMVxWzqg31H2dRo3BxBFZarXmJfWKzVM/5
4KSD66ThhY7i9cB9RIaA/kpCVJdjFN148RAumyHbRVNuBfoSiDpDAxDZza9HQF0lqIdRtWnw5Aih
M3psU6xlMeTUonjnJzSQ/qJv9BrDGb/aJL+va430H7V6Q1nIqLlZU9V90BRcQQFgC3Aan0Fov6Wt
+Zp6AiOwQQmAv4SeTzsNmIDS/JXqNgaxLrkPJWiExF3mUUcnVlvwUhaMTLKq8FEIXz1yJsQpP0ed
cNsE0CdApXjchOAug8F9inUjOACQktsuSVamR05EKm/ryn+KRvtxgBS9aSCoLcAhdQvc6lxHrT0h
hPbGGcdLxekTdPfcDSAcYoeMMxuY4MFtuHqgcN22Ma4oFLjMEkIvhVzCDTuBDOjWZMj6NcHJJEeT
aOgurT7iNgdVyzdDcnSGbUQpHfODSRmU4o/PNXBlwUwnItntruvw2Dpuse6TKS/ON+7sjmlJVDFo
d6KnBCfqsgu1L50RCGqWB88hicri/i0s4hdGIB8UFCpXwoCOdqposRbnDTMIy76wIFwQdPSlGAwT
9GKazUuXxLYxzTe5goEnx0RPWnyAHQiqYKo9E2970JkrbcdIYItDMRHbfBaO2sfHIvTvQsgzK24r
IOyAY1YdtRfLBnFlLkfJtVkZFBKXpUZVHwwapiDGkI770QH+xD4R44RlkqISbzymKnCOJnZwmaBg
KeIvu8Mom4/ltfT9F4zhm5CpxJHhQ7kUHTUo5N9nTeVypSe1zXm2AyTOZdMEE9Hiu5IeSESDIXcx
WA/wlfl72FJGK7mhegHAVk78gsCnXpxg7UGgYem3saEbVziXC+oHlxmdCqToPWAW7xbp5FdtqnQy
QkT2FA+7HgUToL0KDZL3Tu7T0bc56y3r0MT1dZBTdR0ybqeKK+/SSd/GEG9cjog1F2gDFY02VFS1
lHgFsK2qfM0C4Oxq4X70iXhBzQ7RBBVuAF6pyVHcqxNx3LaLl4CJkiOnXDoGcQvbGfXlLIsigUEf
9I9WZ8zdmAZKseBdn6S2ggbb4E1TUDCYE5f1NVHrR6vNjkys7hJPew9d/vkpfklMdtm6TCLu/Sp+
dX5prU44LXMSiteSSn9TtuTDaNmi6qayhi9foRdEWfSqpzmYODgiVGQn89JS7SBykACyQ7B3mXbE
TAjL+qjycjjGllIAski/QDqT+xoU5AKADu6cZsoCUUFquSWzMGmsjRCSe5hI62QiTOmIjNqI3l0K
w68XZoGEXK3J/aiEYexs3SGjRlK4oPmPOy5FmSQdDeAAQ3EVbyNCU5q7ToANNVo2ylHEI4LJwd2l
dvEw0mNoSuOYpj0MG7xy3Ll8GKTpwWwJi4sxGdseoXjCZZjTjZRYIK6jrHVwtyAnYlCcVh9wqeWi
N8nJ9ZPQXOU5XyW+a90G1BNz5wij5goHPaG1GGhWfvZBm2ay3ZFMl5uEQjry1k5DGxkeduGOiCT8
2cNeqpLcTbIHlJRiqMmcbdHYZ08PgBN0XCtdhYmttrJ05ytK7Mm+CRvKyNI7SXLE4u9/+9//9X/e
+//wP/PrHK5xnv0ta9LrPMzq6j//jmjl739jKD2t33/8599tAwOBoVMvRQCPVthQDba/v05ZX9Pu
/8uVCpMZBbRU7yuBrFdoD/19PY7ulYydinIQ8GM1d6/mVfOzrKMBzhnEW/zrBq7olwo/74uf9Y0P
S3V6DdDK7tXP+vk1MqelbD9Ye7M09qTduVdj3LhXpDr5xMwEXPJZ9bPeAbe3NiMMiPO6xMZWuejU
4oU7MUWXP3aej7c4Ppv3mF9zPnawBzjczMRtQZaGZ+7RtbfUK3iYnwWMe2l1Zj445mllYwNrjOpp
XvvXHVFi4nb77UARYB61U8Ksppf53sX18+44L//8gcFqf73qvMFoaNiEuh/TF2NkCyLeP83P5gcc
GvIiwIzaxeWf10OeoPHys8sUYfTbofMRf1o3vRL69993S6e5KN2pPjKyo8zI1GSixNP5wa+ajTAi
TElFrGAzHAOmArnO03nzvMwsJj/qbivxeXA+z+u+t847/uwzr0znlcgyvl/3e3HeMr/OvDfcAX37
P5/nnM//dJ67nOWajZPMMKDV/3aep7Rmg8iux3Mj06QvnqF+JutirOVJDyL3MLbFWgXp2QKMjCQA
Ph7mrVWh3ZeOL3ekmJWnNnWIc/3ZRSkCALV4CxBa/7FlPm7e54+X/tPWeUNZIl0mttG4DzKz3P28
oKjUL95HcMCLnO08iGlM5Ks8XXbMixeOjYm6qpX+xi4qBWUBDu9cDjfzqqTDwxaFIWi0+QiF4gJV
bfc0bw2MhKAwS37OB+DPH+hdtHQ+QtFu5z3mDZ3cOJhnzvOa+T2YBKku58X5wbWwuTFLrA/z/n+8
j589KtH9eh8/63DyHJtKklolaEsxRjY3s/c8pLzEZMS8DGdnuoDBB7BUdntSA3CmM3i4NsH6rdwU
Wu287vswuw13Er8uNLMER3vv4f3quJLMR3yvm146qhpeejK5z8dmsO+Qg4fd/vvPDR2KXz/T2vW8
DzFnTAKFqYLTMxkeS0yXyORd59dT6BI8FcBLD99P5x1A9rKWIHsFzOfhXx85TMfMe89Hz8/+9BJ/
+hvfx0ML1P+bl/p/Hja/+KCQrFxUDrL+6R8x//3vNzo//f4r83v5eWvznv/0Vn4/1MsKsm7+9Cq/
H/anT2ne9PMG+IziKJeHn7/7rz+tf/2Kv6/9Nz8pXS+Dg+fSDRuLzL2FmllvSrdsL+AjWkfHltjW
tEBH9kGPGfO99xlqF0WrWR+jwmC25L51m1LWISeXg5Qxso6ZQ5lmfrUpDqjTxg4OqE+hHYzEWkFI
wPAPfIc/MLErmcPhc2uvY7VwCJfmJ2rrenMFirr10b927mmylZ7D6cG10Zk3/FbwSbNoM1I411hq
v9fNi/OGn/1wBKsbX7Oq0ufy1cPgU6doQ8WHZ1mmcDEoinXpuzst1yq+1KYh3mQMXNrOA4UrzfV1
miKkz/VjIU/zYppTyepUpeTKKLT7efFn67zzvPX/81iIvyUkF7Ga3woioRi2b9+jWpje2rxcYo1b
UcMqlvPivOF7n5/ldEh/7T2vAxay6wncCQMnvMogUT4ozVcyavpjHmEwH/SAFNWo0B/JqbLXRe6j
YpkWDZMzYz5Ii+V0ECfBtH4+Sp089E4hlM046TL8YWBEb2jSOprSwtfYo2cPRiNzN/PK+SFoVOsY
UlKAwuMevg+Z16EoxJAAayf4PnDeu/fT8tdLamBcDvYYHerYau4g36Ljttx8a3GS3YW2YwBKRFwy
byXZuwUd297MG+eHur1nGJvdFhHGrhRlFcGYFcOZ6ehAL8RK6Fq+nbeOemzuCNpCtjJtHaT668Uy
h/lkZlAVu6pgzhF50tjXVfYcRVobL1tGOPvMSuCEhCK6mR9Uv4QyZZEEACEB0G7Yms+0SsaL3lCi
m38c/72tBJL7ffz3MlynNzXTQF3aNZ1DP/2chd3zQ+yP/xB6I8Ug5Xpe+09P/zhy1or3P+rwP+1p
Rv+XsvNajhzZufUTMYLe3MqVTJV82xvGtNn03vPpz5cotajW9Mz8Zy4YTCQASjXqYiZyYS0dft40
P8Q1RErpgpy2GVj0iamhn2bmXaguECPBmZtZvP/UUGZlopzCRw7WxuvN7ismiuTIzLRZKWbV15Qv
n90xhGJTMtiRB/fRvHboqtK7Ija56MFYQ/6sXrevP4JM/P64smQVsI7V5Or06vzs9A69lNTtT1ji
FM9gsJuntbxZTc5ATzt3+V9X8v98bOLyuWFpc+7oqCeK6xYps1HTSGQ4JpD0qUhd6XXZRg82sovX
HeI51WFCe8W6XdtW42CjhYcDHcyAXUcV3ssdrA7ssbrjwFNzLBYeobJblWLmi2dD6/5JmrcWLd7Y
5LLYaYWMQW6d6cv8YoMNabiskDikGe/XA8xqmfZa2u+3dBLw68Gb59Skj1R/9T8+WGJsuA9v4CtF
VU2tb7WBkmJXoFMoC8/jilUtZeWOE+2IFkYvGi6TYTrALMlQZoI+4Hj96AQlyjGFAw4IHh6V97iE
fo0MfBhiDN+5zsI1RBY5CBEq5g5ESXhjwgrRnmxjmfY0OKIm0Cub/b3f+3GGQvoWUoSRCyZny52o
B/YGMJrjs8QdlrvjE+QxgA28Xbe07iV/f3SQT2U8H/KQZnhbLW4BJcHGlZfWdDhe1IxWOMyI+9F4
vFVTLGrpV1TukihiTT5x/IsCmKQ7zhQcuu22Z5gopIHDaZKJ0zSjMA5AB7rHeqhgQ2AdfCVDCgas
Te1Ty1n0/BTlTWpENW1ax3Fl0PTwztlZaUZp2I+Vp2GtJd5f/7Gx0N9toB0q3pyi2ya6cfzne/7v
G+gma0H5VZn/OJZdQtXDBJYHvwgbP8j+pn0awOHWZBN0W4w2eyDbzj/YYGfTUW6xhvPNRe5ifYYx
7zVM7pbG8ehfmkFzqF2sSvcnX3lsPFKcaXUHUnZ46084Ginv5TKrO89CLCEy7KvNbidWezWbHIBt
Nrlz8K39xFYV5RQWLbgVm0A1Z89DdycXq3K6O9SzXyYyb1ISw0CjXIVXWFanuDW6Zb2vUgSBu3xc
vsrEikDObcdJ8n3kxTDLjcHyFVQrZW1OaW/5Mf8WMalUlkoVa6hVbKnePQOFafu0qlpqUcPcPxo6
xNVJMMeXIy3sj3IZOBF36BqTQWg5w5WzUIKVoQRVLeeRI7iK34NMeslRaiygzzFmh+9jaIoRGHPp
0wicp75dmz29Jz8zaoxP4gEz+WVbhv6dmHSjefGXycz3mz28zz/b6C9naf2P8Rw3nBvpqFfE1vJ5
KI2vbl6Y9+jsJdC9Og9iFi9v8l68lnz6Onazea/Tm/6YZ9YDuMv185bLqetjLl/lokM6eaxL70HM
BWzHQGghy0w0BcVpGv3CcFf7NvdC63gx1ja/mXzEz17tDupxFtV8Itx4Blu0OSsfY3GyG9s1r7QW
GBIsCfUNbbD5gxcV9AsFy2ctpreePtZolw7J8hk5qGdUgZcH8aq6itr+9Eev2bWXh2l2swf+hj9J
8ODZtCpF8O+/5oLWnlwTzPZZTA0+qMCvsTZeztrS5wt+1PnWQx9ghmSR8bLCtzNTrTtOU32bD4VC
9WWuHZw3o+qkhSgtvEEC/hQQb3Xt5dAGw2qN7c3tIN+6sLCjRBdCVKu+9SXuTQpHIpVP3prVtave
EUjAkU1uQdbzxU3TNV/eaftVATfD5AcSFAAz4Am7Y1UPuwb0uxeQ5Dcf86B+Fo8205/6Sus/WkkA
KXpWz9dpWjp3dq+EOakQ/vhzKvrOO1B4Y/1xSbvnoFr0WxoBwfKfLBrqtZqdLfcTEhBn4chxIVpe
871cirDTr51YR/1JAzQjtnpFcssx4e9WbjG6JRCDERpNhEqmo1ueHUNLFz7tvpkQHTW68j7W4/I+
yZKflhuvaFLVHEB6K90uYW7/lMmj7dVFbBK6tOhnWqH7M4Si8JhI7K+ux8hXN4mUi4eO3km3cowM
3jhJTFoqy/ygU0w8yJ3TQvGzVFm9K4EqWmokprjSjInDvV9+7CHhvxyr9VzXFs4qxOldroyCbk8n
2c1m39y2B+U8SEbb5PYcscnDxnlY6XDMdKBlFO4CyIVv1zyBD6KcKWJaEAtdNFRCX4wyP+SIZEH6
JXanhkbsxWOsdu3CrqxSAXrT1wCl1O2SIX+1pbI4V4F7WQWSymh93gTldC8bCz3nyKRw1+XGVvsM
9Iug+q7XFXIthg5yvFdV4RXHLc2S08JuG8ZxxyL7lBwkXhT6yXGXYwwU4521WW5ksg66v2VznZA/
kG4vDpIwRZcFNekQEV6S1fBgPcoG6k/J8shdL2TWLPLlKnMgo94yvf5o4lGVUBSqbNsvylpy2TWL
5Vwel17HZZisrrZlX6uHH/PFzXbv7LIc3GzHWAmzph2YgMBFExQJ1CExpofJndnaTstXKhIss6CO
OXAwNz/Q+Pw/qF2XrxFov6P91X9gy/I1j+32NLCr7pA0YX3TuQb4lsK9h7uuN1xY7JPWc+57Wnqc
VMkJqDk7vjAALbyMRu+8hy34YVSXX7F2V3d8tcJU/csi0+IoGckBgyhUfEmWXlSJ0VpniWm49CcA
49a9trpd1AVQLQSYy8hSVGZGEMf6zkmCF0+3oLkf4bO/R8ZLXN0eE6loa7rug5bayolZFMW5DlwJ
buO+uxlHbalP5NYte25l6ngr1lXTXlxlSDm5u8lS86s1DrAo/TFEUojjMWQOkCqA0jhdrqA1iqi5
LxDie2jDykckH83wB1swc8bOe6hln//r89xi5cOUBG9s8v8sh2DxfX7JxX4fBhPTQnYd0iW2/I22
p/lx2ndKUlVon7aL2JZcH85WHdWbdxPbUO7K+lCrRDIYXrNteSeVyFCJMqeibA1j9WliAmo+/mFB
H2NcQmcIrl1+BRlnal5+Q/ldg2F58dk+NvGTPH+yyScrE1u+ptecm39f8TuO9/tRgmPYAWcIrgvb
NMx1ELj8vuLXKo/CjLb4jyzBypvG88u96Y7Vnr3MAia+Sc4cK+IcJWiKai/TctHUcLMtTWLf5NqF
k5fsHY9uRlvlZ8WYA1a2c86UJYEYZT6y6GM6KYugvtb0Fdi5iQ7FUNOn5HT+7WBZHr2kiX8bjKWG
9IP2MKuRmGRSLjTPPgVlYF9t/nIHsDC58L0ObggVJbYtfrrmTU0tQE2JVebDcK5OYX8Lzt+5a+on
WPkJ3gXI0DDn40+wpZfwBBT2RZB8BTnJCVxK3sfERsZM55iwKxpkTIPYnoE6/rpEvVsgqWBUH9Is
tHfxRHMXhKNMH2d4h5tn44wkfN1HiXnMxoLmzKSF/5iHP007uu7H/EvDkenuXS1gNDNtvSjARZ6n
FX0b74+rkG0rnat2ii9zRBuOBQCo6Kv92rM4OkggxGRw3arSwHaxfVr3LK+40sd6uZFLm63Qw8x+
80HrkOJBCDXXTt/MyK1tRTjR08orVW5bhEpvVBA0PwD4xcbZjnuZ+xS91Cdx/AWz4QO10BW29sbX
DjJRqINNzV0B6clHXdowzrfz8r90Qab9868I5Bu18qwZhpcPXj46GVavCfxunVlR1wsc8+gI3RlG
E7DRcrxpbywwj3dVVJ+3U5icThBv7mQP6eZLeS8udiafA1TrQ+++uDSrzloviUZQ3ExLBKhRbFua
ow9ku0ef41A8JU/nDDS6wKj6kieGhFgeKi6GUU+3fuDdaHQCUAW26t24KCnIgWHnziBxgzzYAz5l
Vr1ap/lj5sRsf8oafc1/DWpakAQNGy6qAciwwjes3m6GuiTqRRWZ8R1NDt6V2MUkkzJMXdo9S8Qt
3tnFQ0UmneFdyYjvNv8COBUVDrXVkQ2U7HfUPkg2RAV/VQ+GvT6LuQsDBMmqFhUHtcOa0v7oJRuo
Vy/ZNkku2XC95hIvd56fZbcmG7Wshq/O8WBTE5x8qdPEE9W29mZXUDqh6lqIv22rfVnyD6t2XvN3
c5BNgZissKUHCNgxPNdqBzGUJjQKhLpNsNf5Sg440Is4rGuRsdAghjlpFIkJHJjVrY1WyiGxz41V
Z8nw+0gzKjQ3wvOuh2n0OPeaQYhPKIVZl9nUpR8zz00HoCJrlJ7WakEz8xGzpAbHMqgVj9igEfLP
Kw8ZbRk66m0dj/2LjfI/S6dtPL3GSS6JgzAF7Nm0NtdN4KSPA9ukU7/0kktvzaHbU7Z+LXbsP41b
Gbm+Ox9Y++5lJBfEXepd29F7qncN1fn/TrL41XUMRvezjjZSpGc/oQ/hTL/O8udq9Sv4fUP9xrfB
n6PwqZ+vTj988HzaY1F4DX+m3fsgjrYq9hOdvsvq4mKCq+PGSQa40WnBbU5kDEXVX12TjsdZMcVh
zVcYRyeZxrcBMdNs4S6Rx7EyqkDL9IeLQWZ9HxwfBYXp7Eu36vUXAOooJUdIdhtz0nyxI+unPsP5
TRcQZ3GQo0fT1HyB1BmQ9lA4V73TVF/2lEKaYyj0bMGZZHoNnZDTuoax7SOEeEDHoAf5PkN5udi2
/SlPm+bCHJqI8n6sP2weUZlfw97gfLLgw42dwrhc7fUvOfuQ45Eo6Z3zZS0dKKw4DxHbAoL7hLZe
/oWrYxSZAF/jgnV9EAtvmu7mn/JsMZJnrSjRQTc1ON7wZI90JLjwNspoDMvxCdI8dCtW+7Ck+vhk
o790YbrQ3MokAj3141Q/R+MQwK7Z0iqXTHZ7KZNeZiMDQjIZSUaVbJwD+9Cr1JLMShoIpVIwBx3N
Y5cWzPOXmZHwvceJ2RM9q/ZDO3uw501ZS7tFO9AutTjXrOudp3fObpbYDzXO7lCONFas9WXSQQlZ
z0h3aVn4QIco7ZjBuh9zZCVO47KE0AoWO2C9gAfHCtSCX4MVUAypFxIhNqixkpO+oEgifjLhKK5J
lfgY2k/NgQOK/RY08EMck4tN3NouZMkFhTNdjF99p3ye6ij638o3FeLE8IvnKa2GQ6n/NDztw1B0
8VdET2CKRA7uA0Rz45mTWcu9FqFrR8O9ubcnY75C0bC9MiI92Jteu8AKP3qAsWmWhFmhoedhoFdZ
Pc9ZoWePpz8+b1iCD33rvjwvqZr4QwPt5PF58Zz25/++AjZc990KGE1mC/yZ6cOq6bi+p/++Ao5T
tzMnBOOf5/gD84kSvOjKA5tMtlRruEBcZZYHsR2ng1ibrh3UCs0lau1b+qw7WpaRZxWfxKXjbFpN
jliLANGDzhr5n0GDlLvyv+WMo19Uh+LC2sMcfZJa8BGfFY1X3SLZZ4rNWSrCxOYqKitxhjKIlkCV
72ijmVOHsAwt+jK5esMkdTw2lBNEOWUUZqnUhYKpS+CZN4aqpvupbm7exLw5n3wT/sZX0nVjekxy
PL1kk3+TaGZBj2Hr0UThjddam03XgbrInVxkIkl7ltzKBZ2DCIbEV59tevOWO2hNcdyMWwqxyUXS
BOgEoi+jnuB7UNWDuXS6i6XsUb5UJR65SN1H7gbvg99xHCSDrUS0wG++g6QTiRMVtE3IEDY0/yTu
0/ZCJqTWtPnNA5Dy9iWlmOVxXl29Tbn5v0sp2fTQTa5WNwt3tJzoe7Y0L5cFmStOYtJrH8FPzizV
BIIyVJYmwBGKE/E4vUV4r7GFF61nBdSBAJ9RhNBdVgqcSegnMtwunpIA3obFnF9aQZFfu3EPvDau
HJoDQ/QyD5S4edxrhi2usst6/+//LgN11PQGy+k6nunBqOUHPgK0kNe825i2tCHn0FI0XzMLrebZ
ao29t4KJCOPxekgSYy+mvrf1vQzl0qkJuWvYGcGiN16Lh/jC44e2hpc2l71enkfD4P2gJyg6KeMu
eOZfIn1fWbhcT6Ed3JbIL52m9FZ8HYwKvoTQhakcRWv24P5z0/crSlT9fYrqRguvKix6TcoZmX7h
oz8638rI8QBt2qAgY/9bZEfZvd5XPj3+7byjS87+1CY5UqV6EN/1/pp+bOL/yUo8jetlb06K00Mt
zLcgGR6DvCW5a2ZozKieIYWt3w3zBImKoszqmlqBTVFNlqHwZuHgeIplRTlwbgiadPyWIfLksuhq
4OvV0/4212FVoBpQf11tyNTUb2zp9rduGKYPNCdBdwaY9Aa5k/62m7sXV2jaLpK47K8R4h7P6tyE
jM/3kl1TIV51LI5JOcvyknTXKWMCvfR/fIV7vvO3vxWIf8FBWqgzGd7f8JDtakyZ0y/h117Jv9iW
Fx/oKoM1N7Dut8tc+pc5ldTDZnJLDTTiGma7zUarWbaLY2q5UCrbx/iZ07UtZWNWL3YT5aMt5dGu
IoFHf53oN7wtoIpvdd/8kLmlea9GY2dax5GV5PtmgvrVKn19Z1r046Z+ca8vCA9pUw0ztdpWyg6v
sYxu78T+lXhs9nVWkiMzKrjbxEznDjWdYd/MrfNkt4oIupz4e2Fk6pV/troeehaVxppmRIwcFfhv
9Buxphk91nEg1e8sB1FB8bXr4Oal7JZbFIOGnoOAlYXV3o0Rj0eHvER0To27kg49mTZTtLXOZB6x
7QA9mtF+mbLSzjcuxB9KjbY426bEv29pN3k5e7bYrl7J207emXJH09DnIqf8t9l79UKVIeviN5Pb
C1TC1aQBQ+Cl2NMSXs9Fa5sdMtf0v1RLT9uOYTw7WhztjBIZUxRyjeew6HKqreDoNaRY4eLV+3s3
KK5kUi4xem9BPxmPEh5qGZsL9BxkznbZQ0puGUruSIe9XoZGibSLo3JL6GtupcNywWGte1rZVNWG
zKA7sgtv5TJ2oQM76hI8l5ptQPrPBJsvurFbi04arZl9mk7hRTp7DT6GbCkWR3sTHBtjsWtbJEvs
JocCrujz6iZOZvNy7r2LZYAcLILkYahuhohV5t6Hefqy0X3EUtL+Cv2KHWSoVWMuX8EcIapSVyvb
8rL4mpvvzX3i5F9pYUTn6G/eJPF0EFtJwarLlNLP+3qRjBcjWk+NkWKsDN/7vKkpbfPHwNfilKRI
0Lo4TZxWp6Mtni4EzC+XokToNtONu2IOX0D+YlfnUWd2yyZsax6QCYgZ91bLudBm/6cciJ8DWjCs
s3L10k99ujzJiyVbrf0KzuyzlXX+WZDMdOevbrrXC286X/icf3ft7HX9bPYtP00TIOaXuzdZ03d3
ee3Up/TpFd9bJz5tvXz9yooR8u/fPYI2sPgXCw/E1DgQTYB8PHWyBKVGr/cOCL/5B7mzNMs7rMjn
nKcrxYptYqT8vp6pMN+00/0xi3gbLcTjgZ3359GHqEhRWyn4hwGJOqBszUMAY6Avtm4y43FJg8/D
UGZ7Mc2ZPtDjXH+UOTFlKzg5Hyq5nR2ssN57jzE7u0eZg3J63NFiDEd+7q/F6WsyCZ/ryKIq59OO
O1xIaSmXoxi5pY3IOvhw0ar61btKFmLx1gFNsHdmGUoc+RAidK+DKryyw7y7i82pu6PBsENHNd+7
UVDeiH3qve5O7uaiZCMGqu2f7Jvrq7/kkdRi+j3/9shXf8kveQo9Ql4JpvmybjOUfJDfbCwdSno1
lEuu7rp6dc/gM0c/7PeJbTgNEBG+mfYRmEBk7ucIV8sF+hb83dB/4B1iuSAyfO02wyVdiN5B7EcX
GVujbwJloU4jzjK9OWr9S6w5VMF+9osecCDVZE4GSlACRmzBGPJaddpsW7XKqtGOQkksvBSblKjY
v7/YYjn8k7jNx0lp1VxoILtqta7UkzOIhd0LEFwZsAmFmBCIRNDQxDQgXbA7oioUbEImjqAK04BN
JM8tsJR2bVzxhuY4Egbsr3HX70PTtv+HjMMZv278XY8gZTULLXwaqYzQcAuTkN+44TVf/tku6mz7
YU7c9hSZiParImDw7IrCh2UcwzU+PbZ9MAylmm7RiRwB2Bi0XeTW603xDjqsIMgCIpaL7qdILMht
XHIWZ1Gg30xin132EZGH/osULqvkozkXw50MpM5ZDVBDOgVa3WKTSwnT9qUd++0RGiG2IhwXWrfe
hIu5hrQJ2gUrh+oSvkxriR8ENCIXgZgccSUyhir/3KCL4+qNTXy2kE5QKNtYhUBXCxlgh1DQoMdg
6foo/lDDl6aWQP2jV9EHnJj0QMnkkqjevRVZCIPmn0e5ZFXKm8/q9zIqA6O57PiKUkFikTwSCJYm
PHvzFCSxjy6vT7FKaK/QpuMp4iwJghiBzlZDh6u0afSC5+7pCDlntBrj8qQr8Dot6Me5I1j9dQQr
24fXOMOAVtWYNQ2SGt9wyl1h0912xS7qmzkW4YUta6xRdczAgUVbYT/p9hXnp7vc2PmZYz/lCr3l
F7DJO0bpXiEa5zxpNGhfchjXnMosjDrpk9/D18Hc5h/VGlJnChk2DQiUQUHX71Ikuy75Hn6oW5+n
yYPf/AxjQ3vLuGYPxcQCgV67bLkCrb9HrCl/Tqyf5uiaH7TMytTAaEvrOPCK/zlrz7r5xU1Xbr8G
PbiFyw66Mkgouu4Bnox7LY/rPeK4jFSngTK1+f3Lx7QuTYUYNYpxa62hF672QR4y21bfZg+yRWqm
bL7Qe3c5chGLR7YYJwZ0TSc0/4IB1+PHXjG+abzafuTpQMekVfzVlSiBpUPvHBaIw/YsJLNzM7Si
Lxlrzao20h81FUV4+F3/KfAbc0fvrX/ZDVHyGCY01YtLSTaL2utfXouitWQbTa0C/Lxm5+wO9UsY
zWhnOwdLGp4lVVRAfZGZX7RkfQJpSusnbU3rkCPBq6OH1Kzu+tXUkVysStN7ygu7p8+7yG9HWosu
zWwcOaI1xkMGocV5F6zJk9YjqxempvElqoynfobnZUvZ1v1dpVLmFiiEfkr8p5AzBvkuAs2RwYAf
s+9rJ1iO53ovI9kKyp0gGbR5PHWRO9wfYRGbi4oCZFPvxW2zT2u3XHZacdVG0/24ePWXPoSlLvac
9LIcrebLVBmnbjvMH5McDeRq7JByVHbf1GhxzJFVTjsrePw9vA6r7FKyWSj3WOCCj+Homu3mYl5O
MgXSHM30Ex8PS455qZFdi/3TVqE67bg42hU0/0/2zd/r1mb3AnWHOiW69lGsuRI53FBhzgIFIZNL
O4wns+f7tyDnq5CmOLuhL99wL3w5N5K4jO4b0AbEbcGvcfx469m/117sv9VefDPgf0fgB7YZUIVR
JdM3fbRW00X5COXQX16qGSg2QA6CmIsN0ttf6jNos+jUVsOmAu4ld709gv7exnDHaccZsUmc6Yzl
6bsJGXKePJ3buoGInjvMB5Ol3bkLITasphn97eoSrGi+nckM9Hx8gypH1C4eX0DWTQLXSF444Q6d
y+ySVvT+GS6jv/okK74D8/oyOZ717FQNlLSa/sYBXERzGkIfzJ/2v3+KpvsOW+G6um6YjkEhy4Bc
wn6Ppi6oMOV1E7Z/uVFo9nBQp079nS+SSsmYOB/kLspq98OqbLGyyZ3Y/tmvm27YtCWXCH4oYWBY
p5JOH+9a9VXo992XPhlAtal2JwvdwJMUTVFYOtUrhB7lE5sC1Y28ewAamxAsMJSXz6CGMvunWHGW
VKzM55vA7Do2cjS5hwtv0iBJtAcOpkJOfTqq/NUYXIotG8zwoafjtBp7QM9qlBZeebeEDvy6ak4F
ddxe2aOBHtJrIqcJpnMr5G0rfjLB4ftLcrEdE5A8StAjkkwFxZAzabmSRiviz9ymhZ/ndZmk2SZL
oj+OaaVBozLRriR2c0FqfriwR/bIsvSTi0WTxh4YFgxOxfwLcqvWjoK7tQwr2bMaPwYsM8eACg4F
LFfiDOK2RaXcSRqO/e9KK0Uh+rU7gTbO+RDa6gVhef7ZQJvGS0cDIh+0NSjHEQKNU0NNb3Eye+x8
eHUJMxMuunlRy9yG3b1jAyFTkhVK7skXGRAwdtdmk54fu7FVE7fcuR00nmdT2RrXdZMcZ538p7HW
5lf+Lwy2ccYh5bQbhyGJIXZvmkuUpL8dT7ANY24uTYZJyfNNFw4dZNTAZGa5Ejtm73QK16fqn1A/
KQoPL8bj73r8NaUdQ/xj2nKO7Rjy0XjAHaYzxKarc5k5/t6STjKx5L036yb4zF8dnARhkD9YYUR9
KrAbiOD0aTmgSsDi95/aDQLVjCDtCo433WRzgpLgf/taaGBftEGraEN/xcvdP8b66qBwasLLrTXC
yEYkrqQRYxp++FNAo74BoeGVUfo7IGYLf6m6M+4dOG6GE2o/0F414B/F2JdUpMGX4SQxFBl307Km
4UGmm7ozzorM4rN3YdE0UkDMg9tNLJLJKMFvcsvYtKcF4TZkPFXqzY9SPfC5P9j+9BO9c94e+fpD
SmIWp/9xoGCZ75pbXNd1jMDzdNeHDdZxzPdvtWWK0onO8e9VgVyqVIUEfSR3f6wcyXRn5xzvwyeM
yqkHcvjoKUFvClXv0nnwF1HXmya0L4Mohp5PIQvNELLJsvP10z8BDQWBKH6jT0XB64+YxM0sd3LZ
Em04xW1WbEVhNheVk12EHIqwtezTH0O/h5wn+u7Xjnla1VZ8h4ZGjiR86J3rlaIR04u7MfBZ3trj
F8+Phg+uHnkXjeV6lBonyM1ULvGA0lNywZ2IUJMfJ+9zeVN1Z2t1dfqyBi8qfzzTjLJ8tpPv8jr6
NZCXUZjoMiOvol8DmfnlJjG/Zl42SF1y+ZK+LOLx3J+GG1bBFMQi+C1PAiQ3rx2nf+h4Q3snwqqB
8iFoznqMzhFjDo6MHDKhYpH3cm82+2u80G4Yis8DYjN4GoGl7/qm7e5adUkWjjVCSh9iytbojX2l
6/QgJrnYsfnGX0xgZWC2hWwFILrjHn3FTWZf7dvjXu20ULzklh/DrwYEC7pxDj9UVTbfxhwQZ4ch
MeF7+ZGUHNlYiRF/7qzyCo6U/Lvp0RAUwe3yMNpDca3HBoobtEt/tr3sSjAjUeV+enlHdG0RHFyl
kmEVIV0AHkgwGcql/oSKl/tov87D7NidWwPnPejx2s03K+8zFlhxzqmQrfknvqU5F73qsKITs7vL
3LS72yZs1XDlJS2E8JFhXY1GtRt02/g8e5Z/Div/cp3T+HyPogYkrrLAC+pd6jdvPeBf8/+/PUa6
z87Q8/0s6Oc3AOsNF11GyCjBO+JyyFxFfx2HgpgWnw1pLXdi+zPU+ojOzoERaGbwdaV8cDG5rBii
eBifyrKZHof+VgYB+uVPSwX7dq7FFW8fHBJ7ifd52f8MazpiILX2Hun1WA8SkHRDgtYLQK+8cF+S
5en7ZOFSV5dHf5UMosmfaIF/m6GdoqPrH77S5Wu+NrRLv2naq+3be/v6f2fThgo6PxMSs3cT8jX/
ziaPzZA170wXKJC88KACDC/nZdw3anXlyCLKSbqPgV/3l45afMmEXCw1FJtr1x815SGmzYPfTi3F
fs3KxNEWmWDdX466/KFA/gFFC07Cx8H/D/4W2Ih+P6/kJCPw2Bp4AYB1vnmcd5ATDmwSm4IFNJMp
XWFLdbW0oIW7sEd13NDaSyRZvg66mc87bzK6Q99dyxzatcmtTsXAOCuN5EGL5+HqOJSZaqbrO2sH
9MOVY2qlya2V2zCKq7vCRJc+u7QGVCR9e7A4yDfjfVR03nQxqNs5gRhULr2vxXtUJVgwWMO9TBqa
0cAvVZvnLWQP6ZkEO84MG6bWLM9LPw47OiQhhcs4RnbbBKRp2XGIMjgPYT5HT11pXrXeaH2ataK5
TpIEMWI1rOCoPluNerh6DWrDxHnIiyB6MkxOAFWud0FOjbzyMsTDVaJbnIzN4weXk8QdDRLlSVxy
AnCCRJ192yqY95TZjyh52VepTIiNZZLNNzhkuLUHHOxMjHHlPrYetTK4BmzvbHz1yXoYCBZfs+4r
5P12iYc4SKsObmVYdh0qGOqMdxtus+KMlHt4KMGuwcBmexeJa9a3qCIDEMji5jZRd5GyyawGjejx
7v/qB7/1f1QA/kal5ZkQaOm2aQG/4G/Ut98tlqLS7scMqvSPTfMjRdHiLitd77Sv+u4vxa2YzaP7
IwpBo02rNj/3BqoejcISWFZX3tn69MZ3FiyBBtOZ+BZj48C3G7/4VkaxDwbocFd2EU+dh64esh9/
u/ONzPzn2Qp9s7Mwc+gNVGWSxRvja5hNv78D6lLkPHcXzzwcQbk6Bw2nVcEJ7mIX36VaLQFBCy2j
Ct9McqePaDSocBlJvVtSuF2WXIjtGDDS081L9Euk0Y2aD+XHvEIa22RvfUU1HKWXvkHEVVGqQK5w
r2dx+bGrhnQ3OuuLhypiHHGbf/CoOMF9BJbxxsNK9eL9U37PEWigCgbXC06QZYkOKbKHB7nbLuGq
31aGGSABBjH/Zn/n++omHm4fBByic0QAT4txUerpeltO7svdZvvT3f/BT4Os9N/LMobhKXqsN9Ai
z6KvlT2Ab1qGawVsRH8vb42tk86wtKQfyr7ao66VnrNbqD8BUIzPMrvxrroBkv6hWT54bdbdW+Cy
KNZ8zFO/+qSZRnHrUNiBc5WYyqjKSygvs3OJkRRjvgJiVSmCGBJilSK0WZUN7UeaYGEgz7NvBXJB
J4Gt288rGsrnJZXtfVZCt57weZ73VKueTSVsQj0j/FmdhM3i/5SYqajs58UZQZyrGAuRm33F4vAk
iupvVtQun9Ou/IsziPVe07L8McjbB5Ral89xjwAcm+8BMh+8srA+eiW1kz3GI/zq0zJ+6eKmPOuc
pj0sXWkdPAfxIBOSxO/6p0zT/G9xNpZnrRe1BwPmW/B8Q8K6ji0qWicKlrbB1wCQOnnW7Dc8mmDU
rBHoNoIsoNzwaMy+2aeDjmKSE/TXSbCqxSDSyK4XHqbQZGX8aqO5WjtYeU0vft+hA+RBxPne9hp7
dBFvZRO/vuzMXQao5zBpQH6hfnpupy65iuxluWiaqfzSBhM0W23yjQ1SeeZBdbgPtCG5N2PPOsnV
RJstbyLrpHuJrImc28Dhn82AZPKJu6CYWU7Jo8dS5keHIpaWzPXnWM+ic69YtX0Ku+k+GvXuHFWx
9pNyrbzc+8Gb6gAE4MUVdRaEPWe2ct/Wl6YB+HxZ5blXsCDbP6vEenczz/bRsv66+f/3cWBhHiAF
P5m7+FRopKB7/xxUevqpcB3/zF9CDzihkuV2i2zXsRl7LNB1QKOzKr/Hmnbknqp993OjFW+DOJBC
BLgozzlALJ+HYjw4epDedVNQPMdrEJ6WjZFcDmpId0146ccTha90Lp6NCkrPAeoNWEir+qMfJDu3
huUqd0LWCNmooARZiwjJDK9iM30p4h4PZbd7P79Zyk8maCfEQZRpGqJSHWhzu+RefFIXS3MhQ22x
OSBvhu+aPhuAZGOYsNpFg9ob1JYMYb3SYJ7gdR+azctspxYD21BAXe9it1mJrescekFXq3ZxUMCe
aZo/iqgYIqS74vggl9cJWIxAGMJYDV1qNLr8XbI6jRBNuB37lj58DTmMJRuqR+qLGhsu3fqWogXi
aZH20034rHR9/iRBWsGX16yCaq97CapTfh9e8O75casGhrs7j4pKqz9r1g+/Lqxbu26X82gpx3u5
y5p5eH8XQ3l3X/Il/B9+dhf+aGY79ZoLzciyi8JiJ56vnHDNiqkKnbePTtoY9/yxlc+FY5yLmcoW
YjZIWiOoDAvWFoSeq/WJbdNHPQj1+yL2S/5wUaSuLuSUJ8hgyddBnRyHuaUohovgKRkCDvkbP/h/
1H3XkuNItuSvXOt39EIFhNnOfUAgIAhqpn6BpSporfH16wCzKitze6ZnbPdht6uLRYQiCRFx4hw/
7oYylNWjQuaOIm0OXBUIid3iCbbWclHnP7rLS7MhUn7rTkj5EPey1wxV9oqsCKvlOfWhK2IIO6S8
uMmGSDrqkgau5aVFEsrXFoAfF2zqwN87+DsuSGKIYuPdENQf7wAqj+3BT/3d+u6zdlrK1nYROJzd
6+UaZkG5z6HlIESz/4QoRGOCHnDecRowNS2fhSyGeNEjxL6x10PgEkDnxIgyX7ikoqjYTTBJDs51
cZY18HevTRqiUV5I/KcAXE8m9KD4nVjVwBNWTcgq8Kmvo0UjLpPQZRpgEGrs1GSEnNcyf8vLFL2+
ED+CnuhS8Vm2Nvns8a2CLxXZghaeWmMuSJb0bzFXbgmvhQhCT8AoDfJHOY/yAcROl3SEK2ptz2k+
cGVfyj/bS4P2vf06/lK+jh/5FQ9NnyB1iDRuVShWQNhPVR09FOPjOkHpICJGXH+CQPQyQfFhipD+
mGnXCaqf9fKwdK2EGTRUU6f81lUDShFsK8gTCwR5UxQKuSgiGEdEAWS+4iCkNUX6K1LgmwvhWkTX
ARyCRjmJXJBkfrTNeYjtrLXrC9onkLM3oK8O55zUQGi8nrUWUkt154Rp1B1Dv26PmZoITl2C9ng9
/KwApxaUt+t6h0yY9tgtL6Eo6iagysRc264VrRjzO2Hq2fUj1rIgJy2AHwo+Z/mI9QUAVcFpl8+5
DrVUrI2XzwmrUnK1Utlm1RhecqUUtlWU3CPEE17WIoCsBCMnRHLXw6afha3QZvfr0bcWa68kBbn6
X7TwkXhzHSMP9SXZdYJCzwPClHC78dp4XF+SRkWOGSje7CbREHTtu1oCT38DN97SJiX5dG0YiQ9D
gLs5XkrW4jaXAIbxhcRemyK2BDejplaur6RbaTGUomloDMjDRedZlkSXD6LJGpBLcv8XLbBthiAb
iMEsFf7j+z5Nvo/x2WJaxtDwKe1cFGZRdTwCs5gqdIOkUkQhkRduwb6C2REyRU0jtLdBOfAH0W9f
1+Iwin18aW5k6yGYmSIw3EXRP+sEFzorr3mfAbiWdKzHOxWql8j+Hz0k/wQ7rcrC3Vr++bKW/Wq2
ln82W3tB1QFaH1+bfLbzW+hjGGvDGgs+5N9ENsBLDahfMj0gSyCAPFFEDhEZwkuXK9tOG0GkM4S6
PYFbnq3Nyol8NKtA9n4E+JzCoLyUhaS8DSOA1FjbHzLgW81o1vNdSzIE62ptZBGAG7hOH03nvLs2
7Tkw6/eapm6CHk/dmDWnavLnhRhLdEqfR46kkEZQPU/BggllzC/HeqSC+LKOZicecYeBbhPJnj1S
LvZqkaWWyEP3fD0EdrjYr++StgKbSKL8KHhk60g6GC1jwGKv75ayeC1b3gVJi9rPdl/L/qYdgRQt
0Ufd+HT9rH6dkXQpWJGFhQrWV3X2WS0LcbidZAJJqPXttfniOJKhN+c0FlRtouRYd32/r7Fy7RGT
6fdJCA1REYrEDvYYEIKaG9/i4mnZNgKDKDbR/fqOg7jlfY6sJuPbu3/dLoJ+GDTpoHn+vV3cV44e
Bz134YGesmHCxZRA9fBOQhzs+m4tk5YyspSt7z7bre8KWSjuvrVDplHnaCAktJMZWTgJ0c4rjin6
cgS+w291kG3Xz1dc08+WMj89tY2ue1IjIYu0GkVrzdBbX4BPeu6g5OGt2X9rESSIFwv4JC6JgrOO
vAAkJ5wDbVBiRHnKwZ4WWZbrcTZMEKuboP702X8ZMm+ryvtMEAwFe16GrP2FGz0vR7oyr8STZis8
UlPIXPsulNcKQIGxJIcoD4Usvpsg/+aCMe6jPCnU39pDLxZxXCS6AGG00pdA58bfre5+Uo3QsBLz
whly0oNC9NfxGghY3f/ru88KDSQHxIjrd/hDA1erCpCXyb142yZTvvG/HmKCKenqkOvG8qN2PVwb
f9TyYA4oASSH8JIW2hXXxADkNS5YMOT7DvIHm4mHGeQvKTgjnw+mhh2lC/ixdJ/q8qFQwULWgwDk
0vY1qNdRrNdKs5E6X6Otv+TZhyoYUEDLHQozueEkHlI4CyGvub4WM1RltDxQbnwFGmOZNCbbZHlp
E0xi8dJF/9Vl7bEe9rOYOkI55jY3AFSWAmO26dqoPWupiByfVEF+Bo7SvGvPUyvpVjzMAXKDfQAS
i4mL/qrH2jgXINQA1OlkB6MGXdcwqFm6rNXyskT7gJ/2onheS+DHE1maKpAWW+rmPFYZ9KZHN2g5
vb9LStxscEhavaSA4YCHSCHyKRpYiQLY4Iwx5bJjI/AeiLHC7bVNGMcfbQJMli6EOV64OBe3odQ4
JXJXjqWIydcYRg4S5eKgW9fjtc0Uddc2oUCyYyQm+bGveDcr+vModIK7fscil6QtqI0XUVkA5cRp
EHExULv+oF4P5G3ajHcA50LY53qzpqNmScPEb7kUvJh8p0BXBqn127UMtGT8Ij2H6rVwVlJhGxfQ
x/xsuFYE3EDcALprI9jvtusLOCvqLTaO9TYR4s5tW/1auRb9VbPPsl8d6gZyf3ApcWY8d6CECJu6
c4d+/iFmVX68lsll9ua3quCuZ3x9gUT6tRlEg/NtlKleR8T4LIAVY9N2EvQzlkOuj5LzPEcB66EP
xdaya4XovwUiH1571WAiPkkzW5v/u+PAeg83INBcOLdl0FWAi9cBI/rHOw6AYi/vZgG8bHgXlKrg
/BvtOC7vzKIZpOpF5+SZDcimgopi3NtZJEy3cO3erB6sopV+6KIwXz4bCHkx3Up+cZNwshPmkUC1
sc3tdbIYoihnAAbm9jrRzIWWXQ/XWqQS/X64NlaWvmvjb30/a1sIVQKmrG2rmIOLdeQHOgTF9NRw
1StEh/VTqRfwyy7lqkjGz/I4KRHeQHS6Bf5yqy3bI8xywxOesbuekxXk9mnNNgsUQjkBUmNhM4Z2
4PPaBhow2ib69e6floU8OPhB12OvHdaXte3aFfxGIRXjCP7RWTo3mSjeyjk/HPhmPsdhm3uakkHO
idT6gUv0HIBBbXDaNETUPY55fq9or5kWYHFZi/KiJlZWQulkLRwCacH6/eq3FkrLWBpf8vuweVtL
ZNKo7GPOBo4VZNaVr7hKw8N9sezH5njhNplThGZwJC5Oo1Afbxqh53brEdZwyBiJUWmvh2v3sZHh
zVk6QKLzt+7riJXY3/hq5rU1XBNVBFsPLCi3oCWON8ALp2xFhS7lSL6Tz3/jpl7zzn/3UiNNUdKk
JfVVkMDHyn9LgG3EIIwJtst3FfJE00VK4/MFq154PZyl9CUa595eK9fyYoFtTWMdAc5agjLuIYvT
6oEoOu/hPhspKcvpoVKhlwAqwspbKTezuwkovYdu5nkv7rORcioI7lQNkqOtOU8QYpbjAJucMDjF
9ZDQwvfl10bcDIg8v3U8lIRULp7PaR359l81LQqP66XZncGjCnIXcHVofq9eIkkWrbDWlY1WNPou
k0RkyA/Qv2r68KyG5fg+x6VT6MHwxMvIiAMKmhzytK9cXsg5O5xK6cQBC0lVsMy9QpzaWDvBY/pe
aKF8K2i9xMawHKxUwMYtTzIF7ClZcwnG+8HPxZtS5CKvTLH7XLEmQ9JUNCNgwlhxKJ+HK95ElvmK
ggIJypVD9R7EGtlxM/ZuNWhJV6MOdMcWx5HwvKLVNQJ2QGwMrqYhnEzXuhXjvhxpS92vfl9bBgnn
xlJY3ELJnqdBNI4nOHh0q5b0yUsg9O4po+BbCUSaTkqi8zQJeulB54q7ipcB3sbiWcA5AE/qbSCH
ykOaZjzVx/RfDAM9VYjb4S4whKJJ9poAWkBsn1R3/Yqfh+tva5Omh+hxqbqr3bvWrofrr1sPdYSH
HR6Z8+2kjg/FwG9aaF5fIAdeHxTcQ9dyjUBFoOzkzFGW25ILxd+aiRUCZWQR0C25xsq5ZrDqvgKs
oQkkcAop2r1f6hsRk9s5VJRs/zeP4Hc9IRCrItFVxfMHUmToggnf4vQBgVhhr3I+/PYxBKw4Sxrr
5Cy3gnwmoHOwIdbDgVunlM/rSzCSg65BlXU9GkXQROhgKDTWDsrSq0kbHjp74uyO0G4wfCJ2djSB
odHgMvTzikIfCxsMIzSDPWEVOcAH+JbqTd+3D9ISMRwl9Rm5+tUNl0NkFigDzR7S5q8aAPCYO+sI
/6SBvoygryOEPvDXrXZOR36jp8L8zONuQFpggt1xDknFeYQNuFZ0fvsSjLp+lrCtcJFrNi3GD8QJ
FnaCaoAwwdRhZsyyXrHWqvVlKMoZOtodAEm5hieun4rKDvpaZXgii/u8jKG6HCb6Zj1EUvtOn3jp
NMXkzu8axQK2rXP7JOEctWiTvViGHePnWrkgFKGD1VgZn5BOeUAxUiAIzqasychTyxpLW7bfPFFG
I40yJGsvm3fC9/UJ2GgguZA146yH/tKu5pLnFHwaCQKYkA6K5n6TQCxaj6F8Kw3FOz/k1zfqz5Kl
Kk54/U7gAsiaIWf5x6zm5FJHQX6e1AiQeMwui1gZFD3DUzIcGx66GNflJUo0W4Mu13XFqsNa2Sth
ckAWTn5Tc8XfrSjSNzy6CkUsnleEBYkOdrH/7XZukKZRtGSE8prSn3sfDOYZKEjZtND5rC9hrb6l
YxJ5KcDOZ6Jn06mFKOqveihQZpvlpyFg/rPPOg62LhNbO/1fGAePVuJMpQiW1yUHdc1GHVLoNXBF
vBeWot/K1xxWSYGWPWQwdLDc/0xiLdcsRYSChbXfZ/7qZ+e1rJogM7j2XSuu6azapClUVItHXQCe
ALQb2pLsIALAkLVQWPx5eM1K0EDk4AxxqIAmOoY7V6hkK4jUASp8LRJBI50Dd+dS+C0JdMohD6ki
bEKa+lSUOQGnsf+8HjW5XJ/A3iVvkkGFviWYvNfyX0VZ3sPLlMyLN1kMXtbKenZDpJgkEYUeQI80
Gbm68FVh+bXE3SlaU+wQQcaksxyCyR0cnkWomeshPGAy4krV5KyHyBgGSEjK+90cV9zdEA6MK7QZ
ZAJNdan78jokx0FWIVmG7BHWBPH1vxqS08SPIddPELjuOuT6LZchR7An/F2oX/oe6QfRuqQShYgy
kYG1k77x2YuS32CO1tUX0DqW3hxpyLABJOCc8UlvqQX2IDUI1TwO050lVTw5z/AX0QC6hc8dKZ0s
C+QfZapCHziQn6cwQHgNoYYzl9egAfO737uLRaCcQxCz97yIIH8KdziQ6dydMAEvmEL+dleAwvFO
B72UngjyBSSs2QUMOmAiQzFpxmSH5RG0jMshUKalUxKQNIEAMbiHaLBodjU8+WvtOqSmJ/NurUWC
9XVIfiDXIQf4fC7XsLHYQJ6qXWhROFmdOuAl8XaUO7CmLNQpWqBCdVVBpmERwBcOai/UrG1Szn+v
UkBbR1HsLFEAlcEnUSnpy4+yT37XJB46S0WCK70Soa7Haz+kLyw361L/OU6cQ4Z05KfACoG3sQYV
Fk+dpuMxFsaY9ogbv+WBO/Vt+ppEKiRoiJYeAH0MPai2+Awh2+wedMEH8GogqlWMDw3yGG4VEDld
xxIDZTgCNQox46VFIUP5FmPNArekH0zpIeaxT4IRtzIzJWc+iad9AfaCcqGsW184bNIchYMO9bzS
0kF6EhqZ8PhAxwbcdmubhiMectH43XrEc9K0T7nx+yAl1HEhUINOfKWM1mqn/I8vwofNKoT4Ct5J
zK9h++3wv+33Yv+cvTf/c+n1q9V/fz1Ep49Bzef2+csBy+EYmk7dO6TS3psubX/qLi4t/93K/3pf
R7mZyvd//PFadHm7jBZERf7HR9Uq07g+kQqeOgJyH57wBOvUL53H5fM+Gi8/6B9/3HT5y3+5Tfqc
vzV/O8z7c9P+4w9C/pSQjSUC4cMjuK1q0M8b3j9qBEkTBSAvFV4kko4a7Dbb8B9/iMqfIhBBKmZ0
HqAgRQTJDFBXP6skWUJ8DzarhCCD+sfP0wOBmEV+8no5/lqmUvm+s1t/v7BkhhG8BQZ0mbV+S6+r
yopv/aCXzWDfumTb7PxH4CrdGknpE51OyDOwJrtxuh/hTWuqh+xHcAe1cqg5Ye/jKiyxxgP4hwzt
hBQTi7/LbycKDS9T2bRuuCsYz7Bn4+1hS2huk9eOSVbmTAwULc8Z0078ZtikDxCMEd7CTeOkruLV
5miKtmaXFrZfHuRnTc2EzrIbnBFc8EsaR4b81EAuzlQcn9Yuz9RHzoJ3mGajCYoaCzRkZgJEPdXs
YhOA9ARfCHAal3iZA013i2e5VbqKrW2SM2DMVuTkN6OVm9l+il2NQia7KpnI02aiZWEIiTXtfCj+
jAzqjHy+5Udbhp7KbbUpj6oTeRVL3d7FmuF0e22mwTnzyJu+HUB/YYA/AGzC5VMUpsYMhqbR6NLM
GL3wZXrLX6pdZvtP2sa3oFJqyRtp3zx2JufmjnKXOKkZX0orsVNnZuoJ4JADaDLw4YKj0plFNnz2
/X1+qO+hsyU+5jxgIR5CGMSbnYEFT40Z0dgcT9mWuwO2F2AMSG4JvimOBgT/HNHyHR0m+U5kkomo
ijUfMoY0US+00kvphFbgAIFvtk7LRlfZVDaInGhDM1vwglvNaMzEHmzQWFKRKVSnMm6Z1ApuZ7tm
46axZif3Iio+8kdfMkrWxxR1nhab+n6sjJkqRzBQmirGUyl0rc3gMXPxlS7kidunP3KHr5n41nEg
NayMZNNvk41ijkxiEBSkbeM1t/UR5vdD6xEW7caX6JQw+a67k7yCRmw86Sw0Rwsr0aFFDMiQTi0K
SqbjrCAjz+ysYKs/cfZIR6jLR/g3svpnyY7xvdtN75R3IwNJkNvaULjbt0yliplY7Z1OS2eyEhP4
SZuzB2umEpVCik2SDWPQnczAkuzgTbdTdKq22E7RkPFWcQD7sivvwCtiwoFhdqxzWhMq0qZwCHsj
pj4DrZfF2/5OAYedOx7VN+4N8f0oN0QT7o6LugEs2AThL9VYyIQNoaKpuv5Z22dmZGZmdghZaxdm
Fho5zZ8E7AZpy/AV8XOFjW5nVs+amxknkLOlDZSuWf06WY3J2ZPJmbwzmZNZMd2GfPy8AVGErVGF
DfjNEitt9QIBFrZ2dvyzvp0tnBtHMsIdQafanoE1NiZH9IRb7KjPuo171dKO0RZi2U5i+rRihCKT
fE9oz3h8W85U9uE+MlO7c8D1assOmNxY/AjwguHv4xMA1JaCb94bxBaN1hZxq0RWYuW7keF87Igb
OhrObHLgrZYGZkd1U7FLvOJi4asHNMFFmq2OyV5gjaa2k5nIioPGNIob0SKYkAqMFNu4Fk6aGEpp
KhzNBCN6mN81r2qp5gyPk6ngl4qGjtMYejDMTi0Nb3W3wyUYNzqFR8JMTD7DKSePMVOskeVOuU+Z
YBPMmKCt9SZam9wNkm2R40UuJTS+byoHmvV3NSaM3oTTPwalr6G7xaW5pKfK+W1x+pjtv4gQAyXz
FV66Tu+qIuiCLEsCVp9v8NJRlnwgrnwZ03jrVrtR2XCZAR0kwUsxr00Mycis83I8vMKrCoPvR7iN
d5w7Cbgp001YGzXIbgyAUk0BahdvPJ52FRO9wlTcxoipOaIdb0N3crK9ZEHkmDaeyHwbAGibWCmm
UywrSNB2VczqHatYbOMJwGXGwtBbCKATEx1s1SzxvHYbzgMHgBcIEM015X28I4/gB8atiAxOwPFu
SzxgwIPYPdYLpIpa2h6oTZzk3tJw8YklmP6G3+vbFjkBL1JsdPfKPnZr3LHhUbGh/G42y31em+Gt
8Jh5Pn4jZwlvGiQgeDoegjt5l/yYzpzVUeA5SxP0VVZgynZvSdZsBudgXz/gybDzrSAYQQp5d6O1
gmf1Mvwo7voH0GBuesHkWgruR6BguRzybFSByPpR38qdVcQ3qR1ZuEUZ/PoO95jiVTyFzD/7FBSn
tGCA/ShniDTdgxlR3ARmj9sY3oPkh+5EL7GrO4XXmkNmYMWUbtrXAPPsFumXzxEk2nnZauBtuMQ9
tEGM5nnG1PIoPis6gIyOLr0kI8P/4mwrmlmcUiSY2AOLVCMbMAXOHsF8UGyhmHRK7GKXHorEgKwl
uDJvWzPympKCdv1BdQi0vJ+aylBf9OkuCt2GEkfakm3gkAeeDbjq2PMRZLMeZ9xUoxMewMpqEWvC
9QYP4E6xQxfKoFiDsUrvse6YGmbT3gTcAICufbMfTZx0Z74PKbF8E+wipsgaWzK1U36cGLHk1BAe
oC5tA3UGE6E8QsDPrfb9QWZgu9hAhMWMNhjfDBiMBqe+UfEZWMlckc2Obg2semp2qjf1ph/eIMcJ
frGDYEFQwcmt0God2YzcYttTPcICaVZ2fY/uVrUPNrWXMfJS2RHz3fKQOIod7H17sqEesqmtVjCQ
iCexCBAGd3S5d5Cw1sfShqlUbfzAKq3ZB5eeiWeJTjWFleKKp4IBWFLdzz0LDtGFv4+f2lu1oJUV
0MoF9Dg4CkfObSl2SAprTzODdhQ0RSjvRIfGw43K4hvJqo9jtm2Ux+EZPMC+DIcIJhxagamyoX5O
Q+TEs+xBBJT8xAug04Ur9YA0D8kRTMlq7MhJcOoEHEcsgQGQbAgMJAAvvdntLwIuXmXjQtIc1mHg
5GZIs31nlw6HtVZMTOLMJgzGYw2bijskTKf4NLY87rODWe4+hgk3Y/HCx9gpHmecV8u3BVPACZfR
crky431PwQ/KJKei1SlYrpPdgQ6echTJT6ywdRgfCVPx6cHJN0Mzh5mnU8GbQyN+yPBJ/nbaSfi8
0pUxCkgujtpRpcSG8ehAGtaRPNXh7jPMTdUpgZ2SJEbABswFPcbKzdTqbuv7iNZeZWdsuIV7e4Ks
Fgs2HL5iEVBZ9LhyM8+vpLdIEkKzHhkMIBmBoixVz6N4uzj7zukL/wYS3AhmTfNKpgMBZjwyyA6J
rdvl9oE6rJPssp3OfNyTs1e4uFpWgsWa2LhKdLGJYkuwg62GH5/YvVd7ya3oxpZmyG67UQ46vhKh
KuVYaGlu6nFUhmXWw9YDJ6qHJ2wbbUM8dRyDogz+NFa6b0zZnKzQBKTDWuwu2QR8YJPYkyVb1Rbm
IMPZp8JGoAIWW82Sj4k7bgosoqVNTqIpUNGATUQhw3WOXGS4M9VuZzpMuGojljveuodSijsCkGgU
W1Wj4IM6QqvPlHJoU5qaRPuKIswDc1Kl/kNyE9yArutZfJAB/Tf8DiR9gAqCo5jmigHCtsKAtUej
EF8ePs5d9RpbHMwRAWcVjjcWX5A9gpOV37ese5VhGMJIpcIZBh7lMYvBhnoH++lrC3MRZAST1dPA
znazJziV2Zj+lvfC5/pOCGkMgwCW+QkWt1vfJ4w4IPyi80tic7hEuZeZPUas92QDb4I77xMYqS2r
HfGlwvSC70pxyk/xBVa7mWGp6DEzRHa4fDcWH/DqgIj1CCzXNl4uktfg43W7MWeKS2jzJmw0E+Ej
GBqwxCzdjmGJFSb5UW3HTWXKLhKR8EtnW4a5DUPZgjVrg1XNkWBVTuZoQ0Te7O+guodWkxkpTFCQ
ek/VmRUAy1KV5bd+AQvYlAEyYJJdWTlM0j2ccvhBLQPT6J1kC3bh1qzCl5IxvOZKbDJ5b8JPxzqB
J5Y4yJtm0Ix54Rjw9riLKtg96SbH5o/Qdsd7NR1BHhRnwILZESSIdEcjDNLvz51gkDsd2lkFG3VK
cFLO/bN+ah1lm9zAAeOOTH7wD6IzueVmusBLf5G3CORrhdFt0710Ci867l7EqWEQygZh7SYAZ6Pl
n2ObuOUOX8KGWNVq5SLrI/ayQ47vw5vNVjYKF9/GypnAUOKg4S6F+edjKeHMwUnApxSBW5gl3Gk1
3faS7RvpvsZlqbEWj4eJSUZxrzkIOmEnx0J33oJM7QTz156RnWFIbnwL49TQKFgPXmPMfn1nRBoF
rZINYTYgoEo8P+V7nZgQ8A0w8z8FGBiKvmC4eM+fpMrgPbivA/0k99Bx2tTBpQD+TmMA9nFuYCoC
rUozZamdMzwdFswUDywbJ/E+M+NNukmZ6AWwr/Od/jhtEjNBAjMVvfE2scIeD2m5xw/fckf9JrrP
Hyonhp2VOL7dsMor7gcPVO+nchfag8ttIffp6Ca/Fx6j+9LUYS4WuLewn4ERV7QG9K/t1u4O466/
ne6HFzJu8APjazLqf+Q8ctiZffUU/T/pOFrSaP+5n8h4rl+e34ovPqKlx9UlxBH9TxmUV7yO+Acv
Ifah//QJLVUK4RVA8aGNAe/OwhD/4RQSpD8lkN1KS0dZ4WUZvT6cQqhajjWdoJ+qyAr5T5xCGPXL
roHAD0R0/JWRK87LcEItwZvfnEIKp5ThzBOO9oVupsEzEHtOJykOsMlbHlHsVIVmcTFTLkM6WFzR
WsFMCR4CkcQvhSBgVciE17wE+XCqQosd/KBQu5DkDIsPtGohoA3KVlF4HUevhwvTKJXiUJK7IFPe
OXxgPIxAZMBjAc7v94TwDwqmFyk0Aw7qBEXHP8sJfBAVeIPb0fZrCNCnHJsCiGQ3MwUPEDIZcjCj
YiM2ZWYx9nbXYIMqY3nqoP0atGaQApUVBFZC7nXIiwAGhnzRkfLZovwIDYkwNVvi0z6CHExqcvp4
nNvUkElhAWnhZYrIeB+enQSQVMSDVRjtbapaQiqwesS2vQwqV+DP/Xgu4M81JrUDNMunaZMwMDBY
iNk/co03xJxHimyvyq0JOm+bgJCu0BRLFlSrlHUTcWCzUpBXCSFwrvdZIMEciCowhRUXHCNvXLVa
JHiAj7FA/uSsY9MyqvdJ3duC7r9URYrLwR+aRMWC5YvpoZSEd5DdPUCIBLE/gF2hGQdtjlPVP0G+
00g11VGR/xQlCVNQHadjbFRZ8ygn2NXJ8INHiQgPfCpLtMwFA0migLpWRqv+iJG4poBrR4q1LTLC
z5Al2kDfsesz2uiqpRX8MYB2gVjLm1BMKKSKAcopLssv1eRX8D84WYJQNPQPfQ7ujTq1sG3dLBBq
tc5A4o01GwkXVC/hASSQoasSQAhl4TFGwkJbtbfLbwb++r7xoddbZy44QM9IPmEaTFKls/kee8tC
tbARfs7LdpsPtVkLrti3HdXa0QN0B4tBHm/yXAIZU+JV/XxotMxOp/iu6KZjq0MnXQQTgJqdZ5BN
CLh39Cw+TDOE7QcIi/FWxk9U6GHzxKM11pBe5+9IdawE4Ck1SNdWzWZUG0aUC4IrtOT2sn/bgCen
D6He0WV7uSX2wGE7WWLrhdyZauQc6KDJneYWKX8YhdTUxMEZMyCZgtRrMh3UEM0B8jWG6sOewO25
fAbi5qaW6mbGtbAA8FAUgln1HIWcqZnAA4rPFsOXMjiM9cJIj9u9QnIQ9qxxt0jZyRuu9A0Q2dEi
T+iQj9aQ35TA88T40T42vCHCHjMHrts48qD6SsJihxSvUzJqLBJ66JVkjqwqUGT2EejAdZqbTZ0V
4P0AcbUWBEbURqdahMcF0JwnpFgY0wysfPuDT4tLATWBIEemiVpYYydu6rC0WvIIwUKzA9dQnYcA
necGRLMoni0upLwkMF+ZDklSXED+5Pjcg58qO0XGIwsK6mAzqeFJzscfoKxwdJw1QR09SYJO+Bwb
WYsgEOiDujKF46d35lRzlE7d9nz51AdvRIZmDBgX2qJDbuvk1e1IZV3caBFncAgGhznS+EpuvAYJ
/48XwC9xlH8WXvnSaHexbv5/WEb1fxlvOSEAU/8eaAFn0s9VlAh/Ii0Jc4QOnRQsYB9BFf5PlUD2
HYwWyMdAeAWr7mdQRUCIh2A90yQEPPTfgirynzJoBkEuoGDa1HEl/5P1U8BC/HtOt6TKOj4F/wHc
oPEyEb8un6D4ijtFx3Ppd2IOqh8zV/TQqPXnhK8l7BmDDXCAD/JRbMXGUIFzQ+qEDE/ExDOB8yGq
FwBSW/QsHfM72YfmmZZ3x9/skb90DX7/joh1YXqAIQGbQpWFhaDqtyU+mRGN5BO5RgItdzNNTiuF
P+Jwr4+EAFCnuTGkpSM1QIq+gH1ZP8bgqfsbYgdciq+naQm3LRcJEq8aTI3FCvntK8jgXRujnK/N
Smgozyk3saDdND1Y98XQRzr0iJVtjP4u5178FoeHSxR3hb4QnsiKokjqt6tTxnKszWDfNKe0NjPo
S+hxZmH5MOuRmNrAWQDgmqEkMz+C71iFyk05umV8JxYylQE9nQsOWSiEKnVyPwUVy7XIgdjUk6b/
L/bOo7lxZjvDvwgupEbYAmAUJZESlbhBSTMSMho5/Xo/0OeFr10ul/euuovvzmgosNHh9HvekMIP
KbogteL/7W0R//PfBssROGOopm2i5zXUdTD/02At5TR1JvlQgXDq5oqbzAlb8ujWwRTwF2wFSFzK
o73mpqU/ly2SsrQmpDhkb58tBMcsiA+8RMX3IDYyh18sNKo2brSD6y2RfkyK/LDkw2bJ8Wdsi3vp
iFOajA/KjKnuXAa9WJ6KRJ6VWe4qkTxY7uTpibhVanWQlrs12+lQ5sXWmZqtPlNKVVstMvahq3ME
v3TDvF1IAzAIn0OJEdvptoIq1ZvbqVL23RCRvd0fdCE3i8WVkOgpW8qTNra+FZc7q07Z3Jf7djJO
ptlDyg+P8Jz2qDCC+adNlm1pRY+VPj9ooBapvVvmNToNLsHICVHGO62vtzUUU+U5auOnyS1PMEbv
jCjcWrUI8iTfuvl4QbPqCeexdod93I9eCxvKi2vL12p5XbTlANF+YyxxYKMGJkxvSwjXJm0gNhJ+
sniaIRWvfVab6TnpikBU1sHuQhJbWvrJpd+byRYmzAYSwM4pKBr16a5QsWYYtedqAQDSY5LO64e5
dh6iQgRKUl0rZ9nX9fxlhtZe6tTNaQtTkVIyD1q4iArYFKQZvC4SryKvuIuT+3A0/VjBJl9ZEBFn
/pJOhxq780Rzt3aUb0vxkbe0LprwoS3z7Zj0KGL0HdSVJ8LXfHcNSlCBjcJ5n4z0fovYd7VHfdJ3
DXxHd2cnwyGdwQyS+YVjc2P2yVtdG7spHl4QVt5DCK82qX2Gx94F5sjOETEVCKFLHhC8v+TmDOxs
A1zr9Jga/MllT3/VrfVgGoiUG5fLiLYzwJLHwt8laY6W4uClGnbPVB+FcHYttZOjh9tWA2jOI88u
i23DF7TypvViS3tRO/chr+aXls+Km/xPj6uB3UaP5mw9ZVBOGwczvHWURxUH3QVUsTQCI8G9axHJ
vW0xVqaFz+tNTVgpah7Yk3lfznxw9jFSdhnRcs5DRIiRs7jcMnCZrpvvvBXBKMtt275iaX4nROZb
3bi3uh8MXndx5OxEU9yNEEDwZNgYiQOhBuzBMnl3Q48JWS/AtVcLEBR/18G1PyPybj1lcYRvqNWm
xKhiK/EUcPrlFFXGjkyVY490zSHqrBfjRWndjciiXeSChsC57TW0lMlet2JSVMCMlezciqsw6q2T
LXundbZdyy2nBmdS7b1F5EWsx4TNYsEpQPEWA4ZNQec3xdA8xc9cI2yYrXEZJ8RXLL28v8AwfcL1
9hh2+ZncCtpm5g7HlT2P4DtE3jnKObdPbffQyIQQIfrACj7t7ux3Ig/iDkjSGg9uO4DhutvapYwm
CqCs+0tPSLiST4Qeqvv1/RZRTRCnPCTJmxYDWtTV0U4J6F3sh5SU16YbjphoedUs37jZwZUE3g67
EsP6zK+s184hWskK2oRHL4rAEf2GGLPt+o7mlbacAIlLtMJLh0NcVTy04DjklVtZQDF/CSewfBOl
KwidbW80KWj/UxTaC96DBpvHGb5PgMHTtmLZdvPrWPmGBNPuzf3ohk9suk91mf/kCa8Sz4i/oyMv
Whfj75wOeN0r89YomH2RgEBsNs9GZ1zUjiu0JgngGKPse1HpslkuMy6qRwRUveKXmghCNwk9dBe9
j13ifizV0+JMxxhr5xQ/XrsS7zF+KWRP2H7voh+vhPI5ROFzWLbnijELDDESZcel2p85CMRU/ti4
ICCq5wJdPTqN+cfS5+1k0i5OYu46xlpUo6wgsOoZT2g5mbssyp81xd1ohXZMIeonBoitGV20Mt/Z
dno0E26nhZK9JRgAVx0KZC5Bg4okMMVmSMkpprv8oSJrOIqlh5zuYmQIekfaGDUer6XRry4lbPwR
NmTjjdSBpGc/qPVwp5QptUuVJYfZbY8janNaWy0Owys/S01M27dj49a4hVdH19QIZD6h4H1XC9wF
h1klOFgjX5DR62As+3rd7TOLpNyIq14btyhX1qWHVO5NyRteIiKBVtFp+cXlKTdPXaFdBzv5CYv8
JnW38FN5mDp6F418tdvqZtA/SMbyuSwy1A1r/Dh9s1pFID30Ke7mFh8Vke7J99Y/ooicTskd1J1z
15sjwjDWzxDpCLCgyNu8FDdnyG+IJWd8bmDPUyEVfAdyM8gZNUMHu8bkUXHbi12y5ca52CtqccZ5
6OrI9CfEQ1fO4CRzUqI46CweZzzPyXEg58uua9hK+SHPEG+FSvLT6x00lWpmbxNZIC0CGAvzo5HZ
XaLlMtBHGly8GK7wVXkrbYjLHWNMNmArfQJKf7ISkTTtwnWkSqNjvdLhjqaOscXI3M8LDQVxCb6A
njsoRP5jpBbMgHVYhobvPxnhZtARZsh508uQ/THRd5Vtg7en0SZauNIShVxAjpheKDEe83YhESZR
XvV6oQ1ShG+snq+abEcP5zkB6lx7CaWahirXa/v5yRrSP3ZnLv7sAmGKIdvqoig4B/6UA+qWaU5+
rJiP6hReurDZnDUn4eEEI9gwK0O53DspjS9kj5h2EJTqRUM7elxswYYNOh0sAa+HS9iWA3Kg8mzj
kIdxvw8c2HqYLuTEQ8tbOaeKZ7o1Ae7OXy1RTlHGX/erij7tk591/GTFBcFyl5fSKT9a6L6sEcMv
E3sX2tO+tbKnXLf/uomZ+UVY3MqwuG8cd/SI/TrHCB36OA4E8UmGO72X+H4HrWn9xWzoXLXpoSSH
YDHjq2ryAqlLVr4kXBi0PUr4U09G7ql1cStWixLWTgQu6WVFcXPn1TNzciiXlUtjwUnttZwElpq3
UL8YwCQsPD8xF7gRDX5QaUYR5Hr9XD40g8Ntu8xP5hAinGCzs5rmMMBpNQtkrTbTCyM92m+U1UE+
QL+YyuNAlDbIEmd9jHm4t8ygz0vtp1Vnwvha4OCoksmY0d51nIc8Gmi1GuBjg0iOJqeLMJLPEQdk
bwybbW3yBECPqmdWT/Y4fmrmSyazn9/1mQ7hddFnTx0lshZmgDKZtI4sY18M/L9yvQj9DgOe5lzZ
1tk8YHo+wa6Pl/IUxwwMcQvkNmIUWk3ds2rK86hlP7KRZ3MYcIka75BQ5l7vArOUuKzG09qsR36+
Xn268a9trT3npqaqIyFtsC9T2sSB1mnhUV/BCY3FRZcDINjnarVnVbKjaIkVoNU71Am5GlZf3xko
iVVlGPxaoby3yumqiRs+N/bGytHp6w2Q7TBUThDJjN4M8zrq8sLHqfjJbdGIRLHKl9ejny7kCOpM
zxlMHD1kcQ71kIKkSi2fS8Fx0Xwpex2yXAP/bpgDDPzWe1H+0zrOl8wddnDmxrIun7DVB/bbT0Ti
0L8o0Gt3hkGzLjTUDHT+WmdjSvrdQ/4yV/wWpLdYsNvuOVkmuD8sRMhz2h0j9IwFCJ6iQ5nspLrw
+Qyzu27ERV96bbhCpM7VHvibLpWAqgmslXUZj8I4znPzVY82X0IjqscB1Qy1kcN2dK4hmQp+0WbY
toQw/VKL7Gi1PGMl9hNxQwXa455CT7HOfd0SOcXypG/MeZ38SUixrz7k9oBAY7A9GQMFGi3niV6l
5NDYrCWFh7XPisLUaTh401j5I036KYNzHJWjael7LQy/1Sr5QS32E2ljhCFQ60+YfASONTDFNSJB
5xp2PrKoTpuvy1zRFDV16gr3sc/5U+JyERta54kqK7OI79M4QlBjkSwWZiSnzzd48qecVdxN9lWS
01sWnfp7e1D16XOozL27Hk1Nw3FFx+EFMe/D6D7OOd8fb330U0p+VgrOFQPiRfoFy/2wLpu84o9d
k9MopJ+Zj3QILExpOKjMubyZVllApDyMDen1GXtb4fJyLHv425QTmxDbTKqxLIo53k6y5T+4EWyK
PPlpG/c6VGiZu9nv4+hel7RoOa64C9TIoVcyClMlbNMbCx8IOWd09Vxci5DOd528/s6PvOWzZ7Z1
cKR9pce3SQHX0Kz0Z12clG+3ug4f18UaGhyodvNSRe0DOatXPclPlQCHWP+14SbPvfRaK72tb6lz
85PNqWwOXFUapFSNdp+4X2VC0lf8zwBHHc/VOriJladsNq5ZREnPzh+lWNxJB6KpWuFt8ZXIKsWF
m90fxXoOnA9PKma4YiUF1i1u7dw+ukV8+R1hvMQ5kYbiUKr1vphpbRTZp84GF2DfcUtgmtQjdIgw
f/ndbn//jV25jyJ1/5nroV2eJj0/Z4yvUTI06/oxeYcoXAF/lWsfciBjgX7OVXkGACF8a93AWuZT
Jm/NxHOu70VJHaIIFWCBGqmQ9RXbHFbcdW91X96UlJ8q61sJTmCk4bE3MBBElPfIFwPpKvPXsFTu
SpCGpKzwIu8/i+KZ6glLcwd8NWxSDMdbrtW1qNh+Pl0jsoK8cyD/Qv9I3bcqgyKkq9vfb/D7VXJ3
t4z1vhTp0c5A0daZV1k8Brq3v+lDUTMtBqZwvbwLXXwlCwfFun387hS0jG69AO0yzOOSLozUXzWf
bzX1pal173Ixzk00H1wZ8SPUPQnl1++CGAV7zboyyRn8wpOKTWYAQMtOouMZDF3bY6Z/yrmylxDR
lHnfLMYmpTgooLQ4HZ0VyfeiMULQlS8HzacntEGmfMgV0wNM90e7u1usEk/9Qom9dqnux8T40eqC
wD5941r9dzkvVyOGH9RbqwnHRgO06NrTkrDaGkkhWdXn1I1+OB/OGmWRNusb8IWNI/TtekRHYXaL
RH5aa0XdUTaImw2y6YsNEMFvhTsk88+iDUeB/Jj1/1sYJeupmcQ8X/0qh+haqN02F+7b3GmLx7S+
TGhCvTaaNpWFY23smpTbDXw1Mth+q+iYvbJo2H3Wo2+U6a1Q0h9B8pjI6kvHNBJF9AOMQiZAflLT
7CdShkeCiZmsqQ5dfXF5c/mtzdcNuFlfh80amMGF6eL3fY8WSf8MKe2CaNUQN+2fMFvqwNaKQ5wk
QdZO74WubWqt/hwFO1fe+2bIGb113OXTWdpL3ppbIu42WGh6KdSyob2te6rk9S88jtFAbhbMlHXP
UOvwqqjKd8UQr2tjXbVZ0WBk2fKvJ3AdZkA44SSeT09O8xYy3dAlEg/sXtflUrr9XVEkl3VzKRdj
j6CWZtj6yUlantddr2ny25BwyGViD3hjKu+6Xd4y5V7Nqv2kDLvJUV5/57cbKrAFmgK/zmY7xXT2
cTrcqK6yEREb8voGl748/Rajspz/5LPlrRXKOv4x00TKYS8LcZsqZDZlC4nJAKEmeY38x+ZLhMx1
TWEPekhT+rUGJWIcYaHDQktmhRAX+Gv2xE21rGPie+U5K/MAfWa8DdVqtXHE2CR3c1+Do2AV3Cfz
zjppkjA4fnYdj6nNfkRjP3A0BaMa0sSKX8Y4/qnU/NavWMkykjTV95dfZBoTGI6S0bqL5PCyDtDv
BFlPkwn7pHyqAxI+Z9+a6r/DyFHaO4zB1LGc5hnzuZIz3xVx5i1LyIFCJEI3aCVbRmsRyMGswmf6
Oda0ixkxu6Zpybbr38HBjD+5b2cHdhT4ldayz0sUAli27XBc5YqKl7QnHXWmYVoihyhiGDhk1Ugj
nncDlpklMCLtY+u1KQaiVDKeo1IgdbU8oxg7GNwZvO3sNGBx7fc0/Ch2ixkNwtwi+15eM4NTsIvL
7NHuiL5TXI1Lo9Pu5gbK3Hra57gms4eOcbDu2l0m590MFOi5FcxGg5At/nX+WWUK11yBbbtVd2CI
EyeTDrEtCd36iBnqpRawP7Bl9M2mhqnaAc59pLVVk2Wdwm+t+86fxrHxdASMdzWhRmQscLtG0v8y
1/ULed3Nnzi1PxIQsbCc3tVGjdmddO3augUUt+GsKwNNaJnnW6wknPsCGHhvyCK+U5NW4WWX330v
DMxMC7ijZfvXmFLzflz/aLJOOoFW979/UjviDtGZtgZjKGBpJVjE/9Iz+VdahL12DvgfliA0K9bs
jv8iwQ4Vx07axJXBiswSSrWtpAhMK9yqsblzYAyz03O2Hy01JW8FWYf50cfE+o76PXSP/e/T/H+v
8H/SamkGfbb/mXNz+v76LP9V3fX7L/7h3BgW3UIqI5UG3z96qn/6hYb4N40OmFjfq2VBeqEb9B/9
QsP8NwwvLMRh9PHWniB/9R98G2Pl22CDQSMG0a4uSNP6P4iwNHqP/9rd4cGINoPuwyXahsbzX9O5
2nYwpE26MkWLcoxjgw5/HWM3TO/cpkRJ7dJHA/loJwKiYyp6+lJx9u1Wjvt3iM3yrrEi7S7uy3Yb
p9l0UjXwznB61TLV9msuvRenhdxim0baBZQ6y6bjloa/nwYNOU3qra6o+Phb4U8TkT2YlAYmDorx
IDR5iyN+R6g+oaoH8ugrosh7QBtHuBtD0xS/7eZxK2YFbrqRPfRTdBh78KxuSN6xOjq6utw7LrWB
gTnlYhvHxSnSi9QEIK4m3HV/bPJL1luKlxvLy6QuyIVw2WWNZShw5rENHAXrKpGW95jUTZ5mGvF5
6C2KX6tnY+8xk1jQagKDLn+mLIV5i3sVl86av3S1u1DXCMuSdRw/Zq5dvc5LnD9OpsifWyPKL3FU
1YE7j0sQWspNXdqNYqmIl+KOS/UormrShVBFO2hMxeS8tVQEQVzoSLkoMuUhmqtzrbjfelO/23XJ
7zA57ooFlYrW3ZtLWXmMPwfDWPujOkUXJtQ317lwX2rORm3sgrolh7ZE2xOmkUosYjZupl75Gkt8
1WJ6syqMTrcEIi4nQiPjsfjWsIOfjHQOFnYcytDo0tXDacRRZlLjF3bnFr/2mMRNoKQ6WWzPcM3U
MyH7AHt2z7GKPwIN9B+aKcIjJnHBQwumoTarzgFG2J/B5KKsOBgt1gSH6mr1NIKS+3qYtqeWsT5g
4v1n4F5+xaH7Gtsj5P9cS/e4TX/JUsE/xQTjy5OXGYN67jRiPo1yqfcEY/WHSB8/HSpK+FNRcW+E
sF7azvrUyqTzlrBJzp1I0w3BNfJ+zjjjQitqTikIBEex+FvCujgVKFo821Wgbg3Qx4RiIw0yBJoq
bZn8eEqaQxKpD7PSnogrPIwql29k2R/qnBTXwrHCzzznUimTno57iXbz1LsL+FUW6aDRPVYqvRzL
QJ1Bl1rOlUupF9NO2BKvmU4VG/o/yVZohdylErZzlCbYwcV9dWy10T1Y0F52uA6O3uia2lFtWmPX
zNSh/VhfrTy/Y7I6G9GNy05JHPqQeYRQb7AYbqvqj46w47u0zrAfESk5YshkDARWwE2Pgx49RqML
NSeZ15YpPmltFH51vYNgfjG++5YmGOzBwXMRRd8Vi0FYta60gFEjpiRQ05bCaHbGYtMLjQRiupW/
phvYTBilOx5J/PzOjTXSKwk61c7PQlA5L3rWPcu6EJ5h1L2P/+TouyqpmyGUumqEDjxPKHB0ug3p
mMEi1rviw6jh7igAUcfUTp7qri+PmQSNpabMfSEGyzNK68lcmhvl3p9+KO+yNt1OeX7GZhyOsjK+
90l5cWLjMMf9tiyXx8qdXjAysLzGBLityVUIysI6q8Di7SpxwBu1V7G90J0XPQwxcR4rAcc3xCmh
cS52D5sHu9CdVDrkgZaw9oOYUSDipB7oJXwnUfPz/VReiUV76UdTOUx9ZuIFRYnTjfMFz24dwLpp
9+mMNHG0qIhzMcsHfYbA1lWg/G3Ja5mQJxkJIeZt179R7iaB3c7pXje0a7OU79NkZ4HNBYWxUKQv
1HRTNAg+6/Ho4DbEcrEPk6VesTd8b2Mw8r6WFqbFuaSToV/ccWUu4ahDj04JwZqrv1XFFWhItYdO
KntVx/u8VrPXtEHPq2P44+ovle2+9q09Ba2sl8QrWvOxmufBkzokwgLrT4QroYWpigE1xUHkpMq3
ZrAeexT0sNvar6iULzUhgxSl175PvwDOEIOGmElgBsMadZTTzLKJnPnU9XLyRpkUHimLo9/l3Us8
GPPJakdjl7nFpXNRKFkuHUKQx0dG91bKENA0TC8RzVIDJwdvKhB+YhhZAkXx+VlnYh8onicHZ7hF
qT8nDiMvn8Z7WdjPJOrCUEzHl25srdV8li+2UsZ6k7xsGfXJlsBb4K+hPFQdJtT6ZPBj3FWrpmdh
EdYLhgpAXM84GGbj1VowIC8bsE+8lU94WT4YWcyOGSMyjRmvRAUEUd+1pHlKSqXHycmEjtp+zRxR
Ye/uF4j4sGcZxQZ+qfgscovUaQpWv5A4tFTQuuf8w5wyKP0lepQ5qujzdxd9cEUAfPjUQm6ow3hD
xh13rSn9JijouxrNcx5V36bNdIjwxmHLKPBFIUagL+NNMvf3UWPoL/Tjkn2XTPqTZSpJQArEtgjH
bT2Vm2TqD1mt7tpJfVWJnw1kNtAGsZynyW4G3N9IVsfi6TKktMxEdXUVcYRdsJ0S+4Slxdklt3sa
4luq84rbeLxoVvQwNPG1tOPoIkwHlBuufN+Ow2ZMcr/FJFqCiSywQDcStwMc7wtfL82fLOf2sxTF
fVYiC1eS98rCrULROt0fU8JUU0n3Rmm4g3X6htyH93IOyWDKoanCHjRFtiuQ8kmcHExNHBr1reu5
80J8kDHqcdk9zqULpkqyJc1sE/J+cSg0Seun8TWhPNsCGbbaQg/u6qLfJwvVhCmHPlBp6wwzYl2u
mRb0FHo9JMknl2VCtOWit+qvVvM247G0klwm7syS++vfvOk8o+eBFklSRP6Zdem575qNEaNYEvjl
QyXpFjBQsPSCc9uwwWcVyDB0G0r9WyhkJTfR3Rg/EKxMx6H3tCXaZcpw7QWiHRNH7hzzdBGBbxBV
cW8Pn8XAKpmQeJVnmaZeU7xhguhN1d0IpKLUqV9lbzAofrlkEE48vR28wV28XukZVPI+aqQi7Zd0
qbvI0XW7H0c+OzT7dPpZMlU3NVe53LzOxZRzMNIbNIg7gMCgaLQbuf6NWJ8muCsBO9vZx6LrPgYz
vmte1hb8EL7akLYrQ/qD0277QkAZabZ22UAlw5dJSbcd7QFRfKs5UQ3KeUzvx/q+z+zASvXtVKN6
UWzMWO868KnsxdVsf8zmU2EhwZlfa9qKdXuJZOHhYjTXh07sYd15TrUcVtJJXzm7cCqfMrHsW/nU
9oafjXjVzhFm1Sd4OHARWNBOC8EdtKL561g2iq7sbsGudlHjncQ6LJgTG2IQu1FpfAzt+1zguAkg
j81ATndDjH4TIp/O6a+PGh3Q/rgQIO3KD1EmD6NSvUBGDHqJwfKEfKzud5a8RMpdWNjbFnCfjvAm
1Iv9lGkQQpKNXf/RCpsmF+8o/jK7F6dHQqxR+NP6KiEXjXAzFEP4jo3NxQwDgSk8o7GGIacVb878
lRiZ56CpnTmwhnHx8wpLq7Ldlcy8Ie35gJRJzHCn0cnMTL+e5D5pHegP0H7U9I/LxR2L3Qcz6u8h
oiHp4Vm9MCtTUEqw6bVZgntND20XsaNJaz2GfrTQLqXLNDNO5PLBx/4jE/dAWAa8Wg0kaPZoLROj
9BqaKHXpwdJ6hVJnPFsEiwA3BFgiELsN9a5Bo6Myo7FCmW2Oz/655JQUiFnxzQkgSx6UydoXTX/U
h5+hfI2zV1V/7eYPVykvpjveuZD3c+z/orj4Y5Mv7hEYCZ3lM7EHwghRcjvtxdQr31leZxdZr5Pe
x9bgRWNyTJRwl0bGn5RUwk7rtjO2LrCtNE+p0KZGn1E++9yGdsxcr4ahSDHtjbbl1bA4azWIzRGa
y1di6exCWE4SJxObBRwy56qSaIq/mm+NpZ/ANs7690Q2zGbhYYr+wR3Tk/OENeVdtSgeUKrXMrVm
2fqO8WeaUcapNYO9L12wc5Zmbj/OyC0sCHSqcx/yiJI9V1FIM7RO1aSukovALJdzVTjbYYlvtjDB
64vvWD71S7NP6/VM6XZF/hTj3DlWyN6l3LqxsRWFgKZON6zjtS/fjTzoS8logcFV11zq/jzfRymC
pAKMiqvYIo/EPm8s7U8WKgghs12lch9RQR2TbW3Yu4GGx1w2V5fozREUuEveukI929p1Tg1/ZPNU
SWeyxwSjRUxgH2d32GT4+6cLsm2avUV4C5fTZBW+mk1BRu+uMfNdFAPqiXA/z9g0UMzJEQGXUd1k
97TY1ofeyG2cnfHcgDhev2mLdjT0bqfOpx4XwVHB84HTpQa2N/TAGG9djX8pcbVNITax+qNOJC5I
ebHVZCNTWKBd8Tnnyznrh6CarX29VM9dqu8glgbmAhKfGAYEMWA01SRxhDw6XSyzb/foL3MUefnK
Miwx2Yuin8kuX5TFWi3qsEunC+wntvUDhHWseywy59XdKaqesimiN9ke89YHrt5axTJ5TSv+ioQy
pFOGG97Ye66qxMR0p7aCJN/8OKBzau36KwymW8qz0cTvlo1/K/sSZ8uDyMTFbYlZWLjYNJj2SyVQ
MhWtRPTVjcqLS9ZSPbQnztSX2Rk2fexQsqJ0yYYnkOZrSyZvugpwsMpEBRKj9LYGP5b6WW+iblvb
yQbD1k1HfgCe0/toUZ9p94V7bm7nfHChq/bjm+qi5HWUO7UasdTtH2YkNGGn08ZgOkyCnp/RvnAJ
+zJS8RZF2lHWFl4ExV9lpQk2+mdhqNtSV3ZdN3PFCt9dUR/58G3EpTTvOWzhPJZdhQVvHwijIhq8
DlJCq60wYWJyj+JSh+gzbzGNdxVOIK3RX2CccJS4W1ywq9b0rQzJLwSCoqI3wZWvJpe4pXulWhxW
a6ENB3MoULPkZxzJcZDBOXNQx3tgYSxX0meluA1L79up4Gr3xSHiWZ1C1TjvMrylKPIQ0uTHyRKe
a6BSVJUnfcTGw/4eHJUybfTwWD0uqKtW8CCUJf7pBdIKFOF0x0r1B3tReCwoYdwpKGrM0BvadWFm
fw5IXpJQ21lx8xSFIz8s+V1O/DZUxv0CrVLSQV3wRdDsyC9i0gNyAb0bUbq034lU2C/xHD52FnfL
Fjhao95VdPlH9OwfFXLAtZVnhcfZoZsbdf0FMHhnTn+rPKHNRHhd1/rY73p6hNdP2mwI7DvGM7cf
9dOmb5rQjhmRufQaNhokCITUF3giPbpj+rcGnugAVhb5Fk8f6IWeiircNUZIK82NnkO7PljCOVXc
tP1QmE9ma50VGIUF4t/pXpt0v9TzNNDS6i/Oa3su665qBVH4Uxifax2i6Fgehl33XGQvhERVkEcL
NP3F4BEShTu58giHhlvDcE7Sl4gWqhZR0A0qn75rh+QIA8eob671pkIfjp6FuOuXJzOiRdOOr7nO
RmM8DflTM21i82q03454AxUWjULF944ZrSesh6HYTTAPUQU47kvKrrfGp85vGmmx3SPUUat55Hek
0nid6ZcmS7kxyOGts7MTKfsQZwYtpW/xFONOUpWvC+iRFe5zxblTOT0qQsTNGg4kjeRsyjeOstOq
LjCWJjBb/JnS9N52oYLIPmjpIppmua3LkIae7rPm7ZZ7FtV5Ralq9uPjUp3s7svsfxyzxssCeznV
KrzGcd6iVvuqODJL+Ja6DYSyiDc7cl5DpXgdKWp6vCvKYyyXzaR+lFZxdJTql0VMZXkaHRIxDb19
4HLyXJdi55avqJpApzYqEaDiWpn3XXYgwgWqwrARAIG6HoScA8AoTrI1HeiXlYd2iaF5tNzHKP1w
w4rKuwri/NqW/Z3TMxbtnzpZybS4QwEYafNmtD4ljVxDQA9BdB6x6VTpykvJD7URsuCwO8lcfCO6
EZi1DEZFh9YTNuyQoaIG+VhsqiaDXySgM9/pYbxNkzwYsfHQ6k2vV/fpRBHYamwXVeWV2JXLONm0
+mGpYyixHLImJ5Ul7xVVesLsdsSnxJ5IzbdFUwO6HLDviNxzrWdXJHfu0mzFqIHCvuv1NbWrYFmd
Z2H6jHTLou497ykRnZNqwHVwAui79GxMSLeTYu27BgcPB644reSgZ/OsEfUFbXSBreXp2XmlZBhS
HKXjblu61LjPPeaheJTOvzN3HsuRK9mW/SKUQTgcwDS0YihqTmBMCmjl0Pj6t5BV9ZRZD3rS1hPe
TJKXSQYj3I/Ye221g8i7MKX/Dnx154htOJeNPcK1+BPAXkA0me/JVTgEG1VNyxCY/0QUn8kJWfrz
/lTBWq0Q203mzYzfouDZc3Ck+dZR8OoGzb7LKfWrWrs5CR7mLLTYF3KWkqxbrXQWvIvC6IF9GOix
85BogRBhiy1QghqMhHVT3fGxfhqKEVduM37LNdaxA+p6GT4XRlQdsf0Ai0ril8pEO4GVTzbdvnGb
qwOc0I2LlWoQUFdD8y10TtPGSp6E066qmp+Kdb6zz7tM/3RHPYfg7EKR0FS6qwcxyzsEhpwgRF4b
6d+1LzcYG1VT7kLJhShIRqrZ9Zu+IhclikLscdI/VZpoGdgDLvL1m23qw20QuAh0iPbegBrB/yzC
tMGnod5EpT0DvARi47gPiZag1GTkvRnD+MLs7e5MvQPdi+zieOgRGsh4WPpo035YXNAhY0HYd5hR
SF8K3p1IFgtnnii7Rb43Mn0dVMnsIdyUIgVcUZ6GGS0/FQIvuqb8lStI8KkFTUQb5xDC2tBBuA+0
pEdLuvh/uLKaF2P/CRP8/4MeaJgg+/7PG6m9+qz+h3lt/vR/rqOE+w+gTJ7OThE7Gow/PvKvhZT7
D6xjloVxTBq2aQnsS/9eSDn/sKDlCoyNFJe6o+MR+tdCyvT+waezqyLM3PMkBvH/m4UUcPf/zY2S
nrDtOZXUwZ5ukE36P+1GaSbyHnRUviowyTbC969dPWy0ybEfJpehxEKleFGirBn3vtCGB1U7t34W
+UolkqeyCJnqG+7RacPi0vm4ZXQrtvaYGuyrGQNIS2028Gbsr/s5npdVSo6CjlycEaz53csNsVBV
JL4VVVuZpD8iAW1k+N2zalx5EoODK8n2xX4a2+FSBzrwv7YVj81YXNIMBBC55G+NSQ3CYI9vRIbn
YLpE7KsO5AjInecirCKrZ10Wbnw0G+5+D9HWGXsLcwrL21tJC9cLyPQNLUy0rOZwYb0V0KIGM35G
SvSp4ZX+7rL2gSPcfk2VfyyqVG51l8W6rzfB3dDC4G4JQ6zbBrND4tUI2Yl4IMyuOzi5VGtVKeuz
q/dJ5MG9m2ooNGn+LAOE7XVipzeSjx6NITGPrSmyrdsFjIHcLrtV8wel+jZCA2yRasXBlAUQN0sf
VoE3rlKnku9FlwU4FSLEkL5xCHlarROKxIWTKcSpNWlVWSh2uYTJ12s4aT20Dww9UUaWhSzPBAqX
58pC6UutNKiguoaTrdZ+IoNllxvxhvDWe1A0zQ6iZXP4rzdxaILQM5LmkKkcVhKhlf7It76TGtdB
DvifPIgEO7OOXzmfHcJpWb13ccpokl7hpgmGenrQeURz9lz7efJtRlN/m4TbURkD1zGjarj9fZ/v
m78Y9pvDjFk4ay4029HgnC2qxyKkz8tbLaZR7Y07+nSIyF6c7jSJroI9Q7LuHVzvgduqc6BHj0ZQ
kwTaqGnRR0RIEaxDxeV3O22oIeNlxGU3UF6ZAE3uErVSzaOc+Sg+eWMmCXA+2ZSIdRTROkHUPFVs
me768OUORv00VAw7pTM+Gqm9CXvLvNmerZ5dn5SLsZaXUHDBekURrHqn8x569iy0zbG/CQYuhBHh
7mFMyk2e0TZho/7XG78OeL2MGEOitN+iCIweOiec9rVZmWe74ZosX5VozJNZQzFoS99axXXbHlmC
PXKMQAIEv7vK2oG1oT+M+1TxkE2lOSwD4uU2bhAf3CFIFnlrRQ+h43MTOyTtkJXD6L+N1BbGrb4y
Msac3ZBdAvMoPQx+jcmmJagmDcsYJrkgQG8t8LV242Ksy2pbuYhbpGCCrCKJBEh7tT2GHl4o+EKT
3FAgFst48I6FKJgcxtxYhSOOOmX0sVNIZAjTW8XeFJ78rLGOqgd/LPo+eQyq8aDVbC9l7N+Tmv/Z
bWOkKIohmRZ6xTJ3A6A5qXcDRkCzEJhin8cmJToL9pEKRqQ+0FAeHpZ5xmNI4LErgF6aYNWbKIuP
kXS/ZPrV6fHAVqBRpxJ0Wu8BmOgrohqcauyRVavsIY0uFLHe1UjDfTia7o67mHXGoIMctr51JVym
wPlqsFT2OAoQvkHB9lp6axFF1SpvZwtsOvXqUP79oxroiJZtAyMBQnW6+m8figpbHf7+PfBKoDaq
XP3Xu/6+P5k/4+/7/vnFxhayhdtKeDVRWRz+vjHcAicQAAFK8ag8KHMAnFrJ4p9/ahOTYrk2xYth
EsBmICE/2PPnIbShH/amGxKEctkTBHCwg7Y6FIZZzZ1fSS71f/7974dNOfFOZ37n34/8faNltb3W
Ne9tyrp3HwoBOrV/f8LfT22nd6srILKNE9opthqPqMnaQxppqPCZjj6FbF0eTVBOpb7vWjNYDoxc
n9yaO8O2GqYIuKeekBSV21EPyOeZ/zrZv5NHRrJRkX1zp29wHqPeDFEb5w9YNMLL379NmhevRnNb
FBm/pZJJGnhuQNhluLeLeRBe9safOigPaRNbx5GOb5mgK0NKr91ZR+BNzAHthXARsrBU+6b3L5ou
p63VTu5ZV+XFiaMn0cbatrMrZu5duYwKiyHiWL/o5YgzL2p/akyVqyhPxqUbNlvbSKvH2G8O9uDF
Cze1GO4RRKrDCV8ZQ1E8D84N2zOrQai0CT6d2imthUZmhEJIN3XiKYu1576hc6kx3Tm1dlVqulAI
YC5s13mZPbQ+k2Snb6xFt6McffMVDq3ayYGrkgidm82IlQEjMiv2cuCTgvTHaqo7hvhtr9m7OqpM
eo0gXaYdOjUBbbIgDynEaiH1bWbIJ3sU52Zyn1oPlGZC9K2QzpH8o5tri4M0mTenUbUoh+5O2AhZ
UHetUGez5ZbSrXAhq+wNAsAbFq4HGjVGTyx+6/M8c/HiN6nXeDUy/ZI26mZgoQhAdJbIsPyaBf3Q
7FALbCrXOaaufIs0L1kwZviRc8FSgPzsCms1GNq3FdOReCWaZ10cSVppmifbhMQr1LaN7Q+jiwKM
FNEPOI4f9p0o2hZRnT1Kq12V5Mzlw7RK/vJu7FvaabsgH66dzO9pGGMg+lNHyKz5Mpbn/jZm+lwi
tVs0PsrgaF5aGX6wqOLy4ony1AFe9zuCKA3Z3q3iILJuZxRq18TV3lbGE/SabepWh4kFfjoN6+EY
C5jBgt+L2WCQ1dJXUbm3DgyIDjYyqXCr6/29GNhGJIc8HhDJou8MGX5kJMBPnMWtNrIEtb6CqnxC
K7J2WrX2eu1kBd0LskIm+ea5z+RvKntKmnvtQnbT+wOzTJrxfrCZu7cMwAv5zfYu1MHL9cWjHZQm
Vtl0OtW2vk57dYmi4KCTt0Zor/unNfr3yRrvDp/V1PlmKkcMMdGlG8KHvk4ugbP27eRIjs11sowr
DduuDFDJRPVVYi2NcAaVw4ffg8rVFYSwKvoJ6uDuBMRvIu+9SiSamFzeYi6+uDV2eqsfCwZz/NZM
WF7Q6E1v/B1I50GcEy3xdkwLUxveMB5wrhjUQamxqBkkLyR+ks4z37Eu3PTcxNs4vGrs/OshQs0E
4YcZR/pgW9gm7LXRVchirCXGWdyf/XM98tLyFVAtkf9I9nBGkv12BmreSoilZ/EbG1i50HaTfOQs
Aj97jwqoPsFOWGdfw9kb+NxMFmAeVGEIKBEVL/O8eu77epcUzMu9PFiGwQB6KZTXfEpfsl6+wCl0
LUjIk5yCpes6qJfExSwF8GLPtRc5k8tSK29qXqxJ4pl9PzpAhMiXg+NnHPFTgL22AU5Wo21n3YDQ
wWAahUiZS35YYDjrH826xIUyHlw9/Cocfro4eh+Dg6/Zz6aWPyPjYDajR3cSSngmOaxxNXMfKX7U
KAk9nAPRu8gKZEZjespialeomH2iaUsFbhFh6fOUmG9mbL53jrc1Au+3gEqBjkV9dnH1p7d5xjOO
XSPiDpZemDKwJaMPlP9Hgb5vU0/eybOyu9GM2aIQlGoJOmBbwkuu8wa1UrPGpnLueQORLftyibyJ
VHGMdV7oVNXLTBLVEBoD2+dUgJJKHga7uptV8GYLJRgL8y8m48RuHvj/IkyeDEX2rVe3TKJg02UR
voc8R98fMGAvWH81HJ2phlTVJT5xJLAEC8F00msiaCT/axW1FbPUcVNkDLT03mMVBTspzA6+WUWL
lsZsLgdOpq2tO5vhKV3Ro3oNGpTA2DuWObkZq2k07bUrB+4RwQTUtObC/Tv2/IdhcLEGCYmEx0WN
g/npGFF2Ron4iUIYO5MJllRL1nFcgnCHRJq/68p70yMegbHw2lVQ8mQzYxzQ7dXueIJ0Ot2aVxs/
putvRc3El69VZf4zVg0u/TR8RqS87RMe94jldZobnw3up2VomhdEH7s8hw3V9OVXa40/Uzlth9w9
T1H4TNp7u5INtPYGjiM9glLGjze292EUipkbN5FVrLMWWnHSPolGvlvT8DxNPZZiT6wb19hNRfCb
lXB/RFudo3D4KbWEIgznUlEBjhY6Cz6gtqRXvMbgO7v4rXVRnU/mTxeb90ZDcIlUHM1P9joa9jPR
Y6sstO9DO/rwIcqvPqSKU3l8nNxg6zfV2UvsL6XiH6nLa/UWBmLnDvrOCqk1XZVefClOPdoqI223
qokQ+nCNC/XuSOXPBz1ufPLDChuGvBlgevF5ZU87rv6XKWp3gUOh7vzohvHh+hUzrehNb5t+MfBi
8UT/FIYGD4NzdlALOKH+HBnxoxtPKwZaKzm5r+SkfPdVeBda843TvRd3z6j2ZQekxp5KNiOKPWWo
2GSZnb3wHfBbzDVrQkctlZ9se1pwruyctrqnyOYX7Th8hz1wdGsoVlbdrTxG/kn0xesjW6VZ+uOm
UDIQD34tHJ2brXXkrW3ruxnnfzQ9RAgFXwEpfvTDCxHDeO3wGhxHebYnQCR2/8GAEhklGdFNBRuz
bK76aEEBAcaAloM594+a3b6RXf4JErR6NIre7DKi830uLXMzhfGny7eUjubXMIGXbT75B88oVB76
XiI49/ZlGXz5TvmUJyc9M25odaKFiTAHKAA3y+wcZvgCgCPUXut5zpBxX8gsruZt0Bv9VGeJX1gn
LxYQYzM0j9O825wfajPUT0ncYGgJAXqNK7PFcFuAakUfJnwB8Nndm5X9QBzKfUCSUUfnNrDOXl9v
VFLvuBuHbD8UOV4BcbJBflmheVJdd5Xj8zSA35u/oFWwxLeU/SyMDyEqlIrxNUbHJzVA/zSoLJO/
6m6XIdFfhAOehHHQt12P4rEpDp3ALuJ3FdaMPEeGFXSsCp4ard+4WX3N9DfPGH4zE8WDrkjyA+vO
VYND2T27Gs2KzLYW50cwRT9Mft6545CwjeSaVFl5Il39QZflrm6QAVgJ8p3Qm7V7rvY+ioJxpHYy
J3FxOuMn91m5SGmCK86gy+psz6eAYOAs3jlT+NrgVUxL2OX2ON7wChBq45Ww0/Vbo9RTbqgLAsZ+
0TksJVEv3+1peCMgqF20GfGzySrq3FuaPFXprGodjR8V+LgXXB07mBwfp4YwHvgEGLxHl8vAt/8M
TfpcMNLvHPRQVmZfUhW/c79gkWOh0HTNyjOsbeuOya4sgrXdl6hQNMbGUccNP93zpn3ulHhiVTv3
gSCbD0MwNSciPBh8m1HwWo/K2uas5HrSaNZqUubshPwm9GB0BKvmEOdSlWyoqhFWcu9t00DwhOvY
Albkza7DMcMP6Zeb0W4BY7DYgJc4pxn4encyobi6RHrnifkxmTIFHxjz6xYFhDY3e9BF/MZsUr2p
npRDZ0DSlbL/V9bJCeaYjbH+E44zyqNexeN4tqIwPI7zAlDTpgtTgKXdGGdh+/k2FvLSOdTelUNd
0o2C/YPvjU9Gnl2bHoVFBpqCF2r7UlVm+eJ1OI9S+dwmmfERgV+oNVmd5gFKAnbOkQhbNKllKxhG
JDPEncAHzHDBsLgnGYCeMwsXuw6Tbknssb4J29RaBlAWFkbKOk5yPbKIa45pVYXsfL6YN2ZLYQ32
TqZ0rRYZSOXs663scGbvESw8YHJytY8YfTkDzHjT8jG6qlyS6Wxss0Fz8U+hat3XlVNvfanyI8OL
J67ixDc3RgVHevAfjAjlaoNhWcXMzNDM6YyRUrjUXYuYFf5goJJxk+bWrWKjlhTGtuzVs9bgqWKb
PVQ3OfpoiGq21Nb8o8J+mP3q9aITBEpiDF54SZrsdFWxrWkAHjvFh1GylItaxZ64gFpDLOrSTqti
5VZawCo/+dR8gYLr26gZakW2pfZ1EC7LOG83tST/AKZfNLsPjc5Hw4FqI4SCQ4MzaUsEvezQ6Zt6
mzLIrK0nRdTkqdCEvssCp+FUsg+2/WJqhr5tPUI47OCu0lyBCgEB6VbxdYxRPikGmos+HsuDqJz1
SF+5CtA36XbL3uYtTRnOgjP56aJuxeiMWtFHxJqXCb3ZcCKD/t4YTnI0UnnAtsvLITWqTd0wIWhp
xWFuBIQ6tsm1rstfHGfmwpEuWKCsPps58F3d8LBYz4OmuP5O4ipfxnQEaZGx0lPxRxWyUe1dGs1A
ABVJ+hTsjwSfEyv4zJb/S7M4ziOYuydyPNbSD7bSiH5KI/sVRCmu2uzgqV5fjZ9m4aZY4GobF2H0
6iXksIgaAdGQkdSCxOBQKaZUHZvDBbrXkJqpO/RxVJxcQy35ULiqGI0v436Q1EXexm5DzPINCP5Q
XAXbgBNTDQ6u0su3fgh7HVnXxTO60+ij9uu9/q13gUhls3qNMga3wHcgSthGU/krq3ovdEIcJvQP
jC6He9NOPPUIbODefTBb/ydKKwCYKsFcAVW5qOubZ3VsTj3USUgIhUcaUFUXtzGByeiU1TXzc7Hw
2mvEo3qQAkhQ6xjvbklf/DrNrBTdrEngiEE08Py0RYSdpGqudgScoRmteGlkApe86X8Kk5qliSZA
0VbCbreZ+mXtqKMT9M8J8ZPZmCevhTkepUs0npp1mEaFfrtyxg0CkXgRVF9VEKFQYCF5sAgEh9aB
MAZOmxdhlxhaYJ9W+xhQMjxU07YB1hCn409Sb0rdcFbTYLVLw6zvbuF3d5LykIUVCYBHvBgoLDJ8
CZj3B+BYG1tyOiRGMo9aABcF4Kwzw5MLO81v+egx7z5ZdfOQ2JTSnq4OTh++k+9mr3HPRRxeSPga
R6/WYBZ+27JkhT+w8RNEyYcjcg6jk9mGmv1FN7RD7m/SccjO/NcdvIwlJUoZIzc/VT2r4gaUqj1F
tZfRI/ReSrYAREHMweYlbs3XRrK/S6Zp7lMvbXKYzTEGqn1Ea7SAAWa+RGvvipDJEg/AhLfYMLm0
tGT4scoZF9Tj5ekfguwNaf9bbXO8Jl01rmghkAddsR3d3W58qa0DeeTEDFbzT4eyy49XydACL6ua
t6zP2OsIYAhDw/hK0KQ7KLO2mPPQ2bjZBrXh7EJISGVpn4cG8Z9RU+YVUXOTrWGsSr2X+zrST1Ns
cppAB2m3HMmUV7rL2TvAg21rGkr3t87v9JUPeUe0xdjuc09gKzF3qS02GFVWaMtD01lhizhatrEH
4/A4xM7FwAsQNOXeRGppSXR2jbttFQdB43u/Y0rYk2Wn77X+AI7WcNwPLfd/WZR8ISBjBzuQs9Rh
8EF+mvQPqrDuE8obLwvOUest5z9ns8a3s3a2Zz34tbtNS3Xx/B5ARJPdqY8GglZjIoCHinQOxzhW
mv3SY/1oqb9aMPKKji+x/wA5CPA3OeeG6NEk8ndRYj2EHn0cuwSTPYQM9XnUuKiqmdFsXSjsT/O3
5tiQ2Pn57MS6irQ8GwX7k9K+MdsEWKEvm7jnCCHnpI04HHDKCvga2YdWM6CybswxWGTUOxmKVz1C
PTNbwRyftJW2vlZgUep83NSotSisqSjWGDYeOmE/Mn37mlxvaw43sg7xf3v73mV5Mj8KCPef3LG4
Wq65nWrC6Em+ccr33M4Y01SkNufso1g6Zz1tjyFmDgR5jpZLqZ0XaE1Ga4e2ZcscnRtWXnuZfIw2
tzYKs1hwxnbOK6OhDZ7vh6r1z5Lyahq/p6C743vr2W+vWJhd5n+u1tJTWozXElovp9NZFvfcr+6Q
2BhG8AP5OjiqNBFrhr1nSYKDRomkDfpX2aEmmjJ3hOPU/WnLT1FE71lBnmw3GqyzSgui39zJe4nc
Wx2cGlO8OzX8E6CAaPRLvK9S2zjOXmJ9yWp97ydEOaFJEkOzEbkPoGlgQOGXA4QVjbBho2uh69to
1njdFLa3z3weC6P2AfNxkdniHGDjo0ucHuocpV280Se5HwxYlCD86cgzHrY0MEHslL+d2AP6eQnq
ZsdV8oR2CWWVbrULVmObour2fmtcNVZTld7uVUE6B0EMwfAAbHleWa6l2SF3CM6Oij4ATt9l329n
QBiOhDgfjioL4Ybhwsu1q+46Z30qjpV71TOchFH/TgeHoodTMywfuoRnOpgMFY3nEGOKYYf5Sjig
AsMwW4hqIp6jrS6e7V9ZeB8Rn3TWcDSr/ANN5lNi0nJUon9sW2MfNHnEKdSdy6g7M+I8ONO0qnMe
pE48lGF+DZL+nKGMAiuKpSnNt0EekCoSQFyS8WMWbZBjnrBY3kyJb82Q3SW00L5wz06WuiskTJhy
cF01AnlKPBsKYncjBXlyyELCoLuKJP7qRqBzdnADmvXYuwR9B+KWQZXRJc4SLBtPgxVe9EIDgEUw
gaoecMPfw9wgNrP/Cq3qbNBic/x/eaPaYVR8T+zqLTWIM+Z7CnnClaiy8za+1iVtuNf9sUeXkxpj
vkxXXjwciDre1VV6pyC2xHTJ+WYVt7GLbMcdOXbbh9QE5TaEO16QT67rnxO10ZzgGAzs6av2YJvN
hx9NhyjMjqFqV7GOKDh8J1j+pjGU5qW1QiXzApXsOH8fkqNVUkPqFcEogJGMfiNMMkRSOHIYU2qL
HCaNzNr8klrVqZ/eOHjPhhc8K8fA/zk+xgNj6rz68WNk2zg1n7p8eiFXmRkQYSRNdDT7/ilwgkcp
eepXkfE0+N2bj2jPNt/boWEu6QMdzxtQkp72xQ/aOBkm7EE71l54MMZyH5bZqSTG0CVCoysfhdMj
a0qLr9Yddsj2WMnVf+bPw+d0HIzixhzy7IlDVmkoCjN8RMlI8GrMqhhxv8NzpYhf3N551QP3WrvF
ExwiFFRP4GsLNyBjzhD7RNa7+VFM+u5oljYlbb0kynkxKXs7ojDu0icj0Tbzd6i31oEB54XG+pVS
aeV40cktyYBOtHoJntFeBQ0dT9Zc0P3salSNPcHDpkUpAuiqdZ6ELY9OE21CMX2GDjLMIiqhgiTX
AYE5SIw9ZIMHUzk305CPXojmuDGyy9T5xJAoEmSXcRL/6Yz+KirzJBU6RQV5gIUoivCBjaAC7edq
ACyy0luniQcTsiCqNjR/A5/apdDFr97GIbYvu9ml1evQecWiVLgfUsy3Rn6tdacBHBAd0ljGB8N1
FyUyORp0Y+tnBt1SUHw1ThhBNGBGjlTPx16obTQxqy6rPeoRRGZp/5H3NdKxv7KDKL7O2GAmYlAP
7CaDbZ/UN80sk2etwGLcZJhdVDebjWkkYNJSDbIpJI/jmprtCPw2q45lW77DSXupK8p4DMjx1shn
pSOj3zEyD5PvOmAmcXM1xnpw8OBV3BJL04Spn/cMrJqy5nwgqgD4erCsC++tx/GrADCsMZi9wiu8
NwyoJ2mR7eJy4ZbBwNC+eK0pCFeJw1xBd9N1VlnYOnre2EbPBSfxIcgU63NYfJXGUxJJe23VJcbC
sn10J0Zx+BqXY5+2rFmKL5/kHCvGMKRNPCBZVRBVq5aCXQTtOU6eqSFpJMKvQlBZMAtukXjGiRsu
O0nZE/vOkqtmBCs5kN4QnOqRQeMAn2HjO3gVKkswCQQbuPPbch/l6XhK0P11PvTOtDdee3bwaPbp
hqn6eUBOweQQIGTtiknTdhaTaWUPJ+zrBREF2ROJzKAxvuLK41jF8FUEJWGZPHO3Q1lTmpalt3UA
Fzm1OR3N5NsRZKqMSIoDKvFtMoXNhqVqysSKpYOkJsJHtZChgYCv5NpDQFuoqlsbPvU0axTQatk8
8PtIJ7ZBIhvi9TgWnwgdrqGJCsTy3jOlwQuc6ldE5Diskf3QZJfsXUBBFy57JM09Cdkdjaa/K5/6
pOzRTifl9EizxkQ8g/vcmwHPizp+qbOOzIlWC1ejoNxpfW2Vls050PSjVJgPx2g01nGhVuaoulOL
ojEbJQdqwbVXWvU697ue9j2wF5ofKfiLpeTG82DhxQRxRS361JhaPodA6pWkuIGRYnmAUpBnp4FM
O3qbqxBNRNUdZspPrqZw40wmGyRHX9e1ByODfqHlqXqYQuJobEjIEP5HHj4WqbJ98Sq4FrR8Z9Qv
W4qDX6tsDz4+nQO5yxG0UbxSlkcwWSovRaHMbcZCBVD5Vh+wqTALZZnQjUt/XDeoawgN8WPUyP4T
9rF7QU/ITKE5adHwHWUGOQcuY7Yp9ws8gjQWSXVixuudqmJ4iSs3WI6MsB9GJN77JG1eO9tDm0RH
oiQDf7dmfl7o/gmv4SmPCbfLfK9ZxpJWIyLuyOcLXOo5SMBQ20Ikj2GQZCdbnZJQaftomq4qYF/q
OyH83fh1sqcDWBkLH1JBTJFxpy2DCaMPbJ8snDi+cNCrcC6AIU5Q68ZZsWtMv6Sx7x5df3rUjBbh
kdHA9fWM8RCVmDFC4gIhqJ6bgdQIVjZl3+lf8BaTOMVN7gqfKxyzlLSJ2Iy019Js8jXPqh+ViZdg
pPgMfG8Tl0546XRCfoDGbEqv+tTYjbP+futDBMXVGG+EZmMdMvAoiRQGUCHOo6vtp2TQQSpRfPnG
e+DWd7s0GFP1MUki5U6v6YC8WH360U/rJvfCd37LlljdVugEho7MISp9IMu2Pvd1fbIyFW18SR+v
1azCYhD9iBFQqDQVZ0xEheRaHRqKuNtVXO1bO3YIhXDuhGrQ7XXlwS9n0J/FzrFKScBMCIQo/fYS
QRg3K5TnYeKQviZZr0IpQKXHgmmwQ3loyWFwUDaNdf9lmHZ0dZ34Y4BU0/IbWgMEE6t00LYszfHL
zOm8pPVSq+8HOjXU2OUj8sqJfTf4YoPIh6VqNXFV4O1LZBjHoTV+RT08pBZGm5GiMNFh3Q0kqAY2
WuDEBaEB3JyBWVS853VcLjPdeybpinrRrLTsAY7jHtP7uUumg8aFnWv1IYpE/aKV8alHRFy31fiW
ldHeiVNvXQvGYfngHdDafpZZUKwxr3/adOdekuxR33/7TOOohVFNWFawTatA4x/yzyEs7UXU+8Zm
fCHd4B4MSA2yoUkYRgIWt0JASFZDvWKBSK1CIlqgpOwDoNgsenscEDxiPjuTJH3lAki2Ff8XKMIK
D0frnOnji5MGLqhDVcJ/EZPFwVFGfr9KsVBXjJsXhOAwTWFrvw+EBRW//MIYHJ0MU35mpmXRI6bP
+hQkq3yCcpSH5jbgJ125uSyuipvp7x94BrF31TFm1oAzF5FEOZmDswwiDWcdxe5yiNxoVSh5dkhI
YFfVYslqUL+XIRWcHMJjBYuUAcRIhtrU3EILmhgYghXo0GBXtMEfhet77VrRgTLuG7J3Tq5Hqtfi
ZiNIYlFCnU311RnMwLsQwG2AtxWVAjhKBrNkpjyPfhFu3VyoDRvBdDmF/aE1MwM4xxysq5Wszukj
VlbRPAv30qvsBSksRVPB+Lt0UiySbUJBPMljVnvPTaknDDgqYMERpl5RPrpa9oOCFpMBkNmjV7iY
wQgxhK3xXCTcg26PlfZNTpO9KfDjwTcznaPn+afCBLEFwPXGFAWSCSI8P3q2h/ZHCGgAaEKRiGjq
MrnEi0G+fvLNr6QtSd8dqiPoQwM5+BTZnP92+cbdvQeE4GxM4pCWo2mwi2qH3aAjZ+p8GHQTRE/p
ZcWa/dmbbln63iyDkLEavHAoLttXXx8evQKbBwCtoMKaYo/9ozGbigabr+R3PEELn9BF6SIriHjF
dRyax9AjwBLYztGBC4E40SexGE3orqvrt//g7sx640a2PP9VLvp5aJDB4AZ0NzDKPVNKrWnZfiEk
L9z3nZ9+fkHVLbtUd6pwXwboeXBaZJJMbhFx4pz/Ulh2u6dqK0mWBbxVObT0QYO8iY6wx/zbR9EA
vduc+QBFykle9x6Ii1JgKSsHDECZj+Z9dEMCqT6hVvtgiQbLyawB2uglFJy8j7rgp1DjRAUnbdAG
aLpPwNwxNkhQqo8aG3BFjcjv5JN586Zb36UCUjJZrfT6PDZOtXFIb5PCBuHolRWJLw3XN4gnaW2V
RKvQDxABvJFISJhaqJ0Qsfimefa1BVnL0QLtMFhMI4tmuobJ9VX3SXfpdgftMs6p5IAZ8fPunDke
pgVJQqIUiKss8KYwI8LXkemvVYXBOQQsSlXuAmbK3liR+WAMX4vGovMqkjuyxz/qBvNWbLAOfdO/
Zjp11LSiVTmFGNe2s4vc4SQz8RhYICu9BkdMguskHxLkdCcshQL80z3C8QldZy643NZd/FnToE3H
Poq94YjaDxJvvD1oDPcwyMjNQBTeCg++mDlu0FZj07HCdlSiKisIHsMydtAzJBnQ57tRkBQMjLvA
1JptJshLFiL+MjTu3uhRE9PRvTnNlbezgThs2il+tcCWrQeszvPEGw/+p4j+6irQSB4PTb+NLdtH
tC8a90Tsd5ou122GQUNWe/oWaSH/Kg0ndGtdel+dq2+taB/19nz0DSzuJ71bJ3nYb6tsYMIjH0JZ
nFNgeOsgOk/5VgMRtyo7rFrdgTd7aDVghfNVbXKjhLjGXaXctwU3YLRHJpDmsING9LV2o0dp9Yir
9eD5Jv/HUCQgw5BhX9tj9GyZzU1kzxhMK6TWkOwTBAfC/HU0LedqCknzUP3Fe3nyvkzhSU9m8TVO
Ksqmg8gJOweMWIFnH6CpT7d9nVgMMsS5jQk+CxJghMHNi1/Tz6XHhv+f0xInEJScqydUxWe6zVi/
i/SOOVyrYlfC7dYIAWJlBMCNBoizn+PpOmjBgOWxNn5GLwXmdGiE6KIb3qE3yuc2TOQpiVoTS/F0
KAHKEQo0Vf1xcqb+S2rawxVCH9pj4aLvkaKOAbStI5XvkwyMHubYcy9GRv0Wf7djGkxwYatsPLkp
hRc3NeaXyrDJX0zzp1GSpOl08zS3erBHVwqqe0WRkhp8f44i/SJmNz/4MJwxJ0Uu6FSVFE5qGiE6
LRbjBCS0uu/caGfnlnmNJLKrddmNC1JZ1nDeEBOFIBen2Q2TIxIQGUqqhUBeJhMJ5FKPuhGq2/PL
PPjf5iKcHka/Q+EuS3yKyWJ+8aoJrDNvrRkM+i3jgLYdfHQk4hkMQBOTmxviXFLm+eeHh4DoGooR
Zg+iiG7iIHvS+gwb3WGKbpZVADLl1dBP0wbTt4ImplU4oUhvBg8dX8sIkXfHjmEyV0COkwyJ8hIm
mt89I5yRbeAmYS5rDN1zl5L/92LdO6OanzxTOGkFjpOoPd8OxTCeiwJrN+ZM7bOmM4mR1kApnex5
WeHIIButPZkT7NkrSs3taVm21cqgylnZRb4LR78cjxkCMEe9GnDRzrriGa3F28zwq91AbHvI2wEx
2p5ZOfyoXZckw8FtjfI+Jbd2RbW9czJ47QKs1Gn5KAbcFPwBW5reyPL7wNv7dUVmorBgbNo1wBqY
Dw0CnrL6LMM8xFGCwB1cAqpgnXfjjwXcqiG4cUWaXEOyDY4lUbEGv4NaOKYt6tL0cKpOs1Fy3wK8
CNSSnif1aflrTBwW1TqtsJKjriOsOxjZcUAE6bj8BXge+/hUh63u6QAz1Ydnp/GxCKpd61vgRZHA
eIjujKHNfhQNITXqZ+bFIR1kWRHiGElO6b2GQxsUpBBR3nY3lRUzZBLvl9alKkSO1Dt1luHAcFUx
U8jcpxrNNJKeF6dG57WJH0AHysuYVyRNDYWnz750jTAvEWW3npgAmUXnUx+GT2VGkMTIyCw/ttam
q2fbPO5DYEoR7hEaJI+qKB8FguoQagC3+EJvycHZiGs6B9cIzZaYUnyMmCcfQQaAR7G7J9OkH4yg
9leOb28EzMSnmtLjISIqWVm5Hz+NQRrdlyOzfkm0FauPQmmhe+TZl1VG6679pmKOJWN7lw2K+Oky
UDsCUYs293hoyFi3czGCW4f55qnFtB3E2TaDx+VLSuDbYrDiO5l/BtnmPNUicZ88TlJkXnFP9tx9
in0qpkU9+NfDwGw1jsN7vyIdhT5QC5s49p88L2o39ihx4EhN7ynMcmTCPBD4BdfXSSu873KuHV4h
thJmqaGJg5uJFjqXZck14SRmi1S7uS3AmdxP+PFcxuKb8JPxsWcaSnwX4u1ni9vlK3OAryz6x8xg
XuVoXXQhs18rvwB4+IYTAdSC0Dk6sOSXbyvSvgXePGQ1CEAQ0UouI4P6vkOGiGcTJpfa87JTXYFP
XRZbbmOutzfWWNJv6ellDMV0N9r9cVmyK2987Mgn53XgPTbuBQ5adsmrr1bCe9FHTP+mca4vk2Zv
yzTDmr4KmkvSWWcnjg1Am9mu07P2Iozqs+iy8rwsVS35DUr6zvXoWA0+2EC4KB9qW9vILpVlUd3L
mX61Ztcel0W0UXUY4jwGT2u6S90j0l5pHq67EnhtFrQoOY10/kVOunZZHMcp3xS4U+xS2xouYzdb
m9qRd/ooDUQ1gulio4ezjdsi2KJwN13c2NpBcFbUkq2u9RrSSGPC8+ejwY/RCtGbRQg3ueeGs94A
DNRXWQuCh3XLZpoeo1E7B8Pu57qyR3miEYO9+Xk4vQvNTWlB6/55PIC19a4nkbT6ua5IkdMgaUsO
9vffqMqmPYkxvPxcRdbXuikNRC5+P2E/BGGpBW/n9na+6jpKDCXm2I9uf67SNUJggNPXU1UEN73V
V5sx3ttDOZxxPUpul49kDqJbG4XGOAIL9/YRuN4tdLUrv/d/W2US997V6d3yfWl19vXYpIFSuklv
pyiBn4eR1005jC4YCItF06nwhqSYcQWTpd0tGzo2RC+gdBUWq0F+3xbWpnI7oiy1tHzkJH3SIBfX
THeeJfTodYPvEar0HU3OLotXZtb3c62XF3MCwdYgYLsjOypXY9V6B+QabivRy69Z5Hwt6mB4StJw
3mVAmvf5RC/nkvJQsdN8U5JLXMtOAjdVi8sHpcwZRFugvy0WJYDrRjOszc9177bTy+RzkDXZ/peD
qP2XIy3rUlLMvNDR6d0xNEKGm9ip7es2Or/b++eiLFNxKDUe4O9n9fPLZV0SJ+EOmiPp55/XoTaO
J68jIBlMhy4AHvvPr0U1T8zGM2QsZOSU4MbUlsv3bztB+nkBSmTYRX6DzF/zrE/Tlazb+tK4crjz
7PyyrG6Igg4BNkvrZdFiSFkzhULGXu1U+vMX6vPmbdQW5cdK3ppT1j6Xbe/faJ2SwVQbTYaOPkXr
z5vlWy2VCPyQOzhZauO2kccStuADEnDFY2nRhtVOBSr+p8Tg/JedZCWDLWW1bLfsBM2QaTN4n5tK
m9tnQfWitrLukmpVdxe3xtu512jRHfySdMKykzPDz+g6MzgsO9W29pl8oH3rJG32sc0flt9NisK9
8QqqU8s+OirPuxT5ts2yGOVWi+YFE/llkfTmsScb9xCOefqY18l+OTLy4hgapdjcy3wP+F8WoF2+
2mx5n+Za+thiNEKOP+83bW1mj21RRw+m/1CUUMOWDWxhtmsnxAxlWVdqpbh1NA8smdpb7RNHMaOa
1tT7ZQvqwwOi+v59po6xrNLcUqkwhdFxWRdhlHNKwcqBNeIgy0cjym9Qkv3TsuR7s34oZ0A+y+Lb
kTL37Ljao6xG9xqdaGpViIAgvBB6Lym8pbJuss92aJrwFENrn/hzd2k9jKPs3nuZowoJvMx3ztnI
TXXskcyL2tPztEOYa8bHKhMh5X+72emB7zy3KKwsGzQGJIcsmrXrNGqZ/aZobVJsd18GAOXJWFdP
0u0HyGwy2Sai674Y5WX5fh7IiogwL05Z4rl0dCS5li8A0JGzQRLjgfcFTqEbgMJTR7Ra1DVnMNXu
GG5lp+uHmhoIo37+cfkeuTHzCsq/dmvOgXNdliC5SMF7L5Exb3qkZz/VdlGCUKcSK+A2fvQdcVw2
IKjoAYPU4dkEDXa23SEjpcV9IY13DpLQuLhFbew9JCC2WRNonzpPrGwRTZ8swJMN4uBrzZzimybp
x3Pv0LzBSJmvng8ydJynz0S/FAYQzUMmA4gHtd8aFDVbDLV/31jtfAkwH9k5Zhjs/TJv1IN5rNQG
oQdnx65s7X5qjPyI7TeUbJGCRO/QuQW188r8gxpeUpvnBL2Aa2006aSXX+8Rwsycl2yovLXhCRAx
DvcGrDf6NGoDm8TmFIXiGRK8udWrMj+k0dQ+Imj1fTl0mEev09C56Dr23n4ChL3TZpE+64l3XDao
Qb9g4mK0d03VdydN5slm7NzyJUqelg0CDYEZrptyelhTQ+9GFFvVb08QkODgOp/pMtAW8fzxGET1
eO8wkQFUx3XpjKpgItyLbgfmzsxkgtJfkVwIm9+OnTnYDXvhkD84xhAepYtfNqCq8LMWMNlShyj4
URR/Cv+coaZ/bURls7Z8V7zaGBllTvJa2hi1TZi8MaEKrVvdhX2z7Dk3yR4KHmhyzDq2+aQ3qiNK
Hy1S5G+n53nlF9/1CK8FPG2o8Qn6ZK33kX+n5RB9grZuU2h4a8e85OSRChhSvfbFCL8tG5RKCr7S
veHGRE/r3JRk9pd7oyPWJZMp/aJnNnyZIpBHXabVvamBknm7sCm/7XkNYG3EFkYqzMIzK9cqJvr8
CT0fyFc4e+apWNaCIQ6PcU2K/OdGv/y57OQ6mTwtf5FjMwLgF6BWzMr21r8cLlbHXDZajv72zbL8
djgya4maRm6nxhYBLpiczb/c/O37yABuVYXt9HYJy5Zvv7780C+n+PZLntuV+9jT3465bPP+PN52
X45k0GrIY8bxjyb1sX5UJ7NsvvxVWLI8/j+Uz/hVPeO//6e4Q+sGeTnvLy2iH1/y4A8iG7/v86a0
4XgfMMyVFnLtFoBfy/xdacNxP7hQ3aRuAcKkpuPyzT+VNowP7GEb7GdiMaX8oP/xm9KGaXzQsQAA
SGzraHegpP7vKG0YnvIMKAD5U4P59l//4RAQmQhE6Erqg5LSn7yiycjXVLIjf+dYzr1T+cfS0aqN
WUA6nkO5pef8WEcUbJt6sFfgFbFuN5XvGMmNaspvBKlMdyS5Oc7DMTbMSzKTlzI9JC4bR0/WyHG8
tJWSWvM7sIn9OrOzYNtbcArS7GbUK4mNJSZ7+ZDuB6Zke82FggiPnxEw+Tq6gXNj9nD1DPHqj/6X
pHKhKrTjuQKg85zqX0fdBoFa4EiHbf0tojSfcadD/6gAU+b31jpJVLXCddaui7xBGAkPa1907nu9
OkYuniENhbhtThiEA0d+NJBE0AIiPT19oDBKXdBzKEnVSDtkNymiFK9j/7Eui3o3GWBYZvR+6bTQ
D0LxeQX3GH+lkGLLSKtcdaIt9jm+rztlCdQZiOHiYPWdSb+xqcc1U3OxQ+rxySoiAx3I5MbW4LkO
VYaENTnYJAK6DxB+lZQQCuH5HAIk1OY2Ta/rV5/69lVldXDIhpwpRv0IXxQkSNntM3t4FnL45iY4
a5IVinaUj2YkhWb9CAoOxq2xDUL0rcrGuJdd+FJVFdU7jemKkNU14u3pqSsR5UkzWA5II6ChO4gv
FnXIvSQHCCyzfIinWO6pTq7TvlMzyhBD1ay68zMyyHULJqEcgf3VepTvPEgwVY/5UwyVfahn7yZ1
7yx3/oH5wVORYoLE443HMCHy8PrV6MprvWsYZ2NwQ4P31fGxlBaajxdMaVanSn5xwtJc4a5k7yaA
JC41bub7VFm8b64VYf5ofZ0sNz6KoB25eeRY6oQcBhl8NH07cSv9bjqBVs6SKDyaoVKrFc8oPhmb
oq4TwCmpD/QWLVYtf0FQkzCkBdUdMm4LGYZbV3MoSfaUb1KePsyoeoNqMtaWe4oGD2agSyCJaLT+
+33vTfS1LpriR/uff9AiWpwfflcm+u/95mHzlxv8D+l8rb9021hNZd01v3a8avvfvDYwztAdQ0dj
z3MFoD+++U3cSHwQIPkIBm3+py/+xW3D+uAg4O/pfO3a9IboHv2zy5UfLNs0HI/OFmkkQUf977ht
GIJf+bXPFZZuu67NcRAkoVuV77zU+wh/wzzA5atCCL5+0jEMhaCNLzZsH7Cl+sa3hwu5zNuIvBUp
VKBZURcDNyT+b8P4ExX4T3kcALPCzRBdIO1M4PjqD/GrdHBOpDhyrcXwKK1XJ0cRCYirO+MIk3so
A1WPIg7uR0vgaNveDVptXs2yAUZfOg0M3+Y2o4Zd6c6VoHy9AjKPSrKyVmorYxU2YMu9AkjRtBrx
hRqYi2zmEIaQXwLPGHHuzq2+WcuQXXHhc5EgALkpcn7EzkAa2M1TrYPGaANQlKku0BzArCobgfHz
wLRNVSMj6+JqjusGym04aifIc1f9Z+XxZ1fWMZLVhqTKq2DmycVMVK8NJ95QHdzJkFU8RTD5QX8f
uTVGmkJxkmSdc6NgxKlTmwaEVnR0j6+irtqrQzVDDckMFUp47ajB9dxAo4qwLSEvO5nTLsqHHyRO
gp1ewn7mwuKMu9AH2jPlcfTnu7rdeM5wslMXr0dHPuqNOI6W4vCH3dpHZGNludzFRkM7UCp8h+7d
VhbSa5Xgly0j+G4pq7Ll/N16uB5RR7qKtOh1uS9UacExobU8uJx51rf3g0BBActBpOR6ZeheHkdB
+tz4ZA0RiYmwGfad88nmTmrIx0oUMd2+Mq9iJGy3FtoU5bavkGZLKSaUPffchaAwQiYpZ3HoMLTY
jCXWnHYgd51P9TMJJ2RKK2ioOIY8yC7Y9DWOHbWF2+w4nZ1KAHlXT4KxHPNCCIlr6iWf9BAhqiAw
cWYSwzYxkb7TXfNpko53NfbOqalFvuvT+oDqj7ZrJLrQeBk8pAZlWgFDDTbow5yZOy3m3EtHagDP
vC8BEkG9S8FZqxABrYbaXFMpGJk1xPvlXdY9Kr0Mdwld9UpL1NtL1Yi3D6BDP9Xf6449NPvsYnAn
8eAdZ6C2KfoyhYGSydIIWl8Hk5zuY4luySgsWoFNEzRrw7qS2qk2OJfEs+5hqt3nPsUEqpyCdGS+
1eOOEVo9ejsdQsbnLym4CUw4rmrd+DgUGGpVLfLwyWtVWczZzDutRPKQ5Uh5F9r9fG103Q46DhSO
mIfgZ9pT0UavSeSikD6g3Y1xF5WDJrOfgmR+DAZ5HAeHeiwnqE9oLkggD6FBhGagtHAVGUhE60Bo
+kGOeHByQWlIJ+IfUid9CRJuLSC+VxAjTzi8U6khc94xj6vTDgXetsb7Yhpw/4TRr96JQLfPHTUg
B6BmCC5ilauWi6aqadvoPqu2PsMYNAVoHu/J1RlwRf4ADTunN7DXiydygC8W9AQc/lQYR7CBZHnT
mVfqPRVe/KMGBr6pqvSHLnKaSzbeGqgsrpfeqDHbC0Y1Tw2qHauk0L9nbfhgmBZqL5SWydI0DVKC
vLN5SxLhM3GIs8J8+tUIqU05po4ayVApmyKoe/YZCBA3LdC/a5bzKVOXXxqgbAlt9lWHq6Hd4pCY
BM95kN8sL0aX0F7Vy0NlnsCxpqmoZ1dQO1sBMyTDRVq0j7yHnuQLaTbteTCsT5aZtjvRVOZxqouV
hsfGOreQyiE0XzktUGPNyD6ORbRrvFbsiA7zDVpgz2ZH1VCbAG14VvAZtTOCJwa0Tcacz4FdDHre
h+/1qSCjfQXlEkSf5R3r0TJP1tvr7rY2CD90GTWsakh/AlMlBtqBd8rWo20fBe7qE7ytt16NVgWp
ZoIGDyEXr9DINvDSC8Z6FYKwr53wNQiAvIB6btZj/YT5wzPyQuHI5QAq1lcaJasUegaCFBe0A3Y8
IxQjBF8jKXOeuvhbSb6go2hidvjJq8GlDOYStluwqstEHhvkwvXaPYlwBtigPAxznlpFKY0mjvp5
6oSHII1f3zp11aip+uihBkeGY3nqvi69In3KWTQfRynPqjNwlR1KRdULiDynjuGBGZfY72ZAspBU
6cCA8+R1zXgctP7rPClNZpd6PFUqOG+AFwrk8OHUAi1qNy5oTkTItkZNzdnkddddzkMZLroebRb2
bCOcF7MjCo15lSbVFSBH0zIcXFWU+EyMgYHTQWeLi/NQM3h3RviK+WCE7SZeLG78qjYZ+vB1aVrS
H57tEHf6CO6Gfqc2jht+VqphLu/hpwXWkzmgnmJEDlJ7vI1mmpiAdVhlqxF9NlnU8u9mAPre652n
5bgdZq+YaaePerfTUTs2VNcNno5TVieVAhnpFeyjiuFj6rjc+ggI24PxtZrKzSjYWJ2mk/GGzPEd
OPFzPmanzLQ/233WrDNV3EQRr26mJwqPix+yuvy5dM84KUBAgH9kNNdNWK97NawtJ5UHXFnFiERQ
h/9p96gud2zhzfQ6F4fMSOHg3anZyDPF0cXuuTzQ9UwZ1AnVbrexah5phnKCw0ks1wgI1aTaD1o6
HbEBw1QhSBkTwlmsDQ3x40RdivpoE+gjhf1op8gtOuZEOQdtaokfe+C+4CCf76oAPpKi+qjLzej+
dox811m9DjrxgokV8xNnMnmg+lMJyhzSB6+G0YsLpLoXKCiEWAk32IzF0XRK0ErZZnlM6oYw6WV2
EUIfmhjXdU0n8lGtDRVD30Yxt6H5EYf0KybhyGgBCMm5LZFXF1c4UvCumvfktT/JjL0p3hEHxSlT
yuFueXgdQtbMhoN1WXMWy71OrR6hQIqB6jlOqCdudL3GIgXNrKxnKKpcIpLIbk/LucyzCq10+erp
dCQ8ITSRMfdmDFvOo4wycpr4UhFY05TUdfdotM1efejJKlu5DDatqW5Qmd+ONuVktd2Yskazh3aD
dQNS2m5xTXnCJdLk2FonPupFdeNG/qkLhnJVg0K5CsD1lZxdErLJcmnLFWcT49ps9cco1w0aG8eV
Edjdub9ZGrepXuxKH2FNDt9wJUBTzyYIjX/Y6vmOlpHvgGeolqr+mmoPsxx45gqPZ40YTpYBakrG
7XIsCDk0eC1Hf1E90qppPsrQ2y/X4Ybxk+e3t8tgHjk+Cjwd7uKEJ9XggE/jVjcaOiVWOa4HpBBw
o+Ap1qpvKgmCNomBiWtSPCLbeu13Gl54nKpsvGssue7mpYni+aQqZ5BDitdptDdOFPiIzd+iafQd
Jc5PSHYjJ9CbAajOmQk1J5sleGxZ9VesL5rV0jssb30gxL5P3e1QcCtIEGhXOn64agcCZm5g3B20
yXo14QXiscKJLBsuN325RWVomZu0OxdoQiwjP+8nkdtUfgoEIuvQFLZtWKHVQ2iuJcnOdnro6yqQ
8uhLZEjP2OBsYAbPrs5K1Yeqbq8sUeeX0QNseUbfKX0FvYVqDiwFxxTFFegLLAam9gaXXWZxADNJ
FR0THQOqxOMtQt0Dfbao1fYdeZK5rqxTlPngbTKJWBm0egpWV/Ais3WTzTVJ/mnf49sHIbjcLa3W
91KmHlF9DLxxk5QZikRTCwZNJLwV07l1A3rjWb2h6s1dpmX23EDiQa5VBUOxx0cwKJnkwsIQHHUg
BAvxdVZPAZz8U9BlW9WcGzUPCoIIFRB92GNGcIgs5TLSUxwKoK+pr5f2Ovv5Y+bmd7o91ZDjD9QM
MiZqzlNEDKO6yFBzj0Z9Un/OahRAZxCUrn0XA8FEnceFEUK3kPUWQq/22YjTZ69o932GWdEEgE+9
yy5IvlQgtw8X2Ir8bwaoySs5BgSe7NG6TyryU6PLpOYdFHuiFfAu/DHo6+9cn9uxtOGlN2ghH6zq
IrjIHH36WWggJeIWjDw2Lqk1QGyyogQjsOAmxW4VHhaDq27CsBsgBPsFk4WqAu5bSBQDfbN292WP
PrZAAUBkYOhmev0x8F/KuKVPUvX11BDHKi2adaIrTUX32FKEiSjrsBcfNTIBWu8BJ38LdNUlOfV8
8XNcZxKT/WJfdQlospU9D0N7i4vDidFoeZp1whjTTfkpHdFZCZmhd965CxEBYI5Wpzxv1YU7xIVW
i+GB+iO2olf1f+AQiQ/IZlbufJUWvMn+5Bwsw37qDPdsT/Zheb0x3GTuba3G2jOIpm4c6V+WpuJ3
NI3eTT5qXnCY4vD1zSCeI+Na8KoejFSBUKgC+yRnqkHTIrQGiFUbJ2Bsey0mPacF8u73RpY2H4sx
f2lcgLppcKNCgtgbPVwn7JPJqWqAgVddT7Q/CPoSIVBZdiEdt0qwuyTmX2alwrcPKkZjyoIjRYhV
NwulML4NEZ6Z6at+cgXl6Ug4WDdOd8sArjYht0qgMYBvi33mHCqrMZSAAQfvnsrYUzpHrx1TB9UT
VFgJWGaAcgEcuqt5fI7CZvnN5QLfdiVd0kb4ySAshiXAY26LszorQY0XfSwJb16J0am5VenSrjyf
cp4Vn/vh3lNTYrUtY/K87V3noJlEcPAPGSELhAZwmEM3UxXUVJyhAs/xszV3X5bjI666mpwZL3gw
uRXSzIi4r97mE6HYY7kRbHQfW1ItHG8l1rx1/1yo95ViHr8BZEtUxr6d5vogBpTPTYlMIa3ZTjlv
MkbXqAdfF8Wx7Zlq1oo7HjNZXS2zbMfWL1Z1a6hAQd3pOTGjtSmGB9CohDq8GkSsriCCbSAtTYyK
ywS4oXxL6uZ+iZNtlEU2KTDgDfLLr5FmfqWaDlwx3+Uej1H9M9axQ5IJYau32W81TXst8Eni0mBg
HHGeIPiQUoayGOgBfs20oSmZyADF08nKx1vLoXTcD0G1n3RuZSgTGG1ETky68xJHRqLpmDvruhWE
ixD5d55Brdg8Y7tTl6EmbpmtYk9MfcitE4KopEjlRRsu79uMqv52efGXxMkydftFLP3urQbyj7zD
MT3K2+a//kNl4X6pjAC1tYgMdLKFunRJGZIQLL++PER5wMbG/xoi6LRj6Fl0ZgbaAhJveixQsAaU
XxE6XFmOtfn3c7x/m73dfS/OL9n35v+HFK/Qcbj+v+vXP75036J//O/65TV6+TXTu+z2luq1rA/Y
JpPmVWrx1LEktbrfUr3yg/Qsw9FRdhC24agk8D+ra+KDYZk6KvXocuMTbPLkf0v1GvYHJoW6Dlrd
dQ1TOs6/k+o13xl2CwdLCBOhfYfKmtR1+12id07BHctBw3MQhXXbx7elL2L7NBntfDBmae8deNgb
gMTOuQ+j8MaS5AiDRrRntxbzIZ61b8EAmzUG6A3IT5wmZK3hKzd3UyCjO6oF23n25Isu0H0M9aDZ
jUo8XAex7RFyrqt8ytGdSIBnpZ1+49r9a2KNcpuMxrjp+DWsZJFMqKzh7pcH9S/ajqB2+YfGo67c
sqVNckvXzaW2+WvjKeo5LSrifTRfSg1HOBfm7qyVdxNg922NKvfWy1PjkCNDl2UEST7jwcYx8OcL
o7HeQsLJGz09APaKMQJBeR5PR6VvA+27Qg3zDmoyKlVTffrr837f5jlth6oqbxjWFbaQ79p8mqAD
kkTIYZP9vTHbEk2NCP27bp7WZuIbBwibUJlS8l9//bu8pu9ul3QQcRFUdW3XscU7Z/c21rAglVGx
QiRJguNPoAy6A+OX2d3EA1q7v/U1VNmD78W/eEDv/BV4M6VjWjqVaRMJSDLtf+zcEgO9XSeEQcMw
Wxx6bS2qe8jM5Jqln//NTTX+fHWWNKir6C5VF9vR3zUDawQO28Qu/nP+iOxANhU3eTMBeyUjJBNC
VZF7uEOS0btIRjw9h8TU9vY1HlKfutjQbxNo9o1mYlNZJi02NGX0N+/rn5+740iT7gMJccsW4t0Z
4ibugwqEdd6i04FuYWWf7Ayt474fV1gWJ1sg9ufCd+Pbv37ufzJedwApSlxubdcyTNt03/1wX+qd
54FMwmyP8uL47A15/gRUOXtySCCFZifvDPdzUGryEQbMs++4Eo1MyLDMH9OHaqI8mVmo9C2LXa/K
1o7xFDSrvznPPz9C19HJ42FRj3i3ab9rGES4Xtg1Gb4zMzLwXpUV17SM716NC7LuAe8zJk+/7wbU
87JdlJr5fafpVAkaA/20fPC2WeEbD+330irgELTu9q/PT9Cb/7EBSSp2VNq4OtdSL/W791lijGEZ
QJIDs0O4Ay6yIL9wKBCLgPpKYQdL8GIX+G2K77f+vUAJ7MnXAZ9rsJjJbDVnqT6YdcCDqpj5Ox71
CwOpq0M2mC2T4wST4toyj5YWoiedbStjmr46ZKqZriUOaAV9Qm6oq04N3NO/vjoDY5X3Vyc9Tzi8
JJbuMJr88eoKWy89e5LwAyErWCOpygBFOTiyQQk7Hxe9IDGa72CWYbwlXyIr+5hXPnyBqbn+6zMx
/8WZADyRvKiS2qV4328InKOyyICgnoyMGx5s/lb3jvGgoxaBuh9Zawp2hXZta1Z7HXv5F2SUbqUA
dzxDUPIR6t/5FIPuYg/vCOGZnwY4A5Ob9mdJiVLaM8yTicx3mDczrPW4vxv9HNG9QMs2EnvQzMRQ
yrXHDbTKaSVs2LG1kQQUc8Tf3PTlUn6N/xwpLIYvKr6e8BzhvnvlJzLYwtTQbyTSazG+HcVBetUe
P/gZUpKvPWrN8L31KgnuFZXkSIM7BbX4gKZEfU0Uiya+GRLTiuxWugeIrv5ZYpc3jbF8sIg3/+Z8
7fdVZc7XZqg1BRGrAynkXVcS+WY2M2hkVGXm+8IrETzBO9FoYkjoUemf+z5BlzFz4j1YYSwxE//U
R8LYQXaddzqEt8nHtqXrva0AH7syI+OlRnjz0fCtatv77hZrKUdhiEuwNjagWKOy1lkqSzTYE3QD
pe3fOkF9W0LPPHVpS40vHstD1ibhc2Hq1EN7nuDoIOvYJu58ioe82bh5YG3rOqy36J0gtyPRKQmk
W17bE+6Uo9ngfR6G8SGOJuYNvZ9tjSysd6GwP2LJkF53Tf81c2oDliDA09Zzv5WwEB5DF1Yu1Y5D
zqU/ugM8Fn14DHLXRm4q+ps7b/wpzLN0FUha4PqpNv1p9G5yi1wPskUrnAnlIZv9tdS/RAQtRdb3
r32qhyvDGrJT0GOnS1REUDSZt3qJn9z/4ey8lhtHgnT9RIiAN7eid5Io2+obRFt4VwAK5unPB6h3
pKHmtGL3hkGQMAVXlZX5myz6lWaKdVcohrH7+7t62WsYumVpKr02iXubhnkXvQYYxHYiqGDXDqd1
0U9evq2hjlv4/cYCZp7YYHbmomtmbcdxOGGbLLJuRA0TckaEvNjfm3MxxE6tIZ4i5ACPwYW6bE3p
xU2otwUJhFJz1zB8UbsGfBOLdQzYe0iUHy26MK+Qxf9vmKNNccy7l5jQX3ccRgVLx+0KpNvFS2Fh
ER2WnhLCStOCsz/KfmUjPbLSvcB4NBT5DWxTvA1FJndVHuB9xwp/P2/tIhR+bcLUALoTuqbL2AK8
G0+qX0aL6JuG2i4ZZMQxHNIPGtaGVPup99mhtZRO8ODochvKSY3x7224eEBpAplzkIYaqEJi8svx
o7YcMamgBgtD6X76Bj2nV7Q/U53X/O8HuhiGpwNZOoBFOk5wLYZ5EVZiuqKVusDdLsCYDib5U6v6
i3yggCzw8QIMTFhT/zCkf/334/7HCdrI76rM2PGRnPGS76cbndoNKn2ZghYuuJf5DMn3oR80nesn
h/qPc3Q9lzDd0qcwesIQvT9W6kPeqw0bZQ4jGBYF9OFbq7PiHZLKaia/mH2ln6oafBxERLAXALKv
C0hCV4rrD19bHRyZEabfQ73Mdp1m9GesNlzvaJeROCEIEgJ8CZxtVXTtKimkd1Tw3vJEhLw5zmBn
5GgS0BJwPk11HbjQyDpCwCEAgzN5cpBohBvWGfuoCtzrOEtWpaFsncZSTV43HBxro1/6oZF8FTg1
IxyNwE2D44WLbuYBv5BbGAAD5KakPVcGXbGujz6iW8q48oMq/VLbwAjc0JJraGs/4F2q1xZ5pGul
TMdP7uhFwMmTZDKegX/VMJxjin/xJOWNdMu4xswwGj3cwWug88Imde8+wW9A70alsP3Jjf3QVZg8
sQS4JvcUVsHFfY3GFOpMSBCjVfIR+sEj7mqPKt//fpiPj49JWmGK5jTgZO7licGWMcs8FBhAajHz
HM18CGwgs5hDkWT1V2ZAbaEurs0oLT45wQ89MJfUdTzLUWHzc2UvT7AFgywT1I1KxV0JDwf6MBr9
azxv+kXk6eq+a22s1d3POsCLmHG6lbYOkJnx0dOZsl4cdxzsNBG6xhkPukk6tgyu7LRMt4lSIt/V
oDmcO55cZPg8bXMqW+BtoU1Sx4NrF0F36sP6k+me9h+XgjGRQch1ecCcy1hJ5onixwbaaaLOs31V
orAmXLFXFfQaRtu9G1Ao3aVqRRU1RMlxcCy5RA4eB27KOpsIT5F1MPqHqHPOg2jCfZINFJH0SG7/
/rDMScZ/j1+mw4sAERZrRcbyi9cg0/sOcAf1PGnZyaHN0PYM3K7/hRK9wHDvWovg9JZNQpo7UQHW
YIu+pfurJmrmj1UYApsVHpLlud8eHAnGYHD04hiNDrM01Jy2IyRlAvqWVW2QuWobfBKFfHyPucyI
UWiq4XmcykUUnWVpCYa6om4shkdtlDv8btBusptHNssWsflJv/FxJCBt6zBPMpk9kMa7eNi0GCNp
GQ4K+sP9/Ba7vMn/l7fYtumf5lyBqxJ4/3sQaMqiJwXVBqBKFARhgvYZeTeQ6KXIT3Wwah1sfAPV
TQ4q4qqfjUAfOiqbpAGOujy/nOjlw9s1VCENjbQao8x+6qgyNUIH4bOO6uOd45kzHfopMmGwIC6u
JETgqG4qU7lyxsDYN2KrUP0JC/82M8z8EIfNz78/6x/vnMPMnekWTznRtHtxSS3KaSJucImuR5FS
4VRR5bM60gufntkU+P77paIDBoGrkXlxPx4JmU7KlTEiEOQpcriS8jUcVJzhJgw7c/338/qPo7lT
NhFrSTpd6zIEzbqiomwKSF1Hp+i2zVZFTYot7Ct3PcNX/n40/WNvSw5IQzCbeJeezZwu87uyBVNE
VMDCxqeU2V+lPbXZDEVi0EAxWAO0pc6QBEFsIqF61al9et1H6XfUT4Di+eJY6wVZAyfHFw52lHTK
H7IzjmqTbfFBD08otiNXOWA+jz3CXdFQIv176z8OjrSYXL5HEhRjWv2i8fg+5L4DbOpKb9JqpSpA
F+FeSgQfe+Q1MAhYqkHfUrY17lLb+TRU/69rZ0PUIVjXNOo/F4+8AVNZC306Kxm3MGIG9ccctOV2
0FH56jYlJTBAavq9mqjjjsITb7wJza5tjFuzxkvo71fjw5NDThj8skk+S9U/Jt2SLPaGzga8ZxTt
NRcjWirkuUAbo0cs409msR+GRCYn2Nx5ZD95RuEr/fu5UcZESJOjURUdb0kmNAw5TwjFrQ0EhW1C
lXJwP7vgl2UCg8SKy8UGCjqFRMQG/z5oW8ZSAaLoY81pmS9FR72Vs46PaG50q0yF4BqPZGDcNgt/
6NQa6xg/z9D1vlSNKI+VLOpDlD8MNrUQ+C9nF03e1o/WZR/ap7lQPY4ocv39rnyc0NFo6kp0wfOj
ejnJ6Vujdm2ExwAGUmaFon5GIr/ZGgYumV5ThSgtlc66jFuLiCe76o37RBPxJ5m4D70ljfB013AJ
VU2mIxe9JQhYlzkCmqGdn4Wn2O/ProrJZ4+18CcxyGUVa7pJHMxAc043VONDYOwzpy/iqvCvxjZs
d+1vzNyw77Y3o04NZswsZdnT6dwBofslQ2Q9MxI4+9iR2BDUzaluZEuaJ/EX+tjgXgYEehuqYX5b
aihLcqNu6VowY8hakgEAaBPpDV81BUfauobqn+fljQ0n4josfXUvSFEBBlKvWrRl78ORZBXzNG0/
xojGfXKbp8jkX6MEjyUVC5cZAeULS536qncd6dCMojQRPuTZbIASAFik8iCXPXPfGzvQdn2ZwaRK
8mHpA1GGldaGt7lrXOc1Gh76EN2WjXf6e5v0OVa+bNQ0bfCo3tDFX74wNdCiXAnpIFtRNLu8dBe+
a391W3RshYtBHsm8a9LfwbqLbLB0QagdyzUxbHurt9bZxBQQc1N1i+JesXCicNKdd75EeZ1gJays
Zew/S1uAD+6L7t5QtWZpxUZ+QyZNRxzc+465qH4mmxLqxI2RheZmVo8hpqTdthxS9NG6QP/OU9tt
MyFdAlPo+h7OUoryrRm7fFn7eMK4BtKvJcE+BordUsDvuMqIl66rvqsBr1HhYHDGcVR65c2gOz/z
SlMPqeJDV8DmQhmxrcJ7G5ecrDA2kWT6W5f5o6OcUqfJdsIT4bKjvkXOvn7xDZleq0mkb2PHR429
OWWho9z2sCFIfHpymWPqtNJ5hXQ4xaRQ3KNRynjfuOqNrZTi57KrusPoodrmidQ7ZGWItxzGW4ql
PskOprymRWdZVdF57IPfTnqUcTHuEatuMYIpxJXt2slNUXf4n8Ruv27QegfWErs71Sqfu6xF7Rt7
LYYRGexdTPwWwq+xATWEOGpa+ximpNaxdbK2SoEgdw3E4jGsAW4OrX5u8uZX1QvrvtSHbq8DIrwy
DbT6Wt0M9qGlWPvYS5D2MzRlFZOtuNWNAgOOvPiJqk2xK6paLFQSUHCzi6NR1QfdwUnQsS3zlGK8
c6QTLldGqp/yNFUesvyLLcZsZceOcXJxJnVzB7cbiZSjb/j+0Svt61EzlBMph3USgJaotUpFLCRw
T7GbPMSiGLZt4v5qm9jemahEI+WmrnsqfFdtHnfHOJgUnQzrpmsB4AROW31FsSyRDXQ91GCUMK0X
cdQZmzK1bGRtmQupUoYokiMWDt+ZlzTzjU0WGj+UKsLnLCx4UvuoOJSVXy2GsZQ3RoSM36Rn7DTe
eJCj4S7y1tWwn41fDG/o144v4oNIUUpT1ODgtkn1lItHhIhQK68i+wSvKFxrQSu2VWoy55usUr0x
TW6StP5qZXlxg/XCbxuFn3ODce4ib27qqZxX5upvJ4u8k5uMzya66a30j3mj1adQ6++dAlP6ui2c
nTGqW+BSeIK5iNunLYrktu6f/MFN1mkoviqhlyKjUelIX56M6ECxQd5qMpC3mQAnVaWYiKFyGW7x
GkluYd/HyxrLkP9tZOK5VBnILFMyZYZwOQTWBK593ELl8TVjF2jE6+hvaasIcD6mS58OQR9T2Rxv
mhc4zLpUivNTpPSuL/a7sVRtnaC2Rqy891qVLJckQjFsgWqF6iBe7FWLnMH/uof1GVYJz6MVPUkr
lyin5uBL/sGh3L72t++hQR+mRjSHGBWAiElnTMz07+a4js/VpTO9SqwaVY80LQ5qne56XWRXVeIW
O7zBvvz9kJfhGZ0tCUdNpweakkeXBU6ExFLh+JYCGSzDoMI3vatYl8ae0MPcIHbalnq/GqP+8e+H
vQxBOSxRIWV7qo7AIi4RLLGrRKPVcNgRr78O88vtHI+7ZM3vcnn394N9yNZzNE/VPQrMRBuUOy9i
UD8FsVmHqn8l87Y4ePiOHdE2ARHfZsMyd9UKHGCjbbAb7Ff4EPBuaHH0ybh/eW+nNhg22foJjEHC
7CJhYYqk9QcD2dR52E8SK1wZ8N+h/ilLzSQSkDBvPklafAgp54PycNs20QopuosHKoqLBolUQkqE
eeTaj7NjW2DK5xYSDB+6GSFC3WpgAPALg+x7jvl5Xhfp/SeX/zKmnFpBaZdHl4TTx3lxPyCKb7kt
pw6tYzU4wlgiv6uDuBGUzUWCspUirrtCZscUbcp1PHTRCfPz8IoR/77Lu3Y9tiiOFK5vfzIxvKyx
cRz6G4oXUz4CVYbLeDeKQBgOKNK+ztlF6ba3dpesKtE+FK57Ur2kOpha9rPOtOIRgLFbi91IPSks
FeVZiTXE6RWlO//9il1OV+dGgYgwXZ4XaisXz6uiCC1WKixTSTOEJ78FZzBa6vAIsS7eoucIdrbv
l4SYN53XGp/0wZfx6XRwYnKyMyhFTAXIf3dCSVy2yFS1ylXbUXrGe6JfBQUCnn8/RdOedCj+FQhz
i1UAc1x/phuAoy7eiFq4YLFxVWCUBj1vxuW+cLw720m+6cnOV9VfRlKFqzRHIMgz8l9hijMCjj8v
5Md+NGH+DX7fNXNLe+0MI4pI/hcDv95tPekbdX5wAtZ9hf0AdCFlL8Lxd5AW+ZSDr9Ze5ZBsZe6J
YV2nrhFe6zAayp1d4EJWCBB72zmW+ugp+i+m0ISvfoi7BaZS27z3gdHrm3Y0EcrPTLwNfISDXV76
VToi1MP07cRtRWI0+JkCEN7W2a9YV7OVEfliQQnzh5Zg7KKN2rIxERwN88mNo/ut5KXcV475xUf3
dGu25QFc/kuDhNhRhBLrXUivSM0sDTtA+1ivkIl0gyP000OR1nsJDurQhP6LwDuaUQo22piB4rfE
xs2+lKr5S0CgsKzC24kYc2xsiXEL7wSmMPoKg+ByVbroXVgpzkcklFQjxg0OT65Rc7eyGtO1bEnJ
NDLurwyQc1vIc6uGZ+ja9JBtjZ1dIzsXEjC2Vold3feq+RBFUDe3Hvq+OHdo56gcHvLWWzeje9R6
p1gViWlsBtf9blfBXS2Mn7jKFleVh8dhXT72sbcyo8HD5hWLpRKIBjXGUToLoWJvVmgWXK2eFOKo
9hkmrxh0NLFH+n8MF1brAet2cWIBApll1O5S7BYstPCeQitFX46ZLKg/G2/CnNjYLtWlYwI7QFoE
sxEj2YxjVED8nXTKK4F+OPm8MESxMtAAjTe1f5+WRLtIJEWTtCTTcHNYWmVmr/LGxwIEtiwK0GI1
llgYqE0ab5o2+9Zk8ZcpE7/OczTwI5SWYPQ9ZlpnwA3oFSwiwuA3EwtoG3nxIiXMvcSQaJUH1YtX
+M+mmWcbkKqLIYDxPAg7hDG7baruRffNifE24oqET+dYc4ss++y4eAGPcksggXBxcmVpfnmlqZg/
GhOoCw7EWPFAVn3po/oKIdK2mFTUASnLvEIeDXUSV0XsxJJyXGSp6LdRnmdLCxvDEiWMBYyrJI7q
jQNIYtlE2rMaU+CBSHfSJbYHYZ7uQZzh+mHE19kwGVVDtbEM3O1Gq8Tgz+j3ugWHIDGr+8FWN1Oi
4Aqudj3LcDExW/AaPqRMFDvymVGh3iuJPAuUfu2OIL7gtUWOABpuqPgrwzwhQLPiZCIuMtz43Nt5
QwOrH45kYi3HkUxQ05YbOykfywC0iNDStWWFj6BzqMtFvbL4bnZ6tcRiAVEQJPC2fqNcJ7HarF1L
+aU7yaMi4vHW5E12RRLeDXl/65T1Lz+3u3sMbL929GNouMVfgrxby6b7qeiDt7FincaPYhXFCKJ6
sqFQUnWoq/c43rdOmmy6gqi7BSUQGvB4ml9xlTpAlcJ+iQ/rsGzDF1lBA7cLnBoooWox1Mpa2MrG
HnvIq1aY3dbhEEIa8X5hIajDH/XFGdtlPA7LHyFOQ5jeJ/JKSC07mdE6S9RiI61E3aaKWT04Mtni
EAV0Jq/UK8dRMRxBsP/KSlp1r7U3NvVDTOGFteu6AL4AV9Qc2Z3ZJR4TZYQGpYzVhV0oXzDXthd9
afi7JByRFGiIXuPwKcbse6nXmA1Jm/KJLO61BsvI1p5kPnNjoUlsf0jN6lcWFjNAnTCiQK+voFtZ
C4cZZoEdoib6h7puN4Eed1DQ+0VPtoFxGJVzqT5LyJXLum+t42gn1rFBVJeOwpP7ITPxIKyb711Q
XuOuvNUt1/7OcH4Ma9d/sui2IJW6z1ambH1CM9XHaSDUO7hvg+3sk6F6iFKBhmqf4+QqDFThSWm/
JCOGIX5nglpKq27Sj71C9MY7yHDExjNU5S4gYb8YGh/HG7jYy7SZwmq3k5sqBEhl1UO1N6aPykRz
30m9aI19NZpeplPeiZJZuBEFD/NHINBfRmrNOvSJB/PVTxDe8fTfqd/6N77ukXIIg8O8lIEJuBlJ
bAGaFMnODpXyTC/bnTIZkFRmybTUhVuHyqisBRYMrmG42yiqexTHyuA5S+kxTRWVPxxJwmcvx1mx
dXGgjEc9eC7ycT3mQXk/Us/Ad3QkuyF/1nVebrHp6I7a9DF/6+y6O3rSw2oxsHsUMXI8sd/+CcKg
P87rzL+9rpiOMS6XqvH07re3deZ9Q7Zij00j8P1u+u3FbuaVL34rxuYK7Ga6R451WYwmJLe4RPl7
+vDyoTlostDKq3H+fPtr/pY7+W2LWMI21hVMa/MOIxieaaGt6hz7FVXqXonNkW4e54/X/11D/s7a
xl/Pv3X//KuhWQLbUa0mQ4Ndopb5j1ClG0vQbD4XiUz2jBb5WtNy71mLYG9pZv5DiQMcrgJAd5O2
1b5jhF67gYfsYDXss2kfflhL0uq+eXa83N11ftyubSQinmulPMz7cCWyofZQ++fBK82dUSMCOZr+
Q6d11j6teGH90cASqk/zL07Nu23HwVM1MLqYDRz2+fcwMvTVUCBWPy8alXI28sA826K3z1UAgGLa
GnRItB0xQSIsGvMvSgO7EYnUrKr6u3h0q1MdYuFUGeG9SrXjPukjCoCxF+3CSoT3QFqGU547t0LN
kgKzjwjWD/YyaEGxcmyV1imRLdA2luadgBFNFlj4GcQn8pwbrfqo/0bWv/gVOHYHEkbk93am5psQ
K8C9NqFFy9YOlsIW5ddRZltXC8pfQxY8kuDJnm084gG8Nu6xjwi5ZKaZaPv2wZMVhd/n3YaDs8Qb
d/hmTUJareUkt1GvF7s+1t0N8izJXeRg5tYZRf7T1vfz7vEbElcIZCHMLGtvXemy2RfI91wz/pOB
7lP1xfTq/bx/uthzDUrmWfVVn7FcihN2D8OBqC/EwRprFsA6r2cI12pho3H+ffQkJnxDqt36hClb
/PcQyk8EDww24QtwyvVDm9cnxReYKZXEithz5I9xG3XgMmwQpbGaP/qOoiFsUaub+V/UdmLE91F8
caeVcdk0N6bhk4yeFp1J0hsUD8Ks07a9VpuHXnCr0UzKHjuD0d6Phpf5zwb6zG2A0vy8JYkWec+Q
cDUvzR/CfRyG3r+f1x5Rb5COF5/nPaH18ZTZirye/0Pmi8jGh9Mxbxd3abGwR6Qp5n8jB8m0Oh7C
7WsjqtZchb0h1vPKaVSLTcBU7s8JCDdFjcbTcMKixTZm1QfMdsB5TqdnJFGPpLL4Wdi5CT7XaFco
RRL6hvgrH31Pz14/qKBkRzCYFdRvAb/kbR0rCR2cL6bVX39VinMsyvowb/K2h3kNQs7s6MY6B3j9
WykwW0iSb+92+Pp13vDdXlHdwB6POg0GZjTF7D2O+mF3018SNvcY1+Zu/vftPObFdxtHRiC2ec79
m7Z6+/etofMf88fbueRpay8csuZT+MyoOp33a2Pe1n77p9PG67ZQi23dhNdRrFe7ybEUEZTKOHWV
7eA+i5UQXXwcbWAih/4+NoCnNeJUe3UvNg0hz0bp4gDhgqrD6OifrVXcmxZ1neWrd//Mf7e6gVSc
0Pavu6gcw97pWnl00N0elljeGKd5PRWF7GUNp2IRQ/El2v9n3/M6yhi8eEIwHAwJAFeZpu1RB8Hz
uqj4rbEaK5ROpArtEHL7MbNqcS6nujgB9Q0AboL0ocLVaCTD4I9VfkxBJ5/n1eLAOOdtEh4lhbAQ
AQQb2+7UPbwu1n7wgIy8fpg3mHcZx+IxN9v+8LpLX9WfnJA8+7y3+SPIwy9Nr2Z/9mF08mXssF55
16zE/hpotrt/PQrGad+DFlu8112KLPjpF2L4s1jhyUT8hRT03ELKlAEhYkXs+s9peqUxOZVS4/jT
KDx7wTzp/u6tVbhwplcq2d/d6zp9yGwWIh2izNOVmlckKwAf34663eux0NPAyd7JxJ9tyGfVVygU
Zu/2iz41YoBMSF5/my+UXY3MfMh/b9/2nabY7KSja25f9y0NSdCbS3VLmZcKI+xpnbkB86bX9lkZ
RaNA62AJzfcuNqgo5oOSve7z9Q42FcVSV0Z/9skMGsdygPGbt/M2mIsu7A5biNfj2BaCgO7YaZu3
trWOniHQ2PSb17Z1SHKDXaubTTUfG8KfWESWQIh5uubzRx8k7aLT63Tz2r4EgcbFoAThhnnfn3Uo
jDJeDYnHJH56umzF1RZuU1p/luuwNxd2LzVCwukaIJboAOPt+vXrPlsVoQP0wJv1W1sDFdWPDCTl
+k/bXCNe4lmdredm6RpkkgZdmcatFxmD86YxV7lWHYywCXcYCbbnUVgNmgHeal6SQ4PypQTZ3mIF
jrVrt4Gn3uHO5hveyfz3InN+5IwccU76rD4PFtVQ1Rs2lHFliDQOi9Mar9t3//Pv62IiLfdkZfhu
Tptm08f8U8CdeNvl/FPET+ga96vSS7WlrUpx9kjVnpiWbpTp6PP6eeZE10burOd9+XvRYfTSGLq5
ZrbhnhprUl5i5V7p63NcSfc07Xc++vz7/JMfme+O/s+G8zbzWjJwnNO01ttPWA25809vu/c6M6Rc
FWD/VGYbTWPkcSNRopMtXcQW4uXbT57w1es+/uY5EVWGrjtT0+nORaCM172C/IRVaIcwzR/n09YK
kjBl0KwVyJ6LrnPTTSXUhv1yqacztOjcrrIxy3dzY9zBtU+N6r87J60d7FMxGWDNd7Writc13i0i
3vzuUuH8ZlE5Vf7c1XmDaXG+cn4gfvtmm55kRfza1fFXitb6ekCBZ6NVoX1u1eIbSE8jLRIkxINo
F4fjuIoz13mJRXbKRt24LuLopqEfPbrYMyxG5GO2vtt4q8x30yuzVM/9oKSH3hs7aEaQA60E12fE
UDEgDlTlCIslvR/c4i7UMJ616lE/pW3oL4chifclwjDPoeEtDAx5vupJZ697UKibeVGxNlaNfbqi
fcnMPtupdUKR3+38FyBiRyALxUPnOskxjkwDGzEvuIkdCrAI66D9gYvJbegU8sbpCeznNrUBNcgI
Y5FT7ibJPYmJO7wTrXWEgvq2mRjwMuqsJ7Su0qWqm+OtDDIcy5ok3rVZNi4HteyPiDslLbgtvs7L
zCn/fDPQLW/sZti8/TR/i0Q1zdunLebNjNqCdRN66GbM+6Ja3R/fbTP/iGFAdQQg9vb7627m5bct
5sWqMju0QlQmFPOh3raZj/d6FDP38k2c6l/fNr5c+23fulKS7JTp/u0U580qL+bk304lc3J6yECL
l+8uy8Xh57WV1ql3ieOiRPA/l+HPyU+X761J89+YiN6Xo+Ju3jXwbZXX7Rz001em2TuvV2g+5uvq
8y7etWEc3EOHMvI/9+nt3l02uuwxl/Uq01/Na78d822fr8fISw3Yy9D//HA6/9zLeQ95JOxdkTwJ
Gd2mzlC8oP1PFKhWzW0WZ5hQDsOws6u0vx7NlgjVNp2nMle+N+0gf3OChV2bv8IoRmeNKfJjVHT5
ijmqesqjusIogwwvar0NqCsNlpZedF/HOjjUSEX+tsN4E2e++c3optfOM5s7bBI8IBFtfPDM0jyO
Rmqu2kqMKJIRVwet0fxsKPXJ6eBhGD65GPx98UhjL2NlaHH2CtxtDl51SxpA3sx/zKsw6Xn80+KJ
5WnWP608hGNh+cPDGA3maogC8zgfuEsiLNr6rr2bmzU3sLHxM5mOie7foWps+VWh4Lkwm6Y5z6dI
caTaz6dtj0m+kok0HjOKEkhdOtYvzV+qQyR/T9fNnS7gkKvGMuq77hr+ybjrOz/dFqbW3M4Xv/aS
4qXoA/wEpquEw7VdJdEPdOXxVNUdeS+MplpHiB8d6sD2Dg6FirV08u6+FZClRTVGPzQMFecWT/eV
mgFVB8ZFqB1ptRdQ514/BiywEEZpjB2JzHinDmKFHWN+nWtRsBs9sCSj0eJElnT9k6vW5bKV9dYN
Ne0mE+jeJYI+Nk9GBlHfh93qiGah+BZcV+ZIjVYk+wT1Jcu77zVPfEuLeFzVwnpAWI1tTS84aV1U
gSBlFM0lKkvN0NVrRzrK3qbD3jNgfQU4D3xHccNriTb2MZ6MXCqBbvYg85fRqV5wgi1/IfS6cLCS
2gBaTHFjNjKKvnp9styku4sQP0UAXIKtCapV7Jj9ydILBIJQFlr7tWpAnveNUzUW5inqqxVjYrQM
kC7aZm2iPWX4vfRoloeS/fAeJPfgm9JlNuJqVuYoxlaUNGLocqd9kfjIyowgEA2UUJGBK6A4iifV
Eh4XJ6+vvMHeuhEcd1c2qLw1yaMM4uBR4GcfIFB2X/bND+z2Juczrz7loVoz0Brlqg0KuRRDcd+4
Q3UDUWhYB4bSbkxvI+BPB9SEyL6iq5fmzyhMaUsYRN11FRd4aOsoS9AwZSPrxr7tk0xFxkgGX10I
qFrrVw8FYptrrXPk3pg+SCZpS+FaBxMO6skQ6P9ggEg+1jjNv4AD+5k7mU1ky09ql//SohqvhiIL
D7luFVuP63oSRD5rQ5HJOZW3jYc9SlsTSWoCmqPj5/0XilJR7KBZ2YsfY1U9DpUjH3W0RZWywtQP
rM+pRfTnhI6XvtMi6EcpxhRgwKLkWcXQnAQZaVy9PGatUI6WpXSnwi574oEHzHGxBkJD4jmBD74q
k7ra4G463pVI5sLNWIwUTZ+rTFWWUO6sbREX3rNIMITrFPUc5nDQUZo9WH4xLBDWiXd9NZ4oE8sl
5A3k3JpOGdAPywFAAXhvcgUZcXXofpA6RgIy0uLnEHt4WSTO91oLyEZUeroi7QoW39HNrV1j0x1Y
mXZDL6EsW/yvl45Uw1vgU7YnUWhXIU6dMS26cnR/2zi2/72K0RpOKhhhVgL8zW6MW7fvzW1pDQ3J
Uz0/yyjeIj3+E7395Dr3Yns5akkG2MZMNgH644v5EpXYkF2RAC7W2XSxGjwZKSb46SGV1OWLkt6X
fD6+Pc14BxdyUQ2p9wJLXLmyK4pl4+hnKyi43MMWWEmZZOcg88qXUSLwFiaRIINm5kdDVNgim8U+
rpbxYIgjee9VD6ZjHYPq34VKbO1Rpr0WuFktQl80t5D23J1eIERrNfbayMr0mXhqXHaDuWda69w5
Q/icMOn96sfCRX4wKI/Gv34nE/olbQp/p5aT5VMu5W0wiHyfqwWUuQpBIrVRsnXnEhHWaC0sVSdt
9gm+OZisT2jxQNzarX1EfKo/6mowYBicGod2eNR5fW+8ioRqmXvOvsqL6AYe+0roxlIJupVmZdlL
hSHeZizKfG1Mi005nuVIinLMh2KrGXW9TVqZbkcXf2SFNHUxqs9KP4iH+SMdHuyRkNAdMudQRrHx
CF6Cbjchy4YHtoWTIBJSWFqpjsRmJRqWEFaL0zj2y5bIcO90pXGk2OS2VyMKpkekHCOj8595dILN
EBhPEF4YcPIsOwJwIN9WOu1CZKW5xoTTRGwVCK5m56vIKPqDLvTuUPZKd6hDnMQK+0tJBai10bEq
qdnd6aob32GR2vE432bwSHdjWYb7ys7sq0RT7DvqNkQDNkxZOQrnLtcxcPTH8aaTpH4G5SWhMACl
wnCDkhqc0twVsbUY7bhcI9OurQnaR3Rug3GdlKp6LQ2mN50xInqKIytyzM6NVwtlKfKKUnWef7Hq
sj7T71PffK6ma1dOwFBVK7lUma6/Liq6tpMUjIOJd5+XHn2fJW5FiKCkQdHl1kjUGyCEJaLAzRCG
D1SlSyzLx6UVaD6OsMF9M1rJsosc9U7xH1TU6m7CVO+vrUAhT1zd0FZzh4dYfNBEE62t1KL81YLT
qTzsDpQ02JOavU7D3HmJMDq3S1EdSz8vQLCeYkq1IB8t+dDH0YNsq4m4KV4G6xlTTPMrHMD/x9h5
LUeqRNv2i4jAm1cV5VVGpqVWvxBqs/GeJIGvvyPpuLv36bhx4r4QRWHKSAWZa805BzgvJx1OTtT0
SKgtLkKNX56Qdlrbge4SmDwx7TKu8lt4L955XRC+jhksfQNutCldCXm7JX1jbk3zHvU3hnTlvvdr
C3ErGi2ki69OOcgPyxjGraTscFxXGXzY5SxCYk20+2IZO+EM1de5ZopmxU5+bPd8xuW4FJG/pTTt
PMBTp8IALe+Cu8a4uHWSU2Cn6WKXRnM2BmsGoesQdkrHW7Sjt/X8KN5mE8oxrW2c01SYaegEfbp1
4sh9pExBIcqgzFhFXcdfNXLDAQ3SyQkGsr4K/QiDc971hDxceqvJnp2pR7RsmebNT7lYGyCW4nRu
vlUN2pq8o1dJqfeVLxMvbFKWR1z5+b4iYvkxor2G5ZzoZJFZxtHp+2LHDZlGS5x+IuiOXj232ZPn
ADi71xOwtbZDx9dvHrqg0p7I0o/ow4N6mnOCliY50QPyuvpaW9dhduzzKl+NhTh3Qc9nJy8vJPW1
Au1UXuNAGOeoAWEvzRypfJWX9ODkTrfA/ArfLL+5NWa1oNpoJRF+QN+zsw139GgNw05+byeSzAlX
6K661ySfEz9qRnXxoZfJ8kjg6aH3JkINcoKezN7Rr01x1oZ+OFQeo3yvjND26kSYeS1BIZmBGds2
qx0ighZKfZ0fMmd41nqs53VrjNeoMOrXlFoptStvupUuIaUliKcT99GKRMs8P6R+QhiGOY1nzYRY
PNc0cjU69m1jX/Oo3enDgpg/Jhkky0gG6TMn2MuWWyW3wYYLlj/QIdOiUNQT8oWhd7ERc+3ctd03
BJvLWy5IDqWCaX7apfe9SPNbnEczraVPaRIJ70WMFPyk67eGHdfPmUfj3qXg8+Cgfj+MdkX5ToM+
TQyJ9HOS6KSRbSd4CueMUjBY+/TTb8b6UmZ5EJZ0ew1rqUIJovPUaKKmEBpVFbnXtkMzanY3ArUJ
Ya1ef+u7pgvBXXthIojPw5iZUQ6wxv0Yo21x/SjhdhvoP31YdJDi3XtkUrWxVfQJDIB4WwxacJ+D
Y9Yv00teIRAzFrTDspmtTdx3IuwwYtySMf2se8s+jgM5GXYwyoe68vzN2HXWvkasVAPyeiRbkHFG
Z4tLW48dwefTcu6iyOLSPNsHmVjDPcoJlMyTuH7w+pnBlbo6FZlmbYbWiqDWBH0Qzgk9q8Vwu5eo
LK6arGLKKoVSr9I6M3SmB1oEOpZB4AvJiVupQwN2J2tHrUGEpqSBPTNSOZIhlkN/W4KPOaieKhOv
Okl/8wXNBjnanZM8ZIYf33Fs3prRAMCy6P4m46aK5WD55VbUcDxvfhx1GN1GvxTbYRfX3XSZIvxe
Vh1B1GzueFdPlVkcRiTGXweTDvOCinPXaXZ+5g9thjNvfNan71lQD/dBr+WFlKIrf3lG44SrfaMB
9ISadf5MbIHKu7nkepxdMNfaT8Ik83JJfbReXWGete7D4tL7YW7qwBWbOkJa3BJ/uyXBPP9GLY43
D+wNw3a0NYO3SAbNdyeFbaR7Yt4V7iwZxuUm6mTu0/kYQZ0YfALhi5EGlTAIsSKw+WRC5nt2KOpd
kDx+G0XQvjEawR+dBvFdGxJmGQYJjc6EaqEFxHxuT0iurS9BanTULGhwGPg0vNx+RgYHhQCKHykL
wjpOY1JYWwJJgBsHNvo5W5ywxQpIAQlzAPWoIu6KIYmuTk3uFaTbViF62awF83j6s5rT6Nlz598F
XS5PEWOU/yz+PNfVSLEKV3hhng3yJOm4ksvjGpI+hItwZeh27hRJJiClfrDcyD2R96GFWTVp91nG
yzYtHO+WGaPBTe5OOLB2JE7qoEn81Ys7kC4+hnFtkGmKiCrUm/ru4wikQDHpW5EtIjR62TGDFehR
UrLik3hmN1LnHgP9se1Me1/YyanD43at+C0eW31kvtzfUQ6OF5AXfBdlKfbgGyISbZShN9PcN6Li
cCNZ5iaHH3yxG9RrEH4JemgRRJUk7UEk96DFV6p86aCzL6Jr4s3RN6M6aqOVPpqDN5E8vsywqKcn
QjEhC/i+eMQO5w+kPvBwXWRpO+4cemOqeVo8Nqo93YhHfG6MNJoiFo/reoG4pGgsF95pBKgYBY+9
S6zxV5d2rNZ2yX1aUkMyAqfHG5cNj71arKvrAoV9E2q6PWyMKdibgS6Q5pQ9ahwWcS95BD1EIZAz
sV30ZkFep8ZUBNZtvBzJTe7OQuELeTIqW+yioO1KLImXNMjno5WjfrQaItweMjk5F6+UO0cs0b1G
rdQ4zLGHFkYdgQ7WeX00KG5dDcBuXQsUoe/382q3v/f99zmTIRBEebWew8qLfKB50YoE/OsQbqr/
y2m6hDefGbJ5+H3w/+/Lr29/PXUACDBOIQL+9brr6l/PrQdUjhqCrFvsFvJgoRiE//k61Ef6z6f7
f53nz2lzwDKTCfjwf/+Y/3lNX8EUpcR+38BXTBVB0tYy+WAo+KKjMIyGAjI6Cs0ICI0mYWd9HxS2
kdTD7IpSSzJnB+q4HmomP9Gqa99yBX5MFAKS6aV+lwoLue6QQIrMFTJSKHhkb4KR1HyAkhFkyXUH
xqnxAz/K4qVWAMpBoSinodXeKbUf1j0M6gKQvkBXAjzVGPsiLl8U2NKrQ1eBLs0Ux2il4JcQFaJr
o4CY65ExmcSFgmVSJ8p2vgFAM1IozUpBNdc9wG2/LvA7vtgKvWkoCKejcJwGXM51B39FdSpo56Dw
nbYCeXY+SM+Fgef63ZgK96nhAr7mCgGaKBjoemiWv3LxaT5jB2DooNChYoWIKpzouoORB6dYp2TP
/IppHKXRw0I7+yWFSLruYMEoLRWs1FDYUqA51m5htP/uwTRdX7tUmFPdA3iqgofOlQSCmjPH/IyY
G6k/XDwDSi0UMtXJO+tKnht5zOpvTiBCOCnEaqtgq4vCrnr8pJ6QmjDeVYeKIHnRFKYVp158SGrQ
rYOCuE7QXNdzU9CkVK1Qr6aCvmoK/5qvIFiIsOseUkFiB4WLjW104WSAlSF3+tAzgcqOAcA5hZmN
ENLsAoWeTRSEdoZGi1Yw+PRUjBmvYV4LBa2NuD5uYoXr1SDaWqk7vlUKctu74G6lAt+i79+uO7QK
imsrPG7q8t0kNbSbRcF1c6d6Y1yVvTqCOkWgELuJgu26w23djkw72cY6QN5eoXlLBen9faAC92KA
9J8sBfPVFdZ33WA2XwoF/PUU+tdREOBiAgc8wQVetwcKFVwqaHCl8MGDAgmTRhV8CtjChoIM1wo3
3CnwcKoQxBEs4nUHX+GJKwUqxocCz0jBi9fvhT/MrVBgYypyzsFLgB23CntcMuZcjwxikMhiIs7Z
UZhkH14ywINr1YBiLitgy62CKmsKr7yuYoGNzgNxyuva74UCM2ctiObfRylscxyQ8Kibo1NvMsjO
lUI8N+qcqcI+5ykAaKFQ0OsJfOjQrcJEr3tQo0f4bwKRXjeuz9nRs1Cg6fUYW8GnhcJQrzt4Ck0t
0h9/3rJTHQoFsO4MUNZcLob3Grp1qjDXEBenZyxB1OdX1jcw7ExhsdfVUqGyDQXNXlcjBdIuFFK7
o/n9LqpnPwe2rSnsdg9/ez3zKFDK0k1ewvUYxC1N2Ct093pMPhhf4O+Ie+8QDcR0Wl29hnfMzc2l
Uhjw9SAMG6DBWyDhXDKG90KBwxuFEF/P0UIVjzPw4q0CjQsq0OtBroKQxyU48vUgTyHKF0M3+Pfg
zcajApgrlPm6tbNvDESaN2mDO2/hnq87TYIKOhGjeriuJgqUPihk+roaudWXAa/63emG7gvZlQ/r
06aCrntqppF+poro/meBn1W/LIpR7yhse6AA7uvWdcOf/dZHc8XvXUjo7382FMaEjGNdFzPS5UKx
4//z5O+HLbh5pObm8c+BKoeB8ld6zRWwPlZvK1+h8esr9wpvX8K5z0sDd82fw5KyLw9Gk3/8eee/
z0Qt1Nnim2M499chjrAJFM7m4fdpcEsaD35OQa0CEQzxRcmjmaJWZrSLjLr/oDRMotfShLZZ6o9u
MCcXSjgug287unbckfgXqDbMfvVvpC3FHNRFB2MS87tdZyF1U+/LZMYnq27qh74ZklAX+QIvPh5u
6yKS3XCTdpXsO4Eq/68NeQ5rTesd7e8NtY9bJuM9bdYjKLwPt/VUNoBmBE81JUH1Gutz6yODeNZt
BKj77w0JnZctiUPkBv3PI4Isw6eRZSWO7f9xqnZG3pb4EbA79e7Xreui6nSB+dSjtfg/NyxJVIQO
MpftXxuyEXZL3Qzd3xu0Dvwg1gPIqf9+V+sjqnZce8jV2/21QZ8weLSR3/69wRjQ/Rhdy9zx31Ot
bwPDLQmehsF3rzb8+RKjAp/O0LjD7w3r1vWIWSfAPumUXOh/ngoBGuWSHv3Rn53XR70yYFuLtfy9
QXbyp+emyfGvA3JUE3RjxO/n0wqbVOwkCOK4ADyh5S22gTYVTzLFmF24Q/YkI6OCPmUkT0G21NuA
Cdy9qs1mG/VDcJcDcF/JVOZOVQ/YbF06dxCvEAyZWt4rKCXbwm+Nu0zScRvY1XIvmBdspeHIe0xN
lFdLxrts+fUVrdbfpTkv7Oe3d7huOq8mmztKWIPz2eVdGjGMmNjM73Kh2ytjLeXVcoetNVkJZuNu
o8ED2xtTLAzsPLjhdve3crDdG22OQL2ac6soF/HZYgtfuAYdCh3ILR6LhPScaL7FPWaJIIskFrsp
2xUY7W6y447Mr2i4BaNdsHXublVJiyAqSJOQsq93MquqWxEPzU4WVcGr6djNtCm7Vb3X7Yp2Tm64
XXvgfbN2LdpW7KRbB1d2GXeUjb2rLBa5K2LDucrMm3ZBjFYlLrOFrYl5jYdO30VBSnnbXoxdETkT
vknf3MmgkDyiD2/JIKU2Q82GevobMQnIgJKJjm9Vv5ltpV+jxftct3mIpB8Ln0v2rHYlliY5FZo/
bdathgiyA+U9O1wPJdis30nhlbt16+QHQQheyt/jZzdOSQEEhxRkW1VPx7M+Be4X5soYoPqS3Hi1
SqOofcilvvxeZaqqLG1BcQlE632pIPM5+uJc1n3zNv1kVtpf122ZN7yB60pu6zZLa56XpNEPRp3m
+6Hwql3ToMhHG+XSqEp6UhLdwJkfIvLPHmrhprvCoOn13x2sqgvz2hrPqHL+7+6plvCQxK2jr/nX
9TzrIp6XjuCEiBbn1I7mZt3v94v9XmI6+EFXwIdrzWvX62tz28VNpbXQmWQjLilBFptSpuWndPzn
hiDO1zpNplNT6Nk2V8+3SwItx82+9koIxYfCVxeU3ochnpNELz5Nw/a2klibo0YQ+he4fef1ONda
MlxLfYUNIXKfdFKEcatxwAyaCNev1d0KHAnXhcCYfByLUNp6cHY8Ke42ww6sYWbzHWTsU+O79Zfa
y8eDA9Vor1fJ/B4kjIXXHUaj2zTzMl9rvJYX3DQKKlM136uZlDiAcV8baU1kVQdUx8ndf5V6/XU9
su7iDmu5kE9xVZAqkLdcT/wi+uwVB4/XbkjLCGURSDo/3PCaLkWvnAzNhb5Xe1kf5ZT1H0EB/vX0
79V/d01a5nRuleO8U8/Fmsk51KP030d9v6DXqQPKETxfGF05Pfy1n8NnoQqt7f88//t1/n03fWuK
nTVTD0mlxgl+b17fxrpQO0ZdhDUL/9N/Nv57gvU5gzSXULNG7fen+vu91Is1n10CUX7v/NxX+m32
6vpJV4vCWGivu+VjVeW/aNKmu9axaWy1A3Wioj/2FnqB2Ic4lTMrCQmF3FLXoiCoD/GzJbSBqN6Z
WZ6WxM/rcw0RaWFGvCP9Of0LUSmTZBoWYREz4ssUWD8d5hB3movmQSw5rBtviV5Mpz1qhF7uS/QU
CIxS2NdRLsMGE2VIjhTugCjfTWn1IyihJ+lLMl2r1LSOtVyeOhQBemE8oiuhHNS4CAKdtJY4ZOGv
1nGhhwOzlW8jQ6K8I5dzsWp5EGl7lhq5/Uk+zk8xCLV4Mac7fi+Cmx33OU6hxmPr88nk0BC2tXQX
C1Ee07QdtmXeGlxOiTTIAHXsI01keytq661rFvlWpE2x83VtepGjNl+J0rxogoL6MM/y2bCe0qL8
mISd3LQgaN7EMKEIrtLndS1N9to/ydzZ996Yp6fFn4u70f7KSCe8dEXyKmdHOxZaH9+qwYRiGwfG
RzxOp3JSsjM3htajoTG127gPvRiNuc7H21IEeEh0f7qvi4EKxxVX6zWZnPrDq503RAQPDWN0M+ud
W89oEqWt5580XZdbOmDzYYka+yu41h0Bmm/thMKRKngaMYqM4DBm5Jcc81a6EE3nU0IX8YylpAbp
Go3+tsGO8iC1BgK6QSgsNUn7kPvcGhLGAkzaO8Uowk9WtHjmBusjITUotB0KqE2rWtjIJfC70eVp
fMKjQB0VP9DIXywjzb544jWw3fyaJd5wmiqqQ3WZQ62EZ5RrybUJnOxZ15ovNbDBxza9tdNL4o3p
V1zEBK32MJAxBgx1/A+xKcR7q6KhIRfiniWYed3fQcBuvpZmph+z8Ua7ECBYwuca6N+95cymzv5S
k/gaBHhLfR2LZWdpe2cq27DKe1TB1D8PnYga/P/41oSYvY0tUND23JMjmeqPfW/JEMng9B7T7yMp
YhPYcfzLLotfRrAYhJJrLhyzkCjC4rGcvShMaJIfxzZyNi0ysS0eCG+7hk+V1Bsw6jx3qgldUr0v
7Tp+aoEYpVE9PqtnCsFPT3fER0ZR/qJRugIdJ7SdkzvfZGPoj0XT2Hi5IGwhL2nKhrjNmBG71zic
JdF8roIGZHlcjTeL5rKezvV3P5augnmhVfX7twA64LUfEBH1dYQDuSvLUJqUbsCnjdtpjJ8NzytP
XuL1e9uNk0f6Wv4xqgaYwi65iqr73UmfqwccvpMmF/8cIV7aRANp3IwyxKFLzPIQp+1E7A9ljxkz
7qdetG8LGFVc7IFFwEwlr2YS7AwucKa2HHJZeB9eql37NBtBYS3RIRuNk0ef85X//3pTEWZEozYu
Dqkl5GOlV8UhVo8wLxX0fmVx1OLypMX0RzZol+WjJpubo+fDMaqFJODM8g5Tx2S+6PsWv3sm7zX5
SPgOIPmOdprd6M4QjYEkAhEUr2gvjBP1XC6nOoqDDZN+IlxpT0XYBPYDAjhGCGZO/SefNz3JA18S
poa26Juzpdx+Ken+j5NJIcnzC/9kk1kC9bLsD9nk/6jH6nFgnHyx9K7dDCq3qBo+ZNIejbolMG/4
VuXoJGcnGG+/x8niJrgZ3+N2MMISdEkYdIu1zYegP8Z6M+yKPv3Aoi2fx+axqd3sAyGgcTAdRrgO
uohvOL2Un9Blruj5lNlM8xnhoLtBEDHsGWG/G3QHntvE+1r2WOoZqwzM+0t9O+feTNx87bxGBYpz
o9ffDX3WztLGQW+W4BYsqb25Hf+kY253G7SW79rcOG9ean44HuJPPVBaEs0KHXQ9+9FKnJdWifej
ILt4HgYtWqlXodnXSZbmYwDBPZ3Hnh7wbF5mdN9uYn4jBCvflSISx0jKYcPXUB50CeA7bark4Bl6
ikNhtB67wmFRZs/kriSXjoDFl7I/T14/vhpdfSTj3trQ+cGYvNi3dRGU7aM/mMF5ctNsh4WbVPsl
be8aE4jQwx939Dzmn379j1ZnP8WYgkaITIiSZvQEo49Oua0Nzsu6SIfyHd7FownLAx8kKrCh65dv
rVG+Djo83yk1vSMRwcPWStJ4b6zx8aX/VPHoaM1tdfL1MXu2DSTgieVbH+mo/2Aq4H/vZH6dfCtC
tm/9Eyd2uSOS1A4VKOd50sqfuotWvVdqlkJWP/sumfel7F6p2eqorZKLjiX7yMC4OE2qJsmN2TgS
z4iLLui/2F3i7JyG30aSoweydMd8i1zrQu6F9l3zSOobYpGiJELd+RA3uYEExkjvRFIMWmahFOuX
sPV7Ez8nCAdz7sofPUoQAs6Cr002gXRN3aPf0XGcNJM+gHSm7+n0sxPGcPRE1h7xRB+sJMjfbbPB
rkHQxRbh525QSowxCbItWiHSIIR5MvOuuJwct++3Ji1ShFjcSvU8vnZVnj1y2TgaueEjwY28h/Wn
JGP7Sz9LrHzKmUEVkSw3ZgdNr91KkfgnN89EGM9R+5I72aHoIvPJz0CFJw4DW4bK9xQX5GmGl0yL
D30QQtb8MurTRjDfwPJy1chI/1pbIBrrosqhdqeEzg3x1qPcdhC4sMLAkZsp91+KxamvgRls1xxS
nxrwq1FJpG15dE+QvgrRpVuIo6eU+nQ+W/GHY+xSektf8671TjGcynCBAEgEhj6eGXk7D0XlWM9t
PRX7uJ36kz/E8kDk9/BQUXN8MNO0fDPGIToZOhxEmTXYoSr5g0wgJv3BP8IYKSwW7b7nbW4dIeMj
uQ407fzef2+6q5Xm9SUxrS29O4kOr4X2GwfLTnrmC+lD8Rl/frb3Y0ID8tSgymjP3X2CCRLOIwJk
PxXUa8fGPRSZaWwp8BShpWnBASgOad3I4xBqeSF66OoOt/s0pIIqdz8mB83UCBLps+Io1Swr0fVX
H6njVsUsvozi5HjByfat+GlwRfNmmcApfAoZXIxmTXM/Stt7Brlc5ck3D3XhpiOXYjfNjZL0mniA
YWJlTYekzK8Q9PRShliZ80tQfXZJ1X7JrLHb1zq5bOsisXvjp6Mdcqt44OtxwKLGWrVb1I+XG90U
ZjYSmPW3vK6OdWdviZk7o1YuPnq3C2kvOS9J452WgHyhQWvSh1pLC0qDeEg0MZXvIyXeUXbOr95L
wwInUqiNfcMAWicMcvZwh8v/PkDrg9Ro2sMl6PFVsSikBnKSoj6GNX9Rd2XnuD6qyA91YsoPmZe8
WErzSudWC1FQoqBpjVdXyjOTl+CW2+kz/2ZiO0RB91SRArmYABpBqnmPTBHso9DKLKSG2x8CUbdH
CD4/EUKnz55NA842TYc/y5A+M/v1r31JqNtQhl6gskXSodgNhqbjF6N44ZX8ra0BWVxD3z1FjRb5
fXtItPLxc8y2qVJeaD3f69DlRhgn+IKbTj9laSd+zOdutuUxEuQfLqNlnHOCMfZxF73YSuArSUg+
o97fjKYABB0tUDhd5yWdtelmO/OxmWGixT2CiHqMzQthUB0IIs070lQZ0iD6zGIz3lrcdQn764y7
Q1P3wYuF/N5H2a0AHrhv+A/eFERY3Yb21cXgv2vipt8J3UYQL50qnFP9NVnpG8xW/JAoVZXS6EZn
nDxaKGNP/6AfRkErqN8s0RZ7mWuXwVzybYUv6SMr6i0z1/lH3ErzYYnn9smMEhJoJifbBzUhAVPi
5W+RENPJ6ximlNx4TZPUzIGLbCk956spKegJruePNNfMyzSNqHxQYC/IQ97GYSYCsMGkVELiCY3S
EsfcRfpG2LjH35i8oWQcvohefjKoljeC3byQOoC/p6G1NQctfyYqJnjJo4RqRlyVP6gBWtd1QX6s
eCTUHKEaNwPCkZp9j70GsVChHRZ9QBoW27i8UalsCS6U6Kx5zrHkN0jyGkW9iESwwnvTIJbuMjHk
BxqcbdSjqVWLSPOIxh1BhCfBJF4E8IwOJcGVgqcaZBkXT2bvg91RxpiNYes1NnC/JIJNVNvWmeGI
8wBIrT0HRRYfNc9nNjM5MJ+z0aF/HbRD+jWrO0Zp7TRsesucd5kZDER3pLB//PiyLqRWfe0h9GzN
tOvIf2zm91hTlwq7udjBlN+cPLJ25hB7F3/gZsbgZ3m0m6HeCtKBUAL6UyirKPnCrPJrPZjVNior
ZyO7tnnrgR2GATfdh2YwP5Y+Sm+RvaQ3V8TTQc7dZ6q00lWW9I+N1QQQolHdxHWm/v2Q8ZRwwQ9z
teBNm+orbMfsN7k3HsmzbBPDDVvJr3funyznRczYW8ygdZ640xfhJFL7gJkG1glFUHus7rSA5ie3
h4Piu8jKcte7E0sTFmLQnivD2Gp9UV8yLuGGnhwZXSKV46aztf3JPDsa2S74TzarVFlvCu1op3yp
vsOYMXPN6UmRemYnJqEKEP0mMaLkPOgWaUZWyd3eW/JH0VXHQfCDWhBw7nIVaRXF0w7cJGY3a0bx
Lj8tvfFeunIsH0pL4gnmFvaBpQE2dPqBJutHnONENGzcHhXesUtFqmqoOfzeagMhgNNM0OoD6wtf
6PRQtjWopfETFUtEylvq3ZS16oSa50s7WQtvFKBj6Tm0rIETXYMZ8xtmgeC6THXP/VvFrw4NtKmc
7Cb6xPMdAcKxVugvYZaowJUqmgbZpk+wzTR2bHxnXsUdrBYfmEN+xgNq6TbvGNLazCHKrHtudT06
Utq7TpWUpMEQVKvhiXiwGTacSwx/qdGjGoinCxyT6JmU790cTNpPeRbJfHe4hL0Rbk0uWpZvrTFu
X7VERnerXl5oX2TbkdrwNZv3U50I4kdT+VTqpfOhLXMDuRLNb65X3a4aO/FIxLEbThmN8uAVlEVw
0524eCgimgbcfTaRYcQkpVUPs+CqI82xDU1UBaee0RXXnmJ+tkZ6rLpWEvUcmUgbvcV5bRsGJfEC
rTrWZuthypwpRE1m7YUu6rsXmT+mQs5fMzM9+nkxojTL5q8pCEVSKhNiJF1mHKs6c7FRhhOnSXIP
TU1Qyr/SZMi/5loW7XCF6oQeBvWmdrqerLgRAx8FI1xQlfPMTSO+4xva2xUTjskQH0k0Ys8aPxCa
M0Oqte82IQVhEEX1zjHxu6TONyCV3tHwdedBGLb+0lGsIXhmUiFzXUeIYVt902rcT2BHhj1Jqj87
u0vfLUmNWoj3WqjUswwxf9Yn4t03Jn9f1YTv1KWWb1A4u4dB82GE4NrYC17zuUqeuAzQdg76vW7U
y61v7deegUrNn/kbZZizrL3Qi+r2rDnUkYyUqqCc9Pc11LtLyFJYrP5HNLn1WYP3HhaGFp+nxdQf
bC3Odj3d/5vMB+Jkx1ZdVv0fKqLfa5rgV+97D0vxo2inRIUwJy/lyKU56GaMHLF+NsWL59WE2s4j
ydzqMsvEmoJSKz5kow/32Er/WUw3LKe3xKM+WHrJ8FQ4WPzFgvt2GIgmMgqxb2Gmbn06Ydsmyqn/
+aX/XM5lE3YjCqda5NUuEExyfa3FMbGMNyfIjIM75xNT7+CLK1p6CcLZ5/pknpplecc7i02bAJlz
bLVvGneFTemjpKj9WbtlvW+fet9YNuRHh3nuUtvRRmdT9/ZbnpaIN7K6ZZry5hOj810bzMvY+fe4
adfxaHqabOMgvCk+rwvL65AvBc1j5XT21TLTX5NsOyLHJyWymejRNPa5Ttzmvi4MqrWWqTVXL0Ky
5MX+jtS86NJperuPEkwKbmNr9wilz57GjyDiLzSHRHwMQ7EJOiKRtDdPn92XIF1y2OcnK18+hzix
uHdb1KLb9F62Sb3FVtLfc09+jYWV7gZNiA3ipuXGWOvcdp0XljifFsRB9zmxpruMvk+OENhYuA0Z
FroiZsJEEtd8y7Jtdmu9Ja06un2q76dlXDpxzqQbIybcoHOz8pKIqCe7KlvOqeveSiI1sJ2UdJQL
cVxHx/x7XPLBGs6VNZDDiF+KSVRNKbtPf7iT6x5qFco3YyyyRPO9pIIcdkNrcFXSmk1Ouk23pHsN
LwRDOGffQmbGqCOdx8qiHOl6ZbXzMlc+2nLXOIwyOt0kJGfOtkVXRBtqtd5zkOToJmgnIWWnfqXP
AJQLEIcAr0qmRJV+1rLqIF28VY51IULIIJjOy85kpjGfm/wPXeMT55O7WxDl75hc548mhXBp8iPE
sBBtYz7xk6AFukl3i9X5/OYH51V27vtkBsQLFNxJygWbfgzjk4SGj9jlnRRMAo7uQOQWI+odbsro
MDrdFZ949VLMRPWZI96Rqp6/MzjHmRG0lzxt+YcFKkmPp3/p68T+pAVBTAwCBdJf0l+4LyKsMnpC
DpjSDIkoeCUNDJcYw5BWN8vv6dDdyGht/kmQGZtdFD+hwc7CMm+2ZqcNnxXl5A1TsezeRx44r9a/
m+3LEkyYRHrPfm49Gjr4/FrNiQ61UXz6JR4xDUndc/wiVKx3HyXisSVb8oiA195hyUfyptUMHoVN
/ApCN1AUb7LCvzWPQmnw9OohyIkA77v8Z5FY31MrtR6TlCh6r+e+7XVRe/DdZAn9oM93gUGzg9E/
0UAW1R67+jIqAZHn98aRIRf59pF5quTc/oC8+9Mig+mj8lrvAftpvSmiqNtnXZ9eoiXHm4clYrQT
b1uShkLmlXhQDeWNrbsBbVMZPDpJT3Aw8vs+0DZ60pmYELtpR+iWCT3UmpAvEmYHesS5J6PW7VOq
Og/MAAbbwU/g+yOi7rb7P+ydyXLcSLqlX6Ut98gG4BgcZrfKrBGIkaQoDho3MIqkHPM8P/39wMyq
lEK6YmetetGbSCpFEYyAw4f/P+c7BBR3cUNBBdC12WvcL84BslftqaFq5Pc1jCI/vGjL2DuVbacu
Xl5seCF7enbRVTUU9D272buY48q7MNav2n5BE9cYxY7p3PSr6cMCJuA0oNFj0RTqPivRLOs50Zro
6KdbyNf4PKyG/Uzay4Ms0/kCXrEVmEbOvllDD2MlVnbZyelRtbhnQs/CNUtDfukYIBnKe5o/Xtdu
yUBb8Ac58H1i6xrFTIRhI91i4bjovQntfm68bScvOTozinXEaNGb1NYyqjsuGlVvps3olIEUk7vr
O2atho3ARmuYNE2zFycLiXSt8dQXLewC5VqCDmX72ezzi6QV6s5OELD1bqZt5y6i5R8a8w4RuA1R
G58pO1jQngQ1UtEx4m1S9BtbsgNkluluU85Sx2gI3yH/ZmRWhYuXUH9aRpdIMdqqtg4DZNEb0FF5
TbMiKac9b+lZNO5lNXYstcp4bjsggUlWTAe93dCBYtzEpgF2B8eV7n5KVaFdwLw6DgpDxVTzWNM4
GrZDrtZncT2ORty8HqCgbKyd00bPlt5BMStn1Ai4hF4JfvgRw012pqDXbpmO7UK7/J71O+szXAm7
gMy8zkVjm1O4jiwg2B7ohbn7gyz8v7+LzWz/+V/8+ZFs2oYYiO7sj/88bG+3/7X+i39/x/ff/8/9
c/nmIX9uf/lNV3e7+/Nv+O6Hctk/f63goXv47g9wWONuvumfm/n2ue2z7uUXIN58/c7/27/8X88v
P+V+rp7/8dtj2Rfd+tNUXBa//flXx6d//EaI1jdU5PXn//mX6zv8x29XZfHwWP7wD54f2u4fv7m/
W7YBF5k4FqoIZNnwo0bGz8vf6ECh19w7xxOctkGNF2XTRf/4zRK/u1DOiThzPGla5poL3rJI/vlX
1HBR7bqmxUoo5G//euN/kun/uFU/z3k3XzKLvkkMwbJp2sLi/2Mf0ulVrLzzb9D5kybnJKnmYaUR
X9RMH1oiOe/ArnOmYLjL7rQZsSk5DzV1522bveEYSzt2Q9hd7+4d9cHUv5pqY9bMOXxXfzOga86Y
zz92cD/au9S5wSdaxke9xnzKYlPRUXw3W3sb2Zzf4f1NjtmjN10gPscZ3hoHElCD6G5MphuLiK84
OugLwOeEnnIwV+84fMCPVvhTWHBJh6VQC5Fmhy6oN3bLcplDYcHQ5LUXZGdY2akPt5go9tTPeOrw
N6T8y3qLOw1d3zOmnCkbNo4LPBb1Ivbiz1oGHvVeiU8Z7oSPhXaKb7KCaJsN+d32BxWzs6H+7NdE
u6V+PmENETVktndRwuKzzz5hn4dANj6U+/iy2C9fwzvOr0NFGcNHtuc1R+1AtIn1uZ8vNdvHX7XR
A7UjjmTqKfMH5f52OBQ+BQjbD8tL52voBkaPjuONMa7dwWoDXlmZvrttA+vAZAISYoNY8IGl6qja
XXJdXZDfwpkKXIKfDXvc0h6cLR8Dijsy+WFNiXfWSs04Th7b3yNoCb15535xsjfm9MkGt5vdhSFS
sNvYvLfsizLE3rlzcs7sgQPoHtOdj8Qw28JVwGapIgwlvttTvcL3t08LCpx+jsXLCIQKDErpD6th
BnRxemnUV2v+TLjtV6f3Zpp38ylrjt3q4jxJN+igXCz+KDeCCf2uerK+zrZvPOZX85uMPXZ1OVjX
aJNLsDvqWcIsDUI3v6HDWu5A43H2xl8896eoB3CcfPUqpGm6nf+R7/T/Z7//cfYD+P7v9IsfJr//
06h1Dl0jMv6YS18mTP7JH9OfZovfSSFcywjkEdquLvirP+Y/zRW/2y6zmOvAjjclk92/J0BM2b+T
myHJeCAbj3BBh7/7cwbUbPt3HWgj/1ZKcgj+5hT4/dq5RshCHqCdZsFzF5btrKkH30yAnZlZRY+W
5SgQUUs7iLUDdEy/0l5Jr/iex//jdc7youiGDT06gWg7N8rZkB5P04b9b6FeI/Lz+/41of95HRfe
P4kDLiGXZxM6eJSuqSSxFB2dzC/IBb1r0o6m6JV4ge9zMF4uwwWo9ayRzqxU4vuPzU5Ao7q2E231
Trw3U1lspTIbvzCx2LQaFWctBp3zzcj6Sa6KuaaWnb03Fj0KaqR/iHXV/P6imISMpid66JhkGAbl
dmELyQlwkgCRVal09amCJh77NSdBzBWkMUV7aXrt8AmviZPp7N1syX6oRiCANqyzVSC4KUnmg7/2
6Hjjzc/2ouqgrXPO1u5Ll07J0g+OeCV5fE1f+NU7ObtLUeiY8WJyl/paUFWpNyh3sr2pyBMztOjJ
Wwga57Z9+PUH+BI+fX5Z2zAdU6wPlvkSpPPtYK9cmbjADY4dosHZwdhvUxGoAWKrEfyhm38oY/fK
xkAhOQHNnOsnd3ktaPj7HJE/hs63v8TZe2+1VBsBn0VbkbQTXHyX/1JoE9SQPsZdStjEK4/ETx5x
03Fd29YdYuZ5598Pm9SYa30qmggofokSpMvRWFKk8xCW8UDGrGtajrn415/1+btEfUb6nk2kO5ml
JiF5318UMU4+T1nvbrECzIE+2D1ZbMo9JsU87P7WpZi6dGCkOqk/5hqLKc+mFgdE/TBS9TqmU/mo
ZMQJ0UzVIc0s7/2vr+ScP4Ln1/LOpkvX4DoLxKJjkmR2/pazc1pZsOmdspZHNKdOcdsaea1XGzPR
KuAwnFgXnA6Uh+aVf7+E/YOgNYB9wapYOA5zXHhe5Je1Rolko+GWl8Yxa83BWS7UsKTuRDNGh4O0
VbPZTZ8m0qxS8JjwmE1616ldhWojm5F0HCTdXVxuq1g1jrWlABCF6aGutCynCR6bKXDdkfnJIYSt
1donqegks5XTEcLq1NJ1RI4keVQEoI0lwCaPgIZ+UqBOEpVpTjBYsNTLXal61Wc+SUR+lUbTVsOU
vje0xNG3lUZB/7omTaEWfpFHTvgojNYdkZfbXSZ8k4pFnlJC72tCAOq8TcsqWGB5G1dl5eDeshdM
qQeWKy+VMCuIArqqU/1TZsw4rKoeDkzjzpm7SdKRhpHdCrxmOfXicNWBVtWtmchu9vHxkMYzIY9y
dujwxnGb9PWs7xVE8PyGu9PSUygj27vl/2pvigx92MGRiGkQqpYIMoDAIe/qqXo/ObSDik1T0pQ9
9IxB9bBCFiFdETSgRS9aO8Q1M3rC7bDgfN5VdT7XZEnUfR/MvWvMe2sBs/WmHXssBZyJCX1LOsjg
dOFSGtsHTJDUFxWZVeaN3kBYuI4gjZC15oQkCcA9tPsyCrA19N52cbQYBgqcfLtluy/rBAWSStVy
jFqbKOW9Pa2YZtSMqZttZ9gwZFNMiEx8ck6o7pCY0pLUonWCHWlVS/CTmDYHV97ECBX0wFHGgmfK
UzHQnxwGBQHZ7eJYCqdTWtrQeww9oXjGQclaSBZJhVtd2S5KHpAxSqafbC+e5HVlJxat6F5Lwwsi
5aLu1subJruJRp0SQVDYEA9aPyZ+TPvcSeajq0TT7AdGslPt1Fw14mip3ik/yyqs7bt51tPsRqO9
WS6wVKPOvgFXkYq3nbuQsZN1M65besMtAW9p1dZb2syNCQHbHVHQzdGS+zLRvC9hInPE1SoUuMDb
2guPnLDTD64SCccjM9RzTA6AG66gzxOWRi3LNDDK2kZl0kELtanaQv2igEZqt4cDszAWTw8sp4/i
4aJLp1E3NllW46ayRsXTt3fNKMeRH80iKT4vYUkETV7PFizIRengXEYkOJdzJOsPI+3FEIrfYKQP
ONUrd62ktQopDlGrovo6m+Fg3GY17mNyfOwBd1IPNNLx9W4s7Ae8i0Zx0L04e59jUYKvAuUihPPR
OSGifAe5OoVfOX4cMtfC9GiG5OSIpKrGoGzlYHGiSStGc+gwf2hsPtsD5Lk5DTR3NPVdvwiEQXHN
k7/tx7iqid5y+hwIGcU2n3B329wAXMqsDcG4ggNV7FVo0ul7qGuK4JV6jt2lP+VsRVLqazNblNAc
+q7aDJ6bQa6g1UkheWrK1jtVA23dCqE+iBiJvAk9vU4bbDZrS+49KBykyGWRJRDDmhaRRocmwxdT
XJWNXJL0bR5X46gA10ZRenBYMuotYLXOowGh5d0Aq5leSY70m+DuskgkhBi6z4OPY6FcaqKbPeCz
fl50Ne5zj8SMAszprNoqQ3xhy4wEH29yGwYZoTbFDalkWi83WeN0aXzUUFODQiNgMFR3Q1lYzgcR
uubyscV8HN8D5nFHkjmVTly0H7kWxDKrmYgx88fG1WM+lqWaYu4brZu9nvQVaInQqFNvQ2BEno+B
aXnRdKmnaCCnLWf5tahqtj3Tgk87W8YT0veJvE0wWx73Yy8rfJif8zCf+qC25ip8IIh9FLsM+22I
/1OtFFUUj5Z7U2VFPG9DSsW4fvTSrR9p3EbYTqSjJe+QcKrhTbnANrnS4t5G86J7ifcmN0woS7J2
bO06E2nkKRStiUz2pcjSFEEJ1DLC0RgR2wGCXfI2rKvFvnHJrxkA1E0KQ6mkY7nN4Mb0B/oI4Fwo
ZROEo0OJik6dZbbVwUr13Di4pXSRo7ksftfUjMMq8CYPOIReCtxDPqGVdnghK2kVt8yTmvU5rEe6
Jgo0TrhXQhA143nl2DzUWshqwU4CXWZj93lcHqJljh0Es27bSVQX6IzcG8CHlX2Ramr+Yug5gSgm
JWTnGkRoEweu7RbuZStaqjAQioEHpxWezSuU7RUg8yIXzqbUHKQ+ZPbNGeYGY3beGmGseXfoIGu1
03vyNtZyhqfG9Bg3maZfpU49lYfRQIRBkGfcjTeC7jIQOZgt6cUQu3PzNY1h/pzCQquS/YQYqrud
VEW/t1WkgbaQRoQiD6nP8xKVdZ6HrUk48aKicl9pmCzhXo5ko10vbps5Jy8clu5m8jrS56Fx2II0
Czw2nWzinbOQkP7FSDNHu9D6huidUrb65zS2spyqrpF0MOyHDp0sKmKvlE+Spwclj6Z74bxf3Mhs
rxrZG2FOsJXj4ZRrslzP/LRFqxwwtw79ZeIaOZqntpnbE5XzjiZGrauK3YZtzffkPQlaQXQ5GKq+
pXQ7BqE6x4SJxwqgwl0ZlXFLe86NksmEZZep0jw4VH1ho4h1O6B2avAgpAAQtUSX3bLqOHiK7NjW
Bn0/EVfdqbcwANyh2KPXHbodE5ne7+zcaeoDijhBoo1pOknrBAaYOOBbZsEZJfnEjkoPM0LQHGG+
i2wHJP4uBxtpfExT1RfvnBhtE4XxcqoPk8PUcONlTRXZftJTgW22sgupkV8qo7ARw8JEp8CoKcSC
QZotDVusTmYaemFVllNIJGsBHjX3XbNG01vkc+IdKarSlfGxgyBMDiwaH7UFVGlcuj6FSmh7TvHO
ckLOsMHgkdhW+w47A5JJMCXMyz08abpH1IpGAClpStTZAxLBWKCyXDKN+CCpaWZsEpzkEko0VEYb
km0fAl3MoZ1l9HUuZDcuCDEqr47AAI30bBFLqKl13BoWmXDsDENIFC4U6YjCzlIfUltvPhSWRFHh
AwNo51WEHZPy5BsVdoeKIwkM7tLXkaKpL1NqoKL3hzaW6pHEptogxLcYyxipqyQusmYXEfXrRiGN
RR7UnR1hsp7bwig/JnaOT3kHWrOc3jmRZVnwpNB/adOul3XcFVQYJ3a/iGaxRbIfwuAi3mVpz1Lo
e1nkxNhK8xomidtZdfc4x9lIipITld4SM3unBsYXNlrDfGEvrZZNcE1bwbfD3M2pEjdCVt0HMdud
fEcaecKSaDS2Se9mIMo2/7oQrxkYrl4S0zQNlhGYs9bqN4wKr6TAzEo1fLKcrp2gzxsUmfg9KlKs
MzQZA8MMpmphRPfVIjqE9W6Sa190JZPkMXIaLzeo4JgCkmZrV3n4UHYGCp/V20j7EHqc64GlNtzW
9HBLNHZFMO2s2xlC2ESaUUUcs2f3yROiWJRiASa5Rcs23cRzyB5LoQW+7ut+Mti32MYIiwkMU5z7
DSA3Cq08LW39oOlLRRwWkjln+pTPDKK3UwsjtPTpQ7bGR0ECk/Yu4Sxlu35nl1149DQPaXWQ2ROR
yZwwSBx0t6JgCTsOEhEZ+V+63g6fIYzW8xc+tXhBIqGXFDtaxxojhp5F+gxpQmMeIQcAzmd+KqIp
0hkmqcyDWHnK2AgxOqRT2XPMdLg6fyCNtBwo0MG2qPRlTJ06I2a1wrtNCAK6oc3orHrCmKQaY8+q
MTjDPuZ8gDXICjnZ3FOI6rBB22Oj5FsPFIHHsU1DUv6512K5FhviBO900Coh3Q/53HjdTczJmPBG
HkX6JJuKHz09umzzKWXn4Xw514tnfWoSgLYw9XDl3sctBkySzaxSax7TsSvwxJJyr88b/B7N1PiU
VShVoTIphPY8DHFS3BVO3Lk3bUFw0lVbqzx7kp1uFIj/Pc3NCOCG8Ye9p3BV1x2WBV8OgmY5CMCX
bP2W4b5eUqwzmJ8WMWFkhZv21ENKdkndS9gtc9PrBrRqVvXh2F3ny2iFpZ+DPSaxJ0q06anKvAYY
MjVQvXybzpwJFCmlUCNd37YTHRODauux3s4J/XSJo6tqijzbiGihd0ifoLMMDacKy0jwymH++xoU
R3mySdeigUEp1aP2+X2FYtHH1hkifcHS9FFZF4sxB9ZKMM5fqYScVT5/uM5anvmm6BQ6vAEH2s6R
EORNx2aHpmT42kXOCmqws6k8IKlwTdZDlH9npcF89PRssWC3VNoCcjI1Tpaw3mIleFPG2jFMV7qp
8UoN9CyX13m5qPB0lJCOuxaSzwpLOm1J0hHNBTdvDXW7tE7drD7Vnr3TI6a5tCpuUWMei4R5YAFs
qcDi/s17yNv+9jcwv/9sMZiiL+q5h7ZBpOwkDpUsWRNUApQprf/ujXy5GGV3CoimqZ+XtObEhTDg
WcsRZ+fBDSGtkEj+6/fzw1g5u8R6m78ZK9mcLenc2svRbaPLMut20ZC+8i7OqoEvN80incagdeAw
s5yNFBhKFqs71bLRuuCh9ZneOATeCMLJ/v57sQzDpifP4mKfj45xzrSOHAfalMy/yF+PidO/cokf
Rz1yS4Y7TRSd7q1zVvmroowthGjW5sX1ZMC+Hm7q6oZwQ4DCl8PSvjLafjLg1+tZNHMY8NRSzz47
LRJ5gRxiOTqgDEecKImzLpwfh36+mOFTVzRFO/O0aE8J3ulff5xnBVXu23fXXjtC3w6NdtGgi3Rc
u+0epuwzwWVBNr4y/H4cG99f46xom3vdwqrC59mGCO2ewuzTVF/i3//1O3ntKmeDPERw7zkwlI72
AINr2eWFvsvoOfVl/soN+/Fx+v79nI2P0ciEmhTvx4pNWrWP1vD3+hh/3hR6KEyGcAmNs7dCpSIq
9IXumedaG+WcFnFpT++lcg6L+RGV5t9+dtf389flzt6PaXvKMjiwHXOF8bVHC0+xwdro6X/yXDkG
tGBWR48sv+/HGqYNTSpQ6Ixz873ZykDSXgo07zKZ32hdTnXltbXkp0/yN1c8m8i7FOfkAvyAunrP
LgxvTXP0ygcqSL5Zn4zltZ7IOpK/6QStN443xgYA26JjifNWmoSYzsGzH3GWRKEfjA5sXAS4OKlS
97MY6ZX9esyfP72uQc/JZs1dO73MiWd3Lta6yrUpveClKfXT0rELHCcFOx4f4fY/uBS0HyjTuqND
wfr+5tHHxUlaJmBPu/RiqcfcN6jwcQB/8+vrGOdP18t7+uZCZxsokJe0PfppPDbuQj15GJNO8yfP
nj4kWBrvzGYBdZ0Y5cbw5jHIcHObxugezEm0d06ht9chHAOOM3bzWqf0p5+2tE1WBbYl8rwJTEzY
AByliKAiaPKyiKxy3xZJdVGQ7Nf/J3f2r2tZZx83vVYig6nkHMXYbDnnb7pBBdQW/4O76rGU6jyV
CALss6m5aqeFqmc0Hicjfz/26q3symvH7d//+qb+7J6uzwX0VoOEbfP83WScwQfdgi6uw8aCCi+3
lAqHVz6z8xVgHTnfXuVs5OCwyqaw0oajoCzih3O+S8MmAvbpPI6SkIhfv6efXo1hoDNLc+HzjUgl
3RJ2gBppKowE0wzLsPcqglBlhh8398Zw9+vr/fQztLig4ejIOs73iQnjzQpNezhmwnjsB0pKeptr
r4yH8wmMj5ANj7B5zoWFeONsQsGlgE1Y0/ojDg+05WrTiWqTQIAeBx+t2ysfofjJE8V0YrDr9dbj
hXu20FkKlm+LJeZYR/PQvO1bSg1FEDmzMwdTRJeNzY8b27blE91juRcL8nlYorkUCHPxkwhbf9uM
cGAyotM9wyCddZJjDWJdDbQhL3pah4mzMi5EVftmqFLYYXORo2gLB1JdLWwH161d6kYcDPpC+Bkh
e2VcGccwWvBCU+40nfRrSab1+JFCL6ReX8q8VHGAa8Goem+DD3wKww3WtFxsWk/XK/2ycVFpxExD
mAoKR3ZJ+NoHd6bZcFyDJrIwqINQTmYmOntuTSlbDsCYKPPUapmFhfS1tWRC2bIJLC3rfFyq/pyP
1LoE7Bfz2HRyQwDS5VBjj2Q+8Dt9ekv17n2+PixRG+FfrgLKlltz7j83UYISvbwWEZM8y+VT2pif
VTSyZNPHiMIi6As0fr8e4S9CiW+Xz/VdMQA5BklUQ+JcSDED/x8cHtlj1mCQWujkUXqp97bCAow3
5LLN8nIrcspv4EfImckCgj0vp0TbKDdsX/ltfnwU+GWEoUNSE4ahnz8KeWbEuJba6JimROkNs3Oh
YePaGJC3hFcGtlr2/8nbR9ru6SzpCI/Pbqo12IsTJ7x98j9aRnz7BmEr4M1V1KfRNnKa49LadHDV
9TiFW+q5VwUmN4pjr8wCP1mDeSw9nUgJdha2456dSGb6NYlNttCR0+m7CtAC9aanPiVmVceyM74V
Vu830bW6tshqppFJETFzD0RmP7zykfw4ztdfxHVczmG6aeln85HowryaBpuPBDo25aSDVke7OESG
udCo7Svi8ha1tyh7etrdy7X/liTxf9Jb/z8op+bD+eaz/UFR+E49FE98+n/JCV/+wR96QoH2D8Ge
JRl7rC6GzVr3h5zQ9FATEsnJrs+RHsd6Vu5/yal/h6tmob3mwGpRFF+H67/EhMbvlrR4ZPhpaIQE
epa/I6cWL/uDvyaGdQjwg9Y9F15R6Qnj7MnA/iisLAlvnZ7U+mhEYEtR8bIp82et1KMtOMIKzmCK
G6f3Hl3RxxvHrD6YcrDf00C5EF11pxFXby/1J1PZF3J2rpHCfVl0cSDcY1WHyaOgmufbxIAhtHXv
xXCKl+pdXc1032fYdECeZrMC7pzfmHV2n3U6zAWXOG1lxiCc5UPkeNm2aEjj0M2v6WIOq/+M2Crf
1erHLI+J+bPyIDIGZ2N3xtU4Iwl3RPU0sKLL+ovI8i9kR/MkJZRmHd10/MUdH4sGD5VXEnbFFW/H
Jrpx9MhbGbjAKWTHd5e3JsrgGOApiZjTbTFZ7k6UO6vvvpRtgoHfBCPYWpK3pW4S3BkfRaFt83gj
c7zh2iRQl4AbRFfRbJFO1sfQjZbNNBFbZb8bm+ZjLdlqZNpzzb/1q9G4NFtU6Dlk8zdsIqJALPop
08GEMK/p28Sq9nZDv6aNW6RLzOMpDUOSdb2eeCewa7ERYUlZHo16eTsOc7TRHfkhn+hjUOq96dOu
AcrWAEbxjMin8/hkWgkLFBV8Yyq8jZMO91ryxZoIlEebiDh7hoswkZ0cyeKta2XXUZXtyRV6tgvx
ERmq5NvKbYZ9EKV3pKNHNdLmzVCEG60Qd3N8nRWXteFFuyGqTq3nkjM0PI+GmN/0YDhib6yv6chO
vJFZCbQqzLpTZ1UcP1oCIabqc628T9gMzL2chysric09RvjP+HMWUBJ1jObxjUN28laUOHatHF26
S8g8mWC1T/IFaCK5EAxge8cron6rU5xoS8Cg3IaJDRWEeqs0ckLtjfkenSEft4eAYtHvh6mlj90b
j6VJZkJIZMfGdQkncbvxkhiqO3OZnZP17xcZlnoAr8zxm6WLtzo91w0QuL1ozA8wjI4EELYbxGU6
T4vULzB6z4cQSDtC8OKEryzCL476JSJWQNZtc0rM5NuXl/8Xrn8RT4AqaNJlCHmWY9U25b6MjW1R
5iE0HQwNysNKWeTPgLuDeCmqkzGXOxd36gF5gZbS+1UlwPGqPL18Zc72zrQqwI+t053yOOlPL1+9
vBR0wDaAi+2NO0/RBeGaAhmHC+mWgOZTbVW8RG590sqi40moSY+DQIdTM8o3yzLeRjJesBa/vFbo
fnaOpd8w2I1gyAARYJw365lmwjVQv/KkF/y2qTLLkzaEmLbHVPdVZ6QczG7sLOYu6F5zkrEiJATK
sa+VV3FF+HW1qKumnTVsCai8UIwMXQAou9pNRvvh5Td9eZlc0A/+yy/98mfMLWQ3QZryOdRPgce2
lSn5YUjBhRTZLW1aFFxJmJ/keo88Iy9OL39kSwhMrcjSTZJbhCyX7jWRLUtgdbSJl7kfTn3F/Nau
L+wlkv4mk0Z4bJtkn6Nk3U9tV56G9eXlq5cXZehkf1Q5PTyOU4MLp6SMIiwqZT2fXLXMJwAUX8su
arcYu7pTo6ru9PLV4thBE871rmzme3SNeLXrtTen1HjSZnO3UBk/eKN6DrGEbtnxdKeXlyQyu5Mh
tvGwaMeIzLfTy8u8/vS//pjqog3KkuOJo9ctNdKoPcEBaPUNJufmZPf1ho4qNskkmYNEiuIUrS8v
X70M7Ul4uIKfFpCngW7fRIOJUyenEeqk4U24ZFBKHas+YOI+dd38QCiYRXaA/jm0zRh+Tg+JPy7n
o+G8k3i2d701wqmQHTs1eVmHibmNiSHwCWh6q+DTIUIRD7Cv6fjSR9YCYh1Hf7HthaEzQQ6RCc64
GZ7nNHjphQ0CpfXi9vAyhl/GhACreWyt/K6KJhx/ri1OL18pmRXbbuVz9H2z+gGJ9SugZS92v0e3
eZmKVq3ch/WVSMPxVGQhXxrFRJyP0R64cRO/E4rXE8oRBlvMKsTnWPGPCp5qonEgCBUXhV0VF+kU
2acUrzMm6k0IOTtws0vAU6YvpnjYpaZuHrWkvhqQDOmU04NOV/ZmVkYGHpUXt+j7LYDNipSg4k3X
DZlvopTwC3aBQfUWoaL1hvwTNv5E68z23FwyynSQX/qF1VVglFOJYVVPgmpi/ozEQtSJEyaboiyI
D5zYBpTE4sQZN0+2hdzF5kLvfbExVvLldW4772WpaX/8CYmCPGAMu3LKIblZDIBhRZZQTLvLElYM
TeLa0q1i77qoTxo9RLQH42ZnV4aFiM8+mKLyHgZQtpu5vIjxIFMPmi4I1T4OEaW4OtKKrYbf12+t
Kv4UilwGGTrHY4HAS2rtdDWydNEVDUZ4nm0FxhIcyKbksLkB4jkBC90aNDz2reG+F0sKVI72PXIc
G8L9wk4IoMVbo+ywTmbQBxJDuymZwYlR0j4jaiN2xkRxZzvXSxxPx8xJn5oweycmLFBN3UvoGA0j
cNFbFiP0gSlmSn/R3WtlcVamYGtedoMdaHV86tIMoF1HIdUl1pXog2VXRAovNA5SEQbmZGyv6q6W
O4uIhlUKE1+PhXsYF4FJrbSfdA0tfiMwn47ctMXVDobQ5Ad2SE2GemGp5/s+SyJ/CgH4VgEABuye
LEF+aLAqCvP9ALbEb8Hh+NhRYxQ4t2PEulqrEf9VerAg0RxKwQRk1URp5WlOdbBB8tFOhyRxr93W
LS9M76PeImhDixxvSw7LiT6w7Zssoj3pG7iqRqI7xXUgQ0NjvdyiKGsPUuKXtjMzWGzjkaz16apD
FlD0bHOwremdozaTGnD269kEV8qFn5N3jd8ng+1PzVXc1fm9CcorEd0xH4r6DVPvFNhWKw961j9V
SPVmVEDHqbMR6GXTNbJRsauGjokeR33gjB5G33zjaTpjpOjSYGiG8hh19iUY7pPsa/edPsbZriUb
zAdmZKBqMr/GUoitUKD7NRQWg0wQVrkE7A1rHKYezjtPlP2l1YwzRDBElHXtRMAP8oR8pZCDZu9d
hzVoVAfVOet2MW4GfWSVmwE8TkRNQVvBcdYslreJoluvlUQzi3SDGmnYaBI1QVg+4z5/cuGu7SYE
wheaRz/NSFuweeT9neLcJWeCBS4R9XGpO+dg158aj2essKokKNji+HE7XyPPKPAKYgBnUKJ8ZrYv
V3kv4ZRznG6RkyPnnuS7NFPItccDaZfwvapewXvKvMB0FotskginJPCTA33yr5Y2Kd9tLVDgYXZl
NfM1OvX3ZdSMR379yzQNqXWEU+hDS0MseETUsUZ2FZdp1B3AV753RjLWhJM+Jg0Zo67Md0RYw4yG
mLIfLKvmdCoN35zylWNYNMAsXd9Uev4Jzfql5kXPbkuoMcp8DM51dGl34mIg1mbrWoa1KaSBGjYn
t7iP71IvBQ1QnXpT1Ls5RSmhR/d1/JGPwL6euvKy6eX4vqk6WjZ19sFq43Kj0CUBTuIQMiRZe/Xy
ouLhz69e/hgm3nAcXXH51/8XqME2Oi39IAP46Rud9kWhcsCB3X6dVdbfgukeT4u9b5CCbcysvWHr
Fh9ZMD4mQ3Mfe9MMUqM6mUYCw9Vo36Jr/DImUXiobfvWTNfRn/XIEdcXIBBIpry896Mcbsop96An
sVMqAkOhd943oztvPaWgpJraI3J+JPg2UdVp99g7o/gwpO3zMP83eWeyHDmSZdlfKek9UjAqgEVv
ANg8c3KSGwiddAKKeZ6+vo9FdlVFeFVnSK07FxQX8XAmDAaoPn3v3nPb6gIZD8ZU+aQyqT+RagzG
ShQXx3Q+M/wpWyOxh1XYLC2rsHnOpRl6hjYdLV7AMdUV3zbR5qMKS49lqps0H/MDdexKy+n8EGyG
ckxpEQLZPysj+alp5UbLsgd1Cn9MIrmkqDGXykV5CmOH2Y/He62/1zanDHREw7WPQBP3Cnl4RCLp
7yFR7Cik5f1hjrnViznBfuaHYsM8rlT3m/15WPcpYA4rAUQg6rXVJkbgFoUI2lZ/msyUbL16+Bpr
5xYmnbrn9/C0P0dqWxxc0SHesWFAz29j1yhbB7GNR4iiWJG73YOnALZU3U9iUO/Q04a7SYleSuHL
mRzfxXavCNDC051ZjYjQAV9unmKRDEQ3FoSa8SabbIIiz1eIZT+WrGmJCwGf00fZQxWFMiiVkGiI
XH11lxR/MPv3iqRfpIELwBsLvlc23oaUI9AQP7utla7nxh2Bv2S/RkN7U3Qn2ZNvlaH+nlSvTPvG
Rxucec0qT9oLvJImYAw2YBEZLRq2DgoADkFKjS5urI0JBITxeY/MMFMMtpObhfydyfdMrcWUqDXP
SUK69NCmj7Ckl4uOH7iRpcvjkak4/EW7l07e+A3cqaWJyUIpACHMjbmtGxhTWf+pl5O9KThhen2W
MiWdymcNWS2YYkAJPYGDwsyNvRPhquidcK3pNvmVuIaEsvxEeipWNfcRp8iR+QDHmnshIZx03ald
eWhIAPFKvXACC83mKA1rW/Px8I9rmxQK0E6rySKWhhNINIObwiW/tU8zj5yH41IxulWcdt4qk6sd
ajM6IBEli1IeQqDKuhMr/oQYfQeIrvKpPvtiMfyxTW2Q18BuZlDIpr4QEakLh05joMpyz11ELlrT
ObfAgHqWVnjq3PV+b8cAe61eOdNUuTY5401riztDnkSr7oBGqROvnrmrInC7iDxB9Okpz0bPOK+c
Tagrk7OiUU4cDjxCv1jcXW1Hv0ZV2UaNeesNe43d5Jzq0eNYoYJ3VLL9JupDotWpbA25bY3mrDOD
96IQWJBSDR7REvaaeijyCMZGo2u/L7DON6YpVS+bi7Ue8yEpAOfKnjiq2GdgZw9RXu0iur+ew8ru
Yy0DdDdYW5yPUUD7zPaGZD5ljcKa3eGpyq4Euba+mPqaXFbQrOhkF3/kryIgyR44ompjZN1byOGW
z2/gZLBjqILbBWDffijczAe7ClZPjT5BhCASXOa1gn5+5YQLq4FGP4Z3PWuVFUJ56+DORukr1owN
05A7bZGvNl6nD/4BZVvxMPV5/9LHGau+/FXQRT3WtMbuMOhzZn9WAMxFiJm+to6WqWPQIwTEMwhP
AQz40oW08c0E7xOS+GZo9O1SLXYQNWqAUeNdk4WAIkgiZIlAlEQZJcxj35mcmGeWYUyTu2tTacna
5VJr8S2LpbvgsKhIcWWFS+uOfTs1jP0YKyBV0y+lH8VLlkETpTeymyi1vNBwFL/BKfqsVxMF+Hgk
xEoe8W85QQPkyZsJIKv1ejzoqVYGMRgYparmbxkVBOfp6YeK78ejNTk+C2QzZaXQmxfWzeFPCNtb
UN+ixfZviWm/tPm4t5QfnDXjoM8wpi2h6o+NDDdw+G/2glWgiKgIc2Oi89T3pBGPGN7dxCeIfKaR
MBKO4AzTYXAoMo3G7Q9z98p82tkWygjkbgBdo87ztO3F/G4Jaa4Ac241SLFb6r3Gy6JIC3qibH0W
cAB7CL7FoLt7zS4URkUc1aLFzn1cFA5I4OkDbTkJnebYb6bxuEBwYvbFDxTr//dPVg3QuAbvSB+Q
bIAGq6JvzWC1svy7WHDro6Iv1abdDFn32Y2tPJCxjg+02JeYuBxi2A5//MBSkK+qmOXDVcHP2ZxN
fJGAdxV2dbhP4+qIuL/aUPOtJE8qt/rseQE0CUNo/llI4NdElyuXmVXumLuLgdoR8BKOkbmJ10xM
6CdlLvGV4+MyF1sRlsnBruz2VqfWi1Uv1ivWhXbdynrc1FNmvQq3P1LcAqVBGr5pwU5gC0rTlTJE
yQW1JjP46VJXcr6U9x/wWV4dTQK7nYtdPDGxU9E3G6G1swfZrZqSL5ycrIYoCupnnay+iTjjfdiT
CVSx/K20rhp2EmZiN9Y8uaNL3JFux0EIU8QfUjafMc1Qr9r6cBj0bjigCb4/LNM3JqNhf+2EpNPr
THnQ6ywA6M0d8nOL9nFZ9KCok+i5KgC1Z72VkhQbZ6/IJlo4e+SIVLXSAz+u9V1s9h82c7hrI63x
MdIL5o9D9qpCakPakXvYyggOV6NtM1NZED+SeiPIZeT19afd3mv7ulPB7X7ZjajIWvuUsVCOks2K
mtO4CXsUnrCcoy4eCqc7joN+rtSygX5PbNpSZx9df08p7aNvXLxnXf9Rpk6PDRH5Srg2ilTd64U8
OA3uKNp4HOeSkq6CfbMmA4JjFntFFDEDnZtmF2e3Do/4uk/CdDXH/W50zGTlhvKt6gVvMWfXntxw
f4QfzEEfru7wQ+g08BZ9XIdMdmB+tmCJvhzgjQG9xBD0uZqctKRJTnUrvyaSpXcO8PikJZZAs50n
F0waw6EUMHBS32RXqq9jKkhYrY81tOK+AhcYDyQOmXV5ldTEhbStj7k0b070S4cxc9KMbR4pjEK7
wnfIol4alyi4sXooqvagjIJuXUSOmfI4lfIELouXN7koWvFpuiF6Y8hOd80jYQToAzEuGE1OB0da
RE8P3TXtx9THP2CC0z1o1ismxDgYBIuze98azSkNOubGIAmnCCdRs0usflUSthY4xicouGfm02SU
k8Y3W3Cb47SjUYXFFcKDQfxk+DanyZMs7GGjuVQRDR22ssoE+32y60Y33rjxeD8yM9EvADYj4XUd
EDBieWaq0EsjepmAEayxxDb0IGwOgOTrLTi4sdcAgswaiz0pol0gHLq3YzlsdRPecGXazc5CVvpD
URTaNQ52T12xHlTi9VroyZWlW6cpEUi+LSFWFranfXVvyP7xpz9+gOl5COdmi7yetm9uxPDCmcdn
7KPTqKgBjjpUsQ6YElDBXsmvKkH0BzHjqs2iFlvUfi8NfvOMEcUO0TeKriJIBqYDGP9Um6NZkfst
fYt9N2hb3vg6lOEzKeCWXubbPL1X6bk4p2lbbuzEfpH5W6UCxHWHJdpbcXezDXtZVXZ5mnEKMZGY
chr1OV+3ghYCFmcwMXYmlGsIAP/+FHSpV7QtL4npXB3aKv2AIY/uVLVp9BPB2uMDHa7H3KhA9ufd
Jmd0FnQJ2TMug0x9qJPDOCbOw2jwMAkinFYt5xzHpcasnO2URqTX1NjenT5+yFFAYQgdH1symd2S
9Iwyxj9CfPduMv5AtMD3sZyqhs8/44dqFWLESbD0ob2tYK4SAbO0fHwznB6HyPqKtDPB50vAu2L7
I7YzTBKSnpmdXtU1lg66r7mdbYi8R2kw+0uUKlvecMvvFrGNiCnCYRYFzRTgoWiCKNTsdWQotm9l
xewTYsu4WmDrxs+j0kThvyTf8GBGEw983pyMcpwvVeqYq2mUmq8ClkME2z1r+aTs6EoJiyvSJ8C4
RXbtIk07saa+WB2F2E3t2KWdsEYm1b1lXfyF1AOOURxxVmA1XONRHFpzObJpDd4QUfLIeHhRw+pN
0RrtxummpduJ9mF2ebfNYg1JRId4ZP0QOUMMpWzCVXWvw2X2oXU4yOG28QT0NBc4sDOiH1WOB0+W
kdfnzrVXUNbaQHc4rVbavC8GbTPNhAeldTpeFCNd8R5wf9r6lmvFQXVx+6iLYoExdGxShPjRzBQx
i0p9IgRRPxOmkolpIZFH9P2NvZ1orwD5mCBJrCUQ0jDKjCoxuTDoDlDgh1XSZa3Xm/qjtujVNW6j
tT7X97WU4UiYtZonsr7fZNO2G8w96t93wCLQIj64zn2y6L961brmrc3sxqSvpoMHqoZN0bTZsTHd
d2cJzRUeofxIvmboj0kLssiIlKNLmu6qW4g+iAv9Cehxjt9HZ38iCGq0B5eRp8Vxew6fKiFvamXt
a63euvU4+VlcbyqI9/ucdolhxB3dZOKLu/4ptBRtsyimDwXHZH5E8ERnkziaFm8xKCUt5TlQRDOu
eFNzTqhjdBJZfW0HGhStFtKrsqI17nCFVM47FVzS/JK4jWpq0yY/V07TbgVjEZK1h7UxNKeSkHQy
grpxQ6szsHqZ7jUe1dk9FyLdjbXy4YYcmPCrb2MtvylqssU40+5rwcSYbpSfIfL2KGUmXxF9uJ+T
KN/y7m+7JqlXob4cckNx/ayN7K3SpcmrTRM2TJrhvV/idj0YFX5VpalI4dUOCbHqVHcEyJc2ts9c
rJA89JdEt7Hrm+b8WvSZvnItoyDnxezOVjphnbGTn4R+ugRlBqobD2tAQhoCpVpCwBTGGrR9dNUV
Cit4z6TTtgPxdEqovrQdHSmGM7e6LqYfb7aSVV+iWojLUaf+SiyABa4K1ngU99YToqSvpEyaLy0e
dkRweZHVOrfU0Bg7hMSxgXE3LflIqgCkaVVCbOaapcoIdGhy6mhc7jQNY75XwzyyUHVHw2ACzfCs
/OG01WPX1uFXrRFdbsrpxKkDV9ygfzQOY/NEJMphGV2dKEMXf9TETG2IS9CxVf4FplZy4ZXd535M
q/yKDdDeSXwLayRl3ROhQuZ9gUuToX+yWtel8yuaY6amhtfnAFRal2DjPMuLHxjrSKwy568mm65q
JAa/awwNtOWMIpUnzwOXJXezESUbS7bOLlUV5yIdd/S11poufRGyZ6MTGPPE/jUn8VtIfOILyRqA
Mi11D+yzSQDaCvO5YnX0wSRckCTQu9UUQlVnMjPRwv4A+tn6HURHnF+8ti6j2IXQnyRs8gcjN4+t
DoCRVr6zTbFD+jMRerz9KOhqWWeMdA12rrbeNVNEWqzzTReRKB76tojPwfLoNAOIxZ08q4xf8YFT
WxfEqZhkdfaJwq4z7Ah5bokFomHW1F8jbWY6gxLczxCu4FRjGOiGXywQnUBWxzfYjOWaijvlGag6
Tps9GYT8yrSqcZMq4090+h+lmZ8BfuK5bwmbbfSrLWAOmwueYoOxuRZZgZ7on0OukBvUqgQ9OA+q
1pMbwaeRcUr6eTNDgH9vhQHfxKa4Vhg/MR7hBA4FpezmY2T06+HDjGXBPsoNi8flF6fy7ZyPL8LJ
b4IDimZTj9qSc+lMeQQq1Q/bIV2boXISMc77fhJBkRjwTCrjC7fjccmzByc3fk22cSIx6p2NaUVo
dHhLXUbKVaO9cy3r0mIcBOj80Rz0lvAptvd61ELfvjEEfOwcgyygdF4VxojRvlq+B4oGI3ltFOet
j6zKz6Jxk9FfKezstUWzB9ROqd2b2neH0WrXpdDWBpkuZpS+03+j2GCWpPb7SgjG9LYT7bMZmn/T
1a+LSBlMQqyv5FcXFjNvH12qRm9fokK/EnUHlzj5ZBiznzUOp1KdQOCF1KWR6R7MVBRe6mjZumq+
wiQqr9Fg+Is93JN/3J+sxsdG68KD2i9rOCrtZWoBIPTZoWktZ82410n0PDDyiX0rNB6VZtH2QyWJ
W44GClL1rYtcmowJ2TlDujyMYfKaD9L5NXDWT9nKL3wzNO4aEvRyvNY98s8HJcvNbQMkepNo7qWq
5XwqAMJvly56JrQb7GulAgzXj2Ht9HtXRPPZTqn5J3zsK1zIQAC1Emenk7yTSIC4NwckaCnruksw
r1fGy0hAwoGwrbvXOaRkRGbu2TalfhS1PliVklZjGNKZvpANHxGzkyS+jItsA/6BeePceLqK+7Ya
TRPNDmCGXMNL2cc/XTOv+QWhGqTuuE0qTOlWdYgb5wdJNozfesAzNqLNpTYPeXxdQj6yrtBwIrT6
54iJHss/FF9tHulvgo1d3PkjQjgTLNkqL3h8l7Drt2kI7JreAJM8po8mE2JPh+ZzYLawBKFFg5/J
TXI2yaL55w+nYpZP1Ji1+edftCSkBaNF/WFVrcLz8u//9R9/PRXRvNLzkc88pdPWHqvnWVRAditT
p07RGkExRQu1z+PvhVkhabfJuu6Z8DqzG0AFIdM8HqkQ+/wNmC9a3oIMOF2Pd0k/bxRd3dikYjsO
fbAO4Qe1AEBIPTToDI4k6wpKPSL0dCbtNlCMI6Z5lv24fdRpnMBilshpVPIyunRHQwJShEn1FC8r
wCsrrUz3ZkyjLiLwNDW1z2QBjo2NnTqXIz1CW/x+NpLTIWTZ6uqfOEWZuLq3Sk1VVnSXcCNmivVI
EEhrdwFUtsXTzOKrugujer1YF4iTIdvYt1KaEY32tvFmzXF8DSeqF/aMtyaDsa6TIRRTC2PVuZ3q
M3Jv1qPaXx3ZH0i+DfpYBfnWZR/q5BT7AoPD2DYPliweR8QbG3QkW505K7myZb2uiObxSblyCWUJ
2WChj5M84LjMP8fsKK3J2ZHMGkQqah0rrUvOpnUJL8Y1WeP5orNce4U2wplce3O14muZ3FMu0SPE
Bjk1ZKy4XgpwxrdQkK1aCZBzbupzmF2KWH8h3u/TsNLqNKsskYWUjwbJf56o+8Qns+6BhIeEZaA9
hRbcfKIM/Lk1TD+vqSQtBrFx/mE4M6n21ZM1MKqVJaRSVD7eIpIPBinf6sJQi2GGfomV7AGixVdh
8p0ZhCJ4udqsc5RvS83ALC1d5pKxmwGZz76rqSD4NkaLFIduQJRNUETqsgZJkR4yN6K/GBcfi0tv
ngZWTPdXhzMq3HRfd16Vd+5KHex80+QsQyE1ttYaoS+s6SGyuwfyFZ5tY37VOGMCOyYeUxQ4+8PE
yM5Nzs7xCPbwBPzgl1qQ/WR0aFBK/cC8hw4RiUfPCU4dVdffBnThnuzvMUJq4rWArVdkd+wTZJr7
SZVvi9kHI1mLK2N5Uos7g9k2vJb0hWtR1uSw4/Eeo9hP0JcgjuaR/Z/LX7f/X/GI79rW/zeS8661
jv/tUDa//qKiRSH+71ROzVD/QW3vCOzSusDlgtvhnypaNO3/0ADl4Ao30cOCr/tPFa3xD0CZKtxF
/pmtIZv9DxWtYf8DwatzdxsJvF34Mf4nKlrrLpX+Tw0tIiqHa0PDqpk6XVfnDwbdn0zA3dSBNGmr
6orUNtyZZfww4FJ5yAZ64ES2Trqjn6e2Woj/i/Nzqzr7olTTPQdrkkLs3j476m7CzLZLxjI7tQVC
jZw5EONR+FZpu4ow56+KKn92tCT3YG4sK7R2i2eZ1RFH0Q3W0XAw5fxqzyl5QLX5PtcxOXZE3EZp
+NKkk+aN43yE1MPHQheGQGhlJurzEjHLSLAAIDsqL05LvyyiVZqlNNiY4hHg0DPwFsyqSpFfZ2JS
ApG1D6HsER0kA2gDJSbOgzCGZNImJnygnv70JFz/eRP/rejzaymLrv3f/0u/6+F/u7e4NHEl8yU5
d1cyf/+ne5sMpUCil3PuRDwbOHUYBfNYkW6SL5s0xzaha5Ykh+HIGLVYqUlrbJrW7gOAVkeYGYKV
wTnZZQgwyhgezLnnEKNEm1FE9aUqv+okXw51aIOomOfgX1+79lcPzh/PBaYpho+qRRqb/bux786q
7tCyVtcKJgbVG8uTpdFqk1Ij+oMxCcNdgj6NMPNtPSs2nchtf6k+yaixfanMZIKX8qXLY2v7N1em
/zd39X5BBgWTC0zhN9U32MGQHNy6vqJGkb4kx8dThSa8UWn9UubdusQMeMhkhsjJiZ6iEpUUWMSQ
yFlb/5uvmJft96/Y4ZjMURr7o4mu+TerklBnHtU5a67O0E2bTjqqHw+Iws3ZftJLDSbyMG1In6s2
TIEAa6HtEG2/IgGOTSRpT6JJix25DjJAMjlyxP4YxwZlJJO+9SgfVVtrdrYWK6sIrCwD7tzaku6F
NLe/g99Q6YULvpieznMRiZ01geKY1G90IUQHmHqAgnXa1MpPQi1tXw/pEVs00IgTVxfGEcuPep7m
FbkGCZiI6OVff1F3cPtfH3/XxJrBF2VpLpbkP+7dnx7/sZaNmdmVvHGmIfVqF83lM+5IbY3VZW3V
HZ9Z7T+XMD81fU7l34lNP1cfvfVqV+HGrRGoVQNEVKuF2EiOLyixe1NpJEnJdJ/zJb9xTPxlCuLW
KEbOdRu9uG10FmoG+npmym56gi3T67JiPXYxqUSMwKXyNCr6OS1LpCXKaTEzcLAJGa/inA/T5DPR
keRr9ByRplU4EkoWJj2TXLKBKK4GoES9md+WJHuqOdAt1Ua6GkVWQGLI35k9fzM+YXbF+c8Sz72D
an83XPx1/aC2SiGYGs6tFB6O8JggtqjZIWiBGVcCkMTFdpgo15hFkUXTIAnzBoWuMzM4a9c6f+M0
/MNO8eflzNDYK+BvOJjCTQeGyl8vp1zKCuu0k1+7UrlovaZ4BrvAFoXvhzESOG5ndHZL5NJ7XXY/
1Dh8oGiyPNEyp0VNioZNEkEz5JNvNcRkQ7j4u7XBuF/C75foCFfFgGIKBw7tXy8RwtkcwTHLrnqi
9lThHMvCQi+2DfLUIb9DG9o7LXRkPklAZHwZinRD1tqPqIvyY4SLbRsSEUSO0BjUVRmdVdnTbWl5
q6XqvvR6uxYzB3K0dms7vGOPJ3nOca/63aSXflgr72aLtkXn46ld2q0XgZU9l6qEdUctrIGQuORw
2mAgTurfLdm/v28siFh17oYc8N48Lr/Zs8js0yxUzfIKoWulyNQ8Y4mKvRxtnpxhgMGnRgqY0DtZ
jG+NYw4Ufbc5juOe84HukWKIpey+PxmVPa4sk+5JnCX/9E+RTvHfpyD816cIW6fOPzaxbtk46H7z
bqF8Css5D+W1g3zfJP0ptfr4OArMiTGqXM70yOKww3g6QqKV3SRvwzCMnOvCLztXUzrFKgEx6HHI
HUCEFodIgv71wnWvyP76FGEnItLlvnHjQLWdu/3sTwvXhC81B9RKCBRZvH4xae4O7Sgz6fIrVqJf
szosh9ZSNqYObJWkOViKJh9pP7Z1oBIO8pyYXGOESWiFDOAaK5Z2YrAq10QwmY2uPIUCwcJgfrvJ
EPm1YqaHafw72yS5F7/XH8bdFnV/ZVmGNZNK5K+fQ8Lr09upS5BOM6gcLIhH8xKfdSW1zyKjCVmZ
DCRNHJ9mRAGoZJQTcf4aJda+AJ666woVnTx4SnobJZEN4miGDpsPY6VW0Xr6ahLy2qxgkDGIQbHM
5mY2i3phzrOtOuH6hREL2usods0+/RFpdbFtQ9HsHJ0XyCQXzKv0ImIcj/FpKd2NVaX4Sl35mS3d
e4lh4fzH0QhNItFL9WsRi/2cQtiAIAqnjf8Fbcd2oKX1Jh1SbSMZFHpTKZbdbCoHN5nj06yohEpw
uHMZzp/ThWSoRa2Potcwh6jk0NAfovO9sQ3N9UOyWafcOrZJV5IhiT+JBuuhcdu3Kh80gg9aoiLT
KgoYTPVBmBYM21y3OJiVhhS5mDj9C/sq1egoG2t4qjCCB0i2K4QM5DFEabKtSXR6jfeTQ75qRdDw
qU2huedZdrJ67V0dMnFAWKaTyVXjRGKavy3HF7gDp0QyWIdjv/htNG20ZAq3aNRe8p4eO1Ca4WIO
6zip9FOkwjBcKpIUnWoAD1IMFzJODhEtmuM99Q4mAbyeeENTVQQcNIiPUPr85ObutLb5VlGZoldQ
hPPOMlOsKmifZdl1fCLzbFX4bodUnghedeialA8prMJLrV+LcWDyN2vVy2D9pNdYHE1tsek6uvnV
tbWjGJvW7wU1Uk33WSG96bHq65Mkz3bO6+nBbXjr1aSedvZU2kFm9nqQzOy8xHshcm/Mnylz5Qm+
2slymeg3Y7ezQD5eHPZsuhjhrdad7yXv7X1lkcFnRM4+XTCDmSX/xxUI0D1z3SkAoFAEZqSoK9C8
H3OI0qKIsosR1vZKloa1Ug15DvH14zHriU3vS68qS/dX6rZEohjqT0JinUMxwrBzrBDdaCQ3cW1s
9dJ6LEgMxYShi1thGD9zckbACTF9QoBCUnuoEo43T5Hpd67BNditse9q82IMLC8VvgLuwHMF2vrQ
9i0J18hTe2ssgU5nj3P3Obmxum1VnYYK3a2Vzus3uMv0ZKwHyW9nVv6ra8Unn2wTEk0YMPj55Hv9
KfP9LIYDKKGDHdFh45G69PYojygMfAK/cqyy6aXFbK/qli9qJwCYieDPVRt/qJ70id3T7hP6rZ1z
0Jr2TsyjlJpwDmpzF/IN03rnFLt2sePlitJupzE0kaWdh6nbISywD0qGcjsukQiChe6CcOSgR9N3
V9ZMfdd9Vvcbo3DoLjZIGLhVnrMY6yiq9+5Iu5F0u82QKPkmriC9kmAZFS2J9uFHZTbDvtTcT8tQ
531u0LDTRLpZUFfhY8T1qeb5LitpLSIrZbCDVkCryHTBQ7ZzczJmF+PGK5mte0YjPjOFq4MXC+5m
81yqFR2XxPQzdTrVCXM0lGLfFuNWb+JTmcnwi/WRVd9ECgNn95nfNwVSrdOVe+nB/yRhHK2zGsWC
rtTdXZD1Wk5c4J2S11aUC7rMN7OuDmv5YRHsG4wZY3RlJOPMJvOFfuNVEcSo3VKzRPmMXZFw8CL1
nGJxtpLpBsiauzFTse+t8bUKizKwIVHSn9OeCtIhVrpitN5Q3pDw3q2O8jXqRI2WB1lwpD0yQ/1g
lP8tw/wRk0dQEbqLQJ8Zjr2YKSbGDLsG02JnumRuSsePEt/T1Pxj0NWnUsNXq1fxa4ywEjFTGCOC
SQ7VSD+smQDFJ46FPZ6i9U4pYL1qX0tx55pCVcUQyowwdAJaxXDkzNUgo2XVls7Z6dImgKBDCSuv
Y4qtqryAQgebjSYKMmbq0U08sWYSBidbBDnVwnRnEI9UrfYhQRGKjXEMqnjJ2LPQYSl4J/HK7kyd
WxibA8QKVZJithAm2bVbfGo/SJ42fM1u9uDq6TNykdDK9wR8AZm0y5UQzIxs1kVYqkmgaWyZYcdz
OmrDajTEL47InjqTLxkjOU45I6Lubta4MvicldQ8oMUGrG930+vujziaNVKFsJsVJBtNityHk675
IymWvjNYj0buHhE8XQYIzDvicKXXNGEZhATO+YLozt5GHWl0TGOUWH4zPLnCwn4q0cNtiIHGYxW6
6wXSr2cFTpkxPI6N73mRpwElm+8kAxuj8l6wrvuGqcT+lGl75o749Hs4FQPoI0LsYwyKGaht2/xR
sOJ5fcWzqgy1DyRRQdnicOu0QOsGY6XaYb9KQnevG3GyxhaDeFjFUbdISosEd4TR3OYcwR7aq9Gq
5kChp+vXYfkcLemz0ts6qejzZa5SOxhi9rrEekElvW/waXpjR7RUbXYPIT0llfAIj9lCzVwVDkWH
Jls1mBrIGcgorG0NZ8saZ8Ti6ywYp2bKuQpreJvyED/yQlNFm+dXq2R/nAvz4iziYaSlkThFEiR9
Mvo1zEdw1uYqAf6MdQ6BEd7KZv7pDvsUia8nTB25vI7twZY5XGHq90L+7OUc+lZc4KesLTCw9nOR
NrRLvrnh5KcKZBn94ASRIIu3X1z44MhjQxuwqGXpxC4Q/4Q5hQilQc/WrqvE5MqOABRqufBCm+Tm
FclFjb4hiCCnU4lsrg0j29YDv7RIbpFaJay1lOvIsa6L0pDyPYuVoi9nEmQI4qXp4I0R41mb1Pdj
n1wF6ytRqRtaTLo3ASXxLQ4pK2D2945y/RCNAJLg+w9+rg/hqc2HbV9zt5WsNiHyTu/2gC4whD3O
dDJ61SMxvo4NO2E7Oj+bbtQ4mvb7ZQy57xVV4bpJ0buoM6yQRs27R0OL6nVfkqiJm2Hwan1itZ2E
cVMEkaVGFV00wmbPY6HqPIxpsq5ELC5QXF5y3GIvCUXhHs/X3HIuKNj8z7iO8y018LIXUjZoUZRP
QV5wINRBeXVqbfGc5G60yDT1WifMT5kIv3d9YW0NVttE4fXNgHp70lkeIJ/aO7XQHhTTxh9Zqy+M
DpQ7RjV1cgy1w6wcmnK+8fSeOExw8LBwoZZL8SCdmturIP7v1JheT7eeyQ5mWAAzACPKcig7CAGi
byxo5YLJTleJtZO+NFNp7CJX+Y4WI1nHufC1mHOGRkp2idMEh1l3FyZhxoja75FF5WEcScbWJ3I+
rDB+md30PbSPXdZpn2iXT1VN6YBU8omjUuJ3ZAfg1FaLH5bLg+CCCbr1ZggiGdizqAmxdZUd4iDT
nzu7XpWx/Z1p30IiEgvvutfJxlReptseBXhALuRdOTxsHCaPh0UZKTrycT0XTBqsjs+klzgVrQSX
GbJuWlTNY1Yt88VN0dkv7uLsx7JDFIZD1ie7EZ8I5tcm1AZvpFDfDwkrYiMJApg0zGidk5xIKx4u
mPrviRb/h6MzWW4UiaLoFxEBybwVoFny7LJrQ7jKLuY5IYGv70Mvuhbd0WVZEplvuPfcWj4sBFWT
mh7OnEMHlHdl2Gqdtl9UdnBielfqivViYoc4Qrn5cmon6mwniVqv7CjfxY8YrTJa+xj5bVXtHGl0
e/e4FPiNdJfgc1/ENWMicw68Ue8fa3e96ElT3CrZ+adM4XYtqeWDjnTZSGI6vY6q7vGCin08ZcXz
5LAK62T5DwAukkwtSZ6tBmMSY988mETnHpK13XeDZSDfGZKgoPxCfqpOYrQ9fi4rYTVJxXFAV+wk
4gGiubEjBmB+XYFC76RJqeljBE76jJfozi0uiIrFXWUEXsp86P9+Sp/Sjw5I0qFTA6tbyWc9SwMd
1Fq/Wql2N81Rf9SOcdIoWA1Ubcnip2/cc/u4irqxO665577o3nwSHu8WXVtxThrjUE8ICz0rxf9T
3wS8y6POE74v3c1v7vTNrUjFm0UZEmYe+rPcrCAKJLMRpJsqPWnZLopY1A+t0jLMSoa+z5nShhk6
x6Dv2VIPhMqdmYM9mAOHjcMN55W6sxcgnRRA7Xc3/ktA44B5Nr2MMHBCNCfq0NqNigxVTMdyYtNt
1yXrecPcQ/ums12+uGGpHQktHr1H0TEeruOTAzLoXC1cU2ntknJqzGhyvE4eM2W/kGU+HX0CqHZJ
ay+RMZTYHFfzxBXD/zzIE7z0B2dgKki7tqey/VJWydBHrgecD/emar+2wnWpwKJ7xOYqMwMhwlys
Jp0N+4bB9WckVw84BMpFc29mKWPbzvkd97wSKro/Li9oR+H73WxSkIUcLVoibdr55nX0k491rXlt
mQ0/3c9OU6lCU6DJSSoOSiwLpGp1PLZy2uP05dXKGq+ijmNDtKgFJNJhbgoWINujomesbVvduWbZ
k/Tm5Yg8Asceecm3eRmg6Sb9QFCiQFBeIx6hG4DMUXXVr4IY64aZ9q6xkItR0+vvQnl+JMrcCS3E
yLYRG2fwFCxp+uyYdtI6gb3PAyZT/mns0N3b6lebfM9220YWrtZraiiI2Hl68mfvWRKtGgHBsALT
7m7a3DRPnG8BMm7tqYjiJp0Qs47q6JoUYuymrJ07l2e3SstLs/SBxqp9P8vD/60hxuXXiYKVBB/h
R83ib0oD64ubcooYXSx4oFOg5W1l8wvnojk5FF3I9dlpOSVaNDd2okRbicbuOMmxl18H8Otg7DHZ
lMUS4mx1jo7Ck1z43eb721mOW5CxM2mHScYpmwBTe6lkQrDi5DAsjDvGAXk63isESSsSpIcu7bAT
xDTc6UyL6jCnCapFDWdntu69azXPMMYIXph8L4I1EKnF3/IhbYYttJ4PVuwcfZlteE59ePE8nPNG
6d60pWFjPSdLgIpBnKaiDXTcoM9jXvyovLEjV9jLfvXly8Tz9ahkF6NGTWWQ0DENUpuf0RtWkbup
/VXukgqQjrQonUiP5e91dYcDu3lqq1zXWf4zGkozurVk6LE9pR3ykqQDUdLKcT8DU3kUWfOpSVyQ
jaWyyBvS59KV8wexy+5wmRLtSU7Ng0za/GIvZliT0nYq5GKy/0hohUo7Pvdm8cCo+ToPffpb655K
FCWgyasYpblxl8nc3Ps81tmDi3lPz91j0vUN3NOEspciJuh75WnV+NoSwmOcTNKw2MWsT6kz0qpa
HdECRX63XVBpgB6QpsctpLa+fJo1bvJEpU6YJDY9ETiGvdPp47ut6haSsXnAtekFMzi66/9/IO4Y
mUnaPbP6DdWw/UGfhySurn8Gb+4vJrrUS1ZUz5A0jAvf+2BQrfnW5XI5g5Nxdm15NVdlP3FZaniK
ijqQsYvXxs/6Y5fFf8C9qAeX7I4dn00aNbn0Dk2LHYTy9i6J9UGdwG4l1tT0tI0byJOxTkhDcJcg
ElCtfZ+K0cRT2zjH2pFHp+raCEeCtnfmvIQXYMAwybmYxEpuVN8Mw1PVXVPOjYPmjvjmUqWQ/Dp7
LWX/0M0M9d2RL6la4g/2b1nUTnm1zyCfnHS9e3AWm1XyjICsAiAfNcZsXiBIBAnQHTpeaVw51SSE
wwvBJF4wjkoep26ldluZVE2e8zYN8S+05MW1BaNEc/HH8gQqpe0PkqMdNsQvhIPPrfWT9PJa9Gb3
ZBHPEw1a+yqxfp/crNNPm5gYHezwVKKLLPPFvEv9l5SedW9M7mq2TfoOkikvI0ciOrJcPOKi/qXx
H4JWxf84RLAAj1g4kvJbZN1ww1qf8ib1JY0iU9X6wL0Jx7gYHVga/HJWr0P2kVYeUpYFsLLKzbic
gZSqfjKD7/aUduUbQQwwzDJQEtPcIIYbGjT4qPbS1VEXAqHK8W6A2eKkXvzrMj+09eDetcnDHyuA
TnvKemktGvd8YgThJLK76d52ybwRvnIjqsT/6CFX7+Izz1X6kmTtzdGTKXRTl+DwanwCy+GcFYbN
VtOP/ZpJ1P/TjQS/8sVu+NrV+RpZKVoWU4j5MC36+8w/Qk8Y1mwrjsYyJ7Zmxo9mixz4FqeLjTVw
AbAQgVa89oIO4f/FKOZdl5mxKXfd2g7RSDDViWEHU8pbRchP0AMuOK6cch6rlSiOy8tkL3YAWsUO
y77EHkxtP3DEnkfIFyFRxdx3KavoBkVOkuSKc43t+TT1G4MLTdhog1bJeuz6sAOYUejkKY1EwmTs
PQKmUu/kRZO31k7xDlTMB9LO4WrV5l4TsfExNRpT/bG7dBI2zUITDWeC1RBD83D2iw8L0sG5YOm4
h6/CMNip3rAzaWc8v0PUr+McMpbipkePjaXL7na1pa3Hpd8bRKXjqrRviS1uRTOiUo750nVJVLUC
H6AZ+YVdBLrbHrs29gKy6h+NsdejrkjO+qCSoBz7qPPw+LbxCPTLrV9dA2WppU/5ThsYuevEbAUG
miujdaZIZPnZ6UgPW2sjZDSph2279oHohr/5TLaCxRA+6FbjM81rbJ+5utREhxwti8txWssFXsbi
7JpZJPvRdO8kwmcBcKlHu0fZhHcto1n2v/oaeVdP5stOGcWj4+AWo2kJTcfmI9T0hxWNEpKODu/k
nL32k/rSxXIjOQpDTA5YZ5z+QETgOl6YDLokFWGXDCdzpAkyrfvcGKEzOfNNxwzdEC85xOg/1dbU
EZQTrDgo3LEl3xhDARakNnBST0O91f7Na+NDTNov3GCIBHPJPnLqDr6VvDHl8iOP8zNAm8L93TP5
QLcFXCEy80TDj5y9YUpbg7jhfFFI2naid94Tm068ZuJINgY5ZaysGjNg29U8xJJDMzZuQKfm3dCk
5rOXttgYav88p4Z9nmQO6qIz7yYDfRFnB621s6vPxcEEKP+y2sHZuQQZ8suNN7eVxHrE3bFNRshv
vcb1ODGZAkP34hnmuvfBxbB27n981Yx7d9bLSOk0ZCB2/iaITSLfHO9+PXfnudXpcTRS4JATEH5h
Fe+a9a5ULS+2xqWie+WenoQ8chuCh0dexIQqkomW+gS6whioHg1GgEsd1l4M0GZEpm1j7zYrEc2j
WHGsGcO1X+TRk+6FnnjYr1P3M5ZYMtToMKle+Du92BuCwcJKPHHKFq0ZwbrCjTqyle+6377Z3smV
wd20NidJtCV+IIQS1JvWOlr7zmgZxQ+CztaPf8rK+SpmF7exIk2LBxGl7Z3oST4rRfjaovExV/E/
q004GTyXPruiPJCjmELTpEEnuomPd1Xhzu7EGupp3gVyhGiTd5kfTEM+hNLNH0Z7fKmoUNDK+vgS
0BFtvmqZwu+pmhPfzSHyU9gj8+AZeyhF30s1/5ROefEGvz6ZiP62oCs0Mtc0W1/MVP/toWfXmuSR
0Bm0K2IChlWwlV6sigdAnQrXqCHnYVFdK+Nfzh6NnDAZ0hxO9DTUnS1+BjIvec5pPWxdfMYsacJ0
gmRUE0oTFrPwg6RPkA2V97aCkDUMQFcMCHVJ+cIPxAkPU3ffWt5BcxKSnuIGZ69tPRsNZ2Q7O+2h
jVdSYODfGLMOfkvTIBhXUdLhgVWEIe94DLMbw5xDY1j7BZAQYxb3b22iGx3gY+wG1pqn3lxZtGvM
LGunc09WUe0RodyXVdGRG91LxzK+tqv5CB3d5OeiekwbB+WuNQSGeatiY9wXhvnAOgvmz3jWfDvQ
y+qtGBMMi9JC4ijbcyqck1UNrO6jod56rsw1gmZJXzpFBVEy+i6Y+/ndwDRNRYk0zT3RxZe6DWh2
18hOnX9AEYojavcQpT4Ddv8Bi12523mjRMUtWm/fzAi1vfrTNp6Q7KV7b+avTj2wJIToZXepsehJ
F5JWRKq8Xf2/IiobkeLPln+Q6VjsTJL6yE+A02JM6w3zwktH6JQ2GumHX5Q37f+5s4DN1l+Ggsdl
tcik6Tyf8Er2mYNRY2gV5mEB/h/ANmS9QPxYDXPsMjqusxtStJ56199J2nzNHTFF6ArzIGVY6ixN
OK/4nDg6+D9QA1ge0xcoCj0cCEFpzEOxvqRV6TJ4RLJOJiktcZm+KoyCZrb2kUAq3SVscJyCoxvO
/cFMFbgSLNCOSeAkG98Zd4Zil+tNH6uaxl3SP0hNu7CrsnAb7WSbQpQpsEVmhCtWCZYrm09fEo/H
l56gwdQsPiULsWujsT1gkfsCONHG2ON3Ry3pwnIxSavXhubKxOPN8yfrUMBQxJaNVdHBgh4TkMqP
x+7lqMeK9z0gmfR98upQWijD8nncVZN56cc2rMxOBb6dPhVPyRDfKZDxwnvQseLk3oJCsKvmqLMC
moargrGHiwXOS7LOR4p4GdmqPPjb/HFgwxOMBuqQIq4+yU4FlznERy/zsYrZKyCrhXoWLFOs01S0
6/bWbqCLVq0fJsFYG5cZhxZ2G3+lc+/wOfOgmhP2b3wpm6dITO1RwhDJeJeplaxwKpxnw3zlez6g
Pa7YbRTyYjTKoPuDA0XxggSOnEUmkDCbzC1Y0k4PrPiQQknzm8ErZW1cfJKQdJZoQlRli92o7WEy
cu3IPKHZhbWWY2Jy4/s4Q2sapuHLM68eOruCRScB6h9gzOXBzEZcetbX4mAwrBiPFUXNJjt7932P
v6tiFjBNVODsZK+oCx/Q2qCN07FkoQjF6PqUuQgGp7teVC3uqoUd6mo8OCt7ACvZUgoNh2PeJuGz
WXaNlmdAI5dvH2bpbnYAarkpQZuJtew0zYDumHB2gJRhOc2gDv5zMDbnRLbNsYsFUyP9H7W0xPsJ
vInglIfW0TnHTd73+oBzA1VqK0/+kPl8TiyHKtxYO12vixDOAaUN6K+ZHxPbXn2q0/U1MYaZpznK
Cvkyrm4ZDLF3NOwG/lFxdrUmDhkmQIpZpxOz0wMSrs3lhMvU0AY2gG7yWcT5sabEsaaY70/BnnFm
CrVzF45Ma4HX0yNR3UhUi6t+ObkuIhbcUC+6BCEVMK5dXcnrTGsYmgPsaaZGI8e7jiqj0i9jAQ+5
0bkeaBT+EfcVre3yRmo8aqwJQW/Sw9GwA1HD7oOIgA5rDpe5fUF4Pu5Fz17Gj+d3s6udE1fjkzcm
Dpfv+G/S8uum68q9CW+h4Cip3TzmcRb7ZnA4ZGmqcVuNS8SE/aPR+biFPOC6R/MFHRTHmB1kVTOA
mTmZ5bJS5QPpXFr4mLiSIAu5SEx7BfjQeaDITf522hwN4VCKE+KA9VikyxVMzsPY5zANUmKP/Tnf
5tBYbwe0VRqFJDwEiXSBQCbKXhJRiyAjL+UILFFczNo+jxUW6g6c4mlSNrc69hyRUa1gu/5dJliW
0dkGNVW0Hvs584m1OBg288s0c2vqKl0dIMn+AjCRhUbfPoNlRLLS0SLQFudbTErXkdHjC3MC77oc
XSYpItWXYzU7DtLDsQc4kXTaQQj76m6ciK70x7Nw9DbqDcaGNmVg6Cs3DQpIFPQuTVdf7M7U94gE
5l1uM7XtKt954EQTzyDG7rFTXDEAXtvY8T7SjremM7Ef2+xXWt+Ir26cP3k2pn07YVvltg1/EM8Z
duMFnYQ4dM0IQAV/CeZB51qtroUHKpU8ZrbYZ9O5r2AFW1J/zQu+sI1yWGFvk3C5yTVI1GRN4+7+
kTE5HvUB/GFq/bDyKHclAZ74SotvW5JuXScrFEbLJAJTTrcEZ0Zua3pgEu8YWczxG2cT3yhi/2KI
iMpDSayxBjHdiTY/h57B7DIbByeganwu5rbG/ZFdU2jOBzoKdsFuSUqkRszgAGj4qLtJTh3/2rMw
MNyz4zQ+Us35QZMUs+UKBZUF8G6azUhbiqjT78vAAwvN7yCRy6Aw/dfyVy01HWTh7jtrjZiueDjY
qBrmN6NAopDTtCs9b+gey98WRM8wex1k/2fOKxEgSHgcVu+jduItMFO8eQUvIBPf4Iaf7QJdzJqa
zAO98tOY32ImC5dBs944CO8MNWxchSQsAG57AUCFyTe7uNOQ7i2EH/tVP7oNn9Y0iNckcaBR0xIk
PL5FsZxRxp2wguwrNZ/9ennvfK88dc5f5qRj4ICeJNX9xBSXdUOWDhyILNUXtu0Z4RwHHe+j23gj
/xovXGmdBp+Fbayth5xpGCXAZniL9SeXa9ZGQx8PC1XtcnJK8Ud6OH787LNxRWSjw+kkmNAi0R99
w32yhquXbtSkWAK4wEJZTesv0RfPLBgQJuqKppxfIp7yD2yu18ntGUFUpIAzK+uGl6bAP94iJI94
cABp/zJVb0SuHHhrFSZx29O+5mz+WKjMa5eTGOXVLv4uMdFi0AOUItgw9BiHFtA3sVG86u4mkdWM
CBE102OACyYZ1gkfAuZRmh16B6IFOO/Bfs5Xs3Q9fvz4uVKYiV7lD9mEVH9+08tjU8Z/pGY8+oix
B345A59wWE/OjajoX/4i+XTplFva02lgXDQza+8OLi7OYPWJORl8MkoZBxMhQcgK6qY+Y9ea7kbJ
wKyCaTcv6FBjvu8BkqDQNkc3INfwd4O6ij1QOUx9GI9afhBDfK4SphGl8dpYPEHIntFsNH4a4fQy
qTS3oPrZfZlnDhD3ZgcVxvug9da/pqiQH2BDS4olkIn2E08XGuF4by3mI3kLHnZdL6WwGPOrOZq/
HEPT0NN01w0sh5GRkSoV1nmMEcEV6M07tpyPLHDjMIcDTBImlVs6MkjwM+uRadQ1E9bNSWwWAjaf
x5KQVNBqjdzPPpwdH7A4UNy5ASWTs3kbb2LQqfM60r7LlZ2YgckOkstFtykF7DLpoHU7Dkqk/rFM
FohkSf176hzuEGpYYDIInnhp7w1N0o6Nw9OkUCJMvvkX4QvUIt/70kurCwZ7ujaJY2JlIEc69RL2
supXYfbX2mATU6F8BhVAodA095Scbi531cPuA83aliWMrsU0D2nsvcIrRzEiF9zn7vSPTUN1YdLQ
B0MjTiPi/8RCY0FEB/JijKycaeQvW1P50Hug2yBGcYpJRmb+kqN148QnuONN6MYbIrZbRbp4Cig8
alcnqoeOrast/w5NjZG7FZ/mUSXadGjiZ6/3gV6M+d5IbgPkPmbXUWo2P7JiLK0GBg2ZXoV08exm
dYh2W4VcaefZknnQWvLcqeIxkf09NyHMtZMRdPbfoWgfkBR9YCXaVwjeuKqsmW7JwIeZeR+dXXmH
uBg4RO33JH1aStqAUkI/pNJ/KEr5BU+x3M+s/AQR2DvHZc8L86FGj1b8+B8wu17ww/4MpXWV9vqI
chM2m42bV6JQ48iEQ/XXNMQXEqmD22mRk3P9wi1ySlzgJvuQstchfRXyXz0oaoCsu5egv6Y4b6Nx
tLmhEnW2VP6kSDsCk1b/HXlFUYWZtGOzbKDztwm0n9DArW4nLrFWMBXiW2MX8T+8PYRat2BmM7F8
Gtd24NcmuejbScVLW7l3f8GyOvfrp8feF6gPZECvUIE9w0CwrJSMei5mAN3/lMXzkefqE4sK0qBW
/aaIuY+Zfs3n/ph5xJWaItlMkxhOC4MuILO/7cJ8aNvsEcnGn97B5DLyKwgP2VU7f7Nmma9LjuDc
UuV9HvkZoEbHFRnYAkcBdfDXEGdib2XapRu2DsQ5xHozRT2asGaLatf6S5ImH61lUCNzmcb9cvPS
SdspC1tny6TEExWDw2qGwLV+xkX2Ahnu2xm9glq5YRGj6l8a2i2GM2EZ0z9kZnxuap8Vv83FZ3V2
+SLcP/D2QxJ1JMJJ+E/t7DW7QUMj0cTsHxOTfiiz63GPIJapG5nCo2KrDrvtqpftQ71S3hWm/2wr
ZOtFjVim5+vKeAtpIc1cL4CEp8a70yZ3BI3TgaW7nWEim0xiBhJj822/mBrN+GqOoA7lku+zlt1g
iRRW6uS6E0wHL7CxXp3Frc4xHvXAUexRqBQz5r/I0gom/GNVoMRj/zvQl2rtDNlGb/2QQGjUnjU2
4bQo/pUWX8x0qyRKSfr3hIHLmusSZjkPU1uFLRjXWN9WHDVOeitDL5MM4xrinJoLRNFIRRHDe/Pn
0DGK6OK6Pfj3/pc/1OZJZA6X5/A8uTPFrfu3s/0Y2Lb7NaRf1gpnbeluJk1EZHnAntay+BmsPlrW
Okqq4RXfCgt9ZwCkLx+twSHAJ4VlqhF2kQPx5FC2x2Njy7D0igpl+qcuCT8yG4G26NI78r3EYIEQ
T3mRtMYRm990s1ftN4zQo7vwzCuACYzWjZMgpUAsughUPLK7XJJt331Gj44sDpR7pdQu13uxtwv3
mJUz49uejUixWJFYab2G2d/Dg62YWGKPZ71092V7BZUVR67ePiySYbI19Tba2uTZt/QjY4Dk3Iuy
P9iALjqLkIPE+3BVqQeaVSnmfMyTUDntBoYbDmNnzi0kcb7/Olmc7ANEsFnib5Pyh8H+UyM9B5N1
kpDxycinZN1JVTafSzc/twZfXSs1f3tFS7owh72Ie/ZsS34DSfhRjsBDyIt/YclJ02cxo8aDstf8
Zj0qrZVwDtg6JNh0w2XKgBAyBaTr/TbcAgW3afN9HjiAWI6GKyswPnATO++chX0FqQeWeygLfiGU
qy+e1v3NGIbnWy9IEDwvS/zxurXeIxDvdy5aiijxTqPhZm+ZVuF2kjIw2e0HEEoOzZR8q9jv32tN
gMcBlOU4xxRtsjZzg5LoXLyhki7DfJsVZRJhgZUw+raX6Sh9ANxuYX/NKvd33by+0cXeOmtgHRHn
JWsDErqzmPFSXLHvEXNsh1ja3LCq+nd7HIg8MOQlNlXgWepPY+Q7zKb1wcON2VIzoQhhL8RwGEc0
b/yYSaZC5zRFXSw98Zbl6VdSan/Wtrg3qwy9AsiGpnciZKSPygIw6Gp7L2v32PY+tBuNNWFTly+U
Rmz6TSfqS+uYUyCwi2bKaYIDix0cXslqPcQN8kHDyNShGO17XbpWFC8vU7y80oxdtClbduZEk9ct
TRoqnwPVjeHimnp6TOeRbVKZXXQ5fOkazzDWLExRyFQXBLUAwT6sMmtABbQvvdnvG9X/KV10i07C
cHLNz8Xs5WEjeYp15iQ1v3voVsmfrHF3jIRug6M2rV0HWxtOMuJptg5oc9cauAQKX77EzEtLwUAD
/M2l00DB0/k+kRLwV5R8mxQfHd+dMzSPnbParIFwmxKQICOzo2OFxv8OM44Uhea8cLqYiGd5V/U/
qA7hCnpLmJigaA0ByGPeIq80sEbD9lPsLv/0ZRx2hhFMbvMzjjFGMGt8RJyKwJfZC6s+riyYzlsq
zrrVVPoS+0jPI5svNEQ5ql0sBZFQdGh+5jOYKrQNVPtszzZXVeHuKmCb/ArY6zNLfDdGf3adqUca
oU2R7PtbrbfjHi3j2wwCmdX5lzY6b7mvfkN+eTG6P27e/evx0oYM0ICK494bDT4idzJ/JbF+sxLO
Kg/2tFZoPCM+8CfZle9M0bztxziAlYMWuBwnF7ja7bUsA/C3AnE4bDkGO2gJxE7yzZamg3mEkGrI
srCPF3ezB7UEVHXQUcJKGUlgab9N7Gu4+OgaNIOBgyniD6lT7jvkoOzIMmOo36hbUZUnI9fuwmIH
6GTf6rPLG8b0E16Hoeczq/j2DNkvRDofyaIo/dwDxwdWRgm9uKAWGUPPQ1W6/Ue/DBGL7B2fb1lR
18gIdf1b43aTAGWrhFUj2g7ksJSuQZo735kyeakNC64ciZ3ucCJbGph4UxmHqb8YQprhuHXH8eC8
+jnAX1hxj1410Pm79rVbyTPRdXFIJvU3xTGx74HTsT081YnVIkFDOQtbm/jp2jlIV/aXWlD5Jxkr
Brbm/+Z4ver6YF1skd7bMvZPjpgZsWT6c2/I5QEO2kVhJwUzvdwHGzPZigYM3d3mu8BVGxesMKam
+7euYP0aOp+aqRhMYTR6QGLf+ka7xytJEX06/cb0sC9V8yvmbyYmaG2CgU/2kApWS2i4ANj+ZvAE
voXzgD3xfER4ttuag6vIp/uiF/FBkCwMXWO8tojAcwc5rC1FMMNHPhTJj+X223Zh/F2XSOkXMysC
31XHdS7QEGSGi2Dzn91hSC+mLyEK+vWmf+RtzO4CHu0mn8pY2ozy2HCXrCx0znGtTJbjWIu7eQFi
2vDogK3rUESeq0ah1FVeBlkd1Gx6U3OaMHJqUJ5x16bx4u+k4SDIMtxw6LBGmNQ6+DtsF/N8qGnX
2JdQrpZlr1OpnQngQOAnYO6aH1AOopbD9pON4ZfmMEdrYsbRbut3F7RZlFQsczO8b0uGJZlXtIQC
FGw+CAEqf+tdtPn/l8UWzjxUlh2zVmRq6tjdXUtdGUFulqDH4XuxTnd4s3ydNspMjSBjllxrHFom
E6W9Sb8eKYceRi/tA0v9/DLldXxduuWjRMG8Z+3JQe3LGSRSjyypnYGo6elfWx+mi1oEpRV00dTJ
vljsnEuIJQBL94Cv273XbeyCzToObZW5E9+e2eBvrAEtpmZXnDWq7axWzwkCGep7Gy5q0gF1AqSI
Yn3dJ2PdXLQ8/nGRmsFvS3zacOgIU1zLw9ZllpB3LgwtmbkLd58NgONy5BSIE98V/0guvb10uRgI
jwCcYzqnOPHUyUv4nWLBt7RMzIM/wmMy+q27zQf9sWYRgbU0fhe0bZGyePoZ4iDhn6G6dbh1mnzB
jo7wV1TZYf6puakOS0o7AX72OA38Xj5LDext49/GJEKnqKGYugvtt8clt+Qr4QwaYiCHyjlLePsb
Vzq7pMzWy1I1yIgI2wg7F05D0aWfmd+LqCEQa2evFeUaRF/FvbMfWAppGgpRrWkewcoc1iVlcO2u
2TEphg9TWxlsuPE3koI6WhMnpmIe/W17/z1iDwucFilfaaz+QVcj9RQISMiP4FIIyKZnBlkWLqTK
Ltk2NN+kJrlHFwMVF/mQH4toUopBO9rTC9aoA8JdJFvQhAKCa5ZTLcan3tSLK8EY3Nxw0MNhs/XX
aYOglPX+A6tbbBnI4jKTgBNjtCliWuBqxpweNhpE1FEF07n8P91BgZJ4c3lAMlucWcpMOKANMH4U
RGml7fqZK9sulpM5VO/62PSHfBy+fYQEHmSBczUwKuAaSUMq2vTF4XSKNPcxLjPrjrKCBh47Hc9f
kl3If0HW4Pe7XuHCG5iPjNoqqCLURM4VPlUNvdaO+NGVt2mCPeEUxkPj9tBjrIapbpr8HgDw1ozQ
f/fNl8YCMxnWi5qz8jB7GtF6HjuexkUG6/i33kfKqq0GGiDRv5aWn0RrNry2ibmh8RP1BWsLFexm
aVzGv/Qo3OrokQBdkHnB1zooybcxBjmQi1XzU0qAirTB86Fg4jokpc7a0szOfqHPAVIpZOajYR1x
TSPO8zW0z4Pc1byas2Fy99oThh4I38mT8wt5+eZwXJLHTOXrvpDZws4fIaPTpc/uSBCBpzKbvf00
3AYBP2QAD86CjasVNc2Lq+fGIRlc9u3u0uEINazH+KHqQJVmpPy866n9tvQsXfTCf9IMOIuFCZiX
wOlICid7FOuvtZ/Xc82mgK/iSlzYMiI1T+Bgy3KKFhtRLUG79DBufrTsaj1DrEf1MFX0YJadXAzF
uJXZ8t2VqbzZOa+nKtT72DOy0/REHMa02xKx+iak7sXDXahTs7CgtRO7QvytnUydpCLYkAiZE3Fm
6p1EcL3sozeTXCPsH31G8bqa87LzewrYfonhJsLRCEeehwjj25cgqOEcpwZbZBKucmHh5xR68xGD
maUguGns3AvqnRyT5x3HDpkVev8CNP3CUvvAp4b4xDfOIIWto8INHZDG40f5bIY9rO9gBuobmppa
w4opzA3b5o4lu/7FR7c1ooS8YpTYd22njuYyvuDCo4QsFEJfyUoTs7JFManY0FjatUzT6tlqo84p
v2xY1Nc1foa6VRzEAv95aZflJMD4z/z/eHh8ta9hwezmMnd/qUGrKeoQ/8GmeW0N9xkCPUWmrldB
5TjVg950MScyTqgl/4+881iOXEmX9Ktcm320AQG9uJtMpE4yqVnFDYxFFgEEVECLp58Pp23GejOL
u55FH+u2PlVkCoTw3/1z3oKIZC3RYIoT8XzETPDOjnSgV80L+R+ZXAcbQ4wBoASfXzFv4kOhouqq
3lMAUzg7plMFaTk0kyUj1bYy8X5yPWDKYTG5FyYZSsN1cfRjOVW0bOR1zdNccbzu3HyfNmhghoVk
nc2qPhsYyowSI0oGSzWycF0M7ZuTaOswgsOgM4dZ7/zWgQkJndzDY2RYlynWh0Q0ClohdvPA7tnq
muo4dO+JITCyWganmglkHtsQt8/vCWb7zXHeDat2jkwhKR3pi91kV28VrJ9PfIt49Ov0ZPfFW1C1
uChcuMjkde7X6NHS5c6Dx99v4Fjc9UP0219i0r6l74aySc75oBMaFnsYwbZxiVFyDl0DcoyM9Snx
G8zfwpUM9akJ8XTp02Y0RYdYkF4xwcaeytV3TIBhk5bCOdjYtrdNFBUXr2Ay0wYILWnl5mDU2DyH
RNjYLuaPgES5NWfLLUWn3U+ox0WXXcfIi3FmgCFXbn9Sfvd3rKpix3kvP+C9gBqHGqdLKvAa3mXs
qYayPkWph/0/b5WUfLwTrlJG9eUpiL3izohT77TO6IXxT0kVafVMMcX23YwO7bF8c7IkeMZ4+Syy
1SVRefNrQj946mr8v1GaHN3B+Y1BGwZ95wf7sqiA5cqqOZarUZKVHHdaTDWTHVmIGGxZd8P6j3/+
Gza4mCsZncjZ+qkb/Xddii1NDcjkVvLQM7YFstC7HGbm+BKS3W2fzMH8WhLOk+wdDCYkhU+cCott
3AWXovadh1TIHwABwaU3lpdI+aBQMn/BddI6Nz/pQU6QKjBxtk1WdmzXzzHWEWqgri5+Ev2ajTvH
TQps+/NDAyf1zp5uiSHHl1a3PiX2PDxG0nFrEvrew8t8msDoU8v0S3t5tgZtnAODkhyDp4F7uU1p
dqZAErVVbXOlqx2R5xiVpbBDWSX+dfTc/Zyz3xg26gO9OrkCljo75l7GI//OIEvOQ3l/7qv6oYQy
zqlnJ9tEHLyx+iN4NvfRyD3CKUDXFwmdSavSV3EwPWJ8xEzrmdk1m94L4Sdn4oCPQqdMweP6shTD
ZRiIrHsTvRHMH8wtu+hPwLE34x35NyHIGHS+H/L5lLocnBYYSVsTiOXhn+zBsFDMcpSWMO+WqM0O
k/2Qdy2mHZNWEWfQxTmzsvciiFOs/6xFRqexwVpM8VM20dD0ImBXUhzaGIqnm1fFvrPtPCTh3OPC
GNzytbU9QhTe/Ow1k0ceK8cF1tdMqWW9rWqLM4M9maelZNn21yBJzxRz5ly7d1pQ2X42X+YnYVWg
zpOZ07rmNp/MLRFBBcSipC/UkQaW+j49Gi67Dma6E1aNIU6vsLxviUXw0OBDpJcUgbkhJLVNJJMR
QrHe8FjFwyUquk0BJRLm5AP+Sn56lXOdmYetWdqkimO6NoSa+Qghrww1t6yoNpCGWueOfpo1mxd0
iCHNsB2HBndqMj8RILsu6cqeXvoXEaP4lOQdEmXeqGj6LeLqby7Nb1yCTMIoNJtzybE2Mg6Bmwl+
4FiTIF5ANjg27bbOM1XYw5Yn6Ub9GUqIMf0Y/mCcuGvcaIunHHIafwdZIBggOw+t9WiLY8V9Ex5T
QcTSzX9FdnVRkBYo61uegYD/SuW2sZ0ynDvtHAW9H7zBt9T8nS7K3bnjXzoOgGVyBxdxQu31sEIw
uLEbwUq9+udU75ZIq4sVnxLlf+FxPWawpLnhvLpW8I7EOx3YKhEy4EjR9LiQU1NYh9oS5yUtD7IT
bLtWVDDAbE0ERwTtzHX61yZJqsOSzO4BzeCeNuUa8obV3OgLfBolI2nHx3MnPIP5FfuyaHL3yZpN
EkUtskQQv5QAFg4Th8ZTbxRPdSuuLmLDVuh5CgWNEf/AW/5H/dz/XwEKPeg1/28+4Xb5+5X819Nf
3f/J06//LPpe/9y/e75N/1++C0st8AIJRsp2QfL8H0Lhv0DdQu8K1nptn3K0/0sodMx/QYbzV3qg
uSKHHOAzLba85L//l+3/ywHAZNK5xR9zHNv7nxAKLcNZqU3/QXUypEnROL+e78vAsjhS8f//B49n
qSZ+NfLa2zrBT+rhETSJt17Glr290/6JmaYmFWUMIdz1x6p9L9qMJkMqYnfaovU78RfOaxUTbsu3
sQLbNK/OXJIpgzx1cD11Ujx3Ah2CeouAJ/BJgf2JHKP8lT05wfgFqtM8m5N45A9cjEKdvA4506lR
XTJfXuKurI81ILGhYq1yBYNsy5AvTTOHpplFWx5cq1/TtL7xCTWPGkU7FGnu7tIEt3xP7yHLLqaF
xkZq6630NjSJ81RCZ4+lZqIkfEZNUd5AD8EAAlzf13q4oVHh0lXpuXQMG+549rRgw9lmXnHJs4Z6
PLflaW970Eng0Dcj1VmrpXyDPl3Q6bVxoEb3Vu7uicjABQqCKDTwYGAbwhoC9EHAQLB+xRkJdgcP
je/8yHphx9Q5Iln17QZ4YpY2+Wnb4lenpST/g3lOKs6Q9D7EsrjhMUC8d4K7dWKuBp++va6h/YZ0
twFdIXeCBieOtwvmMTiQe/6jcvFuFRyMSzYbJhjn1pixmpVkIePxV0O6N7L3Wfk3UePKeXaxosdW
mLQBJLIAH+mqUaAAhSmiYDSqcxpQmVuU/SvQ32NdTR+2c5oD95OvmkP4Zq2Za/ILKIWtW+L4DihN
2HUcKSnwnPdF5DPOxepDzZB77OjLoYh8z4j+A19AtyGXiE81TUlh5Jmcwigv//S+lwLiM5/U2ANp
RhiaSIVumkBNMHPzdo+zDkIQO6ybUWxu14r9Ej52Ad5k32FlC72UFz0Fjw61rBtOCAJUlzpGwX2q
5temlUdRFrTBmCi7WaXOnQnjnncYvgvGtaFw43AscB2DoiY/QbSwTmO9yyu+lbb4W7lA8uWZpP57
LF1uAAN3dLl8cAghVzJDlA6GFbDxpyyT6yKwO/bjfEqiaAY5gcHWm+LfOkcNUzjy8RzwbmfDdG+n
9cmpp7tYVvdBXHUHzxm3o6Zs1LcGegLbHzal+8jhJujvMyOOTpbclqAUjvNEKw7P7i8cDVjC8ikK
MWCRs2GYZqwDPnqPNgDpDBwYbHUij88VqW7TAhJaMjPqI1FvLYF80dbpseY/BhOHfR73J7jdwbWv
kYt7rGEu95tpBlhnK/mGEe5Kt8m1Hxb4bb63z2e1Q0cziIiyMuA1mPblgLaiZrSVJfPeib2Z8G8o
y9XMykd9V5O0RO3DiAppZNOWFFjI3E+3Dn0CmwJBaWM5o9pJk8iXkwgVEkYBpYrbTVC6SiPifvkG
o9Og+jj0EvB1arLsjggTxyluSZt25nSeLuZdZHePc4RBPjkPjWfuE7oKoGwG17IcypUiaW/ZTqdC
3McTlhxt3inVn1vZt8eWg7NrTaB2jAKVqiqIBlnPEA2tY5q+4MkudgYb/6k2s9/jEiGR9gb8Eqcj
3+E/D0HQHwwPb8nYo1ALixk07WtgcZoeXBwNao6T4GlYaKAi+VbGEbfxsrdxT5DLoRT3bMy4xGWT
+0h5860oqKGpGc6h5e4Hmw4DE7AQE65jNOHTsq1PBLzo0FdIFdNy4yleuBf7J2viuO0JK0ClMoH2
xQkx84LxZJIygYza/m0JCDDkzkvpNd3WK/yvwWBYKwi3MmLnCM6wEnEuXj8Uz2cST7b9C0Di6xSN
T8xFAQMRcr9Kwel67rvpTO62YQRvmw/aCQjNT19WqnALytHYIYiIF0qrGcC8NLPX3swhHh5y3e2N
ziHtOcDKTbiYILx+F0Xh7Ia1r3ueiUj1U8m8B2sVJ94SRPTEOjUMlNQ5fqhiU5O2bcSutnyATLnA
wUq8PvReqpaoJI8AFbcWujwmxJuqXOYW7nVAqT0yu3iUCaJfuVI5Ghq9kQ5I4CU3Yxa/uoU6QYb1
lMmWLjEdmX/3I0fHZalXDBCmXcWwySumC+YNdj0QTdLGDF1XAWf63Da33LXn0Oafe4wgEKVHV5CR
9/+qXncbxTE0lIVL8c9vvhdUH7teceMyd4yhEhxFSwvrFDWr5/7Jx8G6bT1rp1x7IJG9qNC7TVyw
+BDtbKeb6JVLOWM/PzogVtWnjhVt6s3zxIRxl6QRUPnxI21xDAhHYWMqeCiMJKEhGeh/oqgjmfox
7Kp2psiLo3DWACBibr4QceE6Fiw/RjsyFGxywmvmzizip2a0b8Iv7L0T+CfciRj9au+zCADB+wOf
4pxr7rT9lQwJIIzgEsAqOojhonLnvvZydUixSzKYOBX28KHEzxTgmbPbGrFpxMVfmc+u29FNFJC8
b3EfU+rGPcd/qwTpqgpwzdBTgmu66JJ6hPBT8F0X5hGGuhPalQTLQlElDiSVXdOFjD6X12dPOy/k
3+jxGhAAcWBTezCxjreLt1ZVNkebGLzVmZzvfeZfTdTZF1ZmhIyRQXndFpds6cZb5PAoKIIKymeK
nwJSdFXvYegXSNhgtrqy/+RKcM6XjLbFzH9RM+QDW6s6XLikb2xdlhRV1PMedlHF5Lw08FOmYTEV
8jha/A44A8odLaMYmuuPCRzQlhCDYPujvJmbYn5aiQMVYIUrBLCNucbwegoMmBBYLt7F6J7kxHwa
DFhFJKRagpa7dmKotgBpLxyzOomc/IJdtXcDOKgw1n2JxYTuASIo19n00IdVyuo60s8A9e2un3Cr
68ihg3zwP7m05kfsYhiySdyEY47vYu6x7s8+l3geASMOMCDa83kJjPnUypZxFj+uXkOAldvjNcXY
Dkw+5RRX9US5Ojd0MjRX0a5GCaYxG9AciEyJweC1+4GvSyArwDRCNJSoL2aPqYHtwaZqHCXle+QZ
9oimEntY1u7/EUl07BzapVZo2uUaj7JJPSzcr9WC+tdxPhwASd7KEuSbU5h3sRfcOOHvsiXLT4Qw
VejnOFCMxDuaiZr2VEuw2gVMMxUI0X//iKK3Q2/lPKR4Po52Z9pP1VLvFhsItxuNu7nxcg4dHr56
EB9hMb+qNBROzbhs5XTKYcyf7IaRVFwm/VnNaNSTb7fHYASvkJFxCxi2YAIZgz0G5Gd3jgiv1Hl2
1HR/hqKILrpawDn4NYC++tutatD9LigEp5yvTHKcQ6mQt82FpJzlt2d4aPd2P17Bsq/TCDd7EDGP
ftnTwUImEiOX3iuIvaT5yG+NGbWcpk5q3KPTJ7eL5S4Yzbs6KYED2gzz6froPJpWbcs4oco8GVHm
X3zRnHLXVZfCyauQ8DZmeSc1kz37LSpT3tY3kcZ3ZPhJP+dpe3HdnA7GheRabzP7NdYcCoNvZ58N
Me8J9qsBjxhm7k9+UXHsG+/kFG15Xgz5NzeVv8OsvT5Sc3tRNvFd03IBLzqpOJCC+2rHFGieKWh3
z+kVHaHFGVltbolcNddOU8KIkWRTGWWza2rmrPji7hmChxZtOf3onSGx/TWWw7QU72OAjujTNVy0
7TrQbGgZw100zZyzKiXedFt05C/Xa8SEVpRAA0QoxzxjNRfHnU+TjBB5p247jsZHlXYMAAaHgqx5
RNKfnNAtqmoHjuFgN4FFexTL8OByWgJQCHnliv0m3XWkrYM8xfvLnJbakqNjB80+wkvhtZLd0eH4
0Lj7dPGdXYGJhBLi6tzlE/Pe5tDNHlJFi9elF+2NVrJljQcR0BnNvz0RPFhlfzmPMsvn9SVDyiDF
pr/BzTM6+erjIFYAN6yorYrGu6aLuCPkb5VmcGsH5Z/UxC1UN+Smc7kwaUf52qrWIsDS19nWbgy6
ezs1f+Y3tQ4NNA2oRkSmumd1ooU2jE2JxKNJ/c8xD56iyAfWMONPEkJ/cruptqMzP0bau2ElozBZ
jG8RWUhILzO11xqnUTH7uK+g40i6TnZVRrpxFg9o45tMQFuX6J6re4DmsqHpWAh08wwqcOZeZonA
3bYa3IzGTIs1cLnNjl8fJjdYC4WyK8Wn6JbJ8LzkJPvqwAsTOlxCkJxfXl0mJyBV3IdK+9z3x8H3
zQsOnZdCjfF6ibz0EblKmodh0/9Qc4hHkFMyfg44F+sMBXE5bgfQcDOH6tqsPrT0dlzaNawzs9tn
UcR82Hru+im7F3lH9FD92K82Z0Sk1Yo8woiIn8DFMqz4LsrUHE4GZesMUEoGx6V67ZMJt2dCPKVu
OHu2RPzX32DC50VukslsbizJ1pqDw5SvI00+gJ0HabSv6b7KJvdTsILFBP22nosPaRztv9FvNbyN
kFzwVPEa+gxjFf2T21L1w7aK5vpkL8Yhrr3fwSAAqzCtLcfojdqXP7nDuWlZr/7J3zTnv8fjuKus
4XHp2NkpEafAZyxvsV0FJ29qzwY7q0V7isDcspVu8Ti7LMVYoSqrivZNV386wv5o8mzvgGJJJ2wy
Xb0PgHxiBiSFMQ/zVztbP6KvLhoKAuf0gZ2GQLd0qWvkmpqTn+IRKjK3YkjCL/UHmQX/V4dtKenl
m+/jfCXDAY1xeRwUDY1ZPN6GSlmnoOQamhrUduWwbDTuaqx6wTmLAn0iNHDAzvRQZ4IKroGy7SGy
vrSp1WG1/45uwxnLy0bsDqB4cr9YOYgwHzNwlH5eHai8rXdBpG6TQWYzzUGwwQAeEgQJDGsvYLFu
a+jSLoLPALdp42UTq1H2PTiCIF6d3iX+eouQ7TXK9Esk/KPlGPcthL1j70X2Zhi7nSmag5n2B6eN
cZnX0IXt7Ne0BP3esieGujE3OX+4iEV/thq1doB+S2MoefqGfQ8H82uXIP0GHOetGA90mtTM7oTm
5TnVS6KBGnkR8gx9nmuTTr4FLF/RHq5rnj8sTlPTV3tRODStM/e0ZRnvHarRqK3Bu9I3OMKWUr5P
jX2jA9LY+bUmCIGQLptPKnuhnRYV8dR8hdO4TPsJQg+m/4lILI++RQJ+MQ+G08NRnhmAWCsLo0I+
9bqHCTsRx9bVu8sC2ym1S7hWb+12KLYpAc/BLd4AshiHwVHYa7z6h0kHfY2Kg6Iy9o1+Lktp8WC6
a105Sx2zA4ZrbcHwokRnBrtIMOJ7MnV7bjmzYkJKPnCZqkO9VhG3vnd0e1yUPVwchhYisuZtVXIK
WDTQ9Ho92qflb2nmN8/BGLrE9g4oFUE6vOUcXDaFVdKHnRJgReO2zpXBuS+KnEs3MN4DCHOajUFi
iCPK6EnqlAk/FFsW3HxX9Wciu6D+htCV83PTDmFf71XCL7Pk0/OUuX8ag5GOoypM1lJgEGp/x8Te
bAuoSBl/Y3+2MdkjcyzeR4ZKgwz3Iw2oXDHmoI1HDfEO38rE/LG5DG315tQYtiZvJqANh89HvCkV
eSiHD4xyzTVKAnOiqM3hoJdkh5WZeob135AtIyqFd11Cvw4ZLBNPdAGTUHdG9nKXjA1cHhOfLKBd
EtSR++r3KCwDez6n7VafOfTf1Us1Q7Run5Z26V9pgIv2WdXVuwIne48D58Uyd4tUuP3aejwPVX/B
ecP+a3Db7A3y4rP0by4mS0YM8Qdjhv2omjcvy76yRd63pG718Jmv06M+z2AiWswAg/KeEwUriDtM
O1iCr5C54Js6GXcV+yOBULIbS3XvY57eO2tAbKkAPwv5J1p4/nNvDOE4ONjrMbF/0DB1oqg7Dxui
s/gPo9BhgQ7L3FkORRE/RP3s3TvU6FIgevAq0+K0Ub/E8COObh0/gNDBKdOogldJt7sCP5jDJ8vb
ctppQqbcrKkfyd5i3EAbPNVPlYkY4yfJdGVqw4yJ4ligscThaUg8zBSHbwGlsoXayU63qyc2jo6u
eQ9VnscRSiw5Dw0GxlbvLLTEeR08CqZ4oBchAWhBs8JUQg2cl+lnIlYx4+I6AQDGQNhgYR1Y29qI
1BXiDaSbkbeGdH3M9+Jhmj2mlBWdbBNsONprnt0ea0zKJefEuQM5xfjKasC90rSTvVczT4kIUEH7
SULbRZ+xOWnNHWu5bH07XGr3AGO4OLfi5KeeCO0gIDKRoF43rPM4jjsyCla37TD+WnOLAWJJgYf7
TdhJTMNa5O/4NY7sYMz3KaCV07vl456CFA01DWxbGDCnoin5mNSc6qDWmfvcwc9LOECPg3qo1MTC
yl/MT2aDaLochjid5ATOroPjv9vAwkK8NcSgY85BPZxOgvwbN0lU2BigBly7fVdZU9yVa3+Co/TB
a0rsCm524bb7qG1Ba8pSfpT1nFxNHMqAEv8ymurMil0mT+4iryvvRRDdjYTOsVxd0eBNguceUDSS
gdUYQyPsOYjBpNI2pMO8bt+BS/60DDmZb2f3CtVn3wXNh1OBIV1I8ZeF9hie63brIiXTNEiBlwYD
5XYAbWjcpvfR43VH5FDzFl3JR1AAtWZtm45Pi2Hczyiy6UFmBnGN4cwmAR3Kpsc8XTFegkQcHarh
aCJveUV1NioNHUDBADWcJhxSWs9JluH31c8wfNjGdNmxowq5hUWM9cyYUM7y6uzNxfDKbYTwjL+E
qYzVdvTUD2HMLWm+p74lKgNh74eviN7Klc5mwm1k/aE+lgsLIxAcCQZob2EZ5E0yMvdsb0d/rhF/
kMhCXeYpd8y6CvspgUQQmA9U7sxoWfyvKbE/DFFdE18/Ztjytn7ai22bie/FLR8IGCpi/Cgf/jKg
mRb7Seo7f+Cm4lUOjLzyZcol7CGpcjxRF4in0X3uMHmo8jwsn0XZI7D7IxZpEqlD+ibdfZAh/gGS
JeCazTAHvLg7+JEM42RMj/YiCbohMWwM+BJGM+d38fDpkcOizW3aJ5KqlJmpg+FZYtsoxrfFI/jn
bivq6VP2HNuCmhYA/Ku08SV7I13gIEy0z6Q8l0S78zNWb0xsTGfdljny+vXgxlLoWxeQEO9KXB+y
yO4IwBNTXI18Mbp5JIJgP6MPVg0mclN1WK4kI+C4z/RBrN6eJTP3hKLutGUNB+jZzHyjF4c1asvI
1gBV/wVfGX3EIEYwVJE80L/7Uq5ZQlNyZDAm9QTpk2UFIN02negxLPihR+HiDi98AH51Z5+TFIZA
38Y8+ghKXRlwSE/ApYjE/UYpBz3iUF5IbUI5pAta1SJPsK6eXHP+0C3lGzJVFN+RaMOzdeU80G9N
Ew22JwwUKjN64h2mdc+iY0go744dwITzVj2NNSY/bmEfMSn7Pdi6bQqjrIuEefacN+4Wdw5ZdjY8
zoiNe4njGdtjHJgHVm5nM1E1AcqcTIC1eusohbCBjJgZEFzG3LdowDvf+1TODgOiuon2msP5Qosh
RDgdlq64oEvgO8gzeOvWtDzK3HrOre5YVHuv60m41AByKN38oCn3PdA1PeTNO0kxbPV5TP9Iy5+W
+nGO3Xfa9JhaabPDzu/f4wc9WrS3rUaZAloQ/Sqri9nIc0K1XfucQ8DZVpKDQN3RWysTiFLGSHZN
esccIB0kCP4wMadtEsWstj7PQDZxW0ngaENPV7Sk+9zSSij5odnVT8kfA6biblnW1LAdtxvdYw0z
iD0a7Lg1jdBj6e2GjO/IuKIXS9CstUr0keklyffy1Z6HDPls2GuZv5vpUF/gh5IGxW25iemQCN2l
8fb+1dTGd9uhLoFUsEO358sl4J8EZUSenk1kGV3ac/ET9nz2bHPpAfwhH5W03oruZhEE2UR6E6v5
fSAcjbYGci2X3tPYYa9iOSAxuKzmWRU8YHHNjeIFdzY2ImzzFzO2i31Uz9ZWpOWHQTlrtPjdmeYM
Y1O1xE+YvlAbazSv/tS9mLN0IWJU6GIapK5B5w26lDywkOBBGK37BWtDyE2cevkZU7qFPINFm4FT
wWUDnYqUT/OucWJC0zj5HNHOmhP6VJF08Id5P/JdHN3iU6X2V+3WJbI7j1viuR++NiEQiRZyL0vm
UPNVaTTzKZhVVjh6gBOHKKvCQVAuqhgkcXDXz14y1Tuqlh/Q569eLO9Mk7OkQwq2iiJ00ARfY4OJ
ttTpRyI0XLg/S3/I6qHcF433nhTdvbH0zUHa2QfwgB9eObncST7HJXe/yBqeZoaaxyEOfvJmusgI
yar0flnML6OoAZjZX7F5jMesH5/KWV2FObPTgoWAJXehz/dURIl3KsFabvtAT7u4td4NfD+202gq
xtmuVt2W6j/AQ+S4NtKeoIvWhPeLFcRtzvjtemg1iQ1AymyJ+5sLAUWxuGGaxdy3SKmJMSVIEewV
EYaLizNq1mboFz0l0T60iN4astAV052tmVVo0vHb0YjeW5vaO8AA72nssA1jzYSmc8utiPvWnMT3
/AXkYHV3KTiPdPPyTWczSoBkaMag8H02QOI3vUWRzRpz8HX+1S3teYTnSsiw/4Hv0yAAcCgJvOzV
IPt7KqPnMhVkK5y/hRNUZ1um7yAtwKET72uxyJEmnJlrjWx8HNMatiBRRzery7KwViYw4tQGH2ib
O9ds0W5ZNIbguwPvNZZ8X/PZ+Wq6hkqbBH9bktk0AsCL0wnYi556Nlw4BnR3mLMe5XfwhQiSqoYS
nsWtP1UVIR7kL+sGhygOEy11bfvAohDWm97rfpd2Hew8LMJbJZsNJYPPVpPOhwxwmfa8K5IcDgco
yCwwX21JC3zSBAfp+uj/BWh4ipHBomB8FjYHdHN8a3IBzrJwbzopH+2+f7ddjt5a1uMB9x2EjFae
8zjiJGSLO+oeTg2AQqNT0aapkpObgrZLIIAwBoKVsTggCMwCjnVJxV3GoYmg3UlifS97tAW8rO9Z
nv8IZV300r+Bi/k19mT7LJgJvNr5ruWQVWX1rkmwFsiVd0jHEfzV+RteD2xx7JvYzaEFq7D+dkaO
PE7DTdNt5L1ZFxclgAKlS/Glve7aBRgoZ2/1pDqesx1mblFpYDPFqtpq13cGhL2oPw0iupW+/5Zw
rHJ68auJgmWX41Kh/Lb7Kov0F67+4JBBIsbUdTRKG1H15NbUqxgFAVafa/W2o4/Z8tKbB8pz9R6f
GwkKmJ4GKv3E2WznfaeLfhdQZQEKPACEALx7gOcWVVRdFKtzCvBxWyPUhHUiTP7CsdmZyEt9eoq7
xaTGScodrck/HtQnEHLmam7NH/SEebEgTxOQXEXWJNQSr4h1FRZK8gTaHGanNj9Nif/l9e55cpjO
UY+W7DJu+jvLYBbfx1AwTbx9eOlZrwp4ELNjXMg9nubY5EJi8TqGEZr3xOmildmFIC0IBgBnhATV
9+gJJzQXuEVAD35NfHf2kuIU7gywJ2Dx9qFnLJ+ZNjpMeSWQFY/rnusKL3TzlnFis544/Xq/0H9M
UmjD6rofanqI24yLuw7shfq+L+0Qn2ZlzXYFitTOdWL7QN77vbWMiMh2Uu4g1eJ+Hdh3WHywey4I
FyV+4pQiiBSr6olzD43VkBh8YfObaZNWjYYjbP6nER5mm9hHz2QajHqMx89z9Juc8PeMxD5tViZe
PySRzM2ey8mftsVYjUykOrb1El45gf3fEmq6fp87ZKCg4xA28e7ToiOvU2w9LYZpoHaUUNUNUrc4
XPttzAa+q9wm1MrHJliCHsVPsMLDyKvXCupo7SCL3rrW6+moN3ZNm/DFStoV15YAkMMXFKoFc4vp
KQoD+bWM2YTEbHY+bie/3wYxSrntRc8uI0tdeTAe1YCxtUQKmlAYmqdxDTtmCUnZtux+PF3foAZ7
KFsLpLp6OaqG5B9hhvhqeAci08sWV8W8LczyhGXVPbvCvDcn+ZY2xNwlaJFZDF98sgfagGBENev7
FofN0H9SZr4fqT0K6BfPbBvkDmTNVn2QK70v50FuRbDQdmVN1KGzXRYjOXIGYVh9dgShfjHaecIz
UO7r3nweoxeUtmw7B9+mPHl3biJOYDrEMx/0MRP6rdTj9zJ4O9m3+15ym5Q1Y/e6w0yE/Qv6tXpP
HL56ts/7yDeDw1Ez7iGoXFuCZxvJ5HVTLX5OElwcaqvRe6PPHkrHuhNacf6sPL5+7rdBYADlHPgz
g487CoK6cr1O9dj3G/u1DmZaXuksXx9C7umUcaSIdwYxAYljCn4rdV2VBcgqMr8FayN2jPK9ApqP
R3dARsC1U/jMYx0uwcnyPUDldYoCg5zJr94scCXqjhG69dpFlG/Q2naX+e3fmlU4XCBcgtTFRh/3
4hHT+Q/VOIc886j4jbq9GrqXldTXYsB3cAdA3Nh2jGtEW917BtKmHD3rZYQW1LkJYzF5hSxUoPu1
n+bQuDvHj7cuiYiLhrg7Fa7a54MHM1FTw7JsBa+MOigwNYFtytD2AqKmsLQwRqyhB2tmlidN7qE0
eobL5PUH5nHJkOu9x+wKX3LwkZnxt7K8txFTlRlU7/hQ97H7vWQQFjB4kzUWZ6Vz9+RU+tWKoy+M
IlDdFxUQTqEcy7KfsQueIw3gLaXHIx8cOJWpzeEnwRu8hpm9dY1x5Jtjp9mm07C6EzrHtguTNdu0
iucsmL7RU8VB2NZd7vhI1a7/PVe22EHSAuqnQSLMw3RWcREfRNz/ASheHZCa75r1A2Lxg9c6tPmB
dIPcuEAVD7LCFJbhbEzXRajxa39n+F11FBWHUj089QJPB/N2igNN0uJlAYhmcCHM9uoiF1R8zI8c
n7AaMt46gCOnHhcwR4GIhVWO57uCgLUx4/bkV0KsQMIXaxkPcTOeUp4enmQ3C2dSm6yESIqm3ZE6
dlrcG3MS5TthRt6h51u18TheAD/bqvt5IoMZ+2jepQQGCAuPJSrXj0DKGcCx3ZqGyZFRzfOhabk3
Etd6DcZk4kRDKMfP/jd7Z7IcuZFt218pqznSAHfAAZjduoPoWzZBMsjkBMYkmej7Hl//FpRlklKv
SnU1rwnNUhTJCATgfvycvdeuST2gV+ilmbZKcKItEp6TqhIMJYv6IvAPLQLlG4h6WizWvk1cGncc
A61bz/SPCbbOpYtlYZH2vuTsBkrMVgz2z0nZvQyz4zxDDbZAxGEskjaBMFnGzgKyGblX+OeDjAgx
EyFhnE23aTLBNC1AyBgJqG+Vf9WhnMX6VG+lTYJj4TdLvYUM1lBw0LTF0F3iDFI6F0Twe1ecrFVi
AbsFcZRswOuEKtgVcIiVjY1Ia2bXu0I51dgsr24N2bhH1pUPtBxylCOpJ6ebIEXBZA9g66PpCaPD
vowUV6d+6LoIRm63UAMJIqhQVqnbqn3oU75IiwOTWQUfCHOeU+Jwe8AQjLEUJGmRnLn41TLVkUw6
rrfNGpddxjX2NgvGgkN4hq8JzZOrH4bw2QhgmJVEeme238Ll6jZO3qWrHPQKZyT7GHbVk9dP5aIK
drFNMy6FYhSwX20IEQCF4MGT0pj7c2eHazt3IdOX7rdk7M/hQJewFNh6wuLJ6gCnOjZsSTHlLwE2
fdAUFqlwHPkzGsamHebYBIfnER3AnimOwhlHh3oy75tx5tw9FuOz1wcvCCDQDtBnNYh8WlkwtrCn
rZlpEisafvUcu9gXI90IJGWR5l5KZpXBrGdoue8iir09sI6VqaMxM8cRK26jTeuuzQoAFuEa+WC6
DgRkFws/sh/ckZqBNxBNDHoWCofBbI+Rx/SkLDhP25irUdH6R8EZ9kAo1WNnlMFWtjXqKvLccHCj
NWmdhd+kK1S6VFge6t1Y0hOamOrCTPMWDIHnnRIQk9Y6dMj8TZlkNsfIHhJh5n2qWF04MlDT1/Xe
YGVKMuuSTIjvECBR5HlQtNNs3/T5feo+0chjnD/qDGDYPjTPErd0Cinmhpxcr9b8rETwXvUoZ5FF
LFRPhzlu2nY5SBrrdfTha0ycASCh2UoJAuU/0++EKFBb4nU0eo4M5rOpA71JhituPkAcbQuTRyBh
iDGJHtDDPkxS4xA+AwwrpMyDidbZH2lEERrm5Hq1CFITiKtBX3tIV2YARteFs8D7irS1rTRGmJXa
qlByuyUC875RwX21mH/304GgUXs5J9JFZMkg/Q3JViyyvYjd7qSP5NiwSekz48JupwvF73QB4LoI
qgi7g+BLao94d+fPJKDv4Xs9rjarPw8taXYqSvgFGiSjLOeES7cWy0LN8bJtcWY5xbe08nhKkPL1
PTmaHk4U+hnIuSs0k76Wr1OnzbeDBpI0fHHb+mQbBclsMnjuC7SpdQoAkDQIZozXBFY16/74ze7s
Y5MnRAY1ZwiIV4kqFp74lu1w73ktxVL7mthMGj3PxgxouxhKBs4moXKfgLjeg4tnqlnTfWkT9dFS
8i+FDJhjO69lDz2DopuRHg3MHsV6UeElrDJ91ZraJQ4jHG3NycSCC1dh6Tngkvw0jbdp059ZKgcO
UHsk3OixmdGwoNbBDjXjyiXQZx1pnAbDyKJBMOGhwjw21giaS9N5tC3/MpnA+72hclfs8i+DBgou
09xNKapmX8Vy3ojmkUeF5Nb6aHoSjL0iQtwd9zqmRfHsksPA3YsGVsJELsL6TrRCwSIeQeEUnJoT
gXSqrd8xhp4VeiNEeQgPYmEfRAiZsia/HZDctONcAGLboCXuJ+c+SWhJtEAdKofjUNn7z1o+j5gY
3fSB+XWoeWjxtrBBKbWKjWo4NFP+3YukB3SYzk9UaHI9MetcSmUkx8ga8zWO51XRsGShE9vSNjrw
xN+LkqFxmbLulEzXgkKjy+hYUIsjUCmegLRlSmtLK5XTrZnYn44JHM12QEMXNV/KofI4xgbPTW8e
WDNuW12CzRbNJ0iZVy8c7E3VmQdPdKDr0IkEykQyyymH9j1dK7M+uPs+xW3mI9tdyQ5x13DnEqm5
iDM6dqOLB0C3QZskPFOLbuaPGTQHl+Ck+13mdfd+CexoiFIY+W3obEebqZo1ERGKNZ4EEW1FWnnB
gAGjn4cwjJwmh1ELoQ2STQlH8BA8JyMaVXBIvKNfhqmA2q2QI+2QmPFOM+wH0CoG2J/4QpwEmT9j
w6Xxgw2GBHpQ3QHIAmIu1PqOCZMRzie91PU4GAw5zEtTV/tRovR1pMC64OnR2tPScjdqwSvdk1Va
aSc/dw9RFJVLIzKoLTAEMIP191bX53CH6VSfh7p588PwQuyLvk9RRU/z7CQPqmHJao1lLaBipV9N
L2OM99RmD0WeNju/esDut517pSD6ZgE0E/ox5qzqzwksQnFiGWzcdUV4ozTc/JEbQOU0GH1tE6nS
Fe2mNaywTzF5UJOdgCZj8qYTc78MO45SZBVZ2O5XRobdQIpa3EBC2XjCdyEEZKfSZAKdS2IyJ/tS
t3gGBbhhL5+uYJ2nldPF30OXWj4zWKXcWeIjxCMRK8Rv+FvMoo129QyUDx45XQusvfrBC5m6JGxK
Y8lHwrS62uaJFnBcYK6mi9vUoAhPKCxokLdUGDqdFNPY4yosuUtLtIhzNOsEFECm0NMKm+55TNqF
S0MunK5CplCiaV2QPjwYCsMuZTfEA/tkh1Z6k+TmC9UZaxRF4IFqqb8PYkTyhTfsGDt2i9bpZkuZ
XCOS/qgLmGZkqh/9iSI8CJ9QTGY8tMD88TAudCSkHJQmgosJbQhsa9sJ4S+KlI4y98t33WdhcEp5
iVCjcDr+CHq2HpkhkdFzjrhJXrzXGmm4AWT31eSpE6zqdqE5dKxHdgavDdvVpM36NaND9Al9Cdo2
uUf7yrXXfYzVRDTZNm8waAoQDXanfW0iauV22rsaI7p6bpPgVdrVIpsgIybZwouGAMyMsfI1Ikma
QVsLgQYJw/ewzPWtMmKTAQv8spwy3W+sF/gJaj2534ccD6RA46pXaDnAAxjbQp2a4NqmwaFk3/UH
J10Bhvim7OwhUMFHMbfX0zah2740Os87TGV9xd9BlzTfkI/yWjhOevivR6/4/Mff3/MWfsV4+fTD
PPu9147zjU59r/7MqXf3piWh9h6Eb1pdt//6p3/49Wz3i6VM4TAuYjHTpYEf7odfj+8YJnZLrHK2
5drK4i9mSGEx5Un5xXBN/itgKcdVpmP+6teT4ovpKGSWEsetaZi6+it+Pcx5P9v1OPnqJB3Zit9m
GbgJ/2DXK9uYo3lTRju3oLs2xnQGE87o+sQkyVN68y4s/2AziVsEqCNuEsB0Vcn5g1funlImE3yh
ORa4oILbPnmE9kgat+4izPXhKY3fRyec1rY/O43xrbFQ2cmqHnlALLOPKTmaPQ7v8h5l8DdJHyNs
92XQzNZo6NVQgk6VNRFxVZQGZXK0JcXyoBFde5y8ApVyy95kxs5wqZocbDk25zYxGTT73sqZgFZP
RNkzlJu+ZvA+TmWIDi/0xy1hvGhsg44+gU/wJrrDTejMNSOtklPq9O5J05ZNPMHXGsttn7cMU8OA
Y2aRBJu8c9gZ8VeMaBC2oW0ynIz7z8gR6Zt2QxIR381HLJ7FyoyabUR0+wP6ZraN2tyEI3sXwmpC
+FqqCsgZnyEJ74dyigPYdeFOKJ1AApZCeosPJsif24GQzgXxhIQwOIp4aoCnIuugcxreHfqA9UhJ
MCCe3kQZNDIYCgsaswCrfMPewpdKvoGIjLekTsHUcqJ32gYIGKoOPDGuGrLr+FLl+otbTYyF28pE
EJTjS6pCGouaeRqC+gwzCJSv7z7GlXuwkDwecuxkEcnVsYsNBf8RcwFtp4bSvjA4rNeu0WZnT17j
aTC3re5u/MG7JpFLzTp0r66Hlqevkb/VeD05EGUbJavv0i3V/VjFkIENlJf5HIzujmtkd92WceJ5
NjfvPbz2wFNatu1cu4JPt3YZQla8JIS11EXJfHM+vGDQQeOQ6kAdcuikaS3WicPZA677sU5T8oxt
+4NDmv+oNd+QpdqVmsNJumtu5g9UpJ+GU7xEcS/P4YyGaZ2bvgZgSUdaLhXKiYmnomRDJEkqXILT
sDYcidPTaJdnw0XsX7TKw0VPk4mziX+uMgZABQG7dY3gNZ/HXSFSe+YJFBDWAUHtsYbBQadHGZhu
qk0DwevRaREXZ3mKPGEUMfWOdTc09Yjpit3ENergyJRTufGHRpToOmo40YytfXGJiaFbUQYn32ys
TeuZqwBc71/fFs7he8V45XvzP7Pj+z0vxopDdfO///PTv/6jwfv8sHn842/46RfW//vLt/3PfPXW
vP30j3XWhM14337OK3ndJj/++D//z//rN//2+ctveRz/L/sCS/G/d3Af39qwCuN/sSHwY//cEJwv
NuZoHa82hwSLJffXDcH5YlpK5z+xIfy2F4gvQrI74No2EYza+m/ebWl8cXV7tnobFvuLNM2/shcY
Ogbx31u3Td1mf1AGW4swgdc4+s/W7drD2U0SOUDzXnH+VyFhCdPEvapn7SmtPpjukFVvhrPTrLvP
pMWZOVRPFcUpUafqu5+SjZxHmB1jVm1OFNPXtlI3dZ7Gt6M7PtTegHatv0mnQW5qLwD9lNDFMqZP
ve6yJazCYhtbD8TFePiZc3fXC5t4K0nNF0jto1QRoH9WkhVwE6jTst73Q7QzkvITFglC8/4zHeqr
7BgbIiTZ9Bkn3RAR847sLMYL7Vo4c5/kF1ZKgoyrsPERorZgo3J0cPdV6q5JXa5vk74/lISALQGa
h4tIzFINQgDhUSQ3HqBbhP4c6NpIDkuaRNlSMTr0jfASybZ87XzygCqUilBF2lsxmhghYlZ9PbJw
zBFBJ/VyAv8Ovdltp3o1BAjaQ8DClwgr4GoYR3rIjExGj3xx+Iek8vrGXax793mO9LSxi0PTIbhv
0D8Tw8dKyOT6EU1LdUhKawNMSeahfXAoHuE6NOuS6PNNaJbdNs5dROjZeK/bibl2TB9JXz5Fu/+u
DP9hZRA8k/9+UTh8VvXn+NOaMP/Aj+VAE1/op0vpuqbpSIq++dH/USDyLUGhB8/BVroQUjosFf+s
EE33i+AJNWxXCkM4LmXgr0QH6kpFKIlDdcmzLC33r6wKP68J4CBM19EpQk0JcIKXx9/5Pc6hbYOG
sSYPXp59Ig7HpDfho6zz2VtFDxafyu8uzd0PUMTfsja9o7fX1P/4+7/6e4YJb4xVyJQ82j//vXio
jagc8DsGoK/ER08WYXcdxceQHjur/w9/zPgZVvHj3Rm2I2zXMISts4D+9O6YPJSaoc/8OCQbyXT1
d1pxGxFq5FW4JxQgl2bRCrjwrF3Un/BqMmOj9IvUkR9S6P35e7f+UI3zeixdt6jHOS4Yts4B4OfX
I9BajFo0H/3U9FABlsFgMGak2VUBMo4ePfK7VcsVlHHS6k+GS6Pfi3eYL++w2NHR9QjP/Qb+CZWN
cvZGBgdglAcafQcsx/fErN+AVYdxoG6TSn0b/ew0R3iWuTiWgAwCsARxdSXIfWd0j3X73UB0WuIw
hDM0mwVIdi420tYW+qec/fRoVvLum5Skh7c0iBeUpBAroFjX17ZgRNHcskbjHGCCZTariPwkretY
KFOGYFxuh0h1PDN0Xxo60xC3LO6qOUy2J2Yzo8LM6SnN74E428VITGkC3FZhB2PUCMp+3Q4zCpoJ
bMzfQoVgyg90MWB/JnSgCfZHgk3bFs1jA543XGgg9ByD0zlvygWECo/fH6gis6VAiW7bO7NfdTkc
qeC2rW9VNCH+AY8PINcN0T3CMqmMZV1Oi9G4WsSd81FhP0E4iwtfMhdw4xU96ZF/VRjOgmy2b36E
E8NJdIItjZnyOs3sVq6fT4Ry88qRA9Gdu0z5U3JKdg24BI5QjJhHvNByxYlkbXHFnfgasgs7+kbg
ldQcTvkM73jymvzKe/biu75chPhIGgYfAnrtsB/GawJgnD7RCiEXIyg0JXXNfBhiWYciccQ545uL
iqs3MX2tqhOh6oukTphpuUuhFWvkp/2HgOBSFq+j9VE4CRKYmVivr30+ivklmBD7e9KKHPTzTCZp
NTXLtIOt2nYoSMBXAvB2iU9lWicxBDtwlYQT3c9vd+J+mTw4p4xYQiStacj5kvZIr30k0ymvXxmZ
ud0lLu8Zhcy9PI8x6RDIVRhC4y9v8Q8vFGKbLPvoJs5lo1jZzEehXqLGuZUwmPNXi08v43OCQ7+a
6qs2vRpY+zsSGiOQ/ob/afCxK+b40UPdc5vwudTIlxQSfAl9QptxFqO7RJe/jCRJS3wPoMhy/v/m
zyFswJJQHcj2Ume3Gk+koiE8MlNnm2dyNltEIlRKIKDW9FzXqHzY+REe0bubEYn02Zk7IyIMq7Xn
xMccGQIdb7fwdhYHvqFPV2WqLRwutO5e5ndoRJ8Bn3JtcpmxgXidttaRCTOy35mNv0Xk1CQawwDY
1zyzFZ1V2JzI7PGRYQEgUWdZRDwK0WfFTZzWIKCw9vAuw+7TyLdW+THwweoMa0NuPo/bhks5j5lS
eKxdxsXUkUdqXAlarbld3CChY35WrSIzOZWWc2VFW6tieiq04d2okEK06bmphieZm6s0Ns8NIp9S
8Kvhz1jwUyJ9yVmJs/2O09TK5fXO39XBK2B+Xlb2176wEAaA87MkRrDP+TweJ6+hD32rILEX0XtX
Xg2DIqytNkn+kReIsbiiDcM8Yz3vTcNwb5sPBh9X7umbgAlp3n8KuPp2D5g9RaGVcE/xKQU1ApFy
G0V0gcdqWxPTPtDWtrgvwUNy4Fy1Kr4P4PPrJeUvS0iX0orj9upUuMi4QkzneFa4F8HKFIjMVfk5
t0Ft8+KJ1yh+w+61LPJyk2TOt6wyD1anbqaWZYgFzyscAuBeE5J1gpeEPPgoZQXkl88PKs8B407a
toBHeEnz7mQwszdncpkhV5bBAqbiXcU9rEVXhq01SLCJebzFs5iUH/jDFoTElcMVxjhjUm7f9HPk
AbTtfcSLNXtU2PDU53VcD1KkbKxgM7t7IK8Bn6Hm420Ft+7DBYJ4WdP3tJm4EP29ECM2SUgeWnlb
tsCYS7HpB53ZPg0IJhQ64mYKfRDeVTK8V7XGoFwgq0KfDwscwnZSv1C5r8h7WdqQYQebDwUJVjim
O5FZBLux/qafOmr83uMO5kORXJjUvuQ4HFtxqZjQcJPmagS0aa0KFCk9OTG875jPuG8mUEBqL/BJ
IHVieStRZOEjYQPCAP/LJxezhinIgqyJFjd8TGya6wP+I+DJHHY6nf5Bw/1cuV8LCwNxY57alH6L
Gc+3tv9fHNqfF862cKE6/Wnx/IhulGkPiisaFD/O6fuPf/z915/8UUVTvH2RpmFQy82cM2XTxvxR
ROPv/KILpmiSPySEUL91WTXnC8UzIDVLUPtZuu0YvxbRmvsFAQXtPopuaUpq7b/EReOvUrn9hkWD
9UeL1RSc7/ldGLIlL/D3dTQpnZnZFGUCgAwpnAsadBvRSMrsULtk1AxGMnbPtkOMRlMSYevNgSf5
kO7nnBsAD3dT9AbRcVmMUXjbB5rLELv4nPy6X2alyo6ODOoVtB+ZWKehdTeIatOj5iDUCjwBgto+
FXbvH7MmeECGj94xZJGIu2Y86v1l6gp1O3rRN/QZZYjYmYHrRreS9NDa9EjrrsM+QjTeWsuzA9TV
ikS6fZGTVxJ6qN06N8I9StPLqDL5xGyk7KJwSzTSfpyNXwmy8rFX+aH2K9wgeuWsHPQaKPSnMxq3
h2ZiM8WOcUGBpy3aYKxWllkmq1nVWAa9tulbtk0Q69VOG5073asrhrhAs8wovJJL/50xvbMlgfRI
liytUH/IDgWRuUiEGNtbZaIzVnoukhhb+WTuu7HaN8kdNrZg05rAvpQJGNNpjDdn1Mp1tm3id7xU
ND2Ed2+N5i1kyRy7UAYYvhkhubC6GB003FpP9k4STEiJYFqKMD5ig93VjADAYedIvF2sy0Ggl1vE
0/q+cOxj3GoIv+nVns2ke9IqtoPB0Jeebj1jqcI443jM3+1hHXVf//xoQQfn/78BedgU/WOOV7T6
/9DcyeE9Tx0wOqxwUblp44mw8g5dELHBNWSMbjqMUw5/CvmxJ5PhCI/gqjWdSX6s+wRSst+RbXAT
00BlXlXma8qQWSjs+xd0Se9G02N0gkk7+pW+yunREHNtEWeh36PO+R4WihUWfM0abRo1KN7gxg8h
omM1eNZu60GtpqgzHkeY6XuRBjBtHG3l4+vFffMwJs1uTAjR9Wv9XtfUU9KTVKENBL0FUVGs3CkV
89aNRg+kQps48iXI5mxUFL62CqK1I4gssKeSQlOV7jac0LXlzPV22eClW+7NaYc7oVlhyyLFRXu1
uFEJyOL+o2VNlwagKamM8f1EMIGLLXqXNNFZ04nDyBTvWXnyuWWGeSw9EoyaosBUTCxtZJdovixz
1SRql9ijxh6a6zsXsBsWDO0OIx9YiRYlBJHmoH2hZ+B74YyCIaMnixrhN7FDmqknGzUCxyOT8H3I
8hhSq4JXMPgnuskmoZoEpWe01lamZsRHOuLXitiNSR/EPcb6rcEysoPNUBxjC0MQTPN0IQcU4lDE
dXy7YbjMDBzWdpCO+3gmTuX5d5yVYle1Zn+rdURTGare2EY53smkq/YtpuSgHj6HKnDP7KrHJEoQ
K2SwZRkm1TBdCv0UzF8wvnzirYo3dQ+trq0R1XSjfsFa+hBVcccnZAQMuW0cZHkgcUn1SYGqlBwh
fxrDPRTBVwD+Z6rJ4ehwJNY5uqIgycRhqrSdQ/rqUpmku6PUVEu9EOauQxOBRpZMgkL3vsUUV5Cm
khdEUEt30kIi7AztvgoG4EbMlsi3xko337FZLpYtiomTsQF7qI2juDYuBKwO28w6iU4OP31AV/KU
cJg6RS6tv7zjZyZNbTp/jB5lgRRTVzkIxvIBqE1608emtTWGkdTkesjv9UoDmafbt8rHedwZIDwK
KB1r6VKL+YMK1mYUj5toKHGGuuDma8fbZIbDLKqTt0j4SB3CNpBk3hOw9PDU++Z84iQg1BfQwZyJ
pciykaoFWjrtY1BkqsrKPcgkaHMw/2nR0ljQ3DJ7SDtFJDv20JOXDChtYLavYE+Jg2Gn6TXsw01p
IWWFSF7sCXYD5jTqOB8c59WWRkOeoUZeTt2XazXQGq3jEqalzFdNZXfEZUjzRAY9csDWOvk+vsjC
58F3xtDlJA/Ckhe/sxjKbSmrnFNvmYeqNC1YfqI5GTypS8azEf45EFDQd1DatrgfK88xL9xTckND
twAp5oP78NGgId58aD3ntUlGPJLhMBsrEJSapFjtTZXuIkaHyE754gYTMU5CndsRq2NcObclErhj
JuUTYXDdyfIMLCjkhZNfmh/hg0dHHQUcCcUEa1T3VuzQ/MiqPZf7ncQROuSFbu+6uCBlZM5EoVJm
xNbiMLTaAJMgPPl9KGtz2YE1xWbm7xws4bvOsvBkT1aKtAZJCW6xnQOheiYQkEA/fG/FeGNOQ7/C
Y7ep8sZYVUWDwmaCBGZxcnXTeUeL7WBPVp3LWEsHaiP8bhOBL09QOS8B55S4YxwHIpTLY+y2b0Ra
0xoqpvXQcxUcwotuhHWx8cosShM1dpScvSDBOt363zj82IsAqYqRdS31gYQ0hqVNXpw2i09gHDe2
JJ+mQ9BYdB2IR0vG+yx6LKLnspR42FzSaOyJZCaFXYJZGZry2I5J9NLHI9b3jZph79hxX4uMHn6o
l/eN28ujg0KTZNWmmurnxDSxJaOHmYw6WXecHMogGJ8S4bDymONZ76DJNRp1SOtUj24Y64csJcij
m2g8hSZGTmJk8ZvLV8+Ut12EZ8t2+hddXMvYQpOBBlqblbMwkQElCYIUgNojYNOI8Ism1saALWIS
A3dGwgAEIh8IJAtdMWpzxIL+GfUIJz5ixy3041gnEAZ2dB/0qtt2DTS4zppAkQj3IUb4gyeZw1AQ
G2tWbO8Q6V+bdPCXmhWXKy9M02M5p26HOZkrJYlnQSOxeLlk4pJZhpucWSIOLEkw4WR8tKJkbqrb
xDnNphiUfmrt5UG66KuxW1Zwt5aifinyBhLesGceWIC6JUSXG7NjzLlgHBmftR6bZ9iT4xIwYRmj
ABFn5N22ySaOuLEL3DlFDAtIq9ttb+pYpvmMVxo9XWxBqbn2Q1Qyfgb8Irc77k8Oa7ioxZLP7isF
DEJyylleB8CNTjyzITLwmLO4hE0pqaUgyBBKCJa4rw6M0kOj5CMcPW1dkebYVY69yMzqRZH9sYgY
bGdEG7GMR1svYAAOVCtekjeyzJG/nglxXYFiyfZ2oT2NcTwBrVM5noP81ouAyhdZRdcwC8CZhAZk
RcJ8pHdD7uhOkrayUoBlRZmfatL59hjKC/KdxHRwO99cGahQwSYW7XGK0MxVBnVe7MFDAlCidprn
1tvaH4BV6aQxtXMsutumA5uF7x18JN7Usq129PCPbPUBmZ9lYKnMjdHbDiXeq9KA0tLYHOXTvOxO
0jBws7fiSIQyiRmVosyU+IOyYugvcgSC01PhVvKmZzVYyNEzzzVhFFtrXpJUl5PpGbrANKJxJ8Qd
R/F4bTUQGGmzP6B2BmaAdZNqE8MRdQ/xSHAdbst0PBejePJo1aGUX+ryM3Pj+6TFXWeoB518SqtG
Wl+PNkdqC4eOSWMn0NQuc/jMFZE+2wKsHoJHOgNAikvXHw8msl4rQyZZdAm5C7E6qagBgpsqZBvt
eeha59YC3Vsaxp2eaR/aRMxwxJollToQ+dlyKPQwlDL5oPnnmnvQbPsioNKbfPGQeTR4awWUnE1k
J2IfAkjifWT4YbcpLb3JM7ITYrdG4RUh3lYL36SZ9+susD+MXuyaIIJ2N50KS0fkV9cvaK/3eop0
rnXYQRFrk8HbdmvyOiSBVbA3w25lKYF6LM0emzgb8GNiExEj3CXcOqwDk8soP3RPIIt7Pxf7CrM6
fJD65EIA3gxpcQmmEfXfOpWkEiHJpmoO6LzTl6nGkwlxOcRHmMmu3makl7Yd6nIiY7OTzLQJtf+T
DQFkPZG+RLS3v+FUdmMa5ZYtBJINSNwiWxsZqjBf1dExCbtl4p/2UVYehsZ94ND5RMQO4861hhm4
GgJC4idj3lLHQ66BrSJaQq3pS5I1S9Ed+QVaanJIy9wU9CFFuDUL9yDrAWZRKbdkw5XILkEm1UwC
Oq5CXoJdaujFJGjUSFWDR6QbLGWp9p5a/on7LSyRIBu12meVuHqiIAxDZ96KZB8D0JsWyjWzEpwE
CLtH0HDr3oL0Q1eIlANzqXrtHRD+Psnj76NHG0bqTIyxnbotyAXasjQpLWrYzmSBXPUx3yD5mBUY
Ht2fn6LEfEr/6RTPxI1GgWTuxgnK0P9wiJp0q0oqqwSSEUUPkbOzS2sFtVRHdZmcqqp9JcYOf13J
Ulb7DwFVoW/qm6HDLpbNRQDjpBHlPLOJFFPLUoLiC3Fh5APHI79gO/nl9f6Xr//vtHvCYnr67yex
z7SR/rZ4y34SaPzyMz/aSNL6YtnShddHt2juB/3aRpLml1mzYekIMfjwaeH8OopFkYf6Qgmb3g7z
UVaCX7tICDSkySTPQZphi1++9Ys4Bn3KP0ehSFsQy/z279+PRi2LftTvbj9+g6ubNKVMQnYcBrJ/
FGgg6K0BUzqosKMU7wgchsQCSmbo9HncSaFJ0wsJXC2R1TGvsspGPKw4bQZZdsgtTcvBoXrDjTZm
7KxagyT7IKcsouECj5+u8pjeVSQFLdB4408Jm+9BaUrmLh4UUng6NyObNAR4j4kOa29wnVSEWMRM
KvyiDSXW1HYJ4mtfjQYHAi+AHEhJ7FoI4NKQnYXisEuxWbq6A8cG5RiIS0gpdfE1USk9XN/GFQy4
bGFazrM3NR+oid/ieDxY47QaanUobONmzP0tWcUXOynvIoOnrCneIw4kdmtvBFJ3dIqHoDR2Tasf
g2B6op5+FOU8cvBv9VKeFA4KEKvkh+LmjJpzP03PqgwOPjOnrhJEmmccP4MKB0bG+CtrXgKRPleM
Zhea3bz6UrtLk5IU9OBc+s2hCtIX7BQvRdPgHNQ3bRfuCzFgw3BPeirPAr1ha3Le0ttqdpKpkvZa
d+0mQAu+2+wy0gQXdmifS7IX49z5GvTNTT25O/zZFmM+7d4MwgfdaE56Wd84Lq8pCUFfjY52sB3t
WGTkm9eYlMlEWKcMBaCazu7iYWO6cke69RIMPHmXxj0Ou7XKIPcL5zEmDI+Q1acuZmQMfAukLKeK
RjmbYuzRsVgv7HOERZGdxblwS4+IPD0fOnvX9rsQRDHG3u9eVkIOc+tbyyMTj6CsIUi2MUyVXifi
rtLvufRHYCZELJEI4Kdvrpp2WKjPQJvv7dE5C9c7hhZpPLp2wZfOIKSLPr3KfyHa6sTZ7zlEN76X
boaFsygpmCfyfqUw9yL3n7MIwZwW5hITlfjuue1LMIeOIamThkvUY0ArVQn8jogAHZx8RV+8p7lx
H04tXmfNog5NHlxzjvRMk93QNG+FqT+qlIGBZp8jgnsWWBwAhIScz/VoAHc69sTS1+uppf1XGW++
X7IDjv4WJ9djVUT7ITZOyu++FzX8rLRIIXVbD3lckG6Yo+fJjq5d7v3Bftay/KJlJEs3rXyq56qn
tD/hEw0cHd2vNoSxtrAeJhKo5mbbKRmbFfX1VUvVvdt5D3oxvbcl3hcTfDA3cvyWZuG5ivGFJPNY
TDMcbyms4OJW7Q0ahxzYnPpoau9uSoGqKK/dxSJ4CXX3rFp50tJuXBcYjAYmLJ3TN8T7asehDO/c
OY2Z/tIBnzkJEhVVZlFOt1WFpsoX27Ron8Moog2aP0fe9Mh5Zlz7XtWso0g37klmAFUfhsXRklBz
iGxgMOxSnrhufRNrsLUal3N3aWvf4dpdukRb44cGtCOs50oF0ynRugtDoRkpoBPg7ff0aRsdDmB8
qC2dtmWoX8XIaKekrjxYKeEcYvaldlWrU8kPRCmNRCCZC5qA9m2jp+V9HGr5Ks2D244ssq2EtHCq
w+pmIqQUsmUiP81APKRcoW0Y8ISKHkqEYe0ieOe4/v4fdeexHDmSZusnwhiEAw5sGVozGJS5gZFJ
Elo69NPPB3bfKdEz03YXd3E3YSxmVlUwCDh+cc53RvaqDu0Ndl028aPd3yZhAnwy0w1oDgwggqDr
xkZXRZW50aLsaFflFwaqWwcPaDHiinzTR3maOlxK3eADpCRCFqnbBVjut5maX6ZhP4oOwCIx4Ysp
67dhal4gemKcMsSa8AlxqZ3q29KVhuZVrdDr4UFK2mvs4boEkEGbBmp5EUJpxhjJCFolQ0dO3YAN
gkhkFp+PluvnK1vU9YOR2mypGzXsECYeWwNQB6st4qy9VF87NiW8mdfnRO+2iF1v2FLCFW4S4JeS
DSfV8X1jJReH6AF6PRRxca6u4DtvXVs+S/xZCzCOp1Qab3APqVhJ1LKKk1PE27HrPwc5D9q8ke20
OhB6Sv0a21508Atap4QweBBBMloCms2Oug3Pu7EUi+4h2UKP809abVAkN6W7VClXrFuneB2NmFW1
q9e7DqHuwe7ZWSIxJE2W5hzmFe7OMWWU2MJyX9Q9M8nGSpkuOkDpWlIbkCNsR6WajRDOgAXHxmId
th4X3Pjt1SBaNR3DoI3wj+5JzzGOWWRQwVFml+2Zy5CEgZ2l9+IgC/kSxKIgmQx2YSbdew5Qil0v
3ugNeCbLWUTBHFpVvarSP3klgBg+ipuXgs5nH2KM9ZsmgS8bGhYqu+YTsZL42SIKSxpmRGo6OOe0
V09VDJu2kASKdYLep7fsHd67LUOFRZXyL8wKjia11hJGZtBwD+ri6o8k0AomjXMMSQUUOGV0bIAW
GSo8Kc6SnMNtAwclYtEZUhdglVwKuj1lc03rFrZ83NaoYdRvSC+3qeueE394xfPygln67MfJecwE
mkrL3gaacxANUwPXGT6tmjWxJe8n5W0sLXtQ1Rz8hWm01r/QO/0qMvmBK5PGPsIt4Js46cwxezYa
u2NFBfZURB9exg80ZLAkyRjFFRi1p76YzZ9Ool96NjWUMtG51JLsaKkeemoVefrBYkO0bLgtdmwP
nY8A0MqvmGhH0Mo66q4wMZ+KcggxS1uv8K4wECjfPmW4jT6BrHPIZ41N8gUpohZ4zUBbdYL0r8gU
kvsiCTe21f8qCkJRMzhXqS/ru/8HdfxLlETl12f0/v+DltpgDfs/1+k7aLp/3vYCqPs/eknH+g+6
L0EVTh1MkNUfJbpg0TtX2bOfRZiWa/6pRPfQXCNuxoKJnlI3LZZj/8y/Mu3/YMsrcavo1O+z1+b/
Ri1pzgK9PxpEacnZ5+faHiXs/A7suYH8c/oVYa1sWQKmUFN0LYhCxO8bmMt6CgF/Oc1Xa3lA9er2
ZIeg5dxhjmiwTGCArqxXZdefFDsSjdgEcBQcsbHEWkNoM7MKY1mxJxcOhVgOnZdBkvaBMuKRHJlj
p+GWsVPXW+IKBWNep9H6T5//P3uRP/ce1l91mfxgYs4bM2Aa6WCE2Iv/9QdL2bwkScb4yBN03BZk
DR5ZWrhqUhRAmd231NtTdmda7XSwwyk/BQV6uxFE+LMw0vUQFPVek5KHu4FPfgxDmOV2emtqP7uD
rYgDI+IB0OOX2iDBzpZ26E1r04IOz9qf3Rein7T3/Z2LSntXc0iRlrMknLy+V4ewYaG3mAa0ZK1L
OdjBfiE1C76ED5H633wSxr98EmhyjbmtY5kqaPtmTemffsUN48WC8sKADQC+L3KK9mQV6OXZXPd7
nof9OrHwobrxUF/wvrIiPGQEp8rJnU565lirtrRYmpP2sI6Yxaz0MgLmqSz5j+b/f2wXxd+6RUva
ti64pi3esMev7G/XYleNMoSKZSw97wR96beBBAE+EXFA+Lo2BqGits2nLwGdb1qz5FsHCrhzHxeI
ssyRtwdDIB3rgUmzDzusH/YET+yZwYaH0UOiY+XeroFk0AGIuUSEoKpUf3LtLn9kzHse8hWwdfJH
6k9v3lOQ6nJI50k+1kx1CWW0cUKY2DBKKnZxmMoHN9AWjpue//dL1/xvPgfbcHQkvhIpBxfyX39h
US0dh4vIXJq0sGEXyEcxxEepVYdOq9q9qZ4rFzFfWzvlOsDJv2GrrZYhj8WtZoVnAKpUWmO6q9y7
oQwea7cfT57VEL2ZP+ixRLfyXyfdf3OnGUws/nqEUGoJy7UdiR7Y8TyOvj9fX3ZjZKBdud+d0KyX
eeMXBBfwmJ4gOC6rpKH38i1mRoV2Cd0g3Jgdcap2DUsTll52jj371Qxz7eAG8Nf+9/eG6Pxf3xxw
DXCZ1KGCDI6/XVNQZhqQtY69HKQmVkOZPXesGlYY4TVqi/je6fpjHofZ/FyEABZ35O8N4inhrZ2i
HoFoQDTRdug8d6Xgu81R12vHzIqzMkHY0pq9uFPKAhT1wUHRclGIMpcll4HBaFExt3QgHgjjAIkW
plyuTnyS3moqDXcjoJhsCA5MDnP0iVcdhaZD0QEKuMuH4jVp0gdqv+JsjAi5OOoOgAOgJSFFvVZt
9W10DumburOjQthCmBEHqN0guZHIapyNiyQPkNd4l6xNhiucDTajJfkyJcLBPGbc0ydvadYUV+o0
OICDglpRug9NhkhaT4z3volYIaDAXo+Uy2sA3t+Fy0Y0IuwLgFaob0vydbZ+FyF7UOleG0Lytxov
enXKhBmMp7F1i4aTO7Ym4QvympEutmI+Uq1F0sEdc0krIIPiLgjK7qY6lunxrmV9uAvHrNk45G61
rjdcDQbYiyyoW0ohmuIBuCGaHGGyVjPZMFtsFQxyYP2pCA8/X7XgCBjJy3tMdAdmT4QxRWpXDaHJ
iJppczeiW7XbdaIhHBg68aBLIq3a4b6jctWlSo+R5jcvzPqrVZoADkaCMLbZOkOfsHaDqlo0bkoo
NIr7Ddd0SwyfKY7FUN8ZVaAgeDOp7lst2oPamyOOkIgybA3eA1tupCL2tkmA8YUpI318g6a+tapZ
a6L05oWmYQtlz32tB7FgRmY92eRRHSat/mXGg76kUyXXqyWh3k2TSxaSwDH1MA7iOijXN1TnxZHc
Vk5ozzw0hsXgg/WTWcXoGtruczTVzRSt9RZEcok8xNhDYOY90InsEWjqy8rhrWfOjM2acvfmRNoq
6zW4MH1DErE9tgIJbcCTKmh3bqLt/LAjazYiHLvPoZZ2XSKXHUDJW+nl06Y0G41k9hzotAuxSyWx
fpmnkcDSoJTY7bXnKjqy0DWvRZfbp6midwKE25GF9ox/Nz9h64STYd40uyCYNzSuemXalyaHEVYl
H6b/6ZSEOAAAnHPnm3YTNqBQUsMaN1UPLdTrzQKrAVM4qw/IocmT9uT75r87Yv71tHbwv+FsxuQs
dIR3fz3+ErsstDAQcgnwnWu+jvxz4TQPWLKQ2Q7GI2PRI6Yrd6+8EDSNy7COLdZLDEUBJCpxTSUq
4hVwaXs1E34Vil43SkFqOOljVNLyhAMg5H9zLv79WMRrg1pQGsTazQa6H/HVn2qCfJx0n4UZa1rz
OPq6fBBklcM+FDtYYdO+cFcFJj8AGdZwxYl2cmV3TUP8V9Og67Dj2Vppxb2Q6EiQKWVEA3M+lt54
VFOIABjhi2zEKc5H9e8ejn9/2szvnBkw02ushBKx418/bqLcQnaVwkNt0HqLtg52mR2bjBXMBz7g
4dKKGSxfez5RQz3ZYTk6XTQ0/rJq+vUYMW8VowIoFqqSEDMZHGLWiYM1tqspAXLRRONzNHRQnsh/
22omYN2xE2wiUcT/778DPu9/+S0ArTbI4KM001FJ/f3hhJ2oFujXi1UfEufne/3SLGoBGbBKHj1y
6ObN/iNZarO6SHsOaTK2dqUecxs07xDETIWVgUTFLve9b+5gK3whxrkrmJPvEpdFVp+TngZJExBi
VoZLp0V2k6eEhlr9nDtUcVDqbbC0SMOKkSyd9aBESV6Z0DWic4vb8FKD1O7Y/t41U5ftiSK4NU53
gvoULkt4Vssu5L43/Gda2mxpuPkDiRTFfugJbWxA+noDbgMudHXv+ojnx/InJCA58dnyqMyi6uhH
sC/r6i1wiRJJg1ye2uk99u0ByUxlKuIBXJ/Q0lXHqo9/xYzEnkvD2vf00B2imr0A0nX848VzM28X
uED/5u8bbcbKzZRzUR7vlc6ja1Bo3t3Sshj0wS5S8TaKWYFBQFkht0qhaQEaT6uh30+R+uhH5A1N
Jp09UshNWgCfsrGY7fRp2OFnNg+yE08lz/CtCptjV0TFRYFu4bt739cd0MI4WRyPJ6xGZDzjbrbq
odEfzfBqETx8YIqNQN7JT23Z5ydNZfmpnA5eGYankUxZ0koo7Jz6M6cjJGE7EqfKg+zLjEyJ01CI
CKmgByylUpCx3I7BTKZflFVOGxJyiD5J5Ec8TuWp1LunUWjxQ2IzGx2Q/wNk75ZWYQynUU42U+7x
VzcnA2vidwsxUiAfu469nj4FvXtApMPcKIe+XHRoTzwgMQtw8+Ye/YS7iE3kK1zlV3+QLjFGqFjj
oDBQ4lf5HuVauZQhV6uvcFlY703fvyXWNoyybseHGj4g2iwOdeU99AVdGZZi1hDap6r0elsNpb0h
C/yrCee4jwqfjx2aH44aSUCJp7PuBNkvg78FcCrdVCC/tiMC+WoIEBtJ68B/Xq1i70RIQYeOgLLD
qLwzooJuK8rUXE31ptNMYwFjCuxw3D01SE7CNt8wbCQOyxCwmpE0CuNad6G96VvW+oLBpBBZtW+S
4jiYFdHwbWit4di+xOCyBm9G9Fo5VlYrxkVcW/hN4l8cQyBw8uwRkLWz8QrnlsBsZtVRy1XbFe2V
W6NgMrxrugomQ+wcilFBre/G+Uleb9u4BYia60++m2FXDkVz6G3fWthgAfFwrZOmGrZ9GLKFgoXg
tiNPogBZiuFEa64xIFACRQ3o66HGw+FV09WfthL9251tR8lR70rSQMwJOZybzOijYBsM1SO5WMk6
aPw75Yb5AT/2XdL64IDgEQ17TwegGgm28zUDvR0BXZys147cw73RYwCJ+/JX3bSHfDR/521AtEHa
V/cynToe18hDyYwYTxxhBH+2Ho4WR7T0arwgfvlGvPG7oxtkUGb8Mi2/vqPl0Xk8Ru+JCyUN7TZ3
B20v/y9znVUjHMWuf4XWKDbAiDkyQUBGc4iANWdckvNG5o3WkL7CnPmzSPPpHMPtORtB2m6hB/kA
u3x8TYz611ZThBgKmYDUfmc9+ZJ0sEiRCDug/CRRFIEoasK0IlsDyNpdrfSIhKD+WyKqXtjK1za5
ZhK1VhFfC4V8M5YA6PAPkcic00IDWqAF3praVN9rTWWtp26Il0nkE6lSeOc+4yOPh/RqoiqtgyB7
5hAyr9JUu4lIFVFk2aWl4FqOObPPqMET6bdNdnTGZI7AqWK08qgscYtk60mS2df0y6oU5SOMT+eR
BN+L1iO8oyrYJ/rQs17MhpOy0TJWiGqVVA9+NFW7umEy4QFMopHOw7VqURk1iCRbxIjEydjEc2nm
Q3jTu+qG+74EhGYg78y7J9sds4eyVO86udbPvN/XeoyeMkP0rENbBrE5LUjq++ToxV60TIUCdD+J
bD+yfkGLM3s4i1J/gKipP6TsW8gfeM8QWm6toRzZG+zZjgaHstQgIc5fmWXdLaoMiiDZ1dbRrVkR
/Xwlu3LDf8rdUVO+C/gba19D08uFnsTHcRzesrocNwRxNfRmdVQuwkUaWcPKCsr6QqJQu7J7sjyS
tNVPXib0U9VKrLYpwb+twYA2Gl38UzqWA4cfbA/5SSPLhqxUe1sHqtxZlnmz28pGqmgG2DXbD6hj
4KsOSoeKOjM/0hMP5vTUjX6KeYmbHsjKYSJ8/RAkrreDerJjC3btFYYuFagL+nNm6UG1aVLbP6KQ
++fLMKX+8ed7SeOqVaqHkFUSzV7FCRtRpWNf9RPUudpQ3Zsem5pi3Lga9iuidzCldjrVc4eUuQXy
dR7TD1Kur1FfM34xB4MYQ2xdPvaEe/oza6V6Aw6rL+JNnPkS8Bley8HX0sVQ2/ZCDoCfE7anOz2s
u5Njlq8d6QILA5H6yhtYbvXlyCZryNqzUuNJxvZ4am0Wq0TKHOPxo/Q7Y1dYE+GiaRxzFGsBIs70
5nAWydzPTkEeDyuda27RsVi8E07XIfATw1GFT8B7poth1N39DLAmZ/U+tP1Zgq2qUz01+2BMxSbz
aKYsqRpa4gl5U7+3nEmclS1+GZy9p7A1iIK1UUsXYclzbLDAYgkwEehk3G2o4PX3XlScTYK381Cr
fycBU0y9tR8gsCRbQU50HWjWZhitB4Zv/dbp4PNgfXfupG5Ep0ZAgMhr7V123aMf1cEnoATBlEZE
TvXatBn3tY8CIBOUq5E9OEQJBcnGhi+5A2DrjOP4UCCMXdDFVXycyXS2rGoA8wy3brBZ1CATMz/x
xzmJH73xWGXsWWUQ1AbcaKH1ElMT3Xw7vfSA7Uyhohcp+e3LMR0fxSi+jHDkROrNbwQS4pDBgpB4
0KDgbGXJuRvpvdwOw6fpyGkR5SRCwvlSqAbmMG136+H8cwoZbb0RTthkpMEpv5S1+tbkvo5H4icb
gWQNQLxl5Q8VaCLC2rGPKpg55METCN546VaVEAL78skK0bb5yl57XDw3oyaMQIh02iAhJA+gYYVc
88i75GbLKoelaEUKCU5yfyHIjdmQ3vMQcKXfcbw7BAwp4pwp9aq49tdd3IkTc81XHcU9qYfx+FvY
xZrmG31BDsCUqiH8GmT14nGLpm742gE+WHBr+1djju5Kawx6Rtde1eDRaAMlf8w8CIDTnF8BEMTY
N1ThIJQO6egEn609cwFD41vWzlXYVfBG0DWRerLv9sKYXnOTgOR+KD2y6XLvNJK4QuheoT8xSIDM
56rkq7aeNDKgN1rMypXd3lPTOs3rxFnMMrwr7g07jqkVMrnLNOmdJn6wlUkMi+Y09qq3ev3Iw6je
9YwsdgYZOMcgoT/qgJ4Dxlc1qZ4Maeoqch8iN8SVaUf2c0LoMKGqdfwucAzXpYW5yqzGmxjLZaEY
8pEvf/TglOKjtB2AwV3/G+T2b80m9INsWsy0OQpZG4f8UzDD54UT21dRwMX0vWI6g4S2NkmZCKJu
ywdAgAmRf2a5Q63QHyuK941KovrS+hoSP3verfW4tCQ+cFzdDJ3sxob6OKPtle6lr8KFyawHjfHL
FvZbLNritxNYJwC4wXdK3+KNaxOZACok67mA6RIzAdk5yVTj50zbpQW85tu10IOYM87aC9jctvaj
LFL7PWy6AKrkMNCuMM4bo7J96Twe+iIJGBslI6K4gsGV0frDrcqrbqlpukQsTjRUTFrlvR5EKf7y
0ThrKupZ1YZY/MuIHbPWxlsQ8doh1mkgWLGIvRU6JAlHgb7rJeWeMYpVGrLrDsNUX6ZqVOtBNqtS
NjidBXMoYq+7pVSSiPKp0ZdZVAyQ9WduZjPnF5aleTfZTcroZ3ymNqQgth4N38+3RO5MR51aB4Uy
OQ5+m/vHSActO2XGHSb5Ad+TS5BKFsdfnC75cvSScZGSy7TTo+KrTwHPuHhEwFFX/gK+h1gQLB9S
xZDX7iLTZN3bLoHycqzFyWoYQ2uDjmRAiuM1ZzsgcojZTLMs/TjdOG3+2+PHWbNrthZlTfKBn0tv
VQykgBnduWUGdM0IcJtIDiWHWrJTxVZR2yrlexI2o6Uf4flXSy+pqp1pil+Yr+MtQY23bsDh8ccL
3ea4VgO6mT++p2RPwShVt6qaAV9ILP/5Iuevujky3cx0c426Rz/q933gW0foiwJ3C1/9vEgz59+R
qj+i6XBkUJEGUTt3vVtxw2Q6iq6fl8plkqhN/t6Jq1vEeyXyxXwp7AARd1VY5lH914sDbHRXC3s/
4U9A+p0lK/LrvLtEtzctnl+CzDES5p5b7Vp8peeflzD1nsGtrvXSIbRAli66FV6CLsMYaJCQAe+z
PuhGcXASU26bKpqOpl9PxxplKrQFAhGzKEsPg7z4ICMP0RT0WAl+XsGuM0kuvWxtAq4/5o1NTCAJ
1VqBbdLkBtzTvMJBVi7HtkaflOvN7D10r2YRMsbTuvspgmXJT4vEjX8Ku6q/d3IqfAa/1frne6yl
ByxO/O61UfPOHG3lmdSX0kcyBNe98s/e/H1+/VijmYe2vczIRhbOCWSpc9L7mnxOJxe4xlk5NnF9
tElvu+R0aU+e7PdjM473DE+yp8wq3kNS3U8/fxZLnpKGYavDzx/6BEksbBrrXUoFua9Adt55bqBf
Ug/oOZjak4MC//LzklY9vXbNAiRlXUWrwV9zsHUzSIZFp+RbXevtpY+1FkkSX7VmtlYqzVmTMPyh
EuxjuObMZgLDMTeNyN2rnrjy6jvGkzUO3sHjPje1pjwbpI8snNBAw9WX+V4WcDswwVPQ5b7YukBn
l3qL/qPK9ZsaKgMocUaGGc3trrTLejuV5LfklsGejHLl1Wi0q4RX861jaWchrf/WWCGh5XKDRwUi
ZY2hpD6aEOEPzHHVIujrW1FJ+03zLjZ5ndx/NF5WhQobFfxwxxTTXlcjGTiq+PQprBtuv6BrkD07
HSnS3rxkpKTxQVAuNVNW62QcPzXGSWuZFsMljdIvHhr1oiViEc4gWod/vFSyhzKN+ewAa8GvM3uP
aqKF9Cx+ybbDezXlaoX8ZKEnY3weuk+cYPWJHai5NQdv5ZZ2trKKOnhJ5oTfmt/8sR1E8OKk5Z4E
v+IhFLH5aBJN+PO3hin0No3TPkm90BdSTvvUI5HDGFkGEhC5Y0ZPtt948Iy+P7HLTc8JGV8VyslL
oY3zj0a97CBMB6Hdw36EmOuCirWMa8aw/5qgrEdU07b7n+/94w9+PNee4k3nr06tzUiGfjfpVs3/
Eth6d4lbM18pUd/Ayx1jopTvlJe8aAN7oDxid42iJFiHzbDPmh/QifWRTc2zk/k46pgH4rHQc30X
KmZVAU4As7IoKPJizYCRgMlAES9m6HsBYNBgfLEDKtn7D5mI1CIPvIcy758azmX2HoWzCQc67dLE
lDatqY4SyDXkyBDY8lX38auKyW4t43qPd4Qky+zMRPcsBN6zKSIuOCnij9IgIzICFLmquBRwa5ho
06Nne4iitVaDeRhzVkP41PFpWT8xoSa8bIjtIo0T7BnZ2depo8JP8s7YXkRU1lCpl4TAW3cMXyFQ
G1uzi98kqQwudzGar3qnbON1aGEe5wGJcLUNeaNkyrlOrYTVhlQnEiKxaTd0OJ1Yty6qNCxHw6rM
1FtO5MIQp6iMvLOfW29GEpzsauzOsQ2Hzd95w6B9Wso9VxXJd90oP/BPwgAKyeITfrNz7PwjDKUG
wZuuRWePVpI+L0cqDrSyCwpIHFQUQMupLOKLUFwAgTe89GGcPfZd9IWN8eYxIXyPJwRUlXSKO2Rg
/NZ5IEwiiC5sILMVGwfii3u7Oo/0bqPOc2bQJbNe11FLhdFzCRHa2NRaER/QBRp4M6AUBVOB97BA
NsWIb1g14XTNDAiPU1Wf8ypTe3YKTDIJg60L0s7d4rmxQcnl9Jx3EzmsRT5+GEFt0hSbhFdMG68O
koXpk7rgDOOy9dlkZvOMy93NThSctAOsnRx1MEeXiSrYZlFrFPgcCT/3gxuCXbRM7dGSVnJGG7rJ
J8ZFk3+ZMpFdzPK+Ij2W6IsKBbh8p9f9hYJ5g6PxhfHQSw80SUnrU+TpNbHa3eBobw5aD+DVHsCa
gCcdpBc4uK9hJn83WpLfySE8RgBEZWcc68B5q7tOO2mhxdNtJPShsLEIRcTYdL+jFrkIqhpcUsmi
SK2jzo7P7pXPvHlcT3GEhzAlW7OTLUQgWjEXFE7SOM9NRiyIzQawg5WV59F3aNSf2qATkCt50qSE
cjJwa4FVcRsayyKzL9h1CfYweSfJtPPHbN0YznsWxTx04JZ4FkFiRdts63iwVnrBR9YAELSsZt/n
3E6yH16dDPsSEx0Q1oi92CGnxJYQbM/844af93lOT8eO9yYMj0og2FRm+sgF8hwJdQaDEgOVqT9c
JPkEA5jXDlA+VxAuENg7BM/cpZKMgF4PHszefChoPlmGZcMi8JunkMeq1uHTIxmkqMxbGqbfuhVt
XE750I5JPeThFMjY2fVoLTWIjWR5s4tsi3duBiZ/aySkd770tkHn7gGSbXptIF6WgXTc6iGACXMt
VYuVNh/PliDhgvGcRoZw/QulyQODsKgQ59KlgE5bJLPirdXNhzlrcGFGznOJcRU7YgvJCcMUrV9L
4RxG6Pzio92HB5nLaaN7nH2J1attXsrfsSevdsWaNXXAr0WpQfSijSIqemnt7ldrlW9xkl9I9oCt
wB6XFKXH0hc8tATrY29Dup+iVyROaSIMvO18OMBJYFwbLU2PoigBNt5cDfOkVukZ3SycilY3vltg
AYO8Fk4A5skV8R0TVTjFxRZjp2rDEs9vfQzwzvM84dLxsTat6LhuJv1IrAwSBp0A/nqQwPBQ0XM9
8ElZ4l1XkId0nagKMLQkIiXdOeESWeQCg5fvvEYJsU3MxzYjxV8SDfoxy+pvJsgYI9C/dz75iUTL
DEuh+k0SOwEchuyBXMcN82MqwJIIVdsOv8pKoPXOcMIVlXeTa2D1B18HXUUc377jcYrSCF9nVN8N
0dqMmTbIRDyyOkp2BAssrWAayF/1XtJqFbo5UXJVcKiCZFX59W9XG0l/bnqfNWS/ViV6rTbL8ZXz
vSUxhNPKl1NDczquo9A92/lTFhr3DOu00wQdQvNJpZkjOrKsBMLrDNHWD6utHQPXif057hlKWV+S
POr4R20oq2VnfyV90C6Zyqx6LNB3LoT2laT8YGQIeIOICGjvg98WC7PT1yU30HLM+u+oKJHF9PGB
iOFTY7RvRPLouGNqu3nVNB4QCVkBfVCx8g30LcLutzDoUN05W2ZLKeQADasfEx2OKY97V+VyaXrx
izeFnJ3BV6C1vxjHlyfbiRaGS0avGIKNzqewiBqSyi2t2OghqSVm6j9VrGEK5TxOkfecqOSMgKqa
ySnPpvTZPc/2miR+7AE/O+YMYOhQsyR2/FQJRDEjTUwtfGYXzERTea6G6qUmTMwLV0xuyd5IkJgT
FDLww/mpifTaVWve/t5xgh0CVwgD4Wddonsgw4uUiIOorAwoX3kLiPk6hjgFjDyfFg6CurU5Z5QY
g3+oLNJ+gCuvWk1Pl34F/2XamchFZsb0g5+jXNF0AoaTdF0w9UWPkd/3cfyWMy4oKhTLNRGKRm5e
o8RmETQty84/nLBfMq+sKFSaqr3vTfFbn+JdKqL7xGDy9hPaWjl8fEHprzQxsHCA8UY8TryGCP6I
84pZaP6LTefMqNNfrUndiJb5IDx5UVjOuYLEirdC38Ud2dgO4y5EylhonLgG5e0Xa85otQjt5MOe
tE+RhfV6mppq3WXYgyjkCe+m8TdiRfiQ2BGxiTOPa79RJ93UDjX6iKCwr64YZkfNN3GMEGI0emUv
cT5qpmoWzC1Rs72IfaVv0/CACg7PCsWoOZkKXMCH7pgn04CFhWyp4JHktQhuqpeis7CQJE66g1iA
gBhZXRi8sMJ8TnrmbLgN3tNBfzFQLgGr8dc0KaTrsgMWUCiZdjbJYY5BiHBRXeyJccfk9Awj5t9r
oDeXqR1p7SMUlkJk/Aai4Q101dEf/c9kbuuNWDtJk2H8xNhMj2G/lSrXGLUw0p8kDgnlwD8xSJH1
ycSm8iyi8BVKzqWX/TGKsAuN9n1jzEEk6MKdpiDPTAXVwR3Git5j4ob+45/DrqwO+Oq1Na6bx96u
33uKrrVuNxaxPUz7D8WrVInckxIfLE0Q5wuRj4QzxbitOyX/+ZUkx3jBJzYs6oJry5+Efwh0Xhi7
DCnlCIICuRiyLIDXA8B8YaPiXohaq/axZVb7blad9hqgzkG3UqZdlbFvlQtuff7q5wX2CE2AiL81
a5tlrUm6hfQA/YX1BlDFQ5idzMCa12NGfa4Kx12OVrAYXb/aEkiePY6j2KfkgCZdh5+mZWER5B/Y
lMq1qo3wIeshFaiKoa4dP07anO9IaDDnEvbYQDkGec9dfzDAwBOPLDDRdllzAhwnJ+LOqqL4VXUN
C0NNP8KPSFf6GHGpyfop9cZhU9jVjWzqb0yygC2SlJ1bEK1jg5FlrIrxWDHy3RbRJybj9H50kdMT
PfcjVXI2LQUsrvxTPUK8xIn3NNTOxdecFz88B4F4ZYlPpyHGF66do2l8BUb6liSQU1qXkkOdhngO
p+cwk9pLqNffbpw0vPtuaaYFuxYeVa0rhzsmsJAQRzAFODlqSIp577xHfXfuhEVgWvHeafJJxBSL
TXBs2Sc7tWpWIuWmRWTEvq4utsLNfnNALZpi+C4LQmPscpSLLl44mTEXTZZ2Z5OPow1GvoLF7xvx
1cnqQxOGuyH7Aoezz9uHCdVwXgBWymluU30TKWuv5e5LFsqXctvVYDcCZAukbmF1NFddUj0XGpKR
1r4nIBDpUWgy4aSmQCrQfOUfbk/fzGP+2wp9ZsD2XVNaT175n2ydx3LryhJlvwgR8GZK78lDUqLE
CUIWruAKHl/fC7ovuic9YYg8upIuCVRlZe69Nk76Oj5iaCJ8xbswpvrKyHskN5yfVJxHw90XengM
c/chfOvbcYi86YpN5YS/WTxKJFYpAfHGUsmYPogClSdOhy+GbJsq91/sBuNGVpPzxH0xSyyJ/bH/
J0YVS+QUrV3Ve0UBk5u8w3K5tBn9ibJ61Krxz0qDU06rebyUebDjM0AGaJ56s4NAgxJt9Njv0+wz
p6CHyvXua3u7KW+UnNBBVBpLvGO/SZbOAtd/LQkXmovp7aia6lVx3zvXpVxGqGAEH1GqER1fHiw7
ux8VHzudEjGy81auwTyyHrCv25Rf1TdphheJhRIogLImmBUyk3sgOoEICHg9s5yTOYMsi4W+fgS9
PKqRNs5kzctZIJbkc+/6OHythvqc9+952yyTrLpURDrM2q55qdX4jK5klXo1b6HPlQ/W5e6G+Vov
uZJKdPfIRAipTb1FKchHYvYjW5z1BmoyUx26RR9A2eBUDDL4rQL5RDETTDnXAXqUb82ML8haTnVq
XFANXN3JVGl7aIzsL9EwOp2QE0WzA4iwiUIt3TRmSVA50E+To2BgOBAtuGMjy11msDBNlWva7mk6
YU/L1Iutmz9eqnxquXmv0ui90KEwNuOmV7Q3sya0x8/rh6o0e8csd4630sV4yv3q6mT1cWKfR+5X
bLAiJgloSrODDlOJ7ygdSg4/gZxFNXEMWv0UhfdPV4KfgjYLQKruYBFSR2Ys7AWOmNk+6JpnBkyN
I3/9kQQEiVYoxrXgNSz6Qxzb114Vj2Z4i13lxBAMgQjY22ww767B6MKs4xdd83dSnVw22ZOZ56YX
dwr+te2Qcd5luz7hUG/1n2AMyLl9RW37W3l0dkZbfPjo/fG4bUs7eYtMVhLmf8T2ifTW1oaO5syr
4U2Mb6GsKd/8fdHlkFENlH2Wniokf753dL8QIXDDTq86hiSmGLYT0DXqd+aq+YAFz1BjDQwlnXBI
bzhE3d+BjutoTIQ8J6oZ4tzh68CyjNMQ2NkUv9SRKBJSAjbulNyXYKRGHYMmxcANLY2lb4N1JznK
NwnsyGuWEFsf5qWn7hHSf/apRditrVN7M9gli0iG9g5ajbJA3kT2V6XMWzvxyMUiAcTzCFdrCcKm
BPGudcPSh+OAPxq/tDq0B3C9MyVOt07obDxfXThJ/qLpqyTSL+PQIt8cD9AiFpVOIVy7GxOSsg+2
ReFWdG06uF206XiHx36tcmwl/vOggS8xo/bQF90zirOLnSAEgGssanvr5+654DZcugvPT36Gng57
rFQHq1B2LccrhIJnNY1e9bx6YC5dYHUEQyznOukdoU32dWMe3bG7dhxW7VrC8rCQqlHZAYRKLD42
yRC8Sfco3jLyfMNHlb9gCI+g1LEOVl53xWLO6dUgQzFDvNE4NoQ0y5ilhnWMNG5RgE3koZtTcifN
PfIv8hlpUzPwUR/SGc6ptK6jY138EoiNF65qHfGBF1ZPFJf3SvspMuNg5ZwPCDHH+FkGX6Onnd3y
HribKJMXlzXNSuQbCH+or+TVhp32L0R11bT9hrnUyYq6oyNxFqACAuP+LNrkwyTBE+98wcVHnzvA
fOboqL5Vj4C5zDAvJvk3EAlhOQ/RrXZdnJKEHVufbpWBT2EghWxvqwzVzmmVF49qzNe1E6pnhozE
/g5CXcb5N6GsZ1uR5xbGL2GMi1LjBswDdwGR7ZiFbGmNjiPatl+bIbgjPvfFq1aNr/l0CU9pdm1P
9g2ym7nh8imEv0OPaLnTg5QFC7+59wJAPaZRFfyzqoikEv42TdEX2ZTVAuYQfHqIa48NyaNx4EXu
SbO5nQbb+3GS9p6PAbZc8yeNzIGjFlU7raALI3o6hmsgt0kRnry8ewX1lXvOq8TYOYOKjCgZj2ye
38vWZK5gv3YKzWFV4Vr31iFxdiIpL23T3jPHRuFtXFsv/eU+Pgzyt7fdY1eL5+hjosoafxNZLWxJ
T/9U9AIqAAFm4wSPwYgxK+nZzZ02e2vadj1wYSRq+k61RHZaAmnHCuk55PWrRM64tCw2F8s55DHh
FGBbBCS8xm9fLaPYxYq2Qy15UAhsnpGwfUvIvQPUKeVj6J2LMXU9g7J6jezuymoGZ9i/OENHtCAx
d7MB+7xdxMxm+AT0LLjGtfqpRuqeYHfP5VfTdoHU4qeCI9QBHTojznRmuZWARlnXi3ZjBNhw02mh
MnXGJGO4CeJTphELbEXqw1REuNA1hqQGK1STc5fkg/LuO6+q734oRnFCFfUpatZwbFw9+Y2ZpPWO
9gueWFNe8aT9AyCBoaelQxLwEYUxVszRF29OSCo5DcLJYApRyPjOepaqIUHD4ev9PUSo5A49ieSN
xXBenSBZXYWqWQFG5f8qo/Xdh1OXf1Rug9dsuij/gACH8a3kY4rEZy/sfT9OafYxrBQaJzQIhLvG
3JvPIp3+mw2pwmiHe13AiRqz1mYpSK4d8UUUoDTAnOY7mL6vChVwqaQAoSzitNLkxqIei1PhlZvS
b+Rs+s3QyNAgNd9uQ82mjejqWsQt5BSfufQ95iHyxympn8Gv8fex1CTOb9pwPxZEX6b111gDFBgT
QJF9XYYzodiLEPAAc725zEz0gp4A8ZhISIskD0vmEDM62GvNKD4hValQ5fH+IRUwiP/kTVX6Of3G
ZYUpaJaSo6clzSEHns1xx05mYZq9IeHjswjZMsxzVbo0IoP0N2MbtUZWA5f/z9Gf+sEUBLGoj1o6
XtMMZattXulFU9RC1S/TKRrJlIQxefQZmtpb441Ydf74id7qJfTqnRHJPWPTeeiVxxjzFiBpptQC
3a0ESF3Xw0n1plRW99j6znc80tfr08eIdsCX5CDWEfI/uvMMwTHptwoCJrUsflWbG8xQP1GnLgK7
/qihAfl69aIzr1WSeFW07Hf1xD0K1XGZWALRYC/IA6sgGRV4oEubaY01/NS2pLJJ9VcnqtiWgQSw
vC96r73rHWJHI6GyhfDFvHzu9xXz0eBsO0U16xU4iTgk1q0jHna0TyRzDlUNYhAI/b50wj1Rcdch
9M60XJ7NWhn1f16pfNG9/y7T6EtXiQPXTSgX7DaqY/O72Z9KCeBWq+gYObXylolkxwz3rHulxQ1D
+zXVUVfmT+iJwLT88klyF/MtnIuAxHLdv4Q9K0JdmBsZth+NYoNsaKsPtozUVd9tnZ69o5ATEMb/
PFS2XEXKTzvgEur6PeA8BGpFvwF9srPYx1u1ftVT65Uj1D10hoVXj8emtu7czP9y72UQhGyU7FhC
1O80Ynqt+fDQEADfpr0r/fHHZ93ic+TUy67F7SVZlME1ljrDVcLUdn3FW69NZjMzyL6ocLeOdaaj
9dUljHsM1L2NK2eSYkbR9Ht3UQ3nrRVMnfyifSc6aGWq7T8/4B1DbEETVV0aGt4xP9ZeBtV8CsYe
UNouijJ+1VK8lKN2b0y8Ub56K6dlQvUIg2aUzKVZvHijd5OidekadC8uoylwdrhHabLOpciecblG
yBOA/uiflRHuEbUN+nDL6nJnaLTsy/YT+N7VMFmbtLQlv8LZD5F+d4RNxCMjdX6DMmE36wrIAX0F
IbJtqSXXlPmEG+69mqUQTMIz7J1fUaKZaeXNraxTy4TCqNPzRZbOfSjjN7oHQCfkwo1ODHcfflqc
8YVdKq98sbC3qkECCMH5QP70G3Psq4bghqRmbneMGmwj+MQv8tJTZKD2QwlZUVTXbAwLVFmHXmmf
ugAQpGntLiHiSPO1XRW2KyINSW0wKSDU9h2H61Go3e4n6oybEIgukyU05Y9qupJNkwpCl4zOkHYn
nvsx6HDJsB+8gmrZ2MYlVoNVAbPZL7klC80nG8lEUqMfp3V4rJKlQpsDIMdH4Cc7LNszlYMXCfHB
FOegbYYGCqJLCzGI9opYYzYLaVBjcLDDe6J7HSS9mGVpuLSWw4Q+qknrtqxh1psqWSK2SV/MkvMo
ST8Tqb6QgvAVJcRJhFaqz/Sx+84MA2FDAMgufu9qHAqBJ5SZsMiJxempVtxBUY7RashxC5rVchiJ
s5Y6VJI7Wt+3FNYDwr7uxVdVaAebIG+QFLgHz8UFOoz4wOzzKE1Ua91yxOzdem+N+sgrePuKv0tL
JMTWrrCMy2Cph6gK9rCUcDso66io9xGXTAPOqFPZcJwFpAVMxHKdEJ5LIsi2H5ulapZzv3Tf6kqc
WiVdFenCS4f3Bn0/kYG4Tl3nHCQNTIqSQ4OOBLS7QX5FWMqVRi4f7uJ8ozB31WObsb4ggjvH1Oi0
X0OZ/UqZoGT3OS6LbzUpEWxKeAveOHFyqMqqavJxe9mhJpHXcsRlUuB7PdM8RaOa8kY0ihWZNHlU
slQaTLoQWXfueTS7dRxw0hWF+l1mzlmwRiupmfFhTXrMMl5CLnl2StXOvNR5xUuw18I25ojaMNkX
0abOyo2HzG3mxijWq5ZZcOsslD6Cyl/UyC3zLUOxd7sr8RyUTwt/mBK2D33QvpOmfUlKA63vO6PC
u0MJPejQd5t4h6RkrTGrSZmXK0X2dDTlO1WsF9dP9lVoLixGT+jSb0ZP9GPJhQxjFD3X2utUbk1n
6YXRpTDtFxupwmSyJ+hjIG2v7xkR9QTVuz9m4/1Y1zrQPqDwrYBIykXexQ8riO4GkK9p0O7O+woR
oUWcrMWOY8rklLr93rSaZ44GtlMJIfNI15tJo7zHDMo9X7vGZv3dDuNHKbVPfDSLTOtxwds4CK0W
bLWpb4cK90QQd59Nqe7Aaq7pOj6IzPlBPV5htE4umGqo95lZa7bzXpsNsmh/pQc0UzPrfTC9X4sh
m/Ni29iL/LFE4lKVV/XbsNqGnoeY0nbdQ9LbSw9f9xyaDZL1nkR3MzLnhBL2s6RsTkVF4rtX/UJe
uSeDD7gIaZold73R/tIMmxpI8VUh8cFO4qvWADQgHJwYC+JSMKusESZuB8d8cY1pStz9QrT6Jceh
U+WjV3FghW53tHQPc0Z+Q9N/y5V6W//3IzjUQQkxvFfEmk1Nz5J5Cmgs/1IH8c1UWmoX6y1Tw6uK
c4NM4mAuYlxQuJRTjUW4S3+aDAg60wbWO3wNQSeAh7YE+aQjhUQL9cgIUBf1CnUUL/RK9A0FF+9I
W3zU098aMET5ezVmmOvol7Br88WUWq8qopyxhC4SQz4EQoE5qxHqWnUqJ9FCkgMNDk0ST6wlu0gf
nnatLJAN8+kGKLWcwT6o+tQ6JYePriZzptLg8qoMBV0h0Su1rgYbJx9ecdD4c3TyDBTetaCtdsUv
ztngX7XIQp+ZYq9nt6aMiaik9rasMdwmsetewjKeJRVRIF2p4VOWaz1v6XxT9iMkdCU5IJXKOhy+
OWplcooJ1F2ZFvFCCZVTADRtFTspujO1PA8m4hPF67PFKFRja+YdDdvGXJkNfFIuknaJOaldjK75
6GVCIroDDDIxGYA53Xumf8DfQpKtti7pRcpZC5RTLyZdtmm+mAwzmE3AU8vT7AFIZ0kj7ovbOGCk
7G+D0tpaidIspaw+m+TNLIHKmrRcE1PJNhh0jk5PC8ip/Y/S6w8TUrfIhrPQxFYO1jXsKyCSWD2Q
SVBhb/0ENqPhumw5LaoDm2Z13f6TjvlUkZKYPcTO0XGapUbG9gwkBumB/cgvi/R+q8jvsY9oEMnm
bvjasYu1V68Erq4gk31xCuZUSdlaEK6Ut57rbU0sCVtSrm0aK7vKRLkr9Dsdu8Nzroj32pA3NRx/
o5BsEhmmCPyDbTWiJQr1XTqYpKE6L01vPK3A3DAIWgat/94l8tPJ8vfGH89qoDyyci5Vh0453REZ
sDkIORqzEFnqHHfxctBN5uxx1G7bpjxkdH7DYaDyypqcMcK4LGzvEU+ANEXp0yWqAIxWwVnqzruV
JIeqrG8gzb9S217ZhbVJbEz4AzyqWcHku+g5ekwd5HnJbdWmyaugMjMgumqWRnirZBIXF5LbBK/o
MYiuTejX/8ba4y8S7pt7k0P809g5blMde51BNgEnnWTRDnDy2Vl+O9IPJ8xfHAWPv2+xsUvQ/WV9
dks0Jf4IkbbjUojJnopS685oq6o8OkQJka1GSw4rWA5ogZCPrNL7on0B7Q/5IhIIIjA6VPA7pfj7
czemlz4M0pBn0mY6mvs0wuq1rsTuUylaysv87GUQ+VEIz4d2oMmfOqyRatkom4rmvTGo+cGN5P8e
tOlprlmMzUd8Ir7GrecZC+B6o2YVB9kgioXZX61ajjmHzELYEzRqDL7CSI5/DxR9wZxmmrceGRee
6cWcdCHxiVTuDPkz3fw27DYYa1Bq0G1cJ6MbAjxHyZtopYZJNCfoixV38fcaQbFxUVsHTpSv0gUW
V9hhu9OlVPYWN/t+NO12g8//v2d/L/09qNN3/L9v+3vNo0c3syT0Cpe8t/3fg5WTAC3jhHPv/32N
/m8wGZGCw//vNSwm8VxCGsNtaxGNGzSInQaBjGdy8mmg2xDdTP/y98+lBhkZUFW0UAzFBVtVVSe2
M7n0HFhzyhBVEC95YD7ea7MqI/pAGm257LAJr2tBx6/lIEG3NtGpX/XM2puAWYcegTDy/S2FHhr5
6UE1U2g9KnKp6ZlSKT5k4gjv9vTUYCduWv68uInCjtNfCBcHizA9GyBoDp3YI8Ef//uqmb76e+qn
rkmABbLyEPllsG6YrOCeMg2QvjKc8lCm50FLEAcbKKKKUFnGeu7uGmu4QNOadDNKbS4rhw35v+eF
XFGpxUCA8ZZCOk/UtaXzCwKwxUtNGQONPlRNDWq70+jJpWLj2L+Pp4eUGeDWkM6czhihWjj3yAgD
3b2ARglvLTK1dhu76dKFIM1/NxQnJ1GbQ8Tfd9XHCdPuaM72v6dSFifPKPaTu43cRP0kbd+52P3o
0PdadBoTmzigwWFVRrIK9Y7c1b4FQuxDu/6LYf176P1g3JlqdiTdSx465B7rInOerSswYYXmKA//
fenZxsp0gmA/FF50qsfuRsEicCTx7O+lOBr/95Xn1occ/H8tdUluSGkQfqMa57+vqrJEn6RjKS5p
kWlCOPtIK51V2IhuFaqO/igtGlCIo6tjPD0d2mVqyehRRyqkvJJgur+Xs15N1qD6s1VNdtrJ7vqv
PKxz2natuk4SJ72bbVJv2e6RsU1PSbAo8A4hjEjcfmM2dvYSNYp506Mv2jwc9kA4vDjuO5Nr5/b3
zwijN52ZpfiEZbbqjEpbUTOrhTJ8SJ1hqDrlzPpZx+7vFbxh9fiBctCkeNT0s8spEXhKjG+0dceP
LMRzUtcV1NcxObWFo85dLzS3xCAyZpOg/AzfC/YjYd0XzC77NmahdIsw2TpKbd1omqlbA3cUBLrQ
ug3Tg42qXumz26iHD7o+8Soh82uDQwU0nBLah5gc7mXqcnj/e6rrcjq68g9wrgKEHUm0sgo5iUCD
Xy3M0+3fMyNuGJ1bmD6bHMGwwJzI6C7Ml70Yr67p5lvIh+neCCXSQmJmeh+UKmyDe1DpZBhQzJ20
iiyfRmpkqEHVxiRubJ0MjZoTGBFaEZ/FZOBclWaFgNQnAFNbVu7scLnYO1/rnZ3RGscq1cCIOhJy
DfbZ0+Xvy2gI4ctML+J3BnRunNH5BJtiavxp/LxymWo52TtKeVTrXl4cLAOLIcEjS1NrZqR1945q
N920QibIjnnKyffo8t/fBnpfuzY0V5awCIuL+/wjgdOE+tj+puOG2qYqtDvViLGKMheiLFEeKN5R
WSdjNzwTlSEIHZDr6HbW4e/1jCMlMZVWTqxJUP2LoMQUWeYzwtDkv2RwGToZHYOZQhh80lr4qQp/
VaX6Ecyes4uYZ16AX+GrIts+JmxzFSU6fcl8wHBOGM6htUSxdG1CW+PAUncirfINC8CqCpJ6r5qU
Xn8PNQrave0m3LLwGGwqq6PdHwNzHA5/T7yskiyfJTNSmcarYfrRfz/fCkZ97xmfmUVuO9U2r3d0
HqgsfY60ibbzSLk5FzWIK9XE1KwzIRmcgR5e4f627J0h+VjzFKyBUN2EM237Lnyvn5m0Keeo1km4
DUpoZCazEIlv12AvILUh3RjIwwKSo7j0vQ8c1h+lifIQYSZNb/UHh0U6E30fzOK8+PrysEbM9IGG
ojBdhoGhPreH/EpM3loM0bEKC2KzddSJvfnOWBIGMrbk8sfu/Kfe/0t6PsqU/s4MryH/yEYPmuLR
pMy9RJIR7iIoiWLztaecQuHzOaQ0WzGnn3VlqoHY1aSqsFxVyQUf4yVzaGyNGYkRYf4vrVHLDwar
mRpk30JPr55BldsxvB7auxtpGaez8kXz7e+i3KXS/0mpmZ00e7JBPAdErLn1ldneB7FDDDA85+K3
wHppqKv9IRv9rVWhNE/7F7Qkj65x3iPVPwq7XFktdoLoqMXedayif60oV2zQDH1K9csLELdpF1ZV
4LdTyCrZ4q4uL7bq30rv2DIzKxi4oWBPF07mEtfoJTcMIAu045s64XhqhXS1nZisILoafdJayLDj
N9JhVmUdfNopnS3RUWwZMApIEEJVhjNoUetY5lX9WVjhOvOKvZnAlMmAPpqxfw3q+urFBBXmU86k
/ACqsuvsfFWr3Sao84dSju/kQ9EUr/q7pXrrHBQfy8JZmtyZ0ulunGXOrZXevVQ7IdPExzUucyNd
MbQ5u+POqOXGSzPOxuQ0NP4xYhJgZRMaM7uMZXsxNVALY7ynOXXC2b7QbLSqGP9l8JIbb4NYi9JY
EFy51wr/X6AXyA7iV5J79kT8fnfMt+sQ8k3qsiYhMck17TUMg/MotJuPzgaZn3jJ7fAcNRndChX9
RcfgOkLUOiPb4Ken3EoG5aIO2U9J849lgmRiomOn7laWLeJmrMgRGz4yi+FGTZCW1RF0VyR3MPlb
D1aSM3o0G9SlRGqgKPUFyiHpTfhaHCYJnkHLPDFCEoXV7pjHsdzCDz1FXo6lqdWfObv/LG8tUMzo
tHO1vIkzvVRmL/gsRv2pdlwoaoIkjwvxu8bUkIz1qsR/Oku5fmaJI5hmMvEL8hnB6QzcGh8NPxRS
swtWfVY88zLq2bncR+BXF5S+58LuH+Yw3jmpiMI9A1T81j3tCufq00mxdeF7sGMKx8IafgPfn7Mc
n5VAngSx180rnONt1BSnqBtemjYg6nZ4pKn2rMGYk+zLTIuzkWp1/8y04xzZtSsuhS373E9gF+Pc
U566A4tP43wY46Ag7wACSN2+GFZjMNtG7x4TFI9NEx5PzHmnQBut0VanS0yrTAssZLUn20LVF5Rw
Wxlg3ePGu3ceKiFYHrh6QrwrbUuvTy9Q+Tb6S6bSC3RKYnQ9Oul+Vh3ZXk+OL7WdjntiXQA7mXd+
cdBUpijXPOAA3pXM1UxxrAztmlBftx5txZ7Jl61wTcUqawLL26zLWN4EdQ0xn/+w8v46hf3txpgM
GZBGEqlYrBTfdHf1Y4Czw5XagH95FrVZeVDc7ibx12G9jKw6mzuZZZAsF8B2850NiWQPWPb0tth/
GDHVDfIzGrdKNjctVuGmzrVZGybcGvKlGMUtEQb9FM4LmG3CbpHrFKwqwwl83s0NQjDj3WhdutXA
vLpaEl62HwdzTdj5VpAKWJKvPe97kxatdQtxp+56Dni+r3SLqCqfhogftrXKMhewNjBiM96JPvwR
RubOPJ1m89QBkZQsEVwJX/kaOf+zcdKn70zmLamWLNMJdUxHJ02I/qrfYHm9V1X5o3e2uWwQjjlj
DEyHgS2ZkDr/26bcyCj97HrtUujy3enZ34MwOZpB/e7ImmBhi/jIOGH44fQrw0IAH3Vjtg5lvyr9
OjrlAnZa1HgEoRBw3WTGbcA3HaAYCJgKu4jZGGMOxO523iFDlo5ZbhMmGZAdj0HxX29A7ap57KoH
0QG4ICmAKDCAgDihkEsOk/hyUXsYCEi5V2mhWS7CTbqnKYUXY1N0vym50wnHU78YMH4omNl88n1S
A1QBRBzuBNaFToN0bZMO5bh8xBmprEmNNo2kn4levXfAK0Hy/kAGF6IwNK5xbBrzcHSOqrCnJld9
HyC9YY/kd5XWA58XMdwl7CEPjWGcEf2oeMwak/fUYd2rMUGT17L9eyKjEKE+uwraKIR89H1SlR0k
dZNn54tdFYu9GbEc0JKryfJtBewNJEm5cOaMygg+qd6RSoY548/GVkoAWuKtcgcymcSPrXKfVOJz
8JCGQR65lg4hwcn080HM7xg607HU1v7kWepha81DLCkzrRnfG+U3as2fHtRMmuP2tpp9rzBuHKVi
0y3q1sIbDyCJUJmlKCUVE9Ghr/RXv+i2nE7tLb8etg76Tmn2Ly5GM5SAlzDuvF0b1/0GwOkmkQlE
Y/pBRVQql449VJfCPLl2shaqhTg6kp+CXjYR7IjodP+BGZDl0ulAaii4ohpGNzfXGNK5FsEsnN5v
5k75kktOrPBnDQfR119lQ2pF16rmUosQdkdaKg+J4G6h84tawIzfFEtj9l64q15l5jNibgDZMbYb
3636s6/9aCBnuZgYSyie8gqiWe4rvz0nkZodzJr80EwZMJcnENuRDs9CzyX5lNEUQ2TfPivWqvZP
sSoHHLnQv0N7XCAcOBo9AUuljQnXizMoUwPBg5m0xSZ3xHeWWP+YNY3kJgmxKCr/rQodvFhO0a0L
RbgLXZIQxd2ZND0SaCufRpgYwOJfzEz8WCUm/LjyzbU94vcIPRu0oOkx22nCcj7EKt3z0cGWNOAK
Goz2PSowytOkEK+QgWbZdJvlO1I+XouiEeuow+zUQ7WjoQX2CGD+VKiGGDucZDPFMC6GRnUWaVvO
A4NhfRFmiFWoHtFpfKQ6eYyaU8zG+KHoZFuZwCyrWH2KkcTBCMmGMPJxIftqh5qSOAyLGQ1Hfyzh
2d6BfqUNzbgtp6hy4kPKWZHnHqoKtozGSbZMIB5RlzQc56rgYg1LFePQwLRjA9+L3AR8cgnVEmb+
s0aRzNBLDItSHd7ILGgQun1GamP9sycRVQEhnkMutYxw1AKUPlNxQx1odXTWzsdkuICFSn370lUG
SwMsZSQzsBVazjRoOIxDC3bxitsPzd0xsfTmCW7onAplwwRYefdk5y1Vi5JwFDjss9LYGTq7M16i
R6F5X6bXjeSrlytbAh6O6vqHLWQe6MEx1CxET0RKguuXcBFNYS+KjrK8dGHk6u2/SKcpZAXPYGz8
BXDlHvuuf2CtvwShYuxtjiALAV5p4Q/DTzcmT6E3zd73tKNuWtqiHmAj5L4tb4E0UQ0B3A1NrjEN
vuYYtN+RGtx6AF5eZ5OPgBgf21q1dLqoW2kDuoK+XHkxRNFIWps+L+FjIsqoet53TD30dl98Iw+X
ZRnE68SJ37JKfWsr3yW1sWN1ia1rYACbojl2ry3qvLZxwzldx2Yeuu1PTRzmClsK76oV4bNxto5X
dru0DT6bKlLn3ZZo0GUC2d0yqn3ZNptIDX8x8+9AKfgLRJj0vAX4ZxnLpe2zvVmeI/6ZahcD5Ezn
eqO+l81InCngJw/5SOt9GZItv8sSROj2v9q0wxsqKwC/OP7q6sWqvH1oVs+ocpCWteeqI6ycKy6f
YvDwT4s/8j178FDim4mxGx1Uhn98sx7F5kVCn7VTR90iRxWEnSfewk/yhySaFTGR8VHQ4asF53l8
Oo8RpeAGDOXdqmOH27XYq7LgKFlWsI+TW0hdfSoRUAmhfOtKeDMtZd3ExYPV6hpGtb5og/QS1e3J
NSbTamF95SOtd6OqTyL7TkvS1578kQENgJmhE1dneZGxV3hzuC4dsVQwuC9iyVbcMgTDCOJkaBzQ
PxDhG4TLsaJIRsr7gjJuL3TnB517u8xMk2+UPh2UIJRzMzcfPpZvJlSvqQotJuk7fp4OMiYvsGHl
ZUhgx8Nll2P/xQffKxmlHzyKUSWGrox2XR0F+7BBAJVQv/m6omyYWipXkbDp4fhax5atb+TYc/9S
LATK2K9GrKmcR+z8HGI8mdtG6CwNbE+zaOA8WmaMnOtMBxkTYcqqkSNsDbN8UuGNc1ctSKbPBCaf
tKOWNzKc1q5/7YeUg5MZU2ZARXpzc5pWGoP1BkDH2khLKg5vP8KZaWLgkElxTzKlxT53snQsTE98
Rs8qHPZdVcSXvI9/Y638LE133fR9SnsSSVvXMmjrFG2A4WWa4DnONQOFO3gQd1cUGrK48a3QGghX
Pjz2sScoo/koR3AvNCGOSCLffBszvWSUTX68waGB9Hp6ZhkokzqMPmqVISdDfqBPBLIiuWYzQcNl
N7ICOkI1ENYo5g1ln9oyXAOxuhq4V5fS73+rwoPByUBKHYkkS1x5qknHnP8fps5juXFly6JfhAh4
IKf0XiRF2QmipJLggQQS/ut7od6L7p7UveVUEgVmHrP32qzC7pSYLEC06Dik+jfaBERaYTMTXWDq
4MZVJa3oZ5eFH2af069DjFtgSfNa4ylgyOTE/l8JZoaegS1hSC53N5rVpkHWux4N2e7MvnfYDalP
l7HWrnb2dCnj1s4C471LvO0YkhRTVR+0Wd5Sk1nwFHtasKvwDuRaAlmp9KqrNprFlnODt56DgT50
f2PpJ2uPAcai85lf9Dl13KiVYtsKBSbHSJjQtHQzmfvgLNp1JX1OSODyMlIxwChnDyCaJQ5F/5pc
3JHZETsvS6TORffbbdkifOZa4tzW9M1kSg5BN77RnfYorWrGfOWT25HNi8/syaizt5ibf+9yBmwg
U+MyZUcDbiwx93luyQ0bmrewbKBChZ31cAb2h23U0DmVFm6kwHkoZyBqL3W/h7Hs971qzqXaBkX4
EbfJLZTq4eDETaDWJkNycCwyoKbwHc8wBlkn4Z/r64fvdP3scVz0LroIv8Iyp9AhdiF1T521NvxG
UNCxgXIQx94K2T+m9RFIH85bmqdRTzYYx86gW7aRZWgrM4y/MqFdGhgiBfAmM4i8FWBm2HZ+s8Eb
DtVTEatuufKqCnVif4Mx3uloHGrEB/OKPphAozHgqxbNXFqSeqObQQymfxo30rAulYV90Isezui/
+sMk2CEobh7d3wZ5d671rRR9C7OaB5a053Q9BVQotUHeqiMERjcfwZDhfodl8Fq46TnV2d6WJSwD
p/E27TTKhbZyE++aMHbEGo4pzQmKFWvOmrfVHG6PcjUO2hOZH/smoHNQmbeFCc61nQ/l2o7Q4U92
ehkUbqtUGLtpdgNyioNp/YYW5YAzQBc5avlrw/c1MIEN2Li1Qmtd6pAhUeasLFPluEHhGzJ9gQ+o
HcyESLMirhqiZqpX1GpsDQ2R4zeAK2v4LU5V19/HnKo0SQVmg4nczVS/5/kIY8TNk9VQ6P46ma8v
x4vkLgvoZ/WGWHaOsELvZ0LbiHypOAZ2U1wz3zzos80hrbn+HYEmZx8i8MNhfHR0nzlBVY/MGs35
HmlPMKqXmLT1la8kzaYb3fwcDrFlTNkSId6KCI3iVAjyM1lUF/S/3kdbRatazJzSSCzVaMTHLn/m
EOEoCOHhoN3ClTTbc4TPyC8LN/Mt4oOo0hIgtI1FZymt9lhGNA7Mw/GlhlfEUTsr/8ZULcOs3pip
vqnH5looo8KSmO6bwsddTO6X4bkxy0NuvDau3xK5SfIO5ZegvdIEsB82y0u/Z0SdVuRJMedkqDEB
5xwss9507LgWkccuwHLkzhBauRkZ3FJNBahbunQ6tn26j3KbkYcv4pMJKiHqg5UVxbO2keVx3xrn
ukqeOy/iE3en5gP3kwBbuA1VHK2m9olrRhxCzd7ZpEAs3Dc/LV70RL31+ASgZL1GobHGoPeSZa5a
esS0n4rOO+RpKXcao1Z/ju2hMgxZ5eJ+yIuNm8Oc9fnLcrLo9gLYUE44iE08ElGahpYBlGgE0eOO
7RWHUbIfyxw0reNAWMWznpbuRyH0X1kV7K3jjtZovkP8u3BiEAIe+a2ejL+T6aao2KAyfZaZTbNp
96+kdMUrv0KkEgw+5HAZfQ+2+ZZnkn61yTfBzK0hJRlP2MK2ws+0HPFXG9LZjGZc8fDCLtXVDMdp
qr0dv8XTfmR5WbfeM+Rsd60ncLTqMvFABLqUW8z0u0KE28SX6AACBgQE3hMS3BTGhnkeDxH8m9iv
GRVyXlqZpt9Nvf+rJcIE+kIIYdGwjLWDFNpnvCdb+zGWvr5F2WGyvcpfeELgKnfKRYZdlFQyPduW
aKF3hnYW2AUv5SA9lMXO0S3qO0Y+zPU6zcdonWoj+UpcLtVCaRUB3ubEmdIXqzpu72QpRYz7Y9jp
nnpJJXI+lX6ODsUrJrFTYX/K4GrE5Qej1eJg5O6P5+UgNlgFUvzyPJLDx9aZrAivWrm8XPrk+Uvf
oOPIfOITgx79HnIRK2ewlqHAmQXurL8q7YLC1l5gINj7eoDOAsDFKmsVnMmgtNf5WFwYr6MTashY
DJ0LpgjjFEvjXIz4vpOwClaRda76iWUIwoGNzoNR9/M83HpWOhYXBcpPjJM6TOLQSKvfG23/1fe5
eVA4IAiGXRVBNyJPNsYtPj0DVaEx4FiCEUTyrIEgk3RWLsG30s1fTbcIyXcwbr05nJwa70fQz9/i
YIQ9NVIGogdTFv2Y23mfmUMmLIfqUHhExRvZTRvHc+cJeClvVdghfA2qFO+9h+xiPnaezZawdj3B
9GKZ8S5T1bHRIn/PohBNIAo9399yDLwCOlxrNYK8rq1530fG1qgY+NnAnw4+z7+Mu2AdusM10tJP
bKT4vvrqK1ANZQhnw06SupWGScvnzikXE94zQS1Zh4PCtTjgBANufh7Cbl97jrv6qBM93TulU+Ck
QYeto/w0xA0t3qOoWjCvKdpvuTKoiFbIQfMNtTvKHg7cwa2ZPvKeD/RpEVoQMXGrgr8zxm43hdXJ
xE6xcBQ3u4pcZ1151RlNzlLzcE5mDksjPORsOwQCJGahX7mWiRNan+/Jik9D5fyRMe2tcES+MlsQ
Mm08NNiEshcZzMMexJHMbAG6pEcDkzIErumDo6MFUalRnFdy2zFuMxokN02SzhbG6RXh17RhF7nv
q+FEYLK1LQXsLuhjO0qIS63dMVQ+OnwXL5ZsYDgLnj4nMF6zSBuXkoeJURPLfpQ5pWedG7Yawojy
va08hiPwT/zOC2m5nIeNqgtdH/o9Tk8cvLPLXmTNkTcvc8o4+oHnyEqk1SBZWsmG+vJJj6LNyLKa
9wqclL5FDUOM4JflmRs44P6urv3bVA8f+DCfJ/Y29LSo5qH7aL4cLqVt0Hh2/Ur0DO/D1Plt/PQu
4h8/qf9MKumeA7nrEXiRSkn4JkLbO3O6D7xKxzFl2D742r6wLxxY3ZZguY5qjF0HQrgNNN5h/a8P
wHZViuqPBm9hA0HlGEsvetLYBBP8gQ4pt19l6PygNqWTNP230Ug2Uwi2pobLsVe9Y99YdZUMzr4R
h0F0D9D71vZFhwc6duUvQ4zxEFkFGP6gTKgLACj2zfPg2nJdESqxcwaSpd0YUlNg4WGwCwN6tlET
e13bOYf6vcnKct20mrUaHZwENlwMjzFB6FeHaJquSVRr+8Y4iRZWcu/nz6WHjqnG/Fj54VMfB3hz
XA8uMUbNnChqVG7JSZR6cCIS5InBGoNUC8aXI/o1vpS3Qeut/UAs1DnmAyxlOZAq54gTZmIlGQqN
RVAib/JZ3FSDh6ir/Tt6NV4YFGZBm9xF5D8k3JvF0FOYBBSmeT0uDQ8jxTRY3yVpldnEELuszW1f
2E81aYCbnCZymPKYahgm0UTSiUiyXzfjMna8C0V2uerd9lUyEYFOQNi0QjIeQYojSw5sMpTgRa3E
WXP1tTuZHuumiStSD34CO67uGbw8ENbvrp0aa+CjeG006FKwBUFBFR4g9UQ8aVGLl12tCQbL12aC
NDYpacOMIGEwwn5xKeyGLUlerAJNM1amXq3bzOhOHdQbnhJy2gEtoYXFKCabSxNoVNkNQPtWo2jL
u2JlqOS1o9pfitzHTBk6Dd7k6bnsLdqnoCKwpGrvYdEerdIjPoTNPmy6lZ+y3OIFW0R9zv1XVG80
6/NYQXyEZrbrMdzTy/yxckLBYX3m8OaY1Uf5H99iDJ6xdEXi3FHcxcASAzioHdp4FnKccUtVUhPr
PoBjxCXNRguY69D2K4AszjcbPFeZ09Htp50lpdhmbtEvSxsaVhGyHAM8/h5Xot2m37EAUo9Z79F4
qANxEp/MjupqYv6gWzuwWgZls8ShajufUQ77fZpOUTqBlQd3onpcuZM3nIKw3INsj3ajNaGx02Gh
93o9l6M+50J40jSgH/3IginH2bhsUenE7CuWJvSmReJhJIuGnHc3uTpw4JGIl2y+aNcRKeIrTEZq
pSRtcUAW/dbL6u8Bvh72X/IbyAmAZdA+eymgcL0kg11EL41ZfUcQL1aFGx9Y+yZIGiEcsN/VFpOf
rdO+x7HcCEG2xVsZYs92fCql0bX0lQrFbz2Ed5VHb5Wn/HU3Fee6FO9uoMjiZDCrpMJH1vPMGWaZ
baWDTwwaarpqa32djdl5ZJK6RHHPjS9YqiIg7SHVbuvKhnQn+teylR9EXlTH1GzHtUiu5Kme8wwc
zVjIdF91ub9E10MFWfJ/AUnvLyJVNxt9MdIfbt5hZsZjBrvGCFM3E205s6YRRQGR93UXV3um4kGh
bXJjDOaOh4Eq7LllZ1Tf7M7nQ8OgfVfGPJGH6hGnh9BPDqR+tPzK1eazWpZ1fOk7mAYp60HPaXZT
m0TnvvV+Q9skeNqzf9kLgBGKApDEYo2Xip6q1sQ6IsBoBW2Zo5L+p9Zg/FTmadLxoVjZVzfOOQ/r
rtNWUGye5LzuQJH8jF3uNgzJuYvMPWyMpSfyq53X1LyoV43K/KMNyaZv/bkWeDQFPjB9Y3PaKaKT
4qHfERv1pCkXendGzjF44CUb0l0xpazcaI3D9q2PI1i3zkFv+FJTbdNmD5zkay2ytwU4iByhA5zS
g2K4zrTqkLhqR9jCvvDDZg1d0k0fQxefar98TKF/9XrvjSygV6iC9DXtIUvWySihn7AsJBOC2tk+
+H5wyczqBp7+qI9y3w3qK6UpbNCmUWN+QyW0t6VeP7sZc1kTi1Fxmv/c/Bk2eXRSHiR/PDWpHv/1
UMJFXobAXkfcLNLP1uUfUuN7Ja0HYFQ0HFAiWmt8DLieFHP2NqVEKaZXRxgPkUTVYiyqH7I9doUx
PqMwvOkifCGV4NJN76lVnXyjeFLaR22Jk+vmdz0rfi3TIDGq422cLXWMXgHjZXbHSR9dNW88uhJH
nK2vEtTV6PBuwxS8g1ppcNLGbfrvVcxm5JmjCO9xjzUmdz3dpBF8VLN+mAPMwjre8aqcA/zzBeYJ
rXhDD7HiSHmCVg2K8Q4VblfU/cHGQR+UGJdIADJF95USAj1/HiibzgILxEA+CDI1QPvlu2ocRmUV
qb/l92CxzPdLhFENWAlceyPr3ak853m5J2AK3Hf05JcMwFysoEXvP4C13gbfWndGDI0cd7EO664P
v7OIzto2l57tHEPhAozg2nf4ZFXqpGAWUCNouryLnOQ7vkOOaJ4sFxFy6hW3fDJPyOUiN3nOQu3U
265JnmDGGDu55hXLa4gsFxFn18E0ISjhSzdG/APRoYoZa/Mtihq+vK41AO72z5mJq1Um9mNGQvRE
yWo/nArHyPWvPW8pjCApvZqABw9OSFo+vie/X3VFf+Gi+fQG7ZDL4jwx24qnCEVM8zHl1kX6V16X
Yxq5F6MQV2X23x3NUjF1xx7UQoOzyJ+t3e3drRn0OiEj327pIoMqbJ6ScECVtKrooKTeElcnX8xu
utoe0WlkkyvMHlEj9+Ujs7JHH6rdZBuvrb23cvmbzmXFaO0ShqasPIVgtZQ6+wjNgvKfgmI4R9YI
gsC+BEauzxvHJaU5C08JsXGeo7MQx+1LpR2PGmAFOSwr5tgLqwgKVpANwwBUpKkJn1rfVwkqzmkv
pwBnQhYtK8UGIA+ypVl9TBmzs0Kk7r7pO05J3lr7oRuNw1yEWGX80cg/bduhD/MROgN5oZbWv4ni
+HRi9CmsQNPUJsGP2jPy9F07exvzoLo75R1G86VMhg3d/rXWslPu5PcQBWmTrCwrYbMadndgs05t
bWULRNh0zqNlsE4nvt02D53fXQenuMG1+AyQoKFGWRDHsaUn3cEwJ2GacSmxggvdxjTDHiyhGUFd
4hL5ElKezP+c78kPjPKFsPb1ZGy9sbyOWvUg4P48y1rxNoi99MUCHM7ogwTU1XdrO8+h1p8tf+3x
BdWWeqkL5pJ2txxade1qyRonRztkklJqGG+ZUe0aFMWturE6W+EO+jQb7uWgCH7lPF8bcqD45URl
SntZWDcG/Yu+Li5NZlxjrdhrvDHGrjnbWnwKeONBV6NHQHCRmfc8QhKVwW62401cG+fUQHkNTaXg
PPFywc6//I5YQDLqD6B50vhGR6k5r7K3QOHWOyhJZ3pmpFlLv+HlCHpMJ2RqCCa084uQdNYuA1Q+
smyh9V0ieuQmNyB7oYXgNUh7BHV8ar517AUG0jqeMKp7zIjcT41kLyzddfKBCB4ZI3525IVsCXid
2ZrNw+eXkK9PT4Ztn3hPHLvPpmPsfUhdhumuwOehRlw5o8VZix0jtc5E2+3zDnypHp/r4l7q/q/f
Kjr/IV0akU4RRd3qZu2WnJYxMa9+PZ4a0lf2DN+IVY3qG2FCGKjrtNim8UvCSnAdic5cKjvbWOns
8DDrcuu4FmUXa6lO1N6iZYW0nET17ocSOw8pZivHKN/chGW1JLu5ZUrav8rcvZeD9gQRL01pK1Kw
hIt6HECWvjPwOHeiJ8qID6TaH9OEN1HlvP8Z2CgPaI3W3gmi1ZaQLLnZDa9fQuUMvP00PqV9o6+l
VuPyac23ZjKfdAPkBMWL3AR5S0Z8T7dQtpDblWqfI2P6M0pSu/QOU0EeUD8P+WX+bwKYqy/R5+n5
BosRV4PWOshVlL80mUTrvvWrPLoAvjgN/AHvU8cSzrqLtfcohXvm2NHRZMOQ1SdSMBGRZLfWdVye
3wnK8aT3ewRLfB/MmLyYdsLFa2esr9M/RoXBBdkr4IXYs7H6BN3dNNVdH6x2SSKpB4V7Y6nuh7H1
nUQsbRqts9k+9zwhK2lpTOybOfWbMXg0xguMe+FhLBlThd5XD3J1EVfw4c0K/rinHNzkYGbLmDD2
0k3emKJtO7t5qb36COC7X9oWHYiKJ4PFJ2EfZeL/ifAyLZx2mqW0ZQhgrb5mOfZmwnaBrwLJNwu2
7pDrF/qbJ53PxjM+6FtBw6ZJdfDba0YA7sKV1XVII7mRqrxZYuaj+pBbc0N8+Fb3d6at3nRnrxPV
Rh3IZJX0gR8T19g5aPILzKEX1Gj3oppov93gdwQSn0wSfJyklxySv6R64R0k6BR9P7Vr/z4FDeAd
WrYKRtXc720DKYotCFakg413iu3r0MzeyBZ6lQz9jWXQBVY1RFUIAgQsGPVySOLylMfdIYgRC/Qs
axY1FipcWjWhYXxr1+QksdSMQDAk4ZtXQdY1XdjV0KPgnq4CgTCXEr408l/HiH8aNwi3PqHu6L66
u3LS8UCqwm/PR1omDSnPyk7O4cQxYOtMwV3yS7gXws+85BZjsH1n31IsVaL+hmWGflhzv81EK5Gz
qQvxjs6mr7h5ayVJPEmvMX3KrqHZWNZNaK81TEgb3Nc5D5R7UIaXwmFP79geToomgu2mdWHXFh7w
gkIzjn8dzXYX/qevmWo/1+r4HcEcV966o249VHjwF0OC1K9gdn3VY8j8GdIrNhT39p9wrtW3hoLn
Zh2CifY0BLO4s1Don8zMePS4ypjL4FFtKo4Sv9VIQMjttTPqG70L+nWkeOFy6kflFGtEmi0RACG9
Y1fvSZSgfy7/MtdbQo75oxo3XDVxVlJEsgnDypxtRjYaUW6B1anzT77xwxr0w5OcRELia4DpHItg
iBQFvSBCcQvCHD43YsQ4vymFrpUKth5cVDD5L4Q4G9s4XzqZcesNeIqN7DewC2DvoDpac4tz1+eT
v3A0zrzYTa+Nfh6qaGZVmhACl45dPoRbF8TDeWoLKSyFojPgP+ZApjkt3KVpcNjYRrqxsq64qfZP
StOybKO6XnsVzuzSZU1k9dor4v6DZQ3OzjbRxhfpN4kL0R+UdUcOoLkED3XM38QahC3LGaa67FmR
x6EmAsXtGC4qaL5UmFj5EyAZEDsFY/rAZaXmuvG4TtphiW5xhZ6tOkWSA4jw8U8nc1/8rjgR8Slf
Tad9xUbGs9r7yVkvckIR2ca3o22uGKYVi9aDMhLb7pPFXnBrNyiv24qc8fFpTMjrTlI7hLPeM/ND
O4SrX4wKtjjiPUb7J6tV1qYI/3D1WquOMcK7nuXvtl6SR9DnOzsiOWo03Wydp+ZnVTX4vsUa81t3
irZW1LBliMx3t1Fvuc2GOBzzs9QAW7VdabLEwSUfm4m51Q0jWmky3ZQjb4d/ljxSk/XkL/mP5rJP
Rbf2ZHDSCyJdxsbQXgePxYzRyuaU7iWr6GUuvWtb248chuN4jzquLKX5rIN7We2xb63b1k13g2Zv
Q0MHE2SzsUXV7DgZ7I3BeeLj3UIMDXS8LyBdvqo5g4vgekYKjY/qyh2fEaPDYggDrt0RTFbmc8el
j6jzbwzAm7y5V4pNjj0N74k+ouintvYaIsBo1584pB+QBW5BJuS6yHh4xvGWSizhasivQIre4py4
IjiiCnfdIsw9rnUTjlGARsHtUPdN9hM98Wmwy430tY9QiGRpphnUk2aA9uPSuLryLHNJ1hW872bW
s1d2+oGj4GfuNtBZbT2El3HrXwr0J4thiMnPqM+Z6X/5xvCb6e9erth99BtXMEPszn1RcCV24Ata
sEnMqw5tj3pxwLMRDohtslnqX3eoqYhgzIOLA0E7tkbw/tEVmQrzxU8vtl5qGgXmINpzMYfQxvkL
CrQrE/9T5lRPdXdqUkZGfZLtQWvZ1c7v1YaEt8s8vajYJI7t3aicc644uwOSw9B6TmV5nj9gFQyr
yNMIF61vjDlPVeHi9cUM0Tb6cerCNYqp11oYv7F7x371Hmsc4hIiIlWj+dzp/hvCM3Y/MoYREMBu
69AXInqC051NN889Yh97GLr4anPYjpZ9Bt5wTqwJ88mnGHGOEEEoPP2PHiV/Ksvc2EXwEkQIYEsI
u5SQt8SRX4Q4oT6SzQ+qp2et9lcKvcRY1VdJEFbFBA3dDQvWsv20p/w8jO6lnvk5qQ6+B19S/AP9
fnYjzMOqpPhqWnXPhX/DCBIuVijavpmm8STm2Q9Y/nyVxN8+n5Kp5iCeAWV8L9jlD39THF3crdU9
n7IdLIiFWRcnpCp71G+w3sxVK/ANi3bGlfB8NnqarIiXAvVQyD05G3fC0Iiw70vtxlIWsIX7FgLd
Esm0ArX6DAPiBb/VifU+y7fxIceWkYW2VBpSTFd/0w3ME3o6fWr1Dxq/5Ri3O9vIXkfGYcGnETJk
LBx6ntBMGAKCtHPdmlvBrj/qCDZZE3PutNturjMH9+TV2ZMZMZzyuMIMRQbk56j71yLJf/zU+W5L
rK4JEvYiOXZRV29hLH33LZO0LHLuThSSBuC8hLl882LWflKw78/te6mcnzxNX1BcvBfV3m/StxLn
D+tX/U9RyWXWBQ+0cz7BmNNPKdUlk8j5xzL8haW764QNPwUoRe1PL1bjkh7xyLgxFrQbJRpMhqcM
+30e56o22Gh0twHpp9Okd9yB7WqMo5e+8PFoTmgFxh8FLSsvTHDKWrwLTfNJdTPOB5F2RDfSUbUv
kEZu3Sx6KVNKapkHL1Fq/1iwlg0/2Pqg/FodLbTdYR1K4/YqTKAFvNhDKVqCMgycILV4F2HxAeor
TuR6JBgMUdNbFKG0mD9WBKVYUEeXPgdIYrvDsh9YXcYiODvhX2GyZXL+wezcYTfCGVkDMCBvyJzp
GcJYVG+g5Z9bB8GeAeI/ZyrdIA/CBVDxhmNdEyASlDr9XpFzgoS0pTEdwqzqovEo30A6n4aMNt6L
Ua9r3JNYTsmAL61nO4xeclQqWcy7LW/8dlkLxXKNvxmmD9oPA/MWooc2oSiybQSjRhW+8wa5D216
tpzM5lHgFchccdeQocc6vquoLo9emW40SLudzXsQRNwlzpp1rmalpQMwLkp43ame9YbpBDDXez0v
Uwzb23Re+gnZeOlH/ItWAMdkmsZ150DWaxNWqWH9pyCQc0l24G/ria2RmB9jar7bZfVSpdGq4wtc
Wj1mpizZQrk4IVE2kDTFHxHjNj63ntdMM/dmyF4w0cWJrvI+RC3SCK2AxuS8DOHBSeKPwit+PD36
brLxYCj5FHr986pSs3qMihYnGa9NEaDvbxVinAbpBfCpRe/hD1QW0DURxGivoh2XOZ4wTd5ysO+E
QDkLQ9oRywnuSkCko4uB1bO4AfqGcYX7yrnyyujpGoYsZIVAwZ/wsHW92uVF9SIGtYw9kKRmNTuW
BHWJ0KDMWNYlCXdR6b1pIv+Iu9xjMsqX2vPqspY3KgSGraG96ykVewPE0C5+RD1jK7jhueReimrE
oIgW2Kt3rrY2DA0EeHHu49YjdyFmWABaJ9KHt6kw37yhuiWMFivSFfTEZdhSSWOhOXPetbXk1niX
KWG27ojuJUPjZVrGL0IbmiX4aja7QjLUzWOHjLNLGH2O5XtMDgzK+6sbOvjH6vAO6wJDA5sg0XuH
USIriXta00UXq2sZal/RqLNiMa6eM12Fkx41d22X+VMik/Og0qeu18FmFBsJK2q0xntjgAZp/K8p
QQAXxeEh7eun2qHHrrPpZIeQGdq+fA514HjmOizdv1PY9qDcsElGHj2Ygm0FzQC9yR0W2LnL3V9h
m5e0sF/NsHv1e+2EsHKN/GqtSflwWJabdv/obAhejHgz2VxpthCw9e2f3tvbfX4b9f6ua+GO7TRX
Jk9txXVEhmxr8h0beeBjm9XYMZ3Y8QoUzqxKUy1nfjc9VFLt9bJG89TtzPLAQX8XHQV/rVgmtPVJ
JvKpmjFacQzFX8GALonjwJ+VvZjC/20S57OOtYcov9IIya+d3cOSmK842AWDdWPOv8mHaYWSZ+1Y
7SpSMydXUdWRY5D9GHX8Ax4hhDTpfLJ53drmtGbU/ZAEattHX+ZXE5fQooeM5HSYIetyXJE2iHa4
+4k0MTu13Hfpe8fAKzY+skREmIfMKbc9fVOEQn9Q8pbI8anKS4gLfcQ1sgxYp1dayLqDp3k6pwz8
XZG8R0S0L3Klrycccjw/DRhL1i533vHVwjFBcTr2IS/Hm+V6xz5lqtcQg6Am/2GP9iUz3Efi6ls/
sl+IZvlKLBsTUffKoolCzYYI2GnOjrJ6azbVveWLHyRHp+3rF5cuzmxmy7M411BS4C3lpPxp6XsL
QKWxEOny1splfvZaYic8jx58YjEjrqh80bo1FSeU9jJ29qMqo5cgYcHqSQtsBN+oodszjkId7N10
gpxeUPRgmqhtML/oGSHHMP4IGhZ6WfXsRc02KpB1cbTJlRO3PxNE8502qNeotMyl7BD0OBUcvDbR
tm4SP6YaemA7+WQzudNW9cGT6YX1nky5XVVkTO+DLN+wUb0nIyaqgc0V0TiJdawRWZiyN77s0vAX
toz2gd4EK1aINp+2Vm2rbmtpdrKKsyp62FEbPaHSPv/7mQ/64Dm/Mm0+Wc7knC3523dD+HCV14Ap
Ivvi30+bAKe1AkPE8ZWFD6/BxVF4hCwCs9djQZaxrT0j2NTpIJzmkPSKn1Zq3NYRcOFm+nDDtjrY
//uD4ExbjzlkQE28Bznynf/7vX9/FOsrarFuzouGKfHfvxqOMb/4fz//99ttBN5mgFmf4DBgNlzL
g+P4/MDij8hv7zWoC241TYJ8Riknwb3M8Of5zzVBQ6OQId2ozKE8/PvBJ3BsP5CsO89MGKJGEGMO
5LLVBxz2//3hP78G3BgdSb/79+v/fuk/f+Pfz6kGshXIY16Qwcee//9/69/HtWK0dFMJXJ9qZLCp
4nq2o89ZAl6pJvXFMKy/DNE3XlmQpTCa/k4HhACvU7CMfWq7Gql5hWevoy1bdmLoQCdhg3Gb+gRF
BilWxoLZ/1Y0XsfaTOQxQ9u/hGkMqvzZG3lHs7dMuPnmaTC1RwJRi+mSvWfSnKyaQrvlfjiugkgg
/iM/YOW1aO4TVapNy7T1TizGtybHg9X3KaITplSC4LRjTKzKKY8Eq2ZNW6OUTY49maXHJpFI5vjL
MXl8zBvJeJncDe/vGkcY52o1vpFj2K3GedA0slbcxhjStlGrsHxOnJMhwxgFCU5ONEQmOzc0sMQX
GUezY7igz05Dnei4DP3oVvbsZ6XnVuvQmyWgrRVDiEJz6IXQflKn2IzSRII3c1fROIz7rB36FSMa
lBcC88YQ58+xwp3TSEZQhvKyVcWhc6KitnliarMyL6BhMUQZ1XvqGfLkkcJw8kciCTV6ipBkoSti
PeMysGf1nNF7VxXTMudtAO97pYbStgJNHR1x6Z+LwqXhVzBM58BnMtRstUkHFtu+ZYSXoYn+wi9k
C2kPO55Lcv1ilj1Z0+hXcF9iLXExY6bSgcowzFi5ZlI8tHdVGHGE6RF1E9wuviMxMUm8BGtlR/7S
mWke9Ug2au94R73p3K1GvOxB2kZwFKHnb6reyQ4sQ3YgPeJjYpn5yv8f8s5kOW4kW9OvkqZ1Iy8A
B+BA281aMOaJwZmUNjBSYmKeBwew6tfo1+sn6Q+UqopSZitv1eqa9YbGECkiAoP7Of/5h5qsb0+5
AckHTLDGGCIYlH7K29Rxn2PIGmN75IIdS88oH8gbokMJi3jXECyhGRm3ip82Zydj9AGTwi/t9Ijn
IHwkNRoI25DG2MmUb13KiCfHfM6YN/fEhd3UWu3cNX65HJsivOkazb6TEg5gSwRVputnqrL2PvC1
C71c6Qm4yRAxhS6sMEB0gwygBsWhLmxquDNYs/qGU2xDw86utLK4F1/w1NdORiG86aJNBN9G1pND
VzkC6duCoRyhOGV/IUrHOQ4exGvTS+RGVykWclbpwjcdtEVkJjm0BCYdftEk66xm6GxPAQWb7sY3
jnhLMol/z6RFqrOL7QH9OpEmxmDf+sXEfiQyA+IALycE25swnHODSCa/7azUvJpkv3r7YdxGj9xb
wREf249RPtnPksk8t7UTM5kFEk0NAuZ8RqrXINcvwCs8WUQwn1QQB/ekHOQLpynl7u0lA2oNQZXl
rEb2ZFqPgtw1NxkPlasu3akglJa16wKd0fgppFBnzRhvejN+hKbPpXGH8UmV2D46BGOZAQG3rg35
BT1HnZbXfl/oByX0E3hBf0i0uD+8fccUnJUMenQZxeK+IRfnPnYeM2qkZDIFNRYRo5SuX9KeIXME
b+MykXZBJE5lE6wn5K5WtHG1Py4sM81v3/5KjI/e2yutJBZMox1aaQoTHg3d1e3bd3lTpF+/0zTN
WkoJiX60C2c9OjBEhcvUDHvXlK04Vw+SPt0L1bUWZPGXmbQ4koPxiCYb0YXQt71RmKd+HgePxZSx
nGiEsNtTAfkBwgyqjDsLT2OMpQzjozbQ/WGgaZOSYXoAOd6DUxv1dWeFj3XhVAfNxpMlnI1Zpjj5
+k+lWdtLRQmPnQNs46UlR+Pw9sUWY36w+o0bKOqAAI69l3fVGW6c2moBccJKM8sFkVjiPjdHvgv0
6AoEumO4hIkKSDYiIOM+DCVQeCrTtREzIrKHWF+pEOVQCC696jVYDnba4nA+hdWsOWA2nh+V18Z3
vtuHh65GolTPV09Kmue2o30T0G4WQ2rh+4aM9DPiAX9Bx14dvD6dN+BrP0yTk24rHo1Wxojpamsr
mtl6uHFWXQZ1Qmk5hDunP2Wy0a/TOYp8lh/3unNXkHB2ofVgVglpp7YW4WhLuxB4U3M2UepsC5tr
EQEgZUF0rVums6kJ6tiJ3rm0LG24cuJdFA1Xsp7Mpy6jQgzapl90FQapqeUF2LOQcG3B6VjrPvP5
wO7TbVTa+oMu0G0xRZkO1WDpm4YMDYKgbX1NQqnOGFLXND67ZlAwIFNyMb69jqs6XdluQkoTlSIe
lJ1/aLIOX3LPBMgKvLBaoz5EUO355Sakxn/0VLtOpOhuDZfI0HJAzvv2z1CriS0WgIRWlT7Waow3
U54F6yqeeOxi4oKYP1xrKh0+54379Zvg/b/kjnmZ9X5/3bVztIOPAgQN3UvfDw6cXggrF9lc/MzO
X6s6z4ctzMtpW/WDdhW07Pt1Vo4vEGcXxQQzBx76722j1ZdWJvZ2lFunwWU22JPGtKiQRyxVUeEF
RyjZBhn2sKx1DMgj5ucoTGEuW9jFNDXjPl04AjeY1N37qVatLADq54LyQXnli4bZMe3kjDs5ILUu
GO2d0w4WKUbAwPHsoFWUNXBn/oxEZZ0RjrWXwpogb+Awt2CoTIhin+nov9p2G3QEqs6v+jAmPLUu
gARmueuQ1mrtyx46T1nVRyNCc2q7xw7NLd68Av9wpt5TH5HrmimxnAyCdHttjZzERLLhTgvcPiD8
zHlxU88QAC7i0i2y7osXjV/GTsueChfMJtcCcUOVLlgSE+00Y85Auv46dy1tlfsaCAkNlFMH/Utn
q804s7BUj6qrEurABEU/ZYbOF7swTm8vRylQHhkBZMopPrY+Y46+qG/tBkXrCEr/9kqf4GtliUZR
bPtAdJBFdCYJRNtmyb5sw3hRCufOdyrInkgI0Lvh4fz2Eh+LcMVkDHM2pkgNST8o5rUSw956Thxk
NbASuRtM39/gW5/OwTSKLDL9DjfV2bogqbHD1Jp16aGoMMsqXPkxJm8D1k1HtKfZmjqqFMMOsyii
qLkIC783XEa2lBDU1hee7cPLI7lrqXo735lTmS9tp3I/QRbH0aZx7qRZtYhqdLRCnh1ve/4q7Idt
NMTdq28KLP5cyzyiunocVNUfzNyGoDkJ7RHO/5ztDiUL8DF4GjDlNXXuIxE45TU0/1uMEoIny8+q
rTG41KRzdF3D1o5JYKhzGsItcZHVTcgc7iYnzmXdWH64fPu3ty8IXBi36Fa6j+dfCSAS7CzDBfMH
nKtm9TIde3hrQoKAH4Sampq7OgQN0xDaV1pgpqCwUIL23sFp/xRbyK1U5R2qACN3P89YEk3ggnzK
pmVqNeKqy+0R1BJZC0+Jy2ZnBBbN6fAosLRfSbDRKxOziKtEAuUhGb2wlOV+oSprH3u9MGn+I+fk
dMNStzERGOJSPLKUAkTyIS59pXUPcBvHYO5GVfActi5jVpOitI4abWcLlF5DgE3GCKVkFWttehzB
vJdKkptTeoAXilnNuiXXeI0rp7wKkEPybhnXUVxUdp5hQeAaB6kmonOzribBHBNoZgGwcHsY0DU8
5HVsolH2x0nH4YHz5uUyWrcwil8iMwxO7Tj+buQyPVk13SxsoLXtwt6Ji3i89RvYxNqYXYuOQOsx
kzsUfKzBtex1VhyA31DB7IsFgJnCY8WJhLbug6G4ZPAw7UCDbjEmaq8wQxAYyDBbmDrryaMU/Ohr
4zn0E6x3WuRNjeranddKnBX6cVzSnxGc3Ml8a0yi3NA/3xHC2WFqnGfMkA3cZ3AuKi7fDoUnGh7Z
MhTrt8LT9LqXuEM/QYmbHtqKrqdtqujJtLJDJ/ryWvoAyw26220FnUmvRnHlNewmMhMHZjUALA7G
mG2oPuty9LfwHJ5Fng0n1AAkDmfmOkgJGC2F/qC1Ktgmvn9KBuabZKxell8ynJd8Ztk3guKInHTt
KrRXOP0mrx3WR12MqKRReGGOsm7Owgt3bbj0XcIALyI93mitS4ocYTVBgdTJ6iiU7LZ2H4KODFHG
ns3GnvAiH5VzZKSUrTRSQDfKsFd0h/fSksVtOahihcY13w3pjIwwih8pHkyRoiqPMWtRQWZv3Wro
8b7QrBVSEvpR5YsTnS1ZV/jcLVKPGG1s5rdaVOKV2BnjSdXOZqqr8aoz9pjowrMGxDE74kTTCi5X
kY6oeObGBJcYEKp6uBtCBckptMJ1XbfryeqJftOpkB09mVXOxXg5T1lyXdybM7Wz7BkVhpjk4xRy
VVoRYCPMGhTrWnOoa2iuTZq7y2lUxpbyBADfjc51WLNE6bOUN0HnImsvwgIYMqQEqz0ONVE8uSAx
LWqaleEZ0RKLdKAIrF6W1ZjI1ZCHw0kUCbYRZMywl9jy2ku8U1ZQJptlSWj2BEM0H4YNQ/D4KHzV
QHqYqfrYnzwKfNHM0kxPsm1SeGPMoyqZyn1juwgEJrH3IuumxZzj9PZFSi85YBVuHQZa066jgbBg
My4cD/95HdrNUi/Q07SZy6NIeFEmy2PpRPVtzT3Xz7yfotagOeDftGRXjVcpcpBndrY+K9Yq72nb
WoQybR4rOB3pGt2RsVJ3XwibF5d+99AkQESrwmrCj3hGfjQwcFhgtRStVBXmd2LCUsWMzWkzOiTa
lW51GI32pffRvxUNG2Y2f7FYOrQ+4eJoJHAEeoikNnGaDSNZLAq8TH+IZCtPjHzdkyPTbNFmvbfE
n7A+0oTUR01k7ip0CBsj6yi/GTxGJzq7iD2vqkWP6uPtb759sUrzEzPgktARll5MrgnCSA9pPGkQ
1mlN1RA5B3Jw1hPUglWgNWpZdw0PXa8PB8SruJKUG005ySk318QWPdQie6Dqie70QroXskCQrWDG
dZ4AXZ+66NpTobmxI1MdxqzYI+bG3bwyJDrAdIJbJ6isDXfaxfHgn3AR/Rj0YsBhqW12QCDyMTTH
EwEaMwl0giJq5McKDQSV03T99qW0OgfsOrxslRVdF+ixmS5dRWOXXQl7mQWO2Iku+NSPIju9fYHk
hCSBTDE04LDjid0Z1nlMF43EMts6rf/AWUyOVElYwlKiXBTQcNVU5ZdJWgybEKejxWSU4VVk6dPO
qbnreufa4O5+iKEFL3C6YYaGTmed5EgaqgFjZStrsXx3Mw6HemkDH8W6RLIIt5isx2C0DlEAH9Us
BsaL0IzP1UsBEHiqG+LVHYEBUmKLYFNKo911A2kWnFKQ9KRdea1+26FkWwt/UBtB4uW6zOunTGYh
StAajmQYX9ptRV2ZXPhWElwGynrQSSFaGYMGfDUY1SXcoGQfjpvEEObOykFk4U7UmzzqzVXhJJ+5
x7K9BU4MhnzvawTDdgOqXr2fWB2tZG9NsKObUDgLcuCgaMgq3qBwtfembsYrLD6yJQZuJsNLb3wS
dXyP42O/GwZt9o1QyDxRLnQYv5zsdHoarKSkphmbpS8zYjBdDAzgvlfIZbsDuJ1xPUnb26u6vAl6
Il7NcXA2XuCeUNGoozZozY6gHkRzwtdwzGbxLN0+2MInSRYVmm2t0NR11lT3ZoRDV4q0fi0FW8Bo
QoZGW4LM0sCSIo/FfuyTEoc3fXhoe++iZ7tethQ1q4E99UqzympRhh6DXVm/oshSN74zwmSIonI6
N0O37iYqpjy16AxRVbTEa61MV350oMeeEZSRdtStuhg3E/CfPfai8kLWfb2OkEIHZdjsIVZMXrRT
OJNe6NoJh/dDpqjGTFXgaGg9aT6iUUhecyRTjF8xVJYFXAD9uvKyOQ/Rb85RnQLvJgVOOYrwk75w
b0hHIXSI2TfeGiYkNEd6R0LZmeQxi4AYJ8LjBBu3Hi/zPDauBSNPHBjSo0HKj6g042hXxRPmotEm
6IoNFDCCVHvjVOkNpwg70mu0fGe7OXcBxvhNi4f92PTnwDlnDgTYIbZQafi4nsCKbFfaHKeLLY12
MECTiuz4tqh5bXdQ1YSd71whVPmcvUC/tsX25LbNxuwovS/YPMaHtxdDV5JApVtrfcDVlR7wEHE/
7yK7kbs0E597H7VY5RqrzoEPHTN+WChXCzfUrNUJzq93kWaw9uco3LA2WihcGCAYACy7PIOSobJ4
uogGET1pFmWSFnOHo8/Ib/o8WFJKa58tfZFPubdPsVX+itVpXu7tnKk/mVh0QWzGWRcWEtepZKI1
295MZuu81LiWmZ04DrP5k0jEddWrT04FslCEVrACCobtIgAd4l3RkTpQzpUbGeoLhobT0u2rfJlB
gEaasPRjDS+lcAjXmuIOzgis71S+YHiokKF7kDabnYzHaJWjvI3jYwZyd03vEWJwIosVFAV2NqYx
RN6P3lEVJWmK7UzUS9r9oE/ZQfdg3r3tz0Rlb5QUAsSiZnONkmHT9iXOjKNSO+kyEGh8WcIyc/In
do6jYJ7N9C896POmLphmLxxJpnJk9uIAq4gRUQILQEttWDO1ae8A5q6MuO4uRauhzErLgFaNDErk
z83Kc1pyTDNctUOzR06kLRPgt32RFdie3csp2GDfVV21XRsByWY3A20VDn+EF1cJKLqfJ+sxK5HD
hu0If6vCIzX2i2DR9cljOySggTXmcREGlWnB6CZFTQZGi7pNZbDzQIx2QU19F9GDIpRnKolh0NnT
+mvmz8UucsO7IICN3fg+sF9l7Xo/whZrBK/Q0qxAphS2mE1VB9jDBm7oxpVrlu6+g+m47lNXLKs4
j1ctCe57yCTIKvrWwhSTLIXOhk8yhNMlIGF8pZieDia91BBgtoeZzrnIh27Xz/tHO/R7t6wB2H0M
lCtXJylkvoRuPDlb4pXWUxq0ByN7fithlLybFGbS5pBtyPTZds4o11LlYsMQHvq3n32JS8x6R927
xaADJztZ7EqKO0OOSBMmFPqMUBrWY/IX/Xw2xN8OkUucFGr8Nbbi4cqqPLjYEHaWjlF454DK92hF
wbruzfCocC5BMDnaNAgehrQz4C09uiFlpP5J63eOTrvdofFdwlQYD+NxCEvvSh9feT5GNBjlyZWh
cwBeRIFmE2raYiqxYuSH6AoAOsCApdvFNaP/NxwxKBnUNHn3UcAVdvwhP4UmcRxfvxhyWA4tfKHJ
Hi+z2ut2jucap8DTnzOFOsNiNI4TVSu5MoW/M2oswkyGE+eSTpz9FtDWQPKOgQ0h12/lFhVYu4sd
CC1uQCRzFDDGYTDS7jSmOhdaRGgdvtvwzSQN8rxNC/nYVeV4NJ3h2tRIc4UbXy9kVVqXDF6ty07g
C07CK8gH/iybZiLcx0lVdZXPLkZTdgPvbTi+rW2I6mwho4sPv/zH3/7zPz4P/zN4LXB8YK6TN3/7
T15/LsiZiIKw/eHl37arm9Xb//jHb3z/+3/bvBaXz9lr89NfOt2u7378hflt/OOPcthvb2v53D5/
92KV46U6Xnev9Xjz2sDpfXsDfID5N/+rP/zl9e2v3I3l628fPhddTqN+80pGRv7h2492X377IHXX
EZbzdpa+nqT5GN9+Yf6Uv304PePs+fwL8HKU/p//9b+bZH51E30JXv/0D73Cwv7tA8OLXy3dtU0C
mDxb6sL48It6/foT+1fXschPlBKAUEj7wy+owtvwtw+W+NWxdduUnm0ZugER9cMvTdF9+5FwdP4i
fFnPdj3X+vD3k/LdVf3nVf4lpwguIkrp3z54H34pv177t8/smcz4SIb1pGM6ngmUx88/P99EecAv
G/9j9JI6NeGo3uN6sYEJcMgsPAUbZ1no+J+i4EuychMX4/ndefv2Nt4f1rD4bH84sOcZjulaTHNd
0/3+wI7HRL1tRXsfansVKmxjMWHB2AgS+TrySHVj47/Qkd9pCvUGAeoLfNiWRIJTefV4OxcNaF0m
7IXl2dBgcatgdbIAlWH7f4rhhYVRuc3N/gYaLGyKbjkwl+nIwCyBmiRNrCpejAzvoox5VGBfZ2kC
rPsSoi92quxoFdOqyWCAjP0JRfBRk8ZGF+MqGYodcr6ljs9SSNCliJ2Pqqlh4d4AZt/pLcIRUelE
23gKB9b4CDNgoxOuxkx6jrJ67kPM7MzC+Fx14tzX7l2QpaugLj9GrNZ1Y+EpBJjLESzYTnn26PRX
GW4lYe5jLFqsxsRaOvVw0zt0LLSt3iKu3UuVyrvSNhbeSOPCAZu23vWK1KUGr42E/Anl9f6FHEPg
wrbYMZ1Yar61zEgQbhAPJPM8HSVTp+1jDI1aEy3DEHkLj0zSXCd3p0Q7jUMVVqnTjpSHba7FX/Sc
HEBD6ldz7Y2Hn1hKVT4hN4fohLHkYhhbm3wcfAxw0nzQcSc1Yd7JwWAGyPpkID0maVQKGCQ4K17a
GWE29THS2j1hv0vMiEjShuEYVc6yvtfyYceQeZlb2ZHx4sohyyKlTfTwzwygGHbLv7g/DR6wH+9P
U5e6A0/D4uHwxPf3J4yGrBsMrb5Xyl507lIfCGvAtNOrxlUV2deWSn53hpVw1NmEN9M7GBN66crC
lyJJ5SW5JEvTTpc5wrISEzGMbfeFNRJT2jwFnI+05TwXDF/gEJl+u2RrhED1CqQBTcfa0hJdx5hc
W/CWIyQ1Y4WsI8MnO5Q72vTjVNp8+5I1uMyG3GCxQ0a32o+YdRs+Nt5qtlwcDlXOkEYRcDW0mJ7x
MBVFvCxsrCpJZclbk+kvOjMifLBrxcobuKbGKrOOqqsUK8Y0nXPauRPD9JOcY31S+1g1ZNpkOVA+
uIvqs0XWEapuyG7ZjeVHDNH2U59cStPetnCd8eLeeriPZqY8xulwDsRwLqvq1gv8JU6VB99gONif
w6jYCs+87+tgjfsg4sLsSvIID6F1mWCuJa3h1Aef8ehdYll1FRANVkOjTBnZwWRblUaLiCTbuXm3
52k4hpO//3duB0N4rNHCtIRj/3A7gNpgjKEcpJ06zH3Y+7GermSwwsNtNXb102SkQDAsZcZwjgZ7
VbbxqaVGJznlxocXw9Tbt4dzPFY4HMTHyMUCFmVZCV0fFOwEEQGf0fLK8TXIZx0sKXksp2rXCU6/
zljbim41Y0BNU+3swd5Ykn5hyHe4XSxaqVZp1TGXo35j9W58liaBXp8nPKaU8sNPiYvPfLHx03rv
ww+gN3+BSj/oh46kjGHonqDXLyvmzrUbL0t6lcgdkAFkK4egyaTFpW8sNswp1uYwh7OCqGE9WeHL
jzMQl6O86vt8G4/qFMG0GkoH1UPCo17sCpzUUbScAtGfM+iCMZ74JFaR5TThxWJA5b2KDXWCZ7HJ
yxDbW4CVCqEcPitL7H0vw+rBcvqzr0psYb94rsR9jHTIQeLq8RlKEa542p5rs+8aXNcG7VSTEBIi
uWzReJZAWMRAXf38XphLgj+sDIYtDIP90pOGOe9s77bMWDqZY0dlc0/Q8bZwnrqW5SqwN8FowwvM
t4LxkxCwfJW9xZcOn8hmk0r/qpTwrOJy0xIhoSHOTOY7CHdA00ZgU7Me9thk7RmTz5Euq/n5KqEn
Tagc6Uy2PlGk0rPosR774Lr0S0ja3WPjMqMS4r7y8VnjATNZDAK2sHp2UBm9XSfLnRSPted9LQ+/
qw7fb+DyT06C0ClbXGbZwqEI+e4k0FdWWHlPAB+mdT+vh4IjKxOSfY2wfvDjv1qQ//SAls1UB1am
TeP5/QF7amR0DtQLVtHubUBbYBTc38qFDA5tZd/7EuCxt491XaDwCnCtZaZdr53OvjR6RIzSz1c/
vxHm8uy7G0HALOeTu6DfDKSEO9dW724EgRmWFKpX9wqvnQnareYBfrH4TI4FW9IhLspBMkpNlVob
ov22sWkvm/xWtfaitO01CCAeX3BltcdaSqztoxXu8IfcX7UgtEHwhVVgFXZkwIfV05DnV3EeHLB6
WZp9vkNhcDKJopxj2duCeAO7frSm4NBX9iKPzHsrrtmZFw4Y8gWOQo9ZF19mAGogFVDesZ2rnDWE
nC9ZVmHtaS9RTZx08KvJXsS2+9xQmdCbnJuYQ1IOpkm3KoDEExInADeBKr0cS4Yhd7euPz4gz6YH
9cuPQSauCTSpL+iDV4Wp3TU6lCWByDwl2uvnF2C+x97XroKyGGWHLkxYtrY05gf13fknC9iKwpDz
72hiWysL3z7/6zX+l7qgU/SZqXzxe/tjE/O+h/nbn3U53/3CnzVT/w3bIIdegMLq3ZX4Qxt0G0ZJ
0T7nv+ya9Dn/8r73+cf//mfv43F1XMMEITYsnUv0997H+dV2bdtiDaEB4el53/u4rkeDY8xX1TQd
/tM/ex+pm8S7u5gD009Z8l/pfcQfmhCeYMvi75mWzc1Ebsn3d5Bj+in5ItF0P5bAO+arNZp7Kovr
uDY+w215VHL6HNviYLjBWnoYqHPuLrjfH5u04JfHWzMON0UB5gi9ysiwQY4b84jVMZ4hN/7UrwMW
KAUjzU6jh6SYHCylC/zU52gmP97afTys+oLR7Bz80Xnj7VgnDFLyB+wGZ5bz0ruQ1fjJLexD7vp3
aCZIfXfA8z3QB1qVx851ll5RvPYJrNo4hplst96diI3bDFpL5OCPzXaA9XRtXLT9R801Hw3lnsmv
BY6UO9eQd4XU7nTXO2MdgKw52lbwWjtX26KX/UhkyAvIab4oU+g9tSIBGrExjqJEuaL1tdEct5cV
YwPUm/VdAq/EyrHOtWc0TvdNbHHSlv38Bn38bZFHFKsDyReK5I14uB6icPcW4tnOpOEMWYsx3FqS
/1oblDU2RFJsdQiyUto9SiAFmb/s3DPEg2VjkxSfmO2cjLiNjWatSHkm+/Elia0tESvXXYCJ4kDA
nkYosWX5W6/k7zZ1Q3I95jBVQxBm3D1ASdt7o/87UPtNanAKy8G/zVR/cghxupioM3E2ITrORM0L
g5pcufiTpVcLvSauJMEWeeGCyy+6gmiZPs6uTUnPU1VkwY3VQw+ohk5MbkdHcpRCrJUG3xtvX3tO
CqPtuIwFGg2zwf0QSvLCbdg6lTZt4tA4V5WzAIdchISSlENGhuKLkwpEB2FG1ymbKzcojiTsYKlZ
c4XB8nHNnB6V8Fejrp2dVGfahzVeqM2xr96FpvTPdoE9hTsgCTZMMkq5ojdG59zpXncJoTVtyxPJ
w8S+XjT43IBhfcR7mWjTJn/FVxudqruOvdkbxM1eCSAIIIFMz7WFdkcSTTkUh8abscyUmYet2o1q
8b8nGunRiwUJ3xYKFfTYOPJyci+6JqYo0jyIVtrvHXMZ3GNuA8suLpoR2+200aJV5T7DIVySr4s6
GArp0va1VZXi0gOjozK0rdHrj0R6PSQG2byyeEj19tqfuhMe3zdGgbGjKrKHFLkTbi10qMFS06bb
EKi3ddOrAPXJFNFtpGNMb1zeFn3JPDmkcQsJ1IGVxrSa1FioRlucsFZ2aB3BdbGzwToAjnW9FEbP
oJI7qDYPGlLU3vNJRaBMAwpn8rvvqvqVgfc2YSiBr9FowvLi4knfxacTLfZ8MXrU7vgpaARBX8R1
u+lltblvc3UMWxqtrvPPIvYatJzxRy1uN7zfi8EefzeNZtOTkKPH6RbAnUi5+CPxG59URxCeMo+d
Sq+NcUgXSiEKKRC+5JDMKmV9Lnvcu0BlW8/elW329kZBChfjrDyy3d+T0NrLFI5r2sE1h4+kjKPl
hS/EJ9wZwjjkvfXSRyMiXJpdcBjIGVuiN2+aZLjVK21roxQZIeAhNA5fNOXuK3AM3USkpcjCy7Wz
qsReN01ITaeune5iCvXEHj+VZGrUY7YfSvNgg/ePRriRdBjvNqqrr8XB+7LV+GPNwIpvE0Jqmexy
0vhhxUfDE9mBGqb7zsWB3XbE2a/Kp9iA7uHm8ZJP/FkN+ZEifz1hNMYwYm/7FW4TTC2Us/6Ld/Nj
UTvvPziMgwsa0sbFZQYh3lUw2WxEX9W1fo+ZJmVrxv1n6wsxE8nLxIYFqa0CMz02xTpsfARs2afM
CA7l6O+LWlxnfneldHzE8+zfKHseoyQqX79Ez/9flD3CcAyAWRDy/wf2e1vWz+g5v9U8zfui59v/
/VbyGM6vHlUpyC1uaDN0+4+SxzB+dSydKsMWjgPWSpH1De7lJ4AXlgQJts0Zk+VH30oe+euMjgJi
uq5OFe2BPPz9PX6737+i9n8O9xpzm/SuZp4LJw6uc+vbliP1t+fj3R2Xyt7DUbSB4AQyt28bZS6h
5OIV3FSf/K741JEYvRQZbiLeIPTrdogOOc67LY/lmXCQ9q+exxnm/eH92I4FkM2DoFOE/YA/Ny4M
hnQcK9Cowt8HvTJwmrGmq5RUnWWUYGsnO+CGErv9vFP1dmBedIYLZ66NoMfUOyay2qkt56BlgFEs
g3I9c3OuTNwi/6Ld+PGtepiCwgKg+Jx7DsP44a32geIBVHGwT62EhPsqvHW1uFgxUlqiSgM17yxK
hagZ/43jcrls7gDqYesNj3h3yQbMiEwTL4adG7dgviK6Ttqa+PO43nZh1K8TbIMuZN62f9Himz+u
lTo3i244nu6hECEd94cPHMsG/i8hoDutwrMYLv206bW+WY1xQHFR5RCAPHff4921g7Rz6mBynhKv
dTC3pMlMhUgXESN/6oeFXUb1qc+jg2363UE3E/OQuB2yNbM6qDb59qVNrN27Z/RP1vu3McK7+8ub
P4NnSENgDkNLMTcg362wLmabtV94uyqaBGi9u6t0ZZ2nmbBlNWZxhE506NjrGq14aSzP3cSjXa9K
OfPaIC0u0GumxwT7NPSj3jHBeGzZ4X8LK7H+hDG8faGSdFpH/rlkE7kn9+Pa0IPkpib85zC56lw2
wvoL4MH44U78+qG4I9iPdTD4eTj0/kO5tpJxkmOYIREonjzcLgi9uyetEQVrzOB1cGaj4nYxtDXO
9USipwSVMuSGZ4PaW1+QSv2iTQpbEGeb4u5xxRLU/8Xd87aT/nDmeYumpJUzBM/MD2c+cWRD/ETg
78hqqCrI+RdxF18BnyafCC++6ZOxXade/ynIyAJDHxTscwGjthuVgMAzp5bYzCTI1YrOUVlffPn5
jTEv7u8Xnvkc0vYJ03WZsNme9cM5ZFrWu3Fkeju9nR7HGj9REh9vRYrxgBFauzQxf08zyyIvhBpy
EDieeF02bn7+Lv7kQnqmpAV2hDB5Kz+cIxjyjkRl5+40e+hoT+j6WLSB7jRjwvhHR34uI3SRNYyy
nx95/svfXx1b1w2m2i4TOPmHxUzoqiliEjrxm4msHXol7NmIpdAxCs9gUj78/Ghva+MPhzPmpQs5
jmdJnsnv79gkKwIdczltpwVBD6/Ebm9rO5ydA/J6qZfSPOchkfSY2WkHrPm8vd9Wx5+/hz/5xOwz
OoNWQ5euLebV7t0yGutxDteP+YlejuZK9nDBGwOTgkQO1lqG2e3PD8eO/eMJts0ZoDJ5Crw/3F96
piXe2I/EA2n4rWb2gUIwOogOM3ltIINC75J1Gvr1QRp/Nbz6k0ODjrDksTzQwXvzXffuk9oeki+y
qizQXxwkO91r2TY7Yo4nFS48PbEhG8fEr6fAGDga/Pxz/8lpnusLY97P3+6w7w/ed54TVRGCjxGl
yirqJhz4rcba44kx4tvvyn9td+Q5timmJEN0yjCX++v74xljabWlVsAnanDbwQ4TNSpS1UXljPhs
JDfoCZYw0qr1zz/mH59cDmvpwFSmYZrmjze0alKG5Plg7+D7bZNy/L/Mncly3MqWZb8Iz+AOwAFM
A9FHkMEm2EgTGEWJ6PseX58LellpV9QrybJGNZFdmaTLaBzux8/Ze+3ZGyywQvi8z023beRAX8aI
/jaGWt7Mp8fIlriuBY+tK4zPa7irsUpj8XMOOv0xjxQ5cMcBKNHSxjcm5i7eqNBkZEKC7qgrNKQL
xCcAD2S4qva6UhDehufvL0tdWL+/LIfSlU/DpHtIufrrd6BhpMdw1KmDCNIGRFDt3zldTC8ZccER
v5Q6//wldV8S86s7Y5ycRzve6Dbx9eU8vlSTbDdSFvXpz1/S52p3WRyusmzGjZLv6rfqMnDNoDZ4
OYeuNJIHRRxtOAD3okbbznOtkA9N4OvsjDSFWYO86fjGAdsCWJWxvDOSv02Ofj9zFGtUWJyHoI6F
/ulzqucowkg6oZ9TDmY3s4YKWbgYt7nqIak7Z71iiCmfEt0tb+hPkJ2g9fIYTUUNdw+HKdwoLIWB
pR+6DB5w3OUnNJDWrdtE4MfMkjQVqz51syz2VUEwE+ROGntC97dNBzET2VGjNTcpKLpF905K6TjJ
rU8w4aaqjHZfl+74GpgAq1DQPtbKvhLR1m87SWzDRDFxZyb5zV++ot83K5SnPENMkQRt4M9FJjge
Ym/csDmYUYwuLE2yTV7e95RyBMr7NXQV0eEutn2ky9i5Vp3v1vd6lKFcn4eMMbfrRjtBu2FxseaJ
vx4dmBowAkLQW+ZfTs3/UDWwxwiHeobJg2Uvrel/bq0h+khVzW178G3jVlpEZiQI8YiixSWQUZKf
ZBrLK1KvRwW8ZBW6ekSo7t9exadLHMuaXcDgdUjJtdWVn14FyLVelVk1kq07MT9WUbmk3jB3YvI3
prZxCuxOOyd9g3O5qcPLkPrdDrjFWio83Q78w7/UMb9/iTYbDnc4diZQ358/ljYsxxSsgHFAl3AO
2XrWkcL8nKqepZQAboYQ5LlzRaGXkuXylyW0PDa/7orcqCHPcjVjFOR+fqxaFxU+cGXjQKQCW2Ps
kvlqSd1Lm3whbM7Ex/v1RIvZfuIQDg7FUN8HEL+RB/3lpcjPDZ3lnsQnwE4odbXc1n5dHzAuop52
zHSQYNYxxmCzktEcnQlVnT0/lOMr7a/dbPXyXPq424vGHG+H7gaH3C3BUSi2q6EPdlFOXgcIlHMY
mdV2aNQAVALDn25O4bkTzoeoXPHYQiBwZdZc0px8CLyVNEDJvvrzpyt//3QdNk62Le6/LLdlUPPP
JV/NCUr0DECFny05LgqaH7w998FUsGytLo23Tl/iPSUDZx86wxYTou3VZqIfl6vBxmcpbisk6Bfd
FqAzpl3Hhd6m5UiboXp13e7E+LG4RZae/e05+Q8vnRGtSc+F167Q9/360hmJ2kRnlAL8wxI4wUDp
VmrSWo3E9WJzIpA5a9xFvzsiNK3PNHtVYOs3vp/K658/xZ/XiV/XKFo3S7lLI8eg0fFpYaRTxGsU
IjoC0PUNe35su0rs8trBwybXGsXSzr5MnZ0ybbWSq+864I9UUW90kja1xio2M+C2rRNbw6HMF3aR
5vgXespknoFQawz3NQQhcJ2/9YT93A+Da5EIYL015Fq85fQNpiipT34k1Klo1lBO6nvY90iUzxGJ
rT3a/kOdWf79ZHUFcerxphb+fMy6XD9WBqKFP38c/6G1ALru55oSyqZ6+9RaqJU+9jjxM3Qb3fdM
dC42kSXpxCkwHYDPnIH7PID6Y4NXHRxiDbbhluJe26Y2T7Y5N4QIoPDzgqGDNS3H9hRUVDcVcqE9
0Uty1MOzvojP6AQnB+XwtDcRsX1/fh/GsoI+fa1L8wr9JiJKW1ifHg7yE1H0RFVyrMhUBNwGGirI
5uAwZOpr2cp0m3Q2EPb/+WVgNIaMDAE+iSEZn/Gecg8LhqPPN4J+CaoPAQMIXnQ7DXt9gUinY3YG
NxCMmnsWevxe0WeCfGuqxxHPumlAhIpwaEz6vMu6oTxIq/TBCTZvsykZQGox/ZZBfvvzG/+9EHUV
5T2zWIvRrvr8ZMUpXevA9/2DltTqsRpt42AGKln/+af8p2XCTYYP2GDn4Wd9emoCJbLcLvXwiKOv
hwB5jINOYnIAXSBs6IiQ/Vel5pz7GBuPEwrsnANytFRJtJRADDdhW8M2XMTdo9Oe68lsL6OVhMem
JMg8dYR/w7anFjsE+Npa9c+Rqh7+8iZ+r/pc26UuZpZNycB9+9ddaOYATO0gAbdPZpgHMA9bQOBj
s0/xSOadfiNrh0FNSkZcYWGgAL6iE0hpEG4/mONOk+bEKh5wyCnrKvcQU8x7PHJMa4vyMreBdcmx
PR7+/Kp/r+ldOtVK59nkTFfK/rSyBWfUCLUvYRB2hIxIsk8xfVmsZnAjZ98ba91ZF75r4lw39iau
rpdcax+iOtB2jlbUO5Ie93ox+1///LqMZWf45YmjHcl9GgX00hKXP//8H5fbTFqFHw7kyjdLnEuS
y2Lr5ElzGzP829X9uKtlVq/BhpAQ3EmTEDb/BjpieJNGISnNdWIfLewKkNyyYhM0mXOOOHhCixng
0lWONTPZY+82N00YRSsgT+nRafr7qC0fyVUi5icKnqoYeHlgkEeg63bzl09+0YN/eofC0RkfUErQ
86eq+nW9+GVXYEAke82hU7BxpcP1yWF30ZhbEadH0nGmKYbI3FaOjd5+kTGA+DRg7oaDLDhMsRlD
7ML/sZjhW6SMO/TUj5qU62Us8FYFOOFaXd+ICEhp8PPdB8pZ53oJv6qZ86NKnxIVN5e+ogdmD2pX
5Kr6W+P/txrWFQ4df2W6AvHHb2ezA1ojZpRuHwLH/WnheO4IUp5WeKWJJrBJRAZFwRo3zek1j2LD
k5kZkDMHH7PTYtBaKdyTP6+t36+LrmBtoUVfFpb7W1MMInunT3FLT9DB/t/r2nQGudrsoJqZ+yhM
tkN5ldNtukCRApNWISCHcPXTnTb72D///HJ+azGgnFkGSO5yMaKVtNSa/1jpTgykUa+khvg3Q0Da
ojPvUAza/avbGwNsucQLSaDY//mnmr/V8tzG6B3R9xeSW/3njnnZTSJtlAyhCunZCu+akebWazAQ
e+DEzi00u+FoaNNtYXdkK9bRcySONeX2SpOxvh/B7q1kNVjHeIl/AfjHhxcdMIsfkPoM65yj9EjD
7Ls2zT5K9sT3ckgbZ8b2H2nfPNaNW1/Dn7pmm8w1vFLc6PBvr4g2cB/7cunDEu13x4FJnjvAqiOi
CuMA9e/idtYItnCMLqqDuZprH2mdIsWh/Y9XDUNUMHNDiUPQ8H/5yH7rf1DW0WfgS+LLQub/6Ymt
RVYpZsrQNkpCAOu0je5GAb2kbk4a3DqUKGssW6SrNnp2RqwQfWsmo+bqWpqwF8pon6WDfCh0RVTD
YD33bH1730K4YOVwg9PWtjYq1Voc0bCuQqdlFXwQeha/YCt81cKcaV44Dzsibs4p2dyrOO2I2IVP
sa7GZdSfC3uPJ5F4wjB9LpJQu4ttDOrVTeHU4qG2fUD8/XAIkrZ5i2Gbr0RKGvWfP6TfbkY8WRY3
fUdnV0Mw+ek80YuhG2Yl+4Pd0+2dsAru2oGUx1QzcM8t2P2mGP9ydxG/r2XWLz0X5CymbdH2/fUR
ihJdGT1U60OFUMjDxj6fhjkiZcbRcVLI8CGUHfVTAWc39K3oCLgP3s7sYDRMXgeILwGAka+Ytvbs
SngQ6yC/ycvgOjFV+ktJbC6L5NeDDSsQL9GlB2LRl/9UJqRj2aZ2204H3C3NpuGOAC02tW+iQmQH
v0vzgy/qrRahfuJ7vJSCYJhaj+wXs2yKXTr46VbFQr24E+RR2r3tjU9gAOrjkIo4j8IHREMeLlJy
dZbfDaoKbjQZ/ffv3DZ8CFqmLkRwT14oh2RnprNDak0NVTyshHUiUUKdnHD8GuRK8/IiIWOASKdv
8VOj3Bet7QKkyBaWtj77719EhTTu5zL6Xwky/5OS8hep5f+7dOH/Q0GmsFgJ/3ddwk2xGAve/qlH
+Pkv/q1GMPR/cWW3TY6RZRagW2xd/xZgSvUvhfhs6dtSliJT4Kf8H/OZ8y/TXQa/DDBwr6HO/B81
gmn9y1QOMgQD2TMtfoqX/40agdfy6RHl/uDwP9QldwjQuL+JqOdhDEpVmRGelSE4JbGhrWXb4zvS
WlJbMDmucyOuto2om421JEpRtdrrseQ0biuIIkYLozHrQgHBpBpW+dgbW5lZNLqjuT0qAF2NT23H
O8q2wh4eKHvFJhz0cmVo3Y0KA7i5pHJUo4USYiIaFF3kHVrzfUt8x05nPBWXbntTvyL9VEcgqGvl
FP7aNzObqKIVtcQCHRy0VdOPB2gb4Ooseyvpie/qAC9+YTsv2uMczuPKAiPooUDKyMVNK+Q+i32h
xL4UErHG9wTDh3iHMQEQJZA99nN36ztLqAEhlZo/HH2Rfy9g8iHhw9rmpnSNuHJV4/ClrOZ9kPLS
5hZUmXuvRPscQWsh82PeF7FPyLlPp3165fPEMKLVNlZT4q7oBJLw+Ki18GPG1A02mulAwi+3/Yjs
sCKrdp3WiOcTMQH7ARpAeKV5l3bBRTrIMA3VQAQm9igvsLjE+WsTFl+cuAQwr/VeaIt8LWei4zq9
f+1LQDYU0F4dpPORecQ2JIB6Y43AxQVZIQUXu9z+YTqbYAYBZgY9nKZxL5z6OYvxfYQyWIFJML1c
EgIFpuTaoQncM6hfZRSqpAuA4hnz+rvw/cdRI5bRqAE9FNO3ymnfpgYoGpSPTUcd4utiC5HCWk06
eO26AXcWVrZJzsaxyAlrBZqZrwBTw0+Ptq6bYMTVYRQFLYTyWKvzdTesSTL0AJikHqwF1JdjRh59
dgory9jqdU9mGqnsAAcCGMrRYdY7OO+5gqAmHaQ2jB5THRliIsdDF8/GIZzawkP3Em/GhJASQLO8
Lh8icRPnSELtkoBUJSVUc43qKp6DW8xzAYLMfdtmEitj6a4cx75T1UBw5px86Y15PqYwVDWTu5gl
getqvC0oyLCwNOdlmuZvudXUGG5yB0TriJwY94KH34xwLbzFyB0dGJdWB+3KMknIgf2eccV6qmE3
RKcyy+dDonoCPeL2ZZjH91gftEuWYV7MzJGabZbxSUck8WD6xG7Et9U8xm8J4XtFC3s+01zi23Pa
V8hncMfB9sCGDdCkzbBSVV6lC8PzAaKBhsxe6sx/mevaXeuEenBRCY/ZPVHt+tEMiS7Sk3p+KKdi
HzikspjDlBMJp8e3Ri/vC33YgN1/EMPwLBMkCH1kwD0F1EBVVWwTX4dcP/bBWhXGWZSgBqoCNXD3
aEHOQB6qAhx+gHUSNZztELzXoJwjkGqyvyPrqFnYb/TOINbQPmhwaW6dttyGo3UNGdlvUn8Xguz2
OuZgqJgbXH45W5Rjp/2xTN3u37+0bTlhzYSN4Ju1syK4YC/zAg1o+NxB1/T1whOT8dFl5ZMIoh8p
pMRd3FvgDoxpXcaug+CTqONEt/wVXvYlTDH92hbBYtVXK9lY9iZx952wja2dJLTIhp3Pml/VY52A
C2/p0huXuVSP5F9GUG2AqMYICtVsyVWWa2od0stqRjQ8jrgUbvBGV2Dd6ON5FkQqhqn+1lW9N2tL
3Pd35O+g4IvUXwextrKoI24jAoGb0nr2u/qbrabnLpKKH5PQHm6DI0GhBxN8oc/uYbTim5w9o+De
QSzQCHAxvZRTuC0Dq6Q3YqOc1/x9xtHk0dAj6ixGnuzT5EtT2mBl6iNQb3hrc5mcbac/sOQItcs7
bd0V5pFW82VorLceMCgxIZboEDVF4cka+2bVWtk1lER2loZHgsbHYHCpBlJ6qOu1YLS7yiMT2r0x
n8D134CavY9S55kDKVh1RACkKc8SqfXfMOyZyIzeZ1jE6ywHAxHkrulhjfiQZKWszLY/SzMxV6Rn
pzoJbJF2CqbWp3e3pMKNE2wnsiBjCKSbadBaCvPgTs4g3BsjqdDNy86je1STRt/PR2jWUDNV/NoQ
qOfPGWEPmTnRGCKyY4zeW6q6q1Y8uS5WPOIx+KdOfEkHsCzxjPK57+t1ZJAN7WsMJGWbfYyRvPrG
XrlkOzskdfmG/83UjQVoKc9ZwJ7ZZulpIT2s4eKgtbfT/ZR195oM4qvWEdk5ZOky8AehB86CxOT2
pehDbUOjxto2pf1c9kQIN+0U0XcvwCmxScMJIfpBQyZUFHfdj2AogzU3InujdQbpy9BmPBXJlhCs
9gvzUCKaq+Razda7XdYVNsHm66iY4xIXCUMvatdlNV7LkuC3bLGIpzYuW8N4nYR13zVYBqOhvG+7
+omIAK9YqgW/vVQjFF0QjgQS45ru2SVWZagfWoM/NwceQceq123oEt6519r2DgxFwLPZn81Jf6+S
JRcD24SdJ9Fas4otQT/fAHCTE3uyJc0K03iDrwveKdNfmsr8UrZ65vXug8rafpO5brv5DsVDO0S9
9c2pMTLFmo83Ug1ebPoYTKH+1OGd1VKuZ+4jW392GXEZYK4hjZd+PjGmBTSK3N2XRs1aTbtqBfxm
ZcvwcRoNIjZD+z6U88Uy/BfCgGF3lFxiBKDq5Seh2QB2mlDzw5kiWoX4qRWipXKdc/32es3Ew4Hx
mnDXlgU2XEElW0cCg3A135FeFh5UpNYJHs9NiI050eY7rQfuZPaP0Xxr1ZFYDYO/VDTTSNhn4G8k
e68xQDoNuaHAc8IQQn6BwoV1aKZu74T1fdsuJ2wQvhRV9K11E7JRRtMLfHcdtbV2MDl6QLzvh8AY
9n3KXUjJ+T4AxrMBbyU2WO3GVWlkLqe6JFekvhVkrwIrDr2hASggHXHVanE1mz6jS2zzVsvt2Orf
RKR9r+eKllt/x7j0u1FHx8Ak+60ibsCN6os2lw8FQ5513oJKn/VdUuXWOklpyQVJCZ+jWcd+uxft
vJdpWMF26eTesrVT3JOhwkfb7HOoMX3ubCozhqgX6J2HtoXytjZbHht2YVJxONDBBjXxebaf6PxB
yHHCD7de+nqq6LZCBV9KUKWZHv+YbYpLBzEqe3v3QP4ldU9ErsZczM5mMIWJnbio7pyIebgP3ndv
xtG2CIztBMTN0Gt5YFq0BQDBarWoBOnMXUE7jQgIhUl7lJSoIbhw6NUcaUSt2JDMdl0O/SCR8fck
DTvwixORNnU3rNpWgfrUhr3KbQE+pZp4VV/yCAJaVcI6F1CuOAaorSSAub4AqR5r38HarKbGfuom
PCZ1wSqrvrntcyCdzDNiAMhGY6PON9ddRZpUbBZP0Om1VT3YHyrXH2bIBlv49dEKqz0IcJKBwqSA
U8MqKY2mWeWX7qmLyiuDtC9N8sK02lhbY/k45BEGAPml4CHx4nT4QfszVC1M5k4vvdiNvls2CdxF
6rYUujwgVZwQNBhPpNgY9SEu3sfRTE+1ILZDZ/2C3G7OKVGeeUkR03T5cSimk6SfuUkM0XpuEG7N
3iJuRc/FSrPvfUmEA15yzikBpbL0XzoJC7SMBjaIubrSHiG5lRbZzkUkuZxJ9OG9nvvBnHRi7Y6D
wonZ7eJAHTuDWEe6lp4xdW96HHtVedXNnpPB6Yg4HutV7+MEskwULoMD5CrorJMzR9sx6eIdA2D6
sDp5DLVNGE0wQiQNBlw4nf8upJGdJsM2+KlFvR7G8BW5xuPU4TCv2BSmDnQpdmy+xKTgdA+qV22G
Qa9sQHKNOqPNIDhT198n844kY6wOzQg8uxleYm5p7LcA4JMB3YmqX4LAEewhyQXD3cGK4X2EaoQW
+iQsP/GCuAeXx/kJZY90mjjeaqonOa4LHtqRsmUVaZSXUdSDQY1cuoblOpPTe2QSn1kpnbRQkTCA
5fMefL6zKjMHD1HVQW9ypLzDdF1whaTBDucBLe8F7P+mMvr8zirD51brxiMgHtp8ubPFqDZSOauj
ZMK8CnP+Gc0REygHpVIXjVvVJx+de2e607eJ9V7M6bWrmVk0tgrXQVo869J3mOPG2rrqLARQOXPz
JiaXLS2vcUnagYtqaWU59VPYkCRFmVV7rnkxQLDj+RjPQWAQ+MfhkMwBmV1xeRjp3REbeqMFQNfm
oYFilYBDh4RIpjafCrkWRU2108/uW6+/xskE9a025tWUEU0agffS2wyUksVNT1r9c1+Fd4PqppWT
Lssho2YfCJrOZuNkxe1+JlyHDZ36tzj//BuQkn4wvtmUOB7N6mF2pmc/ALPrytdp+d/Ao835HcB3
w5jhe3TB2qkCQdNprLeZBr4AAKoe29EiU/TX1vSjc/k63RI9Oa2BVVYWmLiCQHlNCA50KrpdFgBu
kmTUc7aSPMFqW+dpAqsLk5ajSDYrJ2V5iDXMtWFdigHfm1FwcW9z9713xAPzcWJu+UJJSqde1+oD
mEWLS0UrUIa5IzwWa58WDiCwJV6+LfqnyTKpnJ36prUNKuacHNNQwW8Ip+PYkrzjoOWda5D1k7mW
VGyQ/Odj3C8OLz+dPCML3vTJ8JCgp16Ge3Rl8J9emVAE+SaMqNF8AuX+OgGSpduhHcM2WJT0vBUR
VGcVfwRJ98Oxqseppdk+ZmCak/DaKvt+tIb9NJAsXw97N/W/j/JqT81tUudv+WCcE6wn7LmkpyW4
DVaxc5xsGCQUaSSEJAujUosv5GIwdQBgYyUvqal5dRdZuO0W+Kw9BQciy37QkGBzKZ59mjueUXHb
EfE2bnRrbdVfuIz6a6IpHiCSviUmPjlL7eRc89iFvblt0gwgZ/A0OuLHFKJUD4e48Oai3ehu8Z7Y
pCSKG9h80boBbg7+rn5VxECTAJxdNZ3Q1tR2d6DHqVAS7Vq285NSSluF5ReRxV4W6f6+TPTh4JAn
Ujg6ZtUK1EK9OOmpGBxtAKbX3sFfG45DjPYgizTyR8NryApAY7pqHADHrsmXMRSJ6zGD8WpLF+t8
0LnUsEdVDB5J6WCvG8PMWanW5K/6BJX414qN3DPJRmao5W+dxH/HKFR5BAxDNUvO/WwH2/ia4Urc
cjhqG3altYrr1zagkKQjzHkq7jXD/FLYQcUtZtfquOKKGOSFn4X6qovA8MaLqJdmt6dG/9loSZOy
RspxctfuMo1k6AFKH4L/kwZ0xTPsOltrMllbchPbaCICw3jUjEUXUabhBmbzHJaraoo//Dl8jIt+
EyXQ5qVe2DjQ9uQyxKtC5A/A47m3zniUiWDzu4s2hTfcjldzcBNqL6C6mZY1x9wC/9tNxKFPhE00
Z3dA6ew3kk1Mb4lxFaSARTdwh61V71YXs6aHAQUElfAI/Mm51EADPE0HiTA3drsSeZZtHDQzaezN
0s4Yffv3RhNM2FAaZxtE2EubE/wb4u17Hmlq/h8dkR25oM4oQNSnCe642DGo/69tTuk4oErhrxlP
Cej8ZLJBZ2fZum4e6dRYW5HyOZLFQyAPjaxVREvK85PpPUjyI4FgnSXY+er0LsnM19glhnIaiPmI
+TCz0foeNhHQYnyEwRg/qjnRN3qIWVYE+rbEJ7GaphL7a05qhk6SXKGXDNeWJLE5fyZAS98x6KR3
wiXeheLjNXbWUdG7mz41SZpMezIy0UwxLrLuKPSVF/T2vIrJS096JQ9to26yKf/ArlxtZD3dGPX4
QUxivemr8ZxMSjCxdz9y8e6XxRuekrdSze+iJD40a5PrYJb7YK7bja2n+XZBfyVL8Kw7BeeyNWmP
KfIDCus9r+wY0N70tLjEVALnU+p3baatYwrEoOwz+IkuySF+eAyTBg6Vr94jn+p04gbdERxBQw7H
GVO/NU/QKraDh24wr5advcYOBG/B3hD5pyAmtKKyn0MrGlCmDtzTHHPn+0pwGnL3BeaO1JNKP+tZ
lm19b5L6TdCiN9UT8Ay0vOQjCXRTMvjIpDYgWQgPsFMbmFHor4IkuGcyDbqz0HZa7R7bRHw3ovEq
UnqmQTq8RtAercIgUjARz4qTHhWST6Mx6T+SKN4lmXoa9O6xzlW4nehsbunivdJ4ynEvz4y4MtND
4NSs3MwtyVu1L3lhXNExbeibOF48VkvGKkuR+ztvKc1foyUIg4Y0FOLK39odJbBeQ4gfXSjrotUu
vaDM6th/UeK523rKSy+Jwl2j9WIhSgJkBlVZ1BWVb03YrCna8zwZctcYdARx2LyZo4o2I6Rmr3EH
nFAzbcMEaIdLX3ZNVhkldl7sla8/dKVPecXDukpld4j4WN3IFVtrqYjHmi05BRpV2Zz+Y3xK4Bw5
WBmPiSXvdTSIFMcMhiyaOB5ZSSc1ZtYqMoI78KzjQZd0z2ike3rBQT7bBEfHs3XpA9oqcSVWMuO6
6XATc6faWOpx/2QlPvNc7UtGbARBsEW0S8X8MDQkJY2dfl/z5glxwzOj28Fr5evOJqYLuTkYgKIK
+uIHUfj7QDeAZjdk9c4optYzoEHaNkZ+EiObqZ+78NltI8UwwdcgNP4KneGdCzV9m2gDKN8suahQ
nZ3Yds5mjdq/hIHi4fGiph4juiKjudMazoSsCuXGJGQM1hzd45yAu7VfsslYGoA7Oyhr0rF7f49t
Gin+dBP0aYd5HF55bC/fjOMNrTjX2hQfSLu4k247HCMeIFiR2o0PtSvOzPyAzTOmrZijHCxfmpbL
QVZVt4AabgsnpfXicrAIV7t0IiQmOO3XDbJwwAEPWop4hFNL9ISUNMH8IYGmbmuLzyMtK+JJs4Ss
FDd1dnUTbSsNrXpktpuoDKudGGXlMcXleBDZfWRYYrdkT0qteK3VttLjq0vsxLrvSA3KNVBYRTJ4
dKlqulnpQwI5+DgN1YlWhb0zu+advZcAmtDdyJRO8wDoORLFQ2/JE8TpV7ajfO3n+vPZQdTHYWpF
pBlTTDH1Z8yjo4+US+thJl2QbBhOR90kUlYHIlqbH8Iopj1RzKdZxOmGDArmMx3kfcw+aDrgDvd+
/kgiC3c8xxm9InMZ0vtTdGCAdRRZ+CDojm+cyvcooiqT+VCh4ScxDTb9cJHg63JTBiWMDjJOsFTw
rpboGiCMq6Cn1NS0/q0LCTPQgy/VRAun1NnBTXIqGiT1KxSgu04VF1W6wSmLyKYuNdr5BrmxqWlk
XqDUXV34Z7vLTSoYd/BSm2wueQ9wePRGQwRrjkx6hbTDk6iNQCscSglXSwExJmNVbqvZ/WGgqAch
oMW7WNrN1qdvq3XwMOo2w1iH6kAjz6abrKUIMTtviFyuEi7pDs4EkLijaJucQ17S+GnscTeP5l1J
rN/OcIlRi9oObWO8kQWNT6wqKfswdaieGbbnhtu0RqqvGp8wWgGiNh85+sB/+V11F0ODtyd73Rjs
9OTNHhxNwaSNLW0dmXGznk3uh61ZjDzRZASIDn2ZHjhbX68Mrk0Lmx9xh7yISX5YAd9SAQIQoJYN
rjfPb1j/DG/y7ocu6hHwY2RuqQ3W5P+Ssc44K9rKgDtAK3AUS1kaaz6NmyRDyhy5kOxBIaM0Sils
UgiwdJy7wKlX4/J9DxlUvalrnidFk6yL9DudXAH4rPOWSSqV4lI9utzBy+jVsKp0ParyB7mB7yPr
208qRiT+WybNp7KxH6Z44ws8kRCN6c7JKAEcpY6zsF6rVm5JqL7T8KWtHDG9tpnx3OQOzKg2Vmuj
ALwyzeVjCMWaxJ/Z8dLsbQzfCeGp5rXVXhz92+yc4/6SJBfThD9e0odxvrjyMehQrPl3gbyq5Aho
PunPQ3ab0Cm1T52+19SDX90m+7k/DuoxFw8pN1aSF61HQzzY4dlmNKCC+0GCgtvxFPRMlYT14DiP
UwaSpnsJiyfBx1wyqSAGM5tNr4wixJUWN9l8XY7Mvio6pd/c6qFQN8ThGsV9bgM+HDk49S9OKFcS
10TyrA8KFXbj0VXaGP7T7B+GUHgmTqfJv82jh4Ym6PA45bdp9bWnHM+m99wUq3F+NYZrbj4607kz
n/z5wzefLfs1qq+oXvbu/FUNC1X3QbOJzj3BsEvG7eyeVXvy3Y5YGdJSHaAqx8o/zRg3spNbv9bm
g54GK4USZy5deKgb3AxwfjCOchd7CQnQcI0fZfIUk1xjJ+eWfk95p6uTrN714tkWP3KaR0WVbFR2
OzUfXftU6Pez+RCUH7H5nFuKDQRtjrht869h8K31GbVSQGhT5ZFFiL+Ycw+w8MCSDr5Y2Tfdv0r5
zacF5JtPUjwYfrGVNCvjas2b7lEtJky1BKmB0FEjNqkIpnXisMwsBzQabXjBB8uUwNXWbCcrTR9o
0REgUn4VwN3b6CmDTGInPGWU46P6nmtPRXqwigN6sZXgxt+dkmwf9zuzfaja8+Te+QUL/MaRT8Bw
KvOcB1siAHOClLd8mL3x0g43il07yQfuwvjYt3YEPXpvBIecoJ/kJrGOtn2ZnUtPh4hGQO+RR+HO
9T5Cxhn05bqEcq7RWBmGrx03USGIG47d1Yw51q8YZmtfl1wVneY/zFkv4IA2aV9z91vJQJHIEG4l
YEugot6cchTQc7K5e8h4j+qWcHO6IOoNtQQVKUu6+jKSAxBJUt4ppUI7/S+Szqu5VW0Jwr+IKnJ4
BSSUo2VZfqEctsk58+vvx7lV5+UkbwuxZs1093SvWqFcLWC7hVP5COMM+U0Eo+9UHD4OgTm1XjUH
YMhePF9wjwFZo5eHtp+lj1b+YGtJP4vJOU0ubI1jGO2NxqEqcFXASnTV0qFNyiomNije99GpmraD
9JYGt0zjkGIpJfxYveT6s90XLNdctfGN71mrILXvGw3vpVj+EOvCLUAlQrw+ZfnGInhVN07t8y92
fnLOr8FiMKlS17JvjogU77PqLpWfZnwfxb8s/ZPk3wQ6z4g/a3J9A8CGVPljUxa+x5mU6zR8jRWx
aSrPhAs9AoTNuIul6MHFKVm7avrGotIJYXOS2V+lyCt0/XMaLiaAegBuE7oUPnn6G+mlCZF1VeYV
+cb9ZuNLlMNhFxg2Uc0IWBqdSMH7xbSYf1qniEEDpYfhZuZbJH8NVbviMcITuzwKUURfsUvAEuf4
Xeky+g70mBOv/PAPPckqGn9NjG+JHCHXAt/ySVsH6np5y0u+pOVcNtSclr+vLCRgEnypfyBfwF5i
ttX+1yeepn4Y1Z9mfpjis2B3rnovJ8RXb3F+Csan6n/VPIsQhHq0nuUg7wtwu87nB7tRQCtViLae
X3ndAetIWf8WXiQE2Pin02XNdvkw4JyMeIFAcQUWjY3MvJ5bIb6A1CMcuQbmWh0TrLHnLf4a2i84
eNJ66RjoPm+TgcMoaHcZqnA9o93lPybx7gT5ikRiOtgzvFXKvkFKEc5PM+fM89bXqZPARNJs2Ya5
MIZfUfuXwomkmGrJ1Xdfb1pQYE1u/qs9ptZBBuX2NFoeEVyABbc2XiVMLz4BV4QwuTnFfYoHuE3a
3FjF3gyrpojn61vkqf+r0INAL6PG7089EH2mgEKW4spCrjhzNQe4EGH2RYipSYlnk0/HkH9kuMX2
ifaCF5+MOcigjtCOmqkxnDIaPp9QUbolHh/LAAW9kJ5vJqRu2dRi9cw2bERTgH8OxqBuEmfbKMFd
1OhdvZt5dpXWOJYWrkTxMcnTjow/Xv3ZLuD71UWCJyhup5MdpjxxwlsCC50UtAGyiJVRcsK4VX12
c0I2WXsUqU2m2uATblK80JU81D5fEdtAzt9Kw4Ut5gcu/o4CMaxA/uU1YzHEzsiKxP4H1yEFajvx
ohBxrPIKNA6xMa3aBPUsIESavGsDozNOZ7i4ZvQlXEWSbwca0pf7QN+FMNFefjkS3Wx5PEx4OaKh
tv9LAtwbxkGMz4P2qXCOi/53gkFgUiOgNCYYmfhrtV1P84tkGhGBbKVsCdzcgOa5vPxBgmdc2a2s
ubQL68W6uV0w9PRctCIFFNUhfRF4U/Mth46OVhszZYedlpUVIHOSahuV8XrpEdIYI7u04b9hLxDH
6lYHq+nC9WDGjgJC04MC1hEHxTg1PJHRui1/jpl+KIg4OCnL42UfaGVl6qbtDPQ+QLM0xkXPdYKs
VZDRaV7U+p7Qvca0UtZv3b1MzNRMlU8NNS73Bnwo+qCEVyvJllVER4MO7JXfEg3uZLz54reofjXZ
ISx5f/SAV8L/y5A3KZRmHxiZyJ0FnqMNTVyFFzxiiknnymtz2YGLho/P1lUNDs5+XCKp68LvrmLS
LPuHV4GrAooEUCd1Zlh81VeWdvaAoOo+BCOBQwvb9yEP2Idy4zCMABK/o0cVSUlgJcRpkEWkPVaC
FUKSFDAyUF01sHYBm1nFPGC9ol06K+aTZOYjLhLuoOXMyWukw15bAoDJqN803R0FDrDU7QoEEKS3
Ut0VOyl1B7vzTdFHR8HIDwiVT3Up7sTM3/g97Kr00cjf7FhSKM21jL24hSsQW8VvSVTsioG3CNtx
tAR81mGlB6MjENNYsqalkd2D5YAozg67f6ypemNWbEMNHxk18SYQ2iCl0ZHVo5lZV7PE3aYefgci
KIVShKIihq7Fhws9ndgSKpfdmdRPZjScTTRehWl4PvxkMM6e0Se3pC/JYREORRBdKn/F8hPkcC9u
1ca/oXX3DK05tXJzWsmldGT3xsnYk2jZBO/62MUuAdmX4UQ+IisxX6mNZKv5RBqOuR7HBVLDH5lr
Rs/QGUTFo/SHWyumdO1YIs2Z9AjF7qOSjWWZ5Jg3zSGogr1RGStFbT0zBO81lWcliS8xsU64vN/R
RZ7UXPOK9DNKs2+N1BGjOVXltsH1W1qCcuJiL4cA7zSmqYh3Kntl7/hEXdJc/BsTWBGGgKMqSBcB
WjSVmk26a+vqsxbiv0ozT/kQvKW6q5f1rdKNf43JlR9gBh/HR5aPtpKERKTSq6/UAkWmfKTAgKjU
dCSLS20fzFeFM74sfUlAvhnySknhe95WSbEpqm8RHj3pVSeNT6PPFNP/q+O93+xZes2sdYbGygKw
NHc55rThFSPiJvSi+R51sCNe2t5Yki5oJZpDndwj9ScyKOdFiSPhodc+ao4Lyx4w40AH2n7GVBDY
xyw/samCLvgM1BNxzznpmBGkcCoA2gKoCQ4sHKgKBvPUWqeWz7p5lHa25EnyC3zGzZSWFVzyfP6V
NoI2CPfMHxx5suwH3QoroP0uF8+xcoVbxQfQy7JztIZv0J0Flgj/yvFaDtxSrpKsCN6Lm09ONYX4
qNiWa4hr+RhzaUs4fs7KyYou+gpkyguaE0fJm+ma1AGiHEEpmk8CelA0yUQB0iqY6JYUtBhK8Gjk
jWq8kVLnZlJid8pDrncSAGmylXJv6Fh0d/grUg66hs3m+FlK4lZcM44Uf0ryrCO0navC3CA7mONt
WL1zV+L8l9j62STryR7csHZKp7aRqQ62aJvakepiWh41zVFKEgd3mfSTAp0ghu3J2DmAOCn5Kl4V
7jhsiTDDdDnC1+Gby8sVwlMLgMcaVFoeFaSdUn8vrZ0OYy2j+Yimg0bAOJFBdm6s+tYVfsmH1C03
b7BVmr6V/ppZ+JkanwnlIroukEHHWyGaWJI/hnmv4x0kncMVKkX9Qsdv6m/1uMvC1yjf1f69mpkD
3zLhFenvzEc4irfiZrIeJe18Lh1rYkVtk3FmA7OPxv/Gb74OtUuWHGUkqfFuXHcOIXhmcWrVW1kS
fKjO62Y6i07riobLIDKN56r0enE/9O/8b4mC3/o5Ny8mweokfU7njnVzFzEoB4E+PduRxOIQ+Zd6
vDj5NgpJY9srmLIq+U82/xO0ezWsU+cxIcL6F/rvjXQLoz+a9cHylBBbr82k3bDQjh+B+jtM68J6
0IfbVfXSpZOue8L4RjEWzavhCrz3v6XrY6JxirftWsjPRnUM+F0cQLf0zs90WssLin8R959UvHSA
8XHduhDFkQkLDNLMld2VP4P6MbX/agG3RVdST9q4E+L9XK1zJ3B4zbvs2LFB6l9z55FpqaN0w6pt
PkuN7mpbRru2++lp1Ax2//zUztHCmf09Vo9ytUmsL57/iuSMOriO0nb5KjyWqBAux2/k0KXJwg7t
zVXqCfmatACSEyLbTxKuo2e/xpM6v8w0rIZNPcL4sjJcefl0hW/X+r+895DbkJ2LfOkpdZXT99eG
KVcekWMiSRKYIT1djOy+OmhkWYgbeBx8Pt9bf5XRJ+oJqj3uWq/8I4bAriCOQvCRqCfSyMtAJVAu
28Y1wYIiFc9SutES3YaO0zHUJrbRHmXsYkH/5vrdb45j+Mybr+VNy8dhZUYhKQow5j0El8M/pSkp
q0+ZzDJlCzZma/YvqnIGk49cvczLN3Yc1HNZzHh1YwB8boILqym2IaxWsv8V1EdGIuamgn/tNtW2
bE5he+pQWA4HMu4n69aWI6Qk1rmIGsdikw3bSfjDlc6pBdD26HcQ/kVeguXqa6LD7JRLW/wsH/B1
EeX3ukJni8RybG5lfiFiwIBt9yTNMy1Iy31dvzXVpaZt+kCN3VuUl20jvBM1YTPW9UfmRT7xqafq
Jt21cYk/lV6Fz17rB5Ib9H52i26fzoVSdApxF+68wXz4NvCW8h40R0z0yDGuHdGdmPRvU70FZ1un
jMWVvw2FE08hnL7+46fh9GSv8r9M+aDAxsfpPVD+/Gnd37raQxGafhRgrWBW7T6y1mIz2j7Wq0ZL
Ix1dfG0XLaQMMzVdsp0vouzp5kdvUn8NqS86916HgI2Gm2av0HdRtZrJlkRzHat78GmFWRBFKY6l
bfctk1TQ7azg2s37yf4SqxXSBoYT1kX3GcTblH30ZE+uKK3IzdcNBJVbZKuEyTJp/ppVSYZF6ago
NgQN2pUM21k+zch2p4OgnXRtq2eMPLuKKXJQf5mVRCylqQZtdzPJiBTRwUIe7nEMkPxDob0r+LDO
mzH3Ruukhc9Q2oloPvrVsJ6LfVx4aP6l/pzyhobaM6kX+nqXj0eLB18Ie7HZC8zNcfwTzD+5ACqk
PhflOAOKE7gys/iT6pxcFX/TWe4iR+UDjK7q0d452iHlTFjdWkOOOpvqKm+4waWUMcPECpiv+UGD
HhCWWp4V2N1+fLBvHVnelw4mTtfmWdvS0yd3op7r3u+D764McDdxrPJGppomrIzhIVPNgwFJtdeX
l6Z2DWkXBN7pwqcOHC70di2SW4YKs4T73pUl525RMXhR7ZkrwS1QLC922JsmcaL5ndRCqz5lQMqW
TZ9jh1cAvoqx19aKTwga2OLSNVwpfxuKHQe3hQrSdl1yJBFRkZ3+ByGVzQrEejbt0f42XRXS9Uwb
3eDdrxnnsdv0CjA6oQDvibVO00vMlRM4frZuDqYt2yJRyIQxegRW2MQnUSdoJrqLZBwsCjEKLJ5E
UWyTFLD2PBqgIEVlK9qzTS9df1JoeIynrtAhWW7frtXqRUxH24C1ewhO/o+GNHSJZv/OlhY4IKZL
RWe3yygr5MxpXpScFXNFWUzfDDqqDeGibHM0TM+bklglyFJEVOsaxdlFohoke729p8WKgZ0hBjn3
KR2vRvlokXYhqGKU+GaXE5nyppC/pNA/maBwnbYTozdzulHgh8kVOeTKlkhmFIwjFSM/sCrJyURd
nykDM/u7fNPCvS865szdxvHIKmdpNTrjJcz7YlVk29k4aPGp5FebYqrzfuSi8ClYE7cHvutoleBt
EXw6CUGfkXaexzeDZVaSBNNn+04fQ277ilcas/MDW6kCzLC4Vts7xDQooOJkE/0M6IWIoE7fITCv
yl0ebhKqE0sK2UngwGgcEIh4hdZXEPehfM/od+R8Mygb9khoei3Z42VMsjV6k77Ym5i8WLvZSQAB
PEQBvJwRT9boOaBm5QbjrzHuLOMQ5BUSV3dQgzWcitP6/K2+6PRYEqpolRAizxSqSmWcTY/FEwm6
pR+aykugRJWNwg/xNzp5QONPnoquDL8j+vusX5vIJVwj7pyq3SvtmcQfW0eFwQq5W618pzb/Kf7P
KD9bmcE7MndoAaGjbtl4btcaamysUUSUVXK2Rz5S8xnSVyYUtl7sKkiuVUiW9i9Xua55zUB28FqN
Vk3k6nnshP0X3gUi7aqyAGUwJ6p648gQpe2Z9ZZtTKbyDa4r499INQ+/mvEuzEf8BCa3c7XsvjRx
82fQXM0QCmaduOB5q6naydlRliYy1M8kUFIuNTzmOPC6/xI74A/9czlQXcv+gaMhs40bE6d0iHyd
w+IDdvVPKzykwlacbqr22SdLD1mJp0m85DIp3UfdPLM8pUybNN/PDvyyf2RMwBodMr9FwvAMnJ5r
z8a2EMTT5DbL5zNJ9LA5R8SGtOnpSnYnnBC8CKf0k08ZYf1YeRaMjBokThedl9nKAH5nSIiDls73
OUxHs7yPfNljfzTHg9ldlHjfqRsQqg79SbZuOVktlkptBYmFso3PZjFA+38TLgW8YRGeIoQEXWvh
koinEn9wHqCKM7+2DaqELull9Vfs8ibCl3fYIDppl26b7t8CnQrdK5l/OhU2eHxBMDl6d2LsUeVH
KdyQK7CjxFvpLibvK9aRlstBUW6jetO1faJ/qPKbTJ/W56+2/qiGz1jYzh0Fs7UJUGyGEwWXHldh
RJHdEGZ+crrp4ge30LqT2NtOTm4Tz+xfeqZ46cAw2Pi7EXWiET5FCFMXBBegPT/PO9P0+vZQNFsw
aAczH8HNXC6NpQBNEX5X/3XIcrfmBQ1S1P48ge4vpt/bwKXKcNkaXcW7FGxbAkt1ArlPpVPanfAW
rMMV5UWnJ+2EDwZeZuXJgWVFTyHsTOuUstdXXUvlV4UDSOEJ2KMGu0d5a91V3J6KyY6HvV9+l+ol
memon0icc2KY05WWA+sRHvpdi7y672O8q350u2VrZysaDHj7RqNVYitBVP4BJQ7iSLvX2TESBav4
l2n/ioAYObIWHIY1NoG4yq3gnxH+EjczsnfW79ISIP8a1VcSJh8LS3oMcHVTrhobNUl6nuiHuukQ
9Scr/EUJIH6r3BCztLZyGBnADC4JtWGScDvzNeNtOxYHqMQmRWZxJqh8pCWd06cakOX73TRcXZTM
4kb7UFklOAoCh+Ig13dF/OCKwjSCJaONire//owhhwXhttwyaAaabKsx0UMePHqVLRw04SJQtjCe
BPEwkIqNXjYGGRwhdUr1po7Yy6T/KuuSDD91dtNN2oSjb60j3QNcppR/KRkq6hUujAw+Lsb5NKZk
u37NmYe/DJ0xpjFuapN1p7sUDXnG8fPIgteqQLkW3kdWlzVP0C8+LZwMOkvaoCOCorLbBSPxKA1W
FlivRvO2B61qu2NWPnULnTp6Xl1EFOCAo5GEkMgvPLK8WUmgTa/RCm2n9ean30n16NpPs113+ppE
HUX5G/I/tEo95CJ9rKb8LgMbViuC3bu576XNcSCL2z/V0z1pvrXqo+neB+nBF6IEuxnbx/ogKbuI
tF4jCB2Ge7gDVbxEaBOq97xjaWl6RO2VESgogE0GcaVl71m5ncvDYOx8+UuxI5Z6UI0eapcmTfnp
VrzH8YNMOG4LaoZylcPQIWbBhjR2hjqwh+af3B/Y9YTw/xtwjSI/TKc7nRLXqhFqDb9Rba6UDluW
4Zfpyplbnoj9K+jv4xqVu/yOR4IdbMjxtrZydFVRnRTBnUVTJ2A8cUJX5H8YLXcE+1HPPSeW+wRa
LPkaQWKXX4OvQwpX6QxaZ3zPxSsQLoN01aRDNS1GCQWYEzUEzFjCDYkNGX8R3aSXUFlLAwr8b90M
l8+NMOs70TkPz3kEoSJXMSxuCRqeZVhTZCpr2DlFq3qZ/ScNu8WkwueInbr+3eTtKPSM+PB300ft
kT8EaIv0wFCADI5r+TrpZ8Z8mmR38hmM+IkVbGAVvWXqkWDq8mgALtIGI7jQEZlCyiwhYdWRDqbw
98n4y7nMxzcBgI75WjMuk+IKf+a8Jjol8qYSc7tt2hAgAgrRHSr51Jru/JcRxFTYtXLkJJBJUYtb
/MGoAVSFiQUNiYmV6askYEOpfuRhb5j3LryZ5XHQ8X30Uq5EQ/2ogVo1NDyMcgLxThh/mDBZQ0GI
+J4f1gfrQN9MzHIVLWjw14FLR7250i1kZcYRwKZaz1hLMPSXpw5IUtqWwRXBMzJZ8muzV9lcdIVN
INtwAqLer4LhouEWJrB9KK9VXR/+++EsfI3vQUb65jHMfqrhtDTJWhChqR7QZSbOWDy0wUuggMP8
ZnHBaHHkLF0+LHlHs254w7Rp6W1qiowN6mGQhckpDUnzzXlMwk7NvMg8RRJd7qatP+UIOctTlVdV
7zXW42t2supMRQlXLbuGV6ZItww2Q/IxLzE51Eoj/R42unaGxSz0FbpkssiTNz1dL88cwiIybyyz
OKFInDrLmtMmD+56/6/ld+XecGTUbIAAoc4lWrL7/rT4xwG7Z/rwEJNtBy0z2fpnZzhmi2TmQxa/
adl71S5wTW+ROG+hS9nZ3i5vsyDv613/LnxSzbV000pnpaHJVDzU05Rkry3QAR4WWNOQES+uzWY7
p/dQetErSNNGjvZTcci7C7olqNtH7zAq1t+d9mMqACVwJQuBgXpxFFatcl3+YBH+IJ5ffDNCcSdZ
Hr6YwJxRuY4iWaAeTwTIZamy7RrFMrKrTwNBT9t+cg2Oxj6ztsG8DuF/vghYYX1jScyxRbeHrnPj
yYm4WDLxpqpkXjwAlAsDZel4YdkwEs4T1lk9ua0H0v1Wje8W5nWBkKrkA7BOV46ldSykl5S//GMB
clBfsThfSygjm/kzho+V6jczeQrW2Wg9eTrW/V5kk4MOeUDjE41OtgSvVqc0PMblL5GtPMF3Bagk
bb4rVjkt0FqrPug2YR3cWJ/cUigVn3ztRIAuM156GjYRvlPPZXIewdvoDUKwRrRkLBPKW3RllNVd
zaWXjZ9NvMmAEoT0K86/fBn1DIs5HXOwsetsTCuDTT9eua75YcvNSaLdqjceDDvs/6p21zP5FIEd
iOelPGrtJiyupTmvkiWw6pHMZ/Q+reQm8kZnzbpfT9G6RCKZ/JuSzO67w4K6aOGuW8gAjLKiV9PZ
kGYivY7wVfOPk+plZp+Ik6Ej90V1zsJvHYXVGB9zABojeGtQuKvGjyBuC2KHoPZCeBQ6FbE5ivIt
cr9GKEv265ymejb+vnMMEifOfbJe7gR93mZgQ3OnwYx+z8o/X/uI/KfePSx9W8mbNv1uA7ojYmG+
5+5TEBD/cpGH/2HZI82a+Kn595CF8wUdSKTnMsor6j2odnVwB2p28njPfLgyF5nqFxIw20waGkr6
CpGLh9s2GyJ3HO/g8kW278AgKs8PCluroOeXMAlK/6mS8i17qE5GpU4JGCSJnAB20EtwDwIsaBn+
Fk6hG2kHrYc4PXWxts34UCO2ocxV30PY2lH52FrdpS13cojaJn0TOK6Idh3WHzvBa2vUmf8Sc2F0
ZZx/ODe4Svj+7MQBryc/XgiOgwautMZXUK/ciEXn9x4NfrVmOYqRY3nfJvVTLu9ZcyryX8svnI7J
LUvuovjS2OfztSsv2ojoB1doNqNvbXJJ7vF8JRDdAmrGv2kq2N5xw2XmQcKAxi0AzeePJ/8jWgOT
IFun7o0/qJmhVYE3ES6WsadKj24BighY7vsnyi7agrMR3iKRTcItOxCrNL+G7nfqsyAiQMyyAkCJ
T1e1eDJQPI3jEicULKGfDkZLNo4QiemwwTCGF4Ahplzd2qfM2zW+3vXAQiHGHBOeidQaPte4D4rX
chIL8SRaQHjMmg2QaTI9a8peE5xUf7uM3MuQwDXBi8idD5DTcJ1E5Dv5ti+9rGo7C+vYt5zlA8ig
ojp0MyFmdjA9YmvTT3ekyraC7d5E0UDiu2UuyDIvj1eSsSrNQ7a0BGgTyu6sc1UV8reS/ADbG/K+
yo+ZtglZdBTl3l3uhl6eAeG2k3QbwRvMVe4xHebSOtUP4mez6hy5uSHdXVk0tSUbOZjoA9A9DH2j
T9tSJy4X/ojHn2RXpX1XdJYk12l5MuW/5UkYypsyPPLgo/6K9MZOB65o4chISKUSpC28j/xMhD3g
5PvfGLHmdZ0wyhJInZIMBo/gNyBUkZ3XJP2Yc1xC1zHMUSfDANgDAsuDMXxUKqlWazoL3aKx9qTh
ZNYn9h5R8RFdbNEUw8dNyalmybddj8Ju2k0CaoaydkyW0RMWhdToytcroeFrGB/g4mfEl7n4EVhX
v75DMuARtg/7TY9rwdEk62LVdIfW+M2ij/Gtqi4s4pvTRrNZUOT/lkA0rup+fGCTtfyUnh6KOYVO
yZLpyETWsj6z9j5Obz4tXDyiOaB5zZmdvWozUNiX7x1x4YLtFYaI2vPbMFjNbK+G9i6aezX6K5zv
fGDwnYAXRraUj5W41ZZ9vWPIIF+buSMxSKeMO0Zw9nXP3Pd4NAfTez1/Ccqr0/9Q5fv9Tva/lZKt
EBv0T3vK8w3zyYXP8f0P4GFFh3lDkrIq7lG/i0e3rX5LdoyQuHOD1ioiAfPYWkjrKVXqQuYRaFW7
3M0ky1XRuqOB9/d+fEVxt3A+RrLW/N200j30biKWKurbmJHb+qdADaP9t3hDJPibGRYkqTnmDN91
KGPRod2QmDm1dOhY25auU0pTukrXKnfeW4FphaHMK0yBHRH7Myn/zMvXUlz19kvighmucsvJwkFK
ZHm4a2T6xoB91ZupgUSLpJWgm+1olpBAJ/j5mY7gGv5vu+aOSP4MVljn1nLNgClZ35jjOZR/KwNT
Rmifo9VDHHzNId0UpWvKCrfPOaj+S8I/QSsFlIapYwFYKhOb3o8Ab9uMaRYeg40p1nHbrQQzTVSw
UP7V4Zs1HPm9ofgAlsET7+O6dsck2i0bLz1LohmHo8OpJdgl7T5BTZeYR2qiyF77NBB0bvzIyHsK
ndJVnhqjAXjzxmQrQEkqbovAk5VrmM+cjXu+DuXZwUREi14F1B3RBX9BihkxoB2wqaggNplv+GP4
sFm95tbjNsXtA89keSdJV5WxU/U/heq7nrkmD4M7rOPuIDL7cn9Hay4U7b9ZBvxLwzwmj09Jf1kE
2n7bOmK5rfT3XiLKjrUIdXym/nPqmeH/LOFDSD/yaqVFyC42I4mHs0fLvGHxtUG8NG01r1sLyM8R
Y7C+wRF4flF0tX+oAOHMU1tl2atb1qgmtr96rgokSWr9VMXWRb2nTR/LXMhmolWfl7mzqr+bv4QK
ogFpzWiF6uKs1MyQvCx7obhJ1T6t/2n+CSyqwBUoP6vL1b3ctebA5da4lXGDfpOqm4mId8USK/AD
QJVhpmCSP3IVOQRFraWxQpbOjueyzodoqVWQ/PU/vvhlWvtQkVhy+871E0+GGSai1rIB7C7yH1A/
bOll6zGiSCOLF5n2SZN3mJy4bLDIzyxaq8q57I5+wE9EmuoXz4gd+rwvsAGgHRe5xUI6QAkIsmB1
djqo+k6R92YNpO4hilPRy7LpDpKoZHc9eigDo53+A0OFbcS/B3pUA8PHr0j7HSpkf9pvR4+FGwwp
6dxfMPeaIzAje9PGZOVfwLYNunUFQklzhW1Qj4RdE+3jO4bTbgnGZsDp+H2HIvnOOlNrHKZ+DU0v
saqH/qybT3p44zs1Zyg5WqPYIt6qPaY47VavnIo1xgGPrl9X0z8dRQxp7XbVXWqm/g7pnWRCxKZf
+PWS4Q6Y2dPkhbhRtEihhhH9Wt479XxZuLD4rRX+lOoLu+SYC1Gy2RwjQVVIaDemdBWDssYSt3QS
OjkvX1BxVLXRCSRA0n0jnoq3xV8ZUYl4b3qIlXIzCK/FFc9nfshx8FguqrigML70wu1KFgfyJWV7
WsVU6rSiA0k71E8rnGvCYAOujhdXKG3op5Zvo1SufdhQ2wPGD2anRQtroqmEcI7bAz/Ii3wvN90h
/UwpJLbPbpqCjZczaZvmbWSkVdcA3Ja2b2m+o4vBvt6sHS0avopdcX3YCbNNc+YY1R5wRed3YSvG
QX9KY6cuXiZMGP50korL8r6n+HRk1VvFl18M+NxwCEqfd8njyw/uy7286E3gruRpu3z5nf9scEGL
CibZcAChwAQBZMfayyIje8jXaADq0O1wVevWi6ghpbxVwluB3Uy38/MXRUFRPDl6n+E2GjqvuHBF
CwizDJ2Cddq2pMX1C9ZpX3gjMOwhAAXMXLZe2KBVygvreK6W7peuK+w0p+N3NrihEWfgx097NgML
18tqEh+8wOhmgKRHd8m2n5YnG+ykV2JE/q0obEp19vD49dQmg5BdSD0ErXBAOV4+pFvOiSu3GKFz
FSxTlt5ZTn5gMQlgrBT0vQ+GatEz4aUruhR44G9YEDgzaEhBQhl9w4/ek8lV1N7EGN3DV1V7Ps1O
CwLKPpadA9abSeu0Ie5wy2sDoigY20+TbSC5+NWlazUfsWxSsZ6O+9RdRKmpzHeECroyOyf1gO36
2EMapmJcU0Eab/kj2Iius0ut7mYwXUvk9tN/GB1QKxkc3N68t8lfwLUAdaBdgvTSqmCuaFTZZQqN
z4oVfYWFFGv6XmRRQ7eiOjM/rwthh5WxwztZBuc520TTfbTuE7LEsIdKYx64JJQA1lUR5v3NjkVF
wAz0va5rp65/ipdSPbQSaQhImj7S5CMP1OZ0Gy+nClhMJKa8Sjjlce6OlxqT0czf92BmPQgx9q4I
Uzqwskvqf2rAjoMGfg9qauxSDVHqLudbZrE4/+enIutTG8m/L8V0+UXdL7GpIXRER5RmWDoLyBBl
FOqqDI6bWsrJVgtcjb5kEHmhOH+zBD2DHspOjnuT22BQe5mSd1U6T7DMyzpJaP61eCMI4YULZw7H
TaB8SgKbrfVn46+Vxerq3qDwiDDAEYd7tOwTQPebaCRAthwNSfwCgNVRbbeOvC5TjyZ9NWnHEGa/
lp8c4k1lnTr9o0acMeFfHAeoxzkik8kvGU+cuGiF1gBFwp+g08N/h/kXBESjbugeBB9KieKSittm
3Df8EpLT0RN/VQtkZ+yVgKGrdgZGiYF+AfhJ1a/V8MNJFlOXtWpZcNL/qLVHZ1w1P/dErFlKFutq
lWZ0ToGBB5dtQkx8WOyCqzMIM4uPjYGdC2oVNLoYBbjhqu9XaLRqF6Cz9QbrWccMCY1GzvRJazaG
xpNMPv/H0nntNo5kYfiJCDCHW4lUzrJlyzeEI3POfPr9qmcvFlgMZrptiaw6548MkdG8mcNLYRyD
DDKKp0NjonHmzrXK5jtAkG3zDSZxSUThj+8FxJhv/U9DaCn3LdgyH2eMzA/ZC1H+4CVPCX2xFfAb
+u4Ge8Kyk7JtifLfxo+iFTDbGjcMDMHgsQZlxQKQEmniO2fgQpofRLGoAOYXsulmd1xRAKnzkkPp
z24uMLd9MrHfsyIrcryMmQ5HRkOpO9rdo+VXnWWT0yhVFFZoxzMmyVMAAJtKEsXLblwe8hmtybca
eujJpfoU4wiRuDnT8WZgdiiLevH9W1N4xPs3y88UB0hfPCbnSHeckdxDhFc26g2z24nTWo1XXEcL
XVlKmEpwqDt/GlFDRF0yrAdTvnL8n0J+FeiQUk9MVhQeFKrX6dwE/HRyuFS4FOgADouD1QMCXodc
htZcTSpINOGQv7n1zHqvWQVrLb+IoyAMj+Q51kukNs6qn3YqIRbhVY1cOTwJiA2PhdDHoIzcKNqC
ecyLsjW4Y8g/mtx+2lfWewMEbFLeEqQ7B422nT+cHEUCXz6SJv8WokQWro/8qNpXs9gW6U2t82Wn
3BLLgrhGf4JoftDKPYGeSxah8KyvazTnG7U98CuxqXidesw4AhvmSTX909JPn1iNn4orTXwPDOFL
zGxT+a4ofJiEl6PKYEQvzuLcaIu7Ux3EB1sma+vJ8yaugLS7ZvK1VU9lPbiWPW/DsqAsUfaSma51
XAIlsfEDd9fib04sz88JAah0hiYUgUJ0qv9M3rii2z3DQTr/ErML3b9tgvdAe6kRPCctecXZU9Y+
EJ39++jAlVC8OjKZpdOWvU0rPivMKSRYSCDTEWn9MdjSaL1N7TXCZFRkL5a5pJDK68vXrv+VEAhN
GuNSu6J9b/A6LwF8w0tCdhZ06bks5cVo3nRwjdI5DwAZ1Vsc/OV0HUnoSDijs/GR87KnZGGONSbR
Gam7sqlzr7Jfi2anxNew/9NwxRdBS6YEyT1K67abmFWjX6Jl0qI1CO1CnUzSF6k0gofUiJwe0K7M
eDpy2LJinXeH/lrw3ov7UbJJ0XOha4DEG4/wD2XR/VXNypQ3JJrZLHPdMoxfq/zHDF+C9H3CqTCD
H/XDSzwS6zNdGR+cX0X+kCeq0/YkHJIPhFpwYxPu+qfTg/Pe2dcfLD3aPbCuJPVg9jg1061IrgRT
6t3odrChEfryvpFXlQmmsPgxmO5MHCn5gwtAkXbAfRwWK8g4bLl7260IGuMlZt1M5h2BGoX84dhn
P76nzVmDeMe2jNmF7UxGiHWn5GLBmG3EW7XealD+qOQRqtJUavGrd9hg6cwyVBwJUGDi8ZpsY6eT
bUb3Jf8uigux8bbMpLmQQhpoJsKlMZE/PZFndQaDG/yXGha6fOrSUWBWjokOSmwLF1xsi3I++42H
FFPIhSR1FYRkwpAaehUnmOV/yKaLqn2RdD8Ol5fMmmExXJl40muOwDT+qcerGIjHDACx7oEeElzA
T7hY57dcvs4m2TheycQ0o2Q4OUgfzH0Av1bpP9V8sfJHjvmxkin94aXvOQFzph4s3gCkzORLmxBV
UrSOKm4mG90FX4vEuorT0V+rGVDSHuVkre4s3FEwC92P3Twh/R2M7wumPOD/htb1T5sz50hQ1aKt
DtMXmK2lM/zWbzXWBF1bTMjVzBB+sMrcCTJNLJFm8xfyG88NHJDkLIN5SwYVFji0MVyu3XjBFpre
tA5HB+pOtIGk3TJwksdgQQgbzxr6VhyCfYW5DDG2ueOeCWIalR6zO6/U6uJjOhKRZlP1XZXfarYJ
tbvNT1IC3+Jv9Gm01Y5YA7ndeFeQgiL8UcstiyBdDG3zPWOj7CFvyQLUvh3cyGb9MRS3INoYxcZ2
A6/R2YIWOaLdVbLNR4RFE0DPv9NsBBUZi8aTMOtRGgSFMqK27BiGlJfKPkf6JfDUEWhkJdefCgEv
afOPSDWKnelKyw6mwNPdkiSiGpyaP9Yjhwz8IEG9RWIeZp0FoWZIbxhycCeDq47MJFsDWVVW7GQs
wcmxaS6JshuGA2HA5CW9koxz9KPryLFalUuLhcVmQHdwETLKFwpy1w5DGCS6At59mOkiG16x8S9S
2PywxYsLDbGKEOfrSytbpauMv/fX8cJVGDzFIsQWFOcbbW14urTyYyp5VxohuTbbNHElqxAAD8gI
QlTuYB45tmDLCtsrwudDBX5mP2Hba6NHVb5l6Tu4YU4dPcuu4nHxmfh9QWUoAOEZg2symV1I2ush
RIV+eWC4SOvvVxPfZ+6BnQ7sYZ/98Jlpfw6RbpOnnify9LuN1P02kHix8cFv4hEu5R6gxe92cAN8
cUPrXbU35RJeMfXkN1AMQ9rU4R9ZN8tBTRbVPeT7qKK1HJKj/Bf3PzJiejCgTLtX5qVj8OYTcVNt
O94y3eNQAzRajfKmaDdyfSU2jnTNlwnwQ8yKjnokn3eZNHdEI9yNJr4rcnPlV0O7AP7FzEBocsnl
JTxZDlEQhZ+fOTu4p5vfbK8gU1T/0WNhRKfgr4WinWkc8YHbCADia3vPulXvPML4EYZ/rXmXhlvu
HyaZ0fA8ran1IhRePXQZ9kvGLzKQaqB3k42zg9OR4Hd0r1QOEdZU7rVhI03rMrmY+lmVb0NDatCl
DP805wC4VVQ7EXT8VVVrYrsw1m0YY104WjXe2hknd7m17Fs7N7jKjaWfnqb+RrqIbb+V1kEj5Q/C
E1oJi+X8KM0XZ9ygbjOMFwOQyyj3xvA5AdxX6sXKduIXZx4b8quQ8pHgW+qnWgNUuCkcz2P4o0Kl
9qjFHM8vyUmAl1jiDLdRuXYPO3+R2s/eq70MyDTpJ5SUmMTYtHWe04jA1mQmFk4/ziOh4y7xMC3P
drDohrWTHOGoXbyI6JBG0rVdMTEmLGbALUMJSHEe0w0aKZ5yI7oINH4mHIDhTwtPajdhu6q9CJu8
vlfVsxPhCNhpRMSAcLY34mMBee8x6MSsvvA5uBJ8NBP+79ye0+hHJeapl/6oxkMoLTTROYCNPfz4
GQiz8TEC96MF1EfSZrgofOPD6Z/K0aCfAtWMQ7zgUSatFUmL9JHk4i1ZzrzVTJsusBxSBjcsPEHd
d3i6kFDFlG8wHYDNLi3np/AaGiw7nXTmYylLYnZBUapyYIhYvNUU0mOFn4nXJyAkbUheNfsdiCRS
3qLnNK0GaRUUrzFp6PH3QPyPo21wJ3qY5Egg/UWl0azKDe3xo/EOdoUurHGYTcNjDjfGuEOuWVMf
EaLywoyEb+hIorjBTfnE/yNTY6iYyLax8/TLz3j+iedf3j/XafYB0KfabYB6lwp38qrEBsYIgI9U
hLanG4F58gqlH7Jx7LGWsxXD1yWE9K4r0eXFdB0IManiL8lfQZK4VdOXqubIpM9ET89Rty2MQ0UA
i+OfZu3Kj6ccLSTyaA4i5yrDqCuDcxDMbwlBAxJhVnsVZoILLRQ4UPXQYaqM+NOxv4aesRnzTOGR
iZvZZBIs5v6IFLM3nnnLVS0/SItaxMpGi0JxdynqeqiPhAggVdzna+Tz+rbaxGto9vZoafWlUV55
XGD26dYSIn7DOV2U8lLKZzn9gERCfC5xZFvJfgC+r6W/SWb6kbBGcrEo6Iwr+8WStmR74ojGbLwf
NBtldI/A+Fs3dkNyHYtlnbi6hvAZo9VYfKbHlLnZX7bEOqQ3cQRM8VvvHxvz3am3hoMZ0tUVjwAb
MHF+t7y+VC+2/gPAQdvyouMpQt2ConRppDtWBeFAW0NxO0/+9XVESmCPjrdIj5WqkYGzTfAbFDxG
AALkdEspWOVMWq+Rra0ti36xQnSc/enFRf3zOWodmuK3U3QFwVtoCnuSc02i3ybda5EXFGsYlqB4
ZAj855EDvWI6BvFFmkq/QACibX370A15ja0ZZ69unEnyCdfxesZD3yJ9Q5yOyMSFYohVSG7R3lYD
Wsq3nKFPG1GaDSsCIRUwOD7RgN3+JvUPhBXchC9oI11N+3A67gWVa3LRGF9DxBdMdXgnrcSEMSUH
CCe3+5GRBgoYY/qm1m7Z+di1YS8ZZxM+crB9F096smIGWrf6bwsMIDBPrg8c6A2EOGGisJgo0EN1
Y/uvdf/p5D8JuLwBPuql08w5gNa53ZZsnkG5nYa/jo7xARUAGS/JlXiukImCwaJHzTCjDsbVoxOK
L7dgkUG9HtRtRLylfU3UL8W+mBm+YuL07RoE2O+ZOkCvlVMgvzn1X2cvus20GcYD4TqJvB7mY+/2
sBc3WXy1zHQ9gQZyvpExIOd0MOAndwH2Q2VtrFXtL/qBVBPUje6fZ4bF9D5hywiAFWyKLb20fRM+
lyBD4R+ADxxHfmqQoVlCCHcaXCijZttb+7TaV/EtDt77AY7A9DQixvis/eDQDohTQg/8G5uLx+DP
9BETw8hJNexr858thD41/iAJ+P6ewzYjm+Ia4DNHO3J0tsMGoV4aexKfnn9JeNblYzy8sQTahSeZ
BHCACoK5FBObRkq58Ao1FaJqUAtNIZacq1DqHiDrS7PatF6FpXEPz9djTE5Yh4gabhE7BDUnWKG4
4RVhPDXlKeyo8Uy4EUJ5P04XIXEUnU5hSxFO9gcNH7Y7cu9JvABXLfKtisC5I8GFXTdysNgQiZkj
RUdNU1t72do042qMc6FPJlStnbeNvTaDzwlJRSQduVLS7E2NbgDwyOLZLnErZsw7i6i62y0CQjKW
G43vfsOCnY7vWXQupVsXPvv0FPNuNPMBhKPZDJtGX4v9oEhdlF59dVSXaNrzda792qwyRfvZDvCR
9T4lj4gpvtmYveqZzdHq+OWqlS/tObuhyHk207Ujr94JPV5IgPI8k+DsizDYhoTuK94wPCgdXww9
co3gLLIsNPPkmMTC7RLy8gjSnPzMtdRnCodIFfNiJHug4KIuF2/t9KE27/rKWSOUEqIVsvkBOtFY
AZHHyn4ydn2NftHMPIO/HjstvDLY6LVmy56rAPPlJhh2wB+WdMJrDMjFI0dSRdwQJY6cirbDBx4s
gg7rFjXxKtFOTUckFgfXen5wF4nhxwSdLhApynUIKfDL4IVLuXiLt/xXtRv+lLmxNHwYVwRkWGoc
pD+tmxnC5PgjTExE/mfHqb9E3Vvaf5MZiHkgAELkPUNX2cj+Qmo/4vZ1nDU+8aPf7pjj6yt52QOX
3QCbwthQQv4ni79QQ43HsbhW1wHo7cgOFmRvAecNgxsSd1IqXmMX7gFpZH/JTXyr0iZqFgUIGDtR
fGdoJOc0xr9oP1r29OFFbMBDf9GsC4ZAUfISrnXjt013KdiKwkYh9uoMCxRkGlEj/gSBi6wl9x+h
wgkx70LOOLxF7UeFDVdbjxjkuXv5NULgyWwz9d6o8suxcFH+GV3C0ptHLxAs94I30BtHuFjYD/1O
vYfQePTpd1UxlIcnHvNBYZrtx8XYjEunpVXpGsoEyP7IxobdaarZ1Aa3czaMCWPzinOS45kXABEZ
+XVuJC3DEp6crxEbZdlVdKUd+BPRDikEUgJk2Z92e3R0IWPy3Um7sOHIMIh4rpg1BCgYhAeHh0CM
hqQ6unXNJUH8SASM2xc3cgRJIDll3X38aNM1v74e3xga1GbL+1wVT4nlsq+/qvgg+CkbYQEJ+gsG
gyzc83yJ3VrtTolpARbxcfm/0RfdJkKCJU1cH+V11ClL88OlhCC8u9jDHxYFCZFGPK3DZP0aWGvh
p5ybD5UcIYJIO+Z7G703Q1Nj/vVavkgtIg/YhYQLgGE3ThCm3FSbA4gI4SZ6CgHXpxllS3K1M+cc
Jjs7e45M3U0Zo23AC5i+CdQhhyzmkzBizKiBq9G/WQ8dHOK3zOPAxVXdAY9x8qfRG/U6i8FJuMew
KnDXRLitlGfN7dXkrCHBVTcIcyKpKsBcLkZOQYEhgdTLXYwtWO2BVW5x9aqqr1J1UOz9jOZSU13G
qiz9yJm4Z57+zLiVkEBF/oRvNs2N7DA4y27K7cQgisig/IDhN7bdRuk2hUNpMHL7gwmW2v9oFdCB
QZEQ3NisgKSIMTssT1HJCqDomIFrrLGs5d3DdLsmW9o8M1XSeZSALGbzmdmf5fhB1xfl6q7egB9P
rpVbaEJgiTW+E07P7GiaeJGGozjlOfKEWbjgGpqmA/wWMwwxSfT60Kc5cqbsOHMa/RfTpvDMjKru
1tdo/O2QSfK6EnkUlXfO6KXWWHjZHOaqGzYNjH/Z/CfeElSkif1r2APXP5cVD7dN6g966ZqJfcBl
vkyGfVjvmROmFplSD3gHniXCXieRq+f5rsTsBjCeKlexpSe0SBK7sIxA4wNEBOWUeIGIRUbNgf9j
yT8WCIn4UvsHPyITo//FrQxPM7W7zwbv4XpEdAKs4ncAKJvY3Ms8EBNXGpIKDZeT5kD+1Vfe5Ohi
IAKnhJryOYyDqKOIlzcPRQTncxNzTgyi8yKEnvrbSHZek29sfaezv6LiR9RJwF7sImcx1oBHFSJP
hpUxWHfFhTD5VlnN0TdNnouWg6Y6oUORsR4h1M6L9WzvoTWHfhdichPiIomWn41Yypi9QBAwI7Ia
7/OYhNgz0D8sV76GKuhkV+ncZ/NeEEiiISdXl6HzLtUYJ4hlkFE5GiNiyDHkuaAuQObxp1HwpSNh
LvoJlS/fJj19Fa8aguph+12BaKjRqRvfpQCUlhkEWfMAL/7kKBWyZJ5UrJHiiJMs72HSMdDyj0Ro
XfSIqYgwQd1C426aZ/1Nxh2gaPuMEKmYNKCyvIU8m/ERJ3clYWPZtvXeqUzCpDovm9a27lbxxYz2
4IlkJy+GlbUEXuLngn29j/k95rdWQ3lJI9dgZa4ei+DSbRScTACz5SfDo4F8w1p11ktMiA4wgQkC
Sb4D4wepOO1KNW9S9jcbbN6ZR8oLoRQLjaN7pJWPZHDiC6J/3uQZ7+phmLbOrCF6Imbk2sG4sVyA
Ynt9t4tF/YLJGX2xpYtsvvsQ/84ZUoDCFGfcDRxnk7yEom+zkynDyc97zrfAQOwmCzNjzOb9j4uw
XMv6dOjVohybt/wql2u/OencrCxtItXQVcqTFANTKJmX6QQVAeVhYUYZwqPxWjvSJh0oCpoPMSLu
iAuOaLdwwZ4chLe2wRpNk4GqHvTizKpFrB0XqYqG9yyjDsq3BBOIR0yH24eqLHsOWKNb1pYXg9P4
4UqK8RFCAuz0tekBuBrfk+GvStI5YrCQmHi1FGIiu8kC6OX8Heq7DMQXIqy8EfMVSMwwyQ+Pu1ye
A+ec+K9N+FX0DcVsq5Pe4xUAoDIuOShLUlKGwM/Szfxv/G4wu6l7AzVqQwdAw85aoQBnu8feV2kH
gy8NN225xks0rZFtd+OXOFhbah3C6pxLuD7orMgZEQuka7S7HPDcmqQKlNVPoj0q7McPc3irLHTb
hG5o89OHMjPyH82Cm1Zn96S2ysKaPsSiWlrGqlavjkyDKfqDhALtdbvUV6VjL5lLjZFK9KeIbUsT
dkQk5faKHQDREy/cY8gfPh7LjN5eQ+Gv1dJVSFKCxKyrbsLBywnzNoNlxeyWtx+qZREsxq/oc/iu
BtnFFTgyBbHbj2aGrIRg73aXs5hQ+cEfyt39yuMGvyTivLThaSjvhPPw1vksmWhRkKJ1N5DrBUse
B4RBihe/SsOE0YKvWrwKNiE148c/RDS7xxJlXF8ZEeDT0bR22vREZVrZW5z+hnUPsmwxBcB+YifM
PoPoWxPIbvAIkUB2jYMnH/o7O2fdtSsXDX0CBQkW4o/G54LlQG9ekgn1GLPg1BLWEqFeeXf0u8Xi
ZFovQufrZGddfg7kH1nrqiK5lJhhZaX1R2roJGUNbxSZ3yln2hTp8MuvBOmiZcm2Ws/oXb2ZPxjq
ddL6m4iGIHbrIZB5aBqXArOlwJJAUCTGNUV+5z0UMxkABroP7ieCwagdKzGhqhY0DNquOf4o1T/S
Rfz60DQNV9pmzj8zCCdD6/lvgDGADpG0U1ZzAyNjWOyEj3Tb0xtY0L3zoSI1iIxvM/7wq+s0oeJl
vOqYk+V17wCn0MmG/+YtYl+sBpKGFxCfnUt0KOzNzJGgh6fK5Ksv36bis6T1LUaHqLblWekfg+BH
NuJ0VOB3wgE5rPUHjEIrI2qQaNF8Jfj6feJi/bT1JpViAtxIPSfrvh/Q8zNrnd4sP3U1hB78W9wo
iGGvSrmv5WUJFmMFG+nHr5hg6CXzXeCYcV3U21wyFlXwnccOMzEiKQT93aZxHYDRo6DBHHIS2vJS
6L/KSKManWJ6vw7Z0f0Z1rF6Sey1etH7a6ufi1xafBeEUXVb4WNSyfZ23gDtFk1x5i231KtZ90Tm
gaHczXI3Sui+3LbZZd1nRVxblhV8T4SHo5ukVK4QZnJPFpLYvdG9YvgQHubdG9y68PDreJrHBRJA
qORA/4CZIG7XEearHaSrzvdfjt8VimBf+lbyjQCAAf/D5D6ttHXAhPVCjZegr+PwNxouqbPv10OM
v9OkxndmE1r0lgc+1CSbkVM2Nhn115FyVZ2Lnp9YeTTkLQiYiVhA9aHz+Ea2z6UN0oXUEcE8VBAZ
1TYZgRy6/iziwJi4o7NKsBftmQk6D3xRyGiSj35B/MgXkJ5fudW0ws9DJtBFM1lc699cey9a8F25
W01S5EU4/BC0ERHBcMbAwffe4TyrRXR4eZfYOmR5r6kKjv0Za+xDbkn330tfoPCEyETNLSi+aafk
r+IjXFq40sj8BFVrT7BE/JmPMvtBAIfEgNYliSypc4CSgYeJ2be5s4ILAtpvL4I/DQBOxujgpN/l
/PJ/vC/Edh3G9OOtCSuUki9T2wb0R5VcCsqTUTneTmtrOoGYOpA/8zo01016yXVnqRkHsuW6GYyL
0Wodsp0qTbty+sE1U7Is1Av2NkDvDEBMaIMEc9RnfOYXtPaF5DM3or+KdraAfrmZu6Hh23uR7IOU
nki7gPUUZme81/q+Uu4q4tMZqLAuWy9GEKTyhAReTHoQzy4rWMc78I8hHFaiPsp2S4KrJMSoJe7M
thIL0pIlmhkI2iAW0nPpm7BcBPFsQLDBGTI9y2baT07plQD+lIyQBKJzuAsdH3iOmpBawsrBeSwM
WA0cFhMwagqNCzC+ZosrI4RG+030TUoMV3ifWMg5UaeTBMXnK+ZKsBZq11ypchlXvaLYC1yalkrg
pdT/Uite+N9xfiMdF1aIJI2UH6TK3pXqVWGvaygQmIUljIs7JWoLxjXHPXhQ+YPtU0titVZ8FJgz
ywOM7lj8Gg1GzjWsSePPKz/7SGS8jCx9sHQWb7Q2i+xMysJMrMWEQfUjgYeoSRXCsNqCm9dkYUW+
onLx/BNggmaGbyzhnOWcEiRyjZa8VHVmMZp2EjidwPksi++IIbLZt+YxWxPglW+px1v1FkF8a8HF
AcUogK9i18tYCibCe3KeUKSCyko4cwxpnWnbuT3iescnDL9WHonPwgNiFl4uop6JRDhIJlKbVVcR
YrBL8XvIxi3EAUTaKYJSZ9mPDovurSI1A8IUKK2xtuRQYcr3mmnf3fGN2qxhqXUhtn3hd3vQJQMT
ks1Zs4mRbUm/zdBswjJZ0jMGroOiHI8GVofixsHSqS+R+Z6n9lblC4whynk4gQvXXXnQZWACY63z
BFion1Sb4vdV6kA83zi7kyhbaBbnyeZ1Xo79LQyJYv6ySdPOG9Wl0surVE476g5kkwPmfWo24E6R
fda43BKyDOriW7bP8rCWFGTebmK/1wzDXcczph1In1tVYHeMh6ucslaP93LldI+4vFNJQRJeuyxJ
9JxjeBiybjZlfhwcCf0oKCfhXBVHI3HOW0d+nf+puMSNojtnqKLJR0bEoSqYcYSllkhOVfcBjth5
AgYurhERqXaNGxfrNE4Q+VjHG022eMB+ElZAidSZ+myO701Ostw7vLYUI8jW/3KNahsASOCpKHgf
ypP6GZYb4jaIb+caYBcpiMZbNVIIEHbAyLPw+/0TmcBXNF+gDCeI84aj0Ylg65rrVJ7t5HWwf+L+
e5DnDeUADGtliszLuhkB54BCLNNJ7tZs2ZnPYE59iI4jAMnKfxdMz/fncztKLg8ECQNxo4lUTbeN
Fc+3Q5xF127FtOdfUIKnGpA1Mz3Eg9r/ZsS7hPlXET0lQuDqTyBSkuMM6otL0ISrtfiZ7BOJaqHy
Z9Dh6txjeXaj8cMg+7w9Ss6f0R1Vc6fiCfAfjnbXpD8e1Dm/xQmin62N6/asqh5GQg1/uOpaQ7DV
UoYAVIiU6boEjkT5WbOegcIbjopInnaSF6+qeM0iKS5UsdXxk6MH8yT/PiPcaHo8Wej1DUG3t++y
tBImCVXawe2rIDVKQnjvWbpi9i2VEQr9PVMPsoXQh0iNfTkOHL/QQgiUaJqA5d0ip4uWxVOFkuxC
qkEXNoxJTSDDhxwd9GGtEQ2ZRT+KhhFduZl1B2GGC2p6GWGJ5vW4qdaIM8oND6K5HeD1o/hVAGcT
w2gE7WmxXsszMlqdlLJ2VSINJsq3TQE7IoZLswV5fyXjeRkpp0EGhAJkdEYSDu4WN0HBo5LineOW
REzDWM64BdbjbKcNZ7TYgbR8hTNaBGs2ICVMr+WOO6GPNoD0yfzWNIRJHnPtmmb3jiyB6ID7RqpW
Bo87dI7nrNnKxWpEmD2TRFPeMzZmyn0wzn3qeYJWb1Oybis8lHBALiEUyNVH8jdZ6pr4lXCXsfgb
QUUs9gzhVGlV0L7MtenPUXj/DLR+2rbZZ9Ompo+N2J/W5uyGN/Hbr6z57s1buAw24/wThnSo4D5I
PMf4zFDR1i//cu726AM7cQExdtprP2X22CNioPgBIPI3ZFez6brsTg1Lla1vkvI9HG/KXPDm7Soe
vrg/KMH7HB7td93ZynN4MNXacyYqsd4aMm4FQQ2TzEEr4hLlBjWleZIchLUiyY0PeRDBT0LACadF
gxRjJMmcwWdGe1mdMd90JtM53w4VejEERbiCrTWo0wTLThgtiNojVQD3P16Yfrr0qPgLGLGy3oAY
GepKh9/JuprO7IJiRZDPZvNKLmjn8ZWV1cXAoEVaunXo0J+rfKIZS7zcv8jEIkQo/Kb2iN512bOO
+hexvZCOLOTNdr8WbEtNKWRt8Bxy/9dKCUw0LBJE+A1KXQdONpF4MYl7Ag6cV3xUZBHozVanorD4
qXViMySEV1xfM4+EZvFehjot6dLmG4QbmNkjAvK/mBzd+hI6upYCDvQk4NBJe08YlgJDW7DlE7G6
bDQMwgEmInJBuhEBBmsIZQlt/9RQDI1XjcDwgGKPYXzUxPeXOIK32qMgeCy+Gyo43HRRy6vCDl4y
KiQfM5GBaHyZO9Fw14+Znh3mHHBqjTPdiTd67Y3tRRdEhBgQ7eeFv0wjUXHfQ+KqT4eXDMecshHE
QcIFRvyjbTwohIRv3sPnsVcdK5u6ebciL1QgF77OVstSp00vqb6HfJBptngJyue/w0eeUHseAp4k
RyQ8sD7zTREvmOorNQYEJWBx2Pq3Gkf+Kpf3qG47+Zp328la+S3ZkpvK549zyQMAZdLSnW8la6M8
lewioyajfl4Bv87kZeWHns8zxAuIPYSlW3Hl75RUQTK8SPg+CsmGIgLqQwMtn//ipCdrPO7kYUXw
roh7QZyJQiMs6Yl8C5hg/Gs9UbO6yZCiVJv5FXyG/qTRBX3nPGKRi8Nzx6vXJF/W8B3Fbo9xqwF2
eKnDo2zemvKZV+il1iLkcFgxrXVwT1UzEMVHJFm1LuwVeVVVieh85ftHwJAh+dCE1zqCacZ8q8kc
cn/GeJsH4jYkSL0vDfJDwRi6Tayt4LRXRKCmo9uoNSMD4HV4nJoXG7MGWeo0nvo8JgQzpKRI7AIe
RP3YcA165HSGn4BDKUQAFRxYhpDpc+jp0Lki4qbcYZKJ2pdGOU36wyKtAm8f6tDEXwe8sD1Q3rYo
d/O4y6OHPqUbU/8o1FeeTlXBXoWSU2ywM1KhirvdwpVCSs04b4i9Ja7kDPfEbSpWrhkvzLCkNWQx
qV+1gq9r1ZVXh9bmSL2PyqeK1qTh3Y46dzajpWM/JwbBhNKkje/v2vCo6U8luBL/Kvu7Uj+m5i5O
j2b0cKwXBGwdGRXPWdkiRg7DewKOr1iXgDdA2/FYl849BFYJAEWNb7iiqT5K7cFgdCZPQva3mJmr
mQ6tSVnlAdIjfQISRXUpvdtUp464E1cAXTqZRzVlt67OQpQil9G1xyhd5nkr6e8qYpgU5EqWQGnT
51g8SratYk9oWtKJ+aIPAw/6eVm/jsiF5eGHD1TqaJHY58iRZMLra7og7IgksOIllP/o6ybCsTF3
fbjxK6/QlyRV74iFTFH3FSg4TfniE3LbboXwyzfP0XCaEZoY67z4nBRvsl8KnUnc5ZKF4bLbna0c
5DtBmGrz1KIXtXidieKCYJHWke6lZA+jl/X4Cxh2u4CQ8ic41JxS4Nf564LvOgNJnpDnO/2XH/Im
eHNKQcfTJpbAdOVsNZiYEvg5qx5vH1EOIFzxcAvry4h3CqVmj5KGNZKwYXM6jJRW10SOAKxKHUZ6
DFfxhXiDoBvx0nqO9a6kjFzHMMGxhUeiIEPDxroYfOrqX8zPOmDAk60voBYqclbinS8tMvwuKQol
wEbP1raZ/EpR5NReCH5ujCMw1mxe6FAEgcVLRdb9P+F2+JcOvMwzYbCfxfSTsvCZGVUZ8g35LFqa
7pj77dJtpHeCknCJ5MVNJucke3TWz8xTIDHBZ0LCOLyiT4giJh1lR1Fyoj6EpM4mWvWVv5IeTjKW
IeXgBCDpCWEpe4+IddcfzoK2yLRsGau/oickVh5T+IKWWguQ55ICcOyVc50Cixz1die1TNoCqyt+
MswtDPqmteFwEJRWFxHY+eqQicpHrczvWbtwmoGiIAgazu8w5DJwgHbtg9/u6aHh29K7tVjq1ZdT
mJERQNo/f2KiHXhziETxyWo8i5wrIrFawTSk1aIBIEsbY9lyrcTGCYRnJPRIGZ5ZbCxSEYwR/HH9
kfMzxnSTZA+iP4M5oqPhZKbXVH7XZ0K+xpd4J/HLDbuCBltI7JqS9gPjVVhdJrCsliW3MH8chqsh
OP17cID+2r0SAOTzylN3+ZIiRR/935xfayDCXhDcrfSAuK/QTNsV0hY2cnDWXl2MSg/QQHjFPVvV
47HKaZNascVxXHWMVv9gvs7twD0ywvAIwiVsZ5/AbsDV++UW0oNu1Lm81AN6fm5CtNdJ+oH3K/sf
c+e1HLuxpelXUeh6oIbLTKCjdS7I8iSLZNHzBkEL7z2efj5sqbs3KQ739FxNHBMhVbHgEpm5/vWb
BDL2mswdz54fVumf2nhAhGi/5/nOp5XE3TPluWFsTCo2dNKITio8DZg4zkz9bQaCMYaronvL2TO3
1ZiI4vHrPppIKev8PtCA3zFpH14SG6Ehxm/BpgKudk/s7t7hzIz7uTWp5rlTnAfqWFBXy5OU3Rry
53rXm8x3s+JyzzCZ4i3dJSY2TETY0ZCWC5gzYqVJng0kRTyGbxG0YfZp4OjkMOW4oNXZztBPuOH5
cEt+GlSggLt+H8GFZ3d/ZvdP03BiVMQ1LtkAOjpAHHEPtPqqnt/u38seN9M1II9Xwl6kQbaL2TAM
JwJT7dNpgKfA9hloE6DEhWS4UduAV667ypM3YVwN3RLfE/cN5FXlb2V+HoeHQZ6M7bppTmHa93AG
azhg2tlgX7vAoATE1dc2rwWa3Ojd0AEAc2Cn+nbKrrwX0S+ckE77qRNcgJh02SZhT9MCmoQkBeUv
xNjSpk6oo+gD2TaURHylaWx0+FjBbMR2IN1GhA4mwcpM4WTuItJLjMtmBC5aTdka0UGrQcHBORDK
lHWTQQ6vr7r4IoweRqgjdQzgMHVHldg3GqSg6wzaA4Z+OQ3KqznrBZhHaw7leDKbtbPpGQgo2tH1
U2rhVHTFz0P/4Om3TflcW4fQfNVCvNIh2hcnMdXXikMG0YWGXq/qllO38e1NqXhtY9ziz7wM25ab
pIQxiUwTzLrb8kLiGUYHHMti7GvH+n5gQ19hytKuUWcgj/ePm/lEZBfsKmwsHP3QYZPDZDSCzuy9
AkfkrSSrm+czHDVoJlZzsm/jDZuMYEcgIlqQgDCId81Tj5QH/SwM4Y4SU6I2yryOtDuX6R+r2Zlu
uDVA9eqBl6Zfj4Rp1O92VKwq+iVy3NDnSFEd9pgDbUzvesiXrU7mzjruNcx6zlT4NsGH64rVMDIM
jovimP0fWqIi2TL7SvfZozMZ3TjJiqAWWe6IrV81rMUhLgL4MEK3hQxG9EYYPpW43SDc78uzsF3b
kmrxFDGqTA9DnaLSmql6qyxYFVTnin3yeNOkL73JQqwEVdNsDUWvn91WRAQ56Gt+proriYK9rp41
a+kMM08TskuF54XsLqQJkybalzZDy0HviTDq1MAcIMZxGe0j0mqsp3jpPLjwHZR6e4uPJuWDTa5D
B0ESKQi2LnPXMT3XtIgMxtOBDkmLVjjsbhpOfxLoOBf4VnU3UUwQKlBgjUXfpNYdDtrluht2mHH5
0SpWh9Zl58P+wkBZggqww0MsgIyJqEWcYd+bqrWF80PXnWrWddE+pwLD0Ju+3mljQnV+T8MwQh3D
+pTsIcI21pmAX6MOxBDQIOmZO3EeT0OGGnuSE4Jc7PGlKk4dEOaKm7XuhxNrOiuG81F70eZU7+fE
WYHfk0E/6Rs7eoKro3SMTZBx4+F67o7rnPkxQ2RgIeB2b8v6ajwJs/se0AKMWgd9Z0DJ5h1PSImx
ZrVkAYW/AWKU4CQ/3nFQkA+McEOd0rF/d/J75KQtCFjw7LkM9F2CQYYN02tVSH4JHw02ltGe/ExF
tyPqz9VwOZQ3eX+b8cbUBc5G47OmcGFEf5+EL2mxxLFW8cyCnddsNBNoRr048iCAFeGRUzJAnyFe
tqCQXZjBYWqfBMYthnFN4kGjTvLpxLV2dlYfw5PV68Ux5CGiZHTI9zPki8G8cM4xrmE0ZFAuCHpp
IEnsC4x6feC6ggJP2re9fjVlL8Ttzbuc3tpoLE6zrWCELIf+dUVblEui/Z7512N8I9Xz/MqCxUZ3
s46a+MfjknqFZhFYu6gOlTgxzEuCv6Z5jkAjo/JVGD60UK1SVviW6j8JwEXDh3kXiuqA4hePM7+F
cfHuUWbjcmHsO/8uHd8SGS36EJBlcAjdOxe8xPlywFArSTEBvygEFsVOdTWOB5JdUwI84meeAH7a
BDn09GkGCitUcbBC8AyFuSnXCUbb/BUvNnR92rX4NBQOYbrbnlhjNqSx/+xCxWM3Ct2d4UpBxEOp
TPxhlAfsecVNJ9SN3TNdjpRragV9ZzFHSjzV3iXOvGnNbLeN3ZsSpy1cZMzXKrstaFMo6LT6NXVj
gQkknfV8ywAv7DvOPglPSEHnPS2Hc3ykG4SH/kNKBJiHizJd7GvXR/mOSuDSQm2O+e3cRYle6v6N
29j2F8o5CdMb3V0DirLbdMJDal5wqxztDIA08DH2OMtcXK3PkGNqq7y8LMF6vf6k1c5B9UbQJ6da
Zp230uoDFr8ttVW+ZyomGBscGLJwVc/tFsTO88DxkQUyB1ivTINU2D4xqeGiFpimlketWZx06dME
JIkkyd9MPfYKp6G4NYBTWhoMPeY8aOIUKxiuafsgxlLgXpO71M8BQyhgMPW16DTQGFpyRXi0as1N
351M6ynacehkuJl3X1wgHhSz1wktvRKj/a1pX1SEJXdvxnjqabeFOh/d07o4ld0lTQRMUePxIjTf
RNzwBl5W9SGqD6Z+W2QXSb+IwakyKI0L3hF/ICPi3fBuZXrds9wFa23aYDJfFXd53FF20dbyMe9F
RNLQA7RunPwwOhcFiH+UXppgkPB47ecA76cJDTWwPD77j920jSdISxuqH3Q7uX4Vlfs5k1eQNDeB
q7Grgs2My7IBe7nDb3TTqhsBj5e7zHSapDt9uDCNPQE/fnRje9PaLYqVGUeE6Z73UNctELSInQLH
4DsBjmJ9CfposhSFu1w8Jak69npnb9YDleHOwBzb2ory0cLC3rW1rWpB5tVlSe+7QCzH6kflBdeF
qF5mErq8/XunHTDusoPzEZoJMt9lWV0VfbLQGofGd7sFZpXdK+Z9kK/ibtWCjTeYf61jDJe0qoHC
9DoUr4WFL8SqsU4SFHTjiBTr3YYIkPlvsPI1D+n9Y1c8tA04MJcOJHvOxl3Q1YIpF6/d4F7Hn88E
HWYzuZyyVRWdNjhuObza2IwqSWF96VOVjsc0KAZ8ku2tblBcxKCx3iWemla8RwZQV6eJerYFUSnw
GJPTqdj2cl8CRevmfYx9CN57OHZay0Q8ZzVdLNBFyFAuHrds5+OHIbk1FC7qaN1sdvkj2Xe0TYwI
SBYavXEI+ofe3LgDtdBN/JQ7kLQaZp0As6j6RbRsWrSnCdGxDadEzYZA/Qm5xJCZnAryzirklEXF
Ol9B/Hmp8V2NEA+dMgEVBaw/OJdMMvW098vLHJMkTVASaY9p/AjTjEKlALGAsgcK45I8QG8OgR2s
hDJa6vSP9DJh6tr1pHr1m8Zaje2u6J/KGbtp4OK1B0wOLbcDZD5l7fMArhP2b6315AGDTeA2x01P
A54yKohvRzQZ3omTbqp2Q7oKiyKLKutXkEHQsGB4mAxD406MbBTjQ4vjDOsWrWVf388ixQyqCL1a
XjITiJ1I9NVs0M26Oc+vPpz9mWefim1AMgUbCGtHjXzo5e2sitA3eIXhc0M/lCvzh0s57IryLmdj
onWQfIbnmVoT1SvCFEH/WRo8eO09IL6EIN4Fs9D3TpttMrSXyHtXwFk5/KOzvLufEElpoKkt05E3
XNnmrVJXuQ6awb0zQGSYAEkeLSHK0VKy92QVzzYBHodVbgM5BxLy7JJEKEByX2vkwm2j9C6d7mhW
76d044uCUvShsS/ZU8Garll7p2llM9sHuFcA/wQuQaFPU3Ueyh2DaSabGz4qbsmyS+qZo5E5Dv20
Il+cQWs1s5FGCeT23vuPVQh0C0E/BVd2Vy4BAGQ63cBZi8b7YdhRuDn2udZf9uNrVT654ZtHDVJK
sgvULiuQd1zlfE5+SOdi8Kzz5CCuzquYJKBi3YQnfrPXjSdgsBkTI3r6yNjm8+eetXBtn5izGJLb
nVYZ0H6oNQNMOjTAInoidKyi+99/+7d//ce/vQz/7r/lF3ky+nlW/+s/+OeXvBg5+aD59I//2iwP
yx9/8V/f+Pj9f63f8v1T+lZ/+6Wzq9X15y/Mp/FfP8ph/z6txVPz9OEfllkTNuNl+1aNh7e6TZof
J8AFzN/8v/3wt7cfv3I9Fm9//v6St1kz/5of5tnvf3+0ff3zd0PZ0vpxj/66RfMR/v54vsY/fz9p
s6c6CKvftnXylL1+8bdvT3XDD9nyD+HqjiulLm1bWMbvv/Vvf30i/rBcV7dM4UKbs2z799+yvGqC
P3+37T8EUxu9DT5Xpinl77/VefvjI+sPyY8YjmFZwrZd0/z9P+/Ch8f434/1t6wlnx5PgPrP34Xr
/P5b8dfjni9TuaZruVJ3LVt3lDINndMrXp4OYebzdeN/lbkjTc2IqhvRRQer2uquIGeW+NnAV8Y8
7l7IB3vW3AEGlQN1ySaPaIxVAEUML76it3P0x5eJY4JpRe5VHTAYbeS5oQWCAYS3M8aOwhG3rd7G
TDbJbDIY+vGqKTNUGVH3JBL3kcNAGHHxVjBaglezEhizxGkRW3A/KE9NTN5tm86xLKdb2xrMpVcN
vKNGuW1d2ntVg5Y6we+gN8aXNPXH9VjjY1rFHdrLOl8YjVoldQaV0KQ2Qrpo+aN/msn2UoMCOGkQ
F5Mspi1pPcZelSz82r4cnag47o34af5fIbMT5jSoVVYNkahkq12HuGFJFz6yv087vptKkmmHVqC1
0oOFk9xlhjWnP+kx4UHpKRyq8QjPAIzsJiCmyBLc3PIQAjtnLkznDNIdtrhTXcJ8Ke4M6IQE/D1l
04vrZ49ljdyvdWi6BsAWHb9SqIl8GjoWBpm6zvTg1+gtO6gMgbdLp/A5VBUKjyylT67f2sHseFaj
YsxxWp6m53CE0hOXV62bnBImOhcWIcw+iGxymHTkvfmjmkz4klVy1uUNJ+3Zr1Ue447ZggfLAkfG
2rHpntWUXiUcLeQ89P7jd5ONDIHy07HOOpdGdoeYIX/V0jJfhCJ+ti0bw3V4MXWQY8TRnQ0FXC0V
QttwzPA8tbWTrMpraHnRsweOYYT9Ewd7DlNW67agbYZ3tqrUQXVATW2sNll9aeSIpEwYcmudDUDV
i2hZKvb2Rh9224qmse0btNw7AwfqyTimnMC+Oonek4DtabQMnOpCjp15rMOg7oiDy6f82TcpzNpp
vDMNRKepy+gru3k3KVOsSp0QfiQJCHHJWCPwj0QuveFf1En2OJjOY8zeZlZvCj190RBfGdV9xET0
4/O6o3av/W0/VlfZ6BN02CAHnuOzg8Z89bvDeNtqrXlsdfD80DEtxFAdugRDYqM505uJUq12NlMR
vLYGiBctQ8FS7tssIYG8brPwVZOsJ3WVPGpm0RxlNfIP0Uca9j71vtc0fVnr2Ps2BNtETf8qZDKx
I7BvQ/a8C3eEbVKU27wdmmU3+z35mbNXLJ5xwjbBCGuQ7yp+1Rl2dpkSj9KFxyUJxMd+cdFOWopg
IKe7Md6aw6Go6D4QtIthg7aLR0akwAdFk+euGwcLZkxcVLEG0HOkiAi2UvRtZkbURhJIHlCw6U37
eRg9AVYH1ajzoXfyZIxdOVnGqZcQul3cGgP+iBOEV9QE6rzXCK1oiesZrPrMdQU2McpHrlV00GYL
hL2VyZP0LbhbrKL1WtSchJmBYahR32rCTrjO48ZXtFeEwkirLx6jOI3WMsMGXi+tk4EYTUI9AWPy
CFvjqb0veuSfYYt1PnJyX4TbPEbhbYBhBv5sOE4OkuMHCz8uZhuNDLswHnxe0B/Xb6zZNYwbFJX1
faancK3G/SRmThiJMDLtF56XnLZ5gOmUSd72lB5iAoOK1Ltz0f/YNtKF0LagsSgTJ3/gnNJEbIm1
T56BtMe1jlmDw8SZhM8q80/SQNsFFYQL2T9oATsJ2H/G2Nz4IXzXLH41c3FtKAM3Hf910i/zPPFB
tvMY0Ux5ESOLLQrlwJlH/Fvj6DBW/dZOTXZtWGnnJnTM1oJrm88VSzbRNJtwcYmy0yyBc6sqL8Hi
AMeiyCTtVV95sUaEMDs1DbaFWYlNM2hIpvzsqhqZULUUq21zq0C/xUihT0Xg4xBrdS3sYn7PrnQw
sOxdFJKnzJLEVRIkb9L5yeuhOxZa9GzhvGNb2dZSvCdeiidkHQ1kTKT9mTak504N+C4LfaEB2GyU
bM7LqTuEc+M9yY21OdhQ+VrvviWhiJhmGMbaFK2DAvesHlFdyL91G8yfnJI2sKpcTPtG+0pOAi6/
y5Y5liltOLKpXSbVQczj36mgyUa4JvopjNwk8M6g1xmn0PJaxa7ZT9BaTtzIsuvT9QMzAoyLLLt0
qfBmYpq/TBVTbhglpxV5D9TLhGIaDkYWtQSigXUSP+Ow+Bq5PsRNHa1ZbdXnGi9VFpT33pBdxEx6
vd/fTkJuLfvSZz4udHIKvTp6HFw21CWcvZK0Xy6oIF5Qz/etBfj9hrQiPE4YoGgKwnfPsdeuJ7Yq
ADVVKNyK6c4aou2ysPzofELpptg3WHHVbUHrbBv4O6yyQ8JktI5NlpaAQiWpF6bPyc8rkKlPGmbx
020SDLAOR+jnrn6mp2B7Jhg0jw1mocMjyLzh1q6g7QkIj3odvHZhf9Z1PZpJ8zg2UnvRSBbIjidA
qCzGObY/Lr2a2dcuPWemahozOSzQlrUbUFxETbY2EoG1O4QC2dyyMqCRN6v72PGfCb57jK8dHUaR
8vRL7hRWrTFEYCMNCbvghscSbw7sxg2LP7Nj9gexTfGcyorH2+gYGKmHXDclTeYR28HYvUVzoKF/
zhFPjKKE2e3dNRqePd2A/7ejs6MfbLK1wkYsyxaEYiyPY8dNFiLj9GMmc2kaoC1WTk+8YrZKqg4u
lRILw9CsLSFpRT7XXmEJV2vTlLiaSIRpEOzh5sScpGbyvhGagKoj6nwe57QTpQFoOc6KL0ZXLMgX
crX+VHNwaJE2yWVGL9+F3Z79z8uKuzAOi7fX8OlzVfBzUfCvr8qGD1/4qjr5/7CuMNnkU3j9H4qK
o7cknN5+riXm7/9VSGiO+oMRbznSlabj6tIU/1lJaI77h2kKJV3dNl3pKD75u5IwHP6IP3NNR9oU
EyZFzd+VhCH+cBxl2K5j6Mpl5y//R5XEhzpCCH7cdTiMaTmuomiZ64yf6ojWDH1DWnq9bojB83rS
u4t257MG/XQ//i5gfi5Y3K8OY1CwCHz9BUXQx8OMUK9cc6KL0WLA1sJrcexglRkp5tob20OBjHAU
95HvD2p+eVShc0SMd7mdn44ac2mGZ041yd+uRlQXe8a6vXcx2hSAYJob7qRkt0etsmMb4ENvcR26
711wwRMgfhHMyY3aG7PTzk1g55DZxHDDxxZ42Btp7RUvBiRSt/Gvc6vcah6Liap3Dcmo31+Ixej5
qdr7+yk5tmMIiydFkfvx9hm95ZlkNtSkpkZvJtO2cLmgxoRKH6y7FId1K0FkJB3+Lx+ZElu8ZGLm
0MCFmdqyVKBfmFp57auKdulVaaIyUys8AMnWtlBDwl4Cay/GZTUIoNoDarL5NphVHR41E+0Oma9l
rMOed8XiFxc3P4X/LmX/ujjXcA0ldGptR6iPF0fzG/9eWdZrmah9k/fnXg6Ps1pZMrouEqqkPHqN
HbW3uMc5nlppxLpBvk9Ht6Gzi23q4Cig3GWoFRszaVdOLBcMrVM7a+EgAF46O0PKfSfBjBNRPoSD
vXbi4aQfoWMM/XngRg96n+2/vyxewy8uy5pfKt5+pctPFbomlKUSxTMzM7ZdEQZroqb0juWE/5jR
7gEml6Yw0QnDTlWJdWam1kVj7SIv2FP2IyewyEHuzW75/Yl9NZaADmxdgpUoU84vzU9vvE4hKGOv
IJONxTjD7NwJtIfvD/ERnOBt03VDN+e3TlrSsOzPhxgjl9IuquFsL1NCE1p4qmZBhLCDJxpxEUhX
vz+gxUz5YQz9OKJl2pbOm+7ozqcXhGypdIyygMKg55Dm9YQbq8KBtUqjQx9MK2PUoY5ftg06ZmDC
KbqEXU7r1NpqeXIjw/DKq5pNXmNK7qcHp8vPmzC5EAkm3zk9bC86uCCtbo5M2l4LUn97fPdc3z0x
qJjiRrBbwVemE+29F5Yv31+c4XweSvPVGcw4LAmAUfzn4yMTaaaSJNZIf3IQs9cppXxm0p+ybIrL
UW37llaSB96ZOg2UWKjLidM7K+gY6BCr/LRPr7ThJA916yKwMaM0IpdQaTjjwVRuR2jOiy62H70p
hPKdRDj5RaAp4+hHmwyTPNRuFur1FmvGqqCrZ1SvjQ9Nx+B9zBz2eTJrD86Ax3pXY/hSeQ4pXtl+
UgZeOhXj2b0OXKgkhgUbpgF3GVRzAlg7G1yG68lwHrvReUu8HLsaeOVYdqwCy7kpEK64XXjIs0kR
IEFERVrjzmWJpdTVdCyjEeNJHFd0R96KAGd7AyMpmZ72cgWS+N7iZR0oKhsPFntHGGisSQjPGYiz
Pg40zbqnOA2aY5zTEH1jtqQw4igtWn7+oAl8pdJHHcye0PdMmguR1+z/sZR0ejD/OlQvAlt93ZuQ
tuU0nzXHjsgSNBg5YNEDgnM+CRB3LhwVvkZ0MZvwVO961Nh4b9luDixh3A6R9phH7lkNOJS5EGiq
eU5LhgJS7dKU/eswgNl4kCGsVY0aorSSm5YOCbqc9BwfvYCo67DgSJGq6uN4dojVY/od1nHdROna
0K7sUkLF1AcGQ9yflUOEnqfDRIO69yRtG3FkI+YJRiRYVh1cegnqZey7vDx1yF9DI9agEkxnDie2
PUMPwD/pzTqKipPGQ4vUq3w7FCX7XAvlNTa2GfyUqDJhMLtYXbZnmpnhyeFmMC+oWFOMDn0fRLL0
NAYaoQFiM8JnTvP8aejclzglt0tvtq7XLg2TeCjTOA8k/XJHLa3wzpIwfnPc32ghgGMyvGC+ZTTy
yoOhGX9tcf/awH21YZmn559XpfmdEzYbFlsZhmSf9PGdy1PKHDzPCG8tvWCZ99lb3OO2F2Jyks+p
hYl94ReHAnmDXpKuoMbwkCUBYI4HjU8pfHFIFMgzbLza2D6uxvzeUNheTgGFAE7cWZSdpQkTPI1j
a8AOp3UgHAzthUdzARszOJi1jdNFG5367M/ABZwjaUGVjcjYTn1jMengJz4W7Mc6TaasMW/61kKI
YAdPZjALDmuWFb3zEJgkEP4s6mRYVVgwr6RG/J9G4H2W92fKj9/aCGZ9S7+/0cyHqueejsl0ZeD0
TQ3w7k7ifOwHxBJHlX1osSIpsHCKvXNjgBQRbpA/YPHSnVW99yBShKpQkWSrMM2ZK92i8rHuSZKX
KYwOcciLByWrFZA6xqK9iZDIGSlOeBAIWaanenIwMuZ2plV784tZdN5G/OOBKjB40HydDbX+8YGO
vj4I8u6rdWnjDoqJQxxpx6VzYsyuLVGsIdPv6ba1zq7mXpvuWU94euqE2On2YudHiMtLR2zKNnn7
/sx+HPkfZ+YK19JB9XXb+rQBAgdwK7oI1bp1muuKmjqvdHm8FW1sLZQLVdrGqV6wF+hmxvpkmMfK
3YYVAtcym5OZM4y5IAFkdnI2ZM2ms9Jzlyxe/A3w6s1jnJtRQ01+Qp3e3be268HNl5KJM97pEeBG
UiPD/f6ajK8WZGlatsFibCmW5I93W7dyFCRNUa3NKRKLgLD6PHLIbOljfPSTBOrACPWNiG82ScAG
eYYlc/youfelNyuWHcZg0J1/f1JfjADb1HXLdWx2Jf84J2+qkYLpGDhMmboQLar9IrGvfIofe7Iv
Qq94/f54xnyRnx6sJO9MKPz2HMOdK7+ft1qGW2pp404kvOv5S25DPasttdNr7bJFDJdY8Y1XGCRC
YONqZevvD/7FxXJspevKcMx5YH08tpbXUTKEPYNKIwdTdjfovjaujBCqBUh+7SH7f3jk0jR54koX
hsm27+MRRU+9C3eaR66Ktxo0CJDnoopmT+xGItRqj6NB7dkwYFY1TPspIZISn2ULPy6DP0jjX+yb
vrwDtOco/JSpzM+vlSydDmyPIdjVOz3bayk7QwyM7NrdR4SWfX+7DfOrZ23bjk6RbzPwP1292yay
8ci5WhdCf4jBmqOepF5mksnRXieRHpSR3PV9euekwXMzhJvC95zj70/Cmh/qPwacEuzqpXCUFJ8H
nFFW0zB7msQVbER/mD3+2g5nxo2dF8BnEtf6ODG3pbSvIrI0adfcKlInMw1PcMdESNtFEegc8rEZ
Vy+Mwl2UnXFFJuGdTTuelmi0s7v+2Pdz/ajCy2OqoAwnzYUVjmo9+MkK2x4mygS029JYVhwe+/cX
+dXUIk0aoLoUpvpnVS9brXDww+StKrD4gPREjKFxVVpyUXcQT/FCy/twPLKL4MXW2wv2BtcSNo2J
2rgJpn1ulNkvTmneC/zjtrvSsk2hG4rO68eRT28/ElXvIu/so0Pj9jj61RelZ26jOcSbHtkAk2KQ
cH6+vxXzmPp8XEuRxczDngGmeTj8VMqNUvPZxAi0T5O7M7HtK6PuF4f4opSTFjMX75B0TeNztejL
qE28CT6MHmt7Jyf3y25Q3pSBaha1JGsBSBvfRmv7iyv7aur86bjq0/rhu0E2sLCV+F/ETz5N/yPf
ye+cDnGJmE4bHD0XtY6yJJTGeRi1L5UU+zo0aM7Az28s0yL4HRJyH4TnnVUTuWRjCZaXCdpJogVS
vIYQUmqXFZjUUYTbRZ0mJD/byVZL/cdaRS+hT+PXthtMhTzIh+mt2bD1oxedj5exgZuGMdRnmMpj
O5yPOFgkD9/fgS8WUGkbFltPibuW5XyCD8bayPSsQ4AWa7yjyXDWW+VeRMHl94f5auj+fJhPQzdu
2wDGT1eugWYOaRaVR3l4NUy3bZcswyFbyhHJQN9i/vT9cb8aVz8f99PQzZPKDdnu8sp0WDkCPA1E
oY/eShXR1sN3g+buL27ol/PGj/VfCeAx48dq/dPb0ivdDAjBQmCYQwMW9S5vgut+pMJ11sZJ5rdU
u9l5XXVnvoTU3FvrOC42nROjQhH+4fvrN7+oL6RkI6IrAbuE/358d/shDHu9YICnhJ60nd9QcLMb
7s8qcL6j1hnXLalKGr67iKxxjKwU1ue6w256tIbheJ7Zmpjyt5mytyKqVrGZ4j+Lq01d33x/ql/N
Mj+f6aeVLW/CwQx8vVyPyEeBi5ejn5x+f4h/ILXsyDmEy41g+RSGPg/Tn54NnA6TuBJVkG8tkKPD
Pmh0EIOYEOYmQ58gD03lbVTknVi99RYIypqxx8SQ9mDhnJWRvyzKASPyOZZdQoccsDGwyytRTVdj
zYtcBfZ+Ku27FEIFK9XL/CKVqPwr++L7K/kH7PfjShTTrm7AEOL9/XglEX3vwRxSnmthPDLh3Amt
WBVmRsSBcUqS9qbVgpes9pZiQrMgxsfRrUo62wA7pdLnng+4gfmL+/sXQvxpqQCDdG1LSk6NFv3H
06J3Zcu4gOpnF9ysPpXQn8Grh74mw6BW5xWxhI7KEVW704VmFcwB0GEdeHXkYvfv0cwzqSZ3JTqs
8OyKpAsSABdBACUjLVdxh/WM6mo4jTZwgEFj+WhQxa1fExykR0SqdIjUhJc/am19lWEGsugr/q1v
62Qt6gu9AzcZGlrgrgU9PrafVBE+OYb9EpHFYJkelAJgjWZXVsajEIRhZDlfLhRN44wJKrLxRCdK
OGkJ+YkR3nRwsssRSndFNnCuE3bmi63syOVNo2IvIyCvuFqlyXSW+KO5SjXnJGr0ZccysKg1Gudi
9u01spMsRGjee26+dptupbXpg9c266LNroMInUgsSP5sJHeyzKN+k5b6Bc7fyJxB57oE5Um/Mbvy
qrBdXu+KzZGNs/zQwK5PVkKQCO2Zp5bmrCvFLc1LYrU1yzxOivrdF4Isv/woqMrXGn0oAZ5mG++j
TD4ro1jpQcezwpoeF+kMt59jl0n6KGzv00libRFwgaHk59rRIkK1Q11QqJbGscASkAtOIiCfrnfw
uOxxvJw8OMOlu5Uhn1ltB4B+6JP83ZuwtcqiRVmZz0rQ5R/LjpSHQtw4aF6y+taYXBP2Yvng0+0+
8mV6iw3+XtPVSdPXJITYgYtEHxsRiyizGra+XTp7zERWtYcTVCefhx7tjYen5OgzKCADP8RcfFxl
7z6RzSZ+nmEd4x1H3JSDPaB5n5RYRbEV05dp3D2UAqZKSLhjDY9ABa+GHZX4DkR7Q3O6XyxZxhcT
oaNbvD505Vwg/U9r5eB6pVeXVoEC2DkqSOYaI43tHtF9w3SgAXuhY1xmtbfgwleOiC6emjilU8Mr
9Is5Zj7Qp5fZ0Sm0DAXzj+3fpxnZizLLTfWxQGgcQvlX6oQy8CSvLgtUJl4b7IzuIYeNNbbYjQwF
QRz3vziDL7ZnvH029Ej2vHM9/XE6UY4a8J+BOG324jJwosfcQUHT2NdGVy6DzFvFoXOwwuK1x+vp
+2PbX9R1jumY8Cgttv9iJln+vFbYVZCMMZDpOp/mpKuY8hmQCbubTr/AKwK2SfGeF6SZmfV7GBIv
XJIbLgHB6qdRj/FkIK3+waybeC272EWciB6ffF+cAmz/MHbyPdKTeAHt45CLFIc3K195tXGTmJj1
jqZLomX77mjFlT4l2CHKmWTRVTu7ltUiQy9kSv+0KoFWDU0g5oCeiJLRw8mq6XBHKSP7zNJIcBdY
FTszKvr93TG+ujuWyeLDIkpb60ed+tNKOkIwHl3XL9Y1LIexIP1JxwnOIoMxqvNHWeLOI8orU9AL
HKf7yZc7zYcvEqRLtzgJBzzDwiTA6RavjO/P7KsTEzpbWQU+QD9j/vynE7P70lJNq/J1irJXJFRF
RbuP4IgP+nnvW+MvbsQX+2dH6vMC7HI3aD1/PJxVF0Xb53hjaL6znebI7FKulGv9qs33v5k7k+1I
kazrPhG1AAMMpnLHW/VtKCaskCJE3/c8/b9RVmWEXP7JV2VN/klm9Di4Yc295+wz79MO30WWVEs3
bEOz9MOzXxM4ZRtVHXJaLOl+i+ldix/iKLqLYwXTk/8wEcLRCvJK48m4SKutrPS9EZ9c4Y+9kSiM
2eCaprDFpx1UHCWOGNR8XVTajMrABjhU6NJ2Zp1ej0F2PeYjwkDAMlnUnSiWHyt02RxUbHM+kluW
PPhuY9RRNAa0fB3VSBgDf9jrVn5ZmqnbadpVTgSDcJI38Kl3htefuPiRE4yNdkHQzURh8al62o50
jgbbKUDtWtdKBIHewBpMR2JfyHyvGPJOlNZdFKjfvx7PR28axYRl65Ym2cUfjDCzp/+iGFqxln6E
l1N9DBPPjbB/WiGk9BzlL4pjQiUxVlRx/PT11d9b/gfjjm6gaTs2Gm1azAelnpitSm1mmOmd3nyk
CGbhyR7JVVKvu4p+gVGbL8g6Hqz6ziG0cEZpFt3KnOBhm3TyBqUL6WcBFQN52shX5JRkPyRY/DuR
PPZembgD4W+O1ZsLsSkCR1/Vs+8l0sxtWeg6wRj1szTYkKFRxugnXwIq7qQfsLUxI4I1LXxIhfaU
YjNy+p9FNT0OuEOLxie/pPuh1dWdjM0XJ26eCxXgVmOPb3e6VJicrkSMByicnVtFCiINeSY7iXxk
Atc7xOAkVuy6FjY87iWkWMO6QQo4i3yLBd1hk+4eHygDOCTa9qlrvJ+mKtwQte8SadXd19+CODL4
5mofuhmqL7o05pX6j0nNTAyrcAaPSU36AOiT5hFVtbIK6uAduUkRikQZJUpXE6bqvK+gvCfmNipg
QWlK/dxQsAPrbe/VAhugXSlbEzgnyB2TWPdsPSlNfqHTyfUb1hO1bTkb9JjazQqs7Ww+LX4MxbyV
LXTIVrR4QuPFH0mcUcDnpvCeEsxfXcaQQEq/aGUlT8zpx047DvUu2xZUPAXano/33yCbDeKqgEAU
pi9tCK3AQGRZVg90nmJgKjR7y/BSNcbvBRpAamDWLVq886Citysu9coaF3WaKic+1pGOioaWBMEM
9g3L4TT28WMlyWDq1WQyH6UIIv1aQB5noHtsz8eaQqivGS9l72cLzUzhTTAasz7vSDCYaojhHpGg
GLHT/LHr6WiP9wF/fBqIWDMwRSPvXeYtj1KNIc7W/fOkGnituuZZsygVDI/l2BakbbfO8uvBdqSA
Me/2hLCo8AqHGeXjXaHh8UvZGggxKygDZgueLofkn05yEVchdvQ+erKSHIAcz1xLOEUHHaMJsclT
k4jH0Ehh1aTeiYd9ZB7UNINdqMPTRsdzuPLkrVU2jt1n65Y6W6J7ay1kQ6GZTCwBgZuRugVVkNnj
gs36qTLS57K7UFVblQZdHUw1jMSPzwQtV2CaXZivbSI9QHnV4+hq6q5XUTkEnDsaa1uX5nlqiodm
LgzY/Ymm0qdC1sEHOKhclBQdg1RNcsK8211IQksRkIVKuClibxIrzW0MXuPrgfBpa/PxkoedTLvT
k0CWMRtgp7uIUDPFGQsumMmvL6N9mtzm6xB4LFllmN6sg2OGr6ZWKyKebeOVW5s4Tm2IeKxwSU1C
AlPDWtre8GT3Jlj88TENox9NZ2wMWy6jco0OFeRRjg42xBp02xnp84mPd/TJ67aqobHSORAcnAP0
ibRRW4vYeSXKziYFqYa4iERlXSMPTrwZ/qm4neNcTxUW8WjDVLCsiAwZE38fkIdj1OcpyYpO/XLi
gx39ftiD4Q7TOKK8i5X+WBRAcjaoLfx8XRbKLmvFTYGRaQrRGw8lMMSCpvhuJFdHq8P7EgCsU0fP
eX0zWPFDRUX0xKf5dGqdv8U/Ps3BY4pwcQYB/Zo1OOyV6bARtoYLCuhELO7yESa4JR6oFFwjW9xh
McRwk2/KsFiX+68/yNHRZGgSSRitKXrdH99UP5PD1MNTQsT0Eoz6WYs3pYEO7V8mGgZ6wPUSwcPX
15zv7cMmab73P64pPl6zwQME6kdm69LpFp0N57Vrl70JQJoIgf/tUgcvi6d6JbUrUqZq4OA5uFkf
t5TW3eonG2Cz9vfIXZmaw+qGT9E6mPOE0RalhQhmPQ2sXoNNWls1EPKEvLX8IULtysinC481CJNr
FJxj4noNYeTEuIdbz6LqRW515/8c4OsRUMDmeiEjn0ilcV/PMWBfPxd93vt/+g5mTSDTiO5I+2At
xjkSm4gOszVCEsIWi/VAZJgSw5mr1f08ifSluegsdR8oa9nJbRGQkQZBSkv1RdFk768tfovrKOue
/BagBJZ2EyXZxFuf9MCsMIysFM9zRUuhrW1PrLpHZ5k/Pv7BsJV93LV6yhCyTHqHlJsJkYu1fQcM
KVPJjGmmf/KeMOMawuRE9amNHo204ZLIy9b5qOxmPXJhk07q1btCiHMUwss5KCCPo1Oz/aeGxPyu
0DamYahS2TkcVTVaLTRd3Gg4cl6ziB0LpqXmt+eTpy5ykS+TebttfqPAvQjbYPv1MJlPzJ8HCh0A
m40be0mNP/DxZe04imRKxF4abBBRfzoCwYxAVIXKeGO2LO3IDhA/anB2iUjCMAIYX9/UTGFFacJu
Ku8Vced1FdStsXvSCtNeVjXF4UITe0TgxizwJqhLI68IB2pv6VcNOcr65C3V2KO3PeEqwkIUnKUw
kQ0YEJ0MHpTEx+BhXhhOmW9i1VzljlMvZhlRM95lJMerIslWudB3mgleZ6oegmBgRQJ7LkCutDok
e2MfCvgK6T3VKYZroe3qEqaP3yYXtgd+P4uNHYd2irwVb2cV3hspSr6gCC5TQwVvqz8OQR6sdQ20
luKLrTWoL0W0H6gDr8ccd6JoIbcX9WXe6o/eiKi1He27EQmdW6iw+/oRFy+25bU/XCRRNl7EdXAx
9U2xD3xwB20S7HjiP6s+QtIa3KUinwjoEiGsU0u9SKbhl7XW9Oi7UMzgpitvEjMGn1f+wnjlrBgK
OaEZ1TpQklciwOadH4YaAyFqlfU1Ah8U9h1cVi/9IePebRSOn3LIo1VVCeJ/DXspEjLEBg1mQACD
t4WialbN1qw1YouV/Cn0BmCL0CTsmvazNWgg+SqydTxzNcZPZW+8IHe+E5qfbEoRPQ8zuLmjKFiz
JyU1on6b2APXGb7jZaRhJewS7GEevwnQ1nKIZXCbyCjdoXV+Na35Vra3UrHdNp4PtgMeWqsdcCoO
htvlFhLRPDSXM7CrnQbymqyXRnv0ZnZwEydrDysvvTvnMvTopIYTILSihwGYIP1hDLyA48Ig8uYp
w0DQuwpTx3qI2LVko7FrlfxXEXuXTRf9SLzyRdlgwb6uGiIfc+s7DI3noL8PKKITJ8Pl/NCh5SJH
noHcSU/btjJmrHBZo+Y/0VDfR5Z5H+b8RI1xD2XNXah4l2aI06ooyPYtqGK3YUWcWIsOcYzJxwWG
keY0EUVB0bjgO3I8xEJCAMFpjJiOJPzhMaYzl06QS+jVscPuqdv7RnA7lsZd7J03lopg08eX1DgQ
RnuViLu8MXYqZ1dkbQSiNjgS41f2ldEq1WbjWopgQu00Co/hs2fC3axDpG14n5w4QbFY00oCitEG
eB4DtHqqHbwWs/K2S+Csl8aVldK59RdhhrmPn+PWo1dzxmHsrvUCcMeVKxwEGLSc6dorGbCyCAt8
3D82WXs9AhRXx/g+C1UQDsTejwPDv3cgz5hp0m/L0DvPG/uuF8NtJrS70bCencu2Gwi1ZECZTrCI
cnT9vTSv+iJ7zSTnLkV6L44Ku8aOX7OMQPYSosbIoWQ5ZfVDbol1Y762SeoKasNaCVBvaPuLd72O
8Ghd+RknqJacJS+LX4Mqazk7oZPTmv4bojlkdCVmOKu66fxvBdLUM78cgArZO6pVDyRrGE2M9Fra
4OeBUPgJQ2BI4zvF6dZWgyaIY8olOwG6bQlw8SoOrnLN3kkygopOzS5EmAGOrIBrjeqwyICltNVl
ZaVzggiGyVaqS2bxTZGODEuEGHYq7NWU9DzqiFge1R8vSoWjsKOSZYEEDZ+gXNWaoeC+hIFqgL65
FxurLYHEEI/u27VLLkSbJj+Sofdx3cJRh5c+VT55FjLVVjJJb3yCuVFKLjmKame5TgBnfJ73vMSa
012rkQ7hJlcue5MhRNJEp13w9mEnLlkAcB8RGTtPHroPcIYJFFP/Up2KJ/7/pDB94q1Dx+QP4oXC
+kYLmYtF9QwfzNJe6FhdWaPiWkbhbHVPexTNEBMu4MoSbJVdA8hjWy8d67Vy7NuU4yB7BCKSvJEv
BreDDFGXxwD1gtFwJVqLpV7b6bJARnVW1901yUDOCvr1Zij0yW1IXCjCZp6tsPEH8TMGWc6SZtWt
unqCr2rNRB/nvIuJHXyfZYbBKAmQIMGCsUhbmdZUEK4baT/U5QjAUdNZ2wipoIRE9h4E1jKCop7z
58oi309knm6KHhiPli50Mfa87fGr7/vmMqrhsWp+v+5TTN6mY5Ao3hpQ6QToZz0vMfbX7DLzRsNn
WJNipYRGf4ZBKCQZE3JdPTbxxZjGihsn0mHe8O2rFo44JAVecI/eIrbKQJ89KOXKmoOEkigc3FKQ
kdfI6EJjVdkRdrmIyhEcXdWv65Ruazqa08bW6XY2Qv6sFNBlo+TNokJF2ZOwPg/ospLApELiKEwy
yrFjUzmo3Ybh5/P8Aj8DXdk+FBZ/ImEu0vEV0zX6JZ2lPczGAXW4yntrIZzhosg0i8ip6qHwVFRx
WZgsyXVxVrUxv27LdrAu4qi+rrXxIsqjcz1GPqdlNw68ZNdzmK4q0O1qPl5InOWupQSujSELxqlc
+iio0RaDtmprjAr1j9wxAhdLP9kS8a0SG48F5bRNJMgO7opfqsOK1GlMyBqYRq0Fj6/jHmdx6rzZ
Pc8g91krCRsN36RCczoQBTNM7rHQQYvKm/gHknZQCLjwV9heL6wORqpjx8kGMfFZXyjRpne074MY
4KY1gAOdV7StARp9kjTqOkGW4tQjmUv6Sydxavc4WJfF5IltH0579OrjuTXaLI4qNTFbXdELQn9Y
VTdR0KxEhM0vSfkwdizPe/5SLOOHEZwBlAX7V5CGWyECtj2Q/BxtXmFdXxnhmD/mhOFZJMXaNrEB
zciFY93ijaLQWAn1Oc08cNkIDpfSiq+sksmuTYobtY5iYHXqBIq/fqqa6rEx0k3og0P3gOyGzCI1
6QBaX9/7NZureCjdcfSWSW9u0jTkbZo6cPh4ponLi+5lm7/1vCwL1Ryr844+A5zPApP3BER4YmKl
/Q9eLTmXZqrupnavZcG4q2xjm9ElWJiZ8ws8wsKesV3BlC+9hnZ2NXb3gU9sodmtcX+xUBsp/JAE
4iVb4VlqBp0lg5AohDJAyMrfnHS4S6aZ+zSm4WJgPTeKdMMOXRABpFmLuB1W9VRoMFFiqKWyOJ+0
eRmxRt/1pupXyr5+AevRXg5vsmiaS6wviDa8OCbvgfdOlqSmE58T8F234VYZWcSkNlloRFoiopLn
qnhN6pjQ5BD+pw6YVks6RBWUIPMuuTZsfJTMud/0ngS/oog5pvn13rTL2nUCttaB3rHLsG5ICRPL
eEp+OmVXcCoN3vAuA0ZT9w1rGxno47UZ1bydMiEcBs8oDctwYVhDu/PM6G2ojX7hqTNDILgkSuii
UUmjROqhYg7cTi1AYQorZ1FSaGd9Y8F+s51lR0IDvQKD6FeSaijSsO1qLynJt1bSLCYEVgSvJtpy
cB4k7xyCg26XRwOxqSk6iamuuCQg4jaHSmmz4W0m2DNIxvYhqhEoatmFFRDsTlqacLy7ogtQz0U/
1b62zvBLURAIIGtmFjzjeNen3U43e+fM95UHWsIRZg1EUKh1QR5dVxvVuC66N0XeeNE+jZfTtDR9
LDpgXMD9X5fFfeY9jcyp4qfgtfQAD4v8cXSu0v7Ot14mkJMyhTBSvOok1EjdxAYV0yvB7o5ZyY/o
1PTfvfAcD5IlhmU24bacpKv56YUNC2vMCPWTwda35JrA06iuL7BULQVNjay296zylwPZQUiKQfHK
fa3rpDplV4P+EE/FVaI3O8tTtkEIWdtqt1hKr/yEqa6hx0zvF/xnTJQV0TeREVFK1C80EVxoibap
o/xc0ZS1YLDRQqXCrm815brtYO224Vpy6uI8vgxVuUv0cZsRTRSpu0Jz9nU+7nJAzV38xnIKcEBZ
GRUxfKyodtOzKyRCIoxXRZYvFXNyqxxXlAdXQ0QbNnR0/q27sMMSmQFjYJ+Thc3GswcOL8YK+h/T
3krXzE08BueeX983zp1syzelAzFhiCvf9O+abrrQckiTibcQsiMsIdkZJXB9GV1KNZ2PPe4Im26k
LROn5oUD3pKi3XmjM3spaQ/OSH8QAr5hpf90muY5c7o7tjYXeOuAoABD9bZpkCA9IWclbG8Nq9zT
/VsFhn4ZmqSl+9uGl8yM/ZvOrDe24ERs2bexKC8i3fyWEWUo7WLnG97zVKXfEl5WLfUfFFs8qRgF
9Qf4nDF4hRC9fj4OOw9SYcKa6YGCxLmwU9X+nua9ZOIxXCfaJpN8A1G0rUyxLuMJ8oiyaWoSb1h3
rDFnNrKhH1CuoZrohfproZJbFgm31e1L0uqXY+hfjC3gpDC4odrDUuYhZLkawJ52vbqwFGUlUvJJ
J3sdB4K4wcLtUsT1gihw5sIBilCYEEKdUuIFiAgkiwY8wcQYi3TZQcgEKAS8ivkMPNAvUwf0WC5o
XW9pAtIxiTbJpKy1ij/F7tNoiGE3lAe1XRh24aKmRrQxu1CYrG3h9hr8Pb3cxwVrr5Nkd4FtXHeF
hFbnljT120DZ9n2BHAheVTLtsPsvh3G8NxzKvMPacwo3bcHVSDQqWLQ8OZ7Z1otfZmt1Rs7x0dNW
d2sCpgKcbw2ak5hsFy/E1gMWN6MkQ0NoaSp8yH5OPbSYRuFtsWiQD7arJIkgdr1tWBAqyndGoLBx
XDpw/rVKXmpatLNwgOvgVKJc31fxFqvRzglAESrVhjr52pPZrRDyfuJkXZnOtq8VEie4IruxxvdZ
7VCoGiSPYjIUwKyzcLyyCraSLLZ0Z8HYa7CJdCTazGIea2RZWJQEmq0VkzdfEcdM7qFZi9WIGbEA
pO9rcOS7HcnmbdssbEwSHk0TW/mhTr9awkpaDhWIgWck1Aq5nRuR0OPIFFmnvkSBtexHVtJK31hR
CW0LciOA8vkYqywFeTvU3tcpeoCFSX57VXGwIXmbUip2QQWgJNHm3WvA5iDmujxoN8TSrtK0bQAA
p8Vz3cslaYnu1PiuGQKusexr/pWVLoDIevrSishi7tPzyHiuedk9vvRQ1dliA7gCe2lTqIi9iXzA
cZmGSyW4CJJ+wYn9TPefR1tbppC8a2tdFT1EbBIMAUHajbJICdXM9dukJSegrZWtHUp31NNHr/PW
xKksuoYeZDfu0gRaJ0+tBd6lBBnoEpMkNmWh2OBXIBu1bFCnUqzi0j6LfIv2qk+tIFziGQ6iezP3
V9NCRNOuw/4EcApUieuhsAemQgboUpt48mG8zArImBJKY6oTp0XlaNR/IABxM2idVUr6miPXiF6e
07S6VlfRHJ6tkqtmUvNpQKdMNN9Nt830Lf8wZn7QPSUA7xFOQQ4omxZlCxqJ5WaN3FuEfBIbXQqZ
obWqLfHtLFsn29tI0B2uVbDoKSWsxCFeVEDlG6/myK1twiJf2UqyIj7Om8ol/oezatIXBootqDze
6ygA0EPj9CPqejgzvfFWy37YA/BMDM8+tjpyxLRo3wmHj+os1Xf7+C0+zISjateHy/hn2gYr+C+b
iqT4NqfqIuKlGhJ3PBTLOCUCSnIA5dZQpEFv6hGJEjaNVTiJC7JNp7VKhCj2GFciBJ2MZukLAuBJ
8LYHY1fUipur7ZkHJwzMHVvlzkDRrC6DFLMtorW4DM9jfwJrDBMc9kRL4KkZh/daOm0I1tw2pEa1
xfA82RYALXMbAmIt+mgeBisFqWtN2lAdopBT16WmrlS1oP+D3a9lwaNZ4DXhutLA3ZNZnjsZ4Yjs
kbg/K5/OEyh1FuDOEnu3LN12goWGNDYBOFtyFc3xFvMEyi7zXOsAymvMlk6MTdpD04vEFfGlF59P
JUSscVwNUgCqWHVjv1O9X4Pd3jI62VnYqxHIvTEU8Kliwqp4NUn766Tp+szrbmGHrtJZN6byjIVj
p6Vww3S5ravpvI7DfUoHhACUhW7MrmoyFWEqZUq4zFZWRCVjKld6QKSXHu+6Kr/rB05dcawiFE8W
02i/JZKCcTRcUkTel0B9NKI+UmXYCCNE5vq9COzLuO2XAVJt3/O2kUr6QUbaLGm3ek8EjH4DLc+m
Ag2+wnX65KIEv1tM+p4zznVUa1sb8mvXvKU07IsO1nxs3rDR3YaUo7sudIuYt6LNNhCYm6RYeewx
YuKmknjcFpF6ab1GZX+p8th81sK+oJs6VCtPBlccslVnYLM0roIrMAaEl7mRf4E66qUu+/upGYDQ
tm5W9+vWSFxRly4Ix3WVGKgPyUBnpdIiH73IrUICUc+Jvm3rdSdCV2/yVdMUqwhzlcj7y2jk3B71
7W1dFdWq7qti9/s/VawWO1uN7zotL1dYdepd6AS0KeYf/f5pEKSkCf7++cFvv//Gwa+9/zNjNv37
Hxx1tUeF8ffP33/799878dvvf1BiR86N0dpSIOv2jh/3+/cf/f7Pwa8VXojT4v23kczNzMcKxt7f
f8+Yeqp0v3/+f/47B3/E0CeyDtmfHfz6H5c7+Kf+utL7L77/nTAp1e2IrOf3L73/6K8/Rx28yf2G
xnPCamcF56VhPmq92a7NhAwnva1uaoFDsyziAShv82tUunu9p0L/dTfnSAccx5gBvY7CCuvCgSzI
UIMSJAet+R5amU2YjB/DYlHM/743R7NKhYyADlqIQ5lPEIUqAGqmga5ud5AP2ITwDsVnM5ZyHOqV
qZ0CjXzW4MwaMjzayA5mvaecu9x/9PaN3AI8Jrlk77crZ+jPPOBeXQtn2i/XQQ2DcbJWnZ5e26zN
PfF2YU4eeDy4VfcykQLy9XM+Jn/58+Mc2qzztPI4q/CgkXrtixKpXol1I84uG2J4Wh0UrDNLUylU
dbQLbNSCRb35+jMcaZB++AgH/d1aGSBl9gFPpC+vBFh9Qq4mFndmq1LHtDA0u68veKSpzwVpJCO7
tbFzH4hNh8mMhyJD0KBkAK4bz/Vo/lKuJsu4PSHuOXopTQPDg57aRm758dv2dWoqU8S9lTWhXZ6J
tFRsgjp2Y0Wesugce2ewglnvpBcdtO/HaxnotNXGo0/OUZcaXkA3ECoqHqMl9v2tKJHhlKnbKvTC
MiJfjPS8DEhm8OEVZo28S7rqhLT51Ac6UDS0gFl7dUCwUYYWhy0LZU+9Aixz+/XXeXwMm+inMTli
ZtUPZG0JiBIrpPe77mIgdk5I3ltOsmyoxpehZFeDduXMxnhj6/m3Kb3Uy4xipHfqTTrS/p4RbZCd
bWkDpToYxpoEJ+yNKBn9zjuvQkhFNpxG+7nirDGUzS4GUDWCbPKNfpM50anLH2l+26CvZkAcWjoe
xcdvX4WYoReQ9Ndelboo8M8stQNblTxBiV3JbCKni+E3Vej5Aom5obbZrljylIn/iEiHq2OssA3h
8HHmj/nH9JZxossyeCxrVQ8JmG2oXZWl80OtkvOoze5aclOFPX1L1CA/sWR8NkQKaNsza07X8bao
zsHMOhZ1Fw4VwzwZErc1m7WuECfhB1q8sC3NZ+uzjHNsZiIxiTqcFd69SoavTTd4rvV1Y3E3TQ3n
QwqTqRFdtyRqF0mGijaFAO01wQmdxjz8D3Qtf3xeTT0YtoWSsShJHpWs7e0sOZ/Rml+/Gkemn1kH
wqhwHMgCh4PCn6wygZuSr82x2WcWVZ1LoRhLk/7h1xc6otHBdoktUEPNbMh3sfkfXztA7CrwelY1
O67oKMKQio2bnC54Wft7TqsnxB5HLwcM0EI7DI3jUBI0cVatYgPNJHAtUi4vRkLInfGBeoCPmvHr
WzvyDB0dJzkUEsNArD/Pcn/cWhUm06gHTOH5xCFk8qhWJWcmrHrTuPn6SkcGhKOjlkSPCMKLbcLH
Kw1JNqkFL8Z6CAEjpDQx9ca+/9+uMd/tH3fj6wNELoe1L8IZl9DbwmJ2YiqaP+bBuOY2WFtNnDPs
rA6mAAxfHDY6JVs3jvpo5+HPriDFQx3VEy/80S8Gwc/sUrIAORw8ro4276BaXCeT02OXRi/slC5n
vh8gkX90S78vdfDUpOF3pVmwkhUJCNcJvnxv2/dl6v/3UwKP7Pd15nH/x7ej9KMYZMktqYZ5o0px
o6TBKUnj0VFmwoATMGwcUz94bO1oVZbjzbsfOQcS6Ru8mf/km8HVB2ebuilWx4+3UdijjeCI2yj7
idL4uPRIEwbRT33ixN7xyHKDaBu/EGBLk1s6mEPVzskSJgi0blPyFhDINWHgNoI9lM5UWnclAP7J
OWXaODrwJHJmwZZD+yRr1uBZW4yHDAZRcVdOSBdmc5ZI3KjrTniTjl0KS5aAV8LzlDMV9s8BMYI6
T4bYYuBNzqWjUPfyNRSO0J2i3DqxXTuyD3fmYwnQRQn4Rx6+t32TmE6uZus+eUxbbX9m+7dy8q8J
5fl6Djo2QRgcGaRhzl7YT2cOrcot3+xmgWJKfIrymlPqSWV4wl917DK4m96TNDS+q4OxQecvtX3a
jGshoSvmA4E//sIS1eLruzmmcocGgYVLJe/DwlT78Tsqs4HJLuM6dT1bcKiWcy3LI1GzJxKqAhGW
7H01XHl0BKyaQPHY+kUVqjPEWm/TjV1iWNfkvje7JRyUE6/iu3/hcDZ2DMkZFzko0N+DKWWqCQ7w
EgZrS6OEnDjLL1wFsqYszJVCJRrFJohHE7WcRfsOjFr9HCN5USITrQmiOHLlG/vMIECJXIh1nBMs
l1a7NiI2XPi7jNKVIuNNhQRmLuDbRrE68Xjnr+mrGzjY2NZBbdr1jLfyyQGfw1Lpw+trQ/85CIxC
Qp9pAq6hVyeW/fm5fLqsif+TnBZG0WEFQtHT1srJ7VkLQoPsOScUvIaCgGLI3yTq7K/v8thYZf/0
99UOFph0BO5URFzNIAAi4jUPWhJ9rLuvr3L8nsh9mTfJGKAPRmoWxIRaDzzKwRzPZnrUQJygb5zD
dVjkljwx9I7NXQA5/r7awXzSoXCLipyrmebbiHRBinFtKo+BfuKujj87HDz6bB0FM/Px/fM6enRp
QZHUVkZXyW5UJ4fNUP6ju/l9lYP3KOkmtZaWnqGifcYBeWaMHaBNk6Sp//F2DsZ7gd2/GwUX6pBM
2+lroj+bpX5ivB0dCRjcBMVCFW/nwVmJRdvumOPnDU29Vvo3YUG1Ueh3kx6vlM6JCf/oSPh9tUMW
E+aRsK17ruYbRH/7DiJG2Ku2zii3T3xNx2+M/QCuHqoBh4PBKtVCqNbIdCee2wDGxlPwOL9LqX3K
unh02M07j39f6WBAQMckHQDVwnqU+jLsd3bekgfwj4YdAFH20yzKAFg+Du46E6GXtYyGJr+Z1xdY
KK4oH4M6PfHgjn5HrMg2KnAY64dFMd8YZWZJVv/E75dFTtiMj9iATD0jPXEE+fwVwXYmmoJNDcWa
T7XdOuJAB90hW3uKXM1M7hq2eINV0ltWMvuvN4hcDPqYynT3Dsj8+Pw6nYTQVmdinS+G/uuxSwpS
xoNLJSbxWRAxtc8AFn89z34eGlyU8rWlqqYOyuJgRoonJ8EQhf82jydXlU/Qei/Tuj/xDh+pe3EZ
k9XJIkYC5/rB5tDRUDTLlK9MkjHSuGmOYBAAdfhdPUe/5DnbgS1GTM9UJvWJEurRO6RMAChCVRmb
+sfHWsIUM/2S16xRZjwo3nncemk/uP/gQVpcBHOmjZPlYC4kZEzxfQRFa99DLUgbd6KzqUBX/voy
R5+kCYqEODT6ALhXPt5OHOue43UJi73eoEyjda1gcZ9u8+oiE2u1C5bELp3JN/UpL//7W9RoBzBV
0YfAnXtw6UjPkziIxpTNMGjxXDnnmwZsnJ2Ygt+LoB/3MzhikHkYJmsyfsf5G/3jaKlOhlKHsZ2u
Sz9VEf4Zi6QrECIM+ZWioqvB/HRhTFOxoRhPlIlJRcwICafNC8wOeqSjX8dH3oTTayjw6Mf2lXCa
p6TmudTGKQvT58mID8vO00EyDqXxsC/jZ10SNo6RrttIvzVuDLNY0oS61r3wxJlnfrqHTwW7kI46
xZg9SwfTK2qFRCRSpCCpsaTYJjccklT19fD6fEjVTA3BFA0AUAtsJz8++saOsCY1U7rWyV5P86ex
NNEifU9VVNhjOQeYuZmRvXx90fkfPbizDxc9uDPKLUhkEY5xBgeYD/tAmD2qZ4RIHEOcMlxWef38
9SWPTOx4CnlXGc/w+w+JKehUVb2zOi5JQi9xIWvPnNZzVmkSIiWZ6lPz37xdPbxF3WAdseCzUDU5
2M6OTh30lUp2Tj+RSqdJkuiRtoD7NqfSxbS6kOQzjOOmHSWg6VPnvmN3++fVD6bA1iriibojlHTR
L4oQb0k3uCEyJB+LUJxaf80T/468vP7rvg6iNw9++s/CcD6k5fxfUZ3/HybmaCZFiD8G4Kckzm3T
Vm1xLIfzr7/5nxxO+182OZuw2OnJUN1grvlPDqf1LxvXAahbVmlBS/bv9BzD/BeOTXbBpsqKgPWC
t+c/OZzGvwzdMnBlUzzDQAut4D+xPh++xOM5nLQCP46j2d0tZtDuPP8z+5OA9XF2KMaU4EMlsR4q
U/vZTvmFGZn3lopULpE4rbyQH4E+alAWBhe6Fb0FZeZtVWVc+apEqb7ThjxZeUF63qh0LsLB3/nx
ziAwcJV3zk1NzOdy1HIaf5h6q+lSgozGyMeeNUc5PTT6jQWudC4121uFKJNliqijMnPSucw2WI+o
dFI6Tujw4fSRpYDeJCUpctSwxKjqVl+TPBds6kBeZpDNBr8ez7nfc9Qp98aUntcd3jHwo/Wyjtor
ZmF0et617zjjPlFI1zSJgVbFDdhO8kV740YtblNaNis9j19MT+wjNhnCQ+IWOlitQqjwCg1zh9Rc
vGTbOrKftU7caK1xG7eahk+jLly2fBsCesl/HIPrti+uzVTc4GJ6afPk+yTFrsun69EOo4WdBFtR
q8jCZH1GjBZOqMh7NWu2T8lEnl4YQHGPNh5SPnXSlxFp0habyWicXL1E/doS6Bl9y31CHGVhb/VU
+RFQoDPa5C2qv/0/5s6jO3Iky9J/pc/sUQNlEIvZOFw7nU5NBjc4wQjSoJVB//r54JE1kxXVXXmq
V73JOpVJ4YQwe/bevd91/IEOa/GY6PZtPMutqRG0qg0Ki+PBMtXrtEzjEt2KMPM4x9Asz+ViDszr
9CM2vCc12fs8QhYXTY+M04AtKuc2JFHRkMJZua34ZhVM8oyUKtbY1Zr4Xkv1rkHI5CACd3+MvvQi
es9RW7rlJTYoSCNzsMiya4j85M9LDHdcjSPgIdRnqPTfsVc8IWYninkmhs1xv0LpfYti660usq/Q
JDAv9rInSIwqiQieqFFp9kotwvkfuXGOHMavOE8HZEnI5u3kp4xtXG7pc6ZzZXWgABeDx3b0L0wd
PkJ3wGArijs1g2KcWsBPTTLeAoDUty2t/KTXS+blJWxLpnagS3altDB2OV6JMN0Du+tMzVE51UMd
3nZxHx6mSJvX3mL409Mi5SGZkJc6KM7C3F93NVHo+hD/KAYfObuZ3etRMaygMNxD+7wvR9LqvTl+
V713C2mMAGysNn47Nwcf+vpKy4o13Z+4bdMNyDARwPNHJNKW0doerNcyJ1IymXYYVTXVgHTUUbTB
xUw3vRkf82bYx66cg9BpoU62kIasiNYxFkVHJ7czs+99VzvK6YGpagGHMM4DrYwAXkVfTR1/dmgV
MVdURMR0CJfRV2N6vUawShSfY3EAZqR4r5Y7F/Xeqh3rIAPZ1cTptJna+WMQRL/x5oA2NsBwk599
QzDBF3Xivdi6KehFpaNGk7p/GQx5mObGWnVN4q/ql9Lws+NIKAXdr3GfG2LLkoW4gF53i2puFRWF
vTYSddHFKUn0jTQ5ZHmRveuZ//FWTG/REzC1CGWnpu+lx0uH750QuiLEkfLgl8RkDnx5NuEzk1H2
nvfuU6lzXWd9eMERMwUtXjskl1pd3Md7ZYcCd2rxpBCmlCL+mcUuSyH5TCT7HCJFRGqSB5ifnTvX
++5InoZrsnBFa3YlK/t+cDwVVJWJlsu4T8mG6u1D24b3SS31/aCcB9JhKBj0KWd5WJe1+2Jy8TfT
rCPZJeesJTkLelIV1DjJ5+LJcXpz00zI6fHM0jTl11RxeRdNkBTVORaTv+XhufMS/KcNSuYtnlay
S5r41m2nTTUZL77do3CT4VNYJx8pulEXK0GxpJkSpAM8uERHTqA18ac8MBwjNkljv7DV3WsG/rDa
awkorqPTkFZ3+gBBUliBlbokpRMi247iW9g65zAJcQUNxSH0TUKkiqVub1kDxCh2fkFg10RUUdcd
7ZCzozBYjcu2+1SOCtwmr9DR4hD3yjvBWGellcVdP5bDpsYEODFEZNqDUoxo98S5NXlwIbtXb3ur
RXaH/hL7USn2ZVs+jpNdrvq2oPM4l++1ml+Ahm/TUb+ddJznLVsFpseOtc2HtAHjCSPjjVgseJ4T
YdYoCThlo4oD2s9GguFQk87atxMHx2RKJK0XNHFZryM7f8YSIdcVwUP9IHTymRf/zKsS3XRsC6xg
moMdSRtTwk38le2JTaY1G6Wfzblj99O7s/Sym7kio9Kd/CdlVneGgaXLyZ8x/v3UffeWOGXScoaJ
YTDqaywxZJnWUxqYpWksiSzVuhNr12xxm/UCvlJ5p1Xduc543i1T5kE9mj2R0UiI2waPmHTL2wiy
zGKDGlZUOCW2drIrG7dM1qUicNfMG6TP+KMm27hMEk0Nih9vZazspnzR8D8GcVytJ1xS676ZsfEa
D9iGK4ww0GjleFtnox/YBNYEVBTuUH1rcu/GGG5tFW3U2L7nILNXZe8+1viUDKIli7ywgxABPf5H
PWbG5YjmrjQ0ulCajkHIar5ouxxyDUQWToGnetBcHn2cyno3DXtpqi3ALNoQyWNrNuOhqqKj5Vas
KHy3yspwS/7RNm2JC+eRyf2ZpBTwkuRDvRlD+8Mx57Xb8VmJFOelpWU4TsWj2+BsjuYM4ZLdX1wS
mQl5WgSiBG/nsNiBM69z4WyFTly4hvMKqL/ajnq7dXv70etxaKbOU9hTKukz259bNG91261THt2o
Cr/bTvQViilhbuk1+P3vo778wJLdbiJCAAluFScgZAcOOuRTzOLQd+5TmM5yMwnY3+RA4zxOP0ZS
iI2EbSu3uTim/11JcH7QTXbOzI+NBh7kFkA4Hr+XME6+5iZ678vpWbhv1YhzMSumF78fzjD0AiPR
iJ2VrLlDmnsrOWzLKLvhUbupc37ogqSkmIXOsqJOGjdzg3VFC80XLB+F3bx1vqmQlXsnidGvTdOX
JWu1gmsRVEuutY5yPIjn29TQn0glDfejvQ0NqS5O592wA4NaMSS5d47Z7UKdZ5HhLjxfnSBlL0EE
rmZkkr4/8oQs5h4o3Xsk5vsqGYyDkgR6A9871IKI9NHL9naF5yScw9NEzo+Be3pDJ5J1ydZv/Whr
TjBnC2ckuyoSm3iRDAxsn8HIlmxVFIkJFiqpHXVZPfp58e6RY9t5m6TGz1iqGjhwGgVp7Uuem1YF
eJU+ESPQOmDfE3Nqr9PMudVDECia2+7ZRFcxKckk2nMnasFC4kxImIkgNjXgTya1VWGKx1oepI/p
PXKsrzRLv4auOsgGK5GRWXRqSITzRWOvNBTkMEGsYxVm79WXNZAYK4lJIWBL25fx1KwXt4sg93hN
q1cEjv9sRJxK29m+T8VPZUPoiM3Q2ltJQ6LOQ8caIYkbQ5LOr8ByuR5D54nA877pLjb7+rgA2kyD
qrBOA4rHfWuXBzzrj7Nd3o0ifYdbYlPC7idZeYAGYtB+/LgmKWFIgPyhGaq1DmXWwgCrp3WyH3vA
8AOU1RVlXr9iMI1Zwf1oiALKMtLlSRCLE7a31tM+9Ro7o2CamUn3UPjZuxiatz65H0r14druk5/7
P0It+smh56e0DLacDJjHpLIfg0l6G+z61ZBEPmYBXJr+AnxbQooRr79M5kiQUbJtszRokW9ysO7m
jZosd2UBDV9hBMIt6WifokwO3mBdwkuemT81nWgqANi0G/L8nZc3GMQc1Bai/vJpiORPTbLgcnef
aAW/iwoBWlyYIAVG9TYORF2m+Vubh+8G934WPAS6xB6hudPLmGZ3kl+xLsvuWBq0xzwzeROq/Okl
+ngoFFZr6ZBrJ09azRZmi+ZHz1Oyc0R/ZxLnu2IVVCt2XCHSn9kov6ZRopMnarth4Et+VRUa92bG
mlC3yVceAdTWm27fRlyVGqFQcHi1x/Buea9CThqhgztiiFGGNG6lrVQx16t9CTGin9ETA3pgJah5
eLPpWA3Fhy7xNPWfoR/jq9CSr+vF1rL+oDw8LMZAWVqBWOvc5w5cuKPb30yOBn6Qxtkhp6UY+Ln2
1ImlPNfVS6wnp1kst8Gh7OgSliWjigmwzvGFDmwSxcRhUXcYwMlqfBqm4rliCV1Dz41WvSNCLGx6
stUnmojFS2ba877qCJI0h2ST6Pu+mOXRjnoOnUbyXt8MczqsS42SK6lJIFfjQrC0XkfQAJQDdOvc
Kt2BkMn3pHGFQUL8+C6MYmjlvv+IXdJXp769qcdcrlstu6MgsKmgAD5b8Bp8kuVImRlfUszvzLdJ
MHWN26owx1Xju08yw0MUvbexUCvetbNJFcNF+Zm19g+7PrudtZlrF1RrSLmeQKwHREEKbEuBLez0
HmxitKl0eK6jtH/grJg2y+4fdGp8EdAWW8gh29ILm3WZVjdNT278nKm3vKjf3IjC2EteJKMJYJ2U
jHX9NRnr0uNI14UloZIJV9rYdfJ7ZbLHUS47eNH8p6FzAtTlEPHjbZIMXLa4f6uJMdRAHGzMLLtx
6vlFdIcSXss66cv3ZAyfJj/BmecLAiusbq0v9qZC/oxTsulH6j36poTMQf8iI+GhNvEI1kyPWVpM
tklUBwGW9nRjqvtYOsSClbh1RFy9EGTgrDqGcSuCbzkNWUgtk55/1ODtV5wNbPbtxM5c3E1VvtP8
x4og8tVQV+SyCv1exxkXOu7bKIZhF7vp+1BObyRwkRcZ4tbhXM/MCByfjiggax4H3/tOG26Oe5Dm
il0ljpY92oo/Zjd7k1pxk+UAJsdWaBjWx2COWbVxzpXQPB3usAu5yGu+8tjdgRr5htkPsI9do/dS
P82lYnMs+bOs0vdOGeeptT4bH+SQ7qT9Jm+ktx4y996VPC9gy4MSgAVVqsUtPUeFHwfhSBUVhd7T
7LZq5Vf+i3SI7rNj61DIrAkwY84fFI1NrGDBmBQgAqMgHJmq3ThsNQh22/XsTiqwK5SB2tDyjKt0
nYU2ldWyk6Nol8FURs8yNI95JL4cYzwmPeaJpjMXqs+4S9rpxS4skihLCsphpDLI8NbZngQWMDMT
yHu+UDbfmAW3ASc5fLWTfPUjnyNWQbE5VcZNpekbt2OLj7L7WTaPnIeO/uQ+YcC+YGnf2waFXBqu
UX3b69gEL1GWRhC5LAQuYGdi6UeBW7HbEOns4pO9R35x7DU4Ttdu4L/VMd1vHjb/Ml/8v59C/j+w
ZQq02/mXLdPH9j/O35v2s/hz1Pgf3/VH2rhj/Y3ePYdImnTOMiX61SzV+PcMhpeJjLmAUg3v/3dL
yRrXQeQSDkIfEEHhAjn+e9Y4/wmqGupjZiwukzX33+mW8i2/tfwXvhxNd4GYgFndP/kpwgguOcoL
a225H+Bog4ZU5DFMV2/Ce/aamHLomx5129ibNqpxVuiithOnQx/3ZueEgSqB47AnhzQPCXrJPnMJ
gMobghJKgmCfjr9KioSoeJ5xAekAWCPXwclpbxr8FJ6SG4mxoOFNMvLnxqX7ByShxmiMGHadsXvW
er2P+enfgUFse/1zGg9+N6zoYeH7vk/lBUNgAUQuk+SVp6QIVc9JD4CtBehSYMuuEo68ceBW415p
5LVSO7QA2iBSeyiwtH4I0shZ84PjmK+mL9IvmT/02DDq5G6I/Ox10F+z6JOR98pfKhWdlg/ZAXPv
n1B9PvfTgwofPH/GX61jd++cC3iFj7g3XhTZ1hvlh+XqhzGrngN72+8S215FdIBAxGhiFRrjyR95
dQdyWVeR/o3yTHFiRVfGzV+Fkl6a7Z5soFRV9Vnnz053J2LGiVLsxdSt/Qb0X50eZ8dYJYBbLOOl
3zpzCOeiXpeg0Oi5UD0Fw2CubOfJh9Aiej1gB6k4vDsPg2kTqM6ZR/9crAsmXzqDPiDLhP4wJumZ
tiju9YkKOk4+K/y/dQ5INtw3xrytcauJcO3TdLGSTWFEgHGym3E8eO2xGXNyQng4gM1qw0eD0mKi
vWdjE+idV86WlXen2fGx1TSYDpxESWA188+CPmwqSCPw0+PUfqqWpkoZHcwZ9BI8sp6ZYi6Oasg3
5iJeAz+jDRQwIdWwCaio7akI7pFKrHUQBLFxVl29n3XyffNs65fP0/wBU2VVV+usuetGuo/jnRVx
1wAA2Nmwb9SrHh/tol1FdKJ9invSXdcRZu6CYGQ+3HaK1LYNm6M5zKdu/Jx9CpXGDjaHAqc9nURZ
c8iwHoryNak/49q+8RLB1VevcfHZys9/f0E+xz8YLJZf7b9clf9y2T4/bp9+/wn/AxfkhYH5v/8+
HvrnAVbzmX0vfv55LV6+4e8LMSsnM1RUvzbHQcZQ/Kc/1mJD/5sNwBtrhwed3Abo/f8mV0L8baGo
o+AlGAxX47JM/7EWC+NvfCnmAtQ3ZE1Yrvh31uLfZa90/9FLkGu8/A7jn9ML/DyE1qpoZReeVjzK
ybsbacuAlIXZICtLnEpfUf7EhCUaZg2g16kAufv+J0cpsZ0NcRzcKdxJrcvI/elhYlr0ZKQPzA82
zp+u6x9jt/8ouvyujItW/Z//5f82KubDgk5AIsMUkJQw83eVhZchk0nNFDf3mF7ynAFIH2UEqXri
1Ovwk8YundZDMt4NYO9opEOh8uqAZOLsbgzr6lvf3odubMNAgw22/F2dhlCTmR44GMPck4JCmDMU
qJL/FbToCGehIxDi1E7GyF77OeWWay0tlHqvF6M4ATjeEO5qrOUA9KXDmgOt6FCZxsW3Mj2wxhhH
txZ/KbAQq9hsaSlSzbPBDQZ7QajvvZIu75Dkn44J96Nxhm4PXoeGhHOm5EoOhgelOo5CFhOjeYUV
An2bAeHZJxjzQTSaz0KTDoFqzXc/nSZkrtZ9TxVAawP7ExlJt3W4qVPp7/x6qmCxDc6NGKGiZ3NN
C7JIIWQv8MjOs5AWVOIELl+cnDo/mw1hf8BHWEmllx/o7QdldZwhXkIkc1/UVLzrI556QG+kXczu
sV7UmloY/ar//ssE7t8xx8tNx3LJLAZzAPZLsRQTf5K8NGPkan7KTTd6ZbDv+8Oqq8ulMAUpdf2H
WU3q1Jb6Mayd6tT13WUorDColwmRFzkM/kJ9BK/avOnkf51a/hQS2KLDoM+XeJzMm5mJS+S64Y1I
xr8QkS3v95/lDb8+PoYqZtdMjXF8/OPHr70oSmeTOCoM/+pQ4g66dUUS3yJCXbUs0wUP5G5K0nY1
9WgDE38H0rDa4kO8LcmnXCXopTJIZzCfNDZCQsfXpf1XyaX/6afkOuuECugYfvTfZBA9CvfJLGWN
x3G+Y0JzlmkNl89hXGVNZnwY9e9zDN027dj5xw7m0hIxVTnZbVuntxGMP4qh9sl2h9sss/OTFdrt
/l+//f+8VHkkYS5LFWq5xXjwmxPA9zVbFVlcBkWlt3uroL/RsUSSl1feeEXPuz6OP5zI44DWPEZV
fmTvD4hBa6gtI/vQgzC0VZkhDUI3wwwyX/dOql36JCv/Qolm/qZ2t0l/WAQHWJpsA2mA/dvlHJU2
JdYI5M5Q8ueguvy5gHzfUB0W2TYlh6tVebG2zcznMNfrH4pQavridruxl7e/rEdt23AYtFJv7SdN
AArEOhaNTtLcnIG/9rO/WFr/s4tLdCx7gcm430Tw+I+PqasnHmm9QBS9CSSQp7rvgoyILWS99KZ1
zSRIDR7GkfWOWLyIvwF8BgC/LGGQen1Op1SncxJRGSZZu5P1vWm1HPFhxv7rx+CaiPknvdBybfE9
oZfkdQKNpS8v3J/WAzeLJakYBMp4tvtVD5X1HEZnBqNEXdBjkt26mPq33k6yF/KkWeNU+nWdtEp4
UoS59tvYUAxh+9Jkz3M+jbn5ElY/s5dB13FWVktf1qyD6xM+mMsi3/tdECmf8VwbIlFya3vTyTK+
JevOJqFUPuloDnVy1nfCQXKrKjNcz1nl0cnP1CWPchqi3bQt7OF5Hj2GxCkquLw5Aeyy9kYXHg3v
S0gXvkZUMIeyE3GKTLgBpLxr6V+mxv2myvt1/VhKcbssQZu/B3CVACBnqya8154KIoM9wzl5MXPn
64aoDzx+M89r59skCWX1Pm/0oGJaD1dN5nvEJD7QbbCn9lY12vQXQj5jecx+v7mIfBCjuihhMQD/
4821tEYLhY08tCz6aMcenB3sSLbowi59YbQcxkR/Q875FjBVHsy26x1NJ23PJMH1f7XxLCvzP34W
Ui/whrkE/VmG8XugieOOtgylDm+qYyJWQ+S+zCZYFm3yX67/r+1086SNyd6ppum2NY0o0IT+IlJU
l9cHJBfZ1zAl4ToJM2uf2Vm8mfXaX+lIRmAqax3Q2+Eg48ZDEIDybai1PaDH6C9ebt6Kf77pS0oU
YiwcaItA1vrH6yqkrzwnoRXfVaCf2iYqbrxMHCeCN80IVVIsNBjeM83LpDV3gCQFqMUqWzsdTOLl
JbBa7N5SMj8j9AZsoCAnSu+qbR8SFtrglKrt8phNzanouvqYyPSkdKO6G6r8UIE29SrfPPVl7xwq
v66217ora9nn4iqdtjTe24NaKg8rjp9JZm7ZEe0fMk9uEvpx34aM4yPD2E3tfFdNGPOyTX4QjfLD
hE8OQAqtjt8/+PPsXex2NrZZmXyv7OhHP5vZ3vQKKpyou7FrxgpDaVmHOG3jW5Wgv1BhpwfZMBBL
6ifmVqunIHZb9xx6+fZaiTmuVn2Di/SNLmu0qcnVW6UqfqxHF2kX6TuIrDahq0c0AwdxmrQuvsWk
sHB5z0RUccALz5ItAnxPW62HOB83BhpcdJvp47VAHZgB3yahumBahq9exq/RpOy9HxuvDMi0rVjC
VqSv6b8uUIwAtfH68pz6xt7UijxA2Q0qOxq3KJ+9lWPm5e1AWHY89dVWq7SL3eeMR0klFejCdn7u
3lvexEzbr3/wN0SHeR53vj5KGGRp9Jy3xVtuDOUKxhMS0OUWe06pUel6AXWat4rK4uN6q4bBOWMb
OuXc4mGqcKFm/rTFUPlh29p4V2qhvmsHTBuyUPxex1VrolKfVGh2p3DUN44YNk7IPc9Ba1+3vdGk
jEjD+glpsg7teIlabUvDpKfsIuGY0wZZEKzMxGz2rhyYXTM7CjyDHx9Fs8Eolhnxda1nKvZIEB1W
vDZ/iU3wbXVcL4gpsRnizt9NoWs9dvN444L2VmOIthaVckfUQM50d+OTF4YoqPc3Y+M7+5QrKUWz
db04vg3lUG1TcGqECU/aWZKkQN/JjYNakU+2MKD9KdS2ZJZhlm28fWdBv+28kZuhIMeN0MO0Ssm3
4at2KxnovBm7YTm89HpCbG4Es0wr9a07hCe7tttV48wRTAERsVtN1S5vEvtA1yCmC80oTdY/GIhb
XTAwT3Vonihh/LhWkUmfb1jbrHWlumQti6FdDQzWymI7aRUfZvY+DIVb7PqQhyFoLLp126g2xGmu
qOaXOz+lDnNQsQOhf56loM9tmgDXsiUNmEPlSbi8UM4MnMorLejryxFSgxhJm13sBm96NeteP6Sz
cWmy0T3kof+z7+m1OSWDmiZKnE0acUabrIX56rxB5n0uq8YH/Ok9GFCnLilk+ti4SeYGe8Ry9Ss7
R8SfQ1MTzG6V1YSPXl1+T+f+FjcqpAfXbdaIkQAFVo258RqQ8S4oX7noBZNKcuSzeOELEIBmkT9Z
lfFiJHH8q+yqkAH5g25vwonZZFHmvOGFUjtLhttEETah4vo4eOUJeEt1GeUmT7rXOnW/ODvcJAYB
EIjiADd7G1WyJHqhcNaikhRKKnKOv64OxMot5rAJ9RcLX2qbL+guo0t2EBHxcGkU315f060lmLWI
hrFZiAV3FaX+sGhg5pP/o47R0Y1xQmTybAMlG8Ah45Vb6jOPtNRTp9f0SSP6mNVUPloe+IYitx4m
5d1KrR/vMpUzfWQ2uzKBgG1JFk5RFgyrJss/rpf/upLNRMT0ZW08uBCvedPCu44cqO0YwivPQqfk
M4QZnFsnGc4Ebw1gWpfaIck64md4iHCn30AZqra/XmajhNmiqpg4Yh5gIfVtEe2GMhf765PWLOdZ
Y/i1OtNR2/q0ADaJSt5V3ahLwtbaLmcjJfPbTp+wrfoxyvQytQ81BD+dXB9LQclcdlxXmJyaAMOi
OErXrsPmzSGSWZkL7zhFe4hLc+WgyD0AWEGORVBbkNp9SCxiWiDo6S4+myDgF/KJZ62AJrnU5HHi
T/uGGNqgjs291nPev75Iwor2kWWD5LGjndsQL1ehAZwQV2aTOMWDEa8do4k3Tdrga1y+jfrYXnhM
7k4ZPWBaCFKEdk3YLLdpl9kgH7OvKTE2djqkO85S1/33umM61WgGPQhgb/LztT2PxZEe+XpgpBpr
9B6zyEjWasn9HJNwO3iihKIYP/rNPP9xG7rxwU+q/jSG2bSWPOYBRf8mVrJ/8tomp6H+IynAvZZT
8hKL+SlVVH4iteHItb5JhJ5ho0Bxdr2jQeqHr6eNOafS2KP4T/v8FA6R2sD5Z6pl3zUz4+nZK2+m
tPMvSfxiysE/92NnB7WAVe6+2SZso2vhafQLxkXmkLNUXG41AJDuIqgywjI8UrFidS60Efxnzf3L
2vFOxfZ3dIY6RZMDLiiZx3M8FvbBWGZivuX/iHXQmmh3AzNutk5Ee9qyUBVd11ppI0GeW2R3fLyQ
prbcN1k4MswlI1xkIGbp0nOreqjI6JhLMJpFyI2r4eizJiLoQNPrs7CTRaDo7NIatlVeHbLlFXJz
cz9Go7etXeagscFf6hBEP1ZMttU8U86kFWVQt9NambwKl5s81HGQ6Y08J3oELNQDpQ0Axze/E5sn
Hp0m+7KWHMcoRvKn95tiaQxcT+jXJwL9xq5pGApzhShmfHVIyPE8egQbJiT2oMVBPdGSe7Zip5gO
HY4+0MbND6Tjxbbr3XkDKrsnjnJ6Y7ZqBrM3X6Y4dXbXn35tApQTtMfGRhZF3srJrEbQQIOxS4Gx
c1yQ4wYlu7uJ6XcRnqF/K12339thurfmkWDwbmwfwlRBHpvoKlSElGZTVm5AM7c74YGNB/JsRKzX
132yIibl1IfhI8bcQ10o88YWakO69HCo0iR6nGsQpyotV0Vug49v5Ls+dOPKJFy1I/xvm4Ep3EJb
IO3dpBcZtfO9CI0IJYrwgz7LUKCW6xFTM/ElQKB9u2xBp0qNNbE5DG0CNLXA6oJdM70wFR/kozsJ
C1kyISU4+F6uW7ZmfDf9gfhKG3AEB2A21LpYD2iUg07OMZyMAqTmUmtcX9/UkzPo6WlvJuO4RgX5
8OsUaqlhLUiQXlWkNtyKymQoa8UIcWVMvlFLbmKxVM8Ob3lfCH2rQfQHQUtwUckM4pLBLnGwysC3
v5QzG1uUe8ugVrAULdslNB+x9eQIhpPsk/Ovdbueo6/SJ39OM0C7Ag3rAzDU6ea6EEMgCMmSBYiu
WC05UFioR5DBL10KEflfFqKOc7kYkZKk3/xqsfrJuAkzdJyOXy2Kkvi+7YhIoLlxLcYcw3v1kdzL
wu9OQgC57K3iZiyLDagnlPMhvI8sHO6uNaCFPRbpj4UCc9mcxNRvTK8zdrNyD1ZV+tvW3Dh206A9
ugszPT9fP2KfpTccr1Y+e8NlabimZXkyQwQTvlriMlpVk0Gzvb77Kgn9rZ8YZTAa9oFSuUXecm/S
D731nGE1phUDGhaSa/fg+riXDRrQDnEgZ1aaHUN0M7g2IyrKqDwNm9tijhHmsmW0nbzklXLP+vO1
sBFlnC6GAJSmiw0hje9c+o0H0QHd7UdCT0lx8LcyN8sAhDNUbNWc+2p+0bysPsw5YjWrP8pQQ9Zo
Z9uC5yFobTGdIaLCmcWwub3egDphfNm7KNL01FrnBoYQ5UQSvGe1vz6CQ1OzW02wLUKdyVJR06im
+dz2Nr1ow4kYipaCl0Bk5MRyU0A/w0yuLevs0qEIEXmejZq0ndkzyACTIKV7uhrEN2XFmz2LC13Y
p6lvTrasw+cxjMnssJ/QOr1r0o22Jd0TI8hLxnsSdsxD4/f93lRYAsCgNWu6SOQWVGc3by6tmHiT
JLdsoFG/sgcIa7bXupt2kIAU3s2airWD+ncRgHtqyO8cPHbmIk5p0daINJLrgnlMAGJ6r1uw/UXJ
0Ywc3g5tHVpqvfmBClesyAo+cPpBiTtHHtRS724ivGBrdX2zbRBco9OYVh2+BiTjqMNKZpzfutah
0V+m3VrijDhpBXKPpCJUuDYlBhJUH7LBUsnJERkR3wIOG+iuMz9mzIJnY44PyISp0fTxdWylQq9h
vpWzYaPVg6o9M1s2JaUj0YSW3n8uYtCJ5gIv2mOh7H5F0h86GPEhasrKOpyYaM8o+QhD3qROreNo
IThgtOrXKCyiY18xGsxDdyMrtE1Ue1kgvOboKY3pCfkk8WdpndCnErxr8s1a7NSB2LtZ4m09joky
JqBlNFOG6X5Fv6IncEUN0UYv5bsp9C977NUpJscsSEvC0PLBB+W+JFwby/5sCXbAMN6bBUGoeUfC
k+06J3QKGfNYwPCLFL2VKQpveZNjp7mZUHRSP0/bygjToBQTQ5G6sTfzbC7K2WBo0wcaF18JzpqV
NSnk8nQnN5oTky6hcEJKL0gch7Fwbnz3vKnb+YgNPbvXjnPlf8OZSz0XI+1sGrEfrIanjny4KrWs
VQojN7KG7uQUnhVA7XY6DuqFxzjWTqCo4IMZxyWFY0T8Z/nxN6fXX9xltMPRKqRooed/aAmY3OEl
X6HgAr4Zpj4bJWf+liiZZvbsoJmj1zqfdrqZTfu5zrYyGz7i+M5ueosiszaQUfGM9gR37C3lgHMc
PooiCfcgiU9O5MILV1F9ZzUx0Pvyi9Nuegqp0JukuDhZKzatHn9GqJzKAXlnl6K9GvXFa5T7iA8z
2hthA6sYzVRuTO9aj7i4Hkem3tEQWE4i10jkx3zHB173iIwZq5/JiEEztnjBkuJAx5DDvHwd+Fum
hAFAaesca+MC2TwHDfthFoGwu+ncxNUxHr7CSe2chmSqBBUXhcOqNUt7bYXpKTrLMLnBpKXf0P58
dPziYfIPZKF0QZfPX+64LNpdOK5yRzy6fngURZodOo8bU6fdIanbDVlIP1vUZ3vxf1k6r+5GsTSK
/iLWIodXCRSQLDmUyy6/sFztMplLvsCvnw2el0k9XW1LcO8X9jmHIZGutQtEJlC3KRgatKqHTMZ8
bToVo//RfasJklDjLLCKP5ZVM8yrvM+hiH7HBp7RthudoxJX6yJ3sMU3XomqNoJ+mX6BxD96XEpR
mT1RYD6kIv47e6Y8utILG9Lle7We/UaTzQHigtAZRz0sbgIXGGE4KAaXH4rQmkkD26fAHx3aJgjU
e5TU31zd97yMI+45yANFA53VnfSfSSrSrsyZuC7MmBKBsTRBIkL1lEMxkeTtjZFvkz341urd794T
h9bidxSFGRFWAbuI85PhxzFz41Q2qIwo7iu9+dQtYQdMtclHpBcoq7pHxoC3mkmNymFOVZaY7urb
cIpqvBWVdDrbPDlZ5B7dJrm2Uf5teuiGlkx7aTPw7sY+9409PojZ/Row9ttHPZ2ZO1bfca6vYSQY
qwkL9qLXUWHwNK/JMijyU1VBOqKHWbG0F6huFEEA7Hu9bW/S0M9LjLdoIalmCDS3AqvS5FHpLsVS
Ym1kEsCt5O9Go7eBJWrKdU9yiVMmlGJ+mydzvqDWI4XItE91Ve2rSat3TOeV/LtdjzJi/rgGbLH3
+kHc+LYZydK8UqJoIJiRVRwyvKWnrVWs8yCNCMkoZZgxicAz0lXRaS14SkavbORJQ2hSBkYFqbVY
dpOuPV+qKIPU7SB9y6V+twdzOFG+f+v6i643GQekrQdqdhRO+yGkHnqpXe+XvDmrXcSqgV55X81i
PvTmdKxyOR6M2ERmVMb3XHdC6Ls1bs19T8dEZdmKaXi17L0WNN8wHqk35H5qMY6nkAw9Jyl8ZzYe
mDMH+M+oFCWzJNUw78icZ8ctmkd34MTvoST3zpyne33iwm9Jhjc7pgCOUX2bY3/H47yvmdVEXVbt
B81vCQpGbVoOBIIguOGMli+Fo276PIFE573sDGBkRxHXUUwCSStzR4LHOd76NqaBwqQWs8TjiHjn
SD0EjU+g6DKOfzNVAh07Ywht7e3K/pk59q02+pPV4Y1u57Tcua0fcO8z0ca07zrvao4nb+j0aXXC
9vqk1E+VoSwnraq+nRHAdq4/56z+1fbpd+aVELIJYTS6YqXgsZwkjQ47HCO92tkFXq6t+Y/JZvok
MF7Yr1ySzawsReWQhUMeMutjXWQoaBYz+7N0OdEkCQ2kSqMs67+hCz56CZEzai3BQzZbJXONj/ds
Tt9I6S9yaOZwql49YtouUXJXPeIemBMvwbRKdhS0rD1cs9UDlNnRhKBp6o+VNkw+r4BDBUHIh2VH
HB/I/tWZAF9w/RkKYDeRWhWolnziroz9DI/vzrIN8OyRQgpiqXG9gGKY08VkXz7H/bV21QiGk5/a
cpmiSxrkeLnk7vxPLu+K2rhnSyUyNAoXOAAcGC2Fd5TSnVARkhWS4jIwHJCAAngRALTXF2e2x2tZ
IwNhjPGgmJQ1dqWbu0wxWf5Zv1l5EBAZNxyg/XI13ShsSKD05zyb90ts5kFkVgUl24Lirqj5wHSi
GVtkp7LmFF3x8NZbDpNhP40EPI4EMIx/86T/F+vm01yN+r4R7tuw0EJIc/wUNvaonG8iHQCYZWmc
9DkQaaz7EyGCBxe5KT2KzXJr1fQQ+3EXwqhx5JPaXsXcKrA7SGSbmnmvPwstWnglGEQoikbqKA1V
kGlW4Vv3hNufFWfCURWp3kPSyt1sJQQZpV4XkCdCHQbwH9ZJ+zWM6XJgUPxYNjXUnec8rbLQo2yL
11wqz3mdWvDY5vcwUHBEeXzJK5I/hLN8Ujbdo0wvgslt3kwpqn2Z9bY/j+Jf63QTJbuqBlICcZgz
mj9J8aIU1jEbgQi9TNpn0uF1X7bqZzYQQUGMx4O77BWMpNuCwy4TjEfKvPlE8BxpgyQHwuHsjmHO
4zzojU+ERuSou326W1Qi0BJKzh0mct2JHfoJt4T/lkZ/MZOeciaiHooZAnSxxWHFee3E3e+xY8yX
vCBKQQlAh+Iia6P/B5xrgBOTRDN3Rp1yaomxQ1dgAB5q9Ammp/o524Q5p2SNypx8GLu8T0VW+oRU
WuWc/UmS9Fzjt9ckSfxke4/sZBDhTHUowCnHuoCd15cWs2gMf42mYzaqRhNKGbs9aihN/GZE5rbU
lhWKJDV33fpf2dcrt8Rtnra/yPbTe+mzK6EJ3QggVJ2dIlket/9nK5BH9IWJYFong7OhsHns1n9p
czBOT5jtKRs949HwFvNRZqzbGq0LpklOZ8B951clE+l34iDTlFIxA6wSc8U9tLbao1pwxHnOgwd8
33gNsUTZEHI4w7aOWFTa+cqJYHR+6pgX7pcpCuRSlGSpH9IsNs/6XL+DaCPGzGgGOjtugqyAgU0i
dY0BQ2u4dvXEAh/zspb3aLAchCcG83uj5pGYqvKs5e9tPwUlVckj2jUCP4pZHsx1kw1yfvhZfLNE
PurqxYk4kuYJcXWZoUrMctEcc0UlMaXDHIUzx524lpDV0X02Zklep0d87tqMYq7UByr/0w/tVH6m
RpodKXGRchrLeMQqQR60hYrYYB2T8yEWdg+dIqeErW/vHNj39QTX5OZpKf/15Pq9cjFt7Nna/peT
QSkTFc3BI2iIuD3U/lJb/owZvzWjObq0T9ooC3U08yAyS4FHxHTJiXg+GHM8Hd1YBqNmc1N3X3Gb
6tROTn9bppgKPpnPS2+SvNRQ5FXRmF5PeupaZ1smDJ7H6N+iG9wYaB6JBacQFwPHo5lr1TVRVlWs
EpXo3fnxzVJNVn1c86i30L8qynt0uM9tYbnHGB3lseh7UmKDdGyUwJCkPFZadq+KOf3tTm80BGzA
zHRhkZU9VILk5oKm3yvad8Ud5JPR82xvY6Wa3j6PY/QxdvtgzrqBrEQP40V/rfPeu9UYyB9tL/vX
z/nkK0VEP+UMTrhMb27EEHSbmridZe6nJFYZlbOhSSKPTJdkeNjm8LMdawxeE+e8zSO2qU+VAkw4
EWF7ptk0PpBcifGCehOdQXtppec4MVkArhNtrex4hMlUvWPoTaO+qiMarTzVWjzxU8j657GNE3oH
aeYnTRL1XtUkbenDezZ47a8+d1AsG87DwiVOMZpSTx+8/IQ1qeEXXow7XsOybUF+eNKjb4/ROjrv
vRuz547iIGnJqh0bl6dAGYvDaPf9IYHiuxY6/X8s5ysleRLW8eQX68PMYm56zPX+Pc21X+i4CAVa
5uWUmu43o+/D0k75ZVvU1QZrhTXKpSEx90CFxD25jkDdkdfTAB1nZGB8Ad4Y55bKHJiElXjWCxYH
OTd65DnnImVKXQxEeYkOmzqZvLi5UxJ6mgy+RmAo40PGGNtvTd2MjJytoJznIhC1nQW9t7g7q+54
CeH9assd+PSW3fbPsbKMoFnCldloFGDdxiqXy6pG7Lt0vP6AioLR69FBo9aYkXvanoRaxr8jaOcQ
cVXQk0FHEemdCLZDQcnnESpVvKulxjJrysy9YRHGwSx28ruFUmDuZi1wOXD3A34pmJcgzsvw+Di1
A9NLxar4CuYWpr+gsqnTDCEwe15Dbdfbm/06cAHkRE3LjoLxEOXOv15THxNHHa+FVTI8tRE7e3iY
+urANbRSYaaXSj/OPUI85yvCzengqv1bVwmSW5yE3iJRn0x2zedi0GdkOc1jD4V4UVvzZpKI4i7S
OyOOwYdIYFW6jCkpz2NuP69jUT1ps3OSM+wesME5pp3x3eLAciSgcj6l6L6ROmSHGoOQK7jqH2eZ
SWLzZuZh7+mi6/dZRyTYDZb8wcCYQzVkMhG5XK4z7ChOUfWL2to5swkJTtiVPc55KBQLH1dyzqNZ
1IdG4RLN6PsfrdQeb7iBsUnm9PXyjGTF3Tb7Y6Nb7+qFC30pgKUi88lZ5XHdehs4Hwmr2ovQRRIK
17m2DTBUDvXTS9vkOK9Ca+Urnc5AM8Eavuhxup1ldukJBiXc6EJrz+PhuXdcesM0S8r7sNRBZpVD
MBqlFcyd/YKZOMPKpv3qbDveNbZyd432a3tohqkS+zZuXpndv8Vj+duTxBT/vAmt5x6jWmmCto2N
fZ3UoTk4tyRtobyaW5W8dAVJVjAWb2Zr1eGwniFKXJCRueawTQwB9o1hvhku2RGWMjcHrSLXqEcd
h7c1MB2Rmz8zcQ/Xj31ao1lOSi5b2zQpTEy2l8JFl9dbf3X22hfPjk9qVHbnguVkkZserRs9N823
RXZrYe3i0nmw5i7FISL6K3JeuW2oXeXAD/rQxXejXp6IWfzUqH1vjpYOqOYxm9q+JIamWFFIFAca
q5Bq3VaaS/ZL60ciRav2y+jSE4reP1Kw+jY97cVG73g2yEE+lJOm79vCdfzO1ONHEsC+XC3cUIWZ
3LFdC+hDOB4+BOMiT87Um7s5Vv5lGkrxxdWf4ExmbDfUKJUwI6WCBpThQNzW06HouSbndHAetl8l
Nl1xiKlgYlI5Dyair0BvGn2fI9A5NQyDT1bbvxe8a09YVAdzUxEaP4AeJylhdgbL/HE2H6a8Uy6O
4n6Kyn7angL4LYxHEO/qwvolqecbMwe2wGAmHiVBKz3Jjahumqj5r2xNm4jxavE71JW7CcBPNdRf
Pd8QnyZp34ljgtog2xwiAAzEhfk+TdTKV3B7QmqfK2TZO27+2hPxURlAQI3bB5qu5hfdC7czqE9T
MuqiZfYth4zQPKEx1VOUFzL/JmvW2DdgdhTdrJ0T0AxCtnScw9YKbrvQyrpvyQLzzkXZ3LeiRBCy
eLZqpICDIONOj4GrS9wHdm5Z9SevZyvmcm6oK3jVptGD6s3fMdrzPyqv0oYiboXSdsxv10U9NN8a
9q+PcjWr8Mz9iAb1qTQ1sjYn3holG/1uGDAUaPOOoRez2bJDg+gyV9CWKPWtKKO8L2IrcAe9RBkr
3qcO4U4DHW05phfUVvJnQH+0fr5ZLzl/x8nfvquS4JJTMsRns0Z0FXfl03ZcLSvKkhiVX/WkK7L6
GBh+sNWvrBJnG5rC0SKbT+rZ23aP/AD0kFHKh5amSqjky58FQIGCTuEEXQsDx3JrZuzSvFee/seb
mamp3nCSJWrWsU2VU9R6V2b7cZgpM27XlVCP0Zh8pYO6a9NBv3LI3KLazW+D7f1zbeU8ZuYvRZfQ
C6a+BmLXNqRIM+ATEA8eW0ATkcBanzrIbVCjcuJKc2DHTGVmRuP8O8U6+7DBpRu1Z6nKc+Jpm2In
xXF9nu5DtsKhjOsHVMRglpSg9M4Z4wg/ij4KJfq37SeHdWlfy/ZrSlepjsvcQ2mvcT2kh9SxH0eN
z+CHGqKgEFpbXeyuYrSuY+3bj+3sG5Uiz0KNb16MOqhQlHFPdw9zusIK3DHx0ak94svf9LkzYMd0
9ABtQ7Ifu0rTY/tf9YW4gGmzAlxh7n7o2XiM6polQcz99iUMJHEH0jNfZQwAmck2kLVe7WO7I02F
H3C9AsV/HTHNYH8m9gYrx2RTmhxaJ0oD6A8yd40iuenykmeXLNZX2YQ4jaXCU5hw2m6r/GKgzMlS
+25OTtjHgLnG0gqiiLP79ifGwFDHSufBGiKmMylLHtHEQ4CONjrZ3ZwcSoVOHH5iEnlJ35QofqLV
JvUmNwFDMNaiPJHMm4qbMs0YDTZKCMVxA4V+NeLCO8VCeSS7RfdjK6e8g4ozZZEcty/anrL+6kys
Zoz1oJuS+oRDjNhrukHYrNeec8SGQUZWBkUmDCQJxVuXtZXefDc5h6n4tFyBoVaPVDpPyHFcLArI
BokJlXAP/uG9C1G+DGgubpUDhtZ0U3HJnV7s+4mhvsprmq1WFIj7uj1IYHuoLUG6Fzr4ho9xk24s
DaVnojLiKBrnonAW34qMJ5G2rD7I0gvTOI/3LYM/f/v2hNHzF0uCh5nuF/4GyZvLy8x047HiBx2Q
Yp6jjijFCOE6L2OekdXNnRYjzGZiMs6zcsvHJExH7awSP7bfrrFKsRpAGajFemGXI5avjQ+XkJ6B
MNNrx5FJlesiGFLNITpsn6pWFJhzTVjBQJfmypprB2HnLiambnkJYqGZc2iZNcKkSDuBUjx13J6h
Xtdv2Wge0r75SNLpQTNHdNDrG8DrjU8CCEwACIbDkIna2py3ddVHQyTecft/efSKhEL/n5zJCoa4
ZOzAuTCVyW354uWm8tPilCsYkSmGBtkr71sXHONo21j5wPzGuzLH8e5u9mTlpDA7PQpQLFM8v5sx
AFp/nln0vEnOXhhW9LDdmOV5UTL7uJ3mcdaiQq29Do8xNz2iMr+QGs0k0MMHZO1OJy4wJowRnJB0
iZYuxKdU+GN/QFrNV428v2wn13aPzLVtHVHwm1AMM//gxTnbakNrlSwerjSfzI2N89DImTuCGbuR
xie08SmQ0CAP23GwwbkcX0e1UQNTs9A5jtZ/LrEDozKcmyx1kOCTgD4Qp4jRNPmqzMNNKI2OBNdE
vi8LKdB41bk0zcdpnsQZ81YLTQ6L8KSEfcpiipBKIPFNY5cVYxrDfsbxG/bP2lFx6YxbGxiXZ904
yjG5ZUbztD3Jai1OuuCnYoz1nC5189NqxYrYqU4L/NpefhbbCjP4QR8eNj3U9iWYLFuZWweeIOwT
hgonubyhZ+cVgyJUAr0tceNwC/uoGEza8Fg8j2Py7DTjDQc/HV9mdpFuOn1oWmIcNgoWFFt/xkYh
wMiPhYKRQMcV3gUM9lb3TvRztmKchwlBrT9tx0vm5P1+dh1lP/esfpKs4J2vQElb8aF2RIEqnWo8
lEXm1yvgYhXiy1mpXjMdeTwH3Q2qOBGharAXqgxJhvgZe5RweyaLtWJ21q59e1PtXE77wWTS5zgd
UtHciSlrYRNxWKG2XWE2jOlO8BH6bkqn314Mel8MFJpZP+WQI5QjcyW/CtEATFrM+VqNYVxsz8ci
n8pv5vIWUaX8p2r2HtlDckh6lL9RV/2zinwnDXZ7LMMwdNX/YqbAReTWr0nWzzcb2G4n6HgoHR1/
6LvP7RWz16J7vVcWYPVUGp81J9BDS7YIw+Gm/oPVo3ZRH6mJAYcbUZ+qDMHPmAkF23EEu9LN5wtx
snuHsyBkcPze4m3SWfE/+Fx2v4QHozgX1xJ02Tda3U8EzZmiGXuFLOCH1HMPtdD+ixWMwNqB7c52
4y/ME3YkFWl+OjMQVaRCs6pUD1PktBdjwkJF1UjmNWrrCdz2Vy4NVriTmMkyr1AwEKOLPVjxuOTZ
fyxhipto2uggSuwgMkZ/lVe/tryxB9kKj1W85ue2EZq9Qniwq2Un0l/B6wztv8zOGBjBQVPxOZhG
lC6WoTnKRBsj75uMPOArEylnbn9X0EhdLIugswtucxExc17x75XI/Dk0LHU8lTixEHKivZsFKxvG
ebavk2NGS5povmQ4Tr/I6ZNM7KVKVfP28dKzY+TxB/OJVixu2kmGrViVEamL7oDJzsplrVKhFdAk
4OuAE6MXJHkuTxhw540tkEGDgMY9pjkyKlx/NP8rp8i7KzgKbS1Lj+/kOADC1VPpHpnb2vja0J/9
tIui/X+hUXvpl9Uo5qPIPkBApt2Y5PXJqr4aogKo25ICp4CYUUqJZH3p+icsFP8ohsJl7TGR0h19
bxlD8kJWsymE6291mYLdmVGwxkxXgsCzK7ZJWvlcJL26HwwC4huz+PAkio1FjV5MHKB6wuoehgFr
1rzk1xoyHL6gQJmk18e+tDHp1OTVmGY3XJr5vRMieaAkyfeQeqJJXswQWZd7LrVcA99t4dhkduhA
yC/lbO/FIkmv1pm2GtxNDaGXp3apj9iGPc0JCh3MSmbNisDzR5xHdPmscyDfupJfQkvP25enZPFE
Rwk4w/SxO4qsp2sGTdWjhk6aveqcL/0eRzcvzMJ66AiTQQ7IIcTByul6rbtgsIfzkFjxI1pP23qo
CFU+N5BoeIehoNcMqAKLRGJNsbzwB/fdmH9wKsDDcVK9M5ZkaShYSigm+GJqfDF5xG6RK5SOlRUL
OytwQJKnOWSo1KZ8gGFyepAifQ5VPsYjUd9uGEHXhDaeeQoayBAroeqqewJFDhVOb0wvatSrdz7O
ms2cTvAzGMeOpT26jtH9SD2jOCcTVyyPnz8QXvAwCC5tF6/daEke+s7DnKHDJDa1MVisMxGwgMdO
dCXZtqunrdoutOjF93avIMxbu+XE+sTQ1X5oGEYfOs0OZg+jibgqM3/7ezymFuc2BhDenpppOKkL
CGVTOh8/A7Iu+nKj+ojbT3LZyuHeHUPwTMV3W7iKReJfYdsNKFPCsjaq4y8vegQULImQpiap3Fhe
yDVJsUeKnnJ1no61ak+nQoveCx2FQAYg5OnRX02tEXrN2ml2rO/MTY3L1m1Oi35va+E8lkpzwDIR
jUUGQB178b1fXWaax+0pInkbslIV1O09/KYTVVlYOPWerErrUv1GXPsBKuG8jDmTk2ksz4xQulPa
MVWY6n+KuMhqTGHg8/IsGDPiVVPsHRNnnQQu7dBir8Www7N8vv22modwAmcWymTACIng53ltSzbC
RvYgu4gJaqx/DavQmfj593I0Gh/gQ/eHITsuKT4gItefEP/QRQA8bWdR2kfYoMXmwfDqZj8SRHos
qL4oWyN4wt0Gc2+V6oAS+FRk8WtnNrfS0skfXT/oZBgitCLjHy/HaLm0MF+VQ7zPVu6+SVLvUlOi
YNmXvhA4dLeZkrom6xRLARFa55DpZLVHNkYvm7Q3RTnk9TSzcPvHbXStaoRs5tXZFTgLCVwt91s9
V6WQvxCxDAa3eZIHqsAy6ZimMcPksVguscW+ViNpfqsA+mbJ6AfwUI8SewiNgiWB2rFLKGpOVRUk
XDEzRBzafF43JUYNHWGh4j5HFuTZdsRuv27eq+HEfjCYDQxfPRUnv2HKfQQG0yn2xvKBsd/vBncT
viT5AP2JS1crxGEpjexWdfUr0fFKHQ0nkx83hBR6S7Dvos5q9KCP4uSuG192OephKjCTK3Acwhxv
n0faX2g2HEzWI6p0suzQSoOlUGZW10qVu4xln68wjQuG4VMvweW38g7XaIgILekPMJQz4iUvfrBi
Ec7Sq8hioDdduuSKvBCTrbQGVlnUe9Q9448dhfo6EwTE+0g1xHCMsUfRG6fRJUp4603QKpIpbCmX
ZAWu8paF1DqKjuAi9wVg22lMeVQNZY8I4s92uPTrD8/oFz9DJQaEXhsAkb8ncyJu/Dsyjl+lXASH
Oi9LV6Kn3eT4eupY5zwXfuxEGBBmP2qMDk4QI7nK81lWVr5aWHPgGdAdtkKohYyu2wcAUJDetv/U
jirMbk6/M0Ld22nhPsLJv3iDk4fDnFydSJoXO57ty1YH0BGISw17tHccejYpxjKE2L3keQ4Yvj0P
DU49WwUK8uhr+oBDojosPt6l4opL4U1H63VU0MSwd+Yd8ZzlpR2wHtCqEI9ERsdZkx+2ncl2xUaq
Ot4mNPksUzJsTKf+i1dypB4q5TlPxqtwQYkSPlV6OCj6npLGq2F+aif1t/GAV3CKdBZeCBZKXX1N
1rPsNuek5j2rEtJptzIQ9OHqpV10nDD9NfqcjeI6ousgf6zlQ0ye76AB/CMkliyZOuO1HGcn6UXd
noVv1mu4KGAPjUeyCcoxaMXZtaZ/bhxDR/IcVWQo4Ae2OE/1irZr3JGZxL+3ElwjkVzmy0RwC1Y0
3X5ZlsmPPLO9grz7W3mfRnVyMhx2damDd95Kf4+tpd2Rvz2y9fd22yc/Rjqr0zHZDarHTapk6WFc
054bjNsPE67aF6iE9LbQtoGMQJRNOOOdI2n822ospSFWZpiidl+vTvTME/JDiqH0NkZMPLn6adbz
nZd7FzOh++losFH9zRKxO7Fq+AAoqdncWMwRkXwHFvs5gO0J3lVwnOhDrx6SxLrEfQt3JQCKdNDM
kd/HHo6brsMW8X/MOfXXHBsfvcFa3FngaYyRXOFWXWbm75JmfenCJiJeelUOpUr2uA0oxkHpH6d4
vJO7oftLr6SBNikatr/mcHEWCvFN+zd7A2Z0oOxd41kXiMbUX5L+z3aXlszFThL3PD+a2TuklQyE
nqSgTcyt8sK8uVRR1tLrrx4REGXQDA4X1tpocIQZwfZXnPLba7nN8Vg9VAIBWtplSugOmAgk7T6W
qss4+MnI+hhmm6mYwLZ724foXnzqopzlkIaN3XZZp7FzSTFffDZjcli6df/Sle1vT+FcHjr5N9YU
dHQ9p30MSA5QjfnTGCuFb0pbZenFjr/tNAaSlFoHZSp+JV31xUpytSqfT46lnnvJFyMmLKIVE+I9
E2/4FOT7pVK8a5X8reP22Dq8Ndy76otoS/UlpvcrGWipdeftBi+m6OrU6RbZ3i9LNWSY9xRnQgVU
YKuCKYrHuFgayOQo0dvrVGWfm3Kgxmlp8xdpsH31t/8pRpoNtt6ol1bV41vCKJ1lKkfw2lSMTfzc
I/cGZkNCPNfuDX86GruVSR8Ry4WZ1dCDdfNHJ5dfaVQ89Lb3YVOs4vScYp8eFe+TOyawVKNFATl8
yFj053hM5MFKujsD1nDhg9jZpR0HykLnpxN2iAOigohftYtjX+NsuOnLJMFAe9VmgajHrXsV689N
2gBxeoxeKvfI1iSjd5oLH9cbeUl7zQEazp6SKvPu5V/yOMUu19hWmuw2DLM7DPiUXdJfZTsP51pJ
eTFysAiz0FkHy/I9MWtxQC3zHXntFIhCBZTiKzLdi56Nqm97cfWN8sU6MS92r4iGfBnXL22Fg2Lj
mHtbd5wXQy2bM4v3h+1ebbrauRSq+8hWKn5gjICRgNP2vP0eSzNbP3WLGnZaaj1vD12Fo2fAt/BW
srO9tk6ihyT01r5dd5qPFUtKE1f5HOIGAqFol6/Qe1KkmHsU0bFw5htgL79xqYbGbGe+RiUXmLG2
BC3bmSeLDCKbWmHK3wA3/wMA6e7jZv/lzqFT1mK/DEpKP0j3mSgBZBqiHK3GXFUdGOLK1ZRnPde6
gj+7yGYY+3WGqTVQvka1fC6rVm5rTy2bFR/JGfEO54eGCgS9gJnVoQv1a1Wq8WoW2kcx1y8Z6okj
2p40YGzl7aJMEvFuFBqwMKGTOD7/1ib9qlkNS6dG/09NzOzU6/3En1IfOnzGH9lL60/tqLOj1KrA
lM5HrLjhZvGQ1ealahmFLJywENbwjCae71jeGuNlWexQdKBX+PZWHKpI3RW1RPA0qw424zM2JMy5
tjcHCRlbm4yNFM4KS2LE92zR/tN6CcmYAze0Mw9ybHEe2YytErbcWyVStSDHznASKg2Ornr/5dYM
yGvKF3feGya09laAtkn35jYOsZ/mCPgH5sHf1z7lhpBXkx3uDBKfzmVB+aRH+HgM3G9a73QXGqSn
ce7k0a7KkrFbQ4CAkTAARChxchagcg2xd4BIP79Ysu/32mT3QVeV7TWbo+f0bK51V+uUTci3iqo8
yQWaBZzedN19coZPCCSBU+xoBJmiXWyXXWXeYzaxbsM2I6aqqF/rCPlpxuXq14ne0aRyNEWZw7Qn
30UOvzdLRuCx8lfhudN5GfBZMEEJHFemwZxZqK7Gju9t7PlJXdmSJZRDMBJtEUD5InTAhpMtGG7k
ylhHvrScz20VaBjZPwfYM8yt8XVbCCiS13DQuvrKqYm/Pi+eirbbN5QKSMDWzyS+RDy7KYqOThkC
DffvOELJi0ZP8B7Gf02nE6cF71q0YviIVKnGENIav2XBj8U2gdxWJT7MlaGhAz7oOGKF3gKkU1sL
PggGR3/TlPfK1J2jUVfPm4peQya+NZx2E91tpmfPGbv89TprCXSR63bQSFmclnNhHNCSXBnOoila
JduclPAObFk1LpJTnZeCalVWYQ+5zcIaerXP3r2sKI4ZMRyAiv9tf1upz2+RJtVQUN6WeRcRHYND
0xjr2sFuxvEB/lD9i2kEJuk9++em4klBZz8lNu282Q6/JcqHfVpUL9HMthaGmYOjcA9moRaIAtHO
bb/QpFOf25HZ7HvP8dXaAJYdkGXnc/dSGJZ5s4dcD2S/2HtI0IuA4X+IEsbPctImulf/GLHTf0De
yhfS1Nal69xrzjLkoTWlSV/Hfq6MOuuYqBN6zfV2RuQ2PGnl0a2GsEv5gi0hjQtrw8tsiOSlUZRr
ZDDDaUsGcuYw9I+zxa/eEoZyjq3nqMO3pNVbw++zke2MPXUM0sA0W2PmlQQ2+Ptzz0FYI/pv5Mhu
ALwCx7ef+6haupF4V/5I7u6Bff6AxwBrLwn6E0zR4t0Xgh6MlXgyeWuNHAtoi0PlpGA85GPaswSb
EYSrPm3OG5il2GeAVaZWc2/iQEFksD1BbFZFXAAj4tiPEK1QAeTZaOVnNUfelXhoMrwxa05ILkpb
vNWgQZUTqc98bT/ExzhlIa7vdagpPYEyLnIOLi00yUZYuKyr5vfW7ee7q7bPW6UcMbffj5GHGFCJ
62MeSecwkIkRJAvUUp58Y+A2gokbIhAoJg7m/6g7k93KlTU7v0vNabBncGAPdt9qq+8mREpKMdj3
QQafvj6eC7hso2pgwBMDFweJc/NkSltkxN+s9S0IiZPx6doJECxsTaw42V7923/Q+v4Tqtx/wpxB
zWlj6ICrxxP5DzvlfwEKAbQYp5YLfm13WDq6YmFZN61zLcqxwudC9RKSjn7P3BY6cE+qcqvNZB+M
s3Wu/sW4+n8Lu/2v0r9Aqn1XNad0LPv/8f8JWtF2wbn912zFl/nrb5Z0/Z//DXX7z3/0L75iAM/W
se3AFJZN4KgtAAb9C68IQpFcL98hI9Hi/w4XWGBZtb387/9GLpi/4GxNyiRQhdAZ/ydd0Qn+G/l+
jh0uWdGBbfv+/w1d0ff+yTj8D4gQtEI/cGDwWtxkIX+V+D/wb35Ow4A8vdgvInGLfM0Tnun7ik33
1sHttVIKOjNdQUXAeEOShAXeTrtxvpNE1xxdVR6qbIqJEMBKkyMrYYDSBSszDtNDutge80TEdzlR
lyWEQaTu4mHywayrKXnLofxsjWw68V4XazvAWhlb2AM9hvlzTEsyR/BWCHZfnDIi2/fEgK9t+0+j
mPFr7L1M3fNtNNr0QQXbMaJv7vOSnfFo6AUb7jwAxuD3zDbNb4nUOsAdilwoW4cRVrcizkD6W1sM
F94FLgIlSXno+w/bbPHjIJVnqtUFe1J9YDuEU7QQdTGGV9Ff4JEgsDOyxXqQdAjivpN2yh/jJsv2
bFYoNzxZX1HNfYreiveJ7Iez09FajP7ZnbrpYI8KIZrJmMPA61tJ8VbCmz2TH2HOJpjASEwn5j4e
ufVOGN+xRjIfDa/zT7GgflPxV+lQOqKL7fjOkn5lEp5CJo0j9zhSkGoIu/m0WueBvKFz6gbOpUWz
8xpgkkyBgfteKf/OVnDzJjeletPvAQ/vCqJ8flcj1WOZsp4U68qkMNEvTH29tWaRMuGG/LRERaQi
rN6FcsdTb/rxZuAcerfxQbDTipjVVI64mAWAS6d98L3WeJrD2saQ4+ZnJ61Wbb52htm7RIWdXgWj
/C2Iunnta7u+mG7/iBV7cZ6x20zZUmWwoM7jJ67BYZu3Rb/p1exvO/pYOEiEndU1X1Ci5X1EyfE8
GhUekN4YN7ZJZes39f04YcIsDfFZMYI8FLMiX0fbDPAe60bw8dR8RaEwDlnrwdJUun6sGbfu0Nxw
8Xixsalh9YDaYBI5fdlc/GncybsqZSVdG2sHTcshbrN0r6b5vi3lpgNezeWTchfG6dOAgHudDmo7
jeb44M0CEk5W3RMCMO88hQPOLUbrsYf1l2jP2pmLMkcyr1mz94YqVsXWem6GcxJWaMEZ6+xiqjaj
nh/TvLAeu0qdWlZI0H9Ssjek/8PoDiY1KqqHCHRywEhghR7Q3KuOcl/DTNnyyR6isf0g1cc66TJa
zUssXz15Jxuk5q4YGckHDggtzabMh/6E6kjehmI40ql5d3Ev1VpL5JpVW3uvXi8Y68afc1lW31rr
a5KRfDbhUZzkl5pCte/j6CVN+12qbAYNaXS0BmZMWWb+aD/ZtRYnCMZzUg3mZu/o0nqzfWOb9rSk
cQReWAQ5KV7kux8AI6+wfIMvKuYzQArwMTElH6ra16rXz7bBgj7V3jOt2KKnKuZVVNbFn9jLb3Ol
mHs10JfMYhMNbApGJ2GV2NWIHyJ3HwQwjGsHNT1aDSuIEOtmL4UXHhMnTs9aleZuCNx7d89eX2wt
q2TwmBUvrt+Exy5hcrVjW5Rc7PitHH0WL9k8n8zIO7ZVxlBLDJ9MbJudGLPHJqB3s8tpYwoeDF9c
pib23ucIR3nyUuWyejU7coPgjY/DCKOowkXReb1E0yT/OEM376zFKYksuUYraTWHqNF/3CCbD8JN
jmS/3ThBOiyISzqGFxPdJ6srVc21HTVHPPJ+t47VGmyh3kc5b7tZmsvyrtU79kybqRlQgRMNHGJq
J3FjpmWPMUjNoFVN7MZHaxn9FDgkz7OTsiDLFT6pVr6T6ACRwoue0urHnZBLlEwBI4vppGkbVz+0
sYetR+V8aqt4SOPgb+vj3bKr/o1Bkd4PIadyFaz9IfLPklkpgpIc6ZAwt17pmhspAxzXJcY02BVI
VQ33yenMG5uzaKtmg0Ui8WZ5SJBfyC52zI2TK5FV2VD6tmlGfoCvVsnQRi/FZ+9D53E6hwA3ib8j
bI1pbyTGZ5xQno4Ux6SSuwjvDEL9EjvjdY2Dw1Ss0CFY22jCkNJwEuy7kI2XrvPhiHmq2JgpWvDK
FoB7mFw/hcbZxav1RU6TyTaGYyfNCbrceMA8V4R5PXs97pTU6C6Kj6cWpbsdnenYyJSj2ohuMWUc
IrMg2nZBg3q/QV4Q5t2PmeWkKnCP4BafP7u+vu8li0OYbznQXDjbVn0eCaa5i+z8yFbyPkIr/hwv
+hng9OgM6vIbDol65z4bdr1i1VAG9fw0zoQEx/Zeh7HPSCZgABGzTbc0uhq0aU+yPUwUyWsvQ2M3
VEs7QHpHWhuEt+eLCbPx3xsPY1jth1A1jft56M8U8M+pLQgHmQv83Y7ijaMT0565Tnrf3TbLgsIf
KoSGZYsg1e1InZFphyHDnU6h7b6ihOy2BGTUuKbsRagRoiCoaQcSBwVtibSFrwExn0eWNka+U1dn
3KnF1ooEDK0ltW5g/bpy5ZifJgsVRDTb5d61+nvyQk5ZluNd7fJn0lYC/pvC3IAPXhFKmD7JF5EE
wCcVgZ+yYifD596iN97MKnpGSkcKsGhAObsN92X6q7MW1UdvWg/RknHZ8O4b1SdeZVTokf2DL8UC
n4pzPBnFc6iFeUyN4pu7o0GuA7UntwbYvqyMh7RhmRrOW5Yk62rgby1SG5yRAax0kAYbWA7zaNGx
4C+/lL7Xb8ZuLlHLTvtkDKzlW2/WOsp/QxksGwn9ID07ORQZD9RYSMXwLIkvVTldIFMo9KbWKWj5
MtKiNSjxGDbkTnYi+wMObQO+ifO88swKCLxel6goHruBqZCu47Nn2vNFufVw8T9bv7eug4EvKqNz
56vF5gJJcOpyYzOAnrOHt5ofNMAuppzBUF4RHIH390lRndPqwtisLlt9b01o4thyH9E46WMaFcPO
HriLsqA0t6UpcZOLzlmjenNPhVG/F1IEKO48skph76KzSoJN7YyHPolLpns2OrKxRJfjHsuKbpgu
zd0GS1LIL3NCsRXAKfA+zkdl1wEMiuFZeu1XnrZ3CdQhtg3lj1NEb+1YR4dyeHKayQLuVv2a2ME3
uRrODAwkcqQ43Ko4OWqyJPaElJ20g50v6Ak6oaFDi73Yja0C/kwt3WTT+DFrpKz5Fk156eqo2HoW
9Q9s/UvWdNfMcoEt7CxnQA1EFsYqSOUh9N16lbGe2A4eHuB4KI5Qp33WXxqTOLUQ8WdMkUgKs+oi
fE6C+660C1x6HGCRFzUHWN30ytIdGIry54860psQv4uBmG6FvTu5J3hnk+cOc6refhdyLteqDD6o
bIKtT+fLBZRZOJEtDSLUrjfGxHXhYL+rIqH3zJRBr9t5gd094k7MnefiDzt/ju+eY0NEDmkX4IGw
lJeY7uK9jdz0oeaI0Y6YyZcQ2a0LCm9XOoMNai/iqHIi82KmabVxAxXjSGleGNaBPaQz2ASCRY2R
DSBYtHVWBFYYA1RL4TQRJsb5brK+ZpI411wQnAzjMkAYGbcljMAB7pDsl4JmiRrjnRRB9JLG6zAV
OJkZq6GLOLMMIP0i3ZQkNTjZrWnacIWd69A0ToMVwv2eHd2vo4Q5aNsxIOk9IkubCt7UkHnvqgMG
V6a+RTwCEjONN2FXef54AgIH6QERQBRMyTYp8gO1uQZTWvkg1v36mkq20bNQd1gXUB0Zj4Gh2H20
E1NS1RP/NXJhkZtbH+aOcb+tKTkCZHpTpuXG4ng3zD7dGSkbCEqv4q51h/mckLRXpan1YEkGpIAX
/E7I0whj886VlrhAUV1XqPgxqqqbDnCIqlYdEjhpV6a4pJoiuduqpIjWlYsbSdecE2CuiwNXdf/c
WMFZ9Ao/stEjkLV1wB2hsZczI9kP5Q8JQ97dP//okQ1Z5XQWcRTsq+o7Ue204MTinVeOz1UaYpG3
mluQte3tn1+1qLj2MlmsII5H8Fdb3eLqp5Jddad6S+/1FL9WgE/oMoFU8AGh523latahtxuiBoEr
LKeD6AmmriyMx9jT/w4AZC5LGosVuc6Z1985zwXI7dSe/K3VFS+N9IifxmR1Mg0OB06gj1Dlxa1p
yxsbpmZPK3xn6Nre91AyeKIWF8c6SCHsLAOlo/AfOme2Tp2LmtrMfQyE4W1K/EPajFsP+s0ZNdJR
TFLsUe0MJ2JwVkUQMmoSZBwALHzQlT/vzAn3CK/ymyVs61ia0UNVhz95Frl4mOecZnkwz8xgt3g8
gfr68a5EYb+XTW3zXELmgJcERqz5iNx80w814V8D89dO0nHMCGk33hy8C3hBN1OTbMWgPh2CdrvE
zRYDAiO/W8rjVr1nRTRcomWJ0ajsroYIR+meuvBn2n3gRv22af5oHwKUVxY/KRzidRl7LTU2ci5l
JJjJ4DrAFdm2Ta82cpwPsiws+KTYBIij2xQGqItpCogDMw498vhzO0ZHzzPUMaKwooZYED6m9Ugs
9CrWgMK6iRY4rJ/jxu3uUChCK49XvTXEO7edscnnUXZxMveXJL1475v2KU+B5hQe4/ah1IdyBoiX
mswj4x5CUJGCwEzGGdomL7yrM2PfxpSfUUAgebMm1Po792O1zxIH4z0v9RbRLBq3MjopF97vAH5H
qOTJRCS2zq1mB9QVvkWRJDdEhg0pbMU7WE+kIiQBWYE3wYwyaWEmeYYHtJsxwW3Ruzxwtzyn5jCC
b/VG9Dw0AJZ2yl1ovaH6bpbHP9tpuDwM7jVRP0Pm2HcdteUORxpepJI9VOcG6MgzDDrmu5s0L1Ef
ybehLfC24uEQAwEsLvxFMQ+PbRLCO3EtJtJRRiZiKJ4FM3OCAUHo6TbtN2wq/sQ5xAeL+r+26naX
AuL24i7cJum47/15umMbxZbHoOILE2Ghbrb0dSbPgLe/F8xMIB20kX2fsotdifK1N4nlFdo3dsJo
eRjM+rPX7ZsQbwqGHA+Z/Cj896pz4ZaUw3NBHNm6yiLG5BrUPyJ+uLcPweyIZ4Ak6DvDuzbuyhsb
7WEA+J00uNzqInkxqO4P/ZC3F7JRz8FUvA54EZeYOiY8HAPa+OjyJ+LjYlaCXYtrY+IC7YP41BfI
VlxD97ss7B/BTUwP5ZGoXwZA7JREZomDgbbXYcyFbJV1Xo0GyVJQqx2zR6Lg/3hQmAC8C3gkSCzQ
cKJLxtJUv7yPqs5OPoYdUZHzmJiXwh+SM6CHfJUb+j4lTXoIAXtZVvPNOBgNjZB/WiYn2ziw+HYE
cy0AOjsBdo30c71J7mIJ9y2bDbVJhf2kHTJPR3F0B52TXmjFq7gNftlurJ0xNvYMaXaoH0g8RiSx
zRv0N679MaYGbDz4HCu8ypzdXZfsiCSAKRV/tUk+c/sACGXLxlKrDi+M0i82q53YqVNAMJQj3CGb
CGvYCicv3nEMzEzoA7KfuNPXvYr36VRjLyauKPSj4JpLPa46DOxGM4Cn1VjV7QSbQE6FUYRW+yQI
WyIO2seYOzUPVIXBTuNwpao34FGxz+0a/SBS6y7oHHWfugJsGE2ekyDXYzpwm6V6SsorwXLJgRlO
sx2MqN+7k3scgpghmYP7cyrPi7myBURh09bwAV/82XnC4NXdMo+ZfqVMgrNMe09u9AFw0F02iWxn
65m7lqEBPu3uPCSuWud5zDF6F8Th+xD7xjkGUfyPBvQ/1KDgcXmVEUah0ueFb8uv3PjbLj+WubRQ
55bRV9YHqISQJq2mSb8GUU+K1MQmqa8AvDJt4Mzzv8n/jtdZ76TsaQEWVQ5cmNbYCxdnZQzOwiaK
cFTEPHbWgHIp4+XxW5ChBhe56vSzIotLsjcHZGOzTppvliQDs0xjfz0T15ABJ2ZvCIlkzMdrcJLE
lLznCZzROkL1ynl9LFj/rPXytM+eBU5tOpOoTqqu5+2UaUhs2AWAUfoMOVOjIub14dq+zG7RQ+jo
9Kq2ER6MngkPV4L08yHJ0xmMb+D+3V2A0NfvPTgpDVtQhzqfs9PE9qhvxpLSDrWp3sOlx2qMsj5T
6qVwu4k1t7kQZ9mL0enhhsAKaidvpZcSfqiHbRDadyG5XbiUBDoGhOPuSGJaPE1bwDzPYSi/OoWS
Mfe95gxX5Oa2TyT4RqSScouprnomJe5cyLq/NCz9oZT/FP6MuSkzyfEltKVGV7d150JfbOdWTUsM
cIvGViB4fbAyZ7zMfv1eqfJEhaF2OjRY0Uzzr+2AjqWwF4eQOWlmfNidG+9BYForT7AJi6B3II5N
NgBAiDs24pspR8RaeyDjWFWp504qq0ibccsvaQRPlU0bMSRzuZsBkVANeUgs0nnXe7SsfOv7ODN2
bl+cp14jC7CYR0oJQH5iml8By7hEAF5Dzs5Su+FOerPc5tFAdIk34gA2xoMr3JOstL8N0q4GQKSm
h8FMsn2tM04fgiI4/ZriLoSgjr4q/vVdsOOpH2e7McSpwAFE4dkgc4ybfj6NHcSDxnMuDFeYh6TD
X9V7kHl0269KExqF1zF+zqT4QJ00nzOzPKQDy9fET75DM/KpL+zXOhPJZWazzu+tr8mfkvxUlnLO
mwzBuEW2hqEaw4SkSaCAl7uxKB57W6qj9C08BmgiVnGNyisxYMpkXWrhCzIg+3YMjsilSNnlxYdk
pqJGav8j7flv4y2B8UZ9JEyJ0SmQzNKEXp07tB9dp26tjH5ruxqJBGUUBdiQ1soaASngNzN6LJEa
UYKp40VSXhDBGTKwHI+euno0X/Fqhh/s1+2tI5p957WMkaXr/RLa9V1Ta9JLDldqhnFvJ+D7EtK5
KUjUqwNEQxrzNbCOA+XKBvcM/Y2Vzg+R44OL1vM29/DpU8ruRx3wNXe8YKXvroU0GOuo7FrZjnlX
mLCoo+ArDF9GQu77Bvd0CdLEiWd3UwXyPfbz7uhU7VvST2vpEESr4rPpMz0GBmgdvXYbJ+kX5/4f
FJu8aQiI61jondU5gIpHo1yT9wuGjOcwxPclguEivQdTJO8kCzPzSSginfYDMPc0bs1JoTIqkktm
d0fdRkcICrjgctQZzGBzAE0y3WkmT2Ob6VVj4iEnIiNel17QPTu6Gndp4L5EzaJNzr2LsBHveSO0
x2me2EvgGZzF+DyP8sUFI58zv289v4GPDnkUDQNBfiTWEQ1P9/2pp/rPXNPKpWMxbSDpUBN0PJXB
9CB1NR37ZswxYyf7zm0ZB8Q9wjvzZaoR1lmpPNsNOPrAf/TM0r6LaegXosqB9bfNzHb8HEqGHMbU
Qf4FAklEbL4AjrhtQh6fMByAGM5/UwJRvXD86bBB78z5oFTy5puckZYh060q+4pkLyYqLeaRJkVU
2RDoQfcSray2WBbxgONyLfBIhf1XwlHRomy0ph3+EtxCNZfohHbalmgYlg3f2oaR0fTkvpaM7jmX
qSxtu/5NAGHtg7B8nusEXL6l5d6KoIolXYHct8W/lzW/JWGCm47JDFGBxJ3JkARvHET7qC378zC2
n4FqT42yWUYx411ndjtvDL/l2chOk5AvnldgmLSaix77U5Kbb5FZPXX83A4plJ3BfFr0yDKLmNij
cmAxxYg5haXhW0+OLQkIMVuu1emf1Tzq5cX3KQ0HMCLSfhE2GC7qoMOzhB6cuvBo1eRRopIqF95d
i9MmGdDMsPc8iLwj1RKBANBCEjbcFtkmY4fWjD7KIt6PifHOK7ZxwgeSZ10IGYdGttA7aF42A+w4
gH/pR2puonJyEMnQQ6lMoDWxabkEgZ99+BnmCD5R76yKid1mV6dvbGTMVU68Q81miIY+h3TYe2Cn
+GHThP8Uii+nzP2NAa4NXm16zFwIQlNlPAVyfEPZcBiy5nPGspzYw5lmOLtMbXNKw/zPMAfs4cRY
rX2GPOspdjZViiUcNVbgdk+SJYRtzOOKcVys8DyyDNOrTuEpFXzDqzjBWDEaMf5R1Gf8qpvWBrIR
qt8svFjLMDOvByjVMr/HAcgGaXR2ZgCOKAnjV93Z09ppxQowGw7AsDzU/vjoNgYlRtLVd3ns0tcp
GhTXxO4QtOV2Sgv6m3Z4sQQu8Cny7PPcT/oiCWcIu785/jOgaI+myb3imKWD/tOp9lNHggGw10sS
I10zq5uV4/JpW4uis0vhrsE8NqwYn8EwcMYI69osG183Heq1DKcDf3u54u72cVBlVMOqPNp+/j40
IC4R8Cfb2M1x0zTZgSW2f+5m/0UJuZxEg80QMf1yMzSE4jMIxW+Ze+3K7F1jVXItV6V9Uz32sMo8
ujPbdFX6z76jb745SiicGMKjQG1JatKER2HdSjHHrvWS6ldK5++YBJygXKp7w/e/p4RvGPsLuT72
X9nKls7UuzPsmFvQYy3MSDH1EmM383XsrIIfWJK2nzOWhueccVFdFEypklxtyZzi+WmN+jKZ9r1p
1MOZfCobdwGaRuzEHbjmoCH6PGQlyFrqpUd2ufUETw1g8GfP7d+R9vDzQeG2JM7M/IMNbhkUzxwc
D5y6x6yfZqKnsZuS3fqHsW+KW09/mrmqyA01XtlbJVx9rE3LlqV1QGARsBLdhMTNLgZ1tN3nCHTT
DbX3R1A3b8BR9m6qB3BCkXFSXUfMR9IyIyaLaQvL8lQON6ATB3sR6zbhTNa1rplVID5iEJpuYxTH
QVP9ECuxpNmihxx9eTTaGrtI5K155kHrbURnD0jywzdw+vgvKWhy5sosBYZHODQlla5V6u6W+1hB
F7J8mWPZG8pd6ZH+NY+A+7Dl4LAz97HVpXfSrvlYkqHbqXGh6hDUUZUfpBfO155aDcO8dT1ivlJb
IpLBoVnZG+qR6jQzMTsWhfgqPVZXgSiIC7DlAZrmNggGD7B49AUqPNu2DiJ8/pejZRsEfoyS+Bmn
x0G45LCajSlYdx9mF2H65BRnRnT2PXuFEKAhASTtVQRq2joA46GRgod230svvNaN/dK60a5vnXnv
Ajgf4w2c6BTbQXdyZ/mYq/bFX9b8YJ4A6DJFzhh+uTF6WOwU/ITmdlNPxjujkooR6pEGNj8Axbo3
JtYRQSQf0s71MLatQnM7FKD/cctR/AX0/HxC+AHXY5TxeKd4qkOb4VOfhTcnaN4GyktRe1cthcu3
1wSbkNPISvvsErKBC5cLMtBW+che45BLVrd2xbg2NMMDePD+IQuYMMZ6JvgWC7+KKRayGvtOQ7QJ
M+/+SAoPIe7CPeQqeU7n8dthwr042ViwXyHHPOlpCc+ReQ5tAf5D5uiD+WqicATc5qIiyVS55ECu
cHO5t6jetWEhESzTVmEmpNZteRNsH+CWg7uRHKgag4Ttr+UtGseUmBdejz4HpkWe1GYw/Y+0hSKE
Gf/qQzZipWYn2zFGfJf16aMRFw4FTIwdtgcEJZ2GVx5O37qP5uTgY9AhzF6Fh4D8qwDo5zltgk8I
lu7egbliFMtuWCxGmaQAADVavzyQTATUD3CFgtqcBVARz+a9oY3HMUXS40DHnmknSY1Kzou4BdHC
cw8DYG21CPpjArvGwrsjdLMiFUnXHEvkxCOom8psZY2g7Bpm4LiIe0ptUpTSCcgAkfDFtnJQltjT
q5th8k1u6eTvMu29+MPM5tExEfdFzQR+hFLa9IIzlqCK2XLD7iK6QzpAo9V0H8WCZRdVAqsKpCo8
XrJTrWsYsYuAqAyGIeIy9myQLxzB14ALA0S+PikPJGAO9pQNd7VOde8Bm8ruuwaetydgf5BOxKfO
SOwcQRbhj0FSI01IVmnX3PgG7yUF7jnwnmX911btVy/BJXdDs2SbXYrOajdDDG4yUZgTsZCuyhxh
eKTJDJpmg/FgN6/GPL7JvIRnBhlP0ZsAmFWvOvP2mcV8yalc46CC8j0RLCk0ghAfeHBIPRBWpn0x
MgP439DRMxbmPsjUvhvrFwIl9JpxKuRvL/qcF7AXQNVobTaPvjNF5wYL8Cr7SyFYsiqn2rX9rcJ2
vDOGCLWJOFmZ+EC4U51qQ10bl0yPin+9bQqFvTrgLLBJJfExD215CzRCXJiMAGFK/cFI9FomEDs8
pJTr2lb3Tj66xwaHexpC3EYyuxrrOeLTxrEpWIP6hn/zWvM+XKgASPTtnc3pHiNgO9UW/v0sW0uM
HW/WVOySBmVsx6ihURv2Pxgc4L4NrXdcDESbPAnLXVOVD5NX3Se5ba1iQG5E3pV86MD3CZoFFgA6
no7ATM5O2Z1l7LCHVjbjDX1GV+6AI8n+ZuikjCpFGYYdJjX+CNJJVokNqbgTyFe0P/w2XSMwYs3P
JUrzVTMy2qt4vhgQh2jj4PsZgfr0QaXIsP6Cp4MZ0We6441soUyzuRqR86YYEVzyzmNPILnBixUS
sgQ7i4W0LA4IOYR9KaGOkmrSHjXISNTkB8BqiK+KlPKgxfbjL4N3YCPMr911vIi16qBChRv4/kYS
umJEeKd7g6eqNJJ3nQX3VhL/MSKyHDw1IVeCajKPTEY7dgZsZqhedASGZxQvRDOsZ0JrTr3q0dIR
OuVigN30MEyAA2fhJirUwTMW7TzqkfXMe+ySopVyLQTMimwEYgfoDO+UT5seZdMR3h5qP/hSsZiW
4tQoN8CgPnvS49qRtMny5hrReCnMITtoNb3KSRfndDDfuiT4wBE0b+0PWSTd1imtvzxez7Y7XEB8
Io9p2N8J6pbS7D5UmVDLA45BVrUOvYqtIubWTRBPv9aY/TH78MWb+DHMFku9lMZ4FVce7jlAToXp
2FeSMnDg2vdwga1tN8K3I8uBH5pb3GlR/LTqNxaFZiuakz2aYzlsHHytFjSeMD94wyvZCAos2WzT
6vDDk6xyN+RqPMUqSl7bARv4mBTJtZ7JjMbn3TO2BDeTw+arjEUrzX9dNUPEUCi5VlYr917GCNOE
MExxld33yXAvIzzfle1+Cp/k2by7zOXMEAP/yHoBCLM+NiAntuQGdkuEO/bQk5A2HTHucR83eG8O
cpWMkFNZc+wdSCp9CxlrUDP296h7Ksts2KPN7lr/yXFtfkfF0sC88wT0iBoFucGw6czFcLCamMyK
UbMsnayRWuw9pF1a9IIy8X3ko5nkXa5ZOokhvO/FJ6zzYlsQS7ApaEhWfeyad7C+w03ut5yrxdic
QVbWAK/6rY3i4z4gqrgXoGAKkhD7dLrzbNLAy18zN+xdHusXuqcBjqPguDFw0wXeSTQEJC3Ek8JB
LVIvaZnIg85DAfhvanNWSQvCml+YloIeYIca2ZMPCs3t2CPTDmAzKV4L9kurpgIAwUvrnFh7348O
g9mk1y5GDxDJHtFSGXrHBh0XPFmL/hDrb5y7D5CIHQYEEoLPIfpg+5YeSHmKRWmsvGXLIs3hW7QZ
C7sxfyXWtKUroydhKTVttUkZ5EIGNYA+T016rmOCbROAL3t7QekW/mgyoLZ+HJsYyjanzxoxdtp1
dYpQ8TCds87g4n6n9mw083w2kDeZ5lycyZjeQUFjQjVZpKMl6dUZ2hoKWtSvRRl9zzU8JGdj8xYg
Abra5OU1q7oliyFQpH6PYiRSREhrlcSjfcc+FxEoewGpLLUiJoTWGNPebKHDq8c7ClmUDQlEuXxs
/T0dz48b6pdBzxzryKNEkX5EMln4Oi8FIZKcnEn7NSzML254bvbkFgfSYEOFjVpVK2eywpOMsU/l
hHT2EsMsHByGcQw6+npGVsMMxvDpxQzEGEHqsBqsBkVMMMwVu29Q1/ik8rTx9J3U/aHnHF0Zba/2
YRJfIc7/+ObijIbid/Ce8E4Nz7rHGuAA5Ep8+bh0X0pNau0GJbMXwMi8RBlhcATzQdL6tgc2LR43
0WC0yT4bg3A/BpAAzGGpNEu0a8TCLsFkdABF1+8zTOVrZjlcOAPPlBpghuQq/hFD/EKxs8v8RawK
JQyIWlwTbL8yaxRCU91EO/QajPzlwaiifVIj9hxqa5/krT6TrPTdNiLbdu4p8dvxEqfMTPoqxNGp
wKpCwrrNoqH0LKIn3bjTLmCT76bXOmb/oHOcV6a5iJqLgUTtkJ8+/yIJWeJiVSIYwqE+RWC1UuZk
rf0SgEQSPNS6rteDqF/DUmXHeuMNLDPTniIHcFa5adP2ZJnxx5zg5ekb6JO9SrtTGLlrELvLwmn8
GWhT11Ha5p9qBrPQmfleJwa0xpzZgo5RhCrPa/hVFH9NpnPmT9gK8FZ3EMj3YYqVKHAyY9OVr81Q
mDsnDd66UAcoIVe+yl6coqpZMsk1BCWsXOAvCokYQBj8nayZEyN/jmUyox6hTLRqdHvU1ttsrD5E
iNa9I4Rs1YWvXozxWxOVBLyL0MSJsPsUH8DJF+mwrYm+ZNk7VJwb5j7UZLwWZQUkA4HbPmN7SO/A
WCjvKUa84ceYQA4JXtej26EpshLqwTB9Kv3q38k6r+XGlSWLfhEiYAoo4JXeivLdrRdEqw28L7j6
+lmg7sw5ceeFIUoUSUEEKitz77X7o0qcHwgN8dh52UlIcLXVrQ5R3rpD+H2wUEdPsXEpmgHEo6vZ
8YhLFJRQAQUrepthITcT/Zjq3n3uIq76tMXRFqI4p/tuH2QQraeuRqoXkWRbBvMJZul59I3um1X+
qTVRqNiI8aCRX19kPmi7JmLPHP4lu/LRfs0duvWy/ZOG4P3rngobgBCGOHcmGpVzAQbueeYc2Pao
t9KQbBgVTU+hK839rOd0VfrYDz3L+tUYfretR+CWiNRfhZkTKErC5kYlVzNSBhNQzK59574PLMY8
ZfVBz7V8iXu2q6C93uyzCTdEVTpm8xs81SMQkIZBrdZoPiR4HRyCSKNzTeWPaz0H5XwYauMTZc3P
UuunREfleZj+pEmPZYyNdhotk3VdxIeALEiUZ98NL3+bBe29BBFoFjkPQ5S9xBVQJPo/5imIav/N
Dxlv+EMLhAogF+lsu7Spnwd4l9TDxCy2gMOben6JSiIXTdHsLWjyrBHAhgF+SbqHP/3cugr2tNux
mvxdq5q/2Sx2PuqsVxDBpJI5XFv68ZEUsp4pJojd0FLXbLBeRhdJyNQH7BizcG/6o0d30fmeTSCL
J1G/ethRV4ZfvaWAzE922x/qxUMFARord6rZVpXxjkA3jUo2I4AKN+1bDi7KKv64deKdtKE+hYH+
eJynn0wdu22lO4+IXutD1ehvGpWfYiu4Uf/lF7jNcKlM9NMZ4TeD8B/DQLlP/nITYttOKs20QqO0
9pOQPFhqqpnuku3GeMi1+xqlutupLGupPmE7pKgsZnx9K0wi33rHOEQgKyDnGoRGyBybpwr3oUuI
VXYZKGf2+LeKtdLyYYoSvfbTvH3HMyv2no3RFl0G0rTMIlhkMoDBNdDhtVH9yfziisIAEW3BrK1g
REQmxKMD+WuDP3lD3+1zIRVthw41f8CQdWU0NlkbIqQOE8Wh6qS/Bp0Xr313eA+4Rm/w+swXs3Qd
3r3ib7SLn5A8UIFTZ6zosnH1ZP2BrOiszIkRr2ksBtecpt1kosaiaCtx6jefKYNKUrHo33jdkxG1
HedJMkENI5rRcsvN1CO88GsMM4UVv5DZfSFiaoMjA50phpCri3gt48yyysKky1Uk5zYmS3nq68eU
JD+sLKV5HEpEWgwBUJrHW5wv78jKSOAi2oMPWrnVfiJ+ONb86g18olQH6yIzkOhG1DNtAm45q2hy
lwiesRY9k65lr1A5kihlKbQn3AN+8NAifNlYywrWYhCfmRez+W83BQ2Rc51Z685EjmTn8veo4m0a
Vm8FAqY9hMA6ij96BzOkobg26+DT4ZODPAaDu++34Smy3L9dZ72b8FRtpjWWV20L1BwrYTB1ms3i
Z08qchwa5jGyvUdbVclB1O5rBaABoRF9zDkOYPRIg/Mnzm99Yq49AWbU9oF8UjOw9mKUBPRDx9+T
4a4Ah7ovBlTLXv1C0NhGOnZ9ApIWbiIjvZo1f6Rrc33LdU3OVpm8Jn5b7qaBFbdlYDba0COb+sXC
eHvi0dV2jFOQPuGqxQ9LYmCSbdxR/i2K7MMyE/IeqRzXSNCYF8QNEMs+sVZikTr7dIOI73ROvieg
X1oJ4tnv6CZRIlmU+JKw1SF5Gzz1O0nZqwin+puqoAMYZa6qYsYcUf8Yax+gSIvXtghb5zgk7JiU
0Ouy2xnCjt8yUZBKFSPGLkL1khcCxveUrw3Gqr4v2RJGNkPNXpf8PjqWqESK1mRb2n3Nk1dpYr2L
jbID7xtKybdcQ0rzYoRWDUUZTjDAEMThHH0bxTxzNKQm6mOxO8AGIlAVt6mY2me0f7+cZo4PDKji
GxJUmp0Jjih/PPWNPBRy/tHLhVVUipe6DMrHVrk/iBMkBop5sh95m8dI4o2E6sr1vJuOUFvxAZgZ
vdIANEuXza/GQHJThxNkPZk0rXv1TbcJFyrpA2fVWB4y9SM0CJx1J1rkuYHmPOs7KGxyMX8FhFaA
iNITQSsw7t6L2LbPrefDKlLOdwDSC3kyS44kqpFOTfYte/jHkk0eE4J8IJemuBAje3TczAYWln1r
w54zIlUdR6v+dJgX7Sf4mUxs0U1A8Mdp52PvTgoenT5bC+Eq9xCJiN7B2sOUViVGcyAIrd/0IBQU
6QGFRhObpnSeLJf5Dukaa6Zx35w0wujOsLmPUU7YjLmRcRONGrZXp+t+MbY2ydnKtk596brgTzl7
CLjtFKsRg5wfbuYPG5jfJ1J4zZepaa8dsU7rLK8ZH8L8Xk2uhkXluLDTau93Q52+9vIRmFeJUWT8
rdDhP1buBajgmo75n2yMjwQCHTNaogZwcF9iWGlj/Ps92hKYeO6VNJoXFBmb2qAgpbGY75yC3GqV
QBZ0C/BionAQFClqZuDfh9REZWk1+MrgXapyR5D2I27gFQhXWs6K+PgwOPUSO2K3AMC0rs/ZJL/h
CGNibZKfh/qED3kQvxpVgKRnwl2QJ9aLmzvmZg55j8TlonXu4+zgQmtfI/5t8MaPj+3o+1c/iDeB
cyTDYXgah0i8YjX/PVaMMdAGnVyVli8IMIByOexTR7RKL6Kc2QGGtqZ49n7GAIU/ZoaGmEHojTAP
bNlEAd3N5yu88xIQrl//rBu1Nto5/60HwUcKlTsbz/CzV0H7YLrDozQElBZjfJgx2R2YzYHEIRlz
O5ZpsmHfzIijXzqR2qV2MTN3lcvy72Sx6trSeEPk6d9SwSDeiYeL105iraec1HO878NQBRjjmVf1
0u3ePCLeO0Y62yAZGbXFJTrmvpbICfOEgT+hupnVjEtWD4Jhh6qx0eOmmGiH0/qwno8S8Xri/kmI
TMCr2dA8fRyD/jVpAQn1IvuuKtt8GJPfUNz06oNJAlU0hS6souqGaLkr1EMaY3Ir4vJcxh78bGP+
5k8K1Upl79tioJSE9mD12Nsoidr42GXqISBOI6wi6OvBGcax4STM4fjPA0Besfe61d0SZoU9dEhg
ydI/2KCw/w7+eWvkep8bDC/ygfanuYQmxH+tKXlucQZtQT8wiqRbW8catxUbb1BX0zPCMt+KJO1W
7zOz57+VP7wz1tliNPmJXRhjYAVWtUto61Jcy0VynxdVvVFzY5w5TJ/MzjNI0HSszNbHrCcp9afy
dwJc/pw38V9Z55/seou9mRan2nEx+9gXTpCf/oisz8nSaN052bM9BzSdxuOAtMGv6FbX/fAM9I8I
YaDyvoT82KSd+VTXD2E8YkzyveFqvJXu0FzDIvnWdZ58QpFY0QLBQKMn5DGp3ViHQOkzTuIRmZOk
9B0Tnxw0tMhuZIPume1THCaoBlke7ZOO9WGmgiZOt7BOSTFYlJvO/361fO9+1+co7MrSf690gF3W
jbmqKGRBXCiKXeVk6LLy2r5UDHgnV817LE6oLCenZjYuUDwpoNorPYlvpm6tXTF5sMZyJc+1TEEp
tKV3yMqObGgUcal/ahV+465BX+eGMVcxKzTTsx+26ZmWkdhFZfgGxCA8W1ZhoL3tCJ9M5NYOgxSG
JTcOKVFfX93v+tp6TQz2BFHVlGjQC0awlFIrNhncTQhO/PpyCH2UCzkeCVOI+egZaG0rA47kyGGc
Yi22VHI0qnu7PWftxbXG8+ho5xCMPsVgwZBTpAmmgx5DjhLVpZZNQtKCIZtd4tDIDmITbMfM7iAs
ObeWmzJiooY9AFCJqI5uLAua9HF9wZ1Vo2RLHtEI5wdoM82FTK1TGc00CzXAE/yL2L9VOnMRyWCN
xWEGig5l3Zmr1uBrvXX6bG8RmXkcexQJYVQSrFg6hzJBfmxLdMArQlmpFMPA2KB1M87OcjTvx/X+
1RBiHY4t0JXj8p+638STc9UN9goXOTGDIOJMqIa3UWhafA/m+iTt6ID/aQ2yJzg7UfdR59ghYB6l
ZRye68JXFBukXRmGcWzKXz4+COyDlHyI7Olsp+bJxKZwCnY1XKddZltPdujDqu5/iRRJGV2BXwL9
L0GU49VWloX5wSToUk9PQUdDji1DhA/JwT6ix5sIWe+CPn0Kkt44QYLEjobqEW8YEbvVuBaQqLbZ
wEczpYdIki1jOiaZMNv2OPrDdU+K67oMO1SiBPbOtnUaQ0p9WPnNLq7bkbTrUTwFcuo5EUJjO2W0
GnA0dQcE5k0I8H7QvbObJ2srMqVA3Wfjye4i8LzE2bGedjRlQoJV/HpxT/gjE29wU+RG9rgIOuLm
lrPvrzRkt0XA/Z7HbBQry25OgEeqY8Soxo36gLFvc41VSLfXH6bT11fLXbt4jE1LH10CU07OclMs
vwxTnkx7m+hTX4fqRHRkd6IaiIH1IJl9T4QJE6uI8620rGyLSWhI1iSVu+Dm+g0YO0QgnUJckWUB
CjjP4tBTSdkJl3Np9taT6nBGeV3wUAXtq0QScZaRy54hoOYZmJ369aVuB/HaTlW0qA8l3FAyYPuz
T9LUzeyshjG3ay5pxhgVDdp5VZD6LyGasaaYaAXW845O8Y7wlQlsWRm/16RLUzSrgzFkzoucfGRY
VfPbFLS8a5TiXPZoQsW95zxqYpcQJX7TkZ6uQSVYzGHL7kg/JxDYmyXaQ7FE+2Q2GFArAcEiqM6E
4xPiZkjj+xy83w3GvmiwJHoTwRQQCugOVOkDeXHs138oH8SjRl1DCywiL6Wd00OJY8RMyvE9yy17
BwfggY7+tEG42zwTQfRchj3QokIUL8OiPo8oQ8issqM3wtS+q9Catm3aJCcj7eintzS5eeeQcnWI
MMTlwl8bZXrrCG9gDM3VX8grg9h2XxQVixNqKbybFgvCkOEqYPQesmEeSiTg2kq5jro3N1PGDzTD
7h5kmL3LnhT9EKgv4N0Y4R0Lss3X8G/h4SEWRZx4AKlk3JZSUsuW8Qo6uOcMlpBlg+NNm22t6l+W
LUhkzpEaAKsUp07rx1L23d6qqs9YlXrvWUmzC6fBpJe9ROhBszs6uSGf3BYxdcQ7IGwSeEEQPgAI
lnjcOOj5pSvlsG8TAHWchBtjbOZtEaHfNWUKJsIlJJcClk5cLarsKemAIUdph9C4DzcJH4l1TGDX
bFcpUbFNPB+ckt594KbyoM0J7ntCZMaEUxDV5S6sZqI6JKzAbN7a3id9M/tJ2k5xmSPzudJA1Twf
1Lobms4VAu3Ok8MvnnWLczRazb39E3LaRlp1fYYhS3O5jwnpSq9GkJGMxPD066aZycGs4+mvj+N8
jVfu4jAp2jROTzCNojhv64r5sIh3ONlWQzg+5Ikz7IZiFKevGz9eghYZXCYofHcy/T4zWz86aJEI
myhtiuCPkCHF2izwt9f2QaXCOrGN8imnR0VwFNkJpYXdmxGEsaSr9iwkERz1IXYJp6kS5Pd2fKbl
GZ87X/5i8edTEtYmoz+uyzZhRyxrmsWa7YDY2oP792vttmMatPVAdktL1UBydeuc718tDNSvr+Io
JAJJj/ugyH4wIBS71HNwWy03yvxpjLl3amP6GJU5G7g5DcmQeGNFsXPJ2YrwsQYBkNf4hdyxhQzq
qJ0vb46XW2dCxKaLY8XktS1fTV2I7Z9P49ocmeSjXmPualFVw8ACdzabyLmxWNM9L6xwC38M64TN
MCeMpp+VpiCrifa6eLXnfd0M9mQfjRx4bjm7qEAI0RYpYqBhAGdoxYtIYIJ7oqzuSqYZn8hEljui
sv7z62J5ogLsISt/fq3Y85xdxAAhPRl2Lo1/YAbLzCz2L//ctOFQXebmWM5lfIXSj0ZRpvvQ6Z9U
QwlQO36xKMjCyz83KnfDi5iAwljMKz37+2yqc5rMwWXy2H2Cj/0Mao0etoRb0gdEGGIt5KgGsK4y
kcPI0Kiy9PwLf9EqcDqDI2pfaXMCRZ6gEcbLU0VYdZty8k/DMAA6xAzTRYAEhfNchzq6ZlweUe/F
4LaZePnLX8jkNAFVyN3wkAkaJnE8ffdy0a9xg1b7hOY8Mh4GfIGVb/OpKS64djuaTlP8zr6uJuKi
sR4xsZJ6oBAum0L1p6BqKnCZrfNgFaraDlnuvYRFxRSEZqIh8/mHVvo9EG76Qa/6LJhpNTGGM+yq
4li1AxwuaCyrqbKTN3OC8dG0hrP1GmNeQwk1AVQlFhDOFoXUEMNLCUGSFZQasRAgK422vdTIyJbI
CK4pyACRof8s4IaDHQLdbvW/U+LKkUfKX6XBKd0YtXkjlew72c3ouJokfbI62s589t8ScPqs5cU2
1TP/0pE1zV3kZoMrDq09ZTdf+bTM3PqA4qo4O/5zLeVH0kOLQ6CSdsYP8k4fIJO5f3XNJQSO5C9j
uVh37jS/FhN65GgipVgH/GtIzaWXmJnHrIuQdbbdvEEaAMuB+vDVaPKWZKii/+1Qqap5sT7EVXdt
ouEDUItk4lKjJTHZknfEo91qi9B60ii2g1sgA9aOBAOLdNkInPcKVdI7L5exSLGzkokU75lD537g
OG7JanbfTXSGTO1L/3D/KXIMWtqhG13vv2uG1WmYq/g5m5X1VqSP9wcBWUkeHUe/NsvzW2GOX8gU
WD6WJ7SKaEb15ajt12MN8gncVpqH+xN6TsFGo7ecy/13tbDPcBPtpyTlg2ZP+/t3Zwbyj0ynnu/P
4IGmwNGUGqv7XQmCc19FJf/m5eUSbQouBgyd7z9FCEsPh+745f5yUtdXMYYt9uBWvTORuj8oHYXz
6PrW43/eA1thihv59UMIpuQhKmi3X4+FsrSJaAMf7i+nBx81D2K6y/2nI9x9L6hiDKwcifu3ZNAk
T2nlP9zvVUoXF2TxbOGWR4jJLA7paDHKXf4XrmzSLTkwxv5+lzpErjQhGOf7a7nSfWykbX8ddNAc
gBO799iP1JNMCzRdPAOog+EyD+h07ncnD5P1/ZDc7zIcr7aEL4iv42oLhvGJP2AbXH43bJmW1VX3
9fxGiVunid5h4jlPFv+X+2PsaRYXGOTj1/svCuDleYmUuq96BBCycy6WnbubGsENm7Tsd9IiUmQe
3TybKUdJT/37/Z5jSvKvDXbhfs8D4uHmdpPcVYo2jJ+X9pvXkJwHXPFmBpHzBuHlGMW/M5XI2/3H
jhc/FW0rvu55kfmU0PW8EZFlvzGJfnZyDelueaKOP2vUfv91Tw7dC1SW7uuRhZYvNmvO18+acXrF
KFF83Uvn/M0aivTrDRggqFxzir5+Bpj1PRnn4MEr0EUVDjjUOIr3UDCnG2aEiGS8usHAyV1BNx7E
iyIAaPpjZKp7TLPgCS3+KXdqtCY6OGhlGw+WkTCljweTtKZI3Zi6KvYdi7XM9FEpWUQ3TlHb3Hoc
/wDDjaMpFo4Kl6F127TdTZuVDwfGONrWO60A65aEfb5h4BVuvIXdkXoPsmRSDkYyOUCtJkvPkZeq
CN6MiLG8b2YBMtAGyXjtgmwNA/0sqqHa+myOuUz7R8xG0415vDg6pXx351485GXmEhCXft7v3W/S
0Ut3boNaODed6SyqicoiWHJuGNVHdWWeQKaecF2YD1EnzQcnHRLYfrdiROThYHJl67sNgFqxIQhw
7oz88YmNDKWuJV1Mj3g/FST+2rpb7RNXPFjIP0drti9BleNRj8CPDwxfNQ5eRhGsunGgaAXSwFm1
PcGdUZoJcK6zt3fwhZLIwF3y1Z0H4d+YGo3XOAM8RMixsyK+HByHh50CAJv3YGfCe2gzax+gzTyP
YRMcjNj7cJa3Qvqj+3D/6n7jcogKuqFHRRVL/6yCxDTg4CI5Z3M/Tq03hKeYwtFc/ob7tyLFzLcz
W7WTCe8ua5FjdaBd6eVoEqFEItamH+Q4qLGwryqBqaCacbQEtheDigWbNPSJwrBsjoQVdOMNPGW4
64gfxZH23NHtufrLu7x/Fu5fZT6tNZem/OZ+147GX8yt7MNkJfKBefilGs3+oClqA0FGQIjJ/GaH
Jr7WXgOEzqrjqCrmoCmutADyRyAwsyPCpXCzw4dpIrWykHqvcpt4xrJ2qWYAHEw1UOeZSt96MjIY
0Y6UP4yhgdik0VXFukUOer9ZzBcUFtnOxDdFNdPvmb9CQhvqAkmq/8cLIFH0PZvdNMaYlQfovceW
cFeVEQ0UG4cav8SsSCewrcpA3Du5V/a2bKUv4NnjPQBTUBkm7BmqPvYzfgAJLodUBMcmao0Vm7GX
XDU/h0I8xHOa74LiHfrEqug9aC99sA8j85QW0YmuSL6COwUG/QnLBsTsVDxE9FuYyE0PumCYguTJ
5yJP2LRpFeXJjP2ZJeT/7sPsKk//3I1EP2kmzWWQrep0mv79UHv5/a9v3p+qgzWIHnJ5KrRhGOAG
ZSMB/nrEfz3v/RfuT8CaS1n1Xz/+98t+fS3KnOf652H/fgWbT0h7/ver/fP0968s5Dnt+d9/xf2l
7z+733y9x/9+P/9+ZfN+nP75jfuf+fWS92/+64//ep3/dxy+nu2/H/z1jOaS+jVYiIGAkLdQII7g
y6I9FIannm72+V83U/CYmNUypv4ztsl1akwM+rr4TSu6P7VWn2GtwuxWN9aZaihk8+q/Q0eUp9m+
eZ6sCXWY63Nf79nXYFYqEFnJqtgpHdXnYbmpJqc6F3X0l9bmsPPqZYuZG3+TZSPWFaHcGaX9LZSF
OMuMyIgAW6A19JRps5OfEFwxa/gYY1aJuisS2Bj2hX1tsO4abJFj1ONJXGbu6KfPUIsQoebBxc9l
dNZZFp+Dumb6EKSIYE0r3VYQ8Fe+a+WX+03phA2mhoaADVQQ53R0GPVQA228ZbtpljF2lhJXSO0n
79nUQZxAiX81W6QjaE52dgdaee5Evk1nJvM63c9zn2ID5F3TCDg1NaPiEp43jRSyILzmHMr6Gy5j
5MVTNh0N36DZY33mriFPI9f1m06nA/7abpe52U4Ls1x3LFJJOiCTd9Rrl6RHe6rQZxUzVuQErWKu
vnfCMY9zfUUC4BwwMJJi27xgscwQLp5dVKArWnz5e5zdWlqla6H9X75O6FG2JjmxElduzGbuGiSo
p9Ll3fpzZmxjW7yXLlqFsjf3tm0/C+mXSwfurSnKYu8aDH2NgLxGota2mWngam/kxY9ACobUHZMb
7xvaVZfe9t4xj3Unuw9+K8ZrVAfLTCdj+N2QPddCTBCG468r5zos+3nfQJrWDBdm8X5Kl2QsNZ0w
PpFukjhb2+7heMFOwyCS31IAU9vZR5lPFww/G1MNJn79GjEB+vyhfxW6ykhGxQKA4vPa9mjOAveX
OQL9lThLfTZAJ8UC3izrZE5arjPV6npOYyd+7Ah/Q/xL8FOC/GVsgqfRs7KXTiLvHrHPhOyMNgOi
HFx9zhHC8TEMiBOPXPPQdTMrXjeWmGr/zK3otlD30PsN+khV6jxGWtJeJiDdCY09qMmXKColCXVB
9IaLGyOrsQa9Y53R5dDAjtQPsXxrJFMVS/mDKDYUR1Wih3eAmgHa2Mbbm/RHnRHqDlaO4WqFJM/n
bfRoY5eUY9zvbSon388eEdhMZHzzG8JgI9dOHNzYfc4X8BAO1I+yTRlyIbc/JGa0++cMDwuP/qhO
6QSn08nAiBuJG73s/lVWbKyZKWH1Yu7j1AuJMXOPooSymffo072Zf2xN2xa0OpdmGyq9ThOfpd2w
ONUQiOZTedQQc444NvCZT5z5WRf0+BcZGjIxcNKi4kzzp1VXBocsYixizLO996fkT1FiwQmBVdPd
x783Z1WwyazkbHji4sXWNunwRqdBlJy6vHupe5wuHkcMUT3pvaQRbRbJ9xrn/VoaPZOfNvtetjXm
goDZtq96bPgAU5UQz4nnd/vQyx7jRrorErw68G10FNEZunNm771+M/R08tJQHUsx5TsftfooWw8r
sIueXqijFbvJjXwtWiPFOvS9N7OhElaYwmnQeRfmQbgBFY7ysYVQXVflFT88Os7cem3bSp/LuscQ
ZgJjy4m/dYacD2Zl/hna9IMkmW+gt0g49dcpzJC1BY3OxHm/V8ZTOAaPbYeWd/HCDRjVVxQcn6rk
lVqQQ8cRloe/9A5cDpa2iO9qLTaKsUdfPbtkcQ5L1qxeEQ8iA7ajzyAKKdK8+VeTCKhkjfUMKqCh
FSauSUS6ACoibHU4w/a5V/3FgtM+dIluSaDssn1b1lxKlS1QFPNKiv44H+9FXJYSRZd5ZzrkLoim
EQKDFd7itPmeOejkpUugalO3B1UIsIfSBVdCO3E7+N47cZAvmYeZXtg2ncNAPJcyVnCubLqQE2LE
tMO8gVByLkCTRGXgXgCZ2T0Ofi4rzprUcgtrX7MiK9NZtYIQ0ajWn3b9WxPdTOP54JKtSubhtBs6
nHeYsuU1qGmsNbOS6y4ZTiaGgm3KyYDsDOPIJI1xN/WeWObtlwygJPoECaHQstW2tdrHln7DgbHA
FurkmtGm3Adqss+Oy5xonD9KPz/YdYW0vCBGtONjTWc5iunoGsT5hm+kE5mnudeXOA52JBcYZwUa
dxVmBlvhPFH7xCXQXTwOnpxYaMV5govsOwgUGA0PU9xc/SP96fJZexpHVzxs/Qr0H30rpn9CM3dy
0U+E9nEiDhI3yRiweZ9+mz1K4SCUBsftW6/bdpNECWU6cckraedqM6RcBZEHjk9t2q2NAFahTs0b
gN+9HRfDI6wFcsCljnd+FxyzNpqP2mPVaZ3B3faZTFGDHAaPajxsEWcYEKD5p44vldePh4yW3coP
pXfsHOcqBxz22UgoAkvgBahrevC4zInGsg+jpjUrK5BMVXvIo+oxmur6WLj9DTILU33T3IyeF2+9
MPzutf0EltL8GWREZIfTSNIW+Lks7rpDTUwExJVtFaH66CbRraKYXaKo6bNNsuOCjNMkKD4RLVbr
pEyddV/8wpPM+tV3/AQ5XJSxq0k6ZnrJ8xCVr342VWSDOa9TCW01yoixkYCE6yYvdmn3UaqxOtPl
jykF1Dpu0vZvJCm2HNM8FhOKRVMgx0kqWT/ObPeOrialQHcWg1JSsJGKFkjVaj974NTlgwUnoPyj
4oX2KaaJLtH00UuJbIuIyV0qVErxJiOYqOSINlOPRjvnH1D2tbdNE/NoZxA1zMx6x7LwASIv2ucx
Z1E/nlonTPcSGDrA8R6vVo6OsjW8dZB4byi883Ok6Z5HmvSiNug52XtaYsr20Di7ZGX6+glVzGIT
0ZjoU+yDaWaTBasaUCfsc8APwT0VLuEGJCnlvroSq8KJZzRiBYbx5EggVpGhk61JngPAnok8cTmW
Aa5uEORO5C2zvugZfeh30yyjJzVUP80Ke0TmvDWYBGiqGhCtEPr4IYnVfYJgUCAvID0Yn63jVfW+
ZtIxAeF7rfv0TTFjXrt5naGMx82JefbFcsmwbW1wPYWbj9uCI9AMebnLl6ojdbdGCQCuxou7z6hY
skSj1JjTdQWC+YCgh+74gFk0rRy5E3r4GY1Ot5sg9eGiDoqtg2PQTZN9ONdPSQPzQ4rmUXlOSVju
hNSXXmA3MOGfaBkOBVR0beiDEjUXweL33M7GwSbRUkNiALPpRyC78cCkWcpssDjQ7qPDFdZb0Zv9
yavJSYAH88TIzFtpnf/QS83rOe9oiJ61Tb7ROEjIsS1XCJIZH7ys+xikVaGcxVjmMRWcMQ9oeOEv
00XNE3nLlv9qWlW7DwlOgojeHbHtWwcXWxEMdwoJrI9/gqojzNBqH7LZ6V+GxN8Ant9leFd/dHDQ
Leis9jzgfhgxeFaL2HIOMmtXt11+cV99t8Ga6GX2CuNys6HfUEZElE2CmF5BwzzJPWeTGFmJKg4Z
7yJUFQNGIUMZb/YYIHhHVTLSxw9HruFuZwPYS4p1IGpjB1rvwY6KXyGhTOve81/zpvyttPiTLrol
6cYG42tWhKSIt5VirpsV9rjSI85aVF2b0eqjjeGjEqZd8zDWE/Jf2MK5XfrHaTSNDae66lguGHza
DiN0GGwTnqyt37fZ2ZzV2TGnW0Xc0gYGCDUBQUZu4xJFM78se+idmY7NZu7w6xUNjGzbtaiwiTwq
yxsKsAXD3Gcb8KOXGKnMLEZ8kuCWqH90tjWKat6aDpRIAmDrHQzLZmOY6HXADzPZtbplNlguvjoC
mHsyRespLPcZIbVDCZjdtkykVt9HURFPlRcvFkGqK5Oi6FLZ1doBTDrFLCASU8W6Kf3x6ojhsVkk
/XGL11f04tjX+mCBFNnGVuyfR298meBSreg3eufaZBIN/vIlUUxzbVTVpj88G0W0a4iF2qLInhZU
PlRArzhRt18H1aOWjXu8awO59R6JjIwzcWH1wdYuy+aNqzIgV+AmQqDrMD39GJYtAZ9YdBAyXYOU
AqCtFz+9wACctAjIZfmrUTSRMODj9xybG0tR1zo/PbL6VkrNLrs7TDdK6h2Ksh8qMxcHwZ8QueSh
jiLA32m94r2jRh1ZAvteXMIx/jZkrnElLoKpYhGYm4GcDXhT77q0ubINHjN0J5QPlZAf9ZwmWzeE
f85ob6EraftKpmK1Ht6aYELTNEAY6L3xyIL9Z2rYasxhSdJPD9XOW2hvQVbUxyaz4l0wFZe0QBvu
avtYa9Zvb9kpNRgM2i4KUc6O5to0MRZrz/kcLZmvAh0C9LDVjjNYrRKh+IQqtGdyYBhZWz8xoQYA
xwI0011wHhXOGSjU+fP/sHcmy3Uj2Zb9lbKcIw2dw4FBTW7fX5KiSEkTmJShQN8Djubr3wIUGZRo
8SKs5jWBXTSXEonO/Zy9184Bf6SlHp+iJB4wL7nqsUWuRBZi/wGhCtcgbx4mif5TG+8HwlDgdWCd
yvjNKTUQmSRMguGDGugNmwjbekBgh7Ws/qAk4e50LZ0tFiDri8P7oslc8UBZ+8n1u+xmN/69woEZ
aGP0nCMTWNky9I8+MDlUxiZkTWwK7gv1Ln2rHOoi6CymCyOl11iH7RBZw8ekyZ2djWPPit386CCG
OJfJLnPlSLXDRIDrJ+nezLM7ir72FA7Zo6qpaRhSlafcguMp3CdTKbgmftJdeuopq0ha1hbiljxh
cckOdCMPmm8roBQ5k/tc9pdNBe3xbKFNE+CPAkw7hY9ZK7C0W1trKe7gbqtUMB7Myd21xnCw5FAd
ewu2Dyg2QZxC/Gnwh4Hpi6LrYbdMj82TEVtwDxiRhdEpiXxKEFF9TaVb7aB80FBLsEYjrVBFCWon
QgccM/kdEgSDhHIhPGIwSHotVoYdrfu5kj8g55Q59mEJrYefNzHw4X4D2BeDEmCgk2tM1XseiKYR
HnTjo53F/m4Afrdqzpo7fdF0g0RUKYloLL4Ns9Ks9pFmuvAoezBta8dtnwo5vYoch6fgP4qb6FZk
+vcEUpwGiW2jEaZEoCDoJ32q7hQy8Xf11jM6JxBqc0WROCqalEQrbSmZb+yQdwYDPX8LKxEID9xW
JnX2lZvD2xSjDfYB1IIfJ5vSsMBrot31eOKvEOwBpcpxXVQV78J2k4OS2SVJ2a99s2mP1Yh8GpUV
FY/GRP2B6u1shtOOW6K9GrCViQqlaJTnjFEmiIHmBPmXjn3gTdU2qturBpZ+o4noe9USpwv6as4y
xwCTlyZ8pQA6NXy7XaGJr5lbHQoxtNvYrG2KL8rbZz5KT0LkyMv0nU9xxpgRPc5mnMiw68LYOjcK
UQP10q1e8cSV7WfcwQ+kZ7TPbTVjVYQfM/KJeKX0xhPJ1fsxyW5Z7jYXbPDTKmss6LGuc586E+gy
YqmkUfhy0MYmwZdBAGVGmppjYNug9jBWjBZvrY51Pi3mnnlG3oWhNHqYPda0vsfa0gzUIVP/O9qM
4sBN8ZhF/keIu9bWn6bnohQKESNMdctCOKjPqnpJAlRGLDxq+Tnfr0vPaM+bdaAZX2uzPk6TNxC0
QbaEb4I/aJPgzBvdBo1l9Btm/VB/uAV7grXAHUZ1/IilJNqtERmNG7dr/EeE6tyZXUvzPKs2ucLy
4ofoS8IkO0Gb08+8hA+RH/hbORXHuHOyzVj7j5plfa3I/iLLo4KE38IJDb8zdfFJNdPIUzkl8WQg
QO6OXd1pxIKP/JeF2gE+bZDKT/d+8NHM1/XMU9BI7ZISmmyjfwnQbe+muPnsFZc6QG6UT9aEVL9P
j0ixjQ1DWIAHCCj2Kig+MgJCjT82X3gBlg+tyV0PqeMqyK3ZNbSwiJyDT24Jqow171SbF+9Dg2h3
VcNR3DRtXKxb5+JBgN4SupisI7tgUC+dlzQpr1bsxLeSs647g3HWsZrAxW73UCMcOjM9HQHIiy0A
1HXoAHerJcbHnN7ORnb2qZ3AX0kv8ZEFz8gL39yFDsoBFWopT2vrAbe1tguHqUCXuCKkwN75MyTL
NiHyNSMzjVH3IXsNkfmAyYSWKBohe8aJHZo5c8QxYwRLvu1vlKDokpi2ufWRAcEpQ/2uChKUpSsB
1dd332buU3QBZLwMEo4N0aqX2MqKsvqYRLSZDFGOp0zH6YAueOvFjLWzESRbrEx0FRJdOIVTJO0v
ASPGF8ZYB+UO34CwMCR27EOs5n5uV7lnelPTq8xIHUiy/hl1tHioLYiThD+/0qwiaSZFUbEcVZZZ
uDH9MjqRCDO+6gZyU6iYT6WhpR9SQz8sXxpM5G4eLe31clTzOqVkgfSVU/H+nfqXQs4h1DzrTua8
qhAYrTqghtdJC4YXSxOX1rbaS0ZrnlFq/DLQkPaC5DWYXO1m6vpvOmW811Ki9wlTniPLTlqPMYHZ
VkJuPHudDD1fU7XdtUXP/NEi9JDI1q3oNUqFnfI++lFP69PVPoBl8T7yMk8D/QjfpngaA6enRcal
PZEJlTjTx6xV7tHHi8kElXScALvltm7gyeLCAO0DxQvYL24IG5EkEgT9m9dLHipxDG2slfcomT6O
fm2+xAaiySYmITa1GGcweErWbpDA20p5b1mK51KkK+KDsrLdNQKIOcF6HFJy66UuPMjRTMr/2D5G
fd5gXyj3GeBL+5NGh+RF17EFaPUKMPnXKEW8KboemDyl7DgMradM177yhveI0QO3pHXOrXEEzwaq
vQyWKnNf8v7aCXnpVKNvKFeeA6eqt0Nh66+Wx5SnyCWPhBo45DIGUgljD/DsZLUkaue2TfkBKvOJ
yCv96GTYUK3RCw8E2Ue7Jqm01yG+FUb3ggZTe2jgGj5NDe9z3/uuM76kz8yIkMuiws2NiVcw53gd
xReGZcU2z3t5CNwk3amo8PYUItGbNch+O2af08DUisH3HPktBqR8slTkTtNJJyzziOgAvdJcBi41
Hoytd/Nm56rjP+heRd8h8mkdwCQMK0C7KqQ8a/b+Pce09MnyQ1gUHoVGx4I21bYm/sZOMnABh1o3
QMCKsg9XdWwOp9qZ0b9GAtW2wI42RONe9SFyXKW8nc1Y4NXPu71h9sHBHuFuhX2CQ0OPh62GiOO1
cY1PEXX2GKfLoR9t57lBg7erQb5tE60eNvjYEIMJlLFenq1MpP17bE/jcydgi/vORFJwHGIszmVE
eNfgHblNyzUsDvrr3aWKHPTeG8TTX1Nb+Xd4t7QaeDAeSTB6gd9A1AfzeZhWzvTYueprKenO5FV9
RvCpX1A+6ZTImCXWarL3GUBInAtIrpB4qkOF/SAmfvnacD9zCcNDMtTBisRW8DL/z5QYYpUrFGlW
SrVTGxA96drY7xyKIh+jNvvdKQ35W1kzRPRy74vpQnaXLnd+7sClSUoAK33ogvJR0+cetZiWasY3
JAs7t+Zt2/az4ii03Wczuo+Rtenxeb40NnnYsW7z8G1h9JLtBRQgi+55FX8MSHT7WE9De69Rnwxi
/M4AJLiSSNU+p+t66s5arlXX0WspWVjlWWSDcYGnUeWlcfeguGEUqx6WhUpIvcAgGyC0KHjg6Pm5
N6nm9CUWpNgsiOmZ/UuQijeDbdlXTPjQulo/39mOJOQuyVzI4B5sKUeHGj08mBZDasNVDMki/1q0
7bccbvJQfsLM8wVJEcx7kebHoTkZQNbXDa/7TUAMrR0W8iii/dhRqwvnsvTgWw+16GjzxeJVBZRS
h9q663XHVKjtu12HaqjvaKSLhmlQQoWBsWz0QE8wJSbOflbhnBTMzPekPBufcLkNROPCqd2WDGjW
eVkcq6G/UglFITQS5DQipTB5FCusDoy5KIeUFLNanhGDPWYXL2QGWHFVHhC087uqyQXyD+XNn3pB
tQZElueZv5UxQwHhQldJfPOO6acDTdUDYOw7/TQPPI3QE9Re8uGqDYpwvuJRAUEnhkIMR0JgmwO0
72jv9EB3y4y5hEdpksQsMpeRczv9x1716T4Fh0CBHOGJmz7aucNwjsGJ8FpuKuozmYcgKTOaTZLI
3wVdhqtN3OggbdQfWLp43E8Ii2h7MpFHD+xKHdl3La4mXeo1Tlwk5lW9VkwT24wBja4n34IqOBT1
1DxU+AVDnxfgEONDjkHGWcwu3MfCLZrfpEvcCBQcf+M1Y34MIkVOL0OFcsjmZg+WYB/RzNYbvW9R
rWhZ67zUtEzZN2RTL31MJ+4G0sz9SPfamorPGAKtx6kUXwcq7+6Yl9CAWloHyGN2ltMyv5nA6nrl
mvdQdJWdMq+OOoUlFhAVSVKP4++UK2BRlwiN+0IckU2sbdFzURQf9MqByCrQ0NFeSh+ModtqDSRo
aFgBMVMF83HH208RQQY+7NNTn5bZkdpxfsmGzNgTEpzdhM8tno4Z95MMdnQcGaY5nBvbd1ZWp6l1
nTFD0r2SOVFDroIj5dmxJyw6LZoUn1DmGxpWJOSyAseD1F0im1llrd9e7UQ7ZokZrCW1vpWXdeV2
UONvlOihUiuSsFCu/z7NeU2w6/xtlc+K8hg/IzTVnUO61KpCeMfsL35lHA9/GWcm2b2QYJjk8qJK
6OYTglobVISZO1y50c295oN/aMzm4M0RJhVY0zkaZhe7YJq8yQS5zUtnEmpL9+7FIKEZcAOFrrgU
4YbRS3SIGOlkUwpaudB+gx5blhgayZif+V3RvWqNgrHH0FHE7MetD9aGIllV3Gt7VmQj0QaOAJXG
JcRhncaeuw1jtSqoi58yatwplzjTMILg+0Y37zb1TFrbAh1UQzgecKSkdXb6CJwaoPUdGxydJN4e
QL/JgfZbGiEdTBFZ/s6UGR8tse8rqTNpQDP00Gb1McknB0UNgUcWtBAyfSKotFu4Kdu6TZ5cErjJ
KNhZOgjFBPocfQeilaoMUKKVQFpJhns49y1wm5sHLCWfwZUqzjkQZjvD3oF2Xtv/lJH6V4m29pwq
+nPqqAt01EaDbJjCFobpuOz/KdK2dMzEy4ycJzgsUKgg818U0fQG3MaVk/jke6Z4KPUk4Tl/p4PH
PDAuuQVnGnEHVN7ptBe49PEJQteLHp3squC5nBv3FhjuCrEWFQVNHPx6+Jb6TMppWpFb3jxKP76C
kUx5LuEyVT6ZaZ7WfKmpu1bt75yNr20BVjUV2UfZ9fdsYDhvdPk9d7nFshgwm68/+XU/7GKNgFK/
+4x6voPRpuWnXLefU5Hr5zSoX63WGmFbNmfbomRrVHdqyBWnh0qvBCuwFlkAMRUl7TURHzSDSWBE
qWtTB+Kznr2ooDHwGjDMsfLxwctjanm1sLaGSQnGLO0nhwZZn9LO9/oM1FqWf6q07oSyjEQDbBRb
fCFPY5FvJcOLKh51hgtUCdL0IZsmG5fcxLx/RpQ30E0kqTNQYMQtyXNqrAPQvgSPJv0Q/QBddV30
0YvlT8U2wm6GxKNwGPA0WzfuuBdKhg3CyQ5itk8EWvjFR7NHqGLzHxBU91TKAaBPre+U1W99kYJ6
qXifOaP1iIj9aAcNo/4M2UwpvI2VeQ/m6LwqFI+71AqOoUUCugDitGMQ/yFP7KOtt7B5/eSLpFsD
yBRY3OyOxf1CxUqAsHac6ndKOAqLTL5pc3ETxUAPxu4v9ZCSwEogRJKJ5DjMryIQ7iv6KMH67y9v
W39/dbtoJw3b8YShmzqTmV+vbkSBvpG7IQ87F58l/Tb+F/X4BH9rP/hNeewSIY8VT70Ut9++JuYS
ykq3qyX50Vn9GcPsk9K9s6Zhb9ZLdZN6cOmQItHEM9q17H2IL8BmGLJkK5sm6tqgxIn1ECSfHaCC
phuMH44a1jil0S15HgLD2JRKOJtutlo7mo3T05W8pkGTMgaKEeT43yocKru//0sY1vu/hPQswzBQ
ihtCtw3L/PUv0YTz05Fc7INeEbE3SHokrX0BzpRuqKC4O8BM47pT7sHuMfFTTNsxYJpr8MA9aldd
lv/O/0+vhmvYcgF9D6LilyBqj/Pxv4dX7+vv3/P0a/7bv/7P95xi+nj87f/+a/7Kj+hqzTD+TXiI
TW617gmp46L51x/Z1Zo0/y3pGhtc5gJ9vSOcP8OrXevfs05aR0ShC8exdXY1RTfnWgvv35IrwXU9
NB22JcX/S3a1Rwj2T+8QYRqURQEs8oNs3TANh/zsn98hhdOOHryL/uoCwWyC6jyWzBugUdDdYHrH
k4a5A9hZNi4LnXmKu14+hjSpz2/fWbb1fx749hUMUWj12v6SK1UeCsTuq2LIx2p2wenoE+ePTTZh
DoNZvEoCrH8/VvHRnKUm/rv7p48/vpQ66Cx7gvk2UVXFOyf1cBJBProsCyFCpX6sZ1UHGoVgPQZB
6XhOE5y2JwPL20WL6BnTBSJ/av5ixQunOOWuYR7NkBCDedtPP6fNe8E/NjifHWSEKKkj3gD8f2cT
bX2JHPDlbuSdlrVlYbaKwIUfe8uS+cvY2/VFY9azHKjPa4xA2LEcI6po17XdcKY4Nt4m07nEuoLZ
Bbmjm+Lyi2/H9zGJQp5FrsPIsQg2bWMUX5xu+CKJM3lqZ1zWAOoT1IPKztpsvE8BbkVZdl62JGLK
Tz9d7n81DjHna+RtHDJfQ9IW+IZpPBqOay37fxqHSCHixrOlcaUVPOxgUODNnRdNZzJBSEMTPzJK
tdOyZ1ldPkXZRHyiDmqdu6A8LQsz1UuqVjDzfmz86eOy36NDuUJ2RiE9GKBmJrsoD9L7suh6I73T
AuVvW7rH3hTuCf0YL784upA1jr5HaJc0D/CbBaM+MzqIkNPFlxgPoBEZ+qd67JNDA1mf5Dsn/0hw
xS7uu68L3TmMqRkgvfY3SPrI+4OKefF1gYvvz9VlW44cfW+X5uuy9rbz7VhN0FKHyh1gnqiPAN5H
ekLdeDIRU5504XPTva0bVMHg48z7f+xajvIbazwpVFF/HGrN+9++tHz66ZjWy8ixnWX+iPLuDcSq
a9q4IAt7+97mZFOuOieZGQQufSqMEcdY6bM7wAzvpEZRYjfgyZekVxB9DRRnBj28LXAqyp9WpSQH
IxoJNVgO6Sd6ASpEWO/YahJ0ZZA4zsRxJ8Wn0MY2CXDzgixi2gkSGqwTI2ilFpQ8hmMa403pxkdh
dygTmI2t/v7Stec35y9Xrosj2+HhbKMRFcJ9N8ZQg46BV1jp1TC5b52eQB2R+Oda2VtHJkRTEVwS
9DDmknJC9t9Ds0G44a1MzKl9TzsCruNNgMU1VuCVi9tUNNlh8rvffmwjr0NGtfHBMB6JB6g/6FYu
NqOu+2vfMTz0Gn2oThMg9nQ1VJaxzU1y1QcqO1WdtlcrwKsWJsEnXGG33KbTOUBlD/aZtINrlFnJ
kfnZdVkDP/73fxkh/+IvIw3Je0GfX1Hv3wvWWBXj4KbpVY31AZxEeJk7hlaSt6t2WYJ9Ly9qDjz4
sb58DJT1miQJPB2rTFBXRJTqNEJNmU90tyruviVRBSNx1H8bCofHmNace0AId6RK3kOiiL7wRm0O
pdWoSgLTILRpLn3i5BDr5SMzBy+nRMNRPz7+dICVKzJXoH3WxJysEX/Ut2IkhlaZfcvU3owF1Hlx
7ppK7TxXdndYbw56dFS/eQDSPfS+JxVDS2ZJdn4Jy0T742Okd/nFKHXYXiRJwW0NiuPf/7m9Xwe7
wsRaQ0iGKSxXtwV/8XcXoh+3sWm7vXfS+95ek71gnt4W5dxRXlaHoqCw/7a+bIQvzsZ3h/84ctlo
CYcBoZEf3g5ZPr37MQA2EcLM/zITbOfnf6WkzbTSUclunVRrL00LSDBOsBTandKBTMwskh5QISKC
LFOnps7WgignSoPznhiBeENdLEr/OAgcdH6UDoKaZdvy7XlhV2X7x3fe9rRBEh200rmHy4+Rf35F
izH52R4sK9srJt7mZoPXIg2m07KOW3I6LavckiZJOMTDqHZqP5opMF9BrnYF/BLFi0tKShqJo2sQ
AN0Zgfm6fFq2IZN5cc0gXqlovAOa2FZt7F3qorcPeh9T0mBNm18CyyfsAdM/TIK8969WrguXl6tB
9dq0LN17N/QfPBH4fWzhT6jHbAP/xHwIFBjqIG2Sgwxy62HZZkxGv0PFPK31fGJyH1hIsYlh4bIQ
VXkDeysv4RwGNq+1vkiYh88fC7sILw1jGrw+5a1PaIBPRfB71s1olSoIzssnrOYe5ZzG4tb8dY+i
Ip+vYprGMgynI55chDAOqoFNaFIk9tyeEmtdN+6pnjUYTsd4ZNQGDlLFq2fW3inJJuZo6O3OkOmo
k5hE/Syrb4t6cP845G0bYwfvXEfHqTvSchrJ3+3LE4ESGynd4ZIWFjkMy8cWM4W9A61zp+0JpLO3
0PCK+SCA5iSvGfYXNPgoD5vqVcz8oQR5BVYb4ktRcf53fRirP/a8bYtDSL3UVFcincOXqWIW9LoG
1Mp+9kgkVPhBDT4hOjoCsNpG+aNMHjxVBYng7x8e8v1bTDgGz2nHdC3miToD+V/H8Kk1RrS2LXns
yL3CFgiQot6OYe3ti6aHfW9acFgHbHdDidCyKaZba0nvBee6ODcjHvRlNZZtt29dZ9z+2JsTMq2H
enUcPGVvIuJfNkXt1k9TFZ54oua3ZU3rFM9Gr3xZ1oDlUIsQZbA1y9DcLtuWBXOb7VgU401WdocW
MNjUNYWKjCnB/7bWUCF9BD9YP3J0r2OU0ntro8bJeyE3Kuxk+C1q8mBrtP2M2kyMR4M0gVVhNeE3
V+9/A4GhPWVm/hzm0cXp2/Kaxcnem8TwsCxoUY8PbjZ9ltRfoMv9d7uTmwIhK/ljjoZn6e/PlWUy
cftlyMEc0MXT7zqutAySZ95NuFpLm2pzBviUCdAdSnTZpaCMgPRs/qiFKC0Q5wf5BVi+vy0LpkTh
vLpse3+4G5OItarcMr+YXpSj2ArBibz7mcs3l5+h7GpuYDW8COeZhz2BI5+m5GIs05Rl27LI+qgn
bnI+xgmjBg1jYx2iEpv1vOltu/X2veW4H3vmnzrwU5c1lCrNhTI/RcbSgkHaNIhdQKxDoaepZ4CV
+LG67HEcL7mO6e/LSlVaza2ZF8uqluICTUT/YOmQT5dNbzuTbmaIDj0chD+/8PZ95pbGpq1jBOTz
3mXH2w8Y50AhIRmTLjsKBcjTDmJ1KhSJzrWs3cNU9uoVZ+nnQhFEXbeG/Bjkvy9bpdnVWORLtKfz
QVHmhXvSErPdslrbWG+9JE82o7LdU9ab8gExL+DoutL3isGttkqkkluyHynmzLuXY0qAfyuRhycH
kefVTVU3rVCCd0etN3GKz6vLnnZBcc+LqUXsPVexHL/rtj5lx8uycOdPElFhsREdOKIebRG4oBoE
VtKfM9Ovrrle1NeJkQ0ZNBl4BcVUc7vsWRZtwWh+tXwcRsPZk2fz5ce20ZL1ATsFqd2RHj6aGEkA
r5jP01gYz6QRb1xewE/LWumQo8Pv3F2W1VQjDMevICAsqz4Prr3R0rlfVs3us08a4N0unJswrP7M
neK6jLtsplYTqoFQD/MHpZPesypbXM7zMfS8cshY7PjpuC66aRkhSWGm+Ze6BJ/nhK72wnwpPehR
g/1gXvVUSPgKA7PDsmpY/CkzYdvXZZX5/cbQVX/0evKk0/n1sCyq5XneZGB0tPC5M3BRkGTSP1lj
HU0vUcoDD6Rkd4wqQ5wtsqBok3TUFXtFrnEZ6d/icIKbjcbv3iHL+rEAsQKAPrm/2wxCTh8qkwbZ
L0cP5atZMe1Yvp/S2go1hJEjQX5XU7PkNTZOsc0tldo9pcBl07KTfgndnwLrUyhb4oSX3URhclnx
FXvK0+ty3B+b5mPGWHsMISUzdhgwOzv9j0XgsGrT0dlL7ltCiA8V18MxmvAkHC3XE2eMd/zmqYHu
wCynh7ojw7ZJDP1pWegoETmx/QQ0km1+b0Mi4DWJ9gWpsA+Ne9tVI3Bs4Y3ZegicXQUm5WhLhR4q
eSbX3v+ed+13YTNXQp9C+vqAjdaPjfwc1y4mUVFMHwrX+dQhQyegEEDDvFAtsw7i3fB9wWifkwub
OyePmci8eNuxbFv2LjvsgnLR2zeIogtOhGQVyVfTa4o1aRW4+7M0FEDrwGhJGcWounUYc3n4NdIp
OIWgtm9gmYsbyv0N3TEHloE1I83m+eO8baoK5wwJvcYKMh88b+vm45a1cf7q8n0YTN4/zIflu1mf
xVtJp+JuU3N3hLTl/PL6qZKDnq9PeittdpOje3eZPsVjllwgP8c/FqWnauzjNoEggOoeVet6F1kO
p8wMgkcd3tJBwouYa+MOpOCGt4btjsY6cjY5EsYXs7fds9sSqYF9eGAGF6FAL9HvxejR0TiQb+WS
2GAJgrTjjUYE0caFiooedZDPcYwcPiQHauO5ADGDBuPDgnYoMIIeQqP91gYa3btl27Ig/XWjAF5c
ljXNKFDWVlBpGSw02yBuum2RmOaVBESF5gxaX2TPr7csXw8T1D4a4P5KT/toXRv2eM2zaV1kSf80
WAZpVzaDkW60o0tfkWTXlt0Wx1sNaRxzx5S15rbOc3tFkFexU6PDqxnOKazt0AzoLCigQ2PHsHFx
NKdkqf/9MGOZnv9U2JhPJG0sl8wRQe0YNsKvJ9IYK7vH3FHvAreaYUbe2Qgck8D1eSy9rNP0rPfU
rZ9JZARvkMRnPGM1/fxQkmz29jE0SZlYNpZuTuJaUhPQE4cVIUplBbuOT8sCUoPc+WRwBKEzo/GX
HW0o9h4139Eu96GDGTCoi2E9zrfcBPPpXhN0xORpJLEOncWyQN+aXXo4Uiu6q+d01EngdL4NI31x
QpZrddEcXV1CyWJZdYj6od918ujjnN8Wk2+1xzKwqbRo0Bh8S7VHL2bA3vvWqTINi5IkdGDJCe/N
DK5nakwHNCDi8PdnQr6b2c9nwpTI+ijkm64rjHdnwm5tnawYBKbRYEanLpgYGgg/35RdqG8EviAS
hl3Fc5fwHaJBm6sGVCkQTnKzS5XetIYkuCYIq60zUahZLRtrsvLQZs8a4B5zD6kgBEMKTR30ufkN
jRzxoGu4H3nyiPJCSTI6EbyNb8tFYK+Q4tyJ/QnuMjPK2zzA74Li2tVVcc2mYDznpqzuJZAXw/H7
Z7Ma+2dLRqcxgOwIbjHfImQOzsU8HeyW+d+khyBF0nlquGytUi4my4nOYR57d3us98jtjUsZCe++
bEJvnJxiY3itTWpQq2UbUvVgo0iB3i6rbwf/+X3ZcUMhKRz3IxTuB4K6rn9/rt5XYeZzJXQaLpwv
YeMMeDfbDj27A1Ls4FASoK4dLHA7Quf7566YgqNWwT+Z5tU4AFvlwtaaB148Kkzc0AEBv/TculAs
gllxMi3sQlo1IGn2Pkvb9b7VZbvVjUT74KQRyXN/1j6zMJxrXHNer8MIgxaD92QJG3G+ar6FekS6
F2BQaxrUcSh5Z8ytkiS3dtL2ang5ZLCaWbvBRjwdHEWpwA21ZgsKQZ08mf68yBNgdqu3jcsxfhtB
b3WnfYTh4kQWPRXJebGsvm1DXIsv5W39bXfaJr+HTdlBgYsxMwwt+dtt0YJjj2aPiNdvTcxgcFcN
ckq9WSvBZSAjONtFG45bOrz6sU1xainfqx/rgpRM5nGYIR1y0ww9dgCQ5v6NpIJPjKcI6MHwe8Qt
hec5QVRU5F/+/iownL+4ZSUtO0/SYJOO+b7o0kH9HmXrdrsszn0IKJ11aCXzzW1luedM6M05IEF6
NRJmAUCJlPcm66ZtrKr/oKzoT7DCiTxxo+fGIbfLKPCcBDUu+qwZnwpECHYzVifS0MNTSKLu/BRd
FpFZdDtZJZ8Zkw23tuRPCMu/u+bexAxgynh2zaezR6iRtuvObglPMemlqdlHk2TFH4tlNbP6B2gB
GF6avrmMTtZceKk+hJgz9s6Qgyfq0/SJ3Cd7lUBUI5QNPDSQ5GRLmsC31tOHLVOEypziy0DUYlv2
3jGwTRuGqbmdGnngRNAe4wlGMIxzctLOOeFnCE7BBGZ6gKBd4HY7WQi8r9CEoR+U0wlSjb7B9pit
mefhQlVRTTQ28WdhWJw1Bp2XGn3N5cd2ihN7w/aDtZ9BD+kiFPjdfH0YkUZ7r86OLXG42aaap5de
Z9KotPRm7xQVSZ26We/U7NNsW1Lt8XWQ4pcHJgTHdEvqGO4Sn+w3rsdjFng+AGZ8xIqpA6lBIHD4
D+acGbA3Blznw8SIJOKtd7aToCVsQraAoud1BSHlWJNkzDi6eQ4r7QsKqvK6rNUTXkbwrdM+8EN/
rTH62Wuc5XNfg73pG7sp13FTf2Aa0F6pvtcfpkYz9kg7yDyZqFWs3f6DDgO6HoLqQ+DMHX9UAEfP
UiM5jP4GBiH033kRWWZ1WlZRsTxGeahmWd7X2XtwyxOJ7SR8obpHgvwU4tao4wnikRgvkw9yE53N
FIbOjBHKTIYILAqUeP9U9PhVqERR2+HNJ1CySRaMK99Vt5lBaXXpimbnNGPzn9KenkYaayc8lDBu
5s7gshoMd6k66wit8NIM1RYXpolKUo04UvDJgHjqUZKlHnxJ6V4HqTxwk6waE0gdTVo7ZRJglQ/m
hjDYcVdIkKBDCzi/igW1aj2eniM5EHMEGi1CPXdJ5nzNqZTpptRJtnD/oXhrGb+Wen782q6gsW8x
CHBmUcDPo2liU4NMKavbNeCEds5k9x98g+DbWNbfSZRigo8ykj7TPrZHfNsalP1lIedPk2bzmDNf
69nBCdR6uIap/g18dLZzgwmFs6+MYzuY7scpBIKdDVy0vBZP7TySMpIUqWLgfI1hOezNuUK6lEkD
CqH/8Fva7wpay2+JZdLFlCHQoTnzyf9pziBzsyVZIex21WBosM/s6CbmRTUquQfb8m1x441JmO8C
xY26rBoBqXGFa93KAlS2ZXrBOUBZTe5z/9ibfXeLMeCRQkL+naBMdST8Icb01bp4cllQ3z4Lu3QZ
hbBWdqN/lKWBSgjy2muPhR25rXezOs8EvEp1OpwQT/dMRW6Tfm8QNUbe15Yy1EvY4LugnsJrJcKx
bpT803XGTIx0dJrS1j9MsP7qkqDkZ3BBWNLQ0YT8+scqrDSwNSIDyH+mu5rlQfljYfpkIhs2vL8c
DfsJbT5ZrB7pfmw2C7AVZR44Z30AmuICsFuT8edvBku5D3aXEHsSOPTlGoCtIcF1llHh3wnqh5i5
Mv1EzootinWpd5/c+NNy93dJU2zhl3CHxP/wO75vqs4XhCcQu9hzx4Ir/12F06gGmsguHhDf8+Se
4nMpmDNXeEc60tjbLq0vyyIOzGTVdvzOb9v6pDLWukhNhL5ZioTfM5DhMYAfu7q5CiNEkOKQ8xTB
DCI0NI0FpekZX6FPHsGfA0HfLSwHbATlReaJt+rNwdimAI1wk4N9XpD5eQARvnYKkp4kNMQE/8DG
w2xzMJVjfgyD9FAk1S0AdB3POeZ/P7z4q/vFc/gj20TC6EDg3s2xIax3+TB6kAZ6/hKK7IaLXcBk
bypD/Q9l57XcthJl0S9CFXJ4Zc4iRUW/oGz5GjlnfP0sND2SrXvHrnkwCt0ItEiE7nP2WRtcDRQq
qSDk5SBGoyrMO1F/CNrZTZ4jy/LlmZbgeGVoU+FcMd7pBoFCV8lhFtRxCy7ajhaVZOuXhDKIB6N/
y8IcJABpLyo6GIsUw25so3rVBMojvms9paF+vbEVaev64HTgai3G1Maq3m+Vc9r1r2FhLO2gngj9
6arLbP2fNspOhRqaX7DD3Un1q4cYBWao/peshvYfsQjHMnhqqrpukuH4dKuEVcZf5XfVyu4Z5SjT
/x8xbL+Tpz9CrIm+scMCWg86iJ/RzvSc8No0yYGxvbO4gwfP4Cwax006UdBsM166TCB2gl6c2ifP
s6UdTtjqfmzreoMWdJdPcoZ88OO1nqUPxsjMUsHzWLEQ98alhRmvlG9U2xnvyoyKIwovJmtw5vx/
uUr+/e5grqohCpNNquJ149NUJPcZvkGUpS6xA6EDb3Uv4x+48dFSDRlIaqfC8dcyQ76ZPn+rLbu9
mzg6lEGtKABMntMRqECByS0RcetrrmXa9GYAJdLKR2lEluPaKAc7DBEco0CB4w7APORh25JmCVyd
ik5nqw1KuPWHhoL1BkgF4gXwGkDODAph5kU9s8CoktUhA6HFSYu3hg5Z2YQe0/tvf/461H9fDKjU
HFlV8XizLUblvz83xzyV89IgMNV6uMigurdWFmB7HA+iu8zyumvuFhc/ihgR6mq2LZPM30ma/J1r
pSHN4CKSr3v9oFc2sCXYoW7W+ic/iP1TTkZC9pofHfqAQ1o17cbngoYvSSEBYnZ5afaJdLKNsVz9
+W8SL8bfYzS4+Wn8yLw2VYPowO9/EzHSoFRxhl1Reaaj6IT7JSkJSWtDO1R4hu+yCJdalwFvLdjf
E/G7mRZO3NtzTDe3yAd9eDdSfyafMECYCtSjhNgpdGfBxO/+WNiNsSRA3czVlrJS59BpUQNmzesP
4BagWInVQc77Qzctxq7ESB6cH8Ynu74B8iBlknfojGSR4FqP9gjPq8BrjgbBOirqpWZfYcO+aFT8
ns1Sz4jurtK8JLWExp/arE6nIEdr90pFzNmtu+lPhSY2CRskFzezStGkrQ+U9BRJVB5FBaFmX+m8
s4rw7bYoG/9NkUFd/Pln0KZR2OefQSXQhb6Cgh/188/QIL9DXetP2JNg6BdRguCqLFHM5/Hk3fam
ju2Lb5XSqavB6aIkcndSYx8I5wHUaPojbo/2dmTss7WArmPNpx/EAtz4z7WGWNuskAtraahauBu9
aNFITXjopkVYDg9pquFxlwzNMbDKyfZPWfPz4sWXFZc//7Xmf/y1aPQUmbG4gxWMmPv+MlrTE99q
nIGLGZcbMCMeRQGNAwYBGnC08iDbuOjrneTH4PmXIV1TJ1EcwqJbKANXgjRK2jYsm41f+v2xtLad
lCWn0TTbVQ0YcEsKfwnKPkUoZzZrzdKINXb9s4Xh4t4vElxhsrKcj23rrB0Ns+wAeAzzZjxK4mmh
Utcz1wrsewdvQjJOi6bVHax0rQcnYHIlFhlWxUeoA0dcT/OZouX9Suvq4U4bhlXSltG9h5+L1dnt
OQoqc5NSIwghnykUjuv1wkzHJ0WdANVjljPzVnlw+ZSFKmYWnAglm8sUvPoscgGI/P+/e25zyyJ9
oPDVf44rqHVELTPa9JVuKjxFK0B3SfM10ot2KalDtMOl44APb3gH6hzIZG/ba9uxw6tZtc2hrJyF
ByyymAww6rzwN1YiNArYDVQO8+lxTHPUsPKsyM3s0RixN40gJC96iqyxSP1WW7K6EcOAkO94N7nG
BoO2s7Ts4qB5NJkng3HOnErfalF8HrpGYSaZ+Vc0qBixUmGSV4CQJVctb6PLbsB/oiMlQ4G4sWun
RdFHyRof0GOQ99qONBEgS1xZZ04h4dmuKsM664iUJyVlRI012Pel6dr3Y7jElxiSW6vu22Eoj1kQ
538ZdhnTqPPTbW4oEBHQR0w3+udhl5OHA4E1qVipfg5NuE/uLa/8nvRGvA8aEKuZb6krvbNLCubg
bmmuvAcx3mwqy9BnxHeCM/Clh6QID+R413kRJFRXOOpG7syOAitM4jO7eDFqI1rwAMeRgrGTqmvX
lKsSjOK3JDOCY+TJZ7QBwWKw42bNQ/e5bGJr18ZghlUpb5K5VwCMyfUNk2SP8KHtzk0PUxor+abD
LJ2JeIcVKdXBHjxnP6btFUC4QjEACIBQV9f6ZJMlFqqEG65laTjLqYRn/nwti6/r09dpkcTRbLQy
tsWd+fvLy8+SpkgMKp7H2mQ63cHPbnJ4pk0xzqWIWVhQSP/0dvGadUrI/AOwT9ZaNQyhsF13/MYT
ACrAImJeZoVKGOjJi8N1k4ztpVTTCH/zQrrqbplvdH1ZMd5duGXpviRMq2a43TIMo8BQA3HI64kr
Pah7866IqmONj/yx9BR+1TZ/gz6x//Mfbkxv5d/+cMDNjqIZGlky3ZI/j0S4mzJoUlxH5mislHRo
9n1XaNuiiY91EQSrWpLVOam5do60xjxoqN95xtvyfOjwIC36mrKlOteu+GOOvQ0xX86TTe1p5zrq
5BnsdzTrXdwfyTeam8KhBtN0/VVvxfFdARjzhHxqFZIeQKMQGJhwFcFWZlBYk+sAzcfjZ+04wxsf
qD73o7ooMWkx+HbeqtK6UOsngdYb4hWs3hY/my69JljBTPLhlDq/nZ5YqJKd1TCmeOlheUP5HVNO
ym+DWRqG29IGpqSU2UM5xbmbyaqmLhAB/Pk7pqrl05dM7F0xdM0xGRvxX/4skpEMXkEllVKrPkbI
hmgyf85gGUcYx93jgWJd3YCAa2JmzyQ8hoNVurDB+zR/TiFSrm1mfiu/9Quco7OAKjWSu8j+ngPP
ww8E9b1BkebPPoeA89afkr6ii9Kyigr6+DlwYomxd3vbJrrfjxHn6aYMsuh677emc33s+t5vaviQ
iJamVcMmxhgAHM5Q7/hhoGvJSXZvR21677TUyA9Jj5fh1BQbDCqrW3REmAeZ6X2u9vUpGuWNaIm9
JpbvOkwNGG/vJ4L5p/Dw9zCBnU7kphEoOBtIrRMVjP5YtF5TACNn0VA9NU+mkZ3YUPFy2NuV63NZ
TTsmmPigOsmWvi77Vx1q3qyoDGUr3gz6mGgHgvhP4ZCjfusxlZ4pyOK2Yme5dkEuyDYObVWt4cEU
SBe0hu7FaCIH6M9I8H/qCxvVhdraFCQXCwPeC02xoWsgd0VJeSeOSvw+QrCobyiY5QJusYwUGQNg
L8Uh75GyU37LcPh/m2JjPcWMY2pKxR6eAWgTZ/mfzYzn0EXsJrrskbrSKq8uPYKxkipZxLgZWPae
cywoeLUhvWNjQjUhwbjbpoqE8W2T6CwJNWdr0Umy96GVxy9xOJj5yWlQEhrNxRtNJd21xDLWf75l
tM+PJYKqKMt4DlNnofKe+zxfNDQoyZnaUgxmjCuDv2VvvS/8UTo2TuDvEg8rBG5bd15b3l1Vj+M8
iWPzHr8KonOmH80yUyMQVff/aG0UPEk+ieseVjL280nbMf0gWKpKyLadPGpnKfL6g6PhLSxNk0kX
b2cHacEzFSvfcXy9c2st2Nhm21/EwvO+dmOen/MRdWbK1fqX58a/8ndkvBwez4xrFRXlnf4p8mTw
P7AyxpgrrcpjaVHaI9CRKZnlT7ktWcMJI02RNoeZPqL2T7SNn8koRuTm2OYpYi+TOfWUy1B9QK1T
lLm0Em3d2tFAQjMg+5rB52gSnwEEDACQVUCle0z5RN7HC6ElO77CKzuLHqPegayqev94ZFHXfZ45
h7iQX7uwiZcgTNv70MYtNxvUhWtV9j21hUHfwpikguqA3lzfVPiDzlSFWxX4Qe4M97iqqHeGKmGZ
EacvYHm1OzVVHp2+Qkph6QQpdDJm1FsfYp/yUbhP6l3Oi5rCdfNL0fbj0eqs8WhMCxetNTbTNTwf
VJmztHKlZ791+XERsO0Kt/Re9Kpftw3PWm3wGfFFw6vo7kqd2Yla2EtxECUBw0yu1P6YDFL6HDXr
xOykZ3BB9gr946bNDe9aA7aS8DSNNUl9jalnXSLrDP8SMPqsrOSRZ2DJTRaKuKNObG0qdftlamPZ
cZVBNqlXIOaSVQc2bj+8L8y0ssFeOzAZVA9vSBXgEOUJ5dKc7ma1t9Ij9lgFYoH9x0L1LX663nnL
C3I3hNki0kzuU00KclHhCnsiieKdbE3xTiUeYX+bL/x7yModTZ5eU5kpmcj0f/+D6ljrYR8SWS/H
vgF5rOKqNS18QGxUhYFd50IzYfXRh9+ht3dkcyk1eXotsGRbFH7jrkoy0Fet9RtACMFGrpzkigi7
OwxpG21tqprnBJcckB2OBa0YseGHpNBMwh9I69y1IoEdmTU21l5x+30MBvuElsk+ibWGAMUafR7V
LNMGsUgLuFbW4FjLURzqh6M5D7qR5wQDxVP3Vukhc6zGHLBujO09P4l36fBYXbl5C9i3TYqrTh45
JDo8a5U22TZahk7WJWFD9S2rYgHdI8QSG1zGR980oiAelUJ//fMT1v5XEouAvWmJOYRpMB/69HBR
h7EC8GHGK88hBaMXzjGnGOVoQtVZupNHnWgSH1BI8VKccBy1QT+qF9Etw9tG6DYdIBauUcVzVBPd
8tZnE+fOieHMAyNML6kqW3NXMpqVFrfpRfShYweZTCB7SfDRPTYKj6GFpA/AWmCtYKaajufIgbJE
9EfGM35nQFRGctnqZyfW4Gx5hj8zyA/M5FqmRrFDfC/WoJnegRcL1x/9quaquKtN++E48ENt9e5u
YF47S7MkufoEt1d1Ijm7mjr1o2/gKpoaY/sE/fVbVlfRtqTu0D8TyOOXCMoBlf0AYANw5NPQtngl
ouHelBC8n0a7pU6+Vatj6/fZIRuMJ7uUNfQvaTjHNLLfgWUgh4OG8Gjrxg4ymkKmp82OEa4D0Zpf
KV+FDtIgE2UYKAEkLX+Z6eAK/mkwyvTGpkTXMuSpuFH7XCSm52kuaUChVsOg+0dPt1ZtXeDy3iTl
ppckazUQMX01i0ctycuvjonlGZNYd5vH+vggBe4ZVnb5Va/Gdq7ZqnxUk/GU9yiN3NB3llpWOfd9
YcHOSZrulSHnw1DC6JrFBb80ThogkseT1yrGFzTWNogt1Xvw6hilo+Tk2HzWC7KH+dUP9aOOI8xJ
tNImydaOUsewDTK0pQ6T0Kb1weOh8F1GXirP80bOTgo5/A1XtQdbI6YKMvceyMVpj1OLoGV0VCqU
z4UUPLRK9M3uTRx2RAvALpF1ly9lasKzcfayVkYz0exs0nhF0s6ddNDODiVzLvHmr0aDHZdH7Scx
JjsHhFI6wSzJJXMnIw3Ad4EFHGeCg344wd8G+RA7ZK0ASc/ssYFOTa3lpdKA6caW0X6RAqDrXNc/
Ggkzqkiyv2mkLWa1TcojrCppiSx8OEBV85kRN8Ha0vvPh6Pn08Xhftg43/SKcbOduPEmqaBOeVZA
mV+UeucyCFCe8nY5YB7lbTECS3EMcfo9E01rHTo91W1IUpdGpasX7vV4oVVN/hgbQPyTZsheeX+8
+Qwe36gT2XI5pP4Ms4Namlj2WofUKirNf1yzuK8GBdG91nxLKp965d4J+l2glD0qItai97UeUNtf
QiSK+a8rfSIMUH9GNNpRHOdzIUlq+mNr6RA7m8LtFoaPf2sfaNYam0v3pPP8ZpYVRMPKJHTDxUJ2
bhHz2kdAfC926czB3xaF/VAVZOI/FsXUdByt2vF6hmv3vxv90dH2xgS9EH2iqUK0oR582ke0P/bu
ckD4tlLVOOxy3McGGWQVNU+8B+pppCaGa2KhB82vzY++WMI2PW8eWtJCxSzxAn4BQ/0au2q4KfMg
WrVYyrxmeX22cZy6x2OyPGFDjX3x1G+Qgp1riTIg6/b6E0bFBXhIpTVXACq+d60GKiZVKSTkmnrz
New4RShcLLrGxIxKrDLRw3y0UqtlPEXK+57SZ/glczEiqam0BJtEPi5SrdLYRX0J0THCJHAUk5JB
Jy0D9cOsVrBDFdxMh6dMddJDK8f1vVtn0rHXa+q3+hoMBl210tnLoY54X+SKum4HHX/PTtsMBiw+
F67BPJIL5UwcttpUBPm3Wlkod20YwdEGYrSnevOrnybVpgjkJ7m1TOKzcg7vdwIs4VHgYNgZ9Pjw
BihnAQ69JeWD3WT617ou5AWEb2/TUkS9xFSZFCsxM8retI7bq6bIt0TJb2t1tRcLeZpgZJ4FuFSz
1GqvTAuxxUrrKeQ7tdvY33WBn23EBqXEpaZJKK/l/4kli69Jc603tfzk24F+KBaYhqZw8DReu6Zp
F2T2YaVjxWUp0JLyadh3W1X8LmUKSiVDErLFjHJ7Lzb/so9YjcH6+gutR6HQww9dik6jD9W/3JX/
fv3YED8UnbwXVGeTaNvvo0DelZDqPdlZEioZlxhMEh8e20qfmb23kFMs0FAy9+Av0/TM0C5hqM5a
h6hdBQAaF1qzMTqb6ee0APoWrSNJYsAQ5KRvR5d4nVjVPA/7DgIMZNDBnO5Ep1jDeYQnsGEtYj1e
EypGcDUtMiPFa1bzrnJogTN2DfVJpqhrYRptf1aqzvvLFFfR0S///irWeSxZ07wOGgojMFKCv38X
hJ57eItJuEZNPovGHN3PqHzzysC43BZKp6w9ncFYqGsRhFAXn75IBxdgOw2EFr0zCIB5OuaYYjs5
maeqK9X9xylK3rFd5sA+nc6qhxHSMsLJGyXP7sJK0Xear1Z3xrSoyFLdJUkB4ajSd9lkryi63vuD
1J36Y8xTfu8btHbTtIGyDRTfvVON0rlrZCyIdL3AY2lqfmwYJDBssKVRx6nOnRqBMvPy9iq3Gpm8
adFqHgYlUOfRz06rOoQBsEhDc5YqdJ2iL5LJ2YVnqXW918HXBhB1qYyzOs0sgUvIffHEX10cUhWT
gpE3wauj4qpFSB5Vid4HT22GbXpZ+a9qnw+bvPdl5r8c3hfE38zv8uDXV4jl8CNla9Gqan/2NVq2
KfVLXjkyci72APBcn30jX4qNoittAZ3lfZNCKuIA/JEI9CHBnImtt0XiX+ousY7iA4xBStaaU1Ge
OJ3SNfXiOi7wUJZJMEVwkAw1KNbiZAFE5uPQGdQmsCej46WZl/rZNqQvMN+NgxTKBmD0sFvBinIX
XeWZV7PXy7tY6XdlRgYQiG/w9b/2FYdqavlttBWL+HU7TQoS9Un3m3t5bMLv5BofdWcInjwj6FYG
heq70orCM2p/7LCmPfgbW6XT38BRaZFJTj9J7POIK+OmkvRxI5oB3j1zNx3ib6bqLarOrv9xlfBb
b47RU2a24zJFPXjIpwX/EWxjpg0EOr6FcggEI/DkRRkFGCIpcT/zYVdGCGuLdhGNbcwzronu3TaI
7hmJPadu5u5Fiwlfe26o8vY8Zd5FyTJy7PEiN0ZypWZrK9W69ox0gtRwipOWaMoRuVNTCQs0lf4J
HEiBDzOPl7PdSpgZalUR/uj5Tyqj2l5js8FPirfoRjTrqKr2ecAEujNK7MorYH+9Z5UnotvkN0ir
rnIr1ReiqUYFU5MECau4pcSNiOJZWVu9jnUVEwwfTfHvbZ8S8HVD/dzs477FpwcMrmHrCzsxQMsX
xpk3uPo4tUxwFGcgZNojctXbNrVMNbEtp1Dstq0etP/HceKcuJRrj386bvp08Qnvnyf+Z1Se5Xey
2XwdjXu7SfNvsBLixVhmxjGoIx1YQaItSDDoX2qrmyPLUt68AFVOG9rg7QYp2LmB0q5c2dSejKjE
VJk9qj77bmlF+dAXkr4eCmOgisYPrmoTpjOxR+a0O+zM4hddH42llpePY9BRT6K3CIfKUAK4p7UX
I3KYTVBx8qKP9RMvEHC7L66dVd5MNqRHs2/NF/RfMm68fX8JJcNZSU4yAl7lNGZju7fTFLqvfJyG
smlOc/w4TVZO8ii5dPYgT+V5Nth/OJdTIpcW/yVbyp6me4hzVRLThCRk3GDGmnaMHfPqR9z/4k5G
0obwysTQ1UqNqxoGIzgShkbAYoHXB47jQ6INtceSqc0MWcjPptgqmpXV21OFY7tNncrbDqNGYsUY
YKOOSUsJEd5Lm7zI6nux0EeMKcjpOQhTDc24GjyfduZAlZ6XS/q1BAJylSkGkAs3u+8cN7iWQfIK
HHv82lbY4dlJJJ+d0lfJC0f+QmyIuoCpnCo9jW2Q4A7WR2vKHp2XBkim2EGXAsZHHZMYptfHW2kb
gFvJKuQp3fSzNO69nyGJzMOz4+0lKuDQ9syMbmjntRSmG9ALPMmlkJJKcBtfJVn6kbdpdi85dYje
svP2CRfLNarCmSN30aM0LcKOGJutpVcT7v9jaGCC5ajundihSQl/Vn7oHcXGbCh8xN92uRNNSUrL
RaeuowwmS6WeeX+RpPdk800Ctaf7mvI1Tfuc0qQKOmBZmDpGGEaJLVu/SM3IfDOY8yI5bbWLr5bl
1sX/dU1FU/aohumr2MP0+3stqSntMNvHcYTqljWB+qV/X/MM6Yfoel8Re/lGp35577qt3EV6BcM/
sf3HXieVZnnkpvK8O9Ypcil9alK5oa2zURS8NPlz3Vhk6goPTy59KXyDJ1zZ0ilsEqptMdURljgH
R21wzFO12EZxmJuA7Tz0DNQaJlQd1+UxUcKfizzMyMMo9f6jP9b4wsUeH32VOR5MOW+3cNqnMt/3
44MukdZ5JP/gseKiBmDBZElZ4txb4p5Q/+yT3EbapFZDxd60i9gw2Tgc5djffnSJtTz6BhtcuUPu
4tz2TE33qcANnEoh67kl8wh4XX2xDd/c6ZD+z3mcueeA1NA8laVg3SNjkmYlBezLOqTuRWwWO8aq
BQ6naDF9yXVdmiW2VB0DN9ogJnNup0FVybAvxijYtU+y0zbnVNAHaKlTK/6tpYZJx/Vnnxwjas6Y
l1YX1HDVpR1O9sggM5JUYvhmZDt3hdam5yhtjFnTkUAI1Sg9i0VlOObeNZyDPMoY3GBUWVnKgxea
1b3Rp3NzauVWo/AAxojX79WzaHk+4NO+LHgnThtTKzMXsRPH2GHRVC2qLGVANItUKV5djzlUYSTR
mppGGI2q9MOU8vJ7FhGbUlssDTzNRNM0SgenSoxDJDGDTLw0elU9LFamXXF5+6eREuPBbkGkx0Fk
bu2gqM+ONKmDUy/9nq5jm3C9rmjqSsWjbWdV6tpHvUaV09QsVG3dpyiCgqzsj2LN70HUzt53LijO
wJ07QdqMS/ttZ3TCK70YrH3JFPuUTwu3TdJlJufmXIQTRJ9YS4vGBg8X3CIRH/1io6H7T30k99u2
cg3mdVOw4uNMuPxJJ9F324Ck4eNMQ+Ppq8LH9QaF3dck691/BiWF3Okab5iX4RtXJ+EVcZeFms23
d3lqtcyrKSdo+2J8ej+oTjPCTo3x5iZIzsVBNni5VYPEcMkT6btWygD0M6w0vXJ4CeIw28mogRbk
M4cXJ2cEHMSVcfiP3dRpt+T33bre15jtU6U+9Vu9me6Sxns2FMyH/FGvnkYNQTAR1u6tCN1lBiwD
nWhRLdwozb73LiycMOq9Zx7awaLJNYOUnI2ZnGyMewoZYrwKIZQZY1Db5KPt5hwW8Rnv8OqHnFcL
bEzMb6PqGrPWjsNrr0rDCuZPu9flpDmoecEkv9TKB7R6KO9x8fvuY7PlqEX1w/SqZ9nP1Ocui3Hr
TAL/Lgx1mMVpv8H3e1ilhTp8sbGIRQuFmEbJNkPo9qjls+FLmH8X3a7vfOomRePNxn6s7wsH90PJ
7KqN4srpSxnLJ1I0JWE1M7l4ffCYg/59caqQaaLaeivRhB2TU0Yl9ac2aYtH6s4W4ujWE28fOLhV
kaYvTiJj/NCG2b6NtPS+Cgj76EpPvV+Ya8+4c2BbVclX6vqSSy119wbylueAyu9tkOPrF1rpo4IQ
n7gJgqcEw6I5NpcQVFVFCcGFx9om1dV/RAtn40aHPB+3R43gjuj7WMBXie4k3wCihPxE9FtTl+gn
LkKYSloV8swainoXNMHwkvvfQZcDPqj64VDENaXOUzd+vJBws7FGgdQNL9Hw9n/uNbrWz3MFw5sG
qPkpVfFg03Cw2gDLtS6eZftrYTUL9IAPyL2YuhpKUla3NlVVycwrqIGV+tG6FG5qXYKhXKENVU44
almXVsM8sqvx8Ju2pSOUBGscD5I14m7NVHtfm229TzstW/MCHc613yD35S59chWDCESROW9mF6D2
d7ncmUFiO1pabwnSmVlbbaDkJI9l2OOcKWcZ5bM4ZrRWlW9Gxmtnc2zChZF08QtGIE9kwvQfYX5n
MOWepW4ozwH5elTGKvVWyuR/rQ3vW//P/aRWfwFMVl2DonluzLG4b5NQPfqZ6897lQrwFAfZWZ3E
+qkY8+iiDfY/EUmf10EdSPTEMi58Teg9DoqzFfubto4ZV2Wb3Dl69lqTmLI870tuIQ3EYadboam0
r03WnUiV4/k4RE/DGEg7PcCcuRpH6zWT67cwDsoL9ZkGr0RnnGmqb792TZdSKG3HOFyQPWQsfCmm
/XnjJUv+q+O2VslAq8Wb7kv6K1HqLLBPfVzzc7ieTjZOs0DhTX3TwtVwyvZcXN2mlthowuO/rVU5
OYCgMuKN6LuxiuJgrNdJXdW3M38cJw5WNVieyE3ymMIIPR/AQ78veObU/3dTQbOzB9f/84gsjI3t
CKE/cYI3u+vkI//iR9uAgwiIKtoPU7NMdXNuqSUw56np9UO6DMYBkdTUNIBYrcpSx5t7aqp6aG9s
yTbx50njR775EMANBqRiq/gM6pzfbq2iayCTRHux62BQHuZNGZTpPHHqJ48RgjpPzY2V60U5TGls
2JhLKHOJx/lGNIsq84+NkT2JljrtERsoiNvGkfeiz/GrGDfkmLGMqCs0sLgsSTCdb0cUjb9Cchhj
jKVg4+hE8l0gm/e6GzgvSefgMs3Ff7bwp1qHUjPVrzfqsRrqnOx/lj9amNwxJs3G7xpzRnHXoHj/
5XAGYyPeg83PwyWHS55K3nxpKAEK4ZLbSwp844DIEmAX8u4nFU833AMiaW5MTUTROth4xVuJrVpp
9IvQ8MaN2Nrq2J+UsYLYZdo5r+qXLPXLO7VP+6ce6k+uVxTdFZrzwKB01snMAMENFBDTs/REVW5K
/R/YHqVA1JC4Emp/xoLPYWEVE5y+2Iuto59vPOixV7RI5T1Y6lt3ECjKDs8qpLrTQXiIp+S7JfAP
0ykzYGgU3LdLL+7j+yj0yRhJEgm4KeQkFuP43KRFfy8aPR4yaHHsbiMmoF4+/Nw/MPyknGfJM65M
Pdah/rXz1QJDJ9/yt47jycsghW9B9h3/zQ4x9SGlmPCXPonXEPl6tZ6LvbFw0U/qtBAbSqpPDpVm
zEW/0hbyvkJ52hV++tDXxglDQ/tUanX64OWg5VN3cNZiI54z4TbuiRaKrQNA8G1r2v5Mb7pwD7MB
V2kpu46NEe5Fl9SkP9dE30fTdew6ux0mOv/rEIAQ8oYkO5d2iVtKp7yWEabQtoLTK8U/yquntPs2
NPMHv09laA4jZtF+oLw2HtCEYpAHsE+ue4kz6VkcjmlmPM8js2IORdA6y71untdhvI9GVXuWI1yY
czV+IOuinQcckMTL3Bqg+ysR9qZiL3GQXZnRXmz990FiryTl55joeMAwfmomm0kr/dEUa0JRKdZU
34s2pqIgNEJfaRQZV+nHzn8+9tOpbgrN6XM/Tm/xVlnmSQVIv0VCbKStXN5W7d7GnqKA3jYmubo1
eRsGC1d03jb9ckAyGemmRVsvRKdYjJ0+ZsfbCam56fC5t+9zzPZIfHresDQAVc6qABAeNrKdfEp8
LAZtp1jzqOwJeyU/u0R/pWfDxvSyt4/+26F+wz3fWTzHtDpBUpI3eXeizl40xKGW5k/QFXCCiPv4
sPL9zGQGvjZKhLx66rqdT1Nh3w6eeh9EHk/ymuslcqToRB5ilGcTG3FwteOtJTaIRVkXW4rKNQr5
2fej34LwcEpa/TvZ23Cji3N87GLy5c6LAPHULx8hVqvGbRe6DjTrY+/b0cxpqE3RanV2a4tPaKm7
P1Wped+ZeTtrEJIuRZZP5PuiyrkLXQt265T406zCO+q6d/nIBaLJz5fioNqPFYyDGuuOAHTy6YB6
Olycw+z0fEmRWbX8OMn7p5ghg5mQx+qAIZci66swd+pjEbsvAdVLm1srS5sjZiU6op5pa2BNPswR
Z62mLaJPLBLADP1slBNUcrKazLW0/3Wz2LuYDgEia6+DUPpyO6voE2cQuwS+Xez9OKQE7v2DxarY
WumDNqNk0FrW0Il0zWr2/vS/ciVXRkRCdIT6EhbGMPzIBy4PB7kcNro2zqFiK7UW9rxG8E/dKFtE
n2klVNuKNuDbSZoNjfDWKbb/PHkADWpk6it27LzoCRoJ1THUtFyDzD1AE6lPrh3n1zpFwKxIEwgp
TaiHaPOHcaS65baxt6gYxXlj5RhGdq2NtDsDAV2IjeJkeNU2c/Ks0Huns9mR7wENjp7ERnEQxqJw
esqXGlX1RmS1nNQi2Ect++tQme32U0arrYxbv9j3I/r+vv8v56j/d9+P3cTae/9HIF70Y/J6O7do
3f4fKhSEJrkLCixDGISVFxGF6czq8h9do20HpHPa6iJ2hddxEV2iJSI3TF//60Bxrv9h7LyW49aZ
rn1FrGIOp5PzKFmyfcJy2sxgjlf/PcTYHm2/3n/9Jyh2o0FZ4xEJdK9eS97598Kso0n/L/eSt/kd
db+9DLWs8nb7f9+LJp7o9G+XXCjv9fsX6ibjs1vOe8o5x/TbLSOl9fs3+Mv9/uvT+Mu9/vJL/dcH
1A0qfEp2+MXu8q3VOOZVaaCw9tFw29goZq7lBhJtce8xET/knPRYuWIu7bB36ANiO9olVX7Ox/FF
WhN1qudKjDEsXWF726GWpP3WWROGS97GS5/s3rkgmT4sFLVB4lIXxqlO+DbKGdkGfptABTpbsm3l
ZSbD00b7tRJOefRgZ+EA6RTzjDsAGpu0jo5EWz2nmn2IkL18dMKIgSbAnZKhAX73DSl7+qLQsrUM
kRM0t6J3E9JUdls2rzW9/Fh4xXiWrtAlW1iKaKE3uvsoF+kNJwmYmL7eXQN0dhuYsO2l9MmVbZ3B
zZkU7ubum8wnVFDPrRuIqyxHmROyebMlS1W/LTmn1BAVzXOydDRbpdD/jLyVuLr0qaGrI4OiJu3G
z5FrRKtSmdyjRsMwZ4zoJe28936EnuAnnZIzALb4UiMWB10FXZyBVscXOahJmNyugiZv1pB1FMs/
J+bgoorYfVvml3cLZr80gffR0zTrwv3tvrPPq/Vl3fEnJf8ht7Ag7Y4KJc2cggWKLZOnHqYaHCDP
6NFeQ8Hx61J64zhTdJRniYoaZbKhs+Py5pUBgVH5+hK8wI7f0N0O860i6XMCl6RKHZurDpzGUQ51
mnrHkQ6aFsqZX06RKeRboPPxO/SH9pHgwQ06JWI7FUwempCW2oMYmr23OXmX22Xqw44dNv2u4bRw
qQr6vXtoWUqjip1VhsTftg2dctE2tWNvEyf7XnBc392mh4amEiVUz12u0+4xBPlMdhd469t0Uyb+
eaqOBUTPqA/K+5eeuTaNweEPElKEXO+jje90KY1cMHJLH3wiP68UUx9RBVeTj0ncW7uqQmlaV3PS
OkGWIXxGP/6Vjn0wsbAC3F1h4YTXshpeWjFaexk1ZA4LOpX2c7Of+4YDeADtZo1KQ7NU6TC9BDXv
QcsI2ttgpsJd1PSYUqj/14QMdjXlnNhRetDptNEW0ufpuQmX2l7eQ3rud6stm+Zp13ztHdqnklD9
oNQqPc7zEOSKPy4KZ/yqR4q/feeTl9UIZW0yJEtpeb+XSVPJXfAvda4s25oNtENOWlINwGoRnBPT
CwD/Tu8HGabHkAH/2+80mbXmKdsu7catKBluNckvnSFxsVbZrq2BCIbPcrJHs1JO8gmMCyeov6T1
uLzVL9DsTK+zeSt1SNNSpvcm1FLvzT/W+syiJ90uGv6+D9T2pmeKxfqyzNp4pxrh9KzrmXZ0eEcv
5Kz09Wl9TFCGuUoXTS/mWm1smN1QJHpGzrW9dn25v8dnPUCyNlZzMKTcsje9BnAsR6Sm+2SRwEcn
loTPJSud/GL7HhJUZkH6OBgw7xPzlZxNA0DG9kS9bCWnuyDOVrF0zjF/rvv3DRPqUctQH6Z2hbKk
sdHMWYQb/kEa34Y2Wd/swCrH61TsIs3K6LuYQ8Ca/gyRxR9LuMHagCsSXamQE2ap1N/C3nU3ZRzW
kOIb1W0IDNStQFCN9B33Ibk6q1zodmm+TUI4m0R3+w3QUuPNh4xgYdbBeHajXt27bowonks2KNYD
k/Jtal1ykg8zrVT0NZhZpfOC0vfkJrsoUOptr5vJi+d/+/9AR/4tpDWGfgOh0RfVBrgPSslCWfXw
5w5Rn5BiKYwbRkpu5eRA2fqdn6pCtppQdziI3DvHtlt8oXUGHV9dSz5ocEOvAKHYfHdQY9XHCo2h
tBZHkn3jtql146plvr7KfEqrXTf3JVRG9oVq9CWM9RcVfrDHttLoBBeNtZGZeds3KYugtX1G4at/
cx5up3W4zc+9TReTPKXLNQ1/dptoTgDc1+SF0r+5FzJi00LrCv8Sp9l0siI4SWiJ6uAG7OpnlYz/
bNwGo3xWoqCeqwnMl4GO8nFFpzBp8UMV0JSZeMVj4BrNIw1/DSXyfCf/oTGpbthGQmsp/0nmACFy
3ZnpXpoWnWxyUTSmzXNhFDvphg7w5yKNM/epjROaC1PdOobG8BY2bvA0Rmhcl1Y3bUpUh5BYxSeH
KNVi2J4Rnb77YMM6GN7gnuWq2KVNDBjA+n4jH2jlTg9CHVryXzfS3VBbVQUvmruvSdV/ps6jRBjM
gr1dkK3LDGYv8nZwG0EtEpykTeKdppWYAtrYiggy8znIQTRxmvlHfgYZBQr3NtSA63dBahjk/HHM
8TIyzHgV52wuvFU2fK6Noj32aEuGay9KjtJEVobzjdl+oOEVtHtWigc5+EITD5mRrUnm9Gfpmiqr
OQRD/1hYUWmdbZFbmxCcm2sk7iqptV1kocCQhZW+oX95/OwgXFob6adCpMmOJOVPt4g/tE7L06+C
s8hRyYxm2hP9Sy3fOhVF9dnsWsW9gMvcyYimuyJ7PB4aXSucZTt0/Nv/GOit2qFTt+5FsG27jePU
xg+7f6WlD8hNP4mrLyrx2RZBtiSre1KVARFa7Yc6GNVZDgp72NtV6AXRytKyuVsobY59ChKODrD3
D9zKI1+ORtImrroYhhR/OTpQr9FDxEY1pf0DKPJWCLTBkdIO1nKyMA1Av2qktXBQTnvpUwJ7bn6J
6INx6dM4Oa23Yh9kfm7dylj6nce/VK+CJ6ox3/NAMT8PHntIKKjRlcoEgIEIAkq5IFZbD3molL7V
1gStFTQqAk/eOe0L2jt/m2MdUMJP6/g2G8tZaVqFcr6Zv4MjSpOPQR8HsOAFP3I18lBu6IM1Leza
S+ub4XGMxbSgo1F7cWsnf/BUZy8ngxZXULeLYmjsJ+nKkuh7aYjkLC0XtUWLJUeRqtHK4UlKccwO
1E3YpvnJ6WqRruQlNAuTmhrH22wQdyguRSovhoRX9lDFNt0RiQBhU36R+3MdsN+ym/1VB8l5CrI6
FUbP5+DTpirkGDakhmI075dySjia1bN9nU4pXL1L/vbafRNEFXjhrF7aXeZ9peS/0LTW/u7VCOCY
hp1Tsiopbv6ORVy7Bl1tuDIWgLH5oVBJUoq6OYm5hg6QaU8CpftM8QColj92D2qRQJMgXH9nx759
rU0K1GkvukffrilygspCsxZ8lWHr3VkXdGo2fvfTlLNNpuu3WR86xcVQG+U56kBKlHpSbRRUwvd+
22uPE+lARKQi8S3364Nl+Mbb3yKy0PIu+dQJ6g/kx9P+jQ+A2sRsyEHmwy09C9BgAFH+x4RMoA/a
q1zEJik0bvfRw/DnAiui3tnYMRLasjxc8fa1LJqBaF547sS0gWnTeDNpjYH3A+GYeDaVgX4uWLEd
yt5zTfnXIgNVz+e6Ud8tGtCmUdLqWsxNzFZN27JngxxCEbZbhbLPuQyq/7WVtO5Wck0/t0aTJDXW
0ifZNaXvfh+UAALaUgmhuzAF/VWbl6JW/UNYiuHqQVZqL8qgBcqW92elwHebUArjkg6n2yK/d/tr
bzjhaUinXRRWdrQeh1rb1174CZFeJ1obmjJsqwQWFhl8W2cjFbI2Wjib5Z1BqfHTXCptK/phwnUW
j8NVhsshaLXXIYNFPFXRUZ0/DvlLqmrksAi8mjTlL2l0mbPQTCe7+WSwjJM++RHIYPoOf8bdPk9p
G/O6+2d1XyeXyHuJr/C1KHCCRCdTr+xT2Gr2KRhHErV3W17puZ0vIncsN9Icgqz8GRMth4xWf7Z1
3R6Mx7NqlNSOTLD1F3seUiVUVhnNzMtRzkinHGpAN8gaeca2Ekl/qdquu9xWG86nAmroJUJyaE+o
evSxah9qWkIBSFbqeWr4/KV7ogi9rovSvUWRxf/QJqlCGXBSntQgPcqoLi4EDc7quKgqt1iFXVov
J9s2HuwwMx+62tPgKOHoPbvM2SX9FbrRfZ22Z+mXQwEH3dIbhmZLVRjujKidNnSizurpVYKa4cBX
G16kx7svGbL6MZsH6atrmhpkiBwSBGGXbuLDkugGpX2ZlQJfyqiBrFarVdp8B/1ohIO19uK8fx1T
87XMDft7kdKehBzfp/8MLXr7VUEz7DtHUHK4zc/QwKCp737XLHC61zk0n+9a/e9di6b3kJZEaxbU
w4MOa8vKqTqxLoucvensy8eo2dHBPlKM+eWDvKg+j6gYGnOEDJNDVA60gSrFpbR958HIwuA45MnT
MBnOJk7Q7kyhsjlnVq6d67KcxoW89MbeWxqqaFZVi6LuzZnBV3iW4WMM+pFcwLCV0dL3bnU70xPF
nnasRyprALHn+6Yzy0yn6RuqOtrRJqX0EzvqWKfcgcMToeYDkr/iiZYf8UQXn09ZQ/OW0pQTmq5O
i9Yoir30sccRT6l25HhYPzqzAT8TzfYIZCzknIxKA09b6W2qrGWInMhU5UlTPR5B84/ycvijaUvf
3H86cq3jVhuS/vbT5SLfpIcoD5pxd//pdLYveq2KD6oXvoS9Pp3lUJngZRYl4N5ymJUZ5gmdD4H/
CmdWikLJ4GaOQ6DelsS1Yu+8KXxG/1Q91zZCkrQSwl1sIEcGc+MUTsNFDnbrDZcop06AcibpsH/5
7TJYq1HioDJILlKm80RsdkfaBg30jIGXR37bHf2Md7cRxOlpUEL7pM/PIZqxrHemLzpv5UTIWsqQ
v8XdfRXlBn2ayeDm28mhm69cOqWQVbMv6H30C4skFZRadvgc9lF+asrh8y1PMScrpjkiYKNwkL7f
EXDLhM9e4DX7KMxg+IU/5MEUBqLzYTZ9LhtgwLqmp5e0qZVd2SmNSzMpmfEFCE30Pg1YGhzvhzTq
AZYceeXadnpFimKDBld+urvk1ZTH/3RlaOz+8Lt92S4V33iE+QbsNl041CULnpd9vylk8w3QsN2Y
o0hhe1W5rOC32qRWYj3YQW89eLCFbszMK5ewyKNV6UJncvJLeB/mEDkAJIzR2+m3ehrQjGNAdqwX
nGGljmQ0q30YcUTnRWfs21QvjZUGp8xFJVj6ZFgIUhJalNJdylRa11T2PvLrlz8zblH5eVL5lsfw
VD8B1oC7up70VzRmESpHcfjRmwnZocIQZ5pf4Uz062CrqhU9PxMH9My0vo88T+ctR3O6D1katCeQ
fp6+ieur6xvqUU6yP1U3kQ7PGNIDh24eAr/mv1Fe2iPE4PIqy1IdpPvMEy6nR/i4Nk6avTq9wa6S
9P+xrmA6Ar4o7J+XXvWJqi+0HLOgDNKlwTYqe7Ro+Ly0rk5e3Tawt25keFuDDPIHV0uvThV0X72C
Y2pWJ8NDicDr0XfhnXHoPP4arOV84CGh4EyNdcwpOFBtgiYblEJPE6WFvETzSXRjd/R6ct28GXF1
dv1z8h7mKwMdqWFSL2XIfYKG7GJS20OqRPHR9aGiAlUYH++m9NnzhLySQ+ZPgCGAEJMejYxmlUv7
j6B+qh79rBJHUinBk59GP9QRInNpTfNpn04KTXTTo/T0Xaceo9j7KKduQTEHvXis09V9TWSIcNlX
AUmt+a5yiLV6T808ukhLtT374mv55n4jemScHUJZb5lTbxsqmddqHuSVNW/oqGeZtwl38OmGnpKP
YN90EnWVfY3M0LmiytbsaVaCxPRfy0c0sFaOGJGOnWNvy13DeAiRNjn8vJuDAmMUgwExAsRaywgy
k1Veww/kz7pXyjj9lMFS3Ex7Z1JQehngX44EIk9uYE4roX43Y1U7ZRSTzhM5zmmVu7m2sniRrSUk
x6st/yKm8WfT2Nwm4vru2xT66TnhCL7luTf3edAPnbQ5m8Q6/yotOaQO1N0LeTn6HegwPYSDw1XO
9xB5FethhmbqhGqChmBpOdUfTaWxntPRXYyVazzas9WFqbOEDAIY2GxWjWKhmtqfRTfUSygGy03G
FiIGv45aKm8+b19ZFnadKQCZ7e4SmY3zOASRcy15vt6CPQ5hRzdJviVyMomcRw4hKYJf5XPnR6+J
g4rTQk1a0AVod0gRj3G2pGCHlPgQfAvopxAZZReEH/gqB6vbMhmThepfl80SH47wOfla+r70dY+D
bgNs3q90+L/nS91UQOkLa/feJ6dluKPxOPaEp69ktBz8AHT7zYY9lnxMm7NtmG8mB4dWGZAT1C8Q
SjtETpucXdpNds4IBG62DCVJwClwFczDSAWD99dA9Sek3xNyAJz3wI706jszhoeSlvTYAZT5rzi5
QkA4yZuOh2Pp+NZRyWd1rgkBYFqUaCwyN0poDidEy4eTroV8436bIhSKAPRqxwvgkd0t0JunZQyy
DFkLXPjXGss3rXU6wh7TqPDsL+QtITYr/TK/wv7kXRtdfbEh7zjYMFxd5TDWMeTZerIHkch/uPR1
ZoYmXMt74Z2z9vSXkKzQAa7iv68Fe7tSIHJIoktcq8VqojfjgxMKqDIQ+vKtSvlAT+25a63poSgE
+5Yx8oFrZQvZIGn3mQ33cFo/QmNS7cuhz7etE2svVaF/lxF0Ih4po2Ufw8zr1kg8GUc7C2syDbZj
7irfq3d/pTW5MZx0MwlKRU1RLByQ4+9IUeTMOxoU26lJt4ce749/B04x9C+lF0NrQB1nGzfWV2Vm
K5GDOzOV3E151dUt3QrIRP/hv8d69GRvEa3+Kl0ROXZq4ZIB5fftdL0H8gnrtPQLv7/UQ4uWcl1o
Dw09was695O1NGlB0x4yaKVowiy/3F3yqhpGlMjZHYdIrcE2lU983oBXtkXmqw8yBL4OHgGc7pbS
lBNqxivBVYyVvLkxZtsMzWBgfkLZR3H8YM3y9XCeDZfSFSDv5oEHW7JCHlhbqWVT6As5LQONsTiI
Ab7j0Ak+j2ECbZ/UYHXccqd6I5kqJPfGWYG1lJJ7WeZ3dCbN0L0htIZTW4Qfa6pKZwt07ItfhMHK
mPpsV8ZT9xINo73NM0es5KxAK+msp/4XOVnyeDxpSvRFg7Hmqit2fDXnoedQxuPfLuA6/DUhr4Zq
FLt45G9bmt6EVJ+8CgfFPk28T+VNIMUCvi9v1U7hFgGq8AS6wDq38cdCjMHRhdflaM+DvPqb728h
Q9rSWRhPq//30qGF10Ho+lpKMjW/1Zrupry6iTfJaWmTv/4p4JT9vrpPZGrVIUCsacgwEHe/V6yO
kLm6aFCEg2FB8qW6+T7sctBsiFssB3XK2LNZsbJrpzI7wvSeHeXVNM/AkbcxHTDcnmbXK02F8q90
WsgGhEj1C51mc0IuqxLnhGAWOn2FeBq18UWhgPgpcTRj3Sdz32qPSTJ+0aZeSaNdFxzhwklWUKN5
T2Kytg18QcdqHuJMjMVe2lavQj/U6v0m6vVo70hTBmmh7SNLMMffLqtavBp2Mu41raTWlxY+dfg+
cYAbwITFrgbKhbLOEG21/OMwW9J1j5Om1VrpUrG74lhk7r4urPYVwGK3U6K5wag2u086mHeXjciX
HhToulErZaYEMZ743L95SJR9yZqcd0U4pA/UmhaqqMOHyfHpm1d1IZZQckyrIIhPt6ppM1dIZbkz
ztn+D1CRSkv6A45oC3qW8mVtONrSsNE9CBJ/fM7VejrSr4uoiOp9jKMhuQLpsI4jUtcL2OiaV5IL
EeXbIKMGi5lAx7Kp6AIBA5+aS8sdjU0qu7BUlSZKkTW7bAz9i/TJqyzT3gLTQzQ1BFTszK8eax5K
03Ovlj+8plkvDnc/Ypb9SfHdrQyA673fdzrEkmaleI+BD6gwRpKHRGHQL9y6R8NybqptojBBsUj5
REP5FUou01lNRWSfNLSNqDL404YXRriSqg9FblQLNaSByZoa/cPog82Q5n2269zmJE05K021odum
ze0k/oceipKuCeHvLEWfVqGgqdN1sx7aDBGjWEnLZx4ZX4fIra6aaJO3bjf0U/5ma6ayVtkm82r9
NjnghyTzBOBU+pHMaXOnpmgoBhz0Hlx5PwawW0AKWED9iSyZ4zXWjQEjDXrYdIMYrV3JcBFWlcW2
s5/QoILPwkp5/gWh+TDEXkg7Lt3igVVEH8BrQXc/+4IgGBAF+TUrr6Qv9xU6IBxaHxM99/mY9X45
DtOwceFOhFUsQPGzCqcIalMF2/3emRC1heZUwWfY6Pum1Ta+b3bNQvoyepca2J+86hYjnZql6fuO
wD/8feVAPw0DZVkuOsRjt8ZMI1DU0yPKCPBJ+5mKfqQTngEPJesAVfilEqTR2a4VquaqoUWHJolI
MIqq24hMTZ8nkdsLlfrEV0+J1j7kYf94jnFuBi8GZ2CavEL4CaVL0zm1yWYXU0Q8x3qeLrsmFCvk
5VFQLZLC2o5Udkw2yocxjUCQ2fO7z+UbcaCzHaFtd7z0biZ2Y2QkU7+gh6fnlGUq17hplOvghB8j
EaOGN1vSH4rEPsScXCGmzNEF9az4CTBDAk02WvXaAIZmqssuWUbuiwGHzUMlukugWtouLFGaTayK
w7O8fDeE+ZvwODffXePEzhO4mDO3NhwRy56udcizxY2VfmupURuvQ3d8rOGCOMTzrAzhbEWCTw3B
JLTgnBvX2SOLdSEFOqoUx0KV1o3pBW4iimnNhoel8mgGiv+IFiWQEF37LC3pz8rIRMvC8ZcoW/m3
MKsbuqVaim4r47qy9q8dvc08zN1n04LQNg4zbWOOfvExHttNToX9a6ggamRH5nRRPK860z2sLOXx
PuncRcK38VM9K+gYSC8e2jRrj/SefAwU9BAzczC+5LG6r2XpNJ2QYYCu+nsTpVSn/DJ41WJTW43A
eq5Ja7W7qStMqG8jVAsG40NtmtB4SdZZVOziQwPSY3GrFXgjmbA/7W6eV8yZgzZJyIPJ9cCX7XUx
+dle1p0jLb24nEqOQkt4sditr2+rivJS60Rwk7lDcLiVm7RAf7bpRN43ZWs7KxtKpq1R2mi5lT3Q
Pa3PVlDBwvvKhowsY5MD2NSNj2ZswNqfxd87gyRXE2TJS6UE4zYAkLnP4ilYFRaHC2eWoDJJMLMT
R/HuIG15Jain/nRKWw5IOcdr8DzXkobzMTfd6gacMgs1XylaHK/EMPNzje4VmiUfxuquARUxJNOh
nwd5JQfPQDjZjsNucSNqLjWSli3ae5I/uad360a63NQ8yIUz89ZBXDBIloLfvnuYXCX98z2ACrhA
BdtNMW9hshbBSlVqV0pbDjc7tGvoXZPmmxSAKeGFEAt95ry6CcKwHTnofIA/nXz09sEvOz67EZZR
0C7jKkWPamWOYX/tqrpHBJMrdL84+Rutspa+oFSRnBLqOKL4EPXbe6CM9sL8m6gTsf/DT6bpXJqd
uQ286SG3i8+1JhoOx4HxwSnE53xIIoTsJPWnh1JhHAxbGL/1K9Uxa6WEkfECngAUBPxW277T1E3Q
xkjfUV/4LK8EjeS3q7uvuPuMGko7S4HUuS20Ry8ZLoFd1W+eT62/cxBclSZkLFBGJzF0aplVvwGi
mAnLs+4iTcMHFJW4r16TFVcSeN/lmsqweYZVrr2SQdAxxsgF8riTZq21zxmA+1AvlEsz6PFDPKoZ
MIn6o7TkIGrhgwQ0zF2gdN5BuKZ3SOfBo6bIi6Xb0qRAAZ8018aLixl4omkv5qwo6RppspSzIlSt
iwjUR2ndFlxSt+5eQi/L12io9msTZdWHFkjOJqPbefTDKyCjs6LG3rYC2X8t5kGfonAH4V6+GOw2
sRYkPYurocbDvu7Uj1L8S7pK4Xn7VDM+22War0YzgtgyK0vgfWp/STXtVFPAf5auzh+hEXXd8OA1
aQSc5ETfSKKvXbWsD3JAbMbecpaGJkXEB7cq3vpK7TaghOqbVAzMAkjFjNkHUWgeHO6ox8iBF1e7
DtCi4bnxy1dUEHwXib6Xi6Z5pZwsWN5n/v8sp1xSrchFckyOoZZtYsjE5eCqALkWZTjVi4z/cOgb
mAH1BgWy0wZM3QKk2yG72engJ2U/QWshg+jDeMEh9Bfn1h8TXUCvtIuATJ/VKKvKE8ZUR2V3kocP
ec6YjNLlSWR3i7Ehr1ZkySKyxPhQOhVNf0In4W3TOLyA+z08W4XYNaMToTvud2/VxI7oVkpEB1bd
W6livNlsXkKzsD4I2sCvo678kG51IhEIXMJYT+YwrjURxit1zuEL2L52NIt+QpQceE045/rvEwho
fpKW9EspcHklVyEV8UlaoywGzMN9EhqUZTA2Oxhw+wOt0f2hCYKfV1o7vDe9ridDH0dPbjU5Hqo9
QIvQTvsYVmO5T/1ufCi6F2pYHTKM847OjoCHTeXE63d0eZvZ9UtdCLQxSDxW+7gMKEXmRr9pAeXw
ZjLjA22qe/AHwbGHSXTRQMf9kLf+R5dGy48gJcctTSn84TVehKKO3izQawppTUya1xJIB3XT6KOb
e+NxCMMG4DKrPHgKVp0LkHaMwhcDoa3VqA/dcRpyal7zlToPd9/dTCvhFYu7zXrXFPpi0j8UtWiu
iVIUvO7LDCIkaITNcfhMMite55YL2EZN2NjxJ5+2ism2FcBBXAfdS9KArGszGPFuszBOP2W2t5CT
0qX10SVJreziA2KCzNiKq3JLk7uoHhW3aRa6AVmg21MilYMDrhDOboefOZb/xCBVvwFce6nVpv+Q
58Buhthpto5uVAd/pt0q4u+TayevseMFvPamGSdTGm/G1PbbzBDeutHiaO1BYLfqJid4qPJVjU7x
1a69hJKZPWqbRGnEsh2z8MFpBU61i9/KQclJ47FADlpqKgdkfR7n/0ixFjHvsqoSB28Jnk4Jn6Bh
zLd91nwJABkdtcrc1u78tZYlLDn8npjkt7/wf1W5YjZYx4kVsrQ1pWq161zr++1tX9TFN35Osu81
MGo0dvzbLMWhKc0a8kZBV7OjVNbZmgd5lbihdfbGTF1BP2Mt035Kp4V03gM7N9tVIShL6X8XAnO2
swU7+V2NdQtyYW71LqTTUDur7Ezf3GcCkwrKMPGIbdKpXZB8hrx2KHZDjmCCtIxudPPVbcIwiZkZ
72sQXXse+PFpVLfNTXMbPDVK3C3sHDEcxtIJ8xSXMD0NpyE63Sw5EZnjGyQZQLeg72Kbn7Q/8uTo
2GX1PXQqkk6xMzw5vdZvfT+y9qPp5lefh9cKyuLws+HUe7kmjcvHpCj5e4NuN/WTH2U7dhTK/e4p
MdzvglzKUbossqsX13b30hqRgnrybWiA6s6K1uVQx4+6/RUcrvqoV52/1qjPrqRps6tcKIaR7KNZ
0CE6s0G3HpP5euiFctQac6sM/jozquitjyfnYNU9f/VF1y69QLMO1IyRRjOHEE47hZ0qWhU36Qqt
ov6auFcfSomDl3fiUDTVxoK5e+9nyDypml/sNbgEl/lMeg+NCeJaULqO3q62o9fRdKp1Nhc1wc82
6OC6zqwUEDUga3zUJOdDlBym+YR0N+++oL6ORRLe5rQ56j9D/1heetQ0i3DOp4RHT3Eujqe4PMFJ
gCXrMTbFKZ7C/CSvRG5Qw5c2+LL8xNl6OjoCrVzC/MYDNXifvK1FJmevWcqXng76Lki+aX2jAe4f
k2tQutGxCmERbTJbvAG2vMpTADR7Hx2+ah8iJEQ2YRD7e4gIGuQvRLLS0rF7GwOe7jDNlWd/VLo3
YQWLtuvtDx1Ufde2Gz/JKMOsvV3swEInTYtD9cqlnWcvzS4BPORoxePoNHQxjt4tinJrtbGbEPlS
CMtiso57uzHjiyiDaK1MufWBTRmYz2IQP4byhVem9Y8bjx/Kyq0+VhG8Z0qRpbfV6qAae9I38YVt
5s/VlR6lPKeDfF6dpVB6RPbCnIq3RGTxC83K6DhksbWpLF5I2QSrKL3LX4uW5n+n7KyLBufkOYEi
G0AdEzV/kaoI8s+TpZqwdBbVwXErbzcMCd1Rqa6vytHsrmnbKduZvZYEQFKc7CRXNx4AkcfM842l
Zen+m5NU30BhlT9CYO83dp5BpbbVGtHBCMaZViVnj2xXY3/sBqc/KpygKARPe2lZYLdgHA6KuFzc
Y272bS4zEqj15uW1pkE9E0IQIM1bkLyLX8CPUPdoSfodpPxy4K8pvNjDVXEjcZbG3R0CTbiEE+wS
debq2z8mZDCCtPpq8Epn6c63dKwyU6lGReG+SuKuocDQRMaSt8kZoWvrNcjj+hQFdOyM5CFfU6Ms
d7bRQTQ7z3pQeq2LePK2cjZqKncR8Jw4ytnacZEFdPWH2mspT4d5skscvjRFCVdyrYcQym8aC1Ie
oEGhs/YauklFIrpTUFRnD4KrYNkaCGT4HlCQMnpsNS0i2cGQoL4dw255uUUJq3gkOegcI1HTvD0p
0GIqtRHvZbBcyyEI4v7GNDf3uxgUsdZ9p9srG92xgEdRKLYIYBVLKoDNmVor+KM5xTT1qbtGH6Fa
+xAZPDvx0DyMQbemfA9v32hRAUt7V9/LYIWj3sFQYdEroC88+QUN1PBlfG+cMtzf+y3kTnn2mzaf
vfTfN8+//VnfVkcvdncmMlxHOUx1SBnnL2ZgxjqHHjdb3OKsxpjlelg33S/fLbw7Y7fQ16DtsoW8
uZrD3lIisbW6VxA4VtnLeIiz5b0EMclz+b388Hdbxstqxa2YIW01Q9EpJcGeRwFlX3THF/0sYWm1
tVdtx8FpFloPWEWjlnv2E+3/KDuv5riNrA3/IlQhh9uJ5MxQlGVJDjcor72LnDN+/ffggCJGs7Jr
v5uuPqEbI5EcdJ/wvrR7yVSckt0Y5DqVxXV6tbno0Qb+BqgXfNWpL/ov/DxQ4UcadizoUIFgO20A
ettK0dGwP5+KkT9cMdRqDTWzV2jPBafd1y5yvkj1Vp00vB4sc5XE9i6JbfGUsi9QU1dP6f5896yj
zD5SYeEdpScX2sWnqYnGV+m/NdKhOnlG6B3EaGdZ9glQLLGtw8JAb+jApUqrru33/YtvRz+LUdYk
DuSxuWfmV3jff+fL9ecuMRQK+5u3gaMdQfLmRdS54tsq8WhN3cV+25zETS8MoIbEDtrwcGrT5MLR
CbDy7wMyj/JdgEZMIudLKKc3ez8HS53pXUCHdg//DSPdaoEYIxRVgVcJcDx5qdjiOhNpNuAyfXaF
YZJoiky9KCNBpU5LaS7pb6e1W9BWyLjDFV/rC/z4O4CQQAltornAEG0IRIpGMVWahA58SrRQiDPV
bD41g/50kLZuA8bTj4b559qeJ5Ja/rl1aUt+Jyj+WrEJrTdvadn+bv2Dhj3W/j/ZkbRCp7nAYKi9
e4qc1qG0wXAoVmDWJZH70kNynAdpdtn0Q2V1827Qu+FkqMm425y3DbRll2Ut8ZOMCopvG+de5+5M
lShn5mT+B2gDyj3ZLJq8FzFvR4oxl1nmTepTbSf/ptMNJgHRpaDeUyscQm8fREMCY0oYfAg6U/2U
wmi84xIPbn+VaJ/qxRCq1a1eJPFwTciU0twHCGtZIAMpjV3Zkcvux9Td12k/rkEQu9G/JIHhXIoy
LKk4yPT+qFZGdXBVlasvtTpgJXr1M0kKQryFPp56v6IwS7Bp1in/N/GKbCPwNo8oNqJ8QLoReBub
ZqZ90dGo1u6Dkn4scCFbvlgKY8FI/CbN7mwPByegiSAk47h+r6SNeeRqaV3kK+RHcJ5ePLX7loLM
g3zpPHwHiW4mxfTkF85nkXAtnzqb8oLp4IR6srvDAZXV8/TRoGLpJt4/2hSkW8jmpt5bvysb+UIU
x2QBE6Ur4ALC0UtRq/TkOcmHrcB+URWLao2hL2KoDMkHNQNQ0o/ilvb4pL1NbfPXmt/T8vmp03Tr
VdJ7Ju+SA6iE3MVz6pxJo3iv81KPlE3UqcGMJZpNbZudd4rpHQAdCVcZsnb6Y1YV9ywF+Mnys1fh
9DiKKIX7MpNhLc9Pg4rov1Yf7nRQKH+pFVPjPBiUH0AO4yBg8/svYlikpzXo/y6uOQKHdthzoI6A
Mbb81CZTiT/JYIUmfGsFLA3pQmcrOptGHdOrkw8ihYYZfaD3+JlGCv+DV4wxfys0lHMEFuBNXvvq
1TBoyZJfqnfRSTv/0AMGtW8ULXyVwZiC6DUJCAkXjm6dHgx5Gman0CDv9WAYQD8hhEEW430nhe6l
nTfCQirxKQlo2U17IeE+X0TKJA4gcSwXQ0wC5rkY/kx1v3qRgchKvc5EDNTuz0KhHOZBL2JmqtWL
6XNWGgYqt3+0vp6KeD8lRHQoGwr2yzHkT8eH1GVMp98yuGaOmg7mE83X6UfNyf9nD9eHcKawho9l
4EKnblKfAvdPf+qbdrj4uror85Zer3hMSbHXYIyaC26CDFZtGde6tQ4q3Q2rSvSAxfaso7O81pTy
torbMru0fvU7gwaX75dpC+4CuPEJBZ+WetwWbH6FGZTHgWzGXqxiaDT3o0vh5PMG2VoMNlnqLL6s
yK6LCFljdFm/iQTVNVjwXbm2rgZoBGkzE51Yfc8E9rfcezBoUMVYwewd6i+13WovddYa026uQBcD
A3cP1QW6xaCDvQp/3CJrvRaes1GnKK4neHwQu2xhqqqxr92YjsLFUYaxSKNpgbv5NZyLmtcIm4lh
3XGVy73GAeZoVKP3DKdh8Ml2/c9uOaS/FSbU9fo4FlRQRelvU5EfNJItxCGj+MZ3ITlaiAJOmVqm
56oImn3RjsoVWhf7lxkA9AU8E2RcBbhi42tn5j+NDoWpehTDLZBW87ObV9FOdDL4odp+NIGmbYEU
WPWa7f/pDSQJxUGDUM61XIsGFMJIrsSSipBGLc5LoP9/08mMwD+xJCloFdlaHH3XenN8qHR9WCzO
sqtOsPAZIsmzhOvyLUA3ZX8M/RjTLE2gWYwSwhPxm22N9m0eqfbHWFHaLu6bWhZik/0223/vN6g5
uQQjP2um+xYYleioiInqRMFBpn7rnHzISZ9HSlGr0xZG/dG6zWqp7v0ya0y4vYi5rQ1a3GTqm9F4
dMl/7MraJbpPa2p9m5YB/IP6FpUlSpHNhLgCdZjFSXzEvDmKuA62AuFZaJxGYqYEtRn0oIjWGdDi
/6X7X/3CILiClGGfZbugdf+aHcs9UdGSvXQNB4edTGUwKSQstAwSNtvLXja9zEQ31z7n7yx4EtXj
enFpIxv4ftKXJOR4xrZWZoM8kuPULo1N9Wpx5yAVBnadO82Hyki5KlAaCIQJMwpXvGInUxnIKoCx
AnhwsVg3/Q+dZRtvKSAT87br3+r0wAh3akQt3OYsa2VFYWjZxer/5BCqKnsgb+YrNHI7bqL9RZcS
sG4pAUvhqi2fZSo+Om/5g1VRgVMPkCvQgpuq8Oji2UMMtqOBtjguTdkXZ/CNS6Vr90PxvSjWB922
THYRlwcdJKVLaiEDnWh5hurTSb770TO3rRW3Lo5gFww7Z0HBsBTjKchAXK9aN/9AlccCpbDUi1Wz
vhrudYtP11hPTTO6gIAubotKdpLZYtTCESQdSJP6hBDQ0HsEphO7jRYk2uRawbn5Nk2DcQYKu1xy
jUZID2kTg6agAi+uKhPw/WGhaJTt5A7X7XGczraR/guUaSxGzUnZWoY3zyZUaCoK6+O6RuyOmYPs
vCDmyedTItgnFb+1gZn57w8uVtARbYBB+RfJYE4L5ohJYQX1/FhWefsXbzs+WlIlhl6WeuATiNXt
tW4c4GiHpFtncano5U7kdSr22Y7NkvfoN394H/9qrTg9iVX0q4vI9QAZxX6dLrvTr9BeRzd+nqYx
unSeExwC168O4xLy6EePJkJFYhy1pl+MnESeWLq6B9RwiYCICFrj9OymHMUXfRHRTQJy5rHSBuu6
DZZvUa3eJ79QDBOcH/R/K1Libl1lqbh4rA8pYFvXb3rFc8CP0OmSHeYEWOzI7PkdcKz6XNc95bR6
CPMVfe+QlfI/eLhTaqQenlITkHHxgTwqfjWWQSe3+BKMFdfPhTVrUdmKq16DJD+v3+duZZEvIuO0
3762geNq1u980a1vA5l6tFIepliJ9w8vh7ngMqcVfXWY1HK8GTwAPIDK3nlkhS/gQo0cKuaRnA9W
i/NifhCZqgJ3V3RJfIwXs+juzOI+qkF5TuPxd7HmDdUrJWiigs2UL6BNMqOuE145oHlAaJqhn9yD
tchDNKdIODXR6rMTNxkE0Ylesnzvmnp4SBWNSlA6QqDs0JTgKrNZ14Mr+a0FvHSx3E0LN48p85VV
skAJzGbXqLRrxw7NDubSOLHAzawz0c1Z5F9GWs8f9OGyYFtVjkZGE1kKbvz3BnHZ1k7kRsgL9OVx
e9hglfETTci/S81Poy5pOHv4VeqDaHQZ4OBadGox/yoes9QMvfv9rU42EIZ4Yrp3e8qCKQXdY9Ji
OK6AQ+PYN39u1WkAtFD9j3RJw5Din/pkmE9qWEa/+iA47EqN6DKBh5zigfDQ5En8qxIE5iXsGptY
QKx86YtfvHRhIuDysIwhxyN/GehD+LfapMZRpNXHIa9o7UWxDbYsFJlE/9vqzSy6dfPNR0l8d33M
povBYzgrNPOLyqpbzT+uj4X0Us1361yMqdL1T5Ntn5TSgYAs8DrtaiwhYpnJANvP7zDwzCfRD3bx
ze9uyX9N3xet/rLU+n7f7TF3PvLE1rN+J1VFGe3yce72/uGSdfXYBQEtij/rDsVXijJ+zms9eAnJ
0e3dTC9/AzeHBLqtWTdzzO3PNFk/iT73FfrV3dE9QNhDLdDvA7QmdA1TWO1wYV+QVcrf/Nj9WLkA
4wLn0HxQK9iCRW83HZy/5TBcrebn1DGSg5LH6kUGF7LPS5SNQ7Z7lMW0eW7mBJCPtzWbz7rHJou7
Y0Tj28bb8m3LYHvunXuVBO4+pINhH0CeDVtL7NLvaeSHwG4sUMvRyVBOtnMZ3KqDKXJRiiyzerHI
LNTgtHpcIxYZzLYDpmOT/35L8YGZhWoilXDJtm576rbN3VPlozz4rObZ9vpnEm9whHb6JbV1/WJy
1TL2Mm1VHTb5AVjjbHUQr3zxEvsmyqxSFf0iMxnWdeLta+PB7BrjSZaJqgFwg6vw+xJROo1VU2UH
r6FKEaa3FGlKZabMpBJTZoVVaZdNXL1LKdzc1viyx2p79N32k602cVvuzMa56uuAumvqQze3QLfJ
4jtmv58opyl2A9FSUnFDE139WCkB+u616Govgyi1aKyKHai3oOyLQieafMrN/ve7ldsa6nSMN8d1
/7udS7oUr5SmGJS4jL+2Aamtxqk+8udcvNBTXLxkNa/J3Sbn/JESN4yU06a785EdYOtZdxAXT0o0
ZCrD7FMsy7eKDwMKD0ib7t/w/VZnt23SF7J6NAotTYAi9to8tweSjumLUfO2H7NnEbRFMzkux1vx
o907oxfRUEBALieOyZhVyqpA29TdXVuoxcsYEaoerNHabx9cZuunl8+yhC/c1LhtH/buw/s5pZRx
1Fr7O+XUVFV3yLPzNEz6TYfkp8nHoSpP9NH6B7Kf0zWrOwhzZSoDBdHTtdiUIotlV8bGeN2cHtaI
uC4EE3taHUVpGEFZ7e6W32kfNlnXB1pHSEbtf9WBbjwbS09PMlOjIYO5FA1awACthlLIOGsAjO6U
4tguugfDphOXbf8w1Y7tTFdB6bg5xRIMdj2/DfQiBxCSLzKh/pmmJSis/SorVp8p6ynd2NwBqhwP
ra0le13OaT88rdHPF/BtPtFws5zz5BjXdd9BdG4izXDWM8F723wacigualI4sGv7Cb8LNqtlGgwt
R8O+BOY0r9PVhxhmAs3oN2+ZrUtM4L2b3eLdpPGb9+OOUVaVcEPTcik+bpJVdPwtWwI0PdKE137x
7I7GsFyjJDaqARIOemeGXrT0wg9z1817PaXDNDRAU90lWTHf+imwrBORlpZArUlzRWDDPT/COHfL
uhAvtW5JVQ7913UTsbS51V1yY1xQItlYniGGMvvNBG0HwLBll2hh6ZvS6jm2RwAOlqH3jITKOCq3
G0gW2p0o76Za02lofTpnNJXo/LKmKIq31Qk3MYABews6gUVpjB847mlXcRPj2/pl2fZQE960pzZI
rrJoXS/eD9v3LRjRsBucKBQkm57NpX6BApc3yvcDyQT9UlsQXIuhytxv3v+8RKxUQJm8dWTNOpft
7nZatWNiXm2n187G8kVepC1f7M3yHS+yzLZh0znyBhDLumYzWctGk1e61ABlu03/o21E9z+43D3u
R9u4KSirQ5f8R4x3zj+e/miLx5WqvM1EWw8pPPdDl/LL9O0/5u//o+4eOdR0yuZu6ezyFMQVOp+7
iwWhRgpyIXAS9vtAHwrKTRbPqSdsspOpLBdzpAPvv24nsphltj1i2+du34cnis+D7uFRWlc6J6sG
4WH5nNtH+NtHisv6AWXJ3dO3x63//odHNWTqwRhQGzOIdoZiVk+QFNtXe4k3zOrYP9vWAHgE0jYY
kUZ7lMji3L6vUPsIy/frVm91Jgx/Wu2rRrwco193D/S8qHdcEqgB8bXouP4qBxqnH5nKUCyHk2oZ
dPkdEXmWI9Jmp84uPOopxOOPexRt1IQn0dZaYdn7bZHM1p1k07v9ewpgbFiw9kblUEsYk52SobK1
t9k/67QqBHhTfIzR/5+W/K9bP/g9iP+vT/mw9kHctlLh8NtHkaoe7Dg4Eeim3VntAcfKLN4WgFMX
wLTlOyqAQdD2YnrjZSo+CdhUT/PgfZ4TQK92/ZSS0l4Wy2BbkAk3DbBPm27dlVx0D1OV7h5kLyVw
dAiM5AlN/h9CUvkhjyB7WE6PMjTL+W6tBOYYVlOHo/9bdN1iqGLOPAfL+hfHZusaGxENucQ0t0Zf
e4nt1nPvk0UCI2IxiocqAd4GDJObjUHcxCAzQVaWVd9vubYRvxuGLp/PxpD9CT4KAd1l0BK1OTWN
/Suw//DgKDmBXTGU+dBHJ2kyWLWGEqbrGrH71dWvIDnqKiP8mXir8jwq/bRAC4MeFVrOOQHV4gxg
UnbrCFjdAqUiJplmO4rt+F0WnVjpqntzEd1qHhwvOfqDre/Ex5sUaFe3zWTNJsrCeS7/1SSpexJ9
ohKE6gyKvIfYoULR8NLug0W6rCvn8qoCuv7BpZLsg+iDZuhvCmjdD3oxqpYLIVsE/dS2oHZ6S1ug
WvVDQ8PJYXVcNnUs66IGIYjA3+eMtnTRQx5JRNcE5ZaaL4B5yS9tvlu66WE7K8tf4SJsz2FfVleo
mqur0n2bjXYAWhRkSJ/tKvNPYhW/zeVO13IMdqERNkbNpJ+1UU663vurqLaB9SoGu2gykMTz6STi
ZjAq83lI9eC2qVQnnm8ulI6kRXdJobkXCYDJTAYJVHlLtEpmm+HBLzDdGYDPxVF8HpZs22y7ckAJ
SQCGJU0G0k5uuEp5Ej7mAeisl9LWADAaIIbXfQApKLt77So9JeKQDyel88xLUlGgoxe0X+1kKgMc
HdSlvg/iSDXSm25bV9QQy9T1GO5FlytkxXabeduL3upvFtmH+oPiUkbPNa+Aqwz+UpZgu+mbKDrd
0OtTMUz/0SbDqoFRw0UMm9+PdO/L/tl3fSJhb16wy3OhrusOXhO5J4F1D7KyvZV58KdIgv5OV8qr
DZ4fCJXgvmfcHrmJq+EKFJ/QhPCRbvd1tfgHGtWjqmKNF1lQVXH0XMUt2CSJPf+czvDaOWl5hsIu
+cmnn/Y18nXi4XQo/QZerbFvgoaPBZ/OF7cGGmDItd+SxJ1OvQlKlbhxM9gVxVj/YjZtR53VQbN6
6Lbf+3Uk0VxEE4FLUQ6h8S2XfJdWpl44OKiZWu3F6c7yX1PuOc9+YwfPFkQrNxmM95muNVG7o2Aa
DteAsovFoA16m4JL9T51shbCgdJV9y1YJu0uqLlq3tllGtIPcYHUfR/qVtjuRFcFM6dTcVcrXn6i
nOlQ3+mdVgI8wD6rj9ql87M11BV17jATvniVRyVKpPO7uuBd5b0dnajysVeAK9GtgFeJlfo32gZE
JcMD6BVdIjF8u7S/3iFk/X82dUkgq4dWC//ovYzyLXMYvuRtWlwr3wshJ1ymMtQ2f9V3ctJ3xZWc
WbuH85iq9HdHMYhY+kA0pfQrrP0idjp49AkuXSMUHMW0v1V/KFZlec/lAorXVqNBf9fswxZaxtHq
mC+WydId2rFp7LrJahlcOk8rqvPPs+DtiaPsE4M1edKgK92tVCSzkJksw8pwMqcNwT/hNSkdusdA
G89pB8IuXCWrWeSV+0Tc35bKLu8MKeIPpMY32pR/8LcdcP5SC2werR4vMphW79Fe0lBrTWFmkvFf
tdjsRn1z2FxFB0ECnpvPKi8kk9oAste6HfV5b6s9SzfM4+r0t3s+PGIT1w8EgOEIzmCnwpQyPOdy
ZV6uxzKTYZDL9CYn7+ZmuULXchPezDJLl31kBioRl+sp/QOILWPdX5aJcdvqYZWIm0s8Q62gFB1M
o15LcG0pJFD1kmqCpSBBZk4UEdWyTc0722r38uCSTHb/Vr5gZPqg7NeN2mX53E3mrolBRouN0OKP
Wus7MDQW072vPGX4zR2XVLV8DHGRLbaPMU2ZDSzOsliUUwyEaGRGFHfL5qJ8+HCGlenHugL5oLby
0DiWUQwovAmXxmvW2O3F9+Jo+Eu0tAlRW25YdEmadjoeoBBv9eBVbNRldRfN7L3nSWnCPqOMCtSb
i19WxktECcRLWwKVU9IYvRK4KFRHAr3FAGgZ2LO6/iJkLZHQu6w+XWiE0KrytTUEFhzUUXwBH3ln
EUIud4ajN1c4Gpqrtsw28dEsPpGWjjA6GRFltCqZvcfvmTjuf0kCB4Lr5Wtm+4a5+2bK5PtIt4Jy
t9k9o/wCbn12Bis9uIGkHdxk9iBGKe/cuO3mYxr50CtsPjLzB3KMh22NR4GrOU2gfrDpuqLjzMO6
bfXAUe5aTk9tO6gXMn0qIA2tcm488yyS6Pt346aT2Y9E4rQAu23mH/k86GT/7RNsa/9Zt34srYPT
wVApMKUMBaZJieZKIFfCvJQbgQiifhCNDBIrjvMrnbLzqt4CwGziQgrzoS9q6gW0+iK3BCeNaIWE
ZnunyA1ju4tsl4uHu0ZLJnCX5hwq7y4ydzeX7WJTu6FxddWTaGTQkxS8MvDcnIiL2EMwPIyz+jmv
Erp1/ybwLgskQs+3C19bNDOc5R+eWsUXfwS8Tf69ZjWQLK/CetVt/z9iffcV/fZ/+q7fVLCJ1me9
gyAKMH31qqfQ9e7XaaUG1bNMhza9hcDZPI1OPdJTtHiOTmUpezD2KdWo/G9av1ymQGXYe2MqhnWn
0AaAdlwKsGQlHMVR9UxkcmG4n/0nbvvxJ/iKFbCR0+5pXGqsRdcZ7TEp6vRVpKSxopdU8T+IBPV2
+RL29M57k/NC97TzIjNTMaYL9Mzs6jkvsB2/6d20p1lCSwsYlNW985NnqKR2FgrirKO6dVCm9qYt
It+4n0zdST/qsCF91Sx1l9Z291nTR//nIFThVMApbVM4bpTxiyxJBye4aclscKHCSH0PeKvDWB/E
avrzk9vR71+A7NjvtMZ1biApODc75kYaxbQzIIjasu323kMsHVVgIMv4/XFbKoZtncx0SymessT6
JJK9bLq5PfhqiQOpj+4+PWxpRtolMSHpquTI6OTKyxyBBGNVdGaFgKPmi0qGQYP03qA44CS+QJnS
LyRToIZJT7UNyCvjyTDi9tWNHOAivLD6CRbb0O/CfavAm22p1R9JMGtQS/yUwR5mnd3QbU9ZCsIh
nQXTBxlSkJRgQkuIeXd6o52VqZuuQ6FdwF23vtpF/RyofvEJrBn+GDqo2CP7q5uG1ms3a1/FR6EM
8KpMIYTpvWZ9HV2vPLemTunUsgP8pxT2tor/pFrq6xjMyXO+JERkAK8qAU9Mu6m8R59ENUh+5sGF
Gv63FWIIrflWOk4H59u7Xo96MJ1tApCW2tf0MRa59eLa/InVAFD0qdkcVgAA6e5v9fbJ9vXhJiAA
zYIEkFa5+zTRuwQu44IJIMrMBeTcdOmM35ABjHx2XgrNgGeqUM+UA0JYHhXUdNP/kFxlKJeZn9aV
DoULFKx2pgT7dqQQqvpzciwQXskBue6sc6D09CtdU11wkGm8yDITc+OELhSO4lRwlUxSTdndKcVp
W2NVPcR4j3JuBp8bIy/O274Pz+rq2HuuMmM/tUkxncx4mI5T4nEISUe6oPleJB+0JkIHRXs2IPvK
qCUil889kencFcblUV5Nor1bcDcVkyy1tKk+goEQ7u72u1vfAAj/9kAjPVpQBVA07s93Q7O8nkdH
7zOKy7G8yT/y+ab7ZxcTlp51/3/283yLmpT1mcAPHDwdjpwffQTZsNBAnjVS/2ejcdJTGmXGk028
6+hGlrVXuQhTmOd+KCPrDVI4XNp0+jTXaGYCC6vtw6c0NTO86NiTNj2ZQS5ND5BMk8SglS0+Wwvg
fOS2P1W0h7yIpFV99MwbibqxxfjuYRTmv0dzmA90cYfXDYlTZqLTqeYBwufd3Ffdz3Fpcm/s2+nq
FslEb59p7Tv/KWiIXNGc1HY7mWpt9OKavfUEJHMQXWClaentzotDvbBWTVHTXXTD24m0DebCe/W3
ohj4HQQiM+2pMIyWnihwKAA5HGFqbQy66AfnaufZ+KL3bXCh4/nac3J8VcsseE2rUT+bg8ol4F0n
MwXGGkivbw/qXHfDo5YCjiTtlWunZdEO9j4b6dhdZWnHhOmMCsKlh1M8x6A5hR5ndICpu2ffoiac
nPSLTmEieLbLdJV57Iv1+506WaiYo2UQh5SDvZPp1vOmEg8xik4vlRLCykKj8uzbtmJoqza81Wnw
1Y7/IN5FZ5gbeK/GrPkHxefm7XWTA47toO6TIW2PTtp2Bn31nvNBLenyGkvvJpL4RX0UPwGi5R2A
pfPO7djPl8pMecBTprQkC5q5UnnzcXZKNcs9agvPQ7pQaohh0Fp/b5k+jC1hqF3jstKuMrNpLeFb
1oyOm04MUVrwU0pkFEXmjOe2NC+mOdrwTzVAoZ+VwLM/BjPcCDu3SL/6oRtcRQejgk2hGR2sBLAO
jq1qx15AVRybAIXu2xptUwN0aDb5InABHYs/Inoc+UucgF54qd0zyWY4uud5+gUut79NFN3liMTn
Tk5G2K73DyvB7EwOaWEEsNwBa0EJcn5T9KQ40aacULnxTSeGGiyIloJ8fGSworq4GVpApc2YPg2D
71c7wwcEepKptkzN0gB9fQTUcKnZapqZK7pMtyFZSrSIoFKntfiIaEyABXQeBUJuP5i7wQ1TvhOC
eM+Z0dgXacCP+30wgK4iT/4uy8zwivkCNgCHxEb/Zi5h3IlKw3oKNaO5KCpDQk07wBRK11wm/nkX
ma1KsYunKEM3out1nT4sF6dIdtr8ZTv+ytl+e1wQntSCIL1fJ8NFkmMykx+LzML3vOBm+FuduBRu
H77lBR+WbOIPHbfH/9AcNK63r8zKpbjX054UhwqVAB7PvfyYTLMqnKNMK6m8236gd17ywxRLLSV0
P5RJ/vFbIaZMyvWWXwOiOZWx32Q7pLiEc9Pz6i2G1edhYZ6cGj92roOdNbB9wLsQGMETNcqj8cu7
qCRB1H5SNPN33a9p1rHUmKCjS0WYY3jEFxh6lW6JVQ7y0F+VU6QDTTsmhHD8htfg5p6Db1GvslLH
OMmi1V/vY/PkDtUfee3v26mD7poO935nLAD467RqIU+wwSRKwTN8FkkhWXWb3ETrYd9mKsq4L5O9
4w3+YfSV6gRMY9qRwxx8ZS9NndLOKbOcH9/JGuHC2wxbK+hm3QDOoGcpn3rHKcEfhj51HLvqGKru
+DHTPJ84Pi2Bua+DNmZPvwhy8ND4Fo10C5ywBqiPRgvLrS7Kbzq+melt7egHEbBhIzT/dNu6PFHR
O1zGBR6tXwaZie5B3FwUnb3piGGdvuCobTtsuqBJb309f4UIubuBNgOd5MI40gxj9K8oaz9PvTl+
tkH3O3V97OxBbC/Au1F+G3jXXgFmpCAgLqh+jBeGEJG3QXymd0cTml2gVeJxX1VF+NNZ5fXyk0wd
dQ5/ouPgmc53EsSL1VtUUd38xZs/a+vizCHe8D61tgv1G3G0pjB0ip3i2jmBZp8cq5CoNa8aoDbX
+3bsB4ewyWgnluu13Mw5JEGo/nY/X67qq8270oBfr2CacgKQl/92DDAb9WzoafX0oF9xGja/h9OD
wDo8LBFdF53z1gCOzjFyfW8U1XQBd6TkFBnMEzASeUU0etGKbC/K1S7Kbcgi0GlWz9Uuro6sdyZz
fEpq6yA62WiiMwUK0mU7kWWju88gFtWqzf2kQl9M8L5tZqoNluylvRRHt3XzNtt0vpl1B1dTVFLD
3OeB/sIHJE/F3MuaO63Iq0m8NDNmgZ9x6OR4oRwNV/vddr34rFdufaP2YK8rNAaT+KYGpwqec8oO
RKodRwGxoVLynUxbJT8pWjBeXWhsEgoGbtx6XND7ORrJEBvawu42qgcR/TzqjV1cm941SiirX05L
68GJVBU1qsXk7BNqbzKbElcyJtVHGVLXi05jDjz4pssLqnPzkTJiVX8VtV7+0odedxsbAETsOXCP
EfwelMUOzQtR0OZFDDITHZmMkRpyl78qPB7c9HYcR4gd+vOgpB9gULTPwQIWGy2D4aegeDXZJw5+
NVv8WJ8r6URme/EF0Z4/IH7TRZJBNlr2ED28df0+azrz0Ch+cAODXptpsPXIPVjTJ9FRCKY0LzL1
CxvO8yS/NB2MR2ZGnFkGEescqBQOYf9aMwW5Qy3fkpeo7Jaa8Hat6FsUkmK4k6GM1i+rvPrKMtll
yCfeo+A1zode8f9MTfvXrEu0ryC4l9dKNaN9WBrq114d3fPsVPExcbvfTXCsb3kH4t+ofTEGmsZF
KAF3I1/vfxGpAUjrUxKX88lpB8LMi7voglFRgIqJm6dALT7bVL1APT9BOplo2c6HIPBZRGFTBJ0r
2+WR9qYTkAi4qd50G2bEVFifisTpQTbQKH7JgvraLVii/YIPZwuU6CaLWSw/0nlFV5XrFokyaPTd
6/3eE6DSbc265d/LYinhenb04NnUB1gIGiUBrVgNjn0VN4dVrhwnguDasKEMXuyuQlfbkLzqlkvU
NfZfQ5pAaCUIE+MSy9RaGkhFlmEV6wWB6U5e3EW8W64puv1EC+ph84PIlq6c2v/kK6Z61DpySWuu
/vvqgB/pTEnn57GiHpusqXZSAfDoaBfzYa6BAfEsE/ZJMu85p034UPYy9RaMPtpnYCgROXKN/OIq
rjEf71wndzAPHmgx+zbW4G5J1OFQlbn51SYMdZy4vp1qgLE+BoT9foLiItilHkXRRt3EP8mQDbOy
q3zbPG86pQrLgwHN1DGfQudAfakHsYflv1qRUtHiHh5bO1FeRSUDGFHtEYgA8NaGwIXfYXGeTO1j
4QLZJ86Wl/dPpu05u7Gv1B3gNf2tXKJ9TarctMzuftJKp/g6E31dQoLtPIC3G6o/2SI5eXrxcv9L
FthH07CmW1ssB6a7aRD4NfXPnb+rXde/wEg43zSjQscpb755yyDuItaD8tvodABuv+vvdlz3ijsg
eKzGoSRa9n7YZ/V3wJ84xkNEyG/7WKu/KOS5s6Lwo0lp7dt8ts9y92D9A9hk5MTlH7d9tNROsnMC
zibxxuGlnpzp0KmjTsNIAtyNKDcLLD/63pI4xsDBd2h14wTSZPuRaET73NhauAMjXfOogUNpD8Ml
z4z2FnlF+5HLd/uxyXgjUVNeHEQng5FF84cydNZFpcZBczcOgMEHVH+fN792UiExDoZwFwGY+nEz
bM951ztZ/t1zFoOSU9NUA4xBw/VAVD/3/53DaPxzrGjTkx0m43k2wv7L1JqfweDJ/sw654cOMbjN
lguqpZrv07G3/woi0vWgVgafbXOKzuEcAHxcDdqr40P71oyGugtTICGsaIllu0SnujpsT1HW/Euk
TS+iDKFf0nMhU4LrxaG0fYCSFlwvf3KGQx1myl5Ra4L0G86XB739xTUtGuO/w/8SD9HN+vSq68X0
bBZ5seeMEZ8kkCzBZbpzKNGxIF2aQZ0VVRFG1UWP7a+i2oLTdCPne801SIUtsWqxBoWvvjbDfg1X
jw6IB0sc7nvIThGruf5taeUmPfsN2VNgODdRZg9LN92yvk4BCttUY+T451AhNbtwKGf6bC08u4cV
9GfMfOvDMHSP4gr648P5K87y6jPjub1qkfFJshH1QupbJhygHjMUMGP/PKTG8ByZtAOtCYw2TUnQ
KhxqJvBBbBBg1ghgnofJMR3dgjKA/2Psy7bjxoElv4jnACTB5bX2vVSS2pb9wmO721zAFdz59RNI
uk1dtWfuvOAAiQQkl1UkkBkZge+YBCPUJu/SEboKwPiYugkscKngCA/aYz1cwD80JBiQqJN951TJ
BQhAdo8EiAvrCjSrNBzdid+pl3eQsBEIbbphye++bvKy9oFBUmPtr+MoBhkx0K8lMAioS7aKc10D
DolS6VeW8/DVyAd5i3j1jMduNJt6VRxlAWU6BLjUOu4KZwuh+f4yONBeJHXFSKaQ0EqBxdRajWSn
RgKFAPUznGfBkn6ysr5dWbHdn4eu+PT/ThhTYnnUhWxV2URrVhT15h3PyqIjOLoQBPWybNoQSQux
q1AjwTy8x+n0LSyqHAURCFNPWYQU8/8cvrMZoCcOjdzakI0a2fdy53s9SNH1wblPUn16Vv1WoMYX
RSU4LtMEMnH+3WfrzolA5O/XEjRSUKJamiZWWz9ywHb52y4MCFtVlhaHHiBh/WFC1Vq7qgWcgybc
NGr2ueH2K1/11d0GHfTWcQGVCkxZgcg+dqt7UqZ8F3e5MfuQo+fW1RbVyCNefSN7nvK0WVetmrZK
v8RUGbILjxXqdpYx9doBmOS6g/zmRNMOM+H+e41ZRj/60cp3dF30CptDQiGLWxT1IseGI4NYSx13
tk0bmQS6Jo6q9Q8RGzcC0dJTGPXDyfrdoyFNkK2PG4CXljFNL0uWHRYb9RoJHSLG/vlgXvw//ETW
R+P8q9CKZdmyAozI//4qH3xo+KffkWym1zpHpu6W9PEP1Q3rWrWCErMT4BI6sDXnrFlD3RIJY2gb
vER5gUfvwNWqjNj0QjZlmyCqMiTqHWv20k+gXq7dsdzRJAvzdKU6D5zaBktfJK+/8iYZv3k4cK1q
kB7dwc3HAMO52JnJAOgsv092axws3kdgY/i36QOzRdUZKtkWG/Uiq3MOph38WOxh6UZ3u/T8G6IH
EBc7aKEFUPDEwZMhmuCp6TsDLCGMIyNsWugqt9ziHcs3ZdjYBkpCsv7gFBkYMLQ7LYSU6HhReXzJ
yYVsWnEuw1etT7y/8iRLDxRqXiLR8e+YtPDwCO5M8A/piDTZyS0pJbiaaZwVmrZZhJ7A8Q5csUOT
BqgVBJw4ZFH+RE0DZt6Tldaf/NHMZhPZbX0hsRGrPwR4yYFEEbQFUJrJP6W8zp9SJxlOfY5PGBU+
KDB0B3XCExVweVSbn9PR/56MZVas7Q4g0GW2GCFJ1rre1g0qHFsh3gxeJ5IOXhrfDmKkNBGLW2yR
/vR7/UgociPZfJioc7yNajv4RPZ+sKKdXUkAIH6fOpbTBWRkJDiN69TZpBVw7+RTmu4wH09Gh0+7
KYi/tGOUnccKcllQ1VDJaojMcRuSqBxNDSTv0GgVuU43+DpdQFEJ1HuiH9ighr+5GniQu3YI3uY4
ukINrg33eqISARLcPGnC/TLtpdCzrdN7aYJ2YgJ3hrOxnHI4T1G5F6HyoRvX4iTl26LaOEiJglXR
MadbMZWHfMR9c2ytwdkwpAsObg8QIA3zImI33oN6FMKy+a7ppw4ixHodNfaxdUV3e2dOENwE3Ltf
W7xIj/hfGO/47kYbUHOCLoCJ68iL4J+wr/H7D87XwCuGddIJvDigLrZ6RwdOXeIKTxsQLwcCSgN/
nCYjkYd3HYJ8QSh3Vp5t3PGrZ5fTJ1kFHlJpWXkUhcGehVmCgmICH9wYpcXarWNdz9qOLWBVIANv
bHYZUBN2aeKYI+xhgnvfT/H/3VUeCLMiAFEaxw5XAzgxdn6bdZfK84CJ1ROzj6uNNNM6TXHyfAuh
JpgWO634kw1acaCTq8BF8P/hTD8Sj4PNOETV6cOvsvwI6hktsK6eqf7hdQfhwcgxXmM2rCwwFp6T
ocheLXC5bf06Z1sT+NnXyQ/jy5BznHLM0gF947hyEF97ce42W8Wxax4MI5RvSWUAUAyBJgf5ox0k
dt/ZoUbcAyTl50CO22n5ecoaiNbWEWgEIbSxR8BdHXBH/jQPudfk53qCanoyZT+gMrMKtYSMDViW
jn37ZzfuwHhUWhM008APuRtqtz23g+zOAG10c2+xKZ8VAfIRYFowTagPLzOTO7qHxKqr5Gc6gP2d
GZDQshoRvIjEeYKm2fi1N3m1IbvQdoQ7ZzsUc3/ZAys1oGBjHgJV7ZVRt1dHZ+HbxoiPtQlSPFKN
J1sSDA/yIJOp0/a4+xgrmqQm9LuHjffIxz1G6C/bDnRCRx0+LNywB4Oem9YrJwq6HUsaMHRWbZJv
Jx/V1ghW1VdfN9YcKNTdLgbFS+sE58gKsNrpVb3v0upnZgGmRI3UvTyOyx1KpboV6rbA/7xMU8+f
8uha+B/NqeZDrVvN/AyZsWLlM4/vyFiKrrq+2yrV+6d6f9qPfKg3rw7bIbo24uP+g4wiwCqgsTMX
KHwgxRODRKlCMkR7MA6EYMfWRQwf6xlmpw/1DjSELtG+KiGjREvyTAK6G3lHrwJfFwi5Lrig8Wto
ROa1JbbHemrVEdGue6oiGxTbevpXNwhDRMjAExFr93dryCnW8K5AqHBPQxSoQRkjA3z7N3R2JJSs
U071ljdgXFvwsosP9aghYO0Hlw9+84aLz5+2pm0+rKNh2JVfITdc7vxMcgieDnZ6nrtJ1GaIZpU+
7tIlc9ednpq7tX7XvbM6lRUgQK4d7L5Lz2UxdfucFbfF9J/taaqmneeu3nOACjbQKnqj+cdBYDWZ
OIdMwb97Z7Er1mFYq/UYGM05ReleuYqSsj1zz03zHVmRTAiDtd+VpxJFiodiGES5ohlq3o1nT7Im
epOE9oM45bTGYX5az+Nl/uP6d1u5Lei/bAMEICVLDLB3QrxABnV9M4CVuZl44fNVEMl2Jcww2i8z
sfahoeytu5qEe6QVqrR+raVJzr6ULaooaW5Z7U+Gc0Z8f7uY5h9l1Bk/4D76dZmgnxQIFFtFyPPH
JlDUmtDonNpvWQnQ1OS5CEPoZvjdq6CHV61mN0CPqxXN05h68QAygWiI78uSZZt3bvqHDWmHKOwy
vfwGVqPkRnpltqbZ2ZGmaUz7zL/JsqYVfboGBAsvuAlVwj4HgpzUmmdhZih4mgi7RRsnUPWFbLN4
M0NJxaHJku+JJcp9ICt+tXs73I1u4B4d5eUvVmj9ALdR/t1Qvcb0O8DdWoKfuiABYRYCZN+sBAxw
cIDqM86FkvNzUeZgtPeByc/Yj0mM4jUFIvG5F/Gmrg3xSqbSrDcsApcrjeTEEEq00iuN3GkY1pbX
yaMylIN3sjK2hlH721Yvx8EpP4aVsW5w9D/RS1zKPN2yqAVzbxXlr10SO6i+dIDH0e90AWbNZyHe
aED+cdb/MO3cudA7f1BRup041NXIAxFlCAR25rCizfA+hZat66+QAS8/W16OiJABvTskHsUhRp3m
sSuL4GYXFoIJrHc+1YL9XYxD/9N/KmRv/2w755sDpuN5LeRayntihM67tdwbpo3r+vNa/FEGKyBC
ELHUqOcYyedtH2ThdkE92w5QD7hcZygDNyEhWtVb28/GBy1oBtSdJ0p8410yAT1XfAVRWfQdyjgg
Q/WH+IELuYnnS2SBwQMTKnxLamW8glrRWvOJqRdQfvjnsLT/yXqtojEk9Vs+FvbFA2r+hVnQzo4Q
+Pzlq21m462ytq8eae1VL0Y4IXoAHqwtLeA4PTwlUm1F0Mh1wYJgK8qpvbi66XUxVaEPktQjW+Dk
fD3q0iuaSDwfqgx2ODjNau6TF/LexzEbyuOyD/WWvVkkxmOMvCF+4xLEr0iOdnj6xAFCZWmMqxd1
u7STDdTTh/JCY6GdLTMPV0lbA5ysh2T7zxqaQjUpTlkCIZZ3q/Waduig0taYB+LdIx4+VK+EZ+qR
bWHp43ZbQtrPfftgJ98/Lf1gs9Mv+pR6bkDk3SOYbiNsBPT7qpcVblC2H17Nwo+hNgKG7Hm8+JCN
Rymu/MBb/W/MakS/1rb+J+RLgx005WNABxkI320GpGY2ylOYuBDn0/dZaozC+Ap8ZHZJLS8EXNOR
JzCE/vJwjXTPnKKS3xj0clYFcKMQTiwTnK6Uc1huI2ZqIfBL49+zdE2BdjUkICLLw98/vumQa92Z
SII+0Tc3NBoETwdegHEdk0lv2ftQpimAf3hImEHPb0DR3DugsOv176Xkm+PvfS2bpjjOzwB8j/eG
rNJNwR2IHhrNqYjNTFxxZtgmqnP3hTftfdfzn6hhlgJxVxN8YePwy2QB8XZP7W5FDpAFQ2DD6Jq9
bxvg4tYryXeANAw0mf3iWEDGcN5tDGQKGm3TQ/IL1ASZF7dbKmaikiWqaPKFqHASZJvFRD1yc6kQ
isYMj9G5GooleIR1TgjumbCGAl2QbBFDTnD7Bn8S2ai6Zvo9MZeTUG2NY9vJVjlQro76fF05VX73
ZZjfwWCR3/seMgdNCB56y018e1XoaasER3meJ9/JDxFaTBiZMs9GEx6XtdTLdH2O9PaLed4I2sSb
TEziQjsuP9UwspcY4ncQB8XvsNjHKa9XFhfAh/6eiLpA7o0MqobcYsY5k6W/DWWToaxEGWDah40m
aLg0ZKNZstGwNcpxbYetvyYbSrAMNW9DYwWdpF/jZWGFkm3VVPXuT1uDXandlhkHX7sEiNwunebN
9Fi8DqZ0fG1iv0WsP4wfFg6AO0f53hVS2Tm03idwkaCI5RBwdS944K5Kq8ufIi6yJ/Cx5E9O7Zwt
XN0vZBd42G6hhgRBLlKz8zUteWgxFBxD8XM7G2Uj6q1iAIwROKJFocxN/os8xdveu6FgagSZKjDF
elS6W+A73VljBeqt27ifvpGOyqKZ8m74QX+FZuoJ8Rj8q6G9ggrzAsiZydvEcT6CLkoiEtmVQ722
BJLNnanYjWzU2HoWv07nOnI2k0MOJuQbqAFARAqGkNVim3fTe1QRAoUSqpnkC9BivHaR9UAkCGxo
1EyVL8tdfUpGumrbSbnrCtwAPKdMQSfc2jdUNyEqFQbfeALqZCOW9m2xTwHQj9KKf5CJJsmfes0U
frf0osVEbkVp7VzXgayCDn1lOgimoi6ce2TDf86+kKAApklqFl8a+qX52Sy6v/Eiyo9TmxWQ5rM2
BUvkC6i2TqAPcC4h8lwXRGq7Q835E5kWO/WMYcQ5nvymDMqeiQNOIJrpw6wCCFFvs6xxQ6s7uMz6
3/aqK4kqUjDcbgwjP894ykmgeMkZkzdlI8UVDgHCpl3iZU8D+J7NACwto8zzpxYUl0/SdYsd+ZUT
Q0KZ/IpWzH6gRRCbwBh1LO5fJoyFHQNPPHBifGDBqPqy2gZBACFGTaOxrCN6DND6PssAtVufQgnw
ZGjWdzMcKmsTsUJATpS3RwePlKMH4QmUM3H7Ts2kOTOUhbRrhVTg5sOEYXnfTBaOR7K7vLLvRYZa
2hbf3tH61kvD2Fc2TrC89+pnoAGbZ2ZLBeS5CPZkoyY0/hplKB/gF5QgQtvTR0GfVBR2IHt1oyOZ
6HMje9UHMWC40398wS84+/YoaAOuXvqQwXCzrWrD+uCo2PrscvYGlfXiSZkuf4UqKqIynfU5V7mx
RzE9pE/Gp7aH6IUgYm9Et68zmzcIGtIrIAPhfmogkzIbZ+JvcqUmiwJkvAeov83zxtS3J5XXZ1NY
0SWTUISMUA/4VgS+2EShlMeiiOO3atKg8dJ9ZmYfP5pO/kVeQAIF+4RDUpmGVlVMoKpr+2snB7yT
jDQ4ujy3AWwp5X4+Z+vDNqBD1wgH2SudtT3b8m5ZU+2kGbRQlS6b4lCF+S33+xvYo0F97lSgtVjO
kkpVE9vRQVBC2HXHmZ+vlhNkI424fF6JkUEGklwBtVvloSOO/1eGFyJ8ISaYxWWEZoLRV2wml1ns
f/IlWwdtuqAE3TmY10tun90GIV5rAMW4qIECRKDHvXWW5d4EhGhWkClt92MRezeaoKZqpDwg1JTM
zsuKRi8D9yaKMBwtqYudqKH1QejfcH2aanPNALlEY8Zb1AyggLGUkFCzSQHR1QKHcTVwyImTuR2g
lUjWeQw5yJ3bjvGRbFVW/pqd15A3GRkUdbcIyyFOr6N7vhMnR6WyO9joJnYiW5cnR9ecotO7KN3c
NTUNZ49szoYc3SJG1JV5LyYucRvpGuoIth/rs9/696Ho+KPruHxxk3I2Vy6rT709gElDe6Vj+X5R
Nrh3X2XmI2jKeVFoFPEKAgRZ6u/Bo7TmCKt/QeFau3Jq2wPZYV8+J0n0Wk+s/AJhLbF1EG8+TNpN
jO0K8rnsESLJOOJ0O1jNTbrTrgdq82sABuJt7woOKfKm/5Tz8ZfdBXkVinjZpo6EfWp102VQd5h7
XiTeD/VE98H2Yfjb5cNW/x/bkwuytTV+5F4kvX2nhhmOfW8anM4krlWHDxOh9XfZVt1tMUMoqToN
yn0lU4to6N2pDh8kPGQqy73KxdvCBz9zxi9+SmmhkBzYoL2VBG/EEV+SjbrUmE3XNSvqkmPP3dmx
0d+q2uja/WQ00QOfvrjZE1/HeHs/Bm2iXgxu9RBBj/ti8qz4gfcUJCl/u0pmIycjPUQWtI2aMbb9
Na4yxY6G9FOqsfe2RWtlSCp0abhGdas6tA7Kbe36VHfOuUvaYu/1XnhdGrfKIkTKW1wRp9j+O8x4
sSdb4Ti4HJKjKuRnSl9SqpLymkkNUClTMgI6AZlPmhgMIDncJkVdLUwtM/AarkucVZNKRdAU1VlP
ZwQIGYQpR3wZMB1M8Fz2Qm5KXZvQ3HCZeRdfVynYXuddorhsIQLcP7dFccgdJ7sjjJrfqTcOaXr/
ezGGaZ/NM2zy91MNLPNiIjegQH64IgBuWu9EDXkMDVLOoBMCkYOeWFbFYTRsoGsxbhYb/QIyHfud
arpwvWyV6rXMMYNDUIsffSaQQidnAIucM8RGDh82mf8Bdtuikm0Yj7Wu3Jt0NZ9nusatqyTK3Qu/
Oliy8w6lXb92EZCh1ISxP+GQTZjSjvCjtkaWLg6jeRycqEgZAkMctQB2IR891OcOUGvArTNh8kE2
x0y16kz15vO0OUlp/yi0K0pQhqsM5EHUfvKoozF5dKHbPjXqANHVNgTuEPbMDYAKT+Q6qzvEzIBY
6+wRlOpRcVuKQahoRFq/5gLrkcXqk1N5zqMUsftUTU922jYJoAz42wee5a952AeVs1dWnq/JVwW5
+1AqtDZB2VlbGtIEKmcHpEu99GiBbBng67TYFG3L75YDeuCmrRtIMWBoFILfoxKN17fTpuaptRE5
RHV4DWIPpWsnsiC0kMZ0PCBZ9BhnqOwQWf0zsLveMfamChJNMs3MVRWH9RnYpuHAB3Uw0rI+g98E
CB9TX1hoTA35Nd4wlPOSP00vtow9ygylCCmkQNoAcf0AGbNrqNHlecN/9cI4HTDRro0MFDMoSMUs
cHnoko+CMB9u2+7RrAExhEbWF5SGRi9lLD+Hk++efH3kEpNEdQDq5KbBUlfhWu2woi7X477i4dqz
ZL1FURJmyIicJLJcugGrk7GDBphEaeS/ttrW/ws0jhiyZHm0pgGAlkDG/3ajYWJHSKLHY4pbIQIH
JYTvVxOPuktWqO5CvaVZbKDVy3exzFAQCUhgbqY/gT/AwSSsxbnXDfUMp9VKviUwgbkVC1QNSnsr
EODBuYqloPPUxrmh8by8iTBFXZpq8NmA36Ett1QfGBrJPs813V/Vo7iEbFwEKByhqkBflwZSz2bt
eErwPTUz1N0viBdPxtMOoocA0Gn0BU1o3PwWktvJhldTuk7K2DzghB+94HIXXIFFvlEtc82hr4nM
Cbi7gvEA3q0EsNPYOfs5+E/LQTTbybGghKttdmYAl55f6b3vmyjh7vyOP5muiYtwBAoFMKaPX2nC
zbsOakvxvqk90NxJTdkTIbiOklndLWLRuS8KuOjVZLUhLvORAfZZBAxOSzPGrQd6TF1KRUZcG+NV
znmHhEtZnEsvfN80dgyersX4wSfTS6bO9YBvB84F1WjTKRXueIqqZgJHDYaLDdod+ERoXMji3kQo
FfmT32KTqrKOhfetzN322hR5e2XDiOsUjVWCALujQH2cD8g+6wZv5vwK+llg6iGGh8c8EDoqQhMN
15wE8lIgZa6B5Yr94BSPOu52nj9C4iE26pcOpwUITib9kWxAiRsnZKkLFLiV2xRCp1fZGBBIsmLo
ZvstQPi+FCzeBhKn7wFqjSob1A0ILID/2i5dNZabHhgPEFYcn5dwB4UpUDmnTs5kXT9EQGhYaQDQ
MLDD6CGWU4EOBdnlrC/uqLXpN3UVsU0/uvgP9odEbPHe79eqcFDnZ9j5Mc0M8SxyL9wERZwiwqCc
Z5GE5mPqXmlADgmA3VsJ6MVWdRVe8D5Y/zRcN8lEhu+U7kYaoevhjLC3reZpMWVCgZo3hQ7vEXex
HfGHUhNJ8OLO47r0XnM/lKfEzBIACFDzBAXxWtOG/HotydwDcMFTr/SSIjvPo/EQ+9BsYmGPS0wV
QEcIUW854tFEvSY1vwmrto8AHfhbywdfq9kZ8gFJU7wXi8xcm2H/FXHbEjAUOTy4Y/cPV+QWyB/T
W8N964C6wH6dMyfbeTXLgEYIe74Hy3tw9I3glKmRrR3bf/XdrNMg9u+e7bK3vAJFQmcafA9xz/Q5
iOUZesJ8k4MPZ6NFWe6Rbsao7u4QdkAlHFccMBXYEsMqz9JA/UCX8GNmBNnbOAFi5EaOvLI4Sx91
6MpVZOLMDEITVK3k9qWomPWuaaDlcQnwoQvbVedlknx5yIN2lfVuBd2HcEvPVN+bfrI0QPJYP2Hp
4UjP1pGemMtj9uO09lbSudmd3ECrlO/N0EtuU5HJG/WowU0XpSSyC7dMz1q9AorVEfkeyajhWvRZ
j3Mu0FkNfQml/sKRLKVSKIWzeBvcyzzT6d0pOFPjDQAOHakLjWbwzbPZHmuPYJlEFXJwrkKcT9sh
eWtY+UplpTWO2xC7k9BeHYtgL9uOn6kklRqyV4Hlrz3UhG7JlmtfmkBtqnW0HfVK9qG2en/TY5NM
b0Iey07LJpXXbSrmN8+i4Cjy7CFACH1Y468ICOtLnBfjKtNDVCH7p9wAfWgtkglpDVDsAJox6IZ6
NpDbIApLsu1ii1meXgpUYYAp87cjGbPBSS+VPT5wxnH3NLnYqWczPC4NhVJmxOXaNSrnuw1IOMRF
Jih4ZSBIzEtfge8GDVVHUw/f/Z+eZ/DdBzv+mvtmhZMAWprKkvaLJ818v6xdlsSOtR04KpupYiQc
O9xg8uIAJNtwJdO7BpRJV/Ioveww24Gp2iBjrzbLqxZ/WEgYh2MJYWa8fg0jzewVs1H40zLz3EOh
2kZioP/1YjbcZNtrkPVi6rPhqxhidRQDdJ4C3reHpVKQigwh9/trggLkNEsTtAK9XyvmykMy+kHx
n21ownOzFFCAzocKk2bbsRb2ZXo6DkTM41WIMQKjDxIPx8Wz15K4K/C2PkIH3TpHk2+dqYe7lqN2
JSKrYONSB7I54JNQO4E/2dmny2N8aAhsrKkQE5BytkX4w13NtZYfqjPLvIQuuAQ/SVDGwW2o/C3i
geIE1SD8mVC1JtVtZrE9rdIaEFKcmp5D0ywPVjciowcYP9RQoxp4w9i1dgqVtUdKOwRexi/zLKmh
0phm/qffu0wFzW46fbCp3OGI+hmGb0+WnfLPHWpvd62XF9m2AWilRIb+yrWQNKlJJ56VHqFfBqgj
uQRW2K2ZBLSTfFIXImur0UbwGa/NP66rlC83vQKbJdWLpK7dXNOGH+eKEBriUXScy0doiAP6cdaM
Blj1P856Le0E7O0KvLirSYe4nXTMnxiSa9XkFjcyUZMVlbdljXDXNAQ4L3uiXl+m73zJnhQWhK3A
1OTq5A59ZPPnrf8j6ENOFLLhpfGDPvzlY6fh7Kr/a5waDD2uQJ7LD75H0FW8jmPBX8cK8PzQcKcD
DV1oVEGjZoq3NOSBCgA2GhDNBRrkVRhMPvV9A/VwjMhjqnJoRQZ3LhTi5yr+nqblusAb6svUlf0u
TNP0iP/c6TXg6Ss5gAAFdzCz8u92fhMdOHKXJAslU6gJgdG0U5y2lozKkGdAIsnA2Hr2EF2SuohQ
CmMDTLiMowCU5HX7N00aRoV3O3U/jgtalxRpvh6YWAHHCZ5mMfVPqEYs11GSpj8m8wvHo+xvFw+0
VRFUIJwURghItR+9TNwGUgAHlC1d0JI05BffNwqJZ2uKshANpO6ozgtHqig1xJ5G1IRU2LWMbQ3P
pmHEenDeo1ZoTYkf3uF03vg2LhH/zRuRbXHr8eBd8kZD7Id7EGij2KYz6ksbTC/jbylzVB504HzK
wHLfN71co3zQRMBMQXpF+5C+OeIRECKUD86K9NLrFLs3pdWa1TI7tnpomYW756GfgCcd+fi4EOIW
ZfWdRib/ImLT2ydSjncrtKNNafHyy9B4V9cIjX9yTx0mL3e/Fioe1giSGjsf6tTYD3yXJeiNDwNK
9fAIjePh4CE8uqpGgfpBMroTio8YjhNjFsAHCk7OJuaptxFt2zwBRdo+VSbuCDlK2zJeb2sD2QKd
On3XtHI/sMC4lGaHaJb3ueTJZwhOJm9JE3dIvKhkh7dL/BZPyANPgNDcRNZknyIkNYFDj980N/w5
A5xrTW5pOrYb7qF4mmYTfzh0oXEWqWdv+BQ/cC/nF7Ag8gsAwIhCOATXJkOYxtVB+4DbAo/UeZ78
AxBDp7gsQfHGhwrXJC++TCGBmvZmfANpkmH/bVv8Xttm+OQUADl7rMmv0M20/ipLxPZpKHL2fkiz
izPTzsswCiy5x8lx2pSDap5LNvSoWZjYkVlG/ez3KOoN7K80B27A+ln2YQDSuLBybk6GOFQcFVsw
lHavIrDac9gB9ErDqDX8R585axrFSnSvcQWqggmVaUh0da+DFafrFg+dw6+ss+AO/th+Z26pxytQ
6cUgk9iiZmk8Q9EJ5ZEo3EQ4AZgvA8J33rjN/aBZRVB0vVJTOlV1RSigW0ega9yQjeEXvo66WYYi
5+4xt4wj2cmDJj8MUZrzBQq6AXSbsS95LHuQbwMutd1U44P7MEHDICtB4glxtgE40qZM1mEu8lsY
t+bG4Mn0OYsi5CVF8I/rQMgPt7XvfhwiWpcX7X2U8dferl5H/RIkFjame4Usc0iSj8WWbMsEmK2P
eErll9nO2FamPT+CV4OfJ9EAdUzdeVxH5tliDiDQU6qpOeCiTWGlRSM/Lvm4uq9Qkh1U6YnW2DxM
t7rEe13UoJ4AyOFrDUzOTgKZcaBhiCR+F3wJa7M6GMwodqnZxl+lE+6SPio+gepiPIH4F/cqbS/E
9BqORnWLp3GvRMKfqgDgw8pFcpEZLX8yUoc/CfAGHMdcSNx+/7VRDzflFgJWT7SSOTbuhgVDMYcs
N40KIXGcNPykCVe+4dyEwBk44F4s0N7tOOCKFxA3hucS0rB7S8rykYUuW+c87zYMZYBr+mBwPHyS
KkOG14XiWGW2OK+MHl55egS5mXTja5mxiRTGsrDLtuCEQ00OCZKRF803+G9CPXCUbbzEbjZtZoW3
NmXqrIIg3CGDEn6qWvuLU5vO30414UTtWV8G5f9yTWOloNeW4rimXUXAvyhZ1huvaupto0ngUl2M
x1kEjpGstqCyopvW7oL344nmydU0RbYHAPlOjssSmpz9xAC19SyJ/vIN/5/U6PLnYYr5eWhxMfJ8
WX8b6mY3+G75GZQgxSH0By27attfJvWV5jsLdZTYCzxYcde8hip4uO1Uf5ugH7CWatonuWhQeDP9
cMBxeUqHrH4QmWYszR9j4CAGpxTb26L3EDyPoSuR+Ll3onFUsjfTTLoNKD2PslbRfXK7Ntj442Gq
gUCeR2MDaOaYZw3+NPH4wNtJXYtx+mQyGTw3Q55fCuhxrw3T4rfam35QNIQaITP8mZqIZC0Bkzi1
mk2JBCo+eAD+tRBwQOq/1G20Nhz18KQvzmP5QoOy7NJjL6y/moLbf42pAY75zox/9p8bEdc/k5b9
rKBk8QkJ2wjPt9G7dq1IT00zTXsFJb1H1OLT4jI2v/YdAHl6ESpADhPkKL7h8yjWVRc6DyuIULeX
m0jflgbEam2vRsmShyr0qRnUEzVeF1vnHIrbhR+0/opsKDSKETWtqmPde7/8QP2uwJ0GioTFRs5J
kEHud3Iviz0vewaucQ7mhSpTTzTRF+z7pErAwsAfcBQdcMsJCFdf/BqFC0JkmqiPNdUGWdK/WiXM
VQlAL24eUXZPKqmLySbjAJhGdM+URHaHucGnrrF/WHbBfk7r3CuMT1HLwc4OVmhEhOr6MTUpwOBj
djZEWD/Ibjr5OxNqzkokWsBNTWmGeuQbv0sh+phI8x7oRkbGeOEI8PmisJ0VuYHmEIE9B9lE8iPb
3KRIGkepcPB9xtrZORUR/qV9ty96VNL5tsSdWPa3qu0QMHZQgQYWBn4s8vgZkZRfpmVSMWhSu6AS
WU9WZYCM97cP7xAiZwgT7luRgWA5kP/QW1q0+FlVhkpTeoNTI6H9CXSYE59o2IE28omZ1opGtKqC
oMcedRzvV5UZaFwNBBDAtRx7e5SBu/uSy/w4IKG0ch1RP1MzITOzLipgK1qW/h/GvmRJblzL8lfS
tG6+AkEMZFvlWzh9nt1j1oYWCoU4z+D49X0IV8qVWVXdvaHxAiAjwsMJAveeQd3aumodyYRe9ABU
1dMNHTEDClAMEzcdeOIqmvy8IBmiz6iA6TxlwSQGN0nA/XZaTPKAt1hUBNxX6w36veM1VQz7XUmS
j6ALXRAFwM0j6jXAOgKvpuRMAzgXQQ+uoEiUK1iPT2GIMpyL1zlzbw+ldnpMp4e2tNNFkkGADeb0
wFDoB9fU3UUEedA+s9yi9zxQubLvpMFaE/9s8ziIxDzi624ekUFolp4YsQed2m5js5A8Sbs827UJ
j0NMFKBgooBW5PJcBMWA6iuFRPKvNh4Xyapy/Au1R7XqkFR+YQqikI0Mvlng97ksIOwABWnr6Bc1
RCGtOvhW2MauhJSuGyjlbI2SYDtB6vDkUQPP2LiJ2iRcYMJhsQs3FLgfiR4qWNhxX9McuVOvuFRT
oFtgn1VBMTsGU7ckhQtHAXK1foyUDZ+RBfGAOBDdI5Szw6WDh8v12JB2R1NmUAfOrWapjC7d1MbQ
YW/AHseQAJxeUBNZibYDfyN8vWVTQg7FEJ+DXntTwkQGNJiZ3vBfY/whV48DKCMiyfZiSpCOdQE6
VqZ6tqdQR0sdz9oWUySx7S3meoweHdlYFsrxnePRRXqGFuV2oG22UQl4YtLANrSs8gWhPdSiprBs
wPLRZ/pAkh7rq1y1rhWX+dH0LGh9jxUIuMIe1sgoZXPT8a0nOEz+HqoAsiL33gD070XUDO9NW7Wz
TlrW2Qwjdk7j3j/1UB64N1lTe1nyByS6+rVKbHEwhRU8lemyJDZ9Crs4fMrTZT0FsE8dr337VNfZ
Thixfeajok+jkd8i2gr6lPHkt+hXnxFb8eMAFkQO9FRlGc/FUMiT6JB/IbH/0rZBs7XNFoneqbPL
oxxiLyFbglX8jTa2mANmaVzA6f4g0h++cmZMWajOP+h2UcYfcev83j46YP11vdNhIkPxbPrQMj8z
rgCbz2lA6NPgS09HIG9i5zL1/Rqp+6aIYv36RJAC24+DvWp7abrKxgLIBw7tlayrSqnXscmGXQE1
YHT1wytTsQnZA14DV48QBY84bl9HGva7OItH10/i4ZUa2LLYpu+vrNrABg+uG+BXASG00/GI78eu
gAk1nCim/t9iRYPHBG8/OPdUb1YY54f7gQDv8VsIQsSb8gNMon9vx44qxMsCXoX6hYUEXAs28Wgh
P/fXS+zedn+LjT2EjWXWuwx6IG+VM3lO0Oq9g37jogmbaguLeuMh4PmjXnIFZZe7RIjkCAHrCgBv
X8x0Bw2Mb3CUJVeBz3VHPDD2vWkNB7/0ReRZZzUCU6iQqjx0Df95MEG5P0QVdrSggwzLpCoM+PPp
ox6U7/LBJ7cL9KWVhSWQUbe3KVVPuy0do/1On94XSL/Nu7+dlrGDocmQ/lxG3cdz6MFIwuDM4ttv
adi1hzxCoSsNWARiEvHX5RQ6fe2D7YKche4Vod2g3Bp81Z2RGWUHNhAsjtxsjOAlJuF+NZUI9KHV
GpdjhaxvNmL32aFyO9M9noLVEwujYKHDvFUSGEMDjCpGerdjbbT2aZs85HYWHFlGjqDRJQ8OqoIP
XqzkLMTrcqPb+Bio/ejHX1EMmPM6sK+dA/hi1sKwwCgd60WkXrWU+CtWOgQVH4RVfwBeg0Wv0CwO
4WJil/uQOGth5s6JOIJITCttuQCOEQbHU+P9AEbrk29QNg8jqPNbhiUPoVQSgITQvp0l2UggfBPL
eVdy+Cnobj0w6aLXFBrHbpSOyb6G0N6u8SlbgllfXzlkQN2E8+idC2sjWc5+eGm7rGiZfxsmK9ms
7Ako0FYL1WUNONGH2CLmpuXt+a5eekejNFHO153R/hB+nkXxrCdwy25ruxJHgEEi0DSRbgNlub14
4wTiGYuSb0cxXhoTS6Lcd5J1OY7QB5jYLB4msthM2EkTWQzHqVfDAFHWO9XFzGF7ht/+FExkGD0i
s1LPvck5/Lr+djdG69U/emUkQOBDkcy9w3gNE0WxPLWqpYbw3jpG3h78vljcob36rITEzG2sDo2g
UWtgL1oX/mCgz2C1OAu7kDwIpPHPndlu7CbadSwvnhs51mvPT4JVZ3vs1XakW/aCvwtfNXOsO/z9
CAnZiy+ragYJIn8pkKGb11N2Smek9MFOo01QBu3mnrpSk6iA7tRt93AamyClsbk36WH6ll1l/qhS
bP9Qyp54HUUI6zl4uciZJ0Fx4CCC8Vng+OWq5jHB+meKnbiqTrByZSv4cKpbaE/DdUdupNlawcNo
ptukviQcTIqNnfB/v4Udk3SD6eybHqh/oL6DqgXdIO36cr+pbs8slm356D/c7qnb2iGClkV3QlIk
/RoUSF4ANPS9YVhHtNzjD1w1/QrrgGTTt0N+Qf3HmZllWH0nams2vPxApq4B7S7jJwt6pVsDCjrg
kpH2SabVV3+6GTZ2+y4dy1fvZCy1dolWLRltu1wr5Mjvqie/SW/rIZh/MyBvkJ6bBUBVzzoLIpW3
WHcByle6w+jwdZkMDwp/w1WqwDvkPdbL0hjJGxSVEtfIZHrg9tA/BFAY1e0DBTwkqFO2hgKY+YYl
QG5mWIJW4lTVSJrr+b2Z3gS3WV/HEKb5GgZ40u6viNvbII8dc9ea9u2yW5vIxbLgxNsX1bQmMIzW
1ZpxWtXNzCV0leZ8EKxENslRbmDk+Ny0tNw4VnwLzMmTFpTT470sCfdGANbmhC+6H+52ALrtH+G9
ra+iAHjR5Mn2VhBBdFOuanIWRZ4csZSEH5yEQAv+T1j8/TrrBt8V4Ojt/9FeJjQ/5gnUEaZOPT4p
PN+c6VMuIc7k8PbWUbHeWKRMmC6w7PEx9Pi+tRKauXGpKLBzJV31vHSulTSxi0nI/NZbQFZunvOs
xhyF3gS6uddBgrqI4NZS9GyR21WwMN61tEs3FSP04Rb2EMu9icv9o1uPkRavQX9w8kVrwI4b7/9d
MInKQmFEHg3DBkrchDqUIYEx1G3ppE+rz0I/aWCD5OAbOV2hB+sOHWa54UqIy+zj0gJcRnc0RpTN
Izu0QCHBnVmTnAYl7H1RpgSoouKDpZ159RtGrjGByqgdSbnSoR9U4hKAYzT16YMFdPYSDjLJHEAd
80ocaHm3AXR2AzZWexVAIxWF0nQqfesWffA8hg18IIcnHyU2EzqYBLpWXlS0O8PDOk+fwdtxWgxS
mEg6UCR2daM9jblpqd1jYdJvJi0AO9NlGwrfH/Dj8nUHy+oNfNIAZQEeGK46KOrcD7rt17AgAr6B
9Wa5gBLf6JIGRQ7tlXb3UNNnuq2CIRWJgDLQTdp5TXuw6dBWUqzH1n64t5NCAU8OCI5BUh9ameNw
7GBT+dwDsmCSznu0IbFz7ZEvHKbmlILxiTUSNMamsACte2X3drswCkCjQs/oNtXEL4bnzB4MUfYw
0NpessQi87Kv+EOXdcZJBHKlI7C++MPfxwcSDr96vO70K+FhleLcxuuLpvHxdH8d3cfLMQ6XaZvD
6mbKyGdOU/QzAAY/MJasdFvKCGQ8pl7GwDGYNRRgKogHmbOWUMS6634QHYhUP5eBOd+qLGMoAEXD
z3SeXqf+Ft+yAuAzQ7R0Gqr7b0vWEZCfGIV56KEq6MoAVJNvBIM4vM+jNsCO6u+x6oJig1m6milT
oP8+3mtDLLAtQ6ytKTtQm3548BmEgKaoT/B/mk3JmsQBR06nE0rhyXMSgeM/phDl1G16sKPSfk76
Xi10W2+bhxwwvbNSeL3l9hM+oOzSA2WBxZ7x3JASWNUeX0QdkgEy34kYPHBL0RskvYCsWxdsh5QB
QDuo4qfCfAUxRCz793e9+VRPf60PfJwDEbl/oIv1Gm/q5GlJ9q1HkxWQq8jM9xHE2LsasuzTmT54
gEXf2vqM9KuwCw73zv9x7H83xHbyfhk0cQqAjIO1e1OA7BKSel2EJrJcEIDcdySrlnFRBNeGAauV
Oln1GlSwLekV/WQTG6hM4YgMBPJmrG1zxYKabp3OhogMGd7K1oYLN5ScoZxo1Y9hVT4RPw6/RQoe
Y1bmlOfca8t9EhnVXHd4WDnkJB3eLBg9LGtL5GC3ROp+pc1MAotFZM2qmpRbg0/2zcRPv2aFOinp
1z6MQ57AlIV7TpZ9rylRL7Ujonng5fW5Yspc9b1BttgPQEkuMLZ+6qCgGGUUOsIB2UUd2JCshgG4
H6puU/iwmiomtloYExy4VeItBS6bbtOHpH5UGeYR8H1QhmvUBaLS/qIKhwpqWCEW4BnEaRZI8v4V
3/tHLoAIE3F/IB3QMtLErFLSrocbpshWDCWt14gW1yHvvUsBjWR8oe033XwfpSD9+EpZdTXGxLuI
cDgGUUk+KmjlnYRFnDN3Hzyv8p8hlFQeqIO9rt79m8gNzFGc4RvSWd08Id24Ux35DMD/fGDegJRL
7fSryCDqSRgO+Lpx+vHfDEgFm4xSCXLoyPPth8QG+7ZDKiNrPageTKHusLqB7JPUeTFIBFM8rx8W
BCt4sJUJf0jbVB6gL3+tR8keRpnxB1G2Z4vg+1hopSgCo641THEDON/YcT2DllwA/BgOzIyCPa08
G4K4PZv/o0OHeoge3PIGUAkdQ98j3/oWAKOlgFoySDW9jIOl02XZo0IdfedT5PHiWKaPpUjZQ2S6
uk+3pBGFyrcTJXvdZpBgWNC0ClDiw/j75be7DcJ6GGF3YTXpoxk17UMYLbBujPdtUC8hLTZs0mlD
jy9bvNftOgQkAVNu2oMhDP5NOyunrF5f03aOebJxYc/D9qYB3PmtR04pwVtc29YFILFyrdv0dYNO
E8opY6jjxMnDLQeqW99GNwX9JIQH24Z5MWYAg5WGBwm/Agh16uWoCATJZVBAbzbYJn63MsjXtd2H
JI1yswFAFp8BtDSGnrn0A7N6Gq343QBG6ntR1zukP9tX0ZfpApJZ1R71RgWpgejsCWw4R2YCjFrG
6g1abwk0WN44caL1UKBypsOwDpYRsnrPba0YgKngr0XTMKhjvnahTAA+HPjB5sp39XjQTOnktzYe
DdDJLkD6f9ftVQG30YhmZGmaETb7WQ+YTD22G3hd/DzjUxvkEdsNVAH/X718GqfvQjg7JCWFSMuU
z6ozeGJEUQ/lvF9ZMLDkA8i03ePumwIHc69bmghAn0wU/j5VuTVzikSdc6nYDrsaMY9i0Xx7k9Kr
vymS2nPsdCiWojlQuQnI5Lqb1Q7AqZXxBJFLe5VQBZj2qJCojOxdNqjTgBz5WR94kLKzHZdzU6oC
+fq/2vGUWViudsH63oYUcgnd15a5bUUPRTK8aVpfkvgvUS74haKmeHIMEyq6E63P6ZoCJPKWbtN2
5C8JfdPNLK3lOqGiW+hwujqVibhgF1adSjD3f7ta4vffOmVX7WM6vvHCrJ8S2S6B1i7f+iKCZULc
0qWROMVbl6kdxBF8yFQz4N0rH/oTU3tUm8qVFirX+nJQm5GqxeVlZDe/XQ4c/Q7CC/7jaNZYFSNx
kBsSmiUkXsWD5b/ZlbNjCScPdUqLYxaWYCRP7W1j5fPa8vqtITv2Wn/Trakc0q2DBMBch6EnQQFw
Sus44nsNJRVoiumMJhw17UNUDJDkxUftYs1iH9JhXN1zmXpEJcmKjwMYDyablbldQCeSngWUgnbA
9rzIkk1kiKgtdjarXuqMVZeM19VFN3loKqemURbeDIwfwJgakBNkN+Q7hwdgMejTZPQwaZv1229t
euBv8e1Ut/I0rmzXHmS+4/U4yxkIFc4o6EfQzEk3hB+RVdpuiIr70Yc80t5LQQggdcrfahOC+k1F
P3JPDjMHRb+LSJUCUKgOViBfGY9KuLD5qgAW5tEFaDkfO0DAiZJE8fcUIopD6PPXmCCfE6GQB4BG
sGocM32iJLxCEa/45thQvPcCZzhneSl2sYAMpe7AtyUA8PZd9kkFttnEH8Ia9RIpfAp6QBLTN8mk
/YBfpNqEeCiXUd0ar8psbndIvVq4XpsOBzhAQ0DWKytwYqujxMy7AgwfxHkOi7PVUKCoKNIiga/M
FHMf5cJbPKCKurKm+LYKhL8ZAOk9mHlNaYO/5Y3jqSNpcgJ3ysQKEmWEewegEskp8hpzViXtzw4W
F+MpmTr+cYXu8D2JjqIyIUCHyoO+lR0qc15Bc2KTUPNpMAzxZgJDP4fqDRJSKNq8MKBsrLCRb01X
VKuoy8NVmNryrR2QE4R123MFgeRtpRwy1+2s7F8L5fnXusySI8gHYlYVA3hphtGticWMNQhvg9vZ
pfloSIcemBe/6chTvH8ggENNXfpQWM4eHz85GcoyHzOI7s/yyIErGF6Sm4bawzQ79gezlc5O2IC4
T9FNbxKUARhSgddwC/8+jnGjO8Di9KUeRnXsu5Ctw4mnQkDmeTXxFZ6lVdvt6RSiDOYpBzIT8GoF
ud8DwnpqBsSiXiBVVa512Hf2JRCyWsKlrV2lmkmjMf1QXHWxde92bWp2+SrMQT8U0BwF+gxbDa/Y
ZQR4IIL03LUD9wry/zI/YGtubrCVZuum9Ooj5uBiAfRm8sgF/GCFNXpf68g4SAfQ5Fk1rJKiqM/J
gBQoKIAgRrZedU4du9h3RVzPR2sIv3lCYn0Tjm+Gbf5ce/t1ZJ2nT2HwwZfKAxPoEHwu94MflcO+
4MDf5T0+374HoV4k+PZOp8Ky8dXrkgpF50zNTNoYF0V7tvEcMEgdAAteqAAK3a6sbxFUflOgaaCa
zh4bqPMvKDwW9pXhp/uGjs4iClL56CR5Nusn8dgfPWSUP50qyGfUEDBGDwDA6gvjOfE94xncv3ab
J/gS6RDONdAy7CJrqcPYaqD9HjblEnmTxKUk6RaGY4dvkWG/p2XknaPWGc8yyr5blEVvkVLlQiLH
tsZbAyGqRLJNoxeKLzLc7Efm6qudrrBnUAnrDo3Mmsde/hyvKkut+iImS325SZJTiZfOQ9ZVFKIp
KJqJ64CE4zVoW3ZtYSxjtLXY66j0c9BkRohE69BoMKK3mY0XVhts9FV9J6FnzmxMC3/dA+t1Z24o
SJwPtWS3m/dwa6jSckmDAFJxbHyNxm74SsKMu0Lk7R4KguSa/NU+TO32r/ZpvGd7w9ceaHe3V8PP
8Q2e5ATeSFss1qt53yr4kjEbmttWZzxHeIu4AWfBLpv+J3Dnu6LsP56bqhyeC6y4ptYcIkmnwbNv
/7d+aI9mhmeYQz3mpbFJDAIaBQaAmMNzFkGDlVov1Ky8fdSEICRNYVh4wH5BMwfO3wgrB3SA/+Gi
xvImPWfcWl/EG5HjLVL8dxeh5CEePFOuM3swVi0PoH8VpcapLX3L7fAC/FpIugz7qPmE8ulT0fTp
SxOFEF2I4+SQ5uG4ixIWLeuYhk9OX4YzC4X+z9hKZk1hGAueBSiRGJJDvRoHrlqxB7gLpDRQTNyB
JmLv+FVZznU3mWKDSED5AbgLGRVLB/mt61h14JMC4PmNDf2CAHYCRdv4WAGJ+FYZsKZq0q4/FzxL
1pbFe2Dsa/PY5R2dOV50sZOsOqXS8jdQtDfXOTKpJyhjB/OgEPQ1NmElRYb6R2eiwCvT/GOIcKFH
afOAEhdmCCSRZ2YDLaKh9u3AlUnvjpibYEI1hbGEBl7ZwNyiay+cVvkFun+EN5cwTtqLBRPWc+b5
2HpN0dQeEdjpWKXCIk2sGbGrRzD1qseaqTXEY8rzrWkEvtsApGujOwMb/nwAWcm57mUyw0aS+D90
pwDv5fG77oBZa4UbpDtPeRuoiKrnwMy6dW1EctJ2gclRV4MNocb3DL62UAgxvS02FuzKsCPW7c6Y
wt2g9xPgFVm8AcgCyj2qf7zlmwhhZJeS8WdYqPYW3rJVgY1K3TSY21C36btubnHP2yZkMPcRVc4i
pr3xoARWIqw0wdNP6VxYEEwsHDxorKq+OjacI8wg/4T9dD6rbeycA2ZB4sI0X4zWsK4T1WWv2/Om
GL4OjXhxMsaXsu7S+ZA42PxE4msD7wbYlXkx9vyts+zgYrLD8reC8DseIovYw4OjfDZjBqHXPiKw
e88cKHhT1e5MaH2BVDKdqklueUhBL1eJ0cza3HvTNat7Ces3jLbuiQlRcxBWG1eH99H/qJDpMJ0G
WzT6ffBvFTZal9CdjGpXs900oa1ooao8VdCRFDdqY96D93jjv+luP+8aeLJP1LdsGmNPYzozheGw
6GMXWRlrnAWBcA76UCp4Axux7BfYW3uHiFTo1qeNKesNBLPPv7XdThXrrsjKx5t/3gwLWgaaQ+a7
+t5JMXSHNloYk36/BaEdOKuWn1q0Xx9GBSf3yg5AZLCcm8C/bi/tcJGHUXa8D+0CWPkUWSQ2+mb6
gtRCNlcmvFjqNlozJFFTSMmD3y/AfZw+AjxUHtZB2GlKq3R+kgZ1D0uMMZzf+3+7CErM3M3tmoEb
2FhYX9feriBBemYO4zNQS9pvwiwOFlQvng2BwssAmaw1qxrriRfxWQ9QoHXObEzcZy9LIVxje8a8
bn/4Zk0X1IrtZV9RlPkiAoNnMW4JQGpbHfKA2a7pRD+KcohnRRhZTz3J4oMOPTwyj2Z/QdoHVFlY
a83NMAveRt+rZ1CEEkdpdVBgDM2jB87YW1cVYqkoSVc6jNsOVRKsfIgHe9LbhwsvFD/O69tHrT9W
loEsheyYtwnHiE96GTZzR2cyIdIxfnduQquvH0zwljM/gW2FJ10Rm8D0T236YMoyOflRPCyD3vFm
9w59BZa28RY70Ktu91TGZ02VDcsWO56j4HwL4oi57adIN+mzMYVTUZrPdRCmvTqGSJweddilkbEp
UA/S7bcRvzrxydAlfBQh5f6rTZ/pwZjr4rmTQVj+3qbPkhp2rgZ+kTmsAbKZgDjrSiMpiQdp4xnS
coBhymzmCCc8aPDlrQOMVbpB+fEykSr5XPfgNvGCswiQWgeaJ1/++I9//+d/fPT/2//MzzlK63lW
//s/EX/kxVBBjUT9I/z36jM/vqeftb7q16i/X/Pvw8Py8f86YL24Lv45YPo1ft0QP/bnrzV/V+9/
CxaZCtVwaT6r4fpZN4nSPxx/wDTy/7fzj099l8eh+Pzzy0feZDDTuH76YZ59+dm1+f7nFyos/Qnd
PqDp/j87p4/gzy9f39Nv4ft/ueDzvVZ/frGsf0mkTB3HoURwRh355Y/uc+qh5r/QaglbCCkI9MWc
L39keaWCP78Y9r8oZRZAfya1qAOqtvjyR503us+0/0WkA8s4YRNpC9Oyvvz1p//tf3f/X/6RNek5
h118/ecX7lD8HJSHp3/y9MfZJsU3RnBCHE4ti1nMRP/H+zXMfIw3/xdQ0c4wmA2Wdp3NsJ9NXQ8p
pm1GY7cNUMHz/eBSTRk5MiXoGg5nSGvEjEdiqMEIY19FZT7PBrjDVJipPWhCzMu0NJYienFyZCSL
opgbALDPWNv9MHx/HvFq8oKPprLwxl4Bb/uDx1JtAV2wQU+MDwImFoDfAwHfCuAjixzrA/gjL0Yz
BiDBKb/GRsVA8IFuYEqaT1vZ87Fs08MzwCX93MibBJIQ1aO0xiUQFdauLcHLzwMsAUaKZ4WDqNen
ql8Iwi9ZcbI5PzHVdS7FpwZIN7LgKC55LkRe9tVgJpB/RpK0AkxjolzNGG+CmTXyZF4mUq2IzNsH
mIVUMycIPmM8jkuD1Z+OLVBqAPnNqAEKokkRuthXtsjlAgoSsMFceGXHQAm3xlWfg5Bo5ek3wuxg
F3fBmVginKvJsg3O8dAcLKPvAUlNLDqL8Vh15CkjfnVFFWZZQMJgkQJcDLvnYJcmKjwZTme5NuXy
iFpN4BbR1bcL7MWGYG37slvbKB0BTdjZZxD8cld5g3Lzd0HSHu8KyBOaVf+18IHhH+lHEdPGDXLb
PwK/DzifZ267RsCCRfkfPvRxDg3hr3UEnUZFVDUrOf5gO7tCdtKeD5FxxEa7fgqQsljbK7vCD884
9AcA9U5dx0jovJEPCgSqWUZIskrsHjmGMsxXTczKuRGhgginS7m1bLb0WcShGAjMisiz6uBjw7Gw
Qa9BFsKm8yrmtStA1AKCqdmbXryxDGMJJjGsbArZbHNYqLqQSwUyPygxrzuicUcQ9fC2lvTUQUtg
jBNysj3nw1dFuWJ5ZbqWSoNZB0O5BcRlNmUbAcweik/RRxuQbZr30YJvYxIAHOdxPBoAr1Qb4KGA
JS6Lc1sChgztkjBoP5EdUK7N03YFCSkzLJHiQf74MXDSbNfYYu159blwRDKrWWrusHOsNmZPUWiH
cqVvdEe4Lz9rAmOtxAHuX+FJcx3lyWQ5d0NAstaFbLECkLWz5dmpojn2QWBSI7tmv0VlN66L0nmK
I1rvhyr/TjnMcmSvsg2KrsyNRzu8qLAroZIfGtvSdMq9n5XlElUYfm26ESK8oDy+WnG/Duiz4yh+
0YcwBz6vtAjcSVDT5eXF+qXrNPgdPfZpBCE4FPTxLkUhADYQaWhV57vMhgyMNfToKthlTAMcFrzT
nphbfRFRWNSaVQywhxLjLKv8bGZGKTsVkhVu1/tyVzZB8gplG8jAfKX+GG0iE8TEiDLTLSSSJRQO
j3nJl2QEGCph/oNQRY/XqLORRfDpUCTBM0+m7tfShwkOJjG6SDpoNaawUEsq5FhUl62GmGcuHUuk
VAeUGpUPA9cWHkAjxFbaRJ6swgwWQ8dRtUW+rcmyj1DWHxEMLzDvEdRnUWmZ1cj4z+G7jl1o/Fh6
wzuWYOU64c+ylWpOBZCQyoLmObAta6x83hIzhSjVj6JLfZdZJpy0KgKpFzNfQh+ncWN4BnJTHa0g
hFpoNwmJZ3RvN0O1TjOFMvGkwy7UuPiWtTWHWncAGrgzzIGMpdC/bZzNADMyID9ht9YCEJFGyI1H
O9h7STdRdo01/Kn10xnEtKKFNzqXNkjfkf6ns4TVEMMIsMIJnmMyDhAY5J/IQGSLJCDrjhIbz6DX
g+ICbmBVnI0YzwfoXhfaF5CXGlUDmgPkH0I7xhbKEesICogzUA/dFvhnz6LPPiD/bp20ct7DbAhy
3QRUaeMNUOzPGFL4gOSAhMk56LSD00BHKsevaRrrRuYZoMGhWqS2mzWUuUj+vlUshX6uV7htZoCB
wSZ+hQ1TuSgTIEug8jhTmSNOY9idoIWztJtJSrwRwazP+POY5RbUUbpFjG3PuovNyxAp22XKwksJ
zyRmrkWbiZeOB/UK9bkAWsIOxCdZn7g9aEgLvPweqhS4SFpUYJOk/rFCIYSYvQEtsFDMui5AdTTA
9Go4cT+bOzBFCqDUiApiN8ua7rE1gmcLuhHzMSDIjQHqP+t7vBih/+KKqEWGyTbXNnzeR7owc5TY
oLdpAjvuO56bJEH3HKEI2BaoGI0cuglDOKw8jnU8jPkgxtaCYWJP3/QIADUnQJ7JLj+iAImQhmPW
Ew4ka3o2QMmHeS+mz/dYqjRAevr9fKxrt+qApoL36aoA/3zrnME8aWD7gicJOGbfHXjN5+CHiNkw
xGIJBfXg7LTQFOy8Bct7H+9HHwxNGolVzmt6iDl9Bq1BuUZfbozYZMuIZBsIGLKdCUZzElBvkxXV
voI25aqG+8QoG2uDxDPeAsvRaFJIWyDtxJ0SSv4wWVUAzHRy3zGJb0lrZ2617FV+NSNzm0uS7UCp
hjOH53xlACgPwQCQfIhiWcuHcWZgOlrK1oRBbGxDFA26ZMiCM5B5Yf3RkbcBZlcb37LEogxVPOPI
D8xR3M3n2DGlo1ctWqSz4OZgmxsL7GPF+YqBbrkNunxCTSFNRWoqZ0AvVVAwgOhXZga70XGOVcEj
vIabZJnGtJgllaRPYsi/kyB/aCrZLx2I1jdOHM1Ii7pEDngHSm3mHJwO1G2M6CxhC7io+ejNIBmZ
Cj9e9Dno6AkYvbPQBN0CNqxuzKroGVWhAxJrgQsXpQjgtHIrckJnRkg/Ddnm5zoh2IMa8JG6cFRe
Xq2Iv6R0V5Y2KFdRN+c+EAVwGYcXSN9H24oBzukJUHtquNjFqpNzzL0Qi0zzpxyo/0tQWHPpkW9O
J9ptmuUH30z+D2Hn1Ru30mXRX0SAsUi+MnVSzvYLYck2cyhm1q+f1fowuDMXA8yDG5YsS+pusurU
OXuvrR1H+6wNTnER2UkVXMykhO7BsvQC2Ypk1N7YD5bC6ifQr6ycr/HG+Oe6tWXgEaEF+kW9zWnV
31I+5QRgAadj8WiYm+hzxoVV4MFoGr/4YY0MzZkjbovxyqaCCAu/T+3cb8yuAyxH02LRuc4gKTs7
D6sbrzso/tRaToasP3tZXO2G+0I29vJSpRmVT3ca+QM5RZ1n9TJXI+H2o3XPcszNNb1PwmXaDzwQ
YFbUNu5lHAzWIcTnCxWAMkvUCo6pwopTAk2JbU4gZwQLltOIoF4LjRdKxGlGwz0PBYl86X7TjV1/
u5bMfhubK0C26oDIudlndfLF+AfSUEybj6P0gHKCZk6+9O0zrm+YVV2ZnbCmH/NB2S/dct2GddCc
o4d+SMccU61PFCXtS87AcJ4pZ52s1BJnLG/Lzh4fWvbJsB4HJxjGjB+tGv2poUdJdriRCqbBrNa0
QAPDMcojPzpBsLY/uNA2k4WYlkDZGghAWgy7mT19P9APbagHph8KfbUiVOL5+0HDXB0Mw4aTKdOR
UbAU3o/XB8OTLNv7uBx0e3wE+tUQv+JetW0sxeyMRY68l8bZ998kdf89DG9163LYEK17ykFlx+Pg
9UGh39L1biOrpsIr08gBs+ZM6Ep0hAdJXi34MAtvumkJU1h3MT66xdgeOLoxTIODSCnfsG6yRxmj
9zQzvrwXYvfusyFf7sEBNZXwzqn0osUu2lvmDQUDXWZhqOusO6kc6w4xtHcLb/T7g7HV0HV49n4o
rbK4E26YYT8IiB4bTlpnP1UNqoCcIwFXwpMA287sh6AS+0ilaZ+GDdeCrZFJYE/l53bVQVIaPvg5
L7klmjFUJYpqm3ymt2zFPKgT0GNg1Ts5maY/t9XCnlKrs9eL2yaz/DtE+i6bcUrggEFGvXzzmr29
W40CZa0taQy2rCoGBnWIlf0WmSxdB7cpACbNVMAclPI3rVrLm1YuOG6uH1oD54JWDSLJNe1GuScI
uupBc8w/HI+No+j3/a7UsbdyH8YuO4bvk0yFVJP8AHd86T0Odt3frfNf59E38tBBdJWUjnpkg36p
h6gux/q0SJ8ocqSuRwqABfmF6z34/i3nRKZyXlZy05rT3fcDoTnrYUkR1laUApqiqhso1IyNi2ss
nIR+0ATJTIcSa5s69w2b56bry13pe/ql5r3fLDAx1/o9rfP5pR20+2qZvDvXxZzT4juH4Q0BYmwa
59AXWkq/s7OePW/yH1N+yApwJ1clL4Ww18fBMO78mq0ut4Dyjrn61ImMj7e++WMQi/EoHbyVtmNO
Ie41ci/GLAa6Zz21DuW+C/I01QhkaqWTP64o4k62g/BjrUbmkDPlcKOc/KlvWuthYfaVZb+34kas
lpZobXOscyoBa5mGWF/H7qlxBCLHfr817Kx76hFK3HJeuvn+qM1tfhrXW1FZGLl4edG9y51uH6LP
EEtbH/YVixRZd2dN5CvjWH8IRZHnsdA2yoGOi6Oys/Mu5JH7HnuQj17A8foLQ6ObfiQTIcs/Zp9a
rnS4zpQqu4ulH6UHrTpv8gqFs0kORDbAhqyqwJW6YEQOEmd05I/ZMSvCgpunNpdhbhr5aS3Nu5qt
JJBGijHaJlUFXluSiaWOUn0+GFXPBB1MMhsISoLN9W5wlcxhytMhn80kHSDHMJpnMKsQRgsSsRK6
N3soqYY6OWCgKshrVQTCexMzhOYylfZr3bTaeVNdFTRSzIFGgyPKzfrSFkSYiNR5HbvlZzMal4KI
pONaLL/S3aSlV9jZoeE9DDY7Wzlifbqrw/pnzF80bS6oumFGspHPOQrQJnNsnrT6yOQ8HkqEGEMF
eiSb/GAcxPaE26JeaKSqfHltGtTZpveBSgBjYf03T3OErFdePIHzeyScqTqZ2fj2wntjsUqWv+x1
NmMZ1ouEKLPdwzeUoQVNhwkOkNzeX43IqLOeMtML2IPdcNfN6tKPJ4eFOF/2Zxj9esyKnEVUZMd1
LdZYDg2hSlnKhm4l29oNHyWTmiywUtX+0itEPCSBgahLicdcFHM+KI9Mq43bYrPbyM/TFW3wna6L
OdpmKv5q04jaoGMsJ2ESX8jgP8VjQG8vGvyaysqo7xHB3IuNjupiIa5kEPCTwSmwdWkbbEHCOYLu
jBaxZFF91cw2+YtlbFG1kQrpOIpzjNF/OfmG4M0oQ7grL2lDWJmzorEpXT3I8q6/7BODo5I+kRz7
cDBkm3ik6enMIaJuTGuSBHzeBqYgyL8esDyu8drLNKDI2A7KyymtOfKCVOiCEisb8cnL3Zatv5d1
5BW0xh/LpP42/vYE871NVTjbBm4Ma33yRc8xMzW90FkB1DXXsVUz5w9qTsV9m+K7rT6qGgffDs4+
zow1Ub6OUsD1fvj2DJ2SrfJQL/abN/SvymVFsy2iYu19xWy/QeFW76wH8uTobUyJ51OScQqyqRUG
EWCxvqk07jtjNm53jQutkrgOpJ0/mBPMxapygPSisWCEEnUTKdEqXV6dTM8odtYjVK3fPjkXByCn
ybZ0zyR7Foc254FX2CQG92iMvXZU+WYdKj/7qDKfciC3irDpcGTTnYsqKlysi9Dq11fyHvSTM+xe
yK6MjoTnkLd7nWRs4jaqBCbAEhST0E6c329Brv6uOr+hfbekUbVUydRnPzrwWclsIRaqjbNvZYyX
p59y96ozOOHbuQjR9n1alIw6BR2MUP2jnjFGdzoMQ2++1pjbaeN0GYiyMZ6zDRB27migWN5stCSJ
Q2HN3XbUhEcLijG5sdn++T8PtbsFJJqkVJ/tLc3ZLuw6E/hARZ8BOC7kZ4AIEYxf65R3S9DtVXnX
YZDFIzXFlth+7Z3HL96m0KomyfU/mfGu7M9lWN8HOLuDj0Ms1co+ZFo5EVOfLwmgbOz/pYO0ov7R
U21RTHLkhHf7uZTlL+rzSvUnyh2CaZX4AsIR0xsb7kyn+D10eSJTRYgdA9nOk0XSy1odBaL6VT7O
jrWf8lYEzLpKYCHNoUhNuIntghh5+iungRs0b+7s5p3T+BG+pAhlRa5WWtYvdRarTBdRn4oz+i+O
r/aik7aSUpZnuvWQyemzLZy72Zz/+LoLwyVvWH1qYtVSmKwDWCykUrnOEt58DOlIPVpR++d29bJV
0aZfmQ6VhrYTyUjJlkrLxBmqJepc7dV0/c9Fq6dos9z0qDnNI6DbJ78HR9BKxJ9l1yzxkp4ImZOh
LIRxOxviaZyHMcqMAarzsL9O5QYeBJOK4bufuAlPedmwTubrK8Q4ecjgisU7s9SANuirbv1oS/sv
b/bTXqqYjYwEcmXlNDPhhjj6dps37Z1FE9rP8DlnG5iRLt9a+EMrdjCAyq3mR7bXNBEaYkAF2kSP
k5oP0s55tubizKzjVIMpSu1ShoygScBsb3xrQ/xVzCW4SXgrOxhFgBGwKLIS7eJ1FJQYcDAiNQ2J
6L2SbPS9DVstvfHMNk/mfq0gWzE+G2vosPtElKXc20BDJ3NAzXs2Olh7La3+rl6tEzuiFToYt2uq
B+LZaDlM/q+i31453rWhnQIqgB4VG5VElSvPnsLcpbmDjNGE3aFHaq+CDjtwJk7ZlkOijHQaoLbb
51gZ0NmHYTxkLhP+EQIlLiLEnW/O50ASdjTYaR5niJo7WYeZQ0+GuIM1NGz6wXp/6QZ9eiza6o9w
jf1W/JWiC1yQDUnWqDb2nfLYW6K9ENRxO9NtDxttpH+7rknqiJ/7cq0FmD24dS/u121NtN63Ykei
F17sTAOOJqxoQvFIOqQXNUL7a43szm1ieyloEED09AVp/hiIVrEUWe+aGe3DLKmmzXt8bUwStAiu
0/2GyZJTLkIsRxGPzXGjj4yBczAT2MOU9eW9JoUWtdtqhJn5U7RdhYfC1c4i3F1tv5jkcifT5v+t
ulSHRtOJsNsYITby1aexFzi1Vh0X1k22rEfCkEgaAwTuDY9V1/5qGvdL0nOJV1IbGnDeqaO/KJcY
Pq7T21T3rOPKvRosuT+fNeVBKbQ3aieu382yfqLGTebO+pFvYxesfdkdDN3HUz7CkdSIiPc2C3+p
G6i+VlAeeIdc7HJMSZZcfHUT9HGFjrkEqBAYqsuRg5ecAM2DZs1dWMz1e9WuZojk4LEV6mdpXMw9
ZUiKw6pyf5XtqN9q2faDsdzKIj3QIezW36PLvUr2ka5wjOeciMCzHrsW0Rnzfw6z+owAqfPIXKK3
6FEyUjpaJQdtf0HMxkEPkDH5cIPGUbj0f/YzDiXXnBKYYHiH/DdC1FmRFCLyJQbVKx5hj5GSdr0J
dCNg2ucmam3LEEaXFvY0KoKd7o4xWo/2VMMT9erfLtfSjS0uxTRrodjgtM/zE2KG/Lbwrbux1nBP
F8vJ7bqR5E6HqZD3kQ1Lw/aHWmQzy3AxHQ7S/WdroevtgaXEVa8/kqTF0chMqjltSAFI/ajBzgE/
5KHd7R/4iDPMtt6rgZs9XGWhH1zNDSswlzQ7bYZFTk4jto+UkVlwWnqSXgvytZyGBiSoq7tT4Ttc
qas8pvv+ZHZjhZzRjkrk7+iCWqZ64hNEdkixtoWOtoAfHN7LWdinvR7bhECel15VWthp/s9Nyfel
Bvwx69t7X9LrpUkVpA0+wLR4R1JEsua05DE4IrjSORi6urybbPAsuHbycBVTMiyiStqdfacfTniY
ckiG5rPjWbD97OXRHJOhSF90XFLHvqRw3Ql5SVoTIlqqX9qRI5zu2o+jWeIZEvvzuGJyXdbALTHP
rrABQi+v92AjvXWfSGvjoNYcxk2cyhJzfOkYn7lBBZG1GAEG81SPsM2UiXtHd5aj6eDs4hyYq4kO
NTDeSPfH180cyYhcP+2ZC36eOL91OqR4jpMyaF2Bv7a23YOG9ojO/4uRNcWdD7WSzgsNfJVT67lp
gkJMD+j6igRPRtSW/mszmU9pKdR9v85n0ORlMBpuCSJKoSxJFzMyiypydWme/KK1I2k+9mMDmMu2
mU/OI3jCTuaxI8aPwducWyWNkzvOV7yLwvDF2I7pTFJvdDK38XlJFVrDSjAIgG5qOPIly7Z7tpeS
aCNg97v25hKCSxp4fh0pVmHaWS29w9E/jmQMTtOCVmRZp6RaxzUu3Bs51vajzXAjnIc59jUkMoyh
wJANSxtNDiZJlJU/+7y642C9hj6fibsmpZ1XaRdbqA82Dk+rtLOF/NUTZv8mqvXsVKzRtqyAE1sb
cKb+PW9VTdCgW0QkztFj0bww9dwXr8yZmhb+8+bYCS1y/LlD/5cEDea5VltHq5u7ERXePetAn2WS
fFLLPA3cM8WGGnhHhXoo8q0M04m5yQI9bPVXxfnJeTa8Vbwt2/gzXcabxmi799Zpnvb1B62sPHF4
WROsiWaCWvFGptoQNuiup1Z9j8O47bQxzGJ33ziitqqNdDCYHAE6EtptvDXmGLYF/e5WslfomnPf
7W3xuCkNoiAbWOeHemflz3WTvhnzJA6AqUOjX1m9axZ7TJS4Yh2biCChBXDg9zhjBLMMzhvbYBtA
4zwXPgJMP8PF0G39X3R27sGb9YeSlizdIVTtpWwID+40En4FTR/GyVBk5mhp2nu9sY6NAlnUyuwi
VH4cKsCCwL0Ezao1wPD0G1gqy8TR4VK+k90uQrvb08hW5avXyhg0iHxvJk7qQ67d6m1PLLw9Qba3
iTHfh5eqN4aDsFlReavNcJTw5OaOcs9zvbiQ6nlI61dFoNwZnYxOp42UAmOqGNYM9iNMDtHha+di
ojEo/5LVbeis8Q18YaXfY7igZWLtcQXq0SEufZNJp2sy6IbqayjQs87YJtVKDrH6Q4Ah9S1O79wt
0oDOFNWRVy6Q5PqzqZy/0AJvax3v5IBwJDJ2dczmTjzIcT/zO1u4CBM2sk8PZWLQEgDNcmdMRJtp
dzoZt+GijRcxUNeuukyTbB/qA5FNTNa6KainFxLucPOq5mSZCzEA+/yQ7c2HNuZ/OoOMjlZGlsy7
d0c8Mb5P8pEFH1rZzrGA0sAQiIxKF4E2L3hFXlBgWxoT0k3+kbNHanEJULClPNZoJmyF9mdD1hzv
GjNs7JbEJXozojPVrZdu1hbe5oMP0itRGXPL+W1X6B3UVBy6bHzzOzpEzHoboDwNqeDzR2WtwLnq
JVo6LrxNnwgF/9TrLhzRkybZtSehRDkkmbc8WTOWF7jkHkXMeXQJEy3RJRwNWqj2KOwHc1Y5qDXn
kK5gJ4Ve6bHbVUVYuCdGm2XQtNybtAkDs9pu9kJrz679a873oy9s2sIjz4Xc8t++V56sed2YG2PJ
dE0R0IYyohoc1WVU4Pux3RohVJuH3SL5T5d3nJ4ZyZHrmBj8HkFv9gRl6uyX/c9pMNkD7HKLPLM/
NNeciGUZKjbekxzNF93oqtjs9u6YYz87rO1Wn3IcnfdcB4nK87+52/F0FyWjfhA1hV05P1b9q8Z9
SqJQugh0Ct3+i2fF57np0qhr4B+2cj9YhnaYEHkYjvl30lom/hYMPmXHk0sXvizrB6/32yNA9+2Q
4VhcVO9HOFNY6v1dO/e7djFT+vCaTzPCyFpmw70d7a1/M4yQUbu1jiZ8l9FK6OgJSN1Xk7VbZAm7
PPCd9qM0c8hH62mxlvdM5n6sMOskhc0COqkbB/C4NWDnnvVipxkx/HAbnUqmWkJZE5VTSnHIBpfs
y948mbtxZ/hkErWm82sjObTLRROMu0PAeGq+AK69V9uNJrEGlabwkrYdIEPYJ5KNzRjqSye0c5qi
sfZrkJJldp8XrjrsKImCcdzZhOgO1FNz26ripcJwc6YqzphHKXGT+g3fUz4sYGuetqHvTgBSh7Bu
MAfIdisSyy8AZNgKu7xPtsGsKy+mHhtCW/0aR/IgZn1/LpuM40zda/TnbT2eW+RXoJr6IPPGNliv
mocBb/O1exlvFV2lSiO+FHmjbCHBkSTV0UkKpsu02Hej3+dHiIPYgHglPH8GHkgbF4JN/aCReR85
pa8HI00Q2o4ulL0J+/yERiK2h8yP6QmUianDBYAG8KRMqry5Zj7PJrnt3XBwnI17FOs0Oge08QsB
HPQ6Y/zTcJ9kQegi5QfY+PSsdeaXN7dgjKzEQn33OK1JZ7cOChG+oQ6a7NjuS6Rt4Kxwwl6BIuPv
zaof6TNUR1OZD6WfqYAeLV2aevi1MclDQgWdSpp/nGUKB32Uh6UzRdik8wLAAr/DvJZHl57+0VJr
z3HUqbGaGs+75LVolhe+uo2dFV6qbdNq9tyK+F23PqXu+KZ0GLw+qjTR5ISQGQfNXIZgLJ2SkVV7
1Gv7YhX7vV0wHmvq532yE98lw96W3mEYh1C6K9em03HA4Nw7+3uYz6rGSdP7QP4fVzRDPvKsV5T0
T6AMCDzGiRqvWAEYVLylyGjCDcX03BlopxtisUZwqbhhUREDuW7LIjZL/7jXAtwXnoWBlJfIdk/I
9l2mzpoR8IY5kT3tH+w0gefIuzRvOyL/rg4qqlG1Mx/AWQdOYxMXLQefhu3DZ+A3NgfPW2gd59Uz
ghSLOaRETAQ9NlfW9txynlpGRaeyKx72VtKPRt+QybT6Gl2f40wGCqFpZjPMG4EZaS7U2WxHEbFh
J7ZrNAEDKnSJFYlmps83H+YHpeo3Y8UDpwvdu+jKYvWTJEWPWcEwrJuiomdJKMmrZE8Zhs91r3BE
ed2brVJxyFtLHNJil4+qbX7RukdrUj59P7RZnrjC9RLPgl4NhJxUpa13I56bC+p2cm++//b9kMna
iN2SUeu//uFfH35/sW19WR7tz3/++/ff/vWlPcEEYcGLFP3rH/71xWiipvOgxvifL8uc//7l/vnc
9/9aJIdVump78q9/+Nf3TJdqOhjT/Ov/+jJrtf7nU6+K4dwKOkP/19f+8zlNS1PyqTkG/fO575/6
rx/9/eHNtq+siP/7Nf7XF3Y+B1MkBen/8/oMRjefVq06//P//3l9/vkcsOBH30QqME3OzWqWzs1Q
LEQwfH+8p5N1Ssf+P//6nS/z/XlzY3CaYJmTIed+Hcc2p4PKBiDlelb+OoliiKbJyI7fH+6cpEwb
oYo2S+QyMHai3qubG0RYRANZ6d+0eNqRyqKdaj9MpspHdzaqZFlf3XGrH2ZjBVItXOdi9Ys6r0hi
bFV5sZja/EPTh4RIh+pz6BwzBB9n3OZebd1NpJWFpEnFdSa1V3fqjWCjjiaL1GyfyxThJ14fFFyN
PLl42y50Tki8pLeGaEq85Zyhon6nXVoNa8+xvGR42o0Xe3tGMZ79JkEg0tvuZnXN6r6z6eTR+Ttu
e3PqzeEnwCSeTBXhRFvDwvjUaIpfgDHklN6ODNNeHUiAKU6AKcXb0QGMSyukPtoLez3L2rWzU89v
dG3Rd0qCIIFETaJb6VHgdnELM8gaRmBVe90V5XQAbP2b2sc6YXI8IgdkqApoISJH+CMX3Zcy9DIe
tiKjxs3L0KK3GJhle2I+gwa1ZLTeFBr8MA9G9kYI3rp8anK41CXIKgLBBoUY+VoED3YR+TNiet1x
aA7pVYzuMz0zJtjDoTDpuA1aOLvE5VniZFvqD+42P051/aPgCLhxUw+iADjlkiM2gbJdiai0pjlP
cv0xVzXzpNIyMaKi9/CASCDIyBElKNobtEvR5X2R40GlYOvk0cxGrG/swW7qzEdJoR5LxAXs6RQl
yyoumw22t2T0gxRNBWa6ZtGIM5O57/hhiZkXb2B+sO+jHg1Ohp53rkmpJybHX/2PPmUdzsYavURL
W++zwONzyQQ+EfLlHK04mZZ7KpgZeGlTBgtd1zNlWWqhCdrsi0bn6ZhP9lEzjZ+oPnRAZXNE7wi9
k3I7LEGPstwY+Qhxmthvk4pJjb6K9x00wq2rIbAk2g+g/TSASEQJMu9khg1YooJdr+CNgd4iCFFB
Qae2YqdjkwmnOlsTXNYfRW0e1n4aDppdvyzIgjgoHtGDX6MBxZ+9v+o3CmRtea+NUe57W+CvQHHB
Bq4XH/6dJtuzZZgvbcOZFRoF7QnfTuoGtZBdYsnKjCO1eED4IZ5fktKCeUQDWRXOX9cmyBSNEqyp
ToeuuekBRa4eMgBBazVRMvbtV2+Tfgyq80n1PJ8uHSLMkPY9FUTdsrNuHY0UnlaqGXY8Flh/YPkf
0ELv4bx11K3MZOPCsB5ltWgkTeYIBpe/07hvIWUeCgppVHB5+vpsatwybR4R4eaEM1TmpKgbhC3a
i7WmU5j1Zp0UOqe0DBiK0RvIuTrg76XFMWJQALls2qqGRh+srFY/2UfugKzzgmFspod+JvrV9Nuk
zmH3rSMTdKt71yF/hZ7f39V4jyFOUfQY2SzhoMiUC2y+0Rs7tplFuT2ZUK1Vfk5bGi3aOtAtw/OI
6YgpUx+RjPKhkSQdujn1F365J/DjRB7knB0tXUZrZprhQRqUPwuCKvw55ec8D19kUtEosri7u30s
46ksFOsNvS+8+dG+T+NN6364yDKCgjnQUTE1D+YOff5SqC9SVfTDfEozFzJoTRChQHC7eG4RYuQZ
LzjxxFbv55leTUSrT4RV9uAzSQ05sajjYtu/l2n6MdEY8FZKsLLZCMarsf/7g3PYp+JUL7UViCti
2SludeTRJ9Snb9o2v1cbOz0GrGQxoA9byxeHxa96ERvKpyqoCVwJzYWGKJGmvQdSoiCexypbLxFk
EMSduKf8ZkComp4DdBtVTrUQ82ZwMIKkV1mLdkDrAAHLovbHQDWbdMy+r7Ju3YluFloX7d345/qr
zKIFfqh+GuCKr4IG2qYGY+WB/lwln4pqLc5Dve70kpHVqd76koUGoLJIn9OVTt+Qe7Eqi8jqn3JP
dbGZzc8tMeR61tPvnGpiJVLn5+x8bjXk8vVT09HRGzXLI7KkAnBiYTX0h1tGXWbFNe9OaEOlbsca
vq4YjlQyYZk+Zpbxvtd6g85rGo84T5xo6QdaaCU66nyizS3KF3BXT4sQiFfxTrmdQFSgjw+Lsb3t
VUODSbeZwBa3jF7yj0oiuLGs0DWX6dbpRpspUpxCcg/1fJsPvdh9KBv1s9VlSIQM830sODFoiKwm
68tdh58jmH5GypgGsi09MEvomcFmL33LtMWtcHbWs/fFfI3+kiOOy7U3VcKFbNAfIHO4r/bBveSe
BegKy3scwsf3aEBulwHyVpwRAD+w6B2Heo7laL3qBs0vxR4XmYhIa3r0fORQYujjX3PoTZKU6PTZ
3Xnb0V34BDsXiL4CVuybKpMGecBnmsBk4S6keG2Ld5AeQLnZ4Exo8lp62kCDBiqinJxnD2MFE5e+
Og2Kk5a8NibL7g+nC07eA5Ixb8kjN/dv63yEDmdxk25Xu6BG2LK7l+VhcttXYyUcuirtG7+Th2Jc
CT6ckeQhRKXriJzWI0AbViev73xqbU7tfYE0Qs/XsOr6eNA9IgD3qQmrfnhvuMMj3eIcrhP/kNEw
mnLbfyhFlzBxTzmFQCYBOoDYc1E4kBjJ4ZHg/Z2dcCGsHXkjR/oqbS9ekb9qxdu0pxXLHcbxfB2u
rdlWRZqFFrnuK+22cxmFoBL76dW5dRC+xjwNTAH5xfaNdeXQjKWLeibVfneO/gkUE9+mBypgMJ0K
UR05pRz6oiJ7JQTq0aqdn9c1XtE9Sdwu045Is4LKme4aASJLLks4WB5iyZGJdzHQ4UgZsG1V2sX+
CIly1exzRyrU0R7cN21lEICh9kpNNm8KE5mRnO8yVPChVYpoYbAWOhWww4k9xib1oaGam5zq4IhM
p+Yg+mLup7c2tbeIUMdiuNhDU4d7OmYRvD3anAv9L8rsORzm6STb9a5KHdaKzQPDLd/rK/hv20c0
qATJzGq+Li38Eku3H/FrnNjfyYas5Y+mMbxALs4XBKEPL+uR5GT7aXNPkJWtpBukjy712DmI2tfc
+MUlgZrOJc903N6pXpj/+igL62z/XTKho23n7y8lSvfetopokDAfplz/jmiInZz33dSaZxrfsVYS
uuAy7jsMBN0yDJd325XgXPINQtrQG7qr2cppP2lpD26McnCdeD86fLAYJT70bkVnXZnweTa6CgRn
eCOIGXfe2KMEgHE0NvbbqX7OBWFSwNmYxc3mH3MBdu9v7mEz69gaFueA7e7HRItfU4L8Pmf06eu6
2cElnDaoRhDE80Fb/DuEgFA06gfZ+Y+FWD46ZZnnpaHEAiYdO37dnLcxtRjPo5PZNTDN0rcfLpMk
JdwzcmJz57+muz1oA9Ek4Fm6oztNPZPW+V61TnYwa8zg2aqdPP2wOxkpJcpCAm/Gws3tuBieyrbi
LTDA2+RbwUCt1iI10EHCS2QH9NfB0xZ6QJtGhi2ldlgtv/rRIhU9E29mJR4sTBDltOK4bbo0Bl/9
g6HFdl60IRmZKsJQfaZUX0554xgwj1g47GHqzpXn4wscqntwiN25KPru/P03s8+9k8fw+vppMFl3
2eRZiZtpsg7gu03XXjvdQFij8LyuLCaoxvU1Knrucvq1THxjURTrkZ0knuyO3kRbUKmspnvMW/pr
hinP3w9mr8lzpZzsTGFBGduc0yWwZvNvO8190so+2rP02jZplshxnZW6sJZnm9rmTDDXELem+qPV
g4iF8n9W46rT/NofywL5cF3QDPZ2BD7X/wJbpP/PQ1m3c2AKptUTut2z4bivMEn3xJk9LsCMfM/S
Il9H8btTU7u0oCa1E26F7DzP0nuujOnapuEccn1xyOncjpA4w54DyQ6vsmjP9IkQJcO3CJyrU7t3
0ZEXHoFC2JajtJgpmWmtQBAtrjPGM8i1IZhJrDhNBuHxrccce/KIoEpTnaW0QpNZgl6HZ+1XSKCY
zGw+K2Pqq4UF39VQstEWQqnzua00wn3ABiiN1y0oV85zueMyAjQdNA8p65hDtRNZ9tUWD3lpG52G
8ScOuwrxSSk4Atdo2POi/iobhrWTIb4IoL0XpMoFNUHIcbYsz76xoPMU+0hDkAUWIdXJ3DamEpTe
3nzEJjoxZDpBprrR2fgbnzUxq8ub0gKPX2RzAjH7y7Ty/2LuTJYiZ7Yt/S411zG55OqmIUUfQZdA
kkxkkID6ztXr6e8n/nNunvrtllXdqkkNMo2gCSCQ3Lfvvda3HuhI/UaAqFHoqp9lbJKUmOjUqRML
65A/k8USzCMY+GNnavukL1oqklLu8JEGudd/2A0HIql99Fxr29FGN5mAWVsAktPUT6sg7djkexd7
k4eXAU8XesYB/gxTd2joTJ2R7Fi7riDUq6J/r3vXuUkawtNJG8HHhL8qNG9D+Pq+zpXitzg4mRN7
GxOd8Qj4YpxLcIfT1AZSK1o/p4lezWw7SYcTkKB5v1+K53IkxGIhk9qt5sZfp4x6lyIN6vPHOJK/
W+MiYyf7/j0HB5fFouRNUlE727bFbtvnPwAfPYt6obSgHixb4xmJf+WX5niqxpV/1pkH5sDPoRiA
tLnkqTnwW9EiRbIibm4FPyMhLOOIJWVAqGXpzMkbfrtamVtVoWZkMR0JYcvxwMbI8wUh1JbTf/YI
jAMxpmAq23q7eHW4jYqIY+Kgzlreg2Dp5utwyGeT1CBD/x3lIaLSsMqOCxVelRuPETqUR0Gjtobf
ZFb61bZIo3Vb5hqAXU/pLEs/qfk1bdd56YQL8LT+4Nza7sbW26VT7iC4W2hYlyIJiJFo1gpvyh+6
kctxSIhtlIKNstc2CFxIc6Q14nPe1ra1S1ioYSxX4lmPGAF4lWbX2tQFzk37Yjndz8kYmTIpC72S
ZIrS04f0kIEO67hT1tWNlnJZitkzTiiNamEP24LQD57dvqQcVI9RfhZNRNqx6VR7Sh7UQtRcO9h/
XEiCdsvSyj5QHHsQPdsUNPHzoKviUmkPeTVZ5EinsEjUJ2qjH46dVPR3vxiQESaqOF3W1Z0y8ld0
8MyZEuu1lg2qCAkiJyrsFyZ0eBR1piDdUFhB62ZIUO301vAGvJmESfqDWyBFUVkgk44rSXl+2tJj
4UXCclAQWbJYFQrf6ECUexMkPRwIjFuHPi6JHpyWfSvq29jD65S6BM5EVXjDWcs9aHThAgvfRmmQ
TN9w6knzAgsd014u/MAMWXREVf3CfA4qduicozZdhpI+8Sp1Zf/gNZ069vB0t6YMbs1GMAGlsGfB
LXaT/eqYjG9Bkai9tDkEm2790QrTB/EZQ4og9CerED1WdgnWMGNmsjI2sBFSiRJQhHCP6UGDnq+U
D70hinPvUeoCwGR1nLQxyOL2YLlquotXQE6E2pUJBtHzOqZnMyW4idKvKnBOmd2Eua+yaSFySrjt
7djb1TRAjjUyql55B22Jj4up1fuxz5FOFwhROCcRFDbJHGI6RagxJp/RSK6fHOTMjrYouk6NA74S
BX3tMvC3lXJ27pKle03kWAIJrt84SgQu3NbSMH4IJhyeApKfLbO9p2CfwCmfOl5MIFYMTfB7ZYj7
qbkqfZe1822cFZ7frlJhdZeP3hcV3W1vslSEJZDJiP34JI1s2PWifQ8ZXe+Wxn3S+kq/8wztIe7O
NTWar6U2uldTVYExCfcgjOlldVwn/YB5kk1ai3hdPKhivlLliyXNaxoNaJsTIsHH9rVh336irxMH
Y6cvJP0QxFN1ecCUNECD6B4trX52ywnzHAjUzbhMP3IdM46u5VudEmqL1weCZvUCButQTT9tJfWj
w8yJkoODNvUpe46HIh9lil6xg6ryEPKXv7EmbLkslQRumUswLtVX1mHyX4b8gdbFyG3E2Q9XqBUk
3dGUPav7cOe58jarkWVoxQBdOo6t7eKGkHRpImKfqvLEBtfcHzBoYi3NbuGMouwr0sMwN9wGkUK0
WuEvGNOlANmKCi5C5A7LCkNft2bUqmpXuXLr8sQdvb1j2zs/sPbfgITi5nNJGFv0GWW1HP0hYR/i
C9AjdpnvJHB3R1J1U7lHEmUGqf5zRI3s91QyPgiZbWMBAWsbI72MfUqpUtd0dScNRh0KSs1mFk/H
5oGWJT9VU5xjXvOtHJrffW0d+h4VqGmIO8PEgxxGbLgKqdOGcizdQ32mf4acuM+Mj7qJXpEmGJgQ
AfpVM+ZVReUM0iROqCRtiUiLug0VD/lYtBkuUL6Er6blw9PoaMfehCUSttyNXc3Xxvg5k5QV2KAM
TPcmTZpsm5XVRAKM+bH+yXryX/ww52AFHwDPeJc82J51NAw4bWHN5p6YKI2yHKE5slq0vc8KDbVq
lmKbRuOyS7v62hekG1iO0oP9nCgU5GI2DhxYoiB6tSdUbYpL1M8Rrs6xSm7I7iQSuOw87BfyScgW
fnq7QJExi59VmQG2UCmdjEySoD6l5wwsZFSZHyDr+T2a+YNwUM5MLmwsA5gr9oHxbemcvahnF9Bb
iYHVxmKFuBtz5luny2pfLfTJrMYlpgTDIwG4tIrbZlWLxKhQQRMmlbP1Bs5zQMamHaYiyVACL7RL
xgy9KC46+vbmzoDn6XeIK0WlLTiiPcCSSn8fh9FB0akhANHm26Jppn3GK+qTSQZTtGa9HjwS9srk
dmnD4jo63s71MIBi4lQI2oAXNXuRT/WmQWVJ1kdeBouJCK0ZTsZa8H//F1rzvx7ONDCRXB9pdCwg
HZa3pZhwDcTinT97etslot0nE6X7vPTkWhkZ2+3ArjzSIsw1cmns/rMU3H5yct4sLbyxoow8HW4r
4MUDegs2FZcjBZKbHbEK7o4MBTxx+2joCkYWZcGpjA6prazDkkfflppqM3BCoKlsnL1+REtgxwhS
Uu2us0diMcoPWsy3TmYiHx/lq9KJ5JSgQseirAmBDOESvLUGDT49bGEuAnPakI+OP0jbVsNMetxo
PDS19nMwbA81hFZudchic8QUWy9iFuOpP9lIcRYr1bYDm6W/uNGxQugU5PiSuLavrQVaqjbhqFpF
whIuPifJIBTHB7HEy/imNeIOwsg1nuRvoeZfibc8TVYU7iRU7NTFu5UMNbbTNZVukOsuFaIm1oR9
oOUFboVNwAhTSPqxa1+aHp2GQXdo6eYjUL0YazSG8AS1YKWDT9HC1Gf3eV6IlN0IhvdudgQ/k6AO
SlpMIM291K2vDj3lgWzop7ZsaU8b2WPvvZVZnoACQaiT0XRncm9vCw6JPo1wAP5O5GedtQTcVCfH
OLkOXplhAvKCz/dS2C2kxUnbyd+ORIrZ9FqFmPZRC2k3Fe5IOS/ddVoQMGRnPlZq6VGHcba1404j
F9ScdypGY00/ajNaEx0Krd4ZJfrosj96hO8QvNefUs2wmA/TjZtq735C5r7tooG5Cu31GDYjkmjT
24M64ayGmZvkFzQv5UMYM37WG0ZO2FgntJ5Ou/53TocZIppR1BTwiY0jO8mDmPXC12R9F8PAPkXK
29EsI5S9bQ7WKm2NlU2OK8aAaugPhq20g1NGP7sOB2vPfGxnD+PPWpIor7+VJis8HjOXvfY+rgyU
uRnI+9UDn7OgF/XrbKBbUpr5Kyk6/dQOo3VwkznzJyJzBJpJyqTymg5Gti3pFY/zxFb5rQp7aLWx
P2K6uERaBPTTadEIyC46s6lHZ80ED24NwgGEajunCWOSaNP+VC/5fSbKdl/o9pkA6oF7Vk83dKsC
oeOibAxj39gz00WcRUlx2zBs2yhYjqdYnzn0ho/gzqz9ONTczfMc7aMS602uOY6vqrHep1UM44du
moGr65hZ1gPBMFirag7k/YQWORnG9Xg4vbAfP6WhuC8MBI9LdBpR5lD/Jrg4zfqCLcTaXiLDeavi
PtnJWbsrzVdLK/Jj43hc75zCmgo+GwCnJ1XSoPFyNwnI1Zh8iDMstRQg6x2OMRAGi2tgNheYMiYs
SaSs2mi6V8FFb3+kbv6UebJCFxZuCms079vIDxOmWYkxwp2J3nU0TQTzYC5rxp/FxH1RufmWGaDm
m9B/N009Hs2u/ok26qsgHvmowh8iHEHYTxm4Yrh7Yc0Z2jNNoh884V1Bm+qOcY9WGVuRxPirTzTV
9B5Mn2fOxTYhXWHed1ghEXeW4Uan/mKGnuxHQ9s4bVPvhsSu4QOxMjS1rW1N0PdqxkZZmuKYujQI
osk8WFHHzg17r6/tG7ISZ0aJXoUrm0rIGtCaESnBt52Y9FlzcsqIBLSLKb1t84gTWRehJJHTZrIt
RPOw0ZgRmzAcaMLkpYFHnTWmSBENltLwrXCVarmUm3qZRztr+j2vHtExXGfgzCSTKmMwWqOc0aL4
w5FQLvBGBfhklZ8lWhOw5JR+QV9ZQFVqVLQLlXqdCqs5JJBsSg2vdp/NT8NswBhOToUT2eyJ3ktn
Nj08gCY/S5lfu3AqiPuL8VYgUhRg7zcd9qkN9sBfGOYOeZV1h2rwrhhaol3F7QL7fAl0K83w82hb
4Ox7SowCL1lhU2riMEjL4WK1jrVZ7H3KgJG6k9oq91B3TREHMHymg20wBRqXGT6X90ZPkusdz3cz
uT8RgNpgORgNxuYlqS8dOuZgTOygS7iEZnYuLWwbZKa0biyWzsYYXgF1PaSzsS2r8iYUHBPoQ91k
pJiGWebHJcsGTmiGFulVZPa1NebyIMUEP5oxBJC+NCBa8lo1iXFuY7PbDOXeYVENaWEVyHhJI4zy
gOjHlPuc+lRjgq4NvNHFaounKWI5Frg4uRa1Dm26XHQ6wylaLmO+aUIGhZOrxLbMsNmP4uKgaNu2
hv3eKqX2JslxcdifevEDhzzGkoVUAMEpJktQZGlecimafOtlsQoMNz4mvfsw90T/ekl8N2MiZFUt
sVFwM8gJ1gcZcf0JMj+p3jHV3sQSjw/6mZOb6bttWm4d72ZmbrkZIz4k+0bsBq3i8gONlWsmbRHa
XaP4NDDdsaht8B9Dt7JIVA/RAyLtwHGRDtOWyRvCgL6fgoruPsM6Zw7W6eI8qIsZA8fxKvdOL+C0
tPh00dbjohSouxOR3Jdt+5p5OeAtggsrEJy60+u7cCY4XC41qnev3Y4ZB0NiffwBNTO54eqpFou3
A7szH8l8Xopbrww/QKCntBEQ4qdx+aOraVr19dL4aTnfulxsW8KXXuzlRziJlqH555LGr/l6sYa6
qOmQ0LsA3ekbkbxXrlPBsVkxCjIYjdg5ziG2dBuvkt3SLnLikLMDepBYT3GJw1IKmjl+swygE8pc
PF+IfbxA4pp79wIz6COtm+dOk4e81OfjQAFHQvgeyShWgQ43cixzZtfuczbTsIgMIZBerD7pLlMB
OWZPmTMegXCV57B6nJO8OculvG87gefAhHccdreGiwI3RAMUGDOdy2Z4YHr8HDrjsFHpzAkb3AUQ
WiA55NyDfGP74ZZ6LApFbIoiYcE1p2uL8XOyYBVN6W9DTagnYW5uwrkwb6UMd+HeZFehKtS9nSXU
s5nZ2d7TG4r6embLIGvknSNEE0BVmhH6A5wC7+iyyBYmk+5MT1vGv9WhBRjaho70i06F20Jk45pZ
sMcbwnjHyxmEocqF3zPvBjj6B63Fi+VhTzJ0LTrQnEyQL4T3Xdn5i2FbNDyPomvqcxiuW29D+I7d
vTuae5+GyaVF8XUQSQvsj1EjbZPzaNvEMsvE95b5dhTjg53mp6Ugg4Tgd6LtE/1gJfmN26XEC8Dv
NqgIOefZRUAwzWpnAwxGIN8h0upNtXTDoekWb5P1LNCZxN/NEhAjzffUGTHpKaU2xkJi7QcKRGIK
+VZGeo06J6QLYW4MQGB12HK0xB0iw5XdzJmWjcWEa4YQ0laYOhd98TlPa6SkttaOw60fN0aNreST
kAxK6DbBFierL89IBkQ/3GGDER1ji85n0bDtEmzKyB6niW+8M5t8DHVttUUwYHSkC5qNH8xYCEpr
woqFO8awNicHD9JVhW5943WBy2X717PoGQlF2BDojBZU91FpLX5sT/hHdF736LaEKnLk5InaHdsr
dn1eZmBjhePR0JOCm5XxE3JrqyleRNgIfCk21utEHodh+ZHUtOHJ0nr3JJ6lvukRl6FobWM9xK0F
C0gOjPhL4XYgNFyEd+bM8Yau5VbPqQk8mDaYSUJ2wwgdut7bZ2BZq6T2F4MD/eDY7AJOstQ+xzy6
rOjd9PFWee5tn8LnESSXjM5Y3cFX50qnjwX2bFOwei812JLQpG5hn96aMBxDbYadT45C1vpNyzQK
4+dPl4krj1rW7Q4Fu6ftp9qyMDzGNzQh6Xc1UPPqmvoNdAGjPoq7cgyhORAUUFYWc5sPfo/UJzqc
C8oLY396i5rrSJuOolXm95JeSFmW5JJUI+11DUd6J2p8VBU6crOp8TgtNodXphFKh8yzTBNBB96d
hmqkzPr3eQ4JLGlthKiaFpDncl/EILYY3+Nrbbn58hC+82Ce0qR7snP1yIiv3tBfmYkqgQcgkuzn
zCCppqESW21AT19QxTaEIRnZB0coroEmQcaEcnKjIrQUk5s0+FLZ5PMSjfksoVlQCdcjYx/9oK+2
TAMNzWHKmGUrrdp33YzP3YSBxNB6P7RsaqOOxAV/5uLPUW5u4VRwwu1yFF7myIiEYDVOJoNxSAg0
3ANEuMFQTX8w4TyprDMZK9bZJe2iiZS+XgvdOSv6Q6xn6ckA+8MPZhUUo1LtFzp/oEnlsTQp6yvQ
U6JFIdSxsuo6K7HU8ScuwOpE78iT5VG/pvHwCluYcQL9Q64nWiexjv7W6vDNSbrXq/UfDPL6C1CQ
K5MwKQMMsuKKauPwzvAgYXjeZ9l6HgwP/TeHNrIblkvriM9CUlFGKjy5ns2XRdrESbq9zb24CSJp
T5sxz6stEERofs2zXtCKApo3srZ2r+QEfFTijsUSUV0fZO5v7LDnBQei1VbloUagbzjIGKtw35aE
hUEhxa/sGVnQyBkxCYROP1/QxzTHseGs3w/mC7KzLxGWHBFnGr0m4Wlay5AjC7fK63CX1Tm2tRZp
MuKaBVcFHPqWOXIz4R1gJNIgvyGVaiC2ajFN6nA0UQhDN3VfvDpulh5Da0FTiL2B1OOxPle0Q2eu
+BgVEC9fNDFjFmwqzANEvjJNo5va7NqTl6mvlL/fJlZzvmnaUPmJinwSZ/eNNz7G7YgMr8wJ5smH
X+gWmX2K22TSmr0JIwl7YevTBEK5ScgW6wYRATiTd7ZBK2wRT1r3mjhwF/QF5UBJ7AFslHmrGdP7
UDhbu8pSemsRvvUvLXGGDannTHqtTVxJ2tFxzXRHIyM6J+A0cs2rYa2nKmKxjIrdi8QfTup1iT9a
PQiNFuzQ8gLqFcMf2pR+VxY/xlkcG2/nmRyHGkudpqhS1IfjP99q17f+PPzzKX8+72+f8v2B/4PP
+9uXfX+P7/dpVYiE8f/5ab6f4K/n+l9+qz+/xJ9vt1rWGUH/71+L//In/tu3+vM0VhnIfHaP2B3p
QWrVwNjakgyYE9ckni9nWomQSopmB05ot6wf10VRnmSZr1319bExIlc6f7936OgZbb7fpBc/Q/Rb
P+Gvz/37e7HQoa1dnyuOsMWyQ/3r8V9PZQ25evnzzhp7MrCY/Pg9Wh8tJALfb6lI41t+v/n3xyn8
g+WvUfy3qJQ2L4+/39QQNP3zq74fExb+r2f5+xPW6yj/z/N/f/r3QyN1//X0fz3dnw/99XR/Hn9/
/vfDPz/4n/f9eXJS0PutG43vwk3qE3A4pTNLtqtTWjhWeYhq3hR2g6j4+70drMx/Pv63D32/l1ly
mm/ysT1NZIDsbSLTzgjmfyFbfokSDWPu6AynkK5RB3Mxnhf+DOt/ncyAGq5vARo/ARNhYu5mnC2I
V6jXSBlEhuAl7BHjcy0vWui+VSN1VdbP03XimKigwaX1F5oltkEGBiyxOIXnknZ6FTKYHtAVaHb7
MS8mHe6VT9wUfbdOicogwsy+LfPyY+mXH6gTz2iMgOgpZu2MRubNGFcjjCm8phi53jE66Zum88fI
NXAL5fcRlFe+HZoP02CEB+8sqXuMSpzagzKLttIBXZC0OP/y8AZHsUD8v3Fj8naaRkpOkbdF6bxC
cghyVVa3Ks9f+YZ33jTMO60zM7QpCLnidAewRX+iNQT5J4XVpQf92pYnAISKsMlIncqYLBB6XW7m
0LiN0XNPlrB2aooeEHOZDNwI0BGLCqpy7LB3tkNQD1sQj0+lzGxGYyOKkDnB59vim5XWVV+QG05L
mvttyBy8agnoMsX8WVit8LMM85Ft0ghJI+1xzJ39ULTdr9DtqDQK6tZodJ7itawlTVtRCHcmgTDG
9NF2Kjojd4wPDeFhTR8eZyxGeIGLLyTG1abvRwzeVJFhX1/jGQcQImrhj2FI2yMEKdIuI2ipKxpq
TAMcsE7Qq4jFxfS6AVuPPIwsJN+qmDMjcC9/FZ72oCtBOCviyl3pTBiiVD9uCNkwNp6rVTsbAQWq
FG3LrOUXNN/iV9w8WSoUPxhV8C/H9JzBfmDguaGV9Z71JC4jkTEDNPwLc05pvs9THG5JBOHgprRt
LJ0bbzDfhbaSyErRBLqRo9JtiOUKiyp6DduBixsLuK1ZbLoFmllTly9dge03dJIrbegnF5JXTSbN
BkjjdR4MCA1twSZ94tQgzsKqXxKpiC8jnijM5jujc5DE1IQd2arMjrFW/PLQmTk1LkMjDotLFOcl
aO19GjMERqFDA2HkZD0SZIYIt/iRCTFtPbNCVFYyrp+8VfVUPFhS+yJgeQw0YB8+xUQI59K4n/Pw
LnH2rULAwPnrvRQ0qUFREzkM6LmAaXenJ5KXlD7moI+I03EwdnTnqfyK6Q7RAFinZyfJYSu2lBvp
1GoYaVZIY7dDZKgIDRdN/zURKplr5b1nxnmQpcOTVD/NLEkDj6pcz9tqJ3PGxYU86pVC6YQAb0Vr
rMog2TKTLQ5ZpN5KnLF+JaZ83zEX8ZnKM8MPu4NbQMKRksFNJ854rstNZiaP6CXo2Js0wsM2e68F
fPECbddK7sga60UzVh9SYgh6ARWGg0o8cE2bfj8wArQOegcibJEkRqoakbrBX1qbMAKTyTAN3Ggt
GAGLr4R+WWI+Rt3lPpH8vs+sayk8SjpB8gsmyc+R2Q98c87hS+EhJsG12Ewc7TpmXkIU/MwT4df1
UOg3HC2WG2zoxRkT2aFd+fhRCmptcqRtBDIGTZvhel2+H7b8aW9m01kuYb9sumrBHCRtG4Xf+ub3
f4q2M0CEf3v39xd1rIlVJoZLLlbd8V/vW79IW9QBSX54agpVLXshe9CazXj8/gybw1xLeX+Za+xC
BnyGcNJegPugfzH6c6ubGPczaLCivwxLcU8CSXhoDfMatfJIx4aVMopJ2+5Yj0sPHRywynyCAovx
DzJJgivwJhtcouKwIy0VLUo6hkyYvQzghUEi0mQfi1qNAS6cVzQ798ivk722aiTNWJnnvADBajaI
IgRW297N8al4p4Fm97ZOsjtjlLlfcRimqIbGE3tou+If9azzhzUc2q9cPxsya2YUlrbDdTVNVMZj
dMqi5BVsWbj63X/3Nsz7CEwfh1n0TNzgIJxMFFcRoi2x0wVKE4NWsuZAiJiZL3C84ANg6TaZsvc0
EKYtYUJ3xCdMAE7kfYMeN4DvgPYRnDN3zbGx7U9LWw66XaE5aZaRkYZ6aYwC3Z3dHXjSHhmdhfzQ
46zyjP/bIEeluPIavPaD88jPs4tM69MQ6Q/PKa/WIMdtn4AxmpeXYs4PTcoPKKQXEGN6ay3GW5dY
bDlzBQ8ndrazt1whBpmnoX90GyhsNlQjex7QW431dq66J70tEEAgO45HsRUSUa8Mz6ZaNCzwV6+n
t2Epg3aABr00oSlIvd+1Bf6p2Ltx6PSvI0rMQObD2AztVpfgBd2eF1HG+X3I1M+H4h0FTm8bOMLJ
WCDreF929ABI9gRj6dIgSQZgzWiEOXl4Jqi97Ms+LSYCnsrUGtxR6Ds7DimdSVqEFocPTYQ+h2yW
y2A9Ksd990LK1NyKjw7dkVki+NdNfhSiJ1ALRxfR90funK+xgm7Tj9lv3RC7FQrY6e3vyu4jyPn9
c1qoe1nqFzcP35CGwq2qUcnpoXvhYORzZEaCmFahXwwp/T2iaIeouu+ibNg2nvGMdKoK7LB4mW0u
EYNScavmR0HEr+60V9j4jxV1QW9f5zB+RcFwUrgAN7EjcfIMwEgRYL52RXGekjzhshUh/Ifpputs
j8QK5+eY5JwardalRlq7UmQ7JN2bGssnQgiPjml9lUX6xtDS3OedOs8tf9xU2GfbAfqqXuycBv0a
TxVCpC2W/hnY4HAaFnb/Um8/Ou2Q2wbVmEcpTHT2hpw8FA4JuVeeUVaIyvdOBk9xcF/n7EdOJ2Vj
Ds1xKaE0j259dARoSjqB0m8m5+pOXNOCdsV2oT0ShASA+rJOP6cG1JaQETTeGFMaths0aGnEZcoh
GQAQtVcvgyXBphU2P1mujGM8uEOAgs4PY/dpjt1x1/fyhybFRYsf0NOCK4EDwnQM6XqdHhmJIJeL
3YkjPx2s2XA5sBDfh7fjpocIsht6eZXk9W0M6wSIE7m/O6v96tgyJc7t0j5mo7YEhMhVQVV9YZ3f
9LBxd3V/r8/ZSOIHVQVczkH22OdbHEHNiO7WHNYAKOeBkwN8OnFtoznGel5u+SWhI0Bj8G3X/eoF
FpeQP3uZpMYhriJCgQbY5d6lrui7V2lIr7pg+DPZIbNbFd1p8AfLHGqt0CKs1dpaIlmIipQO1am1
xtO8/F4W01/Qf4L9ABfZx1Wy8QR8kDipg7amqKTWZtS4TUmA2Ghl/6AbZHXM7CwDfgYXCWOsBK+G
NFhrbRmQGS618JOstYi7s35eqp6RcV9/mZm6FsuKSqb4XGpshMVET7p1HshvYPRiir2Hi2Brt18R
JCGduQvTiGEI0klcETLCD3Hqfcz0n+p+2PQOzK+Oc4SZJBfZVUR1OeXvdoi2vOTZFmfJzWzV/VaN
G1h1p2wqkFDT+ycgoSWgxcC3a0W4JVvhNttUVRdPevve+56OXWKbcjqSCcxLl1VARtep1ZFVdG+S
7R6GZLdnvEztDygJ/GlzGkxmsdAh9ywawAdbGvRlXN5qJnLnOpyg2hf37N4ELovmkxEsZ1vsaCUi
DpvyjZo7Cca2+Rp6nDaetYJBqQp6IFA+IAkQ5CFC7xazPFwyJEHVRA4y7XOjqn+OCyKZuX9uI/mL
5dTzB8WSE2VngVyOrmvocgtVNqoxAtWK+plf/6ZOQfdMc/zh4rZZCTq7EoectoLUtUr76nO3vlVm
fCh0ebcMxm+HQYU/xb8Tw3hdBpRJjJNZIBSN4C7yjipHPslM8CQa5ewLq9b2pdM+VIv2BsKRIePK
K2B5ZQsHsc0rWyT2fVRDOlsihriYObZJjz4ysbMgkajcy/BTjVO2MxtGSHonBEPDt3rE76s5E627
sKDRU3qckcoLf4Z89z/+2zlW/1UCFTFP/xlA9X8fdPX/YY6VcNzvV4hf8J85Wf9TjtXNZ/2W/3uM
1ffn/xVj5br/EIRVGZZlC8swpckz/RVj5er/0C3bcKQUUrcN6z9DrEz9H9I0TZqutknAlOGSO/XP
DCvD/oeJYlt3LYNwJ0Eg5X8nwoqQKr7Lv0VYOXC4EYwKoVvgB0kZkH+LsGol+hFqBHXAizWi7Kj3
5eKQprpAT3PdoB6T7qItkH9TMRwiu7itQvFgKRT61jK+Z4IWQDkW3f0UDTscYsbemCnEmtKEwGaj
fEkxCTRLclu6g7Xro+lLZhHNKPOIwzzcTclzaIBtS03Ka11S56cEYCaEHNH+j/GlLO7vfiXCiqyr
AlrG7h7E2KFG5qSa4QURn9wOsfNbzQgYWxv1LedFkq1kgoUZsT23+FNnYaugB38pjfIhztJpB8bz
FsvtZzyJn4VUVkBvgDTsoyk+SCJhibLLq2Mh2SaS4IwsAy4UVN/dOOw6D0owE3YEAr40UuREjUbb
QJWvwzBfkl75BlExzwIjH7jGlypln9WmrxAX5raOzTtuz30d48g2vLa/Sg0KoYGhIEooL7UZjz0f
A3xaVfj88mJfLMRNiYiZodLnwEvDXyGmf/6ONESI5EFwhCCv9aL7lNwhtFkVFk6kc11fNudOJO9O
3d/C4Mlo+JJ67UrSfkxIOlHf32nVKHayOwk8O+dkXL2sfX2rz/U1m4vqDPyjeGxtalFoIoEi5YyO
gwS220KdQscUUcYHnq5X2O0AwDBTIXax2TaDQ4ZMFWJoLNZv29sPDIwYi/YFnAKcbYciAQ4ZD8tx
zmrg+FfSYSMOGvlLCrEVpVpGWLH1Kg3rIbHtei8XFCeFmex0J1ZXnqrfmZhNd60BgE85ZMDqNIWK
JX9MEA6KARiQEMOvysqvbUYWIP0G7PNkE3RC4R6tJZ6OCbz6pPBILNqr5VLQzEhRrDopLww6nyQC
EH9uIj0QChGmgglKlPEyRs2pHfObPKVTodRwXzs4DjBOEuBhQo4EvcqAS902/XRPN18/El2M035J
EesTTbYpM+dlAFuK0j25s5kIIupS595EdJLiQWw5NCJbgFZGw9ADiRQ0IYRuGX1VSaFOdQ6fgF8I
3UJ+9DxbQ2ZS0BqqycBgqKgl4ydVWXvqNe/i4vCPaqkeHRi7bInTpanSJ1BY8WniFD6EtD6yQafG
smzAse3FEykcoCW+hb/H69Mjnxo9mA1tDp9YlC9RnPw2krC78YTcMy0o91SLd3Y/Y7i2pvfE9qJ9
MdIZMG2CaomgqIcMaZKOm60hlnQ3qYGDnTtd3GHc4c+4A6qc77AifzWpdlojMNaIHiLSsi7cSDtJ
d9Sw6Hpw5Hhaapyxc9xWDohmzr6Y2FdxQ9p03s7o6uPoZuLiCsZ6MvwPls5ryVIci6JfRARe6PV6
m95U5QtRJgsrEMLz9bPomJeOno7uqcx7QTpm77UJeLFwyXZI4RrGK7xHTouf4GBlZJuE2eqq71BU
5yOC0mjEBIxJaDlEPn4MEu037OXHq+vSi1CwvPu9w3M/PqFv12e9Lk2rSXxDQmgPXe6RRUKXMlkp
7ZBJqdbb2T3gyD93TB53uqAktMsMVasj9iUusFOrkPchOduI8DeCpXkzWPii6CI+rO40rXrXYAUg
Lb3LbNa093527W8nT69m7H4w9srOOXrfhH49JiH03Dgtxjzej5zvsKiId5uIwMLJu2YLuuowulg1
WsPGmmwbWONEY/TuunpFn0KywKGZ8tdAVBIWaTegEqrpaOaDZNccexYbVIS7Vef+4O0hqCpansdp
3DszOKg4XAEX8cesxHtV0jJW+Smb8GSX0bJcSQpz02a5ELRNBw9L6NGezEcYTLsZzOQdyOjV5eO/
ERBDOAXM0CTegwmTRYFsdUVFukT0sIOXez+JEopixJwWv/3Zys0jGeFEoikWulX9QSAQr15qXCQs
YCvGpLfffSf/4ukjWdU8mCq0kQnSy63bOuRFYOhtoq8a2rsYG9O2GiCUJjNiA6Y02U4KVEuZ2KHR
pDQOhgijig+tYzgF6VhSy67bv/XasXwEL0uaSySSsPgLRBnB+KufUfwkRf8gFNPvplOHIIrv0K7D
u48C18ogl4YDERwjmeAbHsAbeP8ZRIt11J77huWOAASJDSEKdgV3HQ8jnkWFPEGWK1JQ08Wnc3YV
MfBxR3v9MewlQceN7+2Uss7xYuprKaiGU/R6cw6QpOrwnUIf/2hrB3tSYLZ66J+cpLOOUbPxpCfP
Ptxi5lRoGJ30uQ0qVFw9l4H/MtnqcSRt/m2qrrJJ+wc3r289eZNFUtxjeXHTPnhmHlLv2lUOA1UD
QQp/d3AT9VpXA0yrUoLArvOdWJ5yFN/50jHtLr7iFONkpKwTsdK0AR1B11hIbtkZeweVMKAiTJNI
h8RkFRy+YAtK4d7NzHngZUt7MlgdXPLjiQmAGY2M9NHP2VMXaZ8fZ3exIYOgThlnHjls1IX3ULTo
YFQwny2fVGknB5u7XkAYO7BarmCZMKNplmGAvzA6OzVvUFcjUnYd14Y2EDBDsPOHtmLe0RUIjRwf
j/AIGmWTtkcRu3rbpzGxtE3pA2H3kIUb6DAkVDN/qm3UmPo9xM7/WNkU+baMxd1tfQaKY/GCTvd9
ZAhAF9vkRz0zDQw162inb9idy5c8mMNLg9MeDGHyZXNAZ3H7naRDfCpNUTBdCRi8QgJkA35k7BER
XKICXK5wGIzEoYUIA0VlgNwuZ1WxhGODaWRO1+cT0YH1V7fj3W/R/fmF+chsL71J+eSVKREpF1jb
ONQIP7LR66YZS5eUNdaNRV+/xbx7h+oy1Blp8WWzsvYwrkNO/uP4CKjNskS3KByiHVJ1CzMkXXXB
W+B1ZEpnDDNn/dUMEylNOsNOq+NNlnjyTkAJlM6OVKiKYEWybXDrMFVxZtLQ8cDCbnB6fIELXGVs
O3RSTI0/WMG25ymfnsuEZXnpDtVhigEbT9PChN6NkP8gGRGMCjLyEt0mi48uyfOk+TCV9FG77+cM
/knzE2SsWDUoDNBc/aeeBtSMMgIUBVuGO4ZaOOMPxexrF+VvZuH5fiYyJiW5DEmAi7JnO5Q+WiaH
UogGc9y0FrkMbBlPUEqIvSaEDbPToeq6Dw6yk54i9MwN3d+isWuurMx2zhRyqhW1WdV6k8OxmoWz
GxuHh6MEvjNG2zxLzLlNadnxsXDHuv3e7lO+4AyxJwmc8FLqMTxXVQQ5PHARE7odYCwHi6/bvjiD
QZYQNr+cDK9JepEdRCRMqOQCwly6chIN24RB864D6wnul77hOpKHcFBd9s3Yk+8npCjvJOohjInh
PjEOHrgyvg5QLc5RjnFxOpeUWgcZLxnm4PC7y0GXjCs+L7GORvVqY2n3Oc5doolCJG9u2Ma/qwjT
NW5zmFQSuWBC8EACeNxZsBA5DKVSrBRVaetTqaKfZec5J/I6kmMg5G94v8W5McW0c1xMz2kTQrX0
3Q+6aAbmBlcGaEWDJCZxrvH6E+JjYhyp08cU8uuwqmIQ4tg3ADmcG1WW7oKaspLZgyqxQIIiAeZN
3AXGgYjXdoZ5Y9Ww+oneZMg+BA8RZP89OuTwyBDyOXdt/2xlcjtWxXziZiqdINojnC/YIsn8lizl
jRsV6ZTgecJkBTLMRafk1uWRuII/TsqtoNp/Q62/Un+bh1x3yit9BIjqZ4l2c0bQQ2Uad/uYYAzX
T4LXZhwYtKmMPU4u1aPNb/iaj8Nelz/FirTn13u2AHAfK2f5iUSZcKzK+ZX5Zc3qpvqC+Lxc2bVe
YH0zZibZbUmCA2Oy5JiD+GUncrVdFqxuZg7ghtccOPd79KMz0NAFtgkrVRYRf/IMGlPns7+EpY5m
zXdv4GApn4IDXvpxB66/fM4GNOUkKW4K+PWG3BkcUyu3H+NfNV+ROhMJMyRgr/i6jopt5WOPGHhT
edO/LsVgW+pyD8L5KyNOdUnKF3xy/+qlcvbLmBF/NVOqpfq5M+UTNJjdlMWgfmeKBI3AG3DyTPUo
ngLt/U5G8xY5zV3EZM0nCXcxabZvrjeguMMqN5Tpj2jxyk8fdrrILPlGrm1JQpkO4fZ7C+cq0I0L
u6f0UUbBxc0SrKNL0ByGcBcSdnKSYtwvCqexM7enMWf4KyBFbaYmy7dthJ+xF7h+iHYZ0ScecVgW
LDgWvYs0eSHlysmwR4rLyXxLDzpU3hQXi61Pa+XLMSCGew8mRvdZs/OrtuMpk+e4CZyzE/vX3q7s
y4DdI/Gg7lVPteSqzADv3tHLJojM4AWP6WWQbXsesuaD7ESW86L+p5HdARWv6SuD+Qi9CKr3LPJj
NgMhY0F1ZpYhzx27gwVpbNJSNEeQvqnHzPwQsCc7ZNI+tz47/Ci9TYxD7vgeKK7YB0HrMvXTNFVs
Oogh6MFynhgHYiNuC+eQir/EP8TPLl3zJutnpC5ujfRiQI/FXX01/SRgcWBZnvV8LJseKmvmot7K
l88o5YpB+BXSNjPw5llynaj4rDNcM4kdhdT0pH60E4sX3WGXiNpAbErX/TcVJSk3PTsrj8oMhSZ3
lWQCV8giu+ZxdwiVn52yCuRZkLSEZUpDi7jEFE5ZZJE3m3JZVMO0tfDGM6vHRxZbZK/p6qsQQDrS
idHinDdMgvUcHubo3ZuSswa6DrSD3NIWaQcQGIhP80CK2UeTLs1fDlmcxPMXuz5oSuNflgrYqKGj
cZRX1d0h7OIKt3KtJrMrGDxGlmylmYFTpXLfYRRa7AfCdpd9UkIrF4GGjYdTog7MNchtGBpLfJ01
JpqQ2v8apfxLNuYnf+zgQBU01OBEpBsqNKbjnR2WuEWYMm/eoq+5W4/bkeCYQwJjBXJ4eGVlVZ64
O38VeUxbkn91o7YOWBm2pH/wqOmvJQxJVW78Mzbj+kPm26TrDkRaLXvYhJJtcoqvqfxsdPY+eNBx
7MX6uVxlkNzC5eK39fuQ62grlPkZB5TV4fgLz0l3yztWw20Ykb7ZMjuiWKfUxCkSt1+pwjoSIsJm
+JoRIlSk7xQ1cJNHBvYEonO9hZLgyWFEBdo6El7hDEnH50XeVwRSwKxcgM9A2fXR+uxL771wFO5q
X3yabBzOVdY8kay1j5zsbFSQAOljwkQiVUvFC9Y21PGj2zWbRTTtJYruOCuyc8RIF4RyUZGEs+4J
ONIZ/IPczoklWixuvsKhjY4IZEjlHOGBzG+CvGoCVBCfCraMnk6+AdB8uAPRKFlJImjBVkCQEcyo
fFhBtNhLosSA5Mss76ji8SsDL9XMjEo0ndw5JrFXxdnjFIW4KWX9myXDLl6rC4VxDjPqj2hCRRRN
TrkjhafD4Gp63AHFeDWN/uIth2eYLZ9eEBCz6RJOi5LaI6MPMos/UdcTaXjLGcQfCi/ApRNZZ18u
7IZ7HByLWpDcRGsEbr8LhzZ8JpRRkEdAczLWYKCmAu6L7fCNhNG8100El2X+g9CnfE6l8yzL6taS
QcPo2/FOdQJ3rPit0tK9keD0JAN5DQtw/IRE7TOSwpbqFDjDDFvH+V5GHFGmGFYIPKhTaYfneF2Z
RuEC+GER10qjDid6cdfRNHYBppOWFE/gkwR/4GM6uYmGFJ8P0Ttks90Ys26eZpYiVpnzLefjpYLS
fO4VKUaB7e4G1CHCTu2rH/aXMayeehlHNPlFd3fDvVuhEhZD+yAG9RjIhQ/XX8iJ0T4MFU8OF9my
B2+nGetF1oCZ67J4tYjKKpW3YVBfXYMqm5Hqc2ozaR19Kzx9z8M4HH2WWkQ+yC0V5XKKc9ltfWu6
BFQpO5hmwJG8+s0X2BbLRZUPTUq+bTtedRiOD9lICgQMAXS/GMB8SmViOaFTshmEzDbqsXkOu0cd
TLz76k9lde5T307nImQwSBAzx5Z6rorApbMKf6loRRvY/2FzUH4PghZWZU5yReew5qcfa2Z2ITM6
uhsksSJfK4cAQAPOdHmUPnVgBvHaywMGcGnibgWxGNscjh0a4ntXiV3oOi+jXogOmvoPC9XCrZ7E
az4IVu7M4Fmg62AfNAmAafNe+JBp0DLNYenccEnEeFW85jT97jyjDg0B5/jZe/1sF+2e8KOf1uiJ
k4MYFzkOG8BQ8Z+qOnuUtIV9WT8NPYaPQiVncNHyckzGUj1GebtHB5i+Bhn1DGQx3Yb1eSjtT7+d
4Ln4j5FGesWDBn4bfEni97hZkgshqvMOzF2y1e6vZhTWU7mI09wYaxvjVL00Ukwo7zxWjBoRlzcY
0NIaN1BHb3rhJHlKNPZO+m5WwgZOXxQT0jS0NLCpBIzOnL73EGflCeb2bmF1BGBuPk0piSjakSjA
2AsypdthU2Ko1TivZaGnR75WEAtlyos0qbsZKeKWORIvaLZYLKbf3sICPfDCH/gjAmQ+8qlfJQIo
RNIs+iPRITc4Ys9tVFKjjs9IqdRJTdjodb3gHR4RgzUsq8mioYYmhgFROQMOqJ8bE+ftznKRKpmu
Co8i914K0RJAD5AeKQBAWIxPaWAfxJIhcaPeyMcWfB27Qa8gV7Q31FCdxPuaK0bZHInK+JtEy0NX
sxRdFSxbr8VYqi8wNuez/s1vPh4jjZ1OYIYEmDFT5QH0y4Lpk1H7yvFhbF3xNjlZOR5K2ABxlKq9
xeO1Ud3yI46YRWZk1NMaVlsxMKRT/RoX7P4yjMVOqmexwTzxI+U0u2iSCZ7ITd81ViMONuOiZK6f
MGqiYW9z5u1eDJCQbFD81yNMIUt3+3FA/lp7CdSkdKnPBEQgzbfVoUi6+jaU1q2tWV8rj/QtYfz/
IkSeiwXyaUX5dcg8a3zsbGe41plL4kr/pr3QHCsceWw66DnD9oQjeuf62bnqq5tIK1Ij+ontcRxc
E0TknHnqd7ca/Jdk3dbEJHyYWWItXqYDm910U7NAv0qDD8W05AF15Tu4n+KBNf4G8ehTUPX4tPv+
h6vYRZsePURBN+RP8htx4XQc207eGvnPVBJ/5xoAamST36Z+QAQROrf//gLNvD41lfOupoRWbIAk
FcRjzlSz0fvWt9Kz64FsqHx/60U/a3xO50TN94AYOhRGBbSieZH7tGsuncqetLC/co+5ivmREnl5
GqWP3UcDTiNPYVdb7gmvqkt8O6ldSvqQjwEWtmVvAT8QPRqiZGeY4jyCXMeX1dX6mLhXUbDyKmN3
ByRC3HQh/zl2dVkqyNC2F/2aYBVt5rT9G2gW+JM08txT+oV22j14abEbMmbJWeh9DVEKh1eCj60r
b94kvcoPnUoAtth2BJK1bS4SBvw2tuW1XpJTmdgg0jLxOpn0Wcv8IvtoOI9hbb8aEf+os3nYR6Z5
4JiqT5WVPoi0/+MO9gsxduoRGuy7LZ3ffK/fEQaQM4lxYEib7mfg5XByyDejGvz13+g2TZlyRLpp
TsJxeF2rCNF63i1nO6uqgxOO/4LW+2ARaeMvg/aQxTWLq0lQS/3OU+bwIBW+ewagrAPNjDBApbgj
YLUiLqUtjv32Jff4rngIDUol6e74cUleaJMnlYxyV/QRIJaMZJLOgANIJ/ESt4wwlUBKNloekg9D
8ilIBDh5t7FO8lMYGsTEyWFS6atdpneGnNNJhylJtvVwAcXwCpMJ0yhbUvxmlbzaEcN8BFEHa+j/
RNaMG8NB1WjKAN0Yd8q8uPWxV0ZAeE2dzUxZjxNthZNCXcmOJp2f0l7cjdXFJ0BNTjRhJ9OoFOqz
6ByoiIDXT7OOioNj7eESP/KIQ3kWyP4L0stwhHtIvsHdEG+U7pd5Qse82K/tuh1jE1B3A315ktxR
P2U73TD6WWzCWb0l+AUrBjFRCOD3Kffqj5BL4MEVuP3jNKUIc0gvIxfuUAXOv5qB2BSihloa2zo1
3vRQxThyVW4tDK5oZ2cSl5HoPxbL8GItPj50Fw0IoHXbZYAO5w8ulBfuNYHKL6QPf/W+2fdRrnZ1
TkqcVcMAX7R4gxEITQX722AWs52K6DPtSiaCXSRvDp4xv2G2hbKYaXsw2qckIPUtat2/JdfZxjZU
K7TQNNdJvx1bJNktXEY8WvbLJKFziXHtwogebDROQUxREdFCe4ZgdJzSvAw5QJC4F2YXzKyE6n6h
ygBp8diF7YcCWYbk51XwlAPYTJjKmNdUdt2pnPqXeEAxxDvWzPO/NGjcXSjzYFM4FMEMPTaT3ccP
YxlD3nGJAfK4pkfiWJyKrNFmuqq5eXKMcyQSxUzOP/DbDrmJhgapdV9qzRPTpeKkbZYJeQJ0NekF
iLCR0ccC11YxcOpEdiZrEmd4iq/NpoaqlXloZp7SFJ8AutD6VqMNWXEXLwV5G6PcWm519mQGSSpc
rkOTPi/58M+3rL9jWb3ZBJgdhlI/W3nzVq9b8TBAgbZYwV2V79BGoSca8a8ZU+DV03IiBG+J7OLQ
TtzkdnSPwu6aF/1PiwZnw/j10wwEYeJVz9XZXliqFW75M0pXFokavpxRXBEg8j+a5eZV7dnodQdW
O8OuA5W7Yateu80fren5YhXG1yqcd8yHJALDW186ZgNj8OaTLNdqFvDdfGN2inQ8eqD0vguw5hu8
bhcV+yfAZBbyHefQigJMnPOnQSa0m7DrQqXpbqARt5FUH14vX7t0HhgwZJ+m6nhJ+T9MR34eGV1a
n+WiO+KEhIJxRZL7JyobtINNsNfgNzvWooe8H47El33FlfqLN3LEJXjmnsWYnIHmdjK738iWr0ZL
KGHCan87AxlmPDwopDysHWViRoIMllOAVRkYdcKAIjQnO7WgjpSfncL0q73v2vMHaKHFVVCnbomF
AZCXID3qu09VzUgjUpB2M10Cy1j43iS7KJNQAy0Y1yb8HqDNgcMxXfSeShdSrVNGMRLm/InM9pe2
WG7JBPXDjatdLdJH5p1vDH4Ovsz7I+kVXhE9RW38bEirJnXK/Sgj8TB43htfzpq3Ov/1eGz3tkhu
6dg9Eu99tqQ65Kzu9su/LppTgmibI3X+zou8z96HtYhq9XmEjreBOhPiDuY2ABk1ujzh1RJAaf9r
5wsf4JqG/NF1yafVMwhiQOWwCVxQQ1TFbtHLPSzia90SddsUMf07wxool2j+eFIyioWjqERPCrNb
suoOf9qpdxKQC47LuJAnGJBEiMgUE7J+r9tVL5Xec4NZXbjRcPJiVqo6DrxfSpZ/ei+un6P4eUld
dcNu8v+/qGDlBbqYA/3JP8dF8zsa/Z9OrEBklmgxR5eQTrSDu5AYxyGg+rR7IHa11vYx7hP/wk3X
3KCu0WYr6zbkXXjrAo2euMNmUhagYduZk9byaKswwtqzwqbTFWQuVMVnRnxFEkcv0QhniAxDIJAR
zYvGNnOInFDhAbN6eBqGVVQufzBnxcCh9MUhIluUwK5T2+Edn7tPtuwtYpP5yJjDZXBvEQ3H3Ab2
Ax2l7qaLidy9j32nG0H8T170lWdVyZe/qstTTOSNcE5QvcZrLH7qwVzdBhNKGgzi2ld31bLPzsWI
BjxqT0tfX3l1DbepDUBOBIhHEfsXHe1/V8TfbuCQXs/7U9MHsV/jDUy42PaWBvZomXDbsh5eLasv
cUBlZYmv1sdztLglnCXLyg5FQ6Z2qs1HzNfoLPPyYMfTI0B8vatXeEEz1vtuLggiqgocme7ByfL6
MFTodTC6CZAowFr+YSwF+zJ+l6Z78vhBxBh9+rp6JsOm2oVO8Rf8xHdo5JWSm7c9RKBkPpmeAQ1B
eajcP305vXocwpu4MYQJoxKy0zihtaS77U3BIt1+8DRjo7oyJ5cGfC7mxyTrMWzcU9TsRDULEFL2
xQWEhtS5/JtynEMyI47Xj1ks1izBelj6QDMETNW2e+LMuho0laoxb7qzn0MoU1vXAxUJUOYaEjNR
192PSLyT9bXtbKQ/+MUc5y6hy5VJTcGi+Ecqek6wSO3RER6cNbusf+kE8Uh6c+040je9QtTbwVzL
ImfflsKimKCFaA4V1dPABdWFztnPUTqFvw1qb3jLMWy30D7acfcDrSuddEzwN1B6A8dURd+hbf1t
nP6nL9mWuSBFdg6PKdfLtEwYTJT9lvrVx/o0VWOEI31aXVQW9//sv02ZpomP7g4gCFb55AeSShRt
YVjjre/fnV5oVi3LwWb9t+EgoP1G5cDnUq3zn+6YFsmxs/B2+6toN84KNCfNNNMUCgDajv8YWKhL
TXGLkZSF7O2Mm5RHLe1dUFQ/e6IVazzhNdvQbU2y0hywAnaJIm0FNgh0pAo6BHyA2txhvYFv5fPJ
s+KNtfEvtNJ0udXwxKZgZ8OBlqoDXjtswibF28R6IMc8lmaEK0/6KHrocc3AJqN96UV5xcrkbeKE
cSvyO9QxpFY79Z8inq9+QGGNyQu16WL/NtZwsCx459ajU839tpflaUxAAZc3O7Be+NxfgqW5OlH9
WGlxSH13H7X9sUegFJT6jog/ZxUY4fndisLEh4JoIQRRQH7I8mWvtu47l5JfsXc0Sw3/ivX5loqM
qnOuj0NLIz00iNfGUB9QlmwrhQrCYkS5nUz4psJIbumWSPrTC25oM7Pp5G6DnyAeodkT4Ql5chFc
lDY9kCjdj6bKlp0nbWYQTseyFqlQQsDPvEZJLLBVt1DDvHMXIMMa17KAnJA5pdo2U/5uFwxq8YdH
V7yBe2P51TcK95/InFGetyrdywWJvx7KB5/59CVLl4Nq03UXt9wpEV4T/p1TmaNheItxZlwTIBtQ
kDgmvYWFG3/gTWQZbVfe37uoei6o962UqjHVbbQXefZgWU1xWu+fZmZT5o8LGPQ8Gp6bVk6nMhqe
Gq95KW3T/cgEjMlOOfPJjMjVJ42Fjl1EvrW8T9Rx82NV1E+JtK2z7lv6REc3Z0SdJybAZB0I+1di
kJenZin2nnDyXdDky4Mc2/iSE3txWICPvDvu/CsqdPsSVsVf0pwhw69H5FwVf9g2v0aOz0Bwch4s
RuOq8eJVo1Oe1fjPUqo/KmAZjJBDwOIAyBxCVHdqYKEVWM07aMyIrPR9JWBUsLf5Tb4BZWIZ3xvt
HKLE8c5YRe1rPBFAPEzWcwVscxeJcrgYJPioxOoXf5zbY6yjD6vqBOPTi+v41UOwJqhJqvMhacyr
NrwWRvT/zNi8KkFfAk0rv5LIwEccq5IDszzht5y2TmVwTqTV0WrhaSlmYoAmzo1P+M9ig/NPsYGc
UNHNwP23nkwxmGHG4MF0k4sW4c+mG50fc0fklO0vb5GxmP2qxboJqf4kk3rLIS+/aPZYmsfx2Z1f
QoVZVDll/NjWFn0VM/RrLiG48voy0fcc72YXzdOERoAVTXYPrfYeISXdjxPG1lSTwdOgxmCg8zxY
IRoNQ9zaoDVyqIbFgpdmCLc4hxWIjm0R4TyJhWMeTYYfkC3JJbefqgK5U+wodz+x+KhvvmhIOQdT
y/XxRmGS3LOBJBhGvKuk3efOHXrGMNHbZKHdSohhUyDew4l3OE+Sc8W1nerybvcSh5HGlKQzf0ed
ykorOGhP3Zt5+CRJ9ep1BNrMTbFznCjgvgv3VjHs0CBgeMFgxN0B3pRP/LUU3k8kA/TvFpr5aIZU
q4W1l/Jf7CQfKtX2Vkd8FOlkfrjeUm2S2b5HLVOHzhIXvvRPMqpWkVCxLYb2MSqzYdcPy6mH31aD
jkjZmR695pYGnvdYh/9Y6JyLbuDC41zPG/9Hyb7inLn+qTeAD5zit20WCG4eOtNmChBtVdx4CeHb
S0wWmAL3mKtFXpc86C+C2F7lFvDgE7K3vQGlU2y6YYdczm/UJXAJcchAaYz1+vPmrjw6q05jcjvU
dZzABxEMf+I4YLXbcm10pJ77thK7MqTFULBi9wILxKKLUyEzccrrQpIsDK610yDDtPyeJLieMOW+
6eEFHBAAru7TIJ7rvUgX1HCEkT3we5DSPpc0sCg3UCh2pB8P+jkLxolXE1P3FAyYvcNny7GQqySx
OeIANKzAxgfX7Z556WETRekbRqpD0AQ3lHQsgkp8EQlgFunwK4XyUqFroL4JUR8sw6vu2U/n/fiH
dKJohdePgvX/8G73y3dc+SfbMBAYrOQ7r0f2yrReA2grxCwulphWbKiNpiuO9+K7r4bwmEGtIPdA
HV2LUzopHpsCCpIX7K2UUtkV8clLoFtwWt8nEV0Gdw8W6RdhsywcLJf4rXFkipIvrGCpytAxkUmH
Kukn3h9M/gNFKXGlyWkOgydKV59yot8Oun0n3pxDGzMdge5k4ObA+00+hAcrDaNXlXO3q3JiDtDQ
hxMePbw3BL7edLVSWyxeOCuvXgfTZ/ti/tMprDzNgBjHTNOhTQIGeCqiorfmsyQ2NMfcdSOG5m/p
DG9C+PTaLTgidiR7R6Tprl4mueUB2ntTyIoZPdjewPAseexKZ239FLlcrV/sTAH/Pq/pKjT2enax
IPdsOWzZFeaHaQakxDUQ0hpwSMaQAtHMP6/Wr3nk/jWBD69wGgj2rRvWqfCju+QY2RS/1AIbP5fz
VfTjTwr1U8cfDYykOzLKrNcH0QK/JBBn2ZgZW3Q/3MvRGivaDFTfhuAychsfGdswWfcDuWkD1hQB
biNS+LYtK+559sPziLIfnjgT8LE49/0FS88P1h2YmtVMEYbHF+xitnrmNxiKEGsXK6dypJWPRPOm
VJhduhneYkt6Q5cX9Qnv0DtzQJgqpmbhrJ9qesYydR9AjI/7zvDOgACnVxIsZVZdB+Gx2YHY14Nd
MxTwEozGFZ470YYdKeLxI+brkoSsj8HCceC1NSHisjlhNspvaP2FZPphV6Y5dl4J6mHOz0HRHsNW
6Fut/jINiLdesYaIzKQqkDl8cWIS6Ms5frCQCrKl33by7qn+wXcZPiOeevLxklsoacCXQmF0BWQ7
4tj3Xe0Ht37kylalQzLrAJvWz6y7Jwy5cq5YE+SHS4myBAOCGh+8+mVeM0GTZEjv/Ri012mmQJ61
ApSZYUitWQ/tJwlnt5f5ZhL632D46gDevy95k29LCeQLTuVLOvibfApZ4aQUkPUQI056zQv2d1Us
GK+2aGfXFauIcBwh5K7m+V0jt25zOlQ7Owl7ak+Wcp68vLvJtmMtAg1sQbBkSfu5NPo5n+zXbNXH
djL44SzbPmMSWBf9lw0ZFv9TheugRk4/ivd+cg6EtjGYjbBzeOMPRiL51XFj6yVQ3qtpyJrTTYfm
UHfNC+kcseRqkIHH2muNl2uQ3XeIfFkZrTvtdNcaiVjK2S0lACtd31qvW20hfb4fzA+JpgKhrPPU
yhR+xIRYwEa6fRSamqj0qElnCyDFkLPGTrsoecFG/z4wr0fYsWYElE9lDFJPmWuXVfN+1tPDUFIj
DgaNqSVo6wJKZIyZDPS1KyincMasLl+o5FaIoFyxhSbeqHxxXPe9HKd37qD2yOx1qIviUtCe1T4F
3oAJD8kWRlsHc8MynIbpq1OSfNWlO4d9hyoi6P/GtYuANDXPbRbvyyl5cHo3wSmHI4JR7s88+5o0
rU8OFpU2NngoRX9zTQwPNE2PBNvDQ7DXEEU10FxxjI/Mai66zsJzFFDtm3e2fqdhcHmfWDda9W+n
IPUCEdveH716+6uPTlFVdZdRcXuMMRZg0SkqNjChUTbmL9lQMhGLyDFrx2hvTHpTnhdeAlHGu6B3
mXNNlAvuoAi9GG5D55eXco3fg6zGVDFE99pUaJX7tCGyATwjzQJ9vimqq610cF2XNvyxzL3Tcnyk
DOZd7SoYfwKxhgqxyA9E5mA5QjbNJG+kI87chWTysH2AbMzFPP9tJFOjqplO7AFR/WDf2Urf/fac
j6YlKjHt+xwUxiuaFtz2Wc3JiucfFfd0JVEYFCMKIosBIIioCVZL8Om18Zewwr+drdM9HmNvNzT1
IZDo2YWvd9a4GhUT82bDnkS/BEXWXxefTeJzgpmLLGMPDOYHE6L/sXcmS44jWZb9lZZcN7IxKaAQ
qeyFcZ5ppI2+gfhggXme8fV1AGZXRmRWRUnte8MgzT3cnSSg+vS9e8+FtPwC8f42AAM4JY64SmQF
KQHrKN+YeVvdtVAZqKcd8GG8WXcjHYCYMLEp28pdj3qyysqS1Cwj5bsxenkwAZu1di8o2d1vPWd6
dPEkXdGOQQUPGZ5U8yIcrp5HHjXJ9soa6V6wyTJFQ2UQwBccw8s0zdpWkk+JmDNCDdRuXxoVMnTs
2BI9oUm1kLvZvZS4T4FcPUHra+jFLGXofdqKAuyjK1+z0sVpHDYMmdRVipGfyaJuLE1w0U9Jm33q
Wu7ibkaIrzNCAzZ6tIqO25MPoI3UG9X6e6ZxCAw4gWmqZzz5bchXhdxpcDWO/l6/NU2awRM+GB7o
OS0Kf9V10FGQ+Gg6Cc556p2yXEUnzyHQbzraLIH13Y/xv9hBQdRMjQrfox3HngndDDhLvbabLLzS
76eDK6KlHkS7vGfuW6Khea2a/reyAP9aSGspMNBYuZAweSGGJl3uc03JYh0WPYt9Ucfb2KSRbcAd
IGLsTHPcuOZ41/KauIG8TJu1niNJzW0kYBFzFLNOVZowYbHxaDwFUv1elHmDqf6ngdRt7xWIFErN
h/xaaF9oV36bAnww3xvRumh1bwOnnSBg+hQ/mCV6N5zabcGC66eM6wHTTY51DTwdmpPeToKXvEiH
PaG8De2Yu8TusrHaeq+85FaSrYIwDZeKoqDXIMy9mDgdXfDZxMnZnnpV/BelU46CJ1UOg6AyL9iE
8x4s55COF2SVISBJCGbNBMyAe3T2N5RuFK8d5+x43NAa+5QO/XgGnSqVH3brsuYUQvGLNBBzLbHg
K0CInRqDDCBtFKNTtQI9hNjOQhOXGC5cn376upjeL0nCJrN4ymlIazdYDgzAh9aqQfcFhxFmfAJw
dcUxEQ1k7IknilTOWHlHvI2Un57mkBTdI5OxPoocp69HOM2avEAVdt0uSJtkkXvg/f30mGMFOKJ5
W8rC03bk3jbohoDl+lMavY4D4skbiRLPBv/m6+WxUHEfYhHe10W16DTilGEFlovKwRLuhs3R9zQN
XHz9onQ2eKQQ+ifyy0+JpXJFapn6pBmhPAijfnHpJW2NNjqxjIIaw2G5lSNMHhx63SKfdHqtK5jT
R/ukxoLDIIlQnDI4GLGTbskUZa4e/QhEsJIA5w+mFuCgsN8nYr+NrwSLmffJZKyl9SOOmhIlG3Sy
tPOJBOlFtu1HyH1oXWt23RglY+gFp86E/FDQzUGUb5Gj4H75kZ4v/79tOf/6219+Zg0H8eH2he43
/b0NWdex8/6f//tv/4Vt+d59/fr61//h4VvWzb+ykGLh1DSBEdl27P/nW9a0v8Js00ykBoahkbGB
o5l+Zu3/7S+W89eHk7miTOa1EH81DGFq0uaPsfmP+J/YlU39j2ZlzmiWMCW6IiGlYeFz5Nd/fr8F
pJ7+7S/a/9b6IjMtScBrDaH/2CQKyr8+bo5pIU+pemUtT3+yx5PNpBv1mZ9oDs5aqj3/zp2a3sbh
MAoHE4/M9M0YS2AkIYKqQWt9oCxxdWmrwd0pWXxL3dE7+ZUYsZ4oJGF5irb1asfcBjk+VQWa2DLV
DwpnTETRLT5Vi87YQPMvJBGL4CjbBo8BE6riF9/QTOE7JrfVS8TW94v2/rtv7ZrFg5el/4uF4ZoF
ac07tab3/fjx7tff/mKrqrAZa1uqJmmDqpo1mbx/97lYKS7Pvi4AyBHbhRiH3uq24BD/hC9uOJu+
VN5GDlJJHyONM/V0o8Fuu+V2VawVIpSSqcsbIskcSuYBPSPPzYTyXmeolKmexv5bGCkc+SuVQ7Ym
OWUWiX9yOwuolJ3gvDAhQoXojTaC3v1TPaQDjSdgT2lFy8tAcPA6+mi75pehQM/v2u94gw8mM6CT
Pj1gUcEH1eCm0zRFjhxhs1vmFMWLUIV+6LF/ohTWx5epsn/2bX01v3LbVn1RMP7oUVw8OxBfX9oq
w6ZSlxpeOV76pLrD7+4REPQpE+pRN947nf45PdrxNL+s3mOzqLd//pWY//qV8I0YtlRNi1OFbUyX
8u++Er8H8p/FgFGtko15/NXq1B99i+4qoeFKyEuovCOZb58SxzGhEVnhexPuFL3w32L/VSFq8WAa
Huhdtc2HQ8Wxd8HnWC/dY++o+pmYaf08P2unl0ZWY7YlpmVRAGncZnmVP8UZfQdPd92Tn9f1uzee
NcUGb8ENfHEN45s66Nab5y99xzPA3hmXwcj8e8MM3++rH/CqdaShqA8dBNuvkS28EzE1f/4pGcY/
X7iW0E3d1PRpkVCpZ/74KfWeHiLMMnDaSg2Va2vpr7U+tLvawi+G9sN4tZwY0RcHcv6hZgKULEal
6zO9lKW7rLEIcxAzXhvHRtkPN4ocIuyGl0gAS+kSjjF6S8LRky3dBtguPEO6V1PLg3kKqWvtG6GA
3tZVzW6jmr86swWkUgHvHYdJn53U/UlSpD+2occi+5/crvN3/4fbFXSDZRtEKvOebQqMP75rejx9
a2pEsqulNUDTV6lDaVYfx6oyTjXKtyVsG3tt+IRV1yFseMExaRGHUrx5do7IROmHdWDJ5Ep0losP
JwZpNpmutyK3zxEJ9WKs9Ve9LCE1Mn52h6mrPNQE/eic43orre5suMi1InQKaaD3ezNMlX1TEu3a
JvSc/vxr1v/lZrCo46YVWwjhqJal/vENh7lq50hA6qXou2jJIN442kYMbxK10JMIXRDAXv4a+IP8
VtmoilspXwvNULc4MW6YVpiCjnp9TKdBR8XQ/FgGJb2g+fX8EGDj3HapJd8h+H6lEBRvdBL0PVl7
+UrPafL/+Tua/8V//Aptk43R1C3CMaQ2X9i/u73TUva9KcxyqeJ/MOyamIM60HdhltubgQEs5Gof
ImCKPsiEDLllBbu0bUbZA/zrHw85xKcwVzhDSdIYcrNACYTvQFaTlMTzxUELB59Ioqq9ySJY6jTw
r7S/yRF3WibClTmcsjoYT4JYLWgIJd6t5mYCFd3EtK8PCmwo6vD8I2JbOKU2mB4H8Oh8H+DJMs55
jh7CCuU3x1bcpQwg+XUZ+bNEwJ7g4GPRxu6/A6ucvVV0kdI6pdkOZfwEMjM4yq6piM0plPc80E+j
YlS/DKd/19z+v1lNgbH9y0IhbVPVDQZXjkMh8U8LhZL3sZ36GlgEpRlIibOTldp3NaNelO/QQWW3
U4k1uwUcWQu7Nd5jNsFdQZ9kibneeWlMogzqLM42kV7HRziaVPec9DB/Jc37MLbqUTO94J471YTf
izXOoKp/l4r+YoruFa2efbACml1lX4p754kVstZVSPLd1XZ8gqxKqyMFACHSk/BJatHgophljvp5
WsScCFu/n2vlIpGYr1tAgnfNDztkVT0BowG9Q123OAaW6H8j+Pg0/8vnLO5XFvyUXSBie6c6VbBN
0D5du7BZWGoMZhxG+T3tqn5VZb/CsUL8RBtiL5XQ2PUi/tkO8biLTQeloGCcJA1IskaoLCwtcy7z
QzuOzoWLuMzXJIM23zLNjZd0Aokw7bwfikgc3IWIqRt1wC8R5ayfql0+taoisWzG5odRMQIKQuO1
o620tMLc2SiMY1dYP2FujC0dUc2OVvNSnhg6h1GHtPm61tzFJIWhP9eXvylVdfeTjkF47xb5ZyBc
fxOW4rUJ7XrXOb0JdUP+qmofQ4lSJmeHeCWcqB9uXrkrnTCABewxvB51wh+Rp3Sig4RgEGIP1jK5
V02ev5PVlp1RyaNmaMigR1fjYd0Q1mfkSjKw+qnhlWH2TvyOxppJT5SusXWl0LDIzFnqnFHdp8Zx
qn0cjc8xancEyHLEy4jIMLPyj6yXCS53hhZe3lak11nmS5l3BzJmkm8piERS14Zu3Xu2S6oxptVF
oGp49CBT7SXOpDeAihQ5qigF5Ed34r71w4cl3nsLVJ5ZWc2WmWx1w0i9NKAWBIOfMeixGKY/bmeN
+Rqy4oOLD+gbnZeMppPBuT07qOA/l2VbjO/oBJ61mL/byq0YDFo+OX9zWiFhZ+h7ai6zXHdRe53U
PK9j6+MWcJPwJfAre4WVh4mike8CB+9a4YiYOYXbfacGwlITgn0Jm2Afy7jdjBFsGk6W9Cqnl/p4
xUREmTjdCul//IYmNZqLUIeX0Wb+51XoWPLpzm1SHWDWuJKgjL/BKAlY/NFNWK3JLRtDCDhEqR/j
nJD3sIyKnYVrk4JWvUgRdWdcWnxT5PHGHzEOV4xMBol4prLJos5dZQx3jlLFMclcn4O9HR1y5t7M
6wywEl1kbopUdifYaPeScae2NNIU/vugJ2jndHVZtSaD3V4NwRrW3knBoHyy1tydiDltGjTcar3j
FQupFvp6XkF6PydBauivEn9+gcfs0kz33Kh15YJQMei1CdnG8++glaH3mM2b8kshnYaASThsrHTu
mUKEFIfpWRNIMIhBPdFvtN2fb2pCE9NG/PttTbOkIQxHh1Wla7Yw/2mjbty6sRVfR/kxf9p+ZBlk
YpbORi1YGNATtC/xaCG/hOjZvo5lMdAUUQnA8ljE3F64CBjqD3AG08kj+s1ByEQG80of2/Y0Rml6
zeP87gV9Fq0xaONgm3apfiCUp1Yd4wBfbwyEeVaCyDxrGJe4hzk2uU75rOF3wAJn7gdqu202QdAK
ZDyH3Exfy7qqg7Wnx4talDWsnvfHPyUqAAUljbIYe2nf4wKgWtdinio1aEljz/rrwhElwa61PsYu
XqHSaH/4AZIMp/4FSNA8DiLKb3qtfMPlve7tMDprYZe+mC4CVo9EFlTs5loZ6wnoBDQGxraxLDQd
aye8Q6/shg88dkB3HWvTOgmfE2D7iTaFQBAYNOPE8dj3Hk0+x6lJBkzBNs7rIK55yWWnZLs6wKaB
pg3JneI4+OKy+pYUibUumc4sTZSIZZAENziLOnjGBB5A3Ezh4c1x/rxd1ab/O6mm2yr+NbBXnR7L
pA3EOk8CbFVqNH7DZI28B1f8aswzc62WRcZAqPWfvRb3WaLlqPCyFrA1k6CLyThqb4ThG5AZnE+K
+9Ngav1OkwJBeSqfc6Tt5k7KDI0LPfJ5Ow6T9D0aSBHvcr7DkIV72da6fi4N09qmVllCkR0WocOg
qNDN8D7I/qfPyepaWeMvQovlLmmw+XSsHkAPFcdYPq4izTM+5vusjTnyQKZCqerfoc2Q7jpdNvX8
oMNvfrxt0JokoOkAQp4GNXr38Wluk6ku8jCCksSbqcyArKg9PO7lzq5YjaUDSKzlLy5LjLklDJG0
Mzt+IRuQc4XOJQ+EcwmtvD1gIjiTn0I/gbj7cBVFtGPhCHzH7MbQ2AxLSRewC+Azn/qpCihHb9yC
4LKe7CI3IULwUBZavurndWzIi2Ad6xQU040yP1gcntePX0W8ke3S0NK5Bhi3hENVkTsfapT0kMY9
tX0nU7tHlFanH+BLB5DwKgyJtiy2xciKTZlJQUiq4UZHiqgNJB97eu1/WgaqD/KAfiZUgGUnjy3V
xu3xoA9EcmX5uiHCmnUJffKY9z6qAVNdqAhELEZRv3nCONchmxrWgidGkxEt2Gxj283ZBqF4mC/i
npL3WO8UkQG9zRr95gvdfiXJRFvRdVrCial3aMIQOdYAu4T5pWp1+r0ofkFtsk65Zrdrr/4RC1l9
A1Dlr92kBg3ZF6lPmQwEzlZ05Ag4TX8YTBKUbrJyT2rayHaNswMPbQVRlsu/w0tErxGfOXeJ4Q7m
Ked7PUvy8pZZXXGhoD5cuFZS0GIup9V//mY6r9rpgvuNEXW/jaoRQ1WmDWsqvTcH+sJWDPlLTGT8
KbGtDPRus8vAcjv5pBHXSiIthcSskgTBsi9qm64/x1hwFa/hUP5qcUsiS3RH2tBxSOZw31SXxK+7
bcdgduVMHGilN26UZf1qgNyzSKWTbTEpgBMn0PQzbu3n0U5vTdJumZQMb20E3FkEwQ9FaX6yndHY
aaIVkobuh9K24PHt6kepsspgXifoWd8hqgX+4gflheAZZZfUoB0WBCPxAZhohnne5cNzppUt88z6
WZNm/vm4xURYDVcxVTlpHH9Pcas+hdXHvHeMle1sy8okaGXeSjo+9tD2PBgXEuprpzb3eR1NIs4Z
OHr8dQcAf14qtfZtBEUD68WVTC45N2Zk85xR/hWUzJW172rdWI2M1+YFtJnk6Sjn/Y1ieXxJirlQ
+6D4HIR/UnJFvY8ICrZhbr6EiHhQgNvmm+emVOr2Js5Zwbtp4WjaF4gf3009sX8NjIUAOZLPC/L5
UHngxBoumQsS/e5mSHG1zcz5cLJ6CooP4g38NvkxePrJAstZJohk8kwGO2Oa/mgCpFybGfwr2DVc
T6iHAVTxCSNadaHHm1D+muFLbzNlSwM8zoVolDdFVbdp6xMjROAjlDCUDaNVfkJv6NZMJTEPuQxa
TURHAVozqjP6bknRwtsZA31ZlgKXCPtCrX81FefIwTQ2ltv/jGqvWym1abwD9GDgz3LBVEWxF1aT
WrfHx9mhkiayUe9uSZ1fNORwFF33qk/zdyWCIx05HEcQICmnRmuorJiIFBsEaqRnJka2yytBDBsL
gHRxVWD8jBLd4IKGL5cqwYrcGqD5RG99U7OjJT39mZqd4ssOrTd39NOrM5RiX3jBiwOguZYmcW3e
AM8hKhmwZibdPTyO8NiMIMWEaGH1UCJ4hkL97MeMbMuixV+SaN51PqoYHr2urPkQXZr5SwQHkxQe
AE+od9XFhHW99cL6qywRmmtFgB8+DK4T8GD1j2ddKqyVY9lflP79CQqLtsYu0R5IKfitK/z0hbG9
cfOE9qSaofIC4rI5ab7CKj9dJLoEuROhIUffGGgf0avtVeJOAsV1pJu18shj3acx9FwxDFjJEdwf
RAOW59EGw72jIzWyzItvZFOZTCRgroiQsemQpECokp9UWvKgMYFaJCrHm7RpOHlONWT2H4WkloQF
4ivCHB67ofeWYZNFHEJ0qh+9z8/GEZNimTEcanNql2Ac8M6ixZ9QwavHjjYtmgXoquA5J8+RJCd0
GzhGU2c9hJXz1MfSWknSJKdgh199Bh9rXily136u65Bc5NLt3VVOrsnSFNVKIfvRwyVdrqqiQuAn
W/Mcjty8IanaOEcgODjBmxHY9YuajdmGuFRnO0wnRNAbX9IEpleDEzOlMXyYFrqKAgk8eYso1q14
rwbDoRmnRHcgD0kqEQUThal69XiuSRu7E5haAvVf5qo4xqg1sUAT23aYH7LgGduCOMBc0I7C9o3V
Y7WrUqZrfuFER1Dg0TEaQKAbfX+TUbK2bN5MgvuOZUrNzrS3LfxKyi1hpnACOgIXPnea75nnLTqc
ELdk0Dr0dJKJmx4obwzuQnwArXm1cMhvyohiLzFCzDhF1C37fCj3ZlGWN81yr463qgBz4Gux/LNL
O9uMEEbXQhLTVxjJS63U3jZvkx+uKiNMNqG/78bC/gD9rVehdhyIhl1gHCkPlipJfsMY/JZXl/k0
FCkQIAoLiW4mkucxxjg2F41g1VNOsTQ5apP5axCFJ1ir7rKKbY5y5Bkt2SnwuAlQTmViKnswSpeK
0vJUOGNPSOVw6BsvO80PuTwbbfGU11299NrE4uYpUC1yQGJUXmznGg/cWn22TOKu0C+x+jUJ30Q2
aUzSfFc6AEdBpLNBDcLLVxYEsTN4xB9l3/EvNOQAZ4MMiFGt6ELQMDuR0jISD44/oG1auVaH4ecI
5+84lmG2ikmSeHpUfYkdcebqCiKhO7BKdSccKmTOskXuHkutO1H0vjKBdS4kxYm3In/tuIxfZZrH
t8YBDOEPa0QV3tmzvOrZ7Uz8ih7WFbaaYuomcdD2Dk0LMhG2tHkHoVacHrd6HiHWd2MrfSFaMbcb
DRuBrb10QX5Va2Uvs1K5BlGerSlU9IOpMOPNPJ/aWJbdloNZcMSXDcKjFPYlUMlZpLLidBVL4OaF
T8dJ2hZGFqc2TwMu+XnPk5Z4rdFzHuZXOLTx3XvZPshzZvKY49VNWRY+V4AanHJL+5gbYpiHzDsQ
OFCjvY+pxQaSxLD96dF8ypygQ0OW7R8NKad4g0IR3pHccbZwrOpWdRZ64Cq2gPgUynq+uvxq26CO
HAizO4OmG+8kyk2pEmOH3awe710dUxaPiU4QOy9j0n6empEIDKjJaroO44QAzaNlfXp5paw7X/EP
ZORC1p2fxvPT3oJM2vlJtm2sfqcg63kPCIwhR6Z+6nv0evPXbFJbbZy4XGmwG6YOjj8gjPLBiyvJ
hChwIMH6IqTmh+ECAo4s+9q2E/AQya7LBhBGdiSRmM5lU9lAn+P46O11C+0ArjNOAlPXq61MSJk1
wAakZ+/IjtSD08Vrp4MkFNQZ2bEFJ5Qog4OgKUW1rcIewGHPd+i7zk1mErClEmUEEocQkHvGcn4Z
Dze0BA4Qh1RuzVb0N9XuvecI9FjP6SVZRCjYFiSlbKLCL85ZFQYEWqTNa40TnkxmI/jV+CW5Xh0x
An7aHIvCTK5F0X6TThSjZsMh2Rm+uFMgLSrM1ljAps8BMmSygAMHiI5yyOI0/5717iuiuXiXd84d
fxv6+4gElKASp5iFc9PjNcEtoGfnWkRfyNmH66MIMAqT5JzEOTmV9b2K2+GbnmWsDBVdCg1s1tLI
GwKL1PxEirv2SeS2s2oivd+yRRJakSTGSXp4MkvBBZtFBecrX/nhOf6lImD1hf52cnC9/jJYNIVX
cYJfstEs3gQ22gFDkHOn0EQQOQGRrZb2eYEThYYZqSBSRoQOOiK8mRk+qVIWBb/KS6gdS83C7Vwr
KjWACKTNwg8ks4tpCdiw/4j8NLL9OCVAVDr8SNNDwCwMrq+aksY2CEJEU3jjT1QvUUhSX+gn1Fbo
vNjNcGH2YEPk6CLwpL1iF2bjL1x2myXZYLA8MLwl8yF0/i3TSyh/5pOeovhzpwmERQjHwaBC3ZEI
t6srpd0Ftuutu1LJvgORamU9fleG5IXh4nePDp8EgTuNtSXciSZ9syPSlpKBtz/aVbXoG0HyYB+a
p6ZsjVOQ2tpGS/PvhdaJg3CFOMzPmsGJV96oFou8G8rn+QOuY8SOYVuDzukAIbqpox7nh8yWWzcA
JguAdK9NQZQLq0MJL8xNiiKY/hcrMIyhZDuYOZLgVGVYqCO1eRwoUrNneGY/9WU0nAyJ6fZJw7lm
GEawaiudXs3ARbaIK5IYtfqqMp669i4qTh0xLG42ZtC52/RnJxizW1JVr71dhJ9z8TKMdv9RwDUL
xCS6o8t7TCoSQyqsOR+cwVYWInEfhfpTlMpym6ao+3ljwXHUi+TUKxlZ02npn+za//tDpImDG2fe
JYjab0oo3C+2XMho6IAfkwG3J96r67qJBKL+7GNCrWxplG8Mhpidiukmc5Bikg6RHehwcQnNT/Wu
vvXb0BiAA/hu+MO2621DscksH8BlDXd3OapufEA22qxTMKXbfER98+goe54XoQN4zgjjpNvVwzak
5URJ9xx2mb9XhWPg7fbBZ9l08A7O9DA8ykBkWrqdAsuF0XcFvxYfKoGhqw4bSToxgVNsfuHerQTB
4NPyIcoNXelo1XHOGZ8MxbBP3lv67o6ivzajssrRPJ58QeCX2vm/HkcSTzPenPlqkQkVmY7G3ero
z9cDLbi244Sis0FkmvZGvMK4nlcOW//uZJ7yYUXwoeYfY5dBZOa2+J+NQTgHgx5r0IfNl6klB1+z
u8+4w9JHllu/M2MwFoVCVis73dkwG/NQDZz0Jc3IXeJp2ibqArxcJbufUAvvl6bcyLhaa0hRf9fA
6dG2rhKMJwjVbPsUjA1XSzWlG08vtSE7hsh9ECsr1NyACMelpQzVUieolq52eegEF9bUac5y6/7o
KnZoh5F/h/E2K8TCn84xUx5c39HLTnUodEkry7VNo/ZUot+fClVmpCFQpBJt6lS8Ss9+GYCrLpVQ
UZ/mBg0jn/gUNvWd6TPMV9vPGOjQup4HR4T0ACycp2iG7xtPVlwopyQSmA+m/kMlaQeVHHa76tkr
MXxJ4bWPZ3UkicBidHdM8MVxjHlN4sS4SWzaep/2b3WZqufatX72Lk1geoDadh5czg/W6KBE00Sy
hLFJoqqekSY3dVKNIm1Rmmgfjj4oN3AcapmcWp3D5dD6+XueFK/h9LWGfB9BRzDUvOfmtYaSZNo1
h+KY40+/Q639pIKiRO3L5uYXwEhzXXtBXv2HZ30Pr1UtI3BzqnGC8YLRIUoM79DyKc0/U5x90E+H
yrTprkYf0uAsS1IGs/iit2ellM1zYyjN7tHGFIN9YGSfnQMdpTHMwHSVwuBYxaRcL0fDzbe2N2Kz
mQ4fwfSQKupP25kjCdmXEDynT2PZwUoncW5t2o2yMk2z3pUeM60yNcvnhICsxWOMJTtlLQYcDgbF
2g4RMWwGJ1WeO88cwP9Z+cYYO/eZwXp4eiymuR7hr+fQp1FaLyvYD5f5QbUHpOSDReVaTr09J73O
Gg4T54Hla+4l6cbqNQz05wguFUp4uh3Tq6EBQvC4dKV5t6zmADqLXoOfg+Hhr5kXcxRNyZLxz/P8
I9vQnL2IogamNXMEJzZv7lDGe7s+hYlI4Mcha2BlR4LVD26wS4RyUIWxqXvfv86tVvKuScbBwbj2
XEfcnYHhBKI2eNdudi5KLMuPdW+uPSBRl/QTSu2oV/jljKbGmo9HHVvHnorX+gJR21c+KynfBCY0
fEntqNFtmiYXlW7567BPJ6do+AUZqT3DWFN2ae/JZd562meWZ585Qu8DHZePykvdY0oSGKJOp8Ql
DKUsSvtXsqiLHalbCOkxG/sgGcegzHdF7ERAL+Gb6FGyKJJQ3dpJHgMYcPp1qZfbuVGLVDw7EcR2
0TlPrtoOiTu8O7FyjbA6iqSy1o/PP6hIlBwB41ZPcnTiv++ejxUxJZNiA10yOpZolo5eLTE5FKzT
81dg49FeTeDzZTGqUj6ZyvGxWYWKyYWb86OxlJcEl+NddvRHueeTbevSVBgk0rgwEv4xCxSBi7ET
b8Ky/K1oNH+lJ0Z010ZJHylwzvHU4ZeBckiavr5laks5XfdtuTIyUVEbZe5zPs3X8El8J2ZNol1n
PaBN7V9o6AAMIXtqSOOlR8+lFfARnJDu5aCb/YWMdZP2NLOLSuZrPcnGO+hbRovzKfJx6etySLfz
hUvlHj8pXQ3tLwHJSJn9DHrTWAvf69eBjx6/CYYP1auqrZTYPMB/xgcUV5ikGySz9N5Q1DlOf1VM
qJRp1sQnznvqRgktcRwTYhZFoT2Fk1JDuFq7s4NhXBD9a/EeakpshVw3PZ8wGUP9hYHd+qX0zio2
+xcMy/XBYqYPC8dkHpowGTYxd0ZRVmxmlWTRhV+YNuxdiTNzPZa+s+sQ7CxaesNHofb5MnfYJFly
PpmiQjy26imtij9yVgiAblunObyeEEqd2+msYSmXZKkV3SFSwGQgqVubY3JUUtP7mp70Va29e152
d6s4O80Pdt7+/Vn/qRX7IAyDfZlV1fMgo5tvVWm0ZjLLdZG5Om6VdpeUltglxM7MV19ShF+dXY7r
+ZWDQvtxRmb83691gBkU9/v50vfdrOMs1Gk7umn4F6smXdqQIeGm5j+RPX2IwUOoUnd3FyEHw+uM
qV+qrJAEHB9fOk4X/SGccA2AHoqHlR1FDrQRpYcSXrgEYk3fU9MGzZpmhLuMUs09AV8MN/94ZoYV
LcrI6PZF/jaf3ucHTHvHlIH7JdFMaxVJP1/5VQhj1rDiu9FxZ9Zu+yqyES9XUZo30Pm/pZSCL4kg
VZBx+0rUav9Y05x6MzhQ/80mUPbF1I6Nu+JEM0m7KIp58mqfnJpeI/XcVOS7yBm5WECHd0rHjx4j
B1Xqr0FSBRvP0rylKNW3DHMFLWTkL0Osh5cuIEyALix9xLDicDqJLMY2YQXU1HVW6MM3FjO7tPxP
T8e3Gwvzt1CXDZserH47keW9Cb01mTDeqWX2vNA1uMJWpuw7PEf70EgKY6kNbbLxkIvQ2O2zczkK
Yx26nbJsACAt1YJJZO4jTgjiujrZ8P+pHJpk75uGdWgCr1mWDbS6qTqZr1c/GkDdFwhPHFSgmGID
FfPss5WhCyvUzlpklX1PpdJs5XRRKtM1KuPR3JgaqTi9rsV7KyqMVdW53j1vi1cx3YH0t4tL1kNm
UR2SXYbu5E7CgESr0qvukk0fujirBlFmm54FDzZw0p9yRYNXBnP4iR9pB9FHtBULpyJKRJuGqg58
qKTtb2nl62uAklCwQ4/z4NwsyLr6C2Yf7AeoF7v52agV07M6gOFofJgJ9CulDexqMeA9y+KKsa2r
7bxOLZdYz9V9XXZHL0EXUmdtkawbZGXIzD6zwfyqW+4N3fplAVyIFWXy0Bps8fOk89EWqzpaPm7S
H8eixFEO5eo51ilunSK/6Bs0isw023zwD24yhcGonr3lAJrSRJek10n4b07v0HrWQpLtjLLedI34
yscaNkZBsjLBUD4HxWl0FLtAU2cFFkC5YmF3BC3OA1z6TPj2pwW+w3e8mG9wc4RVo3SDQha2+Jhb
nk3MtmZaPZkFVAxzL5oglOGkhCpD1s45WwIP10P2MncUaispl8W/03Veu40r0bb9IgLM4VU5W07t
8ELYHZhzFYvk159B9j7ogwvcF0GkJHdbZqi11pxjUvSvnRJioR8y0w5SvzmOxpDfNC9S+MOy8b0n
BY41ZE+otvTPLclSkCJoFs6XfyN2wlPEEBUbIyubSv1SvixejP82wGUUL+Y8heEVkNHFQQmKtKUL
OHCZ2FUT2hAOgVOpmFIsNxllTQPQEzbrkmYwxna1WirdTDzZegpxUTm/fBFeMurbi+MT1dREgH+U
mF6nCbV1QhL4Oh+t6AMODMIha4IU4ScW6VADfMJOK0HeshoVuV1u2riPrnpDI/Lvad30nX+y9aQO
1wzn1bHq8e4sAiFGK93pryhkWR/l7fSehn/qudvhEjsKid0ejqKM+xUR1g6VCrAuPay1qyj6YB1H
BaE+QfbqKA4pz7a9bQoFDnFz5ByEwWR/8CzrDtfHvtukbj5EoosuZm3mVMldfl2e6fPm32dBq89h
vf0uI0aZQU688e1U/5JShwDtDd62c4C2YBkiHJFm8rqnM1R4RnQK52IRvzCYihGG4lI/jpN+AdAA
dSQY6g81wyfN0MZBhv0MrzBdrUV6U/XAURryFFMt+hNnFOnV8Fi044D0DjKsNo3GMzKOYZcNqFSs
cfP3GEHsgV4evE4MSv1h6ZaaZIsZ1dx+a7yBCHi6oxHBXJ9lNxxCN5ZvuUuidU/OByyY8WQ0JAMF
ykBxkuYs0C3zuZIP0eik+DJpgjh6+ee/dTpOu0ea4d8UzjXLWcaDK0tvIUIW1p7PbbMCBG9XTvYz
yozVcqDiWsVlWzBSzqwfY5iX79KCsRrWg7vJkqa41CNqyNHW0qdBsvYzUPZsl83ax/CDhaS9UpnL
zViG8mjbw7DPDGIlK4YkeL29jo7H5G+Xszw4L8WmKxqWlHlZPjk1vqAYuueJhchwLcE50bwb6XgC
mdtoMnhqnDQ9J5km7gmzVcSvZbczU3g9fzfpWiMuTl8lMd0m1I9X8jrUupyXWUOC2dqYjyg1H1tx
QkJkWI8FwR10m7wkQN3lWM7zEA9HDK/qpBXZVeQmtyPoR0CpOWyU578jrGapUw7jPUkkKvsxa/du
Ppb3MukiKLp8O/+1uflLL3c4CpRircucf4o5DlkHerIVIZAMx/C8LU4sICoa1Cgs/h1wNiJPxvly
AjW52VQ+rJJKh2xI0EvzGZETREFIYsrybNn391XFOrOq57hvaYaPUjA+iDLDOPpJohHm04SPLvl9
Q7rFyUmCtnxTjmTOW6XVrZQjrb6pMR4Y0kU7QD7GA+psb+N6Wv3xd4JrElst5ntxUZcQQTipNlok
tccBwx6/d/+SMA570YizIFnu79UjN39JJ8g31nIHUSnoUMQp7s1xxHOsj80LF2/CmFE8EmrtFcam
cu3gkNmvi/rtb7e3rUPOucqi+0WKw8FtjelsuOmfbEjuEN6CB8QJ5ambGSZREQDfdBO/vkbZ87Ju
cDtzBIK28gcn2ecO42j8cjkZLe4hwfdHwBVchgoVzoud9NY+0tIA4nsonmrJombUepLqJU2QRn0b
lktkM+wkkGXWseYXXTVmLzCfBm9CjSbseQDzickfFIvsSufA4ULdowQJDXwJBnpSc2C+grZFh++W
u/VjzehqowkXcXZ1GNMCBUpoM88uqmd7CuiHJ2VDT7l5DiaQYWhNo7VblmAOjXhD/tAEGAt8G0r3
7zizNkJ1Kw1QwwomvHZ1mGLR0g+3GtHV2NRpazTGk9YF5onfJy4J6amARMw3/3gXtfytjQh/NxKL
EQMI6T5DIo4OJk7GwTUtnsE9+FbTY2kFlh0w4IdoQ4CZ89MkgmXXx7Pv1A/XZt0SSg9ABdHURHsd
x/gsTI8iYqYrrK18/1crlfxunfxjEEW0ovJ1fvjOIr8ZdzFu/E0+H0nDSCM2onIRfaRQ1GMpdD0D
dGdycTS7OxuItHaM6mkCT/2DK5MPbpKbti7V2YpJSTfnqBc4X1/+VH/ZMY2oyNOAfeW/wn66TSXM
0AHRJBeuM3a3FfxFLK4O30ire8fR0sJt6gpJrNHvzsGu2RM0OGLvWkflGzVusfOKSm2hWoAAt/tZ
iE0fJEEzj8IcD4pp7e2gHnaFjdrQtnQA2S0eSqRqo++eBofAlLgo7nT/SUqbHzTB+MgatPxgTsFx
GsheGvTswRqAl4bR9M28MLn5o/PQjruup3Cbin6CAwG/Hnzthaa0OklbY/EYqW5nW3G9StovQwy3
pmKNAez0NxZO0LyW+KNKz2IN0BPvCUeOyjUYtuDun4bJBlISUDHDo10LAI4QSLkeJL3zOVQALOeI
Hz1lnKR1b0MUoR+rzC+r5aYS6cEBUWOxdbqq2XTaG0CGQ18Syh3bNaWgod9joZPgBOGDC3j3AmZl
3ZIWGdehv3PEYJyHTF+PhBvSKlD9rY4/8OhyGGLFfqoGmKIoUJjI9SxmdP9H2yht3Qjo+0EB8QkK
6K+omLzbYGBB7Tr40ZF93mW19hITS9CS8rsx9P5noHbhWCA/98p94NEtC8GmbEeVvQQoGvZHj5b6
sRXdMwIG7zGlEiMEQNaluRscNJpcr2ZUBpM/mSbOuiK4gs/qpM3ZYmvi3Sd36C7E9IMjZDwkiJvW
poWIu4z88EEGGu+UoBVw7k37rDcEsQNYoLmjSSBm3jP+e4caObEOYtC+QvqoXKjTYauXE9FWRacY
0gIibIXv7GsvRhOBq3ylSEaB7Mx1R0l4qX3NseipfWkB4evM3RRLc5NmXrXtw2w/FvoXjcCfyq72
9Bhz+obtS6QzxB0aHGBG9qgGQdw6Zvu12egRxJkm2JPM/DSWur6pMiIway1YJ07THato+DS92t81
bf6nUNjyhRpOfVFl0PcUed3I9Wc60h8jibjheXI/BMSB+YLfCVYZqY0Wd99yTiJwYPJsPLrPnPLJ
L19yLOQOYVe5gRY28ot1PBnexiRkkcEFSzdtMLdd1GAa1O1NFTdbSwMdDyPAPCRRnp2C2Lvm4cws
sJkqOpw9mxbc7ToprPrq9eC6bPPMaJxf1TGMNYJjE7/1BbXlie5HCCJ5RFfUZreoCfd5j1bRd/1T
WZQnrUVpnObUahaElcI1p1sVM8uQgYQXhLBnEcZuY1VfO7tDfhYw/CDryJrp0gwBi+bQVfoNfaCx
jm1OMdcy6X+75Daj7zAhcRUo8bCSwri4eys/n22R5gv3AmgXQAK2EJ0Irkn0OY124O55MHoP4VAY
fhpCAuE0Q3PXm8gulC1/j1rCeRtHycY3uQyk41uewjCpydSkn53iNSt3PtnlymjKc6g+SEekxd4N
0MeM5jZ6l6T41gF/HCEcF5seiukuGYGUNFN0Z1Jkb4FZgHyqzMvA/5R/BABhZdz9DgGGaHAv+TJI
DnVG+gkKsGEnw6E+hdFBpuGTNEmEw2scY7J4r2Q73Dqb8HbPqO55Xb4RprEu7Tp+JV7zd9WEvyLK
mc3g+ze/CYITZ9Kmqlvyh2Pdg6UXiANpEB+6k/vAVrksC3EKqrjcIlATAOsyQP14Vrt6JCMPWp5t
TnJvOlDDCMNDMNWNR2c2nnvzg510r5OefApn7D9yWqFSj/at0+lPmZ5f0IkVR5nnoNZbZrhOByfB
R4lMqJjlPs16GmuuTJwuo/BPzPfYi758IvOu3JycdVaKN2D3xMCwkN44wYsX1ke3RoBZGrp6bF5r
Mamt0wQfY9X9LFtCkIAYbLBirblkzPlQaAqiiWyaga5PqkgXqLvW2IrSUxfhBtfckO0ZsgVfVkeE
O6Gh9wi5PiRUk/OIoqSP/fDeEQS3n3zmzVlbaveWltPWYk28CpEI+bj1D5lHHIrAKhd18Ok8wbdE
oxCsfYYT1IZkWsnI2UR5oPZR40yXSSOIVaBkPPlZ/9eLmmWNs/FcN9omVsBoiyk8JqHinA9ATDWb
mKuO3FmS8cCIqmoNlPW7dLFpg+29TuKOX8jaDya1j84VdSPa5rVyMvSuMYvZOf0o6chB0r3YR9Yf
Vlf9mMu8ObVA6lSva4TOSVphKr+4lt8ceq/HuCSpRFjhrTMv4bCxPS5FjH7mO8JNU+WJtTNWhDkb
1o38ozVK9Gb5HC9I32HX1iY3KwsZgY4GGUwY8bgYPXDiEl4CS5+VOrQ7aIYACLdMbZKNpnce4Rlc
ySctwVQtkFKFk0FNbd5x0rMY8iniyW7bGCWBkUYzVpuCmxdqTkU+i0dmHJPy1zYn6ddLg3RXqv5d
yry9uAk8H6jE54mkw1Om7ftE9wDZoD6LnIG0LmVdrQGkZjx47kZ5wc6w5n51ikVKTICc+e+h6AS9
bE1AOkJtThqNJK4f68lTotlV9PlX0mJRC7PvZ2Br05pEanvFaCHYYLevaM013xQcx8iUzmtc+R4Y
OafZq+KJZCBE1AodyYR7B1254+/Rz5x8w4eTBaLIyUz9Bg/ZhzBuaFAw+/xcRv2sdDD6beEK/8yy
ZU1is30q8W2RAjfIjaR5s079gC+KFSaqtjdyR+JNrg0dBrP2j0epF3bpyk23uTKcHyQJ9cSHIxos
sIUVqGtT/VSTnbqhWKKD2/n7QAd70qfdbpCgJwrMaUd4ldfWssi8rp81qtlT66XHekQ2TlBKFXkr
h4PwTNPdvOSwnHaZG7ergIhOaqf+hXnILxUPMdIqgtH9WZ2NJmkzmXN04UgsJiXJl9fDYE1omsXK
1Q+qf/ObroYFCV4l8cpk3VInkBqMSDbPgNGRIcMNPDtEjfgNqegB7ZG9Jv5jb5P+sYUe+CFMkGdB
iGSG2TZoKGG2+46G14ryNTprtgIDPIPF8pZKuXbJH5Ca4TAxamngBeCdU43VkpEfGr18pHrHhh7l
/ol51sHtcrggpFmB/aBkGjqbNIDM528ZP0xirHeek3KoughfSvdcxyYAAV2z5iCtYsdo+zMexLec
72+lV+v7Ufut0nuXNN7VylM82ioTlwhiGPEAdx3ruirHH3Vepmv0jOUeGQxn+CRZuAGjWhGIAaWm
cwc8VwXFMeabLUSoo8fhCfjchJfOn3xbZwB0GHETEZ3jyTNMQW0nsIgGzqWQcNx8gH9EQGcmioUq
vdqO8ypgIz7QzZcVaeaNR25dTNJpx40PCUhbn5YHwxJEL8BZzXJyw7AEMvGVlGqk+jVbW4N1goK6
2hW9fHYyCKVG0b8x7MnXIVl1GxIt6lOi1ZxTy1OLCMtTOl+y/m0uzwgNBuuzPP0/29Wyl8q73vqh
+v13k/ZGdhLgfF5osmsvGcLPBkrvYzxvFU35zrmY3pbX0pzyRtMr++Q3dfSaSZoFbhcF++VVeOX0
f0eiuXJr7J/ysEFOZcqd2zFaqxuYS4MIOQX9dTdF1U6KftykfnwzkLpchdHsKyubjn6VidOEXTFx
/FtpvWAQ0N+GuAM2UVX2D+myroy6Fxc/5K0yEC73MzHLScSjjYn32qceym8cDnGS5A9WwcBE75N2
W/mVcyoKimMoMcpvk6NPh30bEtC6QQuDN4rm6nvrnlGrFzurHNTe8YXLWQrJiXzBh2DsjXua69HB
iOPPWoqfbd5dHS9FEJHUchZp/GhYLlwaX5dPGtWcg3Kia2RzsfzyNmkh2QnzAynn5kMe/kaiM24Z
VNK5c4pk3+tlOnOj+M0tY0hOtCFujez7G+mRIWMKB1S3TRoiLDvtzQSMHYT3yI7MV+ZmxgttFc2t
fshopOJM9f65nGAmujJY0RAjyxyRz2MYj9kJ3wDxivpAiD2NU7JwaoS/irGRPRAhWZq0rycUypyW
xe0NRqg61YV2i+mx7FUd2VdD5sGOvGFKP62YHUuliex1vI50IY6GBVFy5QW+cV1e6EKpny1SJJat
fw8eAd/X5W3Eb8kd6ktizOd9/96yPFv2hT1eq3wkWfnfq8sL+qgBDjMRfQj6nKf/5wcsm0ZrcL22
Cc2Y/5/Lv/h/PioK29oOOaryf5/9959f9pUaMRwWLPPd8hNYOg0Hc2weZQTMctX6kXuKYbLBlLVr
97RswwYQNhdgXgotdsJdpJkRjgix533LG5cXBj2Jt7UgwJDZdRXbtG+ZCtDL8UIk7zqmDYYT/h8j
U8V5kVrigYhptU3ncsCnGATFsyAyhf8f6QWe7pMCMPdga6dvrn+fFrZtItXMvK0biCbfp+C2ekd9
hizrGKH+70NP/Ne1UEF4cOzu6svJ3qgA+poR1+McsxnBcxSOjR6wmkhzcBz/WIXYC1pp3ExxqkuE
9SjImm9CDxFMI2Hg9gFyxJG/a9/Ib1Xa/swt4lTDpEofiXkCRjp2zYMyXWunD71xzeLS37eyTC9O
P6fvVp5+Uj5hd7opa2C7SXCOELgdADTKa2pY/k6qFKAmrYOjmDuTQBlP/oD0M5iblW5pWLjn5Nqk
o3AaW+2PKPz+oZ0fpp4kLq+as/nmTZfJ/0PCofzAgBs0aVa9cWVvNzGSAE4pHkKqzduyGQ/ak+sP
pGHRgl+ZKBxuA2GpN9hs/z1T8U8lFOw/Gr993sS3JO9yujmdHt/cVr7nOSuA2MKmjjZuQPhd7fF7
hy9zC4wA4+I+YKKeYwp2sUJaAQ7Bu3Pa3vIJ0BpMaKxdAzakzg+fk6w6URMENHl5cAKK7tE01O7f
vq6z/6i4N0+pKQIUMumnbxfluQkeNHCnT6SNBE9aXB9hAYXbBJsdvotkRHLOw0QiFUUnwzS3aln5
FVA+isGoHpYHSED1gyNt2rviOcE0/2GbSB+dCH2XJprihfXvadmPtnna0fsb9wRRig97yrcuBPVX
GMvuGbMh/HliCdVYBT81D1yEQ5u8T4tdlYqdHJPilTN4H3lI54CdQ7rBmRL7KPaSoCtX/hiEr+QJ
0LWje7YyigZLXOgVOy3MGKXWL7VXRRfl2fXaoYdnEJf87KOjn2KCn62UxWKuevK7wpmzb49puctd
E8A2mnlC2rXkI8e0shtDTZyXB61kgEtl/EpQPXi/dKoei9gSB1dJ60Ccm3vXk6mBjYmtvaH8H8vo
p7Dig4ZI/F22Y7kDMBedZJj7BPfMUOfBjH56KJEHhro/0PxE+8EldSwGmfGMuC7++zN8ki71NMlf
B7r9zEJUdmh6z3wRXv2+/CNW4P/S7cY/p7GOxEV507nufI0F6vw0s8yY9OXimNeDXHdeYZE7lxg7
O+/LR0JJq8ekE0RwtdWDbefTDspM99TEsnsyQn2n44V8WHbRKqzPulS/li0YnRNzk574DhcSlMZk
++TSU3zJsH5ujdTLMRRPPffvXLAQyaM1dzMQlJbnfNbmBzgFkqb60nnwK/2JgHXjOWyHr0ljYl9m
kXN3A4s4k6iidEvs6quQ8hYNFPOtDnwV6zCKUxMGX2wb2VcA/dolIeCjxtE/T/2nvWYGwXtiDKup
Sz+Y5PWQA1rEoWaQPJmd2xwyiuRDoonq0Boea0VYFis42snPqtPPyej9kmOmXRiMwpvQdFC/hnNI
HHGWjiefKesx01PyQTb0n2jJNM8JnN9T5Q9ytWzWjdk8h26+A1fEej+3bgWM8mc7DN1NYCHyoXcf
PIehTiU8sFRzDePbhku4BrYPEc8fvxidWjfNsX4JfCcbrdZBwPDV3toa0GslMHhYQfA6/5UtCbUz
85p3OfS/8iSiKxn1r1hiGCMXjjrmeIvGqsVdgIjxDhNkndNU3/DXeVbNVN2buT4ZUoMAg3lz2edV
VXWP3eq14Qw8oRap7ssut5jjS1OCr5fNfx8YgOi4QxGel48v+9Hic0BH3N0k0VPBanklquOd1zJi
WT7PkJS4qaon8FwoMqbnB71w9NM4P/zbXJ5By0Sy+P99OahDzIUm+YHzT2mXNy8/ZvnEsnN5sAvv
a+pFeS5QmOp5El8ScCohf4Ih3fRE1m21tjPuy0Mw5t2xY5W+ct2MKGaXjNZe5PfJYGxLf8o+Rfow
noDi44pGpvbocYopc7AewJoxqclC46NtXQi8umZyekYEqhLWsBstO1hHmitfrYC4KmcQYL2dxqPI
LdCYRaaenRjwzwPn/Lo8DMTp/n22bBrdQPoi8i7MsckZ3fx/D23PH44kC7aH3I3PHpkPR/AIn6JK
SwLXiuqlsLCJMzBeNjxA7y+FjRtDJo68qHdI7yShd5X1hA/Legi9FrGCbz4tD75s+QJYHW8nN8Bz
65HMbaVce0WoUEv7XXv3rDG/5iMO57GqxdcE6z+zIvkqG605DsLDHjjvNyBKkZiUTUCjYDZmx0xJ
+9WrHBB4U/AjtcuDGxQMZ9pMfwijKkSXaSFUag3zjUSjC40Q92eQ8U/7haWB1QHErIPWOmDUCJ4C
G8H68pb5B8lEBe+w4ttty0Wa4Sed4DHr26sGhGf2TXTvY17eWI1Ev71ofNBalbxHHmKhmLhC+P3g
lDzdJjnBAvDV+tbb8taWHy1UEH2SJExAoBcON+lxu+X2Me4anduSTIVPfco6AOwnkgVO1m3hY+5J
Ey/D3e01dxd51X2AQHiu6JuMAW07bL28UJi0IwQSiOUdy3sjqQ7gpzzWkJ9NFlsX3PfuFUFui2Nt
fgrehrjagREQvQMoLQG4i9LS10mENJvkNGLhlp1x5RJBtDzl+xeXfr88d/BKbUo/09Y0Qjcu9dEm
Hfv21gX5r5Yi8ztmlEIxb/5yivroQ0PBw4NDv44TGwdfuc0anf56qb5k3JGn2Pe4h3s3/9ELuLz6
oF0qr/zvYZo3l32UbXtFUPgpStOgRxTj/d/3/f2Y6bxGOLEOaix66nyfNlzWR0hzBKLc5SFyk+jC
5Tu6TKPlHCrLYbrAqK/KpvdoStL9IKzkooGBDh+XF5TyjY1d9BoGN95XOvVryZV+j1+HZlbrQtQb
Wm+8lbjux8ivuPiHdbyvt5XZWw+u96q4lt+zztDuddJodyIS9qmjDYBH/3d/Uc0MDL4kfZzEvh3T
E26M7tHU4+LRf0ajMu1sh7D2zGyt69Sgf7S8yvhGV0NB0opP4huZr/vKOSG8ah59BdxveYeX15xn
if9ajMreE/Fzh6HsbBTO2tfeNRBJd+I77UlcGlWl7lFcWWeajt7cGRTfkN40Zs5mXiEyrbCf94a/
1y1JMESTtAdjzspQSDV/cIdiYlQYsxmqkQSmOPqj3WKbbTR3F9SJ8YLapdiFTQwbfvYSDnadnTT+
sljWeNVKcI2a3Se1/XMp6uq97Ednr3IEh+h1yndM/7i94kDehNuaD8ZMGybpMHmMqWN2tPSYHtS6
go3B4Ub5zZq6y9qdYDS4pzSJmTAacjOgPX2WaHzWcTq0Pwp3BjEHNLubiIi/YnRulllqf3zhMN1O
m19RXNQrvRHdJWt9RPRVkm0Tmaq7xyJlR42DQlgrNBrChbgmg83tjvCjNRNqi3UM906OvFPmY9Po
+LvdpqQiHaf2xYsGg48smyj7iqfxmsRWEK3QhiP3SYhbRCKg6mRCl9bB6/VolcR6S4ijAt2T1sWL
llT5OQylmqWL+qeZGdeu640XgzgXvlPGZst+mYL8hu65FqGuwAXle79zrTtEDPGCPJDYoyYvT7oL
tNebRL3D2yG2NpUDTcJ+2HCjCrYaC+W97O3pzadjtwJA2s8cvxzo2loLcv3NJOz6WkV9h4IhnPa4
SOS+DJx9aEbeJ1ZjSPq93t0Dk0lj3gARMKxMu3YF/RQUPetST6tvXavPhQqnH1kv7P0kBCtXu5A/
WD9cljcMKQobibD5wcm75MpgK+a/p5ffGYMtNHLFhUan4sbptTtjysUxJ2TtgO6A1Y8pP8KKZrUR
ZdWZsM/EiqbHOeiIuCTPvTV6sPm3C/cPx4FbPSxvWPankUMOt55QF/KZ5cHrCArzUcysBflYtI/o
jnEdzLILkr4HNeZz54YH2BvOQ2l8/tuTVm70WOqEKiC1uS37XS+Jz51ZpJs8seQumur+zUDRSiSr
218QoPdvbTd3h4T9wiDau5M2/VzOuwUu7KPlkzm9fIgwFoUsoC6Py4cYmv4o5NTdVevWr1Znk+1b
+Rs0OCPOgwqL5TBXK4BiyHy1QnsdpTVWiLmqQa742/FYjLYYWXfcVofPUd6bwXW+kN1zCGe0azHO
jE+FE/1Z9qvYadHw6/FjkpGy3CBz2nTzB+YwcdTQ1jvWr2QfpkZ70IK++cFBdHL81vnSPBdfXWdZ
pyxmUUMp6LyCSCpwYiXRVcSB/doHEI/Mvmqujsvlnc7CH6MtjL8v1nDJexJo2hFjnCdtc8fQPdmL
eRMd14trkK3Hsi4hd9YBkBYQRTsnQEQV9BNXl/jHx4OmjZCjZfupPGhftSEQtlYxhbuR/8xhfMz+
cy8ttgOUnbhIvwtlfcYVNO1Y0DI2sZDOl92NMMZvOySlsbUmHRZbuk0d3UIH3F1hjJdnOr4RxdlZ
RhT+2Eno6bWItbLYW0tbXMdOmAeTeRg8YHva6LiIQ47Rw0Rwz7Hv6e7bTYCJSjsPzhSflq1+Jprr
Vqo2hJilt8jgQedGQKbUmG5ngtqpn0r/acbwmBlrCjORm9yGnt7XBniZovzgTks9jab8FgYvdRkH
nJppdfGL4b0YQS7WKPRFSGZTlg3P8Fi3nhy/WQo7JtG4uRnesH3WxF+l5ia31DZwLMg4WrFzqubT
d9Np19PsWSead2m5RL4ZWfQYwXDfxSNd8plt8em4PeYRTGOGH5YnEqNOvRu5G89MtVfIFedE5eaX
KbHEusq2jk4YXR0Z5QyDiiePcJR1Z8d7K0/Kfd6ZL145PEFsXNsifnXT4WprxRnZwSUZuxct1tZ5
Hn5Prv4HVyc+fn0ibAnOfErTr8vqa4D8K3f56n0j6w7zNNtByHMmLQM2S1IdNR0WzUjwq5I10rwe
gUah8ycXFXItP00ZZys6E/y64DeKQwMVHpIDoyUdPuqq80mhQIcJ0z1ysJOG+brSUFBW2g2ICFke
uDsY/JWQG4qIOADOTZkhC+mwfZvBCDUDGy149fjsO6G/0jVaMaAn/Y2vBfHaGjJ636wEYQ9Ze6JI
JcsESAYl97fViFTqVLnOBkugy/i1bomaIpbTqAhCkiJd+2AGNtmofreBGq8Uyz+LEM6QcPq9gqNT
c/tbJ7Gtb4lyekmhDb5mU/pSPoXMAU4heTEbjzQNVk9ViR7F74l2iN6Y4pnXyKNpkPLLwCLM92ge
pn1r0u0EbR9hvPFS8hynzHqp0DxCtMcJFsaTsyJIhjGfNaXHBgTHKv6SlRuejJFFj6mHxtZpfqpS
koluJWpdjcQwO8WrCH0XxRtnBWjnbWtjr3PLGg2lSeJKry4UTf5ar+KRnzwcgxwYBf1ToAxPcWkh
ooqclAEttbmhpupkkgliBTgP9HA8DiX5OHXEHAks14Z7jexj5gm6ftFj1V9QvMLIQPyHGuY0BOLF
N4nqc2Jz2tMAf86Ade0ji2TDYQYqe4H7h8VWuSrd/ncx/8oo1TcEsZMW3a7jgVEhAdrvXZP+sR2N
UJL0B67TjPUmk7Y60XZMO11kd42/zfNnzwgZo+nli6838SFusJ2ZNpmpHkkOqi52fpO+WU32TV8H
qTEp3QXw1CS6Mf+jWv0J6/lMGvulNDKiV/UhJs9XXXq1yUdgoxa4W9wxJUZLkAVJUPzgXidWneeW
a01TR70Oj9CE52jgvRDJb31SKEZ69aor4i7oMo5b0KwkTnpme+rD4VxQ/a+nzCPjcUx2ft2FBB6J
G5ObzaDFz4FB0FffWNdAi5gyC/2DGztXMPM+jsqH8oUco3ZRChY1o8ZURiv43zebtrkN9r8yT+gX
8DmEOs4+fSMS+1tQqqzzQrwmBAZGQzagPMjjdUeTjQv9eZJ1vTIjw1ybY/RTy0gr45cc8+TLDa/A
Li9xNa6MSRFHn5jloZLjp2Ha4x4f4qWWac1Fm5RbpywxCJqAU22HdBlqk7QrULu1q0m5tPkTlH9d
WayYi4h1qLkc4GlIopnkanXSffXWqulXKCfWtDWwaSx5rgr++IZOCoMBNQOctlx1Niepx9GdTcYX
F1aUgKYdH7VoKPd9Y5zNnHi2XMAcSDD4Xz37ppxiXB2siv/HGAcvolIXF0M42sPyWdxyG5BgxZTd
nDPY5mOhsWgGZS5UuJ5rMEXfvFw4AoI6WKhtMUhtc5hbZFN++R5i4kHY8KbKHNtIXHyR0ea/JJa4
Ob75FlbjY+fV1ymXzIAaLV4NpcdXjLYURT8nlZ0daoPYr6qPf9iKKwu9/XRFCMuTqze/Bi24KJIr
0jx/cwPz0ItOX5UNjg601HGIN6EmmbnDw48ZOFzV1ocFVBDgIPCwYuyQQdgIXSy3X0+N+1ubmph8
F8ZHOIXXmQrPxJoMGwxnHxoiCVNkxzgbQW4R3YINeuj5UbXyNxhXjjQNL/lUPEyMiwXzXVvI+0hX
cA3KZU13ZZO4WbyqCQIPS5igMcbtPLoMXnWNs+HRtUX/xDnXM4/TAWYXvyBdpnsOoAh1ybpIxucU
oQbiWsJFtd5lV1xGG9u1Th5Z9nSuAzzr4bCbSjhvdZLvugYIqwGUoAtCLIud/j+UnVdv5Eq2pf9K
Y96jJ+hJYHAf0lt5U9ILoSqp6D2DZPDXz0fV4PbpnmtmcICEpJJ0UplkxI691/oWCrb2ExUG/dAA
3aXu6n0yqpuxcF48xTkbRTA3KQEB1iJ76MMPyu2z7+4RQ/LGPEDQWsetPoXmbMCqwPU7DVCW0Xuq
ZMppyem1WaZPStnIjSrOKrZofo5mh+/UjZ/idjiHRD9VQXacJMctYDtRdtcsY6F6/PIKcW1F82HM
D1Fj3zoYIZxkPBDAtBdOdNe2H7PZXUGOfTl1cSuH+CNHxZsPQbzrloSv6AsRfIBbo+H+tsMXQYsM
MfORpzYi7W0h61bn1mDtBQ4R7ZHmE0EvNQAdYSFH7jRnbd4HNCIDzhYtYg/oHUqOIELobIXk3cwW
+vV8bJPdXIS8fIRJ0P5BguRMJUZxOh2JnGbcMmo7txn7jZLmqmMXXLXYtqSsV3j6v8BWgGZxpV7l
QWqDKgCoK9q3IaO0D0T9uybJxRvmaS19glMCua+aBuEFfaVtXdABoad2BM9KxFdRHjqPaVLOKm/7
4mc3D6jZgvKSFRFaado+eTpsSnrBZ4hvFPJDodc2pKVbV5aklZYqeA3t4iXu2u53NhKhpir1/sdY
qjx9x6gmxlOcr0mrJC6VHZjXQux4bsRa+YhtRAHVzFocZHZR1BsXiy+OV46ZAzSjyPeZHy1uFSLK
yNa0UaQJ2/eeo+Wj0hTy9O1lKYT1nhjm3nVt6/dc9gcTAdQHNdYq7iqGjTJEX0uCk0gn92000QvR
gdW8mzmp3PiWrAYrZ1lw7RHR+7NMrBaeHy1zn3GEI8arrk157Dq4FWRi3n0/jBGpg8bDHyt1VDvq
tndDfar1LDbt5HUHA8XKS+QDbIKf/EGmNUTK56CL8k2sHe/n9DuN0uJXKALGyGD53ms7/KEN39qk
louVbKFpDVHx8Mf8aSYkJBQZXOmMCCj+Knhp326CP/Zh2A3lJRDlSzqP+j11nOsfgG876PbiGOWw
tyeaxbY7T1fwktWuayufy0YUdwJU8LVYWJ+FnLYoXPQPnzV6leNIAEM6psGmBPG3d9sl/bCje2wY
yv1c4heTYHjxG49iBiTUPx7a4X62QMe4uUcgugs3btBvMdOmZbaPka6eJG+lzkbmWhqLhI+UU4jy
rITJ7PCbBlH3YH2IdB770NmRHK7fSopPPzfmj6gH3jowmdzUao7ue8bYmGiUuAJ6+wiWw+yU1tYr
tic2DwBl2EKT26JuswsHKXPX1cGvb2OtXXxOeBdFx3kP8Ki+MBJ2nyY1uyzhEPmrsXOeECR1O68c
HHZFhPWpl5DCuyDLHQLETEcWG+2XCVQkytw7ywFJA1y821HXwdXpKu/a9tMTqSXFc+vMP8ao1HdT
M+MS6dQxIbPoBScElEyfxuyYzCcZtvXZckaxyvGs9JEL1HKBIOQyuDolvYHeB7/a50w+UKUdVVo+
ZPwxBCLxTS160hW+qE21MGfswjdPtRx20qtv2oUmRDkhEca73V7rFAkq12njeN5dF6fyXtlAqteD
hezwOytkatARDXbANALQwIwyZjdBfyDbNNO4RfAMWoRerjKJYA+Q/XtXYuz9Y5sDPbTyhxg3z/I8
hmRyCA2LoeqN7XgFW/zSyUqeSqcj38THeP3NmQ1H8x2LrbozgrqFDgt2wr2C4pQX8JtMn1LF/5a4
yW2i7Qc4zQ4Ghlaux7CPf86dsfcYbDrhwzdXrIsT6xFjH8U8Nz6NJSYB9OMssyOOa0hw/PIMOcyU
LCrxcun9rmb6Oy1P2a7E/BnJB53aL6Xqx5+M81/EYP/Am9c+gFtw11ALcsatNvi1MqsnSEe+PPRN
Pd6btK/SblDbrCqQWn1fA1lkI68USG7KfOpvQ4b/32a0IPwqrTp/+uOnHL7oX6AD4OzeLKA01bC6
RWV8zHtXXCN3UScWyofcSmyM9NOH7wfGwPFRGd5XDhNejmJ81J1rAlaue9piSXVTIZmjOulPA1GY
b3McuGgt8wYjqgC6+m28LbJAXEls+0AsF66Ahhgbt/9tVtpHQuHUiChktlUjWdCNRx6nF5a4o4qG
d+UwEhPw9OeFiMbCxulUOo9FTjXBzDPZi2Je6x7f6DcfHSX+m5f3051NAMf2DzyrRV4Nr7BgOKI9
gIvpyGuKDTU61fCMGGzox9lgOGpxOj6nPnwPb7BeyS0oDv0cbOU4aYA6kC/ChtGH6X4UNbFackn8
adqZdls1QxAdYKmFaX2v+zHmXVc/StedHpBDEIfX1frFIoClqxc4p1vqHYaC4glIkEX2WHYDfcp/
mupkhMDrZ0cXFdQ2TKKAxqqEd7RQMb7Jt0OFJUaR5ssBAFOPcgdxiHVlXP7sDhpDYliV9qrLLHJs
+wnedkd3c+WZpX2R3x9OrjfSRSeU7ftmhWBJl+vdaARY+cBbl9EUHcpIpWchDgBeAiLxvHmN16bY
lfmvOWt8DpmpO+0jxTUwA8mEE+1+1J0K14HTmjedj15nhLi5bcbRfRHKeRgqWK0xVxj5cf2Dz7KJ
W5Y8x2Ax16ED+H4pIecpvPdswdJIcobEVfs4LtI2H525iG3/pKrOIF44i9cKk/lN05D/Yy9w+qgo
sgc8timKVBiWOs/sDX+4XHtLrFI/J+7BNEpIW+NcA1EdISVJoukK6yBxIlXrwdfZtoKp+8d258MD
s6YmvheddsFE+LTclYfBtIAcISE60g5jlgbXzJS292M2UO518c+RfuTa9wcsVrk+MlSPXgY5IfnO
1/UcileQazZuVEzWdJWgxkJheaoNisGY4M+LG2ds+mwvEY0XWMA2/fXvm99l9rVf/Ps3qCuQ+P/A
SfGc+sbeh495ciZ32tXMNQ6ADJnga6We4C4aW5Gm9S5i8pnh+wcvHSUIkFqj4rrIk44MFavaqmjC
3+13REyJ0HkZTDYT6A/YAb43WT+yn6yjz3V0+CZ6/+MBnI2zlylRjSnK9tKyINSR7rsDHwCtkyCh
YvVfk/RN418TbwyPkbBnWra//Gf8az5MwJWXadMTaycM6pMWtFw0Xotv+7rE9nlm4P3JFoEmf9IC
T0YzY0UwaNTFJJxCg2oPgaQTUwQExyBgMaDGo6+BtQNXYAzbDz9r99J+Uku22feD5dCfak1XHNM2
TR41XN5Lp/XbP75DVuG0Gow2Oo3EdLD9DpdsCMyL53GTdKFdv0+hjFauWT9o9AU3gR1u5yKTN6Ik
96PPZ2j7ztc33ynMTPvQhvW8BdTXvBle8dIaGhuqZZW3Zkeq0LR83Q+9cjODKz41ojtZ6SJBfiiS
PKfpIZsbloudPxjDzpWTyRgH65ZHHiyQEfjry0NmTwIvoNolJLgvM7FN5CTnuhpA8HNr71Dk1Kcx
W6SjTL/WTVdEH4EYthVagU9/mj8h/LbPTlBDd3FUcnZTWd4YGH02ElLKW2ZGR5B74WcxqldniseX
KIH6kM3eiCUr34W5Y97VjL4UdoQT5p3kJpIRFp+puVF+AvZdbws7qr4wr78roIS97QYH4LRonReG
WUxYi4ooxIaupLTWbvGF/8OxyUCUnZwPnocG3VrwMQORc92yrVe2N57l9IreqpdD8RGyUG/9CNh4
4GL1hmXFHxEWH8oPE6gfj2VS5ECnZHa2cR79efj+mhvEGO0xZd4wU374I1W32hQVksH/mXgN082T
l2JEbBvZbnIdgrA4k7WqufVIvxjinMpBRf3nZD31Dh1ONLKf48TpIXD8FzWRp113Zk6/uos5TKbG
nkACdT/D9Fhz+qdvX2JCVYCnh0Fznh4mMCjB7LySForKOtQ/syAlgiBXxb2wI5g5s+8eAiOpzkk1
nTMlBNOC3DlMthyeZtN7STNX/Zw8Ts+NKNx7nTTyNCmBLo/4v6WAbTcY+7mcMwdIVkgPeY77m2yG
fDRVlnFwpiHB4sReBTHCebAqq1+7c2XDcW4EHY6IKAfl0T/rcgWElU4UyIoNx/PhFt+Qeai7rxFu
7hkrbnyulwcBOYNXZvlQ2hYffv87LPn4bAXj7+815X/+U2xY953V+KtC6w7Gq/+XT/9t/1XdfBRf
3f9afurfv+vf/vlTfuj//NLNR//xT59sS3Ysfa++WsIiO3pcf42G/H/9x799ff+WJ/1fR09aRDT9
59GTT6rNii8c8v3HPwdQLj/2J4DSdf/u+rYZOC4xW4G7ZEf+bfzqelIlzb/boNbNAOkoJz8nsP89
gNI2/84F6Nie7ePdNxhG/Y+/ddV3FqXl/N2wDRItrcCSnHil+/+TRWn8SyKV5dgGW1ZgO/wq4AXW
sgP8JQGs4Qw4Slb3rW5dJG66ocdokqfhpbG4DVEnEoN1NUtDHLQvSkKr6+gCLX8kFpksOuAlu86q
9Y7pk7+RA8t6Afd3nav4szFN8d8FaC35WH8Jdvl+toHJ6+l6jk+Uyr/EEdb+XDLEIP3YZWaxB9OE
k7ajMdCC7yoa09ibRfSG2BgLkEnsz0Ri74WDzdkNnQwDRtHuTH8ZEkrUjEtKQQMaaCuAj13IHSI8
ilCUNKjZ6eFOr238/dOmaTS4ryq4S9Fr0Tsqoutfrpj/IEfvOx3wn/4o17cMw5SSFFICZr834b+8
BZkvta/q0cEJqxyGBT0RHdWYv0eTg3paW+0l1TURHVCPmegk9okCh73eiZLXyTApv6whJOK7M8cj
U8VVO4YdxVL2kQJhWcFRN1HS09mkVmB+lKny4JsJVn+ErHduIl7dpFWodc01yyJjfnqRSOPrXRBz
YoqqwaAlMNrmQTrTTk/VgMizJHqe1XljzFNwkIULcSaDRGE4Ty1sdYJuiPCcGBicQXAbnlbEahBL
n9vVf5NAyKR4ecP/+tq5HvQ7bhTHMB1X/l8FSg3FyWgDsyMHJweCBsqOllNEWrGHAFpm3gGSYXRD
pUYcBxMM5J4BXmiv8H+YpQUUs9JfqQNPgOHbPkY7fvHdcwdn+kJqOtNNl1fMqGpSr7H80ljfRYZM
1p4pHqNuRvG4xUwXUDWXCZYxFn/6mcp+6WzicbwhTfcNqZOrQJALZFKood+cVpmKTtLwqSPGATPL
tLUKcoT583wQC6SLyoHoMLhDWGQrn3QlhXIFiMbIgDOsvWOxfM1RNctgP57S7uQi9ZlUOd4Jj4IT
bWuOCzaSpwBKgev3BLxnqkU1OL7oZmbghgK8AdC0o3repiqfzwP9EdAurrdROV60NEMKhozMcSbY
aeidDkIt1xGNZmbQX1TMuLUasi6c2KMA0VcU3YRlJyR2PciaY46BHHmVWdVXbfGLUVbFuySY5dY1
h6u7qHxVPL43FrBb+HmYmDvLO6VEndKtB83pMxcSfpPvsKbQJ3XOZax+23F370ApqAIMeqVv702Z
3AYl97A/u8eo9B6AMS0NMMdmHIk/H48O/qfMrhmgzM2hmu1mg6VPkjg/rQryvhgHGGvLaNQpbEnG
iuPdPJBaJarwzpEmzcfBp0ZvZLCmcpUbO6n2yGQQMDYNE5KcOjJ7ClJYAgxgOPMwCupzhCsmTuYk
Wi+qVqdtHI6EqLf7pHmLUvqycRZuLRd23yg7ekkpMmOMrRFWVm+690AIHmsnwFHADLTxknszQ0tV
GxorYC+GmyyeWaRniSQeyRK2/GQ7SDSVvshXUS5e9KStdWRE6M69+bXTHOJZle9oqZzTkSxDMG3N
rkyGB7RBKDQzctaipIV1d+x6IBwZjjZy24ZxH3vjQn51xInm0cly9ubUtpfEnywsbeZD13mAUJHQ
7PoigfmAPwBOBnmw/bCml0erIBDuKY/jbI0fnT8RqdepnoS/xWv+HjLkPAVRh9XCi9ND3jdHZroe
ucfRWzHX5Cz1SXozV2h62xxlrNdG+3A5MEmdNTccwGtjhR6BdbkF3cr8FzVPlO/MZqFaxquEqCJq
ttna2Yv9PUlxS2MC2BX8/r2il2fNQJtaB0F0HZA56tPxT4spO2U0UEViwwavIe61NAD6NIJk0AI5
ib7ZUd9MzAp+8tZsvCfPCl/r1vIZirE+zAMGgIyO98ouCAzvE/DM5MsxWhFNcmSs8GuOl2Nk7Q5H
NfqPyurUIezpd4zWfCZrp/FUxbDNWnqDLmA3xoArE+wf01IyUKxBRAdtofGnm3BnDjSgqgJeBuol
cBXo/fI42kvTvQJxu2srqvjefRYMXLZtTER60vAUU8dWG3i3iFIs/0euZH/JmvAqQKLS3turIY/2
kUau1xma0GF4c2FsObtecHQuYECI2tEbq0KwR9Tv1u9b5oJGTien1hGl8gxjRAXwFd0gXVVh2u69
DDVmJM6l8uFae8abNhHlM/o/1JFBOJc9PVcT0fYNfNTBm51dMDe//EAy/hKcggqxxDJ7+k2UyYen
LRrafqwPoMJgwPB8SCTp70CJI4doIb+xuo+IsvSFegvpVo30n1bRb5O4AOZI3UGHJQTeEMEeGbsB
bQUXAlqZNquKVL6NhX37pvSY7gdJuVJMKT6mIdg0Md9gJp1Bl9BgKrWYADggXuup/52hH1sR2Dix
VTjjvs6qei2bkYzXvmcIy3lsJZAQ7rWdbdMkfOYENB4t214L1IErMeFvKmKGNB30fcKsdHmJl4cO
ha1MMgvf+4jEQNryxEl20/vRL9T64dVacDqDBW2UITJ6E6UOqUfsSOKZz9nUzkvcpnFn5fFPb3ZR
LhSQt6Im9nZooIARklPzAwrG1vLtq7Qs527CMnxrGj7z4CDAYdriLxnaUZI+kc23E4v2TdQz77Sj
TANGdeoN8ugwEHd2h7DBMSdO55F/VQFdVDobB2fkV1bl7T8edMlZuGxc+hS806GBtTFQcOEDYT8Z
s7NEkMZIeBiAPc0oCo9zO7AQZyMmq4lrALcZdsTUuXedligqKIUrNktmrqgnrJFNwhlrY6/Lc1Kg
qZiFBMViBOE1s5146wiuy873pv3E8GyZpOU3CHnRzrvtERphem07/1LWxq/IQnQT6ejFWRz6jWEf
cAMt7BTgYG30wXVWntOjFNxJWTDFa0+6v4AJkQTXdO8kSicIIq+Qbn7JHJ1qtrhjI8sEmL189P0w
JGW8Yxl8xspWn6CGuHJrxui7pUzBR6Xrxo7BIWIUP9S9wwqP3IHarkElFyTWqx/196PQyWthmM8B
6bbtHMSnvCbRL+YITJfjzRnJyfIpUBxMpGjieCCcyD1V8eBgENLeVjXNDOioCw9pH1evQ9N9+USq
3Jbp0KGVO3kNWoY8ph1fD4V1FhE6NYqiIaQkpQjdTspZJhCMzplJENLTYCED+Ag5byXLhuAUu5hX
ndL2rnFGGvt4Zy7DsE0r5Tw3hbx6BCefx9AyN2T/pRshkC/UaX4J3O08aP88LQ8FGefrupnkxgAS
gCBVHykiwvMwKwMuAPdlx5d7EGp3lhCvVK360hczGonqQwJV3LU0hrgN3fMMSWtVGMxkaZ2NO+jz
bzFQF5TwS5aJl6Lsol5aob0EGqt4V+MWTaPnII7vsxEqAtQGZ4C8NQQXpKqgwi3Lh8HFiB7IFpWR
s8bNWa5qk3h2FIDtpsvmfZqwmBkAzIiWRUtdpYW5TjtePW9R0zGMClbjEpY5gXARizjJYjRH2fdk
GwqybVQcXMMvMIpY0crL3xz62FT348+si6DbVaHa+iVzLKYun3Omf0ejx3DaGoqVHvTnlMhlwhp7
qzBzo7UtsX5xsryWrahWIVXNerBh8CiGd6FOuhvPgLqAcaJdVfgEz96IVcJeeNAGOD8vSMf10pk0
iS1FDCD6vedFu0IXeAhCUe0wCBc35VSQUh6V5WXK6+IouqQ/sYRBrXODfTlXAJLKNDpE4MRW5qS2
rQlfmzClRQ9NzTHLR04646kw0JihO4ffxXULxuG2S79w+Ef0o4AIac49k2Ne08xPrqnJFTiRmZam
4zPB4ZzrDOL1fH+qb4KUSbTvfUwysu9BTb/Z3S7PJ//5PZpJSW9E9eKZjg0sx6hXurfrM2qsX0Xs
f6NzG8a1iM05rIcbMjRXIYXUUecBsdI+0RGgZ7vP3mcECvDPQA5QexMnsPClVe4KS0R3FzeYtWX2
UxVZths9h3u1adeetyzdDJgIsbkGnowP6GMVnlqXBWAah5Wg8cmupPsFy0QCZOJfkcT/zuBibYBq
3/Zdgz0Qx+W+TPDflC5ZdX5+39mQ7XhvpmHM96Y7PrMyDh4OY06rDjcZbLQRtIEx+AhZD7axk50z
AU3u24OMqvtIMztG5Xg144A0kBbl6KjkCWhTyU0rCaoNzVvXb+lfo+xfhYH5Kefe27KsUppkuO79
ASoi+VPwDdAeHCAw0SK0dXFRsNHzWvOiBu3NOHnmKjPZyGY4CzPDdZ49QqZpBP9fIcpziREAIOx0
/orUyDEgLbQmwvY0xhxv0th+oi+W78sovvMjH19U5wbEdbRiNUBESvtR7YyWYTNafOt2jAB4pM5r
56j8WYfWXdKjQGanbImc3Y9ScGTwiBKlxlrMgPY6SDmRYVUE44aBXhXvpLL9CHgnHNzFlX9Ffooj
GeklvJ27iBAPpGLQE8ys8C/OMtlp+7DcjbZlX0mjs6/zkAF9RLCWmZXBCkqMCjiYZOshqzvLonqN
BDChMRP42RYnzvdDyHisZSe6XYokDK+X1KrPMyfx+6gSzbWb1RmBb+j2T2VOD0I7+ouD6kM3M3iM
58h4rpr0eZRFcpv7wI1i9BznTNq3vQ10cipU9TIn1sZKbnVs+09qTAwy5iyOeHa1iwph/Jw47Nh6
mN8YnqEErOVr5XKL+37l31gcJDcjnNH3plVb7F3eZ9oXWIXS+NkQBEJHmnAXO18OsWjH7iScgZVL
dvwvO3HIUCa1B6cKgeSEodks3m2bnj1/GNjpcKKXzMBIdkUBk0ZFvO0jqFr21NBGbtpz4xX6NPjD
R2i6870X1M427hnxzsWMPGFIjg40AZbhIbwd7Pwj3KCOY9jTt4oAijtGUTVarSk4+qWXnKEKwapy
Z8RYjhnt+y7QTxZcJdggBchnc9ogcSYLQLTTBq1Mue0t09pN2nafstlJDymSkt43fkS0jF4LCREM
EMi8dzSyAJNY+4Mo1d5JHf8V40OwG0f2GZ3ofVyF/SM62GTVueUAAc2cILowpCQcRYPvwGKtvOao
elBDHrooNDocBewQ0lfl6vCHNYZQ0QlBpVs804TzeL0cmvSEFf3Q811cVf1TMCXBTWNxgCxUtEud
6dmrI4ocM1nw0Ht3ytu1TsDlwgN8HJHonItYrZs4615QIoxJFexjP8t3FWwHhpwI4Wfn3U0N9zUf
4N/5xszxkeCqlQFc4VqEwZfs2muPkORhtD0MSYZ60ekN7414rUgb39k6QJFLBih3vC+PpIadgr6r
H3WDDyVMoN3y2l3ID3OerRYMXV16qJSCBt9KZcvX2G1aSK8kwQydRDl0aWhn7MK5MfdYdUFSuE51
jAb3hmGHeQcli9aAFB8ZOR4PekTTqUbgNnnG2IXCQKCgWhlyFXVd8uLZI/HyVBPuHJrvTijoeWb1
L0QV5Zopy0xvAUcJfltEw8zbdzh5iyd7gImX5U22DiJGneSGQt6xUNr25FysMwOKzxy2Jg1+GMZd
790qsoVDIidRo8qfbCiC2Ia8xN5hRM+omLp1x86OVDDCKCscgwpdWeuyH/xjkbmYr6eTZspAB88d
bwwckw9FJFGF7MvOD55d5FyPgj26UAOfjcJ5GICo2LpGix2Xzz2YwatXFJBZ5zl9VaGVkUPkL0FP
UfaKBrMG36Cb4/e/WlJ+xrMvyEPnH+GnuajqX1Ch3Cjb6i+2cC4SXejL0Dj9ddRy4bfPI6GWMOtq
j6xEY/l0atxmL3PZbftXjnj6NQwNTUSB6VOLDjOFqzw0hoAOj2j6wSBx7vu7iAVJQMtjxBlVMr/i
CNGbbonY+v6hzqqecuE5LCnF+OQX8s93BQrjeTY4KaIz+6DC2Xohaf4nRp1DPNT1iz12L9jJOD5D
MxxTUqlKPR8gmQHm73trW8qBZNFan/KEqJK6bghGwnUd2LWijKKqrRU3s02TJDFvqTJp+sVkiWaL
9lJJOW2kG5pbrzQwx2FoWAwGgGbhwx21j2q6okubercS+sSUmAtzDuMusWorByoCjuieCO3ItXcD
aBgHHb8dkhfn585dW6bFOuHURYqduethzq79IAvXamYu5yv7hFGcKtMDQJa4yEUhFBlrB4H5ruaa
NgEIYSLCWVmBWOwSD6bKTG5am6F28JslwxeTaxXtB6iKVN6t2Cr3QoIl+k8vMDe98BiXycS6061p
rGwH7lVsJ5veKr2DS2TGzmyzKwQ8ygrp1ncw5t7nIOvWY1Q9xyXlYcZbuhoroMTUbPmxmq352kVj
tA6ri0y7t9gmJhyZ6bvyuLR9SCfw0VrmrFOIXJI7T2sLH5RwBnA4ej20Suwi5FR5ip40I0BLdGsP
WODZjb9g0H7KBrprq+ZwHdnWxwxBKFMEHflzdUxDOLKBamHURvKMHL44IWjYVoObkg8FholQIHKv
KdMD1YX3bQBDdhcA6dnR9Lk3p2M3GsW+7t1mpROGoO64iZQAyKrIDhVmyoEoadcSheIGTx7Fg4FE
BYK9rYiUo6DZmAEcIHRCYPawG65Si902BARV12B1xDw/pQqPvGrJLJ36eyduwemC6METhhCTjpzP
/cDeKQTyIJL8MHaKnZJouJI8u8lsg47E3LpwoliXMBxiHXtHPfcGkw7pA1cZFSbNUhcmslWvqZgJ
4S39jkD14qbyy33Vj8QI0A8qnTC9KIwdW+0m/VNiiju/J9sisYhI1dt+EbsOcWqdGYGnm7KoCFzC
zUW40Q+TyfUGAQ4dIJeEXjyl9rbGV74t/eZQC+eDRue4ExGQ5Nqs91URV6upzSoqJhxE2Ge/orwW
m6XwJDS42Wq9Z2iBBJXs1U1VGicMYnT5LPrErDj9lQDFHeKH9ow7J2Ry20brFjjoSgDNPuYZhUDV
tsB/+03buCuA3MZF4KTZ1ZLTPVOwUz7rYoMCGbmZMNH9mI9DEuBlS61rm0HBdBwSyzAdhLCbCp5r
B4Ez8mdmRHi48gKGXmYUYKJqwpR8pB/0uW/7eAQKis0Tr0yN2UpbZ7ufvuhWITkwm50Bm7amJZu4
WA/gmK9rlFznofbPmqpuJb38Z+AhejUMKIXB/N5TmNHRcgoQTIbxnDKIPUzlCFeOeKMNVSMbyQic
C5Clz3UU4l/1LpGP1lD29GgrRKeHscRUwskDV9XWCkOc5+xbfQrHNEvqy1jVPnnuHF+hLoP9RrQK
OWKHEfdKXi9aEjNOTtiOzNQ6GgKWi91vfMFdTyL9tIZt/SPAVLudLLDOSHEpXCAUWbO/m017Orgz
nLZW5MfYEjd1aDJQbqcTYcH9yrY2LavqGWnhNF78nJKa7WPY5MaAe64tDrV2mQZ4lsVOVqHB67z+
osoOGeXIa0c/wmRyfkJrOOwgktxj4e5PzGhvnSDIkP4BqAjTWcPV2jZWXqIEmMujw4qZd6W702p4
Fk0m944rXnIaiUTZkTeZ6BTxZ+W/WGUutlLHB2HdOnQcjhXeDBYjnTy1tHZRV93CZixuEPE/wPFx
7ry6X9s82/ea5WE7elN1HNpH4Mf6uY7UHfP9Dmlp1O4Kx9yZ4GGJ9eZLTqror7EVsZkHkYewcamB
DIKW+jAcHxUvFFfHcJ9mkOYKpgvkv6Ub4lLzh6l39brsgrMMApejG8cgpzY+DA8FdGn0JG7b/clA
cISVqd/FIfOwCGsYjgDrp0Grdt3GhlxD7QqPzYxjp505MJukesPGM49W1t5NJeEqA0ObqYaC5DYu
jWALv0rSd8M6pzwG6e1/FVQuI/TlbRtQEY7PkN0qFGqzeVWaE6AL4mzVwGrc1rb3LqzQu8GOQBO/
RHlVTy8UTy2mm0BucH6UTCUdcRVj/Doo+2KPYEIsA44qUl9YXxGUiFK3h9YuviZh3ERW9dZnidwl
KPKcykOVg7591bbWh18SmzA2t6EVokjv6401Nr/iFrijjY6+qek2+yzDa+S4uLorC4F7e53d+c6y
ZbF2ezI3ixTPc1k2z54igDNUvxyMzyu8yN1adowhVI96UDvW1ZFQnroSZHGTU7tiBdx6Dc0TMT0k
jk2KSj/DHJ0fmSGxGRJyd9YFe+rkjo+JEftn2tTjdqjng6PsY9KCbmvZeM+2PVAE+OOVqDkmlTGq
ONtmDMRMysDVekHJSaxAXjxOduVth+LHYBrydixzGHLGppnCcl8owJEMH/ZdXaqNYQAQLhZRdmTU
/j4t8gYwGAAXw2Kzj8pKbxs1Z1uRDcPjjCdondiEj8X9hZifbDOm9GBn9KIFJhFhOgadS3aSGS6g
AcWV4/JE76ySjwGE8MUkelARDuBQeRtvmm+7AvnTgK6nnyd3W7RMriqYePSgaNB125KRuxTQx0v/
2CU0aOsJ9rzh3kRBj8fHUCBFyXLYyFHe5QujpO5hfKccEp2kojRyMGFmLR4vNdtfYAM/B9d/EqSN
IN6vfvVDcANMjgrCLdaBZlwZjL23HqCoINWEDmWLp5bsyyga61030ecSdrxOiApYp7lrbRxsHRrR
8AZYw7h3bWhaotn4LjoAkBnN/ybqzJbbRrYl+kWIAKowvnKeSVGipheEbLcxo4DCjK+/i44bcV7Y
fXzclkQTQO3cmSsX7hsVcvmJE5C1qXr0GYNijQUYwukofDK8Mt7mSTF9BXWzGRKfCJzsXiOhL6Fq
6uXglf/Z3pweXIuRhxODhebf7A0DsZYrWG9Ty39zBj2tg4MMbPeVtsnF5Fbs5xyMPvOoCL0130kb
uHxj/XZkV7Y0xTgs+tm48/2/gyYhX5d+xchFC9/tXxgIq63TmR01rsiROevKwMl2Rhzfe7fUyxrO
FztApzi4o4OrojZ2g/zd2ZQC9fO0A0SHlpcai7a31V7Ts0mjQ71jsVSSBFC3tPYQRqfqhW3F1qYD
y6OxY936rFSAOjQbZ+5/MiW9DbDLahEkollWzPM7KFjLPJk9mPLDssaMuIU1ACk1ddZQuTckY8tN
6ZP5dPJhzYNfc3RvEqLW6SvEJyhMeZXtOl/wH3fpAxZk8FZ7AetgVW31QKhv8Cy57NgNboGNRssA
FHUNN4dTiJNQkf6wlEXrcq9+8IpEL5xhP8HBRPdYRlDYuVT8oQzOBg7HtUMPJhkgAzXH9ppgLQrr
YBg11gOHUBpYnDOg3ZjxHTh+7Pu3tgfj5HtlvTICcwOStl120fzEwSDqZt3L5BQAYoXbrc2uQJNi
M0KRCGXF8YyunBoaPEPiPhqDFo+ct0DknYf8qzR9CSHY6Q7dNIZo4LAAjIz5W6G8vEsGDW6Qe9VV
7prDYrnTYydXxkjsua+8aJ3ZbYq+bLNl93jyOMP4PdJ4cu5ihevwvxqcffBcEMN3zi5o0R5hJ4n3
E+4IXjNA9fMcT/tUedXNsjn+l2PXrD2myH3siWtSp1Bk6nY5Y8LZccxURz6nNagsNHd2mN0Q2itr
hBKurDeQqmrbRcRNveSO0eqFoxjRE7S6rukaMKV4dovf7hgKjoGV4gxU/CIj9C+Es2HdkC2UsN/h
hfCgS+x4NbJRUb55SmOKRcp8vgQj1SOjQljkpPJD/HfcE/38JIMUr+GpmisKnRYlAZ94rCr6T9VN
88Te9cENsNx4GnqS9BN3Mpveop1DHCMfGpDhEAM3rSRYGnruHnkZnDWCw84Rwys8AEmTZFCuBjc0
z3m56zMvPSPRO2sT5gjhm2jaZ4G3d3qKvn3bIfgfuN0tCOstXpf5mkY8AVGNCyBCNNXj1JA9yy2q
af4mFgK8aGl9cs13Tm0cCLVZPIsr/xDcCLaDm8ZLDReeZyoox5LnR5S7sAexmid93HPGx3qbeuWd
hMlIRbvdzEey5O5h4GNS2MfO9XAB2TduGmc/T9ptkBlq3Vjg7gvO6scoDqAOzxzeCvNg2CHyu7HK
6yg+cK4PlgZpp6NVqWjJ2p2/AAJLwtn6La1Nas49hNmExWy8Bhkd76SobpUc2nVaUATQkD5ZFHN8
HjoXGIxnDJsCbt8iUS4dkA0GKZ30RLC4hfvVyDmkCL1z1/BQLzLILRMPhNHKq12fLzr3NzrtLxlJ
h197fqIER8hYW5c04fkvO7I9LlWY8A5PUCw5kuO55FjwLImw4Ezhk9RJ2a6K2LurhPxg7tLwEzbJ
6+C7750bDWxQEDs7mjLga+udD8ZoSyDJWSRp/RnQGYql212LJKX0IOO0n6XussjYW3eTtzEBvMKC
43AJcZ4jIlG2bZvMmoZ4pS9QQ/6KMe63tGryTcEMXLUcrBJKDU55E5p31xI7Oxt+8zDks5WGP35o
BYvJRCmJ8xEFi50+pWxWzXb++ZXcHhSyQcfsGI3YQg0Sj4ADMev7vwbnqTM2AHPhvvD8Cm4NtTt2
QOmB0ZzKkkL0UQPP7SamuPlDexENPuN/dk8FTiFjKIs16zShghUwlukI6/MN0LCiUiE/j3rqF6p9
fiXuZsskdU8Yq4EB8qRd0t/9GNOe8qhnbrlLri3VDNRW9jseYwAbkgRNF/MyNuF233XixelW9pSJ
LYlZoF89uVtXw7JkEx64GdA4v9nGlrjPDg28ld9SFxa4fwpNHqEP40+YNQb1bsUy0gkHaOsp/xA0
hSkEWAiA1gr7ziv0gQRLFe9WbczrNJOnBqLKhK66yitM54Jn7YY4Do7kMfkvnCbxFKxhY5TBjuwc
ACXahVldEy5NbDq5GfonmbNNMUzGPAWrtkoLlh2ENevMxQuvPI+sJEFyUdV0Y4nqLQlrwe6TWTIC
4rnvLYmOIUDZxDOdPMTufC6GLRy57i22r7Dclgmk0MOAxndg3NjUCIBHz8V7l5oRhxKLizoNvLUn
6u+Yt2aRxc7dbdCf7Dy9eF7ibnszHLZmmNw4yV1L7bYQd9jCF1F0c2pwb17enz0n0teGXgisN+52
qHFQMFX070235J7bhfXFpjHYrrAZItx/4VLnGkQ/OU7/fik9ZcEQPVSZcOkK99UqpbFVrD/wbC99
VYES4o4YMeAsXCLH68H645ctrM2mMxYk302e7uBgp3Q/tIK6E3SVUMJT0zMLm6ynopNGhFcOxC9u
yOwEMpQOkRSXRdzEt603GTyWASi4aS8ZSP1t05fhwZhwTPhq2AB/6KcnNqnxzyO699IukowzbfM2
iQCOBXHcJSOMurg4nFj3kPV18WuPZXrNBjaTFjwRHGKJxFWR/okqMklemmKna7ZK1f2pxqKFH3Wp
2jOkS3/Z5ka+nGfcTcziT4itrNYo3FYX/HHjqTm0wn2v5sg+DU68DVCyvQhWKPuHU4oKu3RpeV33
RlBThslnpSgL+J3NQ3o+PbazeTeCwtwWrK4iHoxZFYaIMTR0+AnOCFxqzrll5Nql2kwXHsH+NXP7
b+RXpL7sChI3f7c5ii4oS8iSIntL2/pVhOSnBiV303w2k8jaA/H/NEJtHwECHKwRCVIn6b6V7dvE
MnHboJzAskbqNtPNZI/NRsp+hzHdvDo+BYUs63+BmdjklY8lpmm5vQzlR1tWx0CFC0ZtAXIgY4qY
kwMhXjJ9hUq5QcHDcJiJZuCtRVj0y6mXE3u//JElAcUpI/17NUdeD4TA0iqxr3oFVQdz1OSrbCAt
UwzTeKzHGlKKDOtV4Fg4D54vVUB9b2tSf2AEqaZejb8WM8viY5B70dHMg9OYJeNWlVN0HIaq3Y1R
t21roBWzT+FyUosToQ12iyHbLrurvvlW/eelL/rO3wHHWvnZYNOiy/M1UuKj5cm1AaxiHofc+OtV
kuyIhaSBz+xvhXPmSLSvOhKAxUILGHx6OkQgxnj7vtr+7wqfBS4b5BID6aIM6WlIqye2AZBaY3XZ
frDx9YZz8WeqTbaQOjlP1p+U9AwhhuDWYwA5/u+FpMyL73fRlnfZ3Qdtsag5ovK3qN4BdIAOMEis
sGRIjoS8xWoiDI1hgE6MIkn/VnIy6emZEDWk9Na53awNGLCYxJ4PTrs+mBGuzj7NweV7IGVmuimJ
5VerOIVRojT3FfgPyzYQDoU0IVkuYB0d5qK91USHms/Wuq9jg/WoN5y4id3Kbqx3wsNNUQMCWvmw
zNE76KHOpvCLmMefwUL4iGnN24SmCYjAKpFDqYTq2lczpWR8sJGci7RlYPbzJYlqiC4NJuLKy44+
JRFLYkoL5TZ/mz76XXfSWM+euFsMOasS+H1NxntpVnhhuvqb779YqjpG+0nnhzPppzk0QolMrbu2
3XpfiQILXdLQBDjFCU2QoroMLAXRIyj/UURxm7RU15FAK00ZcBV+1cpcpZbx4xWe81/qY2SPEpOS
9tyjy5Iv5At4GmlPJajuxjv5UbuRrwS3Z5KHxICJLgLgqNzid8eiqjSWkzmO/4Heu/TJV6D6K1or
8rKUw85ml7HRASE+WRQfrAX0udbW3TByn2Clcj/sJD7XOVWGVW8ap0lbzzeu69cdy/KV5TX1lgbE
alPk6WGu57tBcPfyTE/NrKRvNKDWXnWgNK/noUaPjY6LAT00y/E0tZJVQ048TqMnJBEMhGCykvPA
MMTPE+JYUnILbCfe5WxIRBivGsdyz1b73JyBLVtOGKaOScAppxsUd2/85coKfpzWvZHmcfdYBk7C
z+IdK+xtBPFmBYgqJPfIPDpbGIFdqxk2Zezn62iskaMjGmtTXxfnKExf9GDDdJ4LdTAadgJdqGAh
DTpeRWoIVqZFaUPeTAUGBNKlqmegQhj+GQXt9bQX3apAAt6N+XDi7kTalpe6BbLsWynmeeqQbIS+
Gbl9V0DfQRlILj5V0ndnCqZ77OBpwEp/rbPgsw6ohUuFjrhdUqVKLjbbjCwN11ZyhQA2XEwn+/Zj
5T7iAVJ7X5q/ZWAs5FjI9zCnXI43finaNqPSuQtOoQv5B+hswdl6ntao9lhlHYKrSJQBzRy2txqg
8m9IrJg8OFhaVimprw4cIadqfouOHGPVQ37ctUHEpsWyiXI2qYkN249P2h4oFBjyYjvRcUBxZ7gI
FEYTL/v03Vd8rERY1UOb07XxrWFH79dBD7Bkfc8zDqC9dR+tZKWf9UTRqQ5nwcYD4d2KIkppkAlk
1GBLIu3N3btchEMRHmjKsViSTdMy4t55QMUHsOEiASkDcZg5nkUXBKCqErTKRLVBFir7oOWk3nKJ
uCcdZ97J7l+1jShf7rIUQzYxbwawSPuYMJp6lXf++IQbjadi5Fwt5uaQe1ZFyzYv0+RtY+2wiJil
RREM6iqfkFMgxsfMxbNXcsjof1LTCkpFbS7i2t36Dt93Ydgnupa6Q8y7cu6s977Myn1h649QpGJD
eKFd9lSG3WrN7bjDM34oOYZithl4HCPtMmFBo+/gQRspp3A16XbjtPVELmZuF7jyE6Kll7j1V1mV
J/cZquVFYMNIhCfRJIZmPedEVq3YuASBMR/iTNyzsV4GvRyv/15IZI/XwduPblCuG+7PXJMcVPEH
Useg8ANHBNm2Xuu9FzoZrs5k6/PUAwzFyyRqHX9XGW5oCkALFlqci0fulQthdNH3bAV7XKZUjeQ+
RRO9K0+10OveB3xkw5r+FXRA/8O+WONzOLDbf95iwIaOyks3ZhhdvXbQ72O672Eh5ax4viSOdax5
Q7+eLaaWTkv3iF/pRiYk2ZWETZegjdUBrHK8TgLA3Gb8llU+PRI9H5DK/fKGvEQyTdDQhzhajay0
CSKGy8TCmE/tplwKwQTWUISCKggOqMfX2nXTR8n3uegFtO2QHt0bRUPPLf5xchD0GYoSmNdWduOY
E9CR7T79k8G8Jij2CGkXuAzIv5gs+lf0nGQltHKxItIxlbf6YcY4AuIB0Als9/BClGeL3bs6YyTZ
tGz9uvkDvkJ3SXy/eKCRavaLTXL6R1SL7E4xQhHU1razFzllFToMH8JokAZIErH852Yb62KTB41a
RZVrH5sJ9gO3zn7tSG1v7Dqigb4V81vLr6RucKBlT608hq2VbWK0hPKDPK3jd8sf3jvLNl+1V/ye
BzxbdVfm4KiDT7AmW49l8L3RWOzRuZ0Lennkuu0XN9Z6JaF04qJJq63dxe/kfZBiKxpHMt3Ju0Wk
f2lNjrEOBv8lKyPSjKGYNk1vQCjUhzbmNF9HbNHmkbWSz6Noy6Mow2cYDmc3D9mhsA2LLZ6tOuuW
sBumrzbCJ9FNx44t+Uqa5CMasyVa5UTDl4fA28xeebT6hqKkttIUFZXV2mrqfjVg+jzZLYTiJInE
bpnxzLkrI3XuEX7HTQkpCM+vsYiL2TyDrtJLa7b1nnsbZhjYHXuSG/gUomirPIsUTx9Na6UF74Z0
ZgZL1iU2db2hia1YJ46z6Ru/OCeQGVh+p1mU/LChmLmyButqxn1yKGQxb8p57VQKz4nI2DrN3W8a
qX7CfB7fHJV42wq/aDDEkk5Et3rjeXrseNN2VQxydxGloJAYAFfUieg1w0l7+/di2XWxAyiLw31s
nvVbnbsOdS2PEWHnRTYa6MkpJ3CztZNP1WVgCrGDkPXZ+9Xw6NK8OTdpve2tsDtEFidxapWwUAAZ
uyZh810krXGYsUKcg5rqriTIiVPzggNrZQqRfVccQmmESbna+l9IY+FhALhK0ws1Pv7kQra23lVX
cn62pn3Ss8yfaA1eJxmqvRI1V8dYiauq5nLVD7uG2vmLQmBeqqCy93OQEAGZ6P7Ix/gx2NgE4Ji8
5xnQomak3zzBn/kCu40IkSZako/BMbAj8V5n1yhozN3c43uxkvACpi+/hsT2XgagyEwwVotBGcdg
W5vJ1g5pLc7c8cMZmlf+MKxSyWtsmh/JJNXKx0l3MwhmgoJ2uH2V5d5CGGBMo/kmDPuXrpv7F/jF
isFk58ongKycpkPrRn85hybr3DCtbV6Qe9KxB4k1YDOSgLQ4FXliHCllTE5xkZzLcGLyNfzopbdG
eJn04TJLtsN1ACKCOcjHeFPPXn9u5Yuj5LOkz4GWjkfewr12QPyB72d4bxXICq6KRcjccuhkB+VX
1IRUWMDd/r1kNmNMx7y6cGmhnnJHvZVdmr0YiqLtCoqrDzuCTFWtqC6N/Jcw55IKw+pkO2hawRMV
GHL0vpi9ab934bBOK5gRHkyThdWaBfbZHrZiNt0wmKEzEoI8lqyMklibaza47s61Iag2z10gIJOX
SsiYBR7HEURbcaypOlxZDj+Mxg64aSNS+nlYqWOFTMZGlUx/aXviXKpNpv0LjQMwAribtEwRPw6k
VSq3Z86XFsrHzIoRaye9a0n9Di4+Ecp/uM9zEafUkmykGNdcuQJ8rge8ogi+TEgx1162LhZXtrFG
ZvQ79hTmgrQYeE03Go/QNd9l3hnndNJgiCAIPSkP8yCnyyT8n2ay5EEglO8zsPFLaq+xfikiqv9q
ZNhG91f60Ok6nA1rayZDcY5D81uSXiT7l7ncXeRwTvXGqyvnKLPJv5EK2Kq5V5Rhaj5NWDNw/pti
nzHJHnuLTV2TJPPObRK4zZ514bZaflP4ehYUm12bofb2KaHMRTfVzqZ27WJV+FFwjaBQLeK2OuqK
Ubp3uxHlcvwTqjakutgoCcmQTUUC/EhWmUB2ibCIrvxyMo4EPzfjHDLjypLRShFmnTsVb0G+fxBe
5Sc0rLMsYe+axTzfmjibl6Etze9kCnfoa/1PkTsODqx6XeEx5EJ3uRrCrlpmq1oZLAPh5I0Sozfd
Ofxi53y4Kt0FtBeOzfDW98F0EVbb3KbOf3QTde5DDXaxpMLtAKVnwD4c1Htbw1ijNsQ947rjK7kD
hoKG1D2r2XiX5KZJoIvBwJnM5j4CPaSjefiNCeFVcgxcjHOsGDWUD9PdfbVlx8ltaJuTyDSdCQm3
UnAiG1sJ9l5lcauqC8XTf4fI8A50K5xt0a3qJJWPAYImOJSfhk4yviAM6MbyL30IrrpNw2ZrP729
EFl3Hs8fFop9tYbrEK1R8qyFKTgn+QGR2Zzx4tsvgW4UzMxXaXTmVfh2t2C6/gjQiX9FBGoXtWtU
r9JvQBt2w9PHUb4DtGD5Qqzt6gtz7YwOhtF8xhIjWvf6tJ6Ug5+9tkP2t+tFfKogqIOfff5r6xv0
RCeKdRbnEuwF+ab02vZAS15yjp4vjexeHAfbR2eDK4/8/kzPnnmJJzntZwAUi7JfMjzOd5E56RlD
NOlKw8ZYo/0XLVF4YVH2y9Hhd8L9CU6Rah8BCvVqGoguZcGJ0rRNHquv1Gzdi9frics0Dw5hZRAU
rs3XQgNOaNwsePn3EvUk5ii9LRL16fRCbYbCDvfcNYwXKx41jrfU+PXsTrfciYGbZfRQiT3jiP9S
BKFJENc+u6Urvqyif7bPdvauiMO3voyrUxyH99qfqbCxw1dhUsg1GuOIM0c6a6/p2pd+xFXt85x1
Qn3rybBHpBBoe5rxYmDoadjT2SY/4wBn0g3T7IGOba1dh+L6OuTtq2bTPrcMlIu2pTygJGWCVNat
ssChPSCMqILUzdXU2n6x28cYp1pRext+A43lKo6S9NElPNhEahUrz7dpIJMmpM/GpJPKEZ950N0m
20jvea+ze2Tk32Xm2FskuassFH3kH+wkGxI1brn1n8UfXJvminfR2tQiKhmge/HouDnuuJE4by7j
yPM2uomkZsdQi/KhGkBjJkfRODwrx+xWdGZY+8ky408OdHusxN1rjHV+4+V5c5Gd86O90DgXZT9e
3ZFNkRX07qFsnxKYp7izmDr8NoIr4Y9XiL47xySd64imv8xpbbzjKMXxhxaNHATMdSyrlUNtPRl9
oB6hQ+Q9npP3lBkojw2kyLyo98DriwswtLVdVEDHTEk5JNq2KkVxNBt1mknO3+xAIvikdx/OByGY
rwArVi2t/4LZ80/8ECdUj/xcWQa7XF4WUoTmxQw85+LWDv5Qu8aBzhBmual6rVBo2nowd0LP0YFQ
RHXqDVfusUO0GxwCAdUCvJg9NZ5pvieybJNJPFEKZvMGxDE5EoxxEyrbGWvovLKeVfBiLi5VE+z6
SRZnh3zvZtCZuzOT6X3Cm7NtaCtY10ylHFS5n1eJYDlT1zcy5ruu8uxz/BSYZ3jMDJ/MY1ZhB1ur
QdvJ+Jta912bHCZvPnH2CLYO1+IhN0o2t4omstB6dMxUe6MXIJp8b+tVdDVmA4vialDeQdsSK6h8
CpvUnwXZvHCSrt8GZAO2Wkzzsg4bDxTB37m3nL20cKAMlUmqwhXCWnlB5C+agSodJRkbzdpj78Rp
eRtGpQMTEG7BNLrjrzrYxDXbKtnM4uB70t0V9oB7hRI9nDftElw8AShq5eHHXCM9XEUWN3u2QOpu
U6/CPRS0VCKrK4Vz06JEfFmEAntjFYn4DeLjEQaPt2R1FFNVK8RJ5na7VHy2mGQJNDp2+zopp2O5
qehCS3r/ojOrvivXfXXKLr6lJuBYsDXXEoYfWjmLFMgtDTonG3LtqOLewJ2ccALzDLHTne56VGg8
J3hF9MWo609yb3JXySq7oBpc/diZUS1Iu5gu9Q1A+Sj/Tij0ioVRHwtH6aNOUQBY5GyNLDcOftIZ
B/f5Ugf0vgzPiDiW8NPs5tYpRJxsE+HCOsTn03uSDsXMuDhtH174/+C3AetKRuoGQ58WCy+rdwFe
00aM7fHfi8VceJwzHCpmxcWdqYQuMJqqbInNqGIzcR7ZGZ2HHgq/76N81n4LSpAGqZ2jcGDkcP3u
bUrNgRoKtW3mEDgpljQ43tl8cVhI/iutEE3CJ96Q1TMz1b4VeKLxH00s8a1gHfU2VCLp0HPNahCm
8OxLxHFH7kcx3fIR4WSEcbuwlDcdtYurnQ6l11kZ+Sm1hvcotPQ2j/lolZbzAI2nTl6i//9FPP+n
NrrdXHfGThUeD49/oUcjRl/0y/LasP4Hl7Asmsn/Dvxuq6pb70uiDPwsC1VVH6Zj7UKIX9Q24gyc
dAD7tGWzaXRqEUTRn9yBptmxV/WKnqq7Am0IxQQRGfhv672VyO2ZnfCzTra1bCZcJBZkl0TDwbQF
BZ5wcz5aIXbMNQDGw78zf/KybSAkM5yv//0WVCrMmXXxX/Zez+FnKWPKcYaq4wFyz6TfnY2aDSBB
G/pRYqdayGegdaze0gEYNstNpil/SSKiWqgOdwZJ84VfYpOdhLsLI38DpPj3049m04RRFuGXr6Kr
+4zpGGOxhvAYI84HH4kF/4kwAemjSYNFmL86ik8nLOF7MH54nod8TYUaK2yW/oueD80lQSooeVjh
TVk2bfxJCPAqRf3FSZqDTsRJsl63rbMTifvd18Gj0+4ZYe/QDNQSod9yFtxOGhXL9Ky/sd++Eqz6
KtmyoGg8cQ/GW+hV99EUu7CvDCbWsNvmFqbswQJxzDYJO+nD4xbBvZXAvHy3Q+scT8Mbei0SovfH
r8NxHzmiWsCXY9avEnKS2A/Xdunyb32JU9/+7voXb3B/ZI8WouuoX8CHh94H3G6fTO4KBKGVdcg5
zr2w8n1Lm5UDUACv5smI4l/9zBVFlcPZ16XaDYgAC6cWuFQ+G938yrO8Xw8O8Wsr3HOFRrQkJ78F
iCB7rD6mKhi3jm1zsIo9KhU4eY1+dJWRcQX05y/ob8LoIH5Sb/iK0a4ZibgL8BQ5TL79kfQs3vFi
8AWeaptGM9qocPpdjr7ce6xwVi61IKydGs76Y38bEKk33Lqvbt5hPc8q6tmyiWppL/1sU1LqNBRy
PtSDWtGyjReWnStpP+ueZdV/gZs+MenBzXK9mIU2p5qMUSU1E/U6m+DAm/VExvaFgZEFFXvXLwso
wUqOQBXL2XxnJxrt2OBmoNSiVZJ3oNQ6UPh4+hiha4cO2co/5SNx9V43itU1hfGUtFTtwbM5QUdR
xZuD+s3ex0KGh4Xo9DEb8KT7MGCWmjwdFhXjoDWDLOk8+1aU0Saw8j9oPYSK3emvjJsfQoM8DvhV
5mvWWOWTttBf05jD3/MXTNvH2mljjQq5sPJ/Y3SP2wUewX9FUnw6MBFInRz5FC4zM8AoKziqaRxQ
anqMWf46IQ3ULGO6mpJexiqRRB9iQhzSOZFhQOBGu89q9QpQA54YBXKYUwcTwxOuyA8e6uwvECSm
v2YnT/AjHjb1YVi1tg720n9/RFwxaydlfk+xz0/8szbYwBC6/gsE8zCBnfJl9IbT+22S/d9ceFu2
pUzgig1NRzyzyBpWQ62i8ou4f2N69A2EzHXKXgiHhyCo+6a+s2PJl44LrL38tOrpO5kxDgvpfQla
TnLb2MTlsB/r8KuqKSEwS2AIQXETZIsXVST/A4bwIVraDHyL4P70y+WcydFU7O2+2GYuC6bCGsVy
buUKL9yvlBoRoxv+VIl95zTMxFq/+QzziGk9d1DD30mn+8798Sh1dmkcuuBpMvkaGm8fyMhfCsch
XxMlbySSGLMqSDolNPbI+uHP64L/mPf+A25zl8jt6PXroH7eotMoWdBj84AMcOOpTFWreakjj9um
v8l9rlRwDAj3FD5mkD/slRdmx9xwHq5l/Amr8rsT6gIyCtkPbreRHUasWW7l/CpV+SbjbwIFRwyk
j7Cy/4Rx/2HHxiYvWjKfzYWetC9E0D0D614/IXGjMGGFeONXFlI/AayAgVfvwHzukLfNVRxPKVu2
9uiMwbvdPhPODJpKA8Ogdoi53i+f3XRYmYMrl/WfJGIlO9nDth/8q3+ZJQGHkmTfIuYKXvozkz7y
2MIfM2whXFy2l9+cUe+6uTr5nBgh3/HHxqnYm7LGq+22WB5K9WeuXvpCeYBh6r9qnH6rZB/kFoUl
AYHn0GvOHYAXmGLRcoo8xufyYPuvrXYWsdnWT9vqX6LGV4469zCdDHzY5lerV2mmNsDVL6CEPqFu
4Eno1tRnIvjE7PX1trO8zZhQ+Mctqp85f5f7tGqPhTLI2rdwhKPj7Jg4Q+TNcA5lDRzeCOF0IIjF
n1p/UYC1wsm7NpnJUte9asJr9Ezsdeaf7JwWTfaGlWDXPz1Eyx0Ebutn824M3cU12bOkLlkeLz+y
4IqXvgbbz/MMrJPYK5+nknKaduH4+VcbJi9zwXagnv+QqEMwcNJ4DfXntz+LByrlL61CvRyfs3Xe
Wk9TIzpBQxoAkAjmpuAW41VfZAU9Kr4bv5VWvIB7DM+03RrsZv0ph00VHmoP9kpFQNNvyM27FQ+E
rjhYdvGTgrQv23w9C/PN0fYZYUBZYbQIapAS+PDvCTYm3qXSNHYAiN7JG02LNPB/5n5n6bRdSpvC
Ws1SfIGB7idd8/ACCz/I1z+ZORy8EcxJOn1FprzAmoFGzv55HNgS2ibZr5HEXJViVpu+K4tb+T+I
w1I5hOxzc5c77bcs9SPR6S93wrIgcWo1Ink1Uj7+QfM39IIfc8Z5rz0qltoHe4NbUFRXnaoPL7lA
blulKuOf+afEk/yO8euqPeK/yru0ZvtakRxpdchtMP2OK8plvfiYJ6DcrOye8ZHpOqYXu21efTIz
K6d6OPFAd6O7JlP4NkqPLDlQR5tga9TKO8eeX7RMoUrWXNjTa5WutIwxvY3fBCgjosNbWtq+56LQ
ywQP3tIr9T4FGVDnwOv9OXjlzPRAJ+P5IgMePx4zb2i+tvZEnsx6azDahMb824mzW1bQRGPa30Fq
PYQFEQwFyG0YqQJYSQtp9i8TTPHCGb+0cPhs5OHn8JIG9lsdOH8kZq5F0kvur9l2rOVv17nKON3L
qPxtRtgzh0ZrhrPpgHmfkIxCI59KzslmYMNoaqNlh9JhCPGf74zAz9DXFkE5/pjwcM3+C5nk2Qpq
/1H1+xzpF+5Tb86z48vhQvTKt2703uewf0eq+bYm89BY065C5f4/5s5jOXJl2bL/cue4FkBADt4k
tWIymdScwCiK0FoF8PVvIavbbp8268Gb9SQPyVNVJJFAhIf73msvTJueJeHQfRP9WpLICiNMH3o3
o2CZn6BavhP+GEV0GalIFnJSn6Fh7bwesExhBA9hANpE8BMm2r3etR+jBj5CaNWHT6SwRI3mG+D9
nKi8zxgf2K32hn+6BxrBFUujZDE5ds5ZgDvZMcyjLtJtmUXfGASoCbVvRuEP7dZwmw8VeriTvGvJ
3aKxwUwiwBJRozlGndM56atOQ3LQ2HEsB3Fp0Af3nmoudh3PPJa9I9x3I3PoWXn9U0iKu2GMJxsG
FGMr46WxufQ1bIHS9tBu0tBq0FcMgHPo9fBIEnK1pj/M0AJDP4iRGBuJwbC7eaYB8qlZ7WddYd6X
4mtCRDZV5W+nUWoPEypxRh9bBJWsVjWhMnRYFpHKXnPP/I5z60fX7DvBYqLG4VxznOam0S5VbBHw
YmLRJE8LAyQpWeURb8jB7KrnoVJfgVVtuhh/nTsha2gL3qCWgt9iNpuZdFtQClzTvCe2bbpGKeZl
O0jJdYHkQWvHnEhUz0yUpkH2W1cuFkGJqJLDRcNOHmT5m0Bbijgcz6VIulPap9u61Sl9B8XSrKkl
bVTggfqyyun7Z7VLQSrLL9LhttUk5IIDCO94Uu8HDzpchRibUUa5xG7yncBsGgArkZqL/XVsOdK0
Tv+tO9uukRRpmvebIq9Z+AUPhnDgC3V/vDLjuYy1+3jQVwTc8AiDWFiI7icUiET6qPhk2gfJxat2
DcauvMPipBsBym2STuoQh7qm887b3Y8+69Dp42igRJLrmPNrYOQe8cGLp9Htf0ODP9fjDoJQ4W7V
0M5Jw2G5GCauzJDaxzD9Cio0NNO8TMzfWXkdtlrtcQixi/qT9dP6v27P2jQh8MAvjs2r7ixmgFgU
A3M4IJB4Ugluy0zhuS4z+aM1KV1ItdbQoS1kXbx5xZyDcRNuToT3mI3JPxw++F11RVCvuOB8qwFt
Et32pCUuhXf7y5flefJdwiJemCm8E6bGMwDfixb4QBJgGiLVFHjRYziX0Zn0u500xH2Kp2hF0CTT
m53oGVaZLqpBS+vo4/MJyg+fGK2wYBztugh+0Ay5hn6MWvGl58HVH2sUc5wUqjDbIyEgjzYUxMqO
wUPBkhDaw1UrmxfDZYNUykHS8So1D7HR2o6DR79SaIcz76SxM+H8ORjF+AKibjNQ1ZO+sWsAUppW
91xNfGsSOV9alB/CGrB56GQLxyJ7V4jU2x7MQ5+/lUQzkiRgysWoE08Y8jb5RnlEv/EVWrg4s86H
h0Y1Raj0Rxo6d7bzp4zVqfOy30rJKzbxt64jVD2pLoGF79z3tpO26zWkQ3BuXwDOXOooexoHtDh5
ibVv5KYYrZecnpzfvsRleDao8AN7iym1CuyLja4Wi49J0yQz/+QTKtakf0JW8kfYEAPdyD27HSh/
C/8hdpbSY9DIZBNHq2ag8s3JHdLiYzxFD4aDNrB8kyG3ZmHFuDdbMEleSMQbbwHO8ohyRelLCIzI
XjkeNdNL4qcv+JXH4Enjp28N7woWK0a/znSU+LUSrSi66lU3shyMbstsvWNY9xMBb3FiMjYMHshs
RDpcFPe5FUJ46A7muIcFiBIceB4eTWpo56Vx3XdlJI94jlAPWt3eMeyLGzP0QUcG9GnwviKWnd5q
0dzDEwDbl386ZvvR9wM3THpqHXU3DR6JzuNOJ4MWO+8DF/OYwJ6hk9a+kSD0ZKftJUj2jXyi3XtP
ifBteEW4wJHLPuKbpyT9tSdOI2HzYbl+sSi5M7wqJwXUuqQQY8A+3BPj81mkCCORLS58WW91k8fE
yuMR1SRe81SSMWNJliSbHrzR7AEaJnSPlI9YECduT+hnHDjRri4IRgxfa3K+ZwfT0TR4F5oW9lAW
a5vRAo5jtXW5Intki6DmauT2nVdiQKiGLekryzHBCYNEphPdKwTKF1+37uN6WOAgOzKoOClFZoLr
J3+QjopIX3uFSyvD2dtgTiO0RWNYXrDEfiAfPFlYGZs+PolOPFbuuDVnO1K8E0qeJnhpvl5scQYt
kpmbwreMXA717XQSMJCgQFwMY+MmxbPCrkmFsnMUwG1c4xBtT3T335OKDa/pWKtcUg/4sM+OLtWM
I4l+6JgUgRbRlgx7qoWUc/pKaB9sRUSmi+DWx4pPhNajqtUX4pajZWBCaC2Cmk2EtG4ZneGiL0e7
lnS3JBKRcJUmSFDb+RYOWhh2A15Mgdx9Oc0rFcxgVj3nKXWidjlK1kJlF4dicH8FIizWbLYmEaPi
HgXMmMYil1irC0ARG1sCTaolzX66uQzNCB8Iwncm59ry9tViYJe1/WNQ46sBrPAmRw/PWss0scR1
qs3WWkSCOF7t5M0QAN3R5Ix2+lkTf062bPY7jfoL7SEwAF9D4p6TIT9YTv0AG2E7pE8A2XdGNQ+S
oYbo/kG28TOXMOQBM586h0U8DeU+crVzO74NIn2VmXtF2Hcy9eAF7NMmDopznLefWcBgR+u7D93H
fehXPqmTdA/2YTmedB9qXyfjP2GtPZjp8BEJf1P080CsltXKj1AI90hNItohkaQiCCP3uyt2dt6i
l2iuOr4x29vM0uVJ61Clt69y1lsNmv6WdNOuMPx1nUXvojCf3Ez7sgzzT5yLi11UD205U6uYn5Jb
E9iju2ZOt9EMZ0OJu51c1S5aTrphqJMLGjVYzZtDdGsNlUtg/t+Sd5WwjC9Td0le0i++bZ2VHV7q
5KcgoQr000Qfj0d0Ms03pIRDgHwBEdMA1WBYVH1AlA8QN4j02zEjkDirNqWr2A4qGuHYUxim10+p
b7NWwJYCV4zzR8T33dA913iOONg1l5yUm5zSfWzvhxh7rKoOWZASbYIlcKLpik8IUEDZvtoop3GO
A0lRCMdgS0raECddJQDvMm3LdCqkF6JdWtH8IAhZjpwFyBA4eLm7sZ3gMTbHpzWV7lPSFacoEISD
BJ/wQhe96+59973umpckZMZZBuALNMd/ieE0lan4LWcOhsyYjFpdRczjEfPKe26z32f5lzl5bA5F
eBiATyBRgv9so6QJOGirS3GBvnIXTvoDyJHXuhFnrzUvXfLuz+GuTXtURUHfkGlzpKuHmB3Jttky
W4bd44SOnBPxs0cDP83Vd8IYZUFQH7+VL+nGZNcsnjDhiuRXDeXOdqpd4lPaCv/Va+O7vvGPGeN1
UkLQq0EWlea3F2qXEcsSaYt3PLqU0fI5wo0QW9ppiuNfZxjop34Bp/gjWki/2Xw56GCzRFqXXGMJ
6ZLqJTLWY8qWBjoLi3qtfosd+/or3JnXCELq2OnbviEZtxrXvUUvwr4imDmkxp8mDPdWVh89PX6Q
TFgVVEfTJ9pd4Qvj1GTRV12aJSCkomDpawr1O09UpJt9V/BKQF5RVKVhvbHqpgUVgj8XnuRJxt+d
5jzHcfHZmfIuHPr5PfisMIUWwK4GFA66TUxRC5oTdVlFDzQtjk3fr5wYJGAg6l/L0V4nzCvkjG4U
2CFAF480Gq5gk98BVYsqO7WJ/hoFdC01Tb554Rnu8OtQ2/dG2z0DaipI3xVwIv2DY3T2trNnDpvL
ne+pOr3k0U/Z4BsGDjWeIj2O8ROHmzxJfZgZFZ52IX9zq8IUNqqtVzv1M3K4P52Pdl3D0HUq+3ZT
VEXxETsTM/Y/7AdM+SoTgblto8Gf+uGoMR3aUKw3sArKiMZhklC3W/HT1GMATwc4aHp4ZXpQbrTs
K+wC0n/6nqm243AOAiFUJNmTcv1qp2SwLAt0l6LW67NOp3wZgMbk2N/XYb2tIzBHadaRRCR3sclt
QwTF0uaGPdxesiw1/n6kt166LnyEU7U+1Ad2g+owBNScLT/KUnj1tBwynnYqRuVgVUJKrqqVSdrx
0Zhf0Db4x4a9cCnHxF4iSeuOtUqINZk/or8Jpo4U66VSKVtM0ToH88MEVnNsyrnDFxjxuMGY8qkb
LEPC0zaeGis8F051DHqyY/00xUj/n88r6EQrN4QO1OjqYo/WJYwAgaf9ye2S+0H3XwWoHeTci55x
G8LjBrJzMTkLmWyLBu/DFBO4ZkwsVDayLBEjsNLJi4U/9DNowSmO1LskIh7wr5Msx25Evz21ZEtG
Ez4ZVEIeWi1aVm1470P6sWSSHGkwYm62ES2milz4NPE3wqtOiRKvQRB+4pWlE1uLl87wXpwWWJRn
PaLBSpEOYdU1RP6agXRk6IxR0vBmrXeo38XNlw9gYkU8S8K5zv5Tmge0kmKHEjehJQAyFZ6Zm9hf
luaoZYEscRFXv/hpxHrI5EPuTo8CSmqkw3nq4KDk+tJszX2ix82KxLM1iPVh6WjWZpzaCrsHD605
aT9I6r64cRpKl2KDZoQY87AE3tHrtIz6uWwvYbc5zB5zaZ8nthIquy808I9Q5t8GCXURutWHnUGU
GbsnfNcItAcBdSpnI0w9BFKIb03FUS3Wkc8zeqR9FO0ZAX43VXdxW0ZIclDdct3a7lEgRQjBrkIK
eajMgvkLdt4Yyy9k8/ey4bmd2TVRA6iOH8nLDVpJubgia85wEu0NGXxB4E5XtkYLdEL/g7/cP/rK
W9mYtDe391UXHZ5bNz3pZf5YJBNthQPMDBdCCIySNvwJPZI4x1bbVej0J1lvfI2TKAxRFK8G7VX2
AnMcT6W7apjN1Kp6pYt+Nqs7Ap2IFJ30U8Xmia+I2ga7J/rKeUDouGvyxp9Uo/qF7vgHYakXwIvV
Im5oEkbeS97YT+UwvOup/wywJV0bWrENWy7f1FEDSgXkm24ujSrG0yEdEc3vPurgjztBNdS9+LVq
yF+3FVLbgcpwEXU2bCrQR4yc9vhW6cyFxnsqTSoYaNWJmRMeHIYrra7fUsEvV2Ia7t7TZAQDGh/D
gmBvvKK/hTbEK70Xm9aoKCIzcuqyIbgrC+wjczqxHqwHzxsoVLUVvc125ZR/YjiAnLQxnJQZ15Ku
fURkjUnjnMMa22JVRbuO1shS4K7AiBhgPmqpo4V2R2L3xc6f4xD83KQ2fo/gLEkJaQq4Cis2+Gwl
4OOg3+s3bTugKU1hDJV+/V0GyXqogiMwJPuQVGsOrq/x0HP8BeuLCIiQtwToNEImYtU3Kma2mmDZ
hv2zIzjnuzLxeRQ2wxThZxvTiOOVM8lxAT6bliqqYCJ3w5Nrxkdcz49NBiMdkgJ8aMH5zSEbbxk5
DF/RDLkALXOveEe+OXv3/RUF2nfptd9u2dFgrHKIT+rISFCD2UTrx3XMXWwU+wFfFphO5vD0xVsm
2vMUgIUbLwxSBjxU8hurvWLUB/Qq1BokLsojbasVGxomxDhYHg6MJq/pBdxpYw4DBlHlO/KLpS31
6Fl271i6m900V/DIoLaxgvMYptC26AERbegnB8Obvp0iFptY5dPSzDgqmagy+kUzymDjNhfAOUyn
49RcFpQaKw21DEVzBgoG2YRHdMoSoVOzUQh5F0leGRvUCcGZ3h6SLCcgNsErEHcHc1puN22NiFR2
RwufCZEz79JY4P0U8ohAjfUzs7cZPpO1qgh+MGcGiKLJth67W/PCBcookpUejF9amPTvY7Grmxwy
G2NZWdjsAeQv7LRkVLNv5UWHfLaMc3M8Qr/Xj0Wef4yMeI92Z33HcYUiVuNM1zuoroPd5BTNsjMM
nKSuH2w9SUBtlrKpsuvJVSlMhjNRl1J16/mcj5PflbGR0RHNEILOn9pDPKct2g//mvOF/kf5Sbv1
df3PsKR/5i39PwOW/hG3dPe4efq//5V/BDL9f5LApDu3K8TPHvwp5iyo/5XcNEdI/de/HsvP6J/R
S/Of/xu9ZP5bQq43PdcwYFIJ0yb86G/0kqa7/9bxlPJFS5qebuj6f7KX5L8dxxGWY5vzf4RDCBGE
7Db8r38Zzr9tYQq8ORayHond8H+SvYS+Tv4jvsay6SdLHTGAoxvYVWkk8f//j+ifEolwxMTqlxMg
QDMj9AnbturlLV8v9z47yuvHiB27zfNnWgZ1btYPTdRaq0JG7brU1HRGaznpqynKvps5oXjsMgZH
lq6IFgmLMz33+3yAxpGMWbMtU79dwq5bURmVq6y1BkBFbbvXHCtfp71lLymhJww+kgyxKGA9rpVz
Z/VR9azrkPZTTb52GgNkR6pkhbUBaxmC508jsRdNPeTvKbRCnGGEQ7Yk0NXCNZ5N3cKuHlvJtq9B
UOrsSSyAuDkCHDtPo2bq68n8VhxNLj4Gz3uO993seuvb7CVxXWQZ08QANsCkMqQlx9zYiA5pldPW
D1gtb9m/rji4BeqLBtrqZUIUt26dOEMGM+dUdn4rD2337pAB9dAnACl9hZJ2XQT+Tz//26ikCTiO
hm/ROcO+aTx63VHPtBZM2E5QG65bz4n3mI/bVd8IbLwFuLow7uOtaQm5vP39edbsh2W3v/24ZZwc
m7BWO6113Z2QWbnvyjY5C2wD60CL7umUj+cwxkXkjSTOR2PnwT+45UaWTLfr2Q5JLpB2uH1Uzp/+
52tY5umV1uCrJ00zFhXHkXWJgv5sl+N4bqU7ngV03KMKCLFqNAPKb3dJWhv/c0RTZYqIlcomucV1
L65mcCdbYpTIdhnlJfCpVUd80tC1qxbeTRc+Ztqg7jLLu6Rxq29pgXG/0Y2pd7ezwO2lZYKzGjlp
psODyKeIUVRivrrx0FKEg00y3KcYPMWpLHwgz47xNkTvUFMN2ubfrc4p/u+PKb3uVKEwXmrChhcK
QHgTJpgTyCejkeDR7hipZh8YZvtLKzKQ6uEuW9ta5C5v76SksXD/97dxvYyAXb3JL23tqLVdTSzn
UaSD9OCFfJOdNyvwEn/yj7eXMqY79vfHMKcUQkescQBTNMpwL3fXwdzjugGCEjAAiWBCcQbXv6ok
21NTNcCDzLskNrUDql+xSyz6/LmWEvRB2MjC6FLuQ+S7Okq0mPCJDDETiXFoJPNBh7JxlwJ6+6kb
gJKtOvoDJG+7GkKulJLgNRlox1P2bebbssjMhaiZ/E1JzrDZ0fNVewsstUwjXPtupp+gdIuT/mOJ
KjoFsqO4beyOPtv8HoOnxqjv1Q9TUTmb2mZ6NMrkfbBSl4gTOGpa737jMHTp6c+fmbG+cwcqD00H
g2b6doBBpnOWTsTcl1RKPNkjZsYAkACIkTpaCWsSj8MwAANnJj5/4s1f7kmXXWlZR6LhHKvk6U96
YT11OsCfwoDRwSpevrud/aHavHhwo/TXVcxc4ZwUD1biQqeLE8Isb7+pmwJMzRvqNq90Lk49PkKy
I3I6honvp92PFwPqJSw433Gkqx/oUyE3odupyZ0EEXcpGg5DINoz6l4v3qoJA+jtT2pU76soCEbI
7hVeed9e2xQ5o+O0f9z8NwzwJC8SE0tt1Q8f4zChBiA0+BrlQMo4XcjToJevvDspmDHsq8Iuiy9W
Fivvv/AaWCunysEd2N7E6ZAUTK11fhCsVOuoBDqi9zYy+NT/sTO9XZXmqC6OWXHoNj0I13pxHFMB
D82zhlfK4LM/hKS36cWd0pX1CG/gF8xttBiMHmRLmnjrXp8cWuWeS9lMf50pIMSSUN2JkrHR3ysJ
Hy86NWwbS2So4Z7WCZ2XML84Q33mqk1H1skXjSD7Ry2w91qh9AP9smKFuRDBJqiYx8JP3xjizWqj
Ubsb5xLv9tHtRZTMzgPLRrM+C0YYnfXgoN66qR0ZozPWsuYnZyqn8Thh5StbDJ1p0v7C4WgeaqAp
h78L+JAHzc5U486kM3HpqjB/QgllYei8z0Yj2nJox19pRuWr12M70aVodgQ8rPTKrU+3F4Tv7tYT
r7lYdaZ9HiESkwQF9vbAJGPL+rE307K5x4/c3Ns2UQVOYdWbbvYuAVAhoiixEqahqsCty4FPjWit
hyawH+ELPVtZC5VKMU1x2rFa3n76oCXGqGpHIg46UZzL+SUFRrl31MRJXQioN7LB9VSTlOwZeInN
4v52EwJxITHjyvrafCVd9xpURnkwvTlpZIg4CAWS+RhuxIWXau1VDuLoJlidt6QP07UsiuwDsdGd
jfb7t0Oo5NnfmaNhhTHgD5aNM27KWk+5i50WWo3SSKan4Vi6Nb8Q8+SOI9GllTrLq1uObwX9WUeg
Y0eNM9DFiwjz1vuCGCjrCbOcc2iQht3TExn3HALfVcm0U+/OtxVR9SkdRB8xVO47+iItFN1UE2xU
7Y4hIOwJuTR2HkIBWvnC0O9TL6fqTZgEDDqM86SmYkK5IFgnStaz7isGI1+NzJfFmZ4cRiOJU+5H
GAcRFmITGpijm8Syzhmq6GZcD44MXy23AHTnhwQKub7L6tbQN8JEv3IGTxILl+dkQ2fVu+p6AwON
izwMGcM/PoAKwXC2NeqtZ2m5T1tgZdR+Tz4igxI036zxPbfGiTn7JkHXv7JD397GMuxOtQImCvls
+ByKz1ynvTwU9puHvQe7eCOvRsyfBOHAhL/uAXXMEFdq2ZCajiF5jTDg3fL4LnjI0RX42v5m/NLT
Gj60Pe5HrTa2xhwYf3uZvxTjfdtrZf3g1fm0MQP7ze2KS4ldIZRR/9RlfQ/K1r6Xnu+dfeKPl3UK
oCMXxDG0WvsIn6i9hxxBxyGqo4MTVsNS0A66kB3IakyOuJGbnzxTnn0IpqLZF5x1dpSsHuWOKXZm
15brhEpi0/iDAb4A0l84OM6dF/XmcbDKp8Bg07itdWGNMhaQxfa2Kuvz0tzup6a7i8Msf9UQXCyn
0Zge8FFEW46fppvgPvMM5zlqm6MJf+jT73KGa9g7TxNxWCffQJkfFM2OeqleKdjjF9y0H1MfgunQ
fPunhkMipEsfZFDZXQIW8w6NC63FrixfsRu/9yYPgjVInebAWL3HSiBiwzBpZ0m5CrLyTwUS4TXq
MmurD/QzDLsyXxsJj1N4IFgZtK0Lu3bXIgj1q+Y2+rWkfTlIN7nIKIDA140gCkeQpE1FjRGZInyc
hg4JuJaA9i9xacTWi1vAj8V6EKOC8NurnTccqRMj+cTsuEcEu6PN2nwyGt3IwIRLPRi08ux+odpU
/+n5ctH14cNAeit6CZTXfY4FGHdz8wBezN/ifUV/XRxl5MGA4gNBHNKd6ZckURdH6/bVXjvcthKH
M/g6VhPs1s4xoSrF0SIo65ma5w5EOyGWYWKEtwCz1Z1q6uKQFI3cqoJLWLnq/T9bAm3a6JAHuB/m
rQIasH0ihNDetoo7KOna/p4tAfN9byACjyvMs57XL6e8HHeYiKZt7nnqoqC9AL31A7lw7BDr+gAF
JGFMsRuxSiDxGvjlmyl+cNgJVqnqiueuZauogro7tqEwlq1uWodwYjY718q3F8Q3zsKZ6RnK6tdp
O+GeGCymqMWM7Gxz8+xZsty0usuiUwRkowYDGHV2gZ/5A9WRYW9b2iMGpRcSO+w9aDSclAw/llEt
mhWdoZaCI05OLR5eFBvxD/kQv0lYtk82e9qCeEtEjbBF7lyjzPB0/++P5jcWUX14vH39P39CV0ez
ZkRWS727Iu9AsZSTfESdV64GUawLFkpArmSWQrmcllIKVC23ytlAMe7FXDQHz8aqKMOSA9JIJ4/8
8mClQ/8Nmqg5WWFx+FsjMFEsPqgxFolWjd+NB4LlVklak2et4rh+NuKMzZRe0e9fL3mIIWMFGnVT
xVP/xBGmfzLEuCVHzbhAYV62tqGdblmKOdKI9ZC7BGqEiyFqw1MDmkXs29Yud1GSvYUllASTe+4w
aPXesSswkPM5MTLtU0+X/ZSCbVuiAsa8pMEbWrjEbK7F0C3CtMJGOTJLWRMLB/qUMCN9xeJGjBTx
muRhyjt66/IO45B5d/sU55q+rhCQCcMztnACqDlCL4DI533DEpslB6reREBNCpinT3XZzoVNEm1T
UWevnikPVVDpX8JtnIUx+J9lEkb3vYfhvAlTktf8vH8ciTG4t4x6R3mJFU5/YvtgZhjkm78F4fyZ
g7TYbUJnW5SthaGhay8d+KdTnY0nD1fH5fal2wt0nzUCiH0NS+sIb1R7GArXJ75vV/SqeIC9EqEa
hsXSGbI50+lc5zmXZJnX7d9Pb12EDCX9VrNxEbdBOmsfZHANguyjVxiDY55yrY3qRx+LGANNg8GH
A1d2CWFxGXeIVcMkKq5ClFz9hhAL5SXItWn3P7ROynnK0Z9Kp9Op9cUqU3136m3+ko2JCjWqll3D
GN/LSH2J6lSVpAQn4z29TrRPAda2zkG7D6xvI1RUvWdS7n3NsB97L2MntpIiuGjElq1jJyCQVkx9
TZWlQ6UwrG8/dbjVE6d9znOaHYH2G3ve+NZX05a5jNyEUaj2rp+/FAgoj53eIavAEYTCqYcQE0ao
/0ytOJvCWOVQzVZmzhD0Vh7LlA6tB4xpcyuoAfogFuwaBiR+XyGUssVhNLQ/I/zYrbB6GNd6w2EY
pO3oDPF93LfuoZ4TnPOJaK4GIekmUKpZSiZVkDJC5I3VUKXbTlbdBkRYRHLOg84Y6l5D75RkNq0b
LVmV4zXH8m4b8QOupm6Z6VSgnuMvRTmnzOiohotHHAXPFHBka1AfL6xfJ1CrhLEUcNbHLI6fzcT9
sphdSxu52wTehnD7dBllHOPN5koSmdXQAjVM50g7vlwhO2F7rq9IxCUqSKbJ5TrWEnJZJxxcvQjX
ZrcOywrMjsAnFdM2ArsQyRob5eR+xP3E6uM+i8K6urXQlhHtC9+vn4o+Mo6I3k++k1YL9FPj0kGO
XswIL+Kxm5XwGkKMVbwFz6oxiapQZfQJA+fCf09tdox8+gVWazIJJMav1scvP7ONVdbAWL3RAaeB
Y2orYYW1oQFGqo/u0upbj7LsTtQuy8L4AXBWnmyB924gDyNkVIeG0iMZDQ5WA6LLMra+TsupTCR4
WmU8SOWcI5v8mDD1SUzsNnlGqynPiPWTarj3SiZvXkBmhmtH+a5oqzOCCbDhRJ/tDKLHd1EHS8i1
pyusA+4O334NU2Aplt60eycftMfGTDCykKQbjtNL4EYsLTloSkcj1c8lExY/DCMqce8FBIf1mvhs
rGzYe6W9wf8e7H1AG4BH4+7OJRMbK9c2aYrw5LFjgFuKDqrSy/3AA1jm+MSzhJkCja+1+Y3zB0cu
bOaFzXYGkvMsbQTgbn6kJb4mETl/Vjb8qM578LLG+2mK+3QiFKYbMaZmPESVHKcTqr+laXRbYjxN
5k80R+qAqZjeuctYqoc0lgFOBrXiRIoZy1xpuA6uSCTpnfSgqrtS7U2LYyNVXraS7nDo0bGt/QLn
BumrgIF7F/MWXhQXctZuzKyNFU1XTKP+IvP9eFXVe8sJoYVrKQNNZbx6WWY9JS6AE7OeGUUe7LI6
TNHW0aa7IzcTRzYuDKRUUykRmyng4hZz8R09qZkZnz9oo/rlAPEbxypaT15d4tDD6OKag0uiDzJF
kug8rSqPYRAcK0IHyojM50AiCtPB+HtVyTFjLM4OSIm+1DHD+BxWS39LvRs9oAvH7ZLvBVI6fP1w
CEP6G8QjSGaT7WBu67KnhClEAcvxJKBlHausnA4AEFGsdDpqYQMsnTPskN3zpU4hyfKQ/Y7xCJ7Q
r7fCdX5lQEcwIqN66yASXYMafivd9td49ifg15Eori6ktdTKEPCgL0G17KNUfYod+dINdbAu64L5
ft8dlFWvbXsCDebQwjOE3DW6eUwHAkyYBKYC75L0KeNZF+gT5/qjirSV70XNI3CaD2Zp6d5rkNw6
/L/Xug52XsP4CUDmXdeX9yIQF5I0f9LB3mhVdh7HeQaaoIEBS3zto6jbdFqVH9D4A5vWmnBFM43W
MLQLB/U+5JiB6Nr0lEjf2muYS6VtIDsOQhjUHXWO23+zRTWQyYx7S2GyGIjEy2McrqHT7nIHsj6c
VK6JvrxGxXgQgNI+SJLn+ibU2iGybeSmtCFGGJy9GN7o0qer1M3ftVnNQHazCCFb0PTncTArk6qx
SPjHD81knIt6evOwjPhJ9Dtfg5XnELxljL+VgKrMwDHZjml7H4zar1GP8Z0wmAKXdK3u+gAWMmcL
GhxaBAZIT3PvXLIon5IkJ3WJ3BVjjvKYUycbzzS2kxzY0BFUXs3L2DBNiKIy3Jat4+Kqs+75RUjg
s4RG3dkhi/fRPNjTCDd7uncbA+ZX2DzWhKJtQu8l1I1zPXEQyJwQsDbGChn/+AhFZRE3MGO5DepG
J24FegIPLCFDqJ2Zz3JrOk1ETUgYqB0ar6ClXuvWjVZO7sGUQkJbxygHOwA2dUG3ua3mMbcxgdlG
b0fjjDkzfmif/jIW9AJt1QTXZZ0M468+rysUUxie8guZNud49PWtUgyw3WgtGJkcItYsberJvaiA
lg2VcNfYVD8QVjQcRbNrGjc0aX0DJ1PK8XNAsIvtc3wb8YCEJuLfAWvfngQdvIYRqVczY2/KzVM/
2Ped0LoDvAGjRj5idHpF7VujfZ618RqiPfrwuBdjmWzKifFlLO3yEuX9mRr3K5v6JZUZvFY8cHMt
FWmgDCuYo0fE3WqDS6XcSBhW/03UmTTHiaxR9BcRwZBM26qCmqWSZI0bQnbLzJDJDL/+HcqLt3G0
ut2yLEEO3733XLb1erPoBXPsxkfEr8VlBjjGzAMGMsg7GqyU9ji4v8ZFgtYszFc+3XtVEPAxOOZw
95uMQOokElLpMMvnxAwSciSEYRd4BN3qN0vKt5opSqFdZQe6tgdjTW6j84afRaifEfOjSavsNu+I
HYqEJEpr1l9qQd/nRma6fv74WDQ5Z0uMGUWuGDXTV7wUSAhl0/Loe18oa/XK6P/BuOlskxSaiHTs
W+wRfJ9T89NhE2Nw01LQiH6/0UrvPat9a68IJcnaftNl92Mx9AobMPkWHiL4XpUI+Z79qIURTR19
6KPhH3lJXqnUqE9yJWtbDmlATtce+UEqSB0MHQqkrtVLwTKB4duu7HwnBhw99kKPByCEaDWsuAZe
Lcu01/ANeRbzx7GNP705MWFgVhPgWX7NpHmKa5bmNseKwo/tE8cEp9wYmdnEIQn06hdGqUe/pIqH
jpp5N/f5F0vTf57LZQXP8DN+uiaArisVcfrYBcU6U9RgpP3y2sbdfpLOE01OXHRKkHAx+RYqfOM0
LLcJ5t4aBGLQe4V3sj3chOwZjCZ7mR4BUG40OK/PafKTSQYhgkJHAeMzbUo6Cr1P2rzIF09M8liW
Cw5xcuDdiHZR5RCUbjT9SPSSec+adxnMRyMf6c9M8Uc3Sb9nbEDMtSJ34Mu1+dMBKiPcdi80h/D1
3O/8hALONNLz19G6yTTrT5W0KyB8LeIYnVaaTzVIbGDedizMYZSdbqBg/cncXG5lju+yDKORiDUN
IlFQohVuDB2XRV+qL+K9RPcN7Chuyl9Z2lBhYHppoZwmEeaGvod6eEwTd+FywkRbYH/GMPI4I0Jt
3UFqG+X1PZZTTBia5V/WG4QNuxf/pqcdl/4ndxtnVyd1BavEvsAb8jbOMI7brq+gb9eXqSyOzioP
cV2+Zk7028qYThZxVz7paXEi0EyboDnzHpXDwWmZuyCLyGtko9ukcvxcFsKOtSEZ5FJYsHFV/O1m
LkvJQn7boEwG4vtGB1bOEkrLDclCRnRy6U4ywz1XNf7nVEcAfJ3p4jegOlkPUcIoWFhKhd08gkEA
EcfXc/8IZ4GOv/oWxQM9H3r9aNmTehCuvtOiwuLV9vF29cATKhJmWatu6SRDCRmMWUBD94SWFRh2
5wQ6CQEXzftjxnoe9HBHtgVHHjdSuDG07klLPIaVlBZQct3kuwgQHf8fTl/T1vgPLhR8iUkH0WL+
WM9KZbtWso7koFDEbpUX12eXeDfRI6Pmr25sQfYIoI5+4JPO3EnqIDmniqPLxbqhH/wQ578TZ2lC
ZAHGsXm0K1PrQRfIUtoEzIQ7rs7LBVIPvsi9ZWjiioizmPgpd8pNpOnNSZg+Y/wyO5kJsyTPJLNq
NyRnyT/h0i5zVD/nvcECWpAMzhtxGwroJVmUPSQpIFyK/4SUJTqKAdfPqF/ihI8AUh2NRr5jtYcR
H2VidyR5/TeZcapDF2It9HBbmXb7nzGrlslElJ5I+MJC1ucLGjFTGXpOzpM1TJcRTCpyXQa/igwM
Rv54JPiGL0Xk9ZHe+fdmscm0ZjkOv2V4TeH43ixMZ6Ededw/YFHe7v+u9vaOBIS5SaBBBppOKzDF
CNNWnw2qOTP3in7PWWVJuLPykdQTGMg5cdO0thl8L3m/uty9vR6b9Pd5xMziXujPpSPak6OILt4/
dM1puVnoVnU63pbCM98dwrABwwtGU3pUc9oi95p7CdA9s0Ykr1LUZMpJZU2WBhaMu6PGmgGcxkqD
SYzfVo8lhYMAfkliY9IpV8lmkFN+oaC3P0qj4NolluYi7czgQ48YIC4mAwPoduwKCcmgtoIk8aFm
SBkH/z6V3+ESyKe0wRs4De8QCro4Qzw2KIYcMq+8iRyDua9Z5hZeYHw14oHgXEr2N41+6Jipbskq
kAmxfJnl7FKFhjkJQc8Op0jJT2bYGhcdSHtWWwZVLOLPakyf89Ifzmp0am4cdvbMzPLJaRrr4tKf
+uwtZOs6dxT5VQzZTESn/5RTY7/4S6KezehntVo4nYtnYJybJyzCDnz+kH08Ct1RKmz689Gu3X4f
J3cVp8fBi7h0mGYzvnGQDkYuflcZLfF11vyzQ5pyoGbv8f5L0nsQ6SEer86S2HTik27BHaaH/CPW
4/L3SCGWXpjiNer6QGJFXj0Z5DYrAR5knYfC22GbauOAFvaewLA2FGcVy4OapHs2F53GtdwWL9rq
vRjT6CAbD8eoT0dYYShyq2PKnFaMIObNggCAMXDfiXkAHzCt9PzUcOQR1TADjG3upoOpm+xmG/B7
xNEkArmnwDUYXJ83Wo97OFktxGLCl9WqxHT2WD/cXUKZpB8aeZWSIsNR1pPE2NR5Vh1K/CGwRKfo
YVamw31RsratjoB5VtFZIydppdoYsh6SAUavKhEvOENN1CvMLNGJPXWHvuvSHQN3f3f/bPdfNKaZ
OwyJHKMUZk50PiR5XytzHg7Mg/MuK037KjpqV2qntIJYelQwekbzkpFI2v777J1fbZTdGmGdR8ZL
HEXc/HV3ETvOFZAxpB+d71+rT3dH8G92RJMjcv/9O9yG/QwIOxHyXOu0xTqrk2NhrAhhdzpVLrYP
Tv5sSkUUjnOlHmVLQ41wKWJrrLzdIYukwCoP6TyPL4omTumPFOutwTzoJII0HZCWNQSV78px/ONn
iNMz7UYXGdNOKIgjbuwiHU6IPH/ivgGyZpbAJ8p12qtmJ6zstnnqqUGPuoqsWRFZm39/7SKVJIy4
0Z+l7nzcn/mcmq4A1qaxjf3egF6Jnfz+TzKZZpCjxEWxQiZX4jP3P0VwV77GK0msq/NdPTTP/5bA
TtcvHOcAGcUmQF1KFc/avOiXMs85csQdEfM+rq9QiZHV7/+UxbBO3SK4f7fvD8X9W15jatjqmQPW
BbInRmUGbFW+Pm8OEyZ/8JatU6VQ3ta3ihJf0FWM/c1H8Pd//z1Dg+Ig5HhZh2/VfjITczxQLtqf
kbAYU5vWuzfC9pysXlzLVvyYeIX3jPHxzFKVhOqWa1fO3AlcLIZDC43ne4ax80fVVBeQYMXL0Hr4
4DNg0g7D57bAz9ziaNnfHwMmckjvp4wrSF+0Do3zDPM6JJd4hMyXdLBUDammkC7iPStP9V25Xst9
sOEwxLx2MwP1CrGk1SdPI7FwH75ypLzAenSpeWAZrZ04p8Zzncp6zfSTa0m5t8u42xXw4V5mmCuJ
X4tby6ZBZ9rTMCzygJmNDAP5im1cl/1FGg6YCJXpB6OszNXKy/jELR1OXjyoEivacTDhq3OMQk5O
YdtvW1vbdl0r9xqo71c8Ec94F8o/cqmDf4vVEKmPEfJ/QPXGdGzvdpJ/G0ML6/pkKB+UjyB939T9
2vGHE6zBPvZfFr0kbdQdqBttQ0OnXgZ0tL3thiTmsLROjud1eD3Zct55wkme6qNydChYcKkuvkrn
fx6zu0dJDpPYDY0CTIyLyyCzyzPg6tF2zFlikQp/YmvS3v+90N5UBUmW/UdCY/7SHaiX4FGpLLtL
ML4ZD3CXR5wwg2Xd8mS46PwQsyLX3s3773CS6j/NlaHt6sWz6cd4TvgoBt26yQYbPwyK2GtEP2ni
kJgy9AW7eDddbUdbgbGVd8ZIuLvzGUfHfbzveHhLSLLxv8kym/b6xECvcg173Cmg19tcMylTm0Ys
w2Sxv3zHDYCnURe37uOjxcHMVWC+t8aI88cDErYp4BFyMpZsCktMN+/Qs+J3q0drEj2EFF2CJ0uM
18ksn+NcDn9iu36OJ4Zm5lKhU4ltb3R5WFIzRXyYNWXxSZ5ZgmfCaMd8H4l63NzPSnPLvLrLnXkf
m+TraLEjgxhtKRq1j30jmrfRTfZpjnC3juHNJruxCjGNpdTdeGHMSJEbG3tCG/vB7OfvfyuTYc9H
NriKWNv6qhc9G4JAExURFUWeLD7rdHhawKr/4XobWqKfXu/WnolaRHnqULn+UEi1bpIMd/gJDPOx
JLd3HFtq2sY6+mvERfdGForDBUCDo93MWP9ID908f2jZPlG4MIcYAa58hteYOS5+W84sLQMAZ4uL
7ARt6VdqjfuOS25geKcK9fjSd2S1o6J5uXvicFgYl5kUCiNVVtQOpsp+XK4Z2wzQs9DtrOakGdBW
7IkrFvXYOeiaEddRvLYb81ilE56ezPWPRmnR5pNY/qkTY72Pcqwp8Nm1AMQ5jkbbq+hM0ihoKKMl
9NRKhMBV36n6913+oRqQTtdYC6DDUstjmtED9Cd+8TJ58KjRe2ms7HerNeSyClmFU2OF42qAskf5
naeOdbGM4cUsaIe19aF5ymf6trHl0cCrdR+qK8ZDxbwZNemjhGkQJDw7h2r9sEjGF9hU1fX+deSO
85HPTn6mP/vzrjwLcOlXa5gRvev0u578p9F0k2e9r6Ygp4LtLq86nK93RBM4/TP/uY3N6OLAYTiQ
Klc9VB7NlWgM6ASxYT8MeABwz3jMuomDYFGwa7t9bKe+fTRQERlBmQetnH9zg7YwhvXd0bJG1sZm
unrDMuDo0/1wsZ2Rn1P/26Ge7aDZS3oE0+4F0gJUJq2YpSmKsfjfN/zUK+jJy0Z6hlXS4tiQxBb8
h3+LZILllnwukwSmX+tJkwrOFlmddY1gYxKOcqgfot981cZpbpPh8e5AzAibbXIUGtpK0+TqZyXu
OQKEgeYmUNtq8cdgYvHOrEPQ9+DRRCK9U09wHcvL/DYK79lY+uw/EMOvktDuW1lVfUg0h8Ziwy0u
lukf9Az+/r+XUphdc9Pnd6je6YeNvmOsRj3TMDXwAxSDDWIdXI0iZOqH809P/J3rlpyARxhg3M8f
7oLd/Reg19OVT08pAnkyoy5uTtenJ0ED80uSzq/JUi7fOqaYTa9BcJhxHoQMDatnpx9/tYsuPw1Z
PLQZh3MoXCIwVkff1JM/gX67AdCVQuFa0B2Tji5UK13Omee0W1jM8taMn/frAobk/laZQr95MQGh
krMIaXtN/zPejcsgQLmKmpyqzc50r8rlaOj0JvRQ4Aynye2LoJ9obOPuakUI4Rx5CXWUq0kxzohr
eMYjORGIG9HfOAbsLjTPvPVRgUUAonNTdygZeGEivTQ3iZu8tYJeQa7DzHD9/sla5SV3xUE1Wo8R
cvhBG9d0VT0MseQKEdl6oCmgPSuIK352DJ9BKlpM5I03w+mXF8r7bA1qmdW11D5p7mNbsL7iaglH
BmxB2dbMHhiXZGnd7ts556iA9DgKm0sxyja+yyLdFY4iLhr537hXJ6BLzrksC+/gJPF7tKxoJ5+7
03H2R4oBtfxapfrGdqYPzhp6mHv+lSfM2sdu13G6xM+O0Y0V0akPomJe4ie3Is307eThqOJu+Q2x
Itolglhs3/xVde/v9Sy6xBNJRixv2yQyNABv429n0fYD1akHygK5DyTeZ8+h9Dil+RkmH4rJzMyV
Jf1Am1OQxC4TxA6wZid74j0OxguELvAF6YsqkhNn4sfZNU8DhkB9SScGcN8gdsQJC/OeepR2T+IW
YzCT4o2RlxfYfWA/hh8RKQ+3+uJsoZMNAWmnJvvxKKMDSGPcOn9+cEfu7LbQhv1I0n0bY1wjo9a+
CNOc6CytP5VtUAQ4NNnRk+OxH2ztWd4b5tL30s60C9XiB7/q4kdQBECQFri1CJNR/11OjMYHx8D2
r8bm2OB8ZzTtrUs0Uwu5/MRFM291s7Q2pMEPbVE0u0Yxa1ZFxmGjMY4mOekoNl7mA4v5sK0otjyS
hf8DrCw+ZA1MxihjbjAY+UM9jiUeFm5yIK3G0SIm3pBFBvfLtdvVRICxB51FpbzPzja2eQvm0QQ1
rtt7gRlkYL5yHvrpe1E6XW30o3K3b6nZcPEMePM5nVxBSWpubzPJmI71k+kgq3DG9x26FPNCmDK3
YWkKfjSEEvT1oV34FiWk4cwM4mjiw5EWEM97LeCug4koWb46p7xOo0F/Cd4gU3P2FofcyVW3Wd8z
d5pB5MoOYTAuMEX6qA4P3C2SQ1kqm+Hg60gQAQgsf1btNdiGLSSAlXX7IQceIBAkXzhNom1LLACg
kr3TNcc7VhGhdxJLKjrYMkXxEuUT12zgoZQfDXk1B4nPCHkswnzMsbo4eNCX1H5LZ2I20eouQBbt
2va/InYuCAsR7u+VwtKp8ZQW5c3v/GDK4o+cMdkWu/pf7MlPXYXQF8c94rTGWsCGxmko+61s9XFe
Bucz478kXgpL0s1oTK7S+dy3T8IOutaZGQhUYWbZ+3lwsPNG6Dxj/zosuiLkV4XGwnrnK2DPDXEI
cPD2z8jJiWBK8WzTSrkfabYksdy/d7ageETxlq3bRU45yRQ76oDlc0tkznzqvZhjJ25NMwEykdrO
t0cyk9EM6ogxbgyLRHYygqyhBnpswJt58HOaOEY0yOHkV94cgFDPD5FBacwmkzQHM7ltAMYUzT6O
ta2ojH3XNNoJfvPPAvTBrNGBWXSWpEFTX+aZGwUlkTVuAiTt4pfPPC8QMn/reZAChXHbtUHQ8US/
CcnyBDGbnHKl8z4Id6/1GcU51HZrdjSFboKrvdHt3f0jfNGPSqGIm3WLuWnFIguTGbndHzhiHKu5
/dZ1tDnAVxsERooCN/Vs/VraX84dXqW8kEkyMJuOVgtSsxQ+CT+c5Xb5HOPuGmE6OBtOd/XH5rke
9OrESXdJb8jOLzKhPEZXyYVjTANRK/qtQyrJDB8o4thQ0zrE/WbsGCg2nrgQEifcLShVGB3zjRa9
HQlP2kcdj1k+nVtx8qi1+RdSMg97Sb08kK3QL4svnKgsnW1CWHbuX9IFShk2lptojB/ZxHno++mN
5zsPXBpTkgT7HZLgCX8B2xO3uU9ikltqrf/y7MzbrmE+SCnTrra58dRWduJ9vdUG/amLeqyLdghS
LmEbVMwFVag7azIHf2L2gngjIapFXJYG7BT7gXP0eu0i0gyDAfebrTfB50iZw811pAUIdJ/8tcpd
EaG81H71Mkfgih3TBuhCK2uZUf7DsF07O9Ubnkk3UBx3Ie3HoUMF7a4i+BxU9DTyedoeR6WWkybN
nyeZalvLZDzTmlUoqU3ZYNEhYBAtQOEpjJCUsOBUxYYBXkZZ9kGWpNi5ITrbjHWTRKtcL8Edg/Km
eMU5QL63jp8L9iX2SJ2iE5YIx6zoNWwpWTQW1BOG4OAUN9Jn7oZpq9/KBd9Iq+1KH7MdwuOTGxff
06B/W2Nj7CAR2SrWqOqImN1DemcdtfgjwXvpDEINRAMN8siaz+42jcSpYBrxORvmT5Q8cBCq3LcD
u7CXhnKih7bxRlTNv52NdjkZSPXZ4GEL95JtNOUnbpntNk+X/6i4zx/bGp4q6/XGmFMF9wrwYx89
AOn7Jcu1Pq90HnTz0On233ZMxmAmzOnXS4l3y3xp6XhaDWgUNAjkWnwfMKKYIYNX4l4qyAU5XuDV
3HesfNq6Hj4PChYCTdyWYagCCrL4imoC2V5HtiCCsMYZ1eIx6VcfFQQ4XXotEdFJboxbklcdURs9
rNrmWAmQQ+044L4xy70WBaI0Q8vMfnLPTAk44XVm7aetYv6sPKpRJh9XDPT9cJ5I9jddduT4r3F4
Mutd94zJ/lekj++kiKFG8AbvBP4CWJf8DkHGfkl+KQ3GFHFgjCLmC/qMsWtbzoP4xjbO2F80ExCK
NpcfBNNoUk66rYuZq9c67J4Ofj/se/O2jTI8Eu8F2LK11xNSioUGY7jeHsrYqZO5G2rpwnGekwBf
5TSUlHZpX12ftNR/VryMPoOduFnSHZj+79ou35oKE/mMKavJ/D2IR/dY9jiD/a7Y6jVFJbiaW2s+
YjZOwlldnYmegZlRoyujC+bdhTOscVtaD90ppbSrrQAEE5bCtvlKdpdFur3UmT1siQhDUcEJtHEU
bbTaariu3toIf1iWv8eNePSi0t4x/aZ+yX7VqCHbkk77Gny5a7Xk0/DsJ6KSGs1hctv3yW4oio6X
JR3Yh/kyPJcIIrC4Aw0ZQUKDQFByfEoy/ZuFvbksI5UkPm79aXx2au5/PDXUkOQE80akQkhppfXM
2CSftSdjipB/oyda0tXaLVNPVRlYRrHT2um1ddr45q0ssPbQTfDJyLdsCwvCug5HaVeg0oczceus
rf/rzQu55IVpKv85Vf24q4aCupSFbDYcRVYkANnmlJ71eLm0ILFKXY8DwLLfETP2xvUonFYatrA6
f/Tnz8IXj4UJOmw0Aa+V2Pj2bgrxsuHgp2tjQSe8/oXi0MNmMLZZrJiKzOkSIhYE09C+dqI4evbQ
XYqeFa2SjdjhD3T4bjKZ8UrnqRjo3kVTbnL3UzFS3cfLgu5kY5LDA8+ilHRB47fwpU0nkHV7jTz8
FI42fptlcmbQbGy4cdJtjDURQWc8ZpZaYeXziT6hp1FHDcXwrLYZ440NSDzuCUJTgZIQyRRVfiZ/
UA71Z0whStoxzKpJmdcUAPWOHgedAIh4kFU5XhoUWjalhUpbqgPr/zSPn3dV2G2YxwyX89Y5lUOf
BTj6pp3RuvXWkvU31Vct3zaUv1haz5Oe/IkiwWIT6QtHRUiTY32UsMS31JrzMyX2CoMKrGU91F++
oXoyIxxbdWXvWbLIvwqSfqIElWvGcDGERJVfzcyL9lBxpaFgBbem+U6T1SO5pHEjWp9y5d6ad0UJ
QihNI3RO6vKi4ZIuCqobDrVyNRPGgjP1OuNBcbtZs3cWRu9jV7EevUlmoTPMmEbdv5M/qJXGACZq
hFGRELHaZIlBxzlo8kpX0CtZoQKD9ergP7WAXpij0sacWbwgdFwWU45Q0QDzi9M6VEiUccLrL7iw
+UCwztr6y8g5qeOkaufH9L906ZAZ+YRwLpwz9g4R0qDKml3ie8fmgn0vG/cOTgM8Jj6qn7/jbMnR
c1bTrmPlUz0RRLwRYdopdmhKVeZlB2L5tcjmI/c1QLNIvG1P7c20nEbda46+2bMksjuULDhQxf+U
VrMcdJrau8rYlAvKttDSi0fizuEuMBgEyuheK3aWqwWREmDnYv/vNPnBOPGmypastoFN1zKn3dyl
v2w6cqJW7Bk1HoqWQGMFt1hPjpPtnicceZhLljHUUOstnAvpGNG5RcFmQ6smN+ZelleV8BvSek2e
KJxG0QcbQQ7IBTZfosmTUQt4cdFwmzsYrHjfMOKwBfI87xlZFTToec6heeu543iVBnkzj6IdFFXM
ptiIgyoyWI2YsCDX9g6JjfF31iPOm8vsbCwaSs3V9R5VFmV42otrkOedaRUKJu2mcceECh7r8G89
YohtE2MT6GgZMzjPut8G17MN4XDn3Pcnz6pZ7DPno/ENRo+Ux/G1blBhNjDpZDhbRNK5OcRBVrES
xmlxLB0EBxLtX1XXvbqlu872xiYcrOEjkt0HbfdIjx4DFZAcaEbfg+n0OLmQwdytmrEZZzMGdzWQ
wJbMJkMx8ywKPfbDiMZU3WwR6L2/JgeHf+XXQCfK81Qm1bmRL8l6Oe8IhSszXm6GNRWXUdcO5tzr
5x7T6b9f5GSeMQhhgyhNcxuV37DrF45/4lw5I4zguaCNELbrIV+cG+GL37HleNsibh6bMbE3pQ7+
ORl4/JtpPzTM6+DE+WK5Mm6F5NXRYGwgpx46b4ZmNJTzlTNNUG2HhF1yGHIfFBChtLpa60ESoHhp
WW60hMEiPQZsLoTz1vufiY2vZdLZ/vEpwdsoxnqb1hwOKDp/hvUs3WjyIwLkeE7dmtSoz3RJ0FVq
2lWHNhPvBpqndiiYW6Nte8ZTcxR0phYw4Vyug4eb3uJWatftW4ouvfWtl2wWT9Rgv7qzB7oXmoGb
m3a4zNPrkJHAhHAy74RN2Z5sii3Q0z40m+THqtIyYCQ2PuAyeEKWKpii+sxHXeuK0DIzCFj4I6r+
VxvFQRFX9Er40++cJo69V7cc/tXwB7Vz8rwq7PtUD4QBBSE2ahw5aXmMiRBt0LnVMUkhFCe7jm6c
fQlQPnDoCmZnCOoWH4wF2euaZLt01imm8oundMCwpQuFM7351XbKe/StiV2IG43fDAERSyCDoH+o
GyqRafOZUmuP94yRACbvzpzOoIJ4NnkriN+nuARSLIqG4L4sf0GcR0UtQHN2aIOQZHIqOibggLge
OcLRVi3y4qeH0bSvs2w5Djb98p24+DJ9WU/aOyWNX3MZqrZ/okcV6VtxUFXP9HK/Zu1Nkmy8yZ6f
KU8J/cBV/mFrjJaEy+m6JDnhzykd43GDia+gTylibWHrBklsU9kgKMLU5nYJ7ZIuq4EcEjIPzctp
BdsyseMwmZ2/dvLSpVd6Tn+Eae9yrF3kHjybuR6YtbgA7OQRZeozhxIA8lactrtj1Hof5KPZUbBy
UnQW9sbYnDJ932VaSyzT6HEGVd/WMnCynv3+Kk0KgBwM97ELkCJa+ifuKakCcNEqPk1lcPyj3PXv
Qok23bvexRyg6NsGhtFYw9XHb14YhvqUtdmq0a4eU+TrGBtvkstrGM2QcTtRH5uSMrG1mbTImV9W
zM2jl2GszNNoIWpbW2XP82FKEmfrKNZMv3+OomjZN3ZVBUbG8Z1dgVjRT+oES2OQitb4ugBsmEEv
sGgNBN/HZKqD/licZuncaCZ7cy0bhpJffRV9gk7ka/qBzss+cPs4JOJz1vuIGmOR/aY08xDVY0X7
KzJrhB43l4r4KWteUOeJwO6R/7c0McbNkSit2fNOoII2z+j2MY3J2WGZqvm1rCdCcfr010mpYMw9
MYRaBD/VjinhWBKucVNGK7qdL8bByP3vCZGO4wlTVR16Ae3mZG/NBszyKaoHl0Y74AIFDp6M9oXP
fvrRpHFKRm5YukYxXex+plP/p7W+aqTenshKVNK90Gve3rKdz86XBCJeR8ObKSQmBF76j5NazyOt
wJLwlsGidDrjMCHEGexh7kKPZmV9FxBFurUlpEXo8ixrD3marNzk38DIXJFBN3SjYyfIuS4vTAhm
ynSSlYLKUAgD4++pejFaM7rhF1yHvhg4ZGVRBazblGxYR0Tr5FGa3jmyxV+eSfUrqbtur4rWo/rb
uCKp1v64S1zq6ez8LWu2zbhMgVVZxWHMqJXhq9moua8OigLrMKeVj+kq80O94V7Jt/aNC5xB9hmK
qcK7K1rMbDlFxhsU5Vtnku8xLevkVNVy7Ol6cmxyeJ6EmjDwidy96vVfy1Q8sw4r0jVOEvpWrJ+R
HP9OmDxNF3tAg+ytmay3NNzVm7HVnCCzUm7QVXzpBf7dMlo39WXYDzjoFefZu/emtDv8bnFyEoN2
4QK8Nx1yPX2roTALeyvTeISB53b7ZOavk2qYhwTnmMLXg3LtSo1M9xX/foTxcZdED7y4euAzVtis
Bs4HDPA4iG+J5vtHUzpWOBd1FqpmOWZT65E9ASzn/25bsp8eWhZDAfMwJ3xtdunyUAxmqAQ5vQYy
pj1TIGwTX7CLtjgAzp8PrjNDWU+jmZENP05NFe/YLPdcYTQKV/CiQkbmeK6NNTJSsoOmJqjb6Pa6
xpxRm+VTWvnXIuE80Rev+gyIbVheVDbsBdhXom9bKKWwe2hcIiVOrh7gzJgwVRgcnkQMt4Ro+ndJ
Cz1uY/WVIn8QyHTF0XbUi9J+AUr40ET0BquB9IbNWljnL4VSlHGszUylT4IXlZpw/kIteaWeRKR9
V5bWQnfxHkyrNLBxLMWuUpTXkUYjYa489n5l7VuZfg/wIjW3xblc3JIqCgyVPHgdJFk7Wr7co6SM
RRbwmDF3MbirYwZbjtiPVtFuNdPLtsxo94rD1Nbthu8+xsZl1yMxGKuut6OVvMb5/DViDOYZ5d90
XMdazfvb/TTA8reT5X+ggX4SXS4tzv/V4nzh6w08nzFEw457qPIHLea7grluo6fqP8eHvmLX8hcJ
1zcUIcYXjG15KCcg5eM+amfB3c3jJyexSdxznS6DKBjq4vj/qOf936uettY8c9/0Ke/OIE7bM/bO
/JCMzsno3BYCclSe/qGCNPbjsk5yuh4537T+jBp3/6VBmfCJpB1qXGMb4gjOWdm99sYo/cpqnz1h
ceOWgNu7xL3DkLXE7O02NYgE3z7NZAg0bpAvtp2xbUz5g2VbNpvHqAeDQypvXKnP9chRA4h7fuwG
RXPQar64fygQh5iR5NpLTLtEb8KG11utvBq1Pp3bUuTUQJoxazePVINX+4gqySuII7y0pPiqwa9h
azOGKzpwTBEokbrFbJ+XjjWdWkzGSV5k7myi2kxhXHyTkchWwSmsmn5+mtr0N4a59NZnFJ37YOUu
U0S7l+1tta6ZTx6sBUoQV/lYyOwh4jx1Ti22l2yhbqU3u4fWqsIcUCkJZpIi6/pFGxeCdWfzJ+Y0
ku+1hg6+uyAfp8MbuCQs2ktCWQiGPNYlGbCmAWqJFf4fO2zN4kKXyfxVC0kQkP7k3ZDS7KmWkg+t
/C9zPohx6zm1lq0JWCrxuFbYw0Gfq2znlIsIvZkRklNSd4Y0oMdIfn51Vb1nH9dvEk85iMkVWpSc
jKyECLxmv4FP79gHicKv/6TVy8WdWga/AKJJm44n5CfMvvnyGFF/+hVh7No541/bKe2LjZv0mPRT
eVRT7F5dV5BSbJlamVDaN4uXsTbVRtsf/5FQONvqO8dCGDISP31Ua3hqyLjlLlpUP8/D/9g7k+W2
lTVbv8qNM8cOdJkAIu45A/akRKpvJwhLttH3PZ6+vqRcVbb2KfvW/E64N2U1JJjI5v/X+hY3R434
7Euqsze0Y3e6Jhq0V912Cueij7uj4Wp0/JRstDMYyg5k38XH79Y4WVJXBIVrvnb9JK89ndBUP2wN
qry8gZ8gbdcwBYMi/z95h9IrytsGcpr8N+QzYQshyKY1DUcCbfuZfFYVNoAIy/tmeDYz5SQPqLho
4ebiYohtue/n9CUGolWaoXUfo+FZky51CfUjYHvyocQ5y3FIrT5gGxwvY5dWmtNY8Z6A8fCGO34x
gS+Bvn6DV2FYuxI0ZtSJbP+HNwIorvx4f/uv//yHQrhJ1zMtKTxD6o4LEu6XN+LKnkW6mNHIVRJa
QK1vzay6DVttXYKYW1POqvZKaq8Xwb1bdYAQW/l9FGyhpwgSCxtDDpyIHnLBVtnv2fCDD2B5k+aV
Ro77GAba4vcv2bE/v2Tp2JbQXfJy0Bs4+ifq3IAVOQgrMthE2mc0bTKbiLMqy7dNSm0/wb7zUrfm
3p00Cyd4Euzz2UiOxdBQM51LE38spZttIcsRmWRKbpWDpT4Xxl3jxIfMtqdnpH4oIF3zwlMq6vND
WYYr6QcVKeG+DyEdDxSKfyqkhksLzqE+EFcmOtt5Jg/OSe5CfTbXnk3+yllpZcf0YXQS27rW1i8b
9XD+P9lahDRR/AKlTwEKlNeRsrQKdyzG7eRDnMrZQM/Uqq/pruJoALVJjPyMlsF23Oe8G/g/Lbyq
HK1+UnNQ2JTFXdtokIgj+9TLGEOQnoKzxcR9SsJh3I0je9qyRCCGipY70Xykwq2R2AOJpZdme02A
FGZRq/7DPeP97Z5xHddisNkW/7HBE/461Ng5hlTACAYeWOohWu7bcg7uplbWx6jENm8QiBdqMtua
Wgkhtua4U+o03M5QNxgO4i4gjABxNdFA0VxuB4VSagmAWaKMHffnp50scfaVCsCgt7ekeCZ7sM+Y
WqiN3laRkSzBt7lb261ZGmxjWPceNWBOkgvOFeFdU893cnKSYx0JFK1wmKGNFKdsxGhseTT0Ii8X
l1KSCxIjEDpP15Mz9iuguemFDZ9mQdcyuhC2Hawn36P66zYELSAgTlLdeXSh2e1qN2XYZj2enjDV
qPCmgIkAkIA2OD8XlXUZVx3dASxrd7WMqt3cu09j5t2c9afnBwTEN+DQUO7YvrP2s05f++waHwoN
zbol9fEBIva1TxT9So4ZCg7bpD4z+UmCZYzGR4Ij4jKIZ6GI3uUrnZ1VmXvi3VXKvb4DDiZ7LGS9
1FgScJVjfEi94xzlb2ytk92PrxWBPP7+7pZ/m5A8h6EhPJf0Cf5jf7q7tVByMDIgyOAr9TYNKurL
KZXNRhMDwBQ71HftjIAncHRKDkPjHQlG7+6sicloYoQBnzVc0Il9iXPWRfznRMaKqNyHvovam06b
wqtZPDtSNLdVTIEuIH57n9Ucf2LjRm9a4rJsLf1eDul3r5yPSDW1C9FxpAW6Tm1oHrR9GUPFLUN0
1WdSytwg7RwMaxtHfboegnS6crEBRbVb3J0fiq4D8wGh694s2bNM4+giKdXF0oIntm7VXHBWMCZk
Y+wHYXyL0qh50YoQVTbRDQHQPfgJGVEFsZ4+gmsk0GzS7e3vL7xtfp5WPaZ/TxeW57Gkce1/vT0t
a+oErihSpMD/LmtZlgjNCa3aOdZaz4bXWE9mAHehDoS2kICRffAXefMFvnd9qnXUXTEiO8RcBS0c
dBfUO53gSPYPcS/xeBvDLWeu5nxr1xg1FcWPydU5OP74chZdnx/8rqCcYARv7mTi+pG9Zz6A6dnQ
jNeXetPBDobYSFEjq1EmhcblYA8zIGyMVLFDbQZmaGDp2er318aw1Nz08zKJ8IihKFgoTaHbpq7/
enGgK84p4GfStCivbs/QyKro/QuUdzNI0salP+AMF6TmUKS2izb/kvT2e1CEr70Q9U2IoR8ffAtA
KqOGb7Uo37j1x21d693F2PbOYQZnuCtbpOJGa98Msk0WRV0Fl2FlZdTT0cjOnVvQI3k5f8XhPr1A
NVsszk+nKK6vtMLX37ykWw1JXG4auxwuo9EwDq6IjK01iUatPlTVDSytrpTeNh7IPw/D/L0Z5K1d
Oifm3PniDHPpdYeZKfaA21XDvPP8HiAqeecEoYd0vrsDLYXyLbIpWYTUQx7xoRaLSJ+vUMj7l3bv
3X+YFjQUaB12ATAABoIoD0s4fLM8mVYDBcuDTnjknS4N0gOc8G2GmRKRV0D7Z3qm8J6vrcaQOzo2
q7Rx6KOF+mCuwT0Tvtm1BDnoE9y6sSEZpa2wC6ZAo2jyaKSOn+fYqECbR3pjdeWh+1PK/gF9z3Kq
gF3gWWiuzjfw0HTNBVteBc0Yr6k6N8s57UDIqqeEjI3XiahuyIwglRi9pqUe9FUBfu1o5aXHFbQx
DEVee5U1zbTCUFg8esKgLwMEER8nYg3ZaOvzwaGp5HJKtQmyULrq45Eramp0kZmon2JKlCjMPH8L
iJDBTyRws6WbMi/nZphf0nS8ktZgfwdptDSYpf6wrzL0zzOAa1iChporGO229Fy18foJ59vARSz9
KgHi4oThVpsCfQcOiTNlWO7OzDMXQ6ukvkRtm5C6XLcemMCahI3Vxya8NKqlT7PpjmyqgeOiqC/m
bvQvLWd4EjKgmwiEzLg48ym7Vn6jWmCAy20OZmY0D1qut4cRN91Cd4J93PjT2kgKsuyDIdsUaHZp
l0TPWPRCWGNmt6Kmnh3NwaVhZBfZMep8CvszDSBv8sJ9E+YBXR83W2tswh85ZHugy/zVqCfDsU+t
lgKQJ29otCMfY9pgq2BirxkWH6N17skwFYilSZJnoKQCJCoeGPwJOWCspDQo9feGvlQ7YQuA3FU0
KyZ9Wg0bQz09f82l0bnTqgi4KO6hoIqBEAs5r7vW43YY7TfdlnSni4IYSAK2abUGS78ajemikhpW
UDccDlNMDUS00r6vrfrEVAO6tXNeEV99z/24vAEdBYg1Qft+puNqEBqQb2DclWDolUOvVKY9RL5f
QYNGF+dnQdlFf1g+DFtNgb9OkbbD2mzrnsNeVYpP27s5GKn7VcQuUIZIAAFW6Srmrz2OEDaJqp2C
rwBnMCd3hHk68Bvpqzf4rM3qxpTG1Wga8UM3XbUQ9q5KPd7lMxlpdPZrStCBtLYJ3dxFCzcBQDMA
EbIbEUoS+ZXTvZjDtZPq5kUbx8tq1rH4OU4PASYiNnaicRGbjbjuhdM9kIG2aBQuLzU8cWwHJi0L
pVCc35e0aW+d0fiYT9twbK8/TgvEFS2DaMDtrFv2oaus8E4aEaqVvD4YQ4v/RUZxdpm/OG0YHs8P
ZzCmaNklMSHrVM/WM2r3RZh35dNEbX2TOcxAthOUT0kr76WH4Su0gen1iDTICCUTph9oPletm594
XeVKWBpeFKWWPz8MgXDYAiXWx9cCVKrI5ZHhCXvqDnRw0pVeWd6xwR29qC03OVDJwNKmTAVkOaKy
InMWEwT9V4XmdVo84lPeOyctmugdwf+iN3vzUZ4gsO+YaV9GW0w7oScuqn7Tv6oz6SwJbQ4vSlRs
y8Iw0q0LPxJGQdxc1coG4OR3UTfooJOsYjuw22YvS3OjUe1vxiqhFbK0by3IWojUzAfTcoJTLRHD
JfWHexMZ3bNLEsuF7wM30yf9JYLzduqV9jOaDDCk+eB1OzdLOJtJbma01fT5RLXtfHM2tiZF/B6V
O3q7E+Jwbff7XYEJSf2nEe+YuiTx0JW22hjoNrCZX+fLcDCmyU58VEa4QVJT7JwEBUIx34bcjiX8
1F1JjZgqJ1bX0d0bdhHv2uDasuiE+uFjiIo6ltV6MvILZ+isez/NT17gEgKsZhED7ZXRQFYYybYA
MQC7rmTP2VHL3cs23/z+zXi/stx5M9y1UrC7sTwpuFjqzf40+c90WCkjNWS6Rdq8TdChPNklTbKz
FcQsWWwDBfKKLMKFvLbb2gPp1udDk15WCByb4WDQ/sVlwAk7yAibac8OW7y20X6GOIvccHrqHbgH
RGKWhSW/4ligEx1Xrx/fKftWo9mnIVQzuk1q+DX0kMoEO9jP67PjYBq5czo2IpGSPkW4rKwqRR52
tjI6KB8vamFshe7FcLLB4pY+ii4zAvAY0Pm8p6LirNsxsS/d8S6daOrE+HGl1oo7LC3D0TiDrqv0
O75MDF5DVoAIqHBhcKszq07zAUVNcdJI+Q5biLMF3AkjWDWml5BagU6A82a7zgdhrkOb8njrfw0T
nyZxOfQ7zRP7uer5jXFpPXlg5JYou/PDkOXL89QdPwTCH3ajS5f1DC6vUv0dZJp30Td+BII0ubZ8
yIy1SeU8rgOxOz8tYZ/9YWC7v57UHROAhGW4rkGz2EITZamNwk9jQYQSXr1svxYKWjnNyv1mnq9N
aSkENNPLotQD7TpWZCffNY8OdulbOzWsZdz37B/U7a9NVHEVMS13RiThHaaN0dL8JW7P5GiFUK6H
jv4S9cBNnLMRxbBAdlVc9+jjbRXk2PTXJGUgWKU7ZbA137MSgsbxO+tQJLb9MSRajOrKN9coy0yd
p8G2n/AwmFRtX5RoTzDHmYM+rLnB5oPpZVS0+SKEfWiruiMRTZhmpYxIl7M1EYmukOXl2GzTMWtu
4hm6cTJXwIfPdmhZXknazMBFK0jN0QAkJ/YbyP43/jQtC9/SF+daDbp9UrnM7H7ABXPQ+oLep/q/
YJD2SnZdcTu7LDn5pSkbFzRTALUlmC9an7TSqKwuU+N72IiOQ0FMMR7Fl+d/iUi++/09bxEg8csE
xufs6hxpHGjHhnDdT6caMGlOKor062g+DpZDJDn1nwcO3+WKNbXfRSSjXWUze64uCR8dM9yBapxe
jR42QhtffwyJIcJnErc9J4+JspRN5BJU6uql8ikTZGmNX2ZyyhdkkvDeb+rMSb+gxXmfpZvcaaSd
H8pRWGv4FsuASeotCIZxmVhsGjnZlcs+VwEtAfFpPLhqgYUG/vurwN70b5fBBVdvWIiMDXh3zqca
KCW/iKMx9cuhzlDQGZw74t6cv4gUTLofvOa5Pm+yOH2aaj4bDGH2xiG3Hi03dR2UkwX8AbYuuoVC
jCi26kuVb8HoHS23qV/IG4eGktpQQ8PyuQxZkKcsmq7PDy6q0IMdzkC1/GcjKzAH8j96w+mtlcGz
ejL/51c5KzRYpZ+GvE7Q2ICowlFZLc8bkkjtT6St3dOkK05gRjI6dTMCLuqFmzkIttxRLq08IMU5
0sqLMAGEFcYd6kWQv8WXKUNsgh+yPgaSpBrVxmn76LkbRYIJpHwfqry7ciztlqZ9cpmP/nM/E+OR
8vke7UjrtmnLyo6RtFmcq1NR5pGHl1hfLXMGUCIxbKOspBYfE4mVkq1QEcS5yCTupbquwc/7nXjo
QxtoXwyqHNfpzpRPFBy+1uq+Lq22ZA3JcVRHpK6aKA0PvYVRhJvcK0kQpU7Wt5a9Pd/29tSau1SV
7BAAfHyTwAd+CDplEIvz63b6wS4m8gERE8zNnTEiJBkH/9vYZvh9cKnWNdgMHNHNhaUeOLg0F7hx
xKAnF5Rezd3H+db0C2eb5XJ6iGS28snb/fD6BXUy3J69nfMoSDC3Tn6U5Me+Dvwj6R7UIVOa1R+/
IxmdKz2La2D1TyW69ye0M0ekgyTQUudcQ8MI36BWlF5DkXmqUEcFORuw7t5U92sWhljqiXwtbYzL
npX312UhJwBsqX0opez2pj3QZ1G+dn1Ot3kXBkutdu5z8qlvLCtVQYCoT7LCvMumQrsRrYPwqGqP
qkcFmjfxDpql07kZrfZUOMgTZwK91mBE7ZUgXnUHoSddtXXnoAOPioNhhmwIpUOelAY9RxOafizz
Sn+cwWLsRO+k7zJHTn7ujPn6ewcYE75h0u6yat6ZlpiO/jz5p2CA3WmLwNrmjT0fbF3DY90X7y3T
FiaF6dFmf3xq4JLtkL5s82DCiFR51lMKaHxdNRV9TQkLY+JUYYxP0+TX0BHZf1i9FoMTpAJVWfX3
3ORyaLlNSoBFlnNebNCavgVzfIJj2wL11dttgnd343fBsGtE3O76SUcDVDX7QCbjcUDXq7dGemtB
5wOt5dzWtjOszrDVWGTT4QNFbLs6E4M7ENGq3wZx5P1AEZsiXWIpLe4LH1ZkMqTrYPDmx4bKPuVo
mIQGBybcLX46wvsCHnin93b7/3OZppJ8pfeiy2nX3n5DcfspZ4n6JslV/1MuU5QHX8qi/kYYUw4Y
flLdMtbI/8xmYrP/lw6s3XXZKpuup7NmDN+a9p//YE39i2aa0KUnXF211P4rmsn4S00MrudxTDZs
llsODD+imYy/DIl4n3/iUZqmZfyvopmkOnr892Gcl+XQluWPe64jJUerTzu4LIlEFdVajg9+PvmW
WPY1yXVNOG3LHh2jA6bCq/EES1a0xZja+mJ0yzu3mC8a115hX1/M2G4qchvGBhsNZevOSy+bgNZQ
DwWzTek1+7S9A9C4ski/59rIr6gwmcIp1EaUY/ZI2LETs4TL9LJw7B0dknUZDfqC3usyBsCO1FoQ
a0EdnJQX2PPLMaLITWInw34DYuFW+YWGGf9EfYdWcZGU2aurclUcThNZhPww1MTOy7CR1m9sY0+T
5hK+rpuLLOhXefCO1QWJkSAtz6FzBjtwARlrIzy5ae3b2oWAi18vzwXpec7GdDq6HXi2eTEVvdAU
A9Qs2mPPvr5xSaAW2drlQgpkY3O79OGjTGrrDuyrz+0bIcpnmRZ3OQBiUKrdyk7IHx/ya/W7tE4s
nSZ97Uu5q/QvrsOm1dDWiWfcBH5/lNNbW1Gn0lJyixHFRycBfyZ3HqZoH1i3JBus3Ay7Y3tLJIaY
JHEYzl6XWLJCgUzsFp06FjB0V9RuQ/9eh/QK5YCGiNZjUJhCUobHcUnGGEQe296pT9ftrkFHbckz
2mW+C9AnWM11566KKcIsaLbPzK94m/JLcqIwCQ4lBi4oi28JV0oz0ks96VehdUtHcykzFKfWrXrl
YLSXhl1BjhRoyNEdxsV13+bX03SrvqQ+GvWDEyX0gAYGwDhFSlholqJvy31bBV9BDN94fvOsvr/X
Akp72nOisZ1hPaIgxH67Ir6Rz5Rw4LUbm4uWnAIMxQTE++maFynxu0wDQg4Dr4d+m3a3OYBvxp76
IKbRX6sBQTd7IxwsG/ce9DlLN7eSuNg4wavGfWLalNANZ0OM6cZmONAv3tJ2jRyxVyOGCLFFODKG
M7h6SI10ualoWI4xWU4uz729rL+qP1/nYqvhQjPoC0lEyaFKj2S8B3VOu4C/ATwR9kZWE5UJlNQp
zcXc3wZdvswoshZjdt0a8pTHPRKO/NWes8vGl7tudO6BFVxMVbsCbO3F3XlMJFWwKdDzFM74WBE5
pMbHhIbVFguDEd9xUMJTuK5rf2sBJAtSPvmQH3Go57PqH3QtRRk8w1IFutNmlxxQkH+CU2Hi2kQ2
Dm6wCKnLe82dU5uIrcATqN6lR8oxAvGN+tTUJxq1/roycQFhnse9tKyofU9mf1R3TNl1K/U5cK4k
cVJf9eO6Z9JAUr1PgbbgYbz0QvAZJc3PwN5xSN3DA+i4OTpMh6WuYrXzOzzWiy73VvROjlJmtEC1
98xjvEelWBa2BrrsvSq4tSV5rYwdnmKPWybdLT2u1VyEF34kN2FwmpIeA1l2WdfuHkDhJmJyX7pz
h89aOgU3gxyWSTJ5S9XV6RLE/VnsvPpdCRQa+UsMY1/aXxu/DzdMyJfSyy7pmE3brCjSVeez7/cy
SbST8+qhwiS0FYBcCBvZouW7ysDbMErrjRH684Js2GVa0PQ1qDDgph6XdQg80UPVt4JYwINKscqp
r5fllemiY3RbsTOr4a2fLcWTg2epvtc3Inz2AcyUPLlGdRVuCUUON+YwHalT3HIsgRfoVmIl1O4q
iMxjYcCMZDaklD3l1CwCpvpGLIYxlovesa9z5iaOdeauh8yyNPRIrEqMXFmZditn5FRfRUr8xps8
v85WHCqYDLxPcogwb2EEkzkQtPy7zDNQ1Zp5TA2S6TQRHqkyvNBXyVdWSIREI+SCRHaWG+WeoP+4
8ZSYom1RV2kRoNc6fEFrso21ItpUg/996OdxEVomTaNc2/VpQ0FKDm9pg0e4C3JSc/CdxU0fcmmY
gbVufjfmFl8Tca1Tz5oWEPsJzg7rkJtXa8S5K3f0NmVlr8rQ3tHFW6ao0Yskfc/w/GcWe9bcf8Yg
sC6y8VKPnJWTIefXL/wq3mt41H/aclx/LNc/q4zOq/TfVnH6MQapax5AkE+ruBbRHw/OIBrNwSvI
lMsM4hCp4zCbzEQMp2zGnf4tsPuV7yB2x4v4+5fw6Wh83kdIlEFS0htiI6EqCD9VgnroySlgM+q3
/kRCANWQgqMnt0e6duxDqEVvv/97xr/buDg6M5Kw8V874lNJgkDJvgtmt9jKwjl1UcNRlRQ6194N
WvKq29YNcZEs6vWKHsZWTSV5om0nJgf2HB974o8d37+5/OJTeeT85h26BZZjE5phn8tkP715rwnI
bI1ksR3xDp0nb9b1KSmvB6ItJrTqVcQE4zLnyoMW3aWhdpiTS91qH20zu4wpCNuYX0R6QxkeDMLe
K75OOTuIARoNk5VhLOzwvRZEeA3aOi2hPQ1UGJ1TBQphNOyTr9W4iJ5aw97Vo9xXLThz07U4o0NN
td8009lIlqiGO80kq4ucICzKAhkUgwNHLSd5TE9oIYML236zxuqu5CTHjRD46Hd5C2rv8oePT/y7
z89inKA5N22dTuKvA8bKJOe7Lim2ShmXeeWh9Id+2RHOE4ZsO9T2je1O6n9Jyq9q2zU2FChQyC2m
2jwmVoyn0HiEL3ijUSLG2jM+UlxDu0jklgChaaHUqbzim0nkB3gLijpX8MhXaj1nlnfi6trJaH1B
OM9m0g064hr5I7GJ1De7x/oPKrdmg6Z2ImoNDWbt0LNvmCcwwqz86r7CTLpGLLXVy/wu6d17rnRW
Eoz21KYuYsd8OTJN2oj8cgdIQLB3+vx1YBGTDfNhz8+zLpYmXnzILjme8BIeNpLddT3aSxpSOzrT
KCX8tZPAyXa/qGEQs2Qikaj54NC/L4yBuOnJ2ffp2zD3q7rDRcVuaWYQddk1/MzlYNwOao+uknDA
35yHEp88fZLLAWNaORR3npt816BEn3eWhnaorUMwypPXDBQ6vE06o8nvLgMNQVhNpmldeafcY8+S
aXR00+9oeGcyxsiA29FSD1CjsfHcG4Y+HVvKwZ3AmNIhGkJHfD+0zERu/D0KSAqKTJsB5qGKnEGS
pcsqxTnCZR2B62jYnShyr9VbqdlMggDyWe7VlRIcF5hReqIqHJm/NRlmtCZ/AXGwZvAWszjBjKd9
7P5hgvtcAz3f5J4A8c1sw1bG+KQ3yom2DcELF1u1rUt9Piu63QPsWNuDE10+8TqHFGVCsFFX1t92
wbMe9gDi2EX6XN76jU/O8bI1lsTzdm6M7Z2al2nUsEFll2famxFIKzTC5hmu1qqb6vUYzqcBNkEZ
2FjSOdtojlK7k/Nmb6e2X/3+tvwkX/k4DsL743ApDM+y7E/NncGDfWx3EM0YzOrEMU72VvbYmlt1
2GG8DvkmLUegkjnIjgzMSnZhijc34ZASvi1cL7+OweMO/q1ep5dkKyyTkc+O6fA86ZS3apJRJ6g0
adZuti8n/4Ahb6OLo2k3+xEBsvpX3LBgOf406ZhKmfR5mfRgHiLV8yzDMT51nq1Si2i6jMzTcfrW
EPE+2RQ2dWxJHe6pUO5R64JY4F7hoMWAZkB14puVGFd2xrkg5h4l5JWk9xUGokVvocNmSlV3YTGq
qdQh6jz7Q7/tvJD9/UVLSqk2zFLdVW/qp8XFSitL1kHDi+ZGVke8UetXrhTQYOydWmjpxyLihmwO
jEIDFg5HHcvomvb7yXK4K9LTQGcNGSgnj+cuYsno5NGl9foWPfh+xezOzMpJC64wfcTbLsnWar1S
Z/khCY9+HT4WTIPTbCx6j/UzX0tUv9jyVvls7UKHIzTfqocCMIWzaRmkgcHXCvKci+ZZrR+/H6Sm
Whr+dkUcy9Ydmw2Pe/73n65IKmd4e1labNVVUMcBtS0nppVZ3lyo9a5NlhGubQ5kg6BubC7IikRy
wfzOW9ShpMQPan11wxwqFM4rzmx/eImfmqQfk4UjYedYLtsy99N9JMqSYpPBSyxHIJ4cR9jHLLni
6liozqAlV1GdgSbcs3FENIjap3HmtMTFOL5WfITncoBg4WYKRvijDkmjIrQG6fr3r/U86n+9nLZO
CciRjiEsXeifVuKZK4eGhbvCIm63tW6LpqPNwhpVc9Bi9h6CaWfqA8b3LbL6tdXCOvO7o9oUJO3J
HnD04Nf/w4v6+/aAF8Wna3kGr808ixB/+oyHyvS1qRaMehZR3jjeWso1WAgrygfEdq3VeZvRqibO
y7ksrmUVXGiDPP3+ddh/H2u/vo5Psz4e5zGrDLZ2CSCvGcWX7YptkFGEcW/5PFFh0ph+V1uCHC+Y
Wr/UQHQ1uWtuEkCUVg2b3SNdl/HWwYeo59ciucwag++/isYjY/ngNG/jMKzaiSr8m7qX3IQCDFCD
CgTJ1DgnTFprdQuqN4veg3pH8tqJ7vH8XlXWPYnyP/axhN3z/L0opzoKwvbT03/t1rfr/6t+4r++
49fv/9f2W6EC6ZvfftPxbnP/+Rt++aX82R8vSwXd//Jkfa6i3nTfVDG2oQ/+c+n1//Uff9Ri739f
2mV4/TQa1Cv58XPqHf7zH5ffmqINi58Lu+ef+PZFlW9N7y9kEAiPTYepyFIq2I+6run8pSt1hG5Y
Ei285XHv50Xdhv/8B1axv3BSUG3ldnMEMndOEj8Ku3RG/pJYLASCSsuzOaH8bwq71PZ/lVmhN7E5
jnH3CHSoHmu5+eu6EdXthP4fSzAa+HhBW8okIQPiq5RSg7MQYa9si36V+aJcyXa8DvDFxJAB9yVJ
er6zojmjw4lyvsyGSrLLCL1Lw/DOrAgSTe0C52YY7OqoS/ZVo59mD/uHSep77pMXWlS4qsdBAavx
YzdaH+1xGMArosBklaQKzLbOatLswzAz1qAGaeG57oq2yLieJnk0CxqWRkQhKKqdfBPQ8VtNejos
6ICvAqB111D86wV86nGBXg+whEsPy6RKwyZ7a9ZjsHBfBh0bGf2TZGnl3gGqgbVIwekvI8u79XLj
rs19osnyXuXFo9JIqgcjBJ5Wpor93bLx1mGdZTpCxcHYYIUeN2a8GybsASG1z9DdWzADSKlqOWaa
CmpYRujXctvGZtnHFH17ucr0VzDmmJldAHd1kpU4njVzo5nwrFwtO8AJh0EC29rrMZckWvs2a0hR
J+MG8VW/7qCskAHBrom0izjeIhdIbmpTexnqROAjda/d0nwQbUdpioYcLJhFBBBbqymym3N48irj
yeFzowZDh5z6Z9rQwJvm8glia5ly7SteJSQKBAoBQZ1M6Isia9dCH7J9raMfEV7PX47qB60LoFai
cSRkElNuXRY7qwUbkWYgOdO+yzZm+V42vY9ej0IN3i/3zo1juTLxRq8KLdkNhcSvMpju2sK5rsf6
BjIr2YU90saxAEvfat1K6uAbiXnCsY7RkfTO+iKj4u8XEJ8GNFpjNyQLApx7vrcOgd7Rmv1iBqa2
GoHVYDGK37xUX6NRSh7FAg18eMQEoGkcHCP2f/eNNeqH0ql3pIxeECNMHW4erpFt41EDxdvXICsK
ugLx7LfHwUHdI5XHIXFK+zr0tvjz4oWwXNVTx5VYmu2FBOqig+TeQEEIcORDHepl8y0kTW7VqNTP
TkhqtAhcwqh5suZT4M0tmle08w2cMTvR8kPVy+8Jgt69W0wbMPbfJweAS+0nCEiHAmqkRBlKNkxt
4IpJ0a6Qw6ZqgsG7ZkElEE7lrZNc85CJdSdNnzrCvnGSu4RobYEcRF1zsKYUCxTIqK096Usjd9ul
YdD+DCZEhLKDW4YLZdVoaGKcFrJFmYgXxJv3WTdsYtDf9EVMhe8hO0UbMThMIAYJf3aPjYdn1YD9
nrTZ3ncSymDxC6yh6SLJoh1bJLmao/aqaPq9NRDOXg9fBXt9yqflg+fKeM0GhLXRxuqtm+y9beJ0
a34PAhnUCX4C6q3Kwtd8mG9nUIVxOz/GhJQsOxcPAaWNiaQVdlRipjQ72q+5CRtSQ9yIKqYKnmgm
BcjAKASb1iDhwtt3hTXdBzTp68JTQYX9YnCAQbviGRipsUtJRylCSYVvEojabPuhxb0D4LEFuej0
pMPAMa6r/YhFAcytKLe1Sf0ztBCahSnQ5XnERJOBS0ZX/0TUS2i1zq6uIfDa7m7mJziyFy/odIdt
XZl3Uj+GSfY4iTtA34A+dWrpPsnCGRoZi1iRiTARgAMgBvKiXAcjs29LTGrrFiuzbp9S+sRoBss1
/Yl6ATwu3erkRAd1X+1iECMmfs19bZJYhYzj2Rgy/SBk9GoXc0nSff9V0r7Qi2atxS25qNo7WcWX
sicreYbUMlUHh8A+khy9b7EPqHLn1XCgKCFVyahvjUiDMToLZqLS5JQ7B69dabdbsq0ijiHOpc44
GsfIXPGOAs62403WDE9DS4CJxC9SmLj+44q461EQRBK4bx6WGjLWjPGSbsUNFWRr4cP03IjZGld9
C86t8PMlSIbNZFpf2XyjYxApvi7Lu6bVOFz79bACjumvQCja8IemXR3Q23OBVqm15rprkgGmRw9M
h9WKLpe5MQQhFlrsbJ0R+gtz6WOSS3Q1ZrtJo2hLdFXEYWb6ZnbuzdS0V37u3lgc0p/tapy5hb1w
F5QEuFGmQXzZlXuUvVgNolNhA0KWaLahEGjamgDOwfpae4Q6QVhpIN5ZxNvRrssbWaB9wks2I5es
W4do5GIfdERtqmh0rAurvpqUMG3VI9q4akXy5jMoEifP3kY8CK6xjer8TRsmXG9k+bJYt8MhSN7L
EHNeQ0NTfUAvaelZqwbyIiE93hdkhogEQqoTrX9RFrm3q01nkbfaMy2zLCxPCCgPNCtJAHK1fBXR
A+wLa1VJkjpAzx+7B6tJ0CBXVb0tZRKQEPof7J3ZkttIlm2/CGmO0YFXEpzJmEMxvMBCoRDmecbX
3wVVlbWCihbtdr/2S1mWKVMgQcD9+Dl7rz0Rb0zS8jpM3k3Y6S4N/b2m2tfKAGrMDs0ePcjQbmHA
rWxF56efSrAv6nDfRCjTI61fTzB1l2Ytl0FjFqt6uCf14FlCh3Vrw/HueROX5AJZq7Ztn3W1v8/Z
nbZO+CAK3Vghdrmxk4llqWYW1OfgyRt1j5bIN6InldR4Fs94UauhBqLf6NfJd4j3lEeeLFfYRTa+
vVMGWzuaJoCRFIBTQKbEMh3Ft4BYAdJVcLfHg+YiWix2jW1+5HWcA0VP89nuRR8IigLdW2RMRrWT
A0dvXY8qlxbuzjEYfxSJlQMyo0jwYWWrPrSAOsoPGBYAMaJO7ge+ndd6bmfnHwaLEtPYmMhkxKDL
IYCQEjaYLxkdgp+SHs3BIf+WkWtjcOcXOU06JmbRa9OMD/Or1OT9B2UY0swIzIyS78xeWVQJUxMU
7/nCkC0S+LYmv7nUGZrJt0C8FE6+cwJi3/QxepFDPm0MPcXpXjHOtNxQakzZs+WQADKfrHCTZ5Gx
BHK9RneP58JZykaNd0XSL3/RIxTZV4eegape66uaMoTmubrKhPqTEzPWJim4UeoPdQKhODF1kRRz
ll05az1rjgbhY0vOMJNbeawmRore0SBTOqi5D3q3bKbkTQjSNEj5XMgKR5Ld3HkNsuQqgjGUtuW9
WTsvZlTe1sRTbrUaB/jUs1fh9j+aRhVft+a71nbRUsZo4gKme84ASxHH5ywcYCaUkBJupc6r3xHJ
alv8tuJOT2WzEAUAlzS7Ciqgh2Mz/swn0nzxgKjHsFcfvbYj4C4idI4JXO41xkG2zbcatleZ6tsk
4iBb9g9BhdbXyqK3qCNbyTYtVni7boHMihsD2QGg2hNwezrI+EyhKxnf/NBeBgQUdqTMOow0mHRV
qSoXSfVTH7pDoGBricPuKinjxzGCrNgrZGu1RNzC35LrfB1IO1zkdXgb0e5VJcaxWqB1gASzE1W1
D50qpSQDazm2ys4J9YeihArOZHLpgK+MjkTHPBQj/pbGKvYd2kP8t+ZWcFuyDhNCWtyC6XkO7T2/
IsfipDwNoXPDbvfsVdBE0PUlbK3a0ujxQhiTRhJj/I4264QkjF70GLlDgANfdWzhjr04NR5UFxGu
W8Ggsz45pCkxmNc+tGRACkL5xWZwnGrvGBnGQbPJVtPU8knJcnSA6atpejT/UxsaXlHdtAG88Cr/
aQ1PlecN0BZiwgrpVseQJej1V6s4bonUEvw/CQqKXYiVGZyFEmEiRqeGQ+ibiId3W6g1Avb4JzpC
Mvc61nmhhi7HQZ6dsvrh0Ho+9DPA3YYlhIa7W8wd4eQtaCwHcFjxPnXjjyT/XvYhlJFEj68QUW9C
OwdSKz2xbbvmVcosc/HyHvQO3HbOrrUxyvTDq0np6VZeI7835F4gK34dZwyWHtcvA0CeAs9rar5h
YumYIES81y1CY8uKroSKniY1QhP+YITj2LnzCY9Z4UxEph2Yq0Tpb/N6xNGbjz8iH2U29LRKYywa
ZrTS00J5qSJxBdQf1fm45FDlxkEAu88u1SVQ12UtsmjpaZG9no80bjZQRml0VR28AZyR9BdflNxw
I15QucqFKbNqZTOW18R0U5VgkKHjl2gIi3uzAQdN/fvQwXtfGloH5qsZb7ohQYGq4YDI1a1V7wu/
x15Zc6SJgsm1iGcIfArjMQrgqk33ei3ukZIrjJchttINBvgaUWAkJ01V8Yho/rU39A+h5r30Jike
dqPR1bKfRo0ZtW5Tt5Es890DGXVFkZy0CK5TjWa9gZaHmRhLo87ms0y+2YyTPObxS4blLwKs5C6X
0atkaD3p3U8h4k3FeG71Ujtsp4zKeXLFidc5X1J7PvpAiscZ7EF0WrcWmXbVOgVbRd68O2n4Gqn4
BJNr8jgZxlO2wKPrSQwryFxQcAvKgy3uSGh8Ro7p78y2jdYa4tKRI13LYVkR2fcoSowbkOm4HUjA
aibJzxVDH/X9AcQx5qBEcT6ygC2mUVFrG+BeAcis0tS/ztHmEmMMQMQgqhi01UTxuQqN0Eegkkwn
e0jhTUSCdQA2tMUKvxnlwMAGVh7z9SB1g569oByV+CFroYVUWXvwlZLuV/l99GR+MtR0fMibGduE
tFtEPjkWudhNaZcRiWyti74+WD2vEcjpcWM3dCXoF37LAkWByPNR8NDxwE5HSpXmGGbDsBuNYESx
GRQgDhk/12xknDu3KUOwVYU74rpYlqLtbkzCVZF8wHHtTqaSXBf+eFCYqWCYIajNIdoT5wQoxzkr
cGQJadLmrU9qRoZwX5poeFRiZriKGe3DbkY17vIye6gBMtWK/12JYhj5lbPzqU6wyhDs6SMpyck3
ciYyM7vsygpAgOqMOpaZkWxiPr8rTR9Be8Nc2AAfBG1WXZRU50RRyWfnA2zVTaZbIT+uuUnLCl6V
fPITWyzcwDlS772Fuv8jGChSTJGAqcqMjUesKvFwpFoAKTVaRKE60X5Iwq2nJOv1ZUHvat2pSXga
jIzoGkCYDKPYiEYsBPRBAhyLrXpn69tJ1D8EUuxNLxrscrJC2ANwzbcO2LyLxZACrvfiAHFZed8K
2u/gkmcrCCiqMPmIY5tOty6VQ4V3Jj/Qd7/1dfsx07qrNioNQg9RDeF5gwFsvjPFLng0lffSMcyF
kqScUQP7CHvL5gTt7IapuVYNMLYUbqsOxGcTFQ89sZy9rom97DMHXh+pmR4TYN02nENUVN49NXNG
4zito2OkMAhO8vFp8P1XKqx3IvasPSdWd6zzckleh9tBuGF2qgzEB+e40ZDrksWCAGsYNgMSGSx+
ozwScJ7vdBpPqQ0oj2P9e0V89TEa+0fR9upiGokMdxTPPQmfBVP3zbuqslr6C4obgnREy9wfhFbU
xzR39rS1NkVm7aam0F1k4J2s1Q3dGcrFiBc6aZtqPQqyZfWWk0JVb3TAezxZwOWVNoeQPFY7ryBE
g85Qp0cD9pFSc32vqAghS9+I8dySCcZF9eKHlvoH2yG6uwtUAzI8MYX/10v+u0x41uj+9zLhu/4t
+/H2eysZI+B/NMJ0fm2HXq0jEPVhjZW0av/dS7b/ofKbxcM4BwEuzOrh//SS1X+EySKAGlPnj219
/rP/9JK1f2wDETJ/RoCB6cyTzv+00T/NAf5rLvBJXkQexqeRm63OH46UIEkCt2XPH+VzMxngKguv
Ie+9GIx4ScQasSTBlXS+Nxjpln048aRDtFnixNh0ADjwfgHc4MhmtzBKzCZHejsS15A/QVOFCCiM
dAXHYD10frR0AiNbN3Z1E7R6RcJGWm1VaHQLE4q37RgNfz8dJWVEeZFu7QFTZ+wwVezLHNoINf+V
5gG2D+KDVLp3s5wUTFLtjxj4CgZ5n1MWm9gxwz4mlR4Cmk3xq2IocWB3vBiEMGrevhDd0dTsWasK
fKBpMAlk+EaMwV9lmkK2Jo5kU5Q72lQkq9fBwyBR3g5doq3jOn80nea+KZp7tdIZAfcPOSAQUnDr
D6E9KkqhL1rdQ8lbv/cqiS7O4NPEieZelk8DU04T7MPSWkrfm0MskSlWd0EQ4KnvOsQVyvdadvOO
D1QudcgOBBJaluatTRWdmkBEE3b/Kz2UjIZDmgTgx5vFWIfIYUBDsgkTDkmLhxFAQ1BYxMxd/6B3
RnSC4avIK1BrTkpAvKimuilg4iU06PuO3OkDwk7Ps6qlCraONhe1pINLzssjeNsK7MJMMgQmCEJ1
ig0WGqTIA6QUTqYkUr0UkdeTf8CG5AnUWXn8agCPwcInlJUzkd3RlNlSmwbQSEAM0QmU2CdUTuho
8G7MOH3rK5TUtU7GYD4eJIlZi9aO7CXe1EdSXejplAzsh2iXNbS9UYMyJK1St/FJrKB1V+2UTA9W
/ve+IvnX16JwqfIYjhOtlyaN115qjSdA9gvCzORmQJALx7YCDI3drG3VwB23huYnJCcN38AeVkei
5UY1usfKvDZnWtNkPJoVp4M5heLGSwnyAXe5aAfdRmxFwwJZh+tIHM2mrroKVBqX3CvPBYK2quT8
iAQbS41At+aQGJ05/pcJitBO7LO3FfwZCj4EBtnE0ShMSrEigAMJoRkfTFqqm46o15q4O05t+jbs
/JrZrHz2onw6qbXuWvGH1BHpJu2zl3YaGiW127QlDXhkTh0i6vin1H17GwUhU52J0zsi+Yz26mRY
2LrUn2oL523qkh9GGT4H9vRsZLCnLY3mdq18MyQbSTZ2S1Rx1wW2NqnTpNITYt0MhbnEoz2RYDnE
/oM2aiMnGbEWvbetMxy9wgmyJaFRm2EYEScgH8d1eYtLP1nUHUlQbWcsAABflSXGIFIbgKRBJDST
N8ciAYmKQaBVg1BfkN68sYoQCLuTZfuaiDzw0eYyZSdc0MBaWQWjYwTGPtoE5JAGXHO0H6/gDnXX
bGPwuI5yUFLy0JNuuCbXK1wmwv4otXo/gYk/yCl/0CSpXpjR091Qpvcl4WCR/hMEoUaHiDeoao1n
lI/fuq5NOBX739MKeKoMQlxOzU99MkeSXYwj5I5VZMbPZoAOvRM2HdmaMMbEL+9V+kzalD8OSvSa
+Zx3fcGsmCavOh/vq/rea14KndiVrE9PhKSRh8I0HP6VdcrgIpvJN9i0KcgX1jmjDotlQEzsMidS
Tfi9sawAI5M/lLtGbdzoSv5M5BRyMCN9lNSRqu5tbKTOy8og303KH2XeK0cOWcz8wQjAhGmZFILS
iROEu5XEd4rGNnTsp9CgVRIGIwFXHjpBLbjpnf5IwiCSNa97AqqlLZJ45tlL7OhqbtMLXsWhSrZZ
9dQHlHCF8daHdXsUiOiXpt2U66iKhw2pSVj9ZMhoLJYaLESeGD/5xgTqVfHtgnFJyuAxAFdeaP6C
RMWTHWu7qsrdNKPGttSnAL9lOeMaFALaa7+gUFRL1HZ6f3Tek4jFMAhUjTA08ZgFV2kBJKUm5mn3
qg4N+qpRh5eg7L2S6DM4KItmnmhNw/dIN9/rst6PFeoojjmbWvHWOOADt45pzAzarOrSoVq05Rym
ozYAOh3oFtCnkrTcFZqCKEUY80J43yiJShBvf0vpap6sYHznWLn0DFD3YTfdj72cw5FjQqRku0Nq
tdGkuBFBeVe38KD79Btd2B+jkMON9PXyVHnDuMRX769K3ctgisktrjHyD7zKWCs9D29Sw543VP7a
Ji/HYzXpsEsdcNktKAijYDksdNrBw0QWHt7M694zd2kA/i1z7OZAZBhRhNqwRZJeLyqrYbgYXkmv
6CGapAwDLaNc8S8SapDU4TbSyWKKSDNcRzTO8pywv9zWrsJcvrSVJJfE7C23Tc27wLNpW7DETma3
oSHcLwqr4wg359gG1UEKjuKRPzylIEIW2DtZqtTYVSy5VSfnkBk1Ea1p9dSS4LgYvEwcJjMeaGzt
zZTjTIjHoVayjzYYaqgpXrpITHnbx+G9kaOrMYbbArI2Ck8n2RQBlKVoTuvNnmU9KKybDQ2YhNyA
KesmVxIqYYzJLrc78nuw4E0J06juSi1oF3ESEy7WqYNS8afmOpHVhIIsRO6bReqaxtCw6INiX6lO
sE7pWIXXfq7fR+Ati7K4CgXk+ZQOgJfc+9RRAZsc+6x4HsPxAwj2xjaSa3TnN17HHD4exSoQfr3u
NcyNfvxdxt2DNnDoaTCfa8Ln3W3qH1RrjII5bSw0Dyd+2le3np+S1tdaT35Lt2KohpvU7N/DRHnx
/KR2TSyYLpoG9ozOCRcxu5GTMcXHk74xB5J/hpB1NQpZRE0eek3IcO5VkN9iTsjgUmMhavsD8uk6
9/Ln2HzssaWm4GMx1mrlzh/MapUghoEfUayF35or1KGQ4FdKbevPqePdkAVhL3IvOuWcHoFjl9+N
fJ0DDFrnuF3KrMH1CE0XIeEdQ8FmQXIUZ90AQk6l3ATleFegzltUuYTanrbvJWkYC2WSPS3/iRCx
MfoOm/d7j0aAE1BPVYfHZjo5NpVXkkxzn1t5BI3yToXrVe2BeOoOyb72s0oxGPjkjOr0ADpCg3It
N9iQesqXOHowvfh2hEHtB/o2HueDFnkezGMeo2zvqeZDUrJURrGlExtn71CDewsh9C1V/XdntEBB
6Qcnzl+kkW0rlMShQutQC81vZZU9dWpJ3IxhvWupErp1budr6FbBquujD3CgR0qoameFmD5pHQJj
DNsI6imUc7T4gKfKVaMq4U0i4RtkYXNnTA8DQc8rgW9pFOFLLAxychWxF3DAVnUJ35x47bvebgg7
zcRLp437jnCvR3Wkm2O1uXYY9GavZtO606ePXsfTOt4z22oxrV3Biw1gfCm0TXD7LbOyf0ai/5hT
zVpad4f+AmeKzi6foj2BDZBuypScPbCuGayEvZNrXD6ZkTY6gMyui9+CSkoUUzGVfdFMa0Yi7tgY
jtv0c6ZwkK2RkP9UAic5gByX/NjseKRFLtMOi84YSKhB9bwHuFNj03sF07qal/q13fTtxila6qJ2
ohpSrs2KexRoXBfMtlRT/IYG+LEZtQZEcFgaJP0RwBWG11jUaaHleuW2BunojkyIqB1LdSGMGPud
4vAClHHLWsr4eMAAgDpyXPu19zOqix00E4UhufgWxqN3O2QF+CpGnEHzlJUhS6cHThFxOqMSkh3V
omf+JGYKjloU7iC1AlIJxM4+bVy95WEvFUKeQE6/VL25z4l/hmHb/oimFzoX2Zi8Mh+484jtsINC
LuoJdnyLgF4l0y+zyTDw4WevRWvIRTsPn1jcegrpk6ql9BtYyjcj3oB1Fwo0kqMynga4oFDL2wZi
/jTHJDGjQMePRa6tVNz1GbGgKjGYOiOUqdNJr68IEMo1J0TfUkATULo10aW04sr+NAr95y+WqJ0p
6HBG2KOVZ3zUTqbtPJ7kGxGX71M++LuCGTa2ioAU+g7tCZ+scTNF2Silbuw0YdLa9epu3yShulRq
M32yTFtfxXXabDpL4DJtnae83XOiobsD5dxNAz1cosJKd4pai4VIi2ClC+9OV4YXj/AVl7U1IZ8+
K44hxYGKP6KpWekahghpkR8dtUg36U3XOyFTfvneJZTDfYEwkqlti3WRf3ICbgndThYGJOu7yoYK
CzMS77xVqd81QmpcM0qZHY/Dk8NCJgW5coxkmOjRGbS1b6WH/sdzrD1nBEgTw8M8sHH0aCM7fg/P
nr2labquena/prVR5aY9Pg4gh8YwHgsPS+gg3qMB4QO2+TpiL2OaSqJARjaKCkKVwmtV9AaTaJ0F
X3G6RcDG7VnZNa7CaEOyMQGscTUPJqu7rgULDWgeL/orO412aOdCwvP14agnBz0KdbCgWb8EUX7Q
+auqQtx0dgQgI8j7reWneGinuZok/oEH9okPS/iKBnG1j5F/MA+GZgQcRT91vb3FfgkQFUAMIawp
dEF08GZ2cqxhvBNAm8rMWeEodK7vwaemy2CIvgVNL3H7IGbWwGFbZLgaTXJVeUBOzQJtxtRwgsrG
YcnDg/oeKEzIgDVviivPhFITDQFTYcIcCo4hldfsa5SfZFhQ8zh6uEp5CFYemEveMOTqhisy7+Qp
4XUVESnicMYdp/ix72DK5hpKLzv96cU9KCPrrtLJ/ADhAO4hcuNO2jy6ae+qUtnCEscwl3aHQZDL
xrclXxJpvWjJtJrsh4kdb8FgmvaxxZjGSPyDWZPWkaRyxVGWY43KURv8Lb+6pt0AYjxMIFIOnjq9
9Vr3QYiUxVJHsgOUnR9OSzaCVhnpYrKym4nqRLE47/l592BqV5IVBmJx+VaHwz0hH8wOsYD3GZtK
o5XXdRzQRSwkkfVE/07EMRle05GynhpLnY0FPMuwUkv0H3F5YGe9xsqDuF/P21NqGnAJBwyk+psV
+te26rHxqiQLKGTeArx5jSnLJOlAbsPyoJps1ZKEjMQxoSX0w3MVk1vtGO//16D8a4NSnXt6/32D
8vSW/Ai7j/r3FuWv/+Rfalep/yMtqj/iKk3nN7Gr1P6xnF99QZqRsw72v8Su8h+VPiItSIFA1tFM
yR/9pz8p/sG6B14LP41JN8GyQEz+fzUoP7UnoRLBJOPyfBQiu2hR0gr93SNRB8SdKGkoXN2eNk1+
Swqc2+b35BwvOw95Xs6aXGzNpF3/do/+3Sn91Bmd/+LftPO/LsxoV50BDrOA/syFmMVgyrKuERQD
z84QrIRIj2Zg0qD0FwKoTEtuaIH0vwE4EKBKURCiqUjAxgGYHSoQkCkXPtFn2e+/boU+j4gsYXKL
57v++63IUH8xHCiFy6+zmIj5ms1aU6DvMw9oSa+4Wkoq6xDs05u/X1n78sqGZqBFhgam/kLh/ybZ
d0BOFgbrLLunuom1fZvK7YBTBKzhW9Lbj57yEyfnSfWNk88Um0D4vWUl27ZowN/7z9IYTyMZjaJw
G6IDbeeCt+nMpPnrpzIciTAbiTUw+7NnRGFXIsypFVDXmVjd62Kg2zm32xQ3HrNjS6zERObM32/K
rwfg/AExBb8HrDxBLXLmiyUXlMO8x1Xj2amdBitialb5eJMYz3nFjut065pi0xsO/7sLW2dPpuUo
TtgJKr2imzaTRtvZSprrRD5bJn2usF32xXBF/f+AgO2Co+SPl4K+CDdZtVSNRcHSzmxWWpQnnSA9
B0I2IX5jNGuklx71Sp0rF17AS5c6e9qtpiSdpeFSVQMh0A9XWjy6XqWsI472f7+jn0cgvFh8K94Z
zTIYx8xP0+cXqyvENIgwEL+gJ3B+kFoQeEyL9u+XUc8cJ+fXsc9+OLtrKcdMX7iTgRCA0jkyKY+n
9jBRnftopLKEqTHAxXYCYWw493+//h+vyfw1NXSthjRNbI5nd9Q0jGJgUs9rom5wK0B3x902+hvf
GgjXQRDO1VNs1n+/qjq7ET69J2eXPbu7AeZah244i8c+oUuoSLKZSeIyZ8naohGUq6RGYQdbFiFh
4ZdelvlL/XF1XegqDjtd13958H5buqxIJxZE57f15LOPGt/SZkfrcEWXYOUDYClICFGyNzt9jT58
q9mS+0bjtN5JXl9DJltFbVHPXlrKv/wpaKXjDZMafsyzJ8HicSxCGsJuXX+fHUZNAr5WMba0ITEV
Tfty2KnCA5zFaWYist0xwM7qs3A63xAwTP1tnqjjyZBO9ccLv9eXn40dXGcDZzh5vq45wejjymDH
nX8p/SXNn2hQu7TcNxrG8RBdP8poTxoYVTv8v81yIgF2zDlfcstIxoLB76+gtmnahcXnF+vg/LcE
3+bwoTTKj/MtmSnJQLwE29BIO2ngECXkuOmmb36hLXO7PXAcPaLgf+ChvsvH8YSahYZ3plQLB7eC
n5rbUcuOvKaP2gGH7fU0JcdLnPiv7h6wGLiZOjzBP+AFdulNHNtS4VaJspJ1s4ztbt04KNUR/8x3
ScYa6r9LD9SZqe7X0mJQjMFktn8VYJ+XMMuMRtDO3BofcUo9sB2k3n3et6u2jhgVQJl0OnJ5AlRm
9Q4dEARdPobjfYsuPdtf3QAiZeDjg5CFAjB/0t9fOKDFZt7RWQWXuR26Gv2bf2d5zSG01fcwfCMU
QOG6Fx7aPyoUFhnLQb1lAbriRD0vQr9dNSUEsMJ8MSHAdujhLAhxhevTL1J2RtrxrhLC7uYQEiDz
vnDpr9Y3KSRFgA5AV5VnX7hLOpKXVYfM3SmgLUZw1fgwRcGK8JlVIZ0diHfcgzurxBfKJzAIEv2f
fAICyTHMElGgnReGpRXbHlGok2tnJAtj/8jTEepQeGdYBOkBjBgOFc6n+eoxgVbK84Xrf/XwYeSU
OLskhbJ6dgeSMEgKMnEmdxrTbbMbv2lVsm1yZzHga5DpcOXYA+L6Hohuu+xyWi+oV+lvXvolvnoI
sO1x+MDJD73+7HMYaN1U2OzCNTx/o7fB3mRJlZNytNXgDhD3sU4S4ELpkaThS/dglkmcr00sPirv
PPJ+pjafH8BCit5sC3a5WZRbjmSh+1hMiMEy2kNcjK7jVTvo48x9vNUA/96iPzgoF56Er9496egG
Nn/WOZglnz+EnRaVyAhyIzeOsPA0XBW2RhQouc3AIFU+ic20LBvcv//+c9F3/tU5Cmpihn5gTjQ/
X1Vk5kB+J5VaSfzeXJNq6ACqNNnOZ5FeCS8UhjNx78/r8apzLCSlA2jt5+sFEYFFAIEpQsloAnVE
52MrmwOppWtTsR9mEpMwN5m67THxsb8dNd95UOL8Ri8ufZSvKjqyEqTBDz/naM1F7G/LDjIEshgd
dXIHA5EHM5UwvakL7WTX/h200Gu6HFdt/BC32XH0ot3f7/svLsUfN372qbLh8L+zTOj3q6uIO0Bq
kAabDrYboHjULagHKa3V9LbUhnffiI9eNQaoZo/CVt7GqPuOue7Cp/jirePVx9s6k4Qx7c9vxm/3
IMK6TEccqIVSYlJj2OK0a6dM3blVSqCdKyk1BYkeGUSoC5eev+DZDfh06bPnvYpx4o0p5Sv9JTIX
TdiywSqw8Mh5N0aqn7TJ3HeZfwrVcI+lu2jah8aBfxjqpypy7g0Y4xc+0RdvILcCBZhkIRCsx59v
RmxrmU9S+b8PSAODBifGImacMn4mT7Xv69Q6WY6/l3GD3aHeTUR81wa6JtKuPROm+hTdZiqfDXoB
Q4/thc/31Y9lS5opEmmZZllnny9Som4iVXwOEO7Xo03oYpO4PEhu7AQ/LX9ldTchbh2vvbhJfHll
m0vqOu0m9srPd8Yfdd/PqoyHtQruLBJG4sZbq0p9iInOk3BtPdksfw5V/f73r/xV1YhLmqA4jnZY
po2zr6wFoRUaCUF6Sppj5w2xy3XrvujX2KLhZlhgyKJbk/3bRCBV+5AMu+saUxbeom0o5kP8T4Rf
V4qGg7dT7vTNRGBtxLHg75/zq3MShAY2D3DcbGLnFBqFbDHNbr2RG7TQKwbNmYMftlRfHRG/xJMk
AlNycXV8mJF6uHyAIF96fr94fPG3E3+GeUubt9LPP9JUF1OcGJRRDVwfU6RbrLe3SGa33oiNaYRu
7Gl7gFiXytf5Nzh7kfGyzxeEqqr9sXOrCeJ2FAJsISHRuzS3xVtNinWCRN2y0AHr4y9K6FQqaMg8
QCUXq7gv9m9aanP56FC8/7F/YyxDGREUvKQVUK+WQOM0vnVK5Zj0CTDJg2YE7CUGGgl9m3HOGIfw
TvHbC0u69uXHgPNGJ1aXxO+cLelaPpGLaZtsKAw7DWiDFqEwkVq16HlNImKn8VGWAloL70/kv9Uw
0xPJGKHoDrYavbZwvlUgHyGS5wLRtnB+KNks6tAUPFcjiZLlhZLjq914bveqtIpplmrnxZ9JczaL
dcHjovv3JVKhmlms2ZQtCCrrhxWPgNsfoxgD9YDGe0FGSIDEKzbSQ6RfgXhZXniNvtgTTFWdUUD0
qTiEnO0JiLFwajk8SmrWIRtEbGel12RWIc9SywHMTvmGTOKgZvopnUGt9pC9BuPoWgmn18Q4NWQG
IYj4nzzhPF0GLzhq2j/26j4qOTL6PqVZ6KEXMCaxCI0Y1zCGV4WKpeStb/iQk1/cZsmwsP1464v0
54W780XtRLvBZA1GnkXn4ax2inPRj+XIYx6U6bbU06OtFzcyI6rL69bJfYR+jChWAlac4i2KbaQs
09GJ9V2CFWUwL61589XOX3uNxj5nB4sV+nw3Slqyf8hSQIUTVkDNulU62T+CRi41P13My02Ziwvb
wVeX1Dkjz83sGchxths0tS37WJvIHjNoliPvmbu2KfC9aLbPB3Ma0aWf/osi0dQhiuBu06iTf7UF
fyuQqsIpdCLg2YBU+RwEYkWO5ZY0EuKrOaf71TWKtFtfJUSm5+7Xtn/pFZ0f+fPbrLMHmtCo6TXJ
s65taduT2lR8AKAFODFi/2nAFaTOp+VYOUoz3hpWeJsbWNINYER5uyFZeiks9XZ4+fvz99X+wljI
FnOHizHG2cuZ56rWjYMyulmyLArHLUV3yGRyO9lXzrgl5calqXSpJvvq/tPwVFWDg9n8q3/e1LRQ
G5VEsrGG1F/OVF+rjbED/LvQS4lhlTEydZAATZh4wwVa1K/s3PNbb5EhMh/HYK/9cTR3AItbE1av
yGbG/LM37fu86Q510x86aW5nerVkUsLEhEoM9U9TXgcN3FFEwsiND4Vy8/cf4KseNBBP6Da0vSFY
/VGGOVZFYpJKK72L9qIL7gjMvkYOvRmS6nrObSLODgREusu0eKuG0wXq0p8PAMdEJknz0NACl3P2
+kVRL4bC537kZbv0eQ6mZG/63r3XBy9vsSAwsthe+MZ/1hZcEnk1664DDP38GyM7Ar0RoVVu8vpN
Y465qH0EcNahQpJg13uz8NearQAC0Q90hclsuVj7fvURkCBxZOWsxsT0bFe3aQG1XpKMNCbAqrHy
6sPTrPSZ22QJhkOb+z6Qdj7RoDbMbxEBdhduwp91xXwmsQxthsGzCZ29eCRwVImNfs2lG7eZi11J
3M6/+rrxdj6hIRXdTvus+FGi1UqRtAXBuPj7h/izT4B0kAkzYyPJQnTeoyMdk8hTJwf3kKbbuELj
68e3ZCYu6oIIQZbhv1/uz0JAm1037HK02Smn50fxt2WXGAUUQDqHw/nr2kPilvWwKXtrodKe+F9d
yjgrm2FH+kFVcCmNVI8ZHhoVN00WLgWc179f6YszP9+KkBpIlSiMIUB9/la5bqRmrXEp1Wt5bKtb
e5TrrsJmm5XsHrRE5pDUYqH4zEIjDS1Jbr5GlXWl+N7r3z/LV+8yalVUAyrPNp2fzx+FbgKeFRXl
Xhbmx8ypdxXSloAoqOCu6F6l769EfLHH98WrRPFE1BolOkfs8wWkzms5THAq3Zp4yQYXZqz7YAiU
Y2ngqGm9ddWE2055Knh8wbeilfMe//61/6wgWEoYjuCsnddRcfZc5ZzSVbzYQDxXFmg9XLhgXp57
7alh+7LHi9/4i1cXHdocqUhvFQWE+fk2G3VZhUgIB9dDqZnJYC9z796I6LR9BIw0FENfj5C0Ysd+
qCwwAHp2p5WXpt1f/NZ8a84jfGFGaeejF1l3lt7nSu8CPFkJ3UcXhOEqiVAywtMtuwUhmC/M1i5E
QX+xZLBgqvY8iaJ4Oq8XspJgGD0qe9ekHaIzJyzBu1dgmbIaqjG217//tF99S/oi7BHccQvk8+db
3eWON9bOgJ/HTtwQTD8hqKvWMl3AjiiPDzkzW7WML+1QfxYoKPJwB7Ivw4ejMvp8WcSItCgipGMd
M6P2/3F2ZsttG9G6fiJUYR5uSVAUqcmW5Ek3KDtOMM8znn5/rdTZWwRQxIlTiZOqXDS70b169Vr/
MLyaQ7SfovhIsgahXpbhSSDEEFLIr/8gSKJoR6XKoeyAjclsxo6V6nBI9N41Q7JtFe1gcGECRa4H
8Ub7e21xEWPG+YR3B43F2bnJkKaBC+Gh4gPgNodVJHFyZDk81dNwE+XeIehxNgiGjYxjLWICVkCu
T3ir8CycXX2VA1QfDHHvOvrfXoduEuSCsiwPiFG/IVuPMclPLezcxPKPQeq89Ap4FsV+vb6z1oIG
iAkRs4St7jwJmco69PUciTU/CY5BDj3X0CDeY+lTdbCcpENjbhVVVtdbB9IgTqw4s5e7SsXNYACH
2CPZO7o+vdnCqDFA+Bzp2Jcgt2mB60zajZtwJb9UVS54TQflbrO1ZhuqN5HLohEPDNJJXbvzsGlX
6lsPr15E2mNRm48LiKDOfdKRAYRqffrvC43Ul0rOxxZTBWrt4tbvoJXFKgs9et2tvMcw6zRmwU3W
+K55N/TaxtldC1DUFR0yK7AVi7iIQ07dVHZLgCqDQxm0+zjCClH+EqQUZWi4XJ/cEnNERVnI4sN2
QmEShfHL2ZlGgLKGIXNcB1QTSuu2/FuZzJ/UcFuMMceYJMf53Jvqxk2/2L1IKxtc9WxdiMrvUMCL
RQXbbHk5iKNKUfZCQTiLet6KKOTB8UWOCAnTrYRVxLyLh9P7kLaOLR9VEx6MlzM1ej9stXKUXWAR
xU5Nq6OUD3dOnjym9BgKG/f5cqrccoD9Mw5bUJm5cq74opgiwoZ+76xz91wOL5ehHJg95QFJRi5A
jX6Uj46DnAWaWPgLmek/41D/cmxUGu1jnErf4ObDp1T2sCVVSpTGXZgM39TO213fAO9xYr4s4M34
9pQTLDBLl7+rlsy4J46A4VGd30EivWC8N7bNrRF4aFpKkGhASY+uIpyOHBuT8GifqdETdF579y1I
jk7yNemSe7sPPquO/Jcle6h/K/i8WXBNaeF5Mjcdqu/dro71M+zEY+BZ5yz1D9yXW/2bxeFhkbGo
4iNTh1EUZxahWj9CGrABtFBHPbZnoEbSyc3qHqm8xDVQXru+eKsfVZQ/RAIpyl+zPdXolTnKciW7
UaM/lFV/E04/sQ0U3XLRJIXFfdK64TFLXhOUYQbEQXqgA5WwZRn8VyRevyamspHhLOunYhFAmZLd
0M6U1dm16IfIALcDixDLrzB1ZQct0vSeX3+HnFii9sfGxyc6186mpz1k/WEo24MCxnKrbrpIM8Xv
0Gjg8zgH0jgP3BJaVU3j0Twv8NRVgPAXdfoA++IXwfTglVB9ze7OMUJcoOwvXQ3SBvOeMt0I33Mh
9/eDB4ZBxpQU9w9cRy43uNa0Xa8YAssJ+QAzsn2ZR/fGeIPZbLZTFf8LbIVn9KzOjV9gQCN9Lkzu
bQrx3tgdmoE+DQ+QtsCq0HKeYTlh9m4+o3P98BPdzy+VQRulszcyG1WkELNTKbAP3LEs3xJ9Ygxp
gQA9a0cd4c5nD6HMa3wJ9PBbVdeUWuMMZ1Ps5juatAiPAfqLhFwZsvgoF9K8BBYw2Pca5maQLm+r
vP2VtGgTJjB1q8mDtJZIn1ARCmhMbASUZdcJqACKwlgcUJOTiXeX6+1rBaoJCQ1B3U73aWn/sJSD
pBQP2M3vtCb+kcPZEUKlDvzfMJRfK30TuyNi1uXqWegYA51B2cK2eGBc/oSxjFErym1Rn5O+qA0X
NnRGr61Oad//qvHzbuP7XrsfsvCO1kfcBFsF2uVdQ15GmYBwCt1g0X0yO8gqqUaHMBz1Fxu03ZTd
o1H7GPffbMjN0PhhGrl6ZP6+HpCW1yrjcvhJ0BSx2Wd7vQmsWpc7Jh6o+kPd0IkMpPvY/NVgMCeq
3wi7buzUZQLBpSFAWZRgNXMJU2n6GPskPaLBF6h/Nepwb5fyZ93LPgUolxbyPp/6J3zab0cTlun1
2a5sNcZmXLYbQd+Y36meX+CQbNECUX3vd8PdpcOghlFX7hMT1BbA5bZVT1EQf9Z6btGm+c1j+OfG
j1j91uSmnFSLTz3fbGUUt72dOihw4gJqojNUYpgyNs6z8eAFLb4nzSm/M4r4+fq44lPO9ziXHOAY
NGBgDc2O2SgpkqF51ui2FVGUtmKj4p9l/QQKcHN9pNVPDBZFKP6TIS5aPBCscA0XfeTeA0xq1eA/
LKf4lelPWMKCNN2FneTaefAj68If18deXuikJMjJoCdD+qTNK+2+FzdDM3GQfCNxR40eekNaofwj
C0ni0tzIvcXNuFhTh9sc1BE35/xhJ6GhI+kOIR4dxaOgI5SUrNO6vXPgmIlWHrjvh3YLZLZ2aIlX
1PTZwsuXnJZFw6RMHNoIOZnEUv7KJPUnqtHE2a+Fp7iIJ0Z9/T0YklsTvWAf64emB442YKaNjrdS
P0Eqmfat7Gycr7XFF76itJqweFHmVYRYwoFaj3vwAzQY+r556ns8kMtHg/y5bbfKUmuLD6qCy86k
eECWfBm0g04bwyGjj2bl/QnkD2n6Q+EVN7kj3QJWgmUenEpwL9c32FoMoanLi0AVEHZK+pfDDuxm
WZbYYcgCnhGfRuk4cIcRGmRoCPKH/W2IvFs9bCgVTeUnBMuo54cbh3ntiIFgIV0iSREnbTb5lB5d
6TUyLYUqeDFS/+/Kf4NI/TkdoxtLQ+wPD+DIRPnMVP/aWICVdacKaBC9qORri/rnGFGoqaOITY/6
fQ9BVxPCZbCgMJPwEYxJzAGHTu+bwLp7afKWl83fg4xme4MCnzTdB3V08nvj3hw+CXrOxq9bVLIE
CIDiDvAFTIZ4LF5+nhzc0ZQ57EEAYHDed30X/91xw+Fk0zwNVnFOQ2mnmngVGBliPrKz5eS+cghA
b2g8kmm2gUmcXalyhRqsmSOwXKcyOsf27z6mvz7dcM8e4kna2AgrUZ2bm0IHsE8ZxPxsN5adN+Af
QTfL180vhtGcknh4lCLlTY2UrTKWuox2tI8o5ojwCnNgNlYAwLmvhWhko3wqtOBeAC19NTwX6A/n
UOuJSa6GqnFQfQF2aSPZd/3brm08+HAOcR3yH+Cxy08bFWGe1j5vy7rUbwPK3EOlHycUur2xdON6
eGzyG40+w/VRV76nyogoP/EXTY/ZrHXIwWhjjINbUvT1pvDQtNNRiYxzgURWCJb9+nArk8SyDhgv
T3cqSPODPdh2aEsF/LEhrZ+QMu6NF02CLez3d4P6w8OxfJicP8jJ3ql1NFH4e7FnJb8Gxli2gxtE
/kOrIMwbSK9S1z9UKRrXJ095NhOglVm4ZcWzOlvYAlS6uS4ce/b+NrO+66qAXpKGyszUfh+K85Qp
7uDrtwU2eQGkiT9LQal2w8aBx0G6P28beXqrTZLGRvJxJ46nk4fmWtdCOUZbOz5V3rd2krAkaDY+
7cq9rVJHAmTG+eHOmkWGXqkarUDt3TX76Bxo2lmjmF5M9osyodsWxztJN3bXd9PaPaHqVBxswaWh
wDFr3ShmiiDG0I1urEZnT/aPjIcrq4a4DqwMOOBmpN9o4e9YCz5fH3p1th9Gns120ORUKkwCccQD
NJq+2XTohAImdtsDLp65twUyWTuovGOwpYH0YpLiXoaHwbdSz+xpcRtdTxUFRdy8Rty/uolMLiZt
I41fCbzU9G1ABMLQblHlDcdKCWW8HVzAZnuEJG5KMJ2DhNBMe7y+kO/bcZZlUga0YQZi/WVTWb6c
WDgERqbCJnLRqz7KwTjtodjhvYZny1CFSMtVI2IwKFYZyXBvwKM3JfVcGphPBFV3q7TFP0OBCESR
24d4LLDXnv5zk4wcGMQgaDfCJKFytvSdocSZMbIYkaqdyb+PoM+PHuUSuME3cEU3LoLVXS2QRLTl
QBFb8yDZRVOYJAJO5Ef+TWjgEy1nb1GfvSnV/WDSmA1u6unrNPCGu/4t1jY13WbuHl5uKkDZy0+h
2mmJVXVIhmthxk4ZeiBshBNgBrM8hFJ/U8Ozuj7kWohEZZOLV9cpjwjHp4+V726y9d5zYJ5qXb9T
RyAxBdY19GHHt2HAhbycblPImtcHXZunCe0cqqZCqXdeF/BLJI8MQCvoyuY7xU5uY714SjSkXVRv
b7fDo8UHvj7k6kcVQCWqQKa+LGFVZYNussH5bWJQ0TF0ROosUksxZvim+MhsRVDtrIqNbG8MvbbE
gLPA/YJH4l01+6pT1ka+PjkDYQrVvwacqiHaY/gw6YiWR9+FJoVnbHQ01gIIPRT4csgKUGycx0fs
jCyU1MCiFOFZFH7JrnYxLhh/0GJl+/BSgXr6TlqcpzDD1EZtojFUn4NtBlGVocPvU2tRa28j6q8u
JQNRYIAiCeLwcrcmVd9HA+Ji71ABGd5o0fZ34iU6yg3KMzpfz/8+altp8NqrTOXR+b/jzmKkX6Ty
hMoaGza6T/IfkolKqWzvtOhp1Dk2KdDS7G6E7ps+Cf7h9a27elo0qucy+fGSfYbaqhzZSNe7ZYfR
Q9Qf6sa5j6P8PmifVUyQWzqt10dcPyyAPwTTbAWWgICVN3Utt2s3Ckl3JTxKsY8mRfWU9P4psDQ8
FrpD7WVvWvFH6SLFa/AC4tlBVLr8yFNcI8PSVVQNezjU0Q2WRqhLT8f4lNrJvkW3LXqAaLrxtFvS
KMQ2plsDcBie06JQrEk4gQUZCLJCw66w4/E7ThiheBrW7eWD5CG6prbqg5Gqfxl0K/ygPQ1J6orO
xdhmCMGP3rHrk4d+CFy7x82DtxJS5JaOGRIaOZg+ute/0tq+gJdEYZVtAedltk5BWY5qAvHItazp
WGDEYKAE1039EQW3TwYueOoWEXN1RLqGAldtiTb45ZfxQbM7Dor+rowxuDKhCwybviETMLo3ncER
atuoRq1lXVTMHT4MzXYujMsRa22o8QuqiZ0wL/VKflSws7dG6zUIlVtvcxOsThBBFqxEDVCE8x6R
rWtT3+s9tfDQOLdNe3Kq7L5LyifjaGTxwTfLjTxvdX6cMMaiNQZ/53J+VTM5Vpgwv8pBCxOht7Td
C3GGbHpKpi2Q5Fr0JKFE30SoYS8g+hSvI6hAbJgAQ+pKaU7oYe4i82ddq0BxnmScVvBl+4PbT2xO
0eimgTS/HTyvSSK/rfiCBrR01X8OqtCVY3mnePIhz5xdWmGEDg3p+uFYm6tNtZCvSNuDIHa5sIZH
27EOGDYdw0NYxp8lIC9BP2KAatxmcfIGscRMvY1QvXpRAGUjlNBrock3u3anMfKNWGHYsFX3RX2I
/F/J9KKoMAZhqUNepOvRJdZOSFM3wx+kVQ4JlY7vq3jfz+aclVmMRDUXcfFXPxk3ve4TChxq1GAn
hXfYsMXKX1tkTESJ0jRWl7DfIk10tdGxpBGg20oi14huqSU9lLJ2TqUvQ2ztBuOP0nNKUTKvIvaV
Oc8egW/Ag/aBZSqoiUcqFBdQxileGnKQuJOM7GySvCn23+mU/PceMpnyh6HFcf4AuY3TupHGjhWe
4ANhsIiFuzuOR2TYD4kV87VNbEgODXmQ5p9iCas2qHfXN/YSgCSydZJ1UIOwfxaCUbbRIZUaaExf
xsnF186Gl554bltvsWBYkNlWX5rJ/4R12cZbYTUtoAAv6EdCqmqeVI561UATAxmaW49x3qJuMnyt
WvlbiakggIxzBiTYwVtmR/j8tjFtEennz1QHTD3dRG0NGVQoJAaTD/Rj9F6yEZcV2EUi9fNl74tS
fKOf+xTh/qr9HiaEbmXz9xjW8BGqjT2wckUQqQX26r2GNs9ORlymYpQCgUIbdCFqGjPo4ma+d1s6
yT6kR1+UWxislVyeIUmJRG8N6qT4SR92neyoOGZJEwk2+cYQe/dOm+2axyirbzcWWVw3s0Wm+AmF
RHSc5IXQQuK3jpNWVOpkC6qol/D4n9DmlnYTkie+VBzVoXRNxA0SZO83xtZWxwYnIvpOFO1mV33o
SJCzCoVZYmxQpsYZ6NluaM59If89DParM/7OQ/+U2MEzaKnPTVfcePav6z9idaUpgghUlNA4mZ1v
x4yUiSoX4Gsl+I6gDp5LeRc/6pL2z/WBVneR6NGiq6FzN87uiSa1cWgxiWG57nW4HbHinZNgwRq7
dYOQKgnwTjMBEF4fdh6wBQxCpDf8KbDW81sxqRTV9ka1Qy5EPorqhmeCe0m6g27F+0KJjiPCTTIp
1vVhF9fiv+NadOUtZJ0WIkWpbLS2HsmoRTThwRd8+TDY+yXmeCVAKLwmx/JVOtbA+rGCQG3O2Npc
8+ghfoBNaYVbGREZZ56FVHIPL7LTOtdE6LfOH3M8pCQp3CMVjJbpq3nKyniHCuRhionoChYNyWcT
FMH1dZh/9fdfwS8AvckGW5TaqlBGRzlENKM0+4MESjjhiqgwxqnr/qSUxk1J5eX6kIuY/T4mxBjb
5CnFi0qszIfg0WuIdecV9iBRHJ4FZnU09krs39FHwjPg1o6+8F3QDf6vCdi/4zqUsThGMlyOy3Gn
saJJqbLiA0IW2hQcJlQ3a01BF9V7FGJ+QoSKt9JGujk/we/Dwrxik5sU0RRxAj5O1yv9zAKx6aqV
cRZyhi2a8E39K8CQZWNlxQw+BksxFIUImJ2MtCyxYMuB1Xcyovqipq6DHSd2GkdkF14F5TRXf+e9
fJfGqDbp1ZPW1/dxuVm7ncfrf38CxH8McyAezWu3UhNXlTb2vZv99uMeYe7iE4a5IHPlV7V9UQuz
3uX6gxZ83Zj6PFa/j0uJkn6VRk5vzMIX21QPswpUsI9zbBSnuz4padQl93LzY4qcI+2CvYyAo0H/
3Ky6A6XSPe+DjVO9Fs14Gf7vr5hF6xjTG1wp6v6dVP/OZiinYx73pzxHhB1IhhDtE9C5jdmvrjrl
CVJBcu1F8I7hfBfagF2viJ4xQFShG1YNOjCf5iZP4zt6XLtAGo5ykm1supUpazRIqezRhVjWRuRC
qvvYALRpyMOualDGDPc7OdNuHfPVwMWGxGWjFiQWcbbLGVHguIBwAWKbJR+TVcdkhEHvJiOgqkl/
wKYnRflpspwDXhcb4Wp1NBSGTIUh6SzNokZL8id5BV0HIYo49Aic6Wh2ZPel/LVwtsirq4sJGlSj
sgY6bQGlD9Ui8H1CY6u2J/GEKRv/MKDBDwgB+U/kTr3yu40b4fX9I5piixVFXJLKN49wCk6XIQpH
EXp4pcQtAEI3VoxTnSt8uHbjdKxFfvAbovAsIJDvyrcfQ2EkKY01yWbn6rF/807LQEGntMJzHPEw
NUCGGQ2ujBJTljY+4+rKItOkgxlY4Rl5YzTlRez8G/y99k0IRGF8fg9nLWWysQ2PINwS1Fy5Xelg
cMsj7EH9bt53lRxf6gD/9a5gvcNLRmf/FZenE7wmgZ11/iirEJJovPNR64PbNCtHp6Yt514V926j
dQcjz3FH1m7LMP8UDfeNjjWHchSiniE3vRW3JFiIUOa3WWltdKxWZ/7hd8xOzWAHaPKryb+siSz7
rg1fA8W/iZqvQ+b20WbbdyX8IzEg7jwMWZZ1wCirSNTxbiB1Gu5EHbADOCCg3PFeUoxPOd7qTZAe
Ix1cKbJUWOh+iU11a3+v3L/Auek7C5mDJVCtK3rfgCvSuU0UHjMDc1nbQCLePKi55E5GhmsqVipk
1wgXYyvmtX+QTfMD4B8B7JVtnoOXB5mUFpZFRzpnwRLxpR4BDh7f9V5WvoVIxgq3qszeih5rR0tA
6UH/iILaPHrYha+XOGt1roYrs3gQ4uLT2MdRY/QU8PBD3E8bOdWiRcx1z5NIA5KFQRfGfLN9Pqll
LUcdtw7tyU9jzlusui3xg5LCfud1GHO8UM7fJ2jhJRZW5d1ONocjmhCHwLKxLn6wq8mFpLSx6xeV
kPefBUOVbBrULXC1y/W3cXo1ktDAsreFWGCfSvWpje70rtsVWGgNvGjkN8FoFJpI10P42oHT/m/k
OR9aziMlMUOSW9E1FST30v/bC38F6ptPgU/Cyuv6eKuxnFSLdzk9emNxCweZEiL7MvB+CfVbrb8T
umNtz/MJ98AmePbGb2i97Np0iz65dh9Ta8KREWUrwRa6XGKE+0Oc6TrMBVsQ3EhqCZBHSEqF0cCz
Ens31+e5Opypo9DEiRbvpMvhvDbConRoOgqKxl6T2n2O7JqjfjayZFe0W/Xw1dGg/BrASUnl51Dp
2K9StUXK002j4Cg16JEZ6hn9KcDDJB+K83x9cmsnV+xVILvij3m4sMYyV8eUTZN1dJ8h3opextj8
gDCAVVG49w3UBYut+vvqKQH8L8IUQZK4cbmmUVtXOPgpHVivG1979RA+CX47gcEzVzpwK6Gwd5T1
41A7/7VcKM6nQf8Osg206kW/AQeQCgU6zmcvU3dXdDxi0IOj2jBF3r32NtQ4QzT6vrS3RARWjidp
OfUyMKSIXssiA/vwCCS/0bWsRgnQV7NdbEgYNQXnWi4BOCi7ptbPggFw/eOu7CW+KUVwngRCYltc
mR+GtMsmtNUSmq2hlPsW5pCKB3PQ3MeS6Xr61t23spUAQXPzgi8DIzsPyJmvD3WTGS2GHDThAnDo
Ir3AoVvoZGlHmmX7Vkk2prg6KLo2PLjQVSFJv5yi1cbp6ID2ch8sqzmoIcUSlI18nvLVgDKhVN78
vr6ma1GPlth7L4OGHJWEyxErq5sGMpsOTNGpM38JyG/AVaIFOWJcr5H82lo4W8q7PxkWai9tFHgG
i2Dr+XqnDT4nRu6IQHTBBajB65P7IfomJXc0qzAS7e8s8z/X9jkx6D3SQFJsuEILfVMnshsJS+fO
VdTJFbrZleeqfXekfHAaIxxl653zo+nKYxNvkQ3W4gTvDiF7zy0vL2IvytH2hAsii41yjUhmuxh/
R+2bI6UHGPZw0wZemq8RKELUSf974NcppFAOtVTAXnOkptRog1rpMaG4ig+Klp25Ye8QU+5UIDLx
lkjP6sai+mpDqxBMyfm1Zse+g21OwfsERnGBd7vtg9iGEaVMT1H8G2KHEo7Hqd/kN4sdO3v7iY69
JW4cQ/CNL3e0MXa9D8cXNn6OlayP28YknDRCfLiTHT17oeeN5steBCkLFbc/2NlgcMFBAb5i/rO7
gJrFYEpVxc7WjL248cIexBcJvBF8A2OC5B4mQZF/gCy5UUZYqBSIrf1xaBGzPwRINTNZcCCprhAK
Dapm79g/eiy9jBpZ5aY8D/LJBGWHTVxLhqO1dzqcvY3pi2xlsfpoMHInEVegpV3+htFpy1LHtchN
kaMykQjIpezYhTc6Itp6GILrcYP0LBAmZmSezdL+0ubeSdiNXf8ha5FUCGmj+kEpnkrl5e9QoH91
hZ63bhJ1n3Oru7F5Nw7jre1MOEqn92GJ6YRUbE1/pW4FrJ5KAPR6qnbzB/KgaXGSOU2LFKB6lrH0
bOH9/pPjKqY7mK1w7OWgOU3xVhgXWdts2dnqFP8NIVxAW+lyukCbYnBqLfbOrXHbaBAnIJCW5ovv
m7dhuGvY8z9Ts9kPdXKbylsV4bXDfjH8bOdpTa6UkYmtzhgbZ7kAHA2NxAGCJ1c3Tv80tlxibb0r
Qa1d/8zvtfXlxEUnSbyVoYJfTjwuHKvoawpmIcCDIoPsyUU5wRUpD0IULYzRaZWkG0Brh7B47V9S
6TNGgBtpmNhM8x8hej0UwyGtsOsvf0QSduFURV7rDtFP2/4nSMx9mlKQ2IwuYh0XA6lCIp0qDE3E
2TrbYS/HDo51rsRnFuLwnheeawSaVCvYiUNlcMw2VnhtaymQpVSwy5ymOSpbyiqZjCTqXAcfPGMw
dkJaBgb4bTfar/33YW9VWHvruz6KbsnfXjaGXzlRSK5ovMN5szgLYx47Rts3STjIsdQf0Hv3R+c5
z2sYziXiVOhD2xX/IWn4e5ubg69EEQAuZAsQHHiWz98TuCHDTukYvOyC70GNI64U/RjC7LNVOs8C
PdzE2aGb8OyUcGB1mrs0de6VCuvVSaFcbeBp0dwFjl7ttfYZ0b6tcLNMianBQTKBjCBedIv9UPp6
31UeJtR8BlvfW+iVxnVw9PBLaLFBnnTjpWuyN8+DW2PaL1gZ8f/+KpLpsfGlryL80mLZOA3LTUra
LMSWaBFBJZxfATJU73TQ1Nqt8h8tQaAP+hsUifz0TbXic5TGWzFgdUCwo+BURFFyTpHoR/aoowy1
kD8IlR/WS1cbO4FsNLLPnboXEnUkH+60A2u/oweMApZoCHf41d62PlAK7seNXasvDqp4OvzfT5pf
P7SzQ6/va7eodUjBuKarLW9f5AdKY2fjb5XW5Ymn/7OP0YT5HaN13H4F8y693fgly/MDaBhsAzB7
ihoLfVQ/npTCbBT8JAtjFyFfXRfYvGf8ihrNlRBJn7w41R5Wlf2WEvRKvivG1sC4iscM/1zGxSab
TKlpsE1NsidD/tR29ygSKPZNFSrkBoirBfdZ+LfkbNHEl8cWBWpqOSSe0NQXBTwf9LeeTE3lOk60
s5AjrXKqYxXz755K4Rjk85TrP2+s9HIbMirtOrAGtB0W3mpgwEyl1tPKtcN/vdWaFKQrsPBeu4m1
W8PD91nHi4dd8P9IBz2CDppT461KOC8hIvhYjTZb19MKNoDygGDNA9wCdTmHQOqyBF/N8ytXIvks
U4rJQf9umzR0/lk8fEzCuhjXyuPb9y6N9WNjcZYHggcMaCpY3YSpRV9+bCRjVEMHki+wrrCBZ3GO
kCnJ38RPSZG96DDvVkJj51HJF3mSgHZJ2aZOmnhBX96gBjBX7OcITCTnxixRcuKq6esSf95Ipq1a
v1bJTwSvabCWu0aIgvu7hpD1EsUH3fnB7rm+DMt4zehERCEVQYCYI5tUuU28IrYrNzABllHYRE10
qB4tLduFQCWuD7aSGzEaMuBcYEC6gBtdHr9Ejv1iDMOarY/ZMKi1XKcTxb9tfzw2uGY5yll6qHzK
GhVq2smtYiX36KhvBcNlemRAThQgBYpy9Dhnv8M2Rj3PR/iHb0E8fZKg9eYoOFQWwGYUO4XTkEAR
OPCjRApjoeHcedKhS2hmte4/G4sicrHZBuBXUD8SiFXcbmYbwM6MNPZiv3Q1KtpAkXf1owJMNE2+
2v7fVhHv8rLcJbwWi5PfIqLf7tRdtGn6sUyqWJIPv0LEkg9PNYzCuX9H3h91ez8mMQjdt258Zme+
VEjqZp8rG6inZLiSHrlpV29sw5X4KKhvADgoHiKAIQ7rh9HHDBPYTrEKGN3VXpR8dOxcRRstDY29
iqYzCd+Np365vvSro+o08Uxkp6ioiTX5MGo6+lGWN0bhBuExGVDa4eMLETDh6FNBcJSQrK3MjW7+
yqOYcguFLQYUfaw5LMkuOgl8ArHPtr6Xt/6vMHbD4Ox04y6sCoTHfo/FbTw9x5iOtYq1sdBrRxA0
GKUI7iOIz/PnCfeP4UuacHO2QYDxLhleDf1NXAHiPTjWdO8KbE6St55G/Ggi9yqUzHm0XV/61VVg
rwP6Iwovb4Ae0HioRUn1DqQRTbym22fcwvBO9kI9WIDExAUpGnnoyLsFGplRtVUof68mzg8f/Boa
STo30kIgKnISzNyHsHJzLKYl51wAYAHInH0qoicLMr/p3Vr9X3ks7cBpokb7NY7rfTo+Nm+mtO81
a1eGr0UyAHzZ+lIrlzeptPD3APVLkJq9Iwc9TSQbCrXr0Jiopzf1ONkKbc430tYKBbSN77FyEYgE
URACyVO4ii7PAi10qS+UvHT7rnyKnYn2hAy0OKmsX+qo/zVNBmaO/97RIkdIuYlqNeO5MRyk2LpP
85GkyqNq0itbP20lYXwnN7OGPC14VVz+tMxuCjkd1NKttOnY97hJckZF4VsKKZjm/k7HOL3vdr25
xSVf6JhBRhJNULTDgMcKE7rLoZW2tKYBA2kq+81ueo1yCHwFNwFV2hE5N/HwHHQhKxftHSoaYrNG
Nfp6gX/KiueNT7SyDqJMK/IEwA68fy9/zOCMIC1Ls3BHfzj0yctUD7tEUc+2Pj62PrU90Edhmd2b
xhZhdMGTYh1ExwF9ZiHSsKAdVfmIJVRDfFatxIWPjCLkOcEJKcAAA6iBME2VMabFYsQV4B0K3Xsr
B1czPGtmfDBJMi20qttfkm+6adLdVWW/o3q0FVRW7nUiiuBFkVIKXfTLFSK9rVWIcoXrQHahx7XT
6n4X+CAC7E9NKx1GHecbKXfl8LEzq9M4QpgPKYTiERrRMRp1basCupJlXvwicQV9uGLMcEAXfLS5
YmD0OtR+sCyxk3PmvJm8fhpoVCLgibXiWI/mW03yqeR/so8hAYEXBM/Fs3u+jys5SjUv5HZvqu9T
8VlqsHZ/Exp4NZFk6Jq92MniqwkobiklWOOQBwWUMZSbjV289o2oSqGowj4GqjQ7UnLvpXEkB6Xb
6DG3rvOlIumNkuwxb5/woDnJQ/hN/JKxM/Zt+CZwNLaXvVsZCM6lv1kfF8dmdgVAmeUuJtCSnc6N
JEYj7IMpjznjCAQ34T61YbEkqkcf5IgwHLLfyOma/3SmE+4KnGk2XmkrcZ4SOa8zQi/PkHk1qyX9
VvqEUy0UhDtdpyVs7EqoHkjdHvRYc4NNntTa5cvFgjwdZWEdAqR4k3zYlbVumtKkacW747Fj/bT8
ei8guz1GUUVl7u0iQWPhvg/yG1spT6zmvqo2yMorABM46JQAQApjur6IrV06VWiQOrlbyJDeo2PQ
Rm65GydCKfC72nytYNjQFNjHJmmZ3h4EgFhoPHgRppPh7yJtT4rXbN02KyeWnyUYJ7iaLLV2a3qb
EE99TmzWnBrrC9XGMwL7+JxwGzpU96hSNEXoDu2XTlffaU/0c3bbQXftKwncDZtSIAgWjPkKYZpB
iqvCxQR1rzXNXrLSY30cq/g215tD0T4XQG0yXL1iLKVCeu1bHuRr73R+Au1JNgseZ9pso6hTPpDs
J4Wrq92uytJbkalNmNQOJVpUcMzMUOJdKt2EVfso7JYLiAzXA8ZKvKDMCQuTPF30E8T//7BXnZxy
Z5GFhSvnAonSvvvSD1K9V8ctjNvKUbwYapZoaHlneVbCUE77rfL9BwG4EfLHTu8fMp+AOH37r3PD
w4HOJ8cASCE1scu5xWprjVA3c1eUwQQNVFWkG1TEMdfbOG3LVRQjifgPdVgAbS5HCjtdTjvLyN9t
KgBniv4fbO+9FG0doNWR3lXXecxBOZlvGamI47xpczcjiASqeh4ncP9U5/V+q3ix0uVhVqKCRH8L
ja65SWeiF3pSZ2Pu9mhrko/Vg3+0jeRcAEfzuDREQ5de/i63pN31L7c59GxbmkOI5Ezb525dV+8M
3imn+F6Bj5N/GoO+q7VklyvO3idkbAwttuHlhcWsYbQIXzLct4zZCpeFESldWeQ4jpf1TTNSrrLK
XToAZ76zIueg2I99c4yr7tHADF3gmuwwvU1Tqo04SW5cXyshgn6mgG1zhwFRnzs5yBL4ph6DVhew
RjOgK92k91J4bFElFy9KvZDcxEBWRcCrSoyrN9tBolgzXw6KyQKpBp2A43S5teM8aWyv9ThEw4tD
8bocObHcIFH8qocJUFiaQ9ATC6JV326pt6ztdvyvxFUqtuEclGMEel6kaFK7VcwJ1kmJeadSTdzJ
HLCN7y6+63yioNZJnARYnnb+bKJx4PQqaEz0rHkus+ul+iz4TDXG31RlRCLpofhcKUQre6/wIhqi
DTDBYrqAuyiVAqKgWsXzdBZGRq4ASFVAceLOPwQssigc0MJXeABcn+2iKiZGQgAAewxY8tq8RGcm
VptrkZm5tSEfsSb5pPt4+6hbEIVFCUig1VBLARWioDM0L4fIA826IWWYYaBXGWSn0LT3CcpVnezc
C1BMiXaYFm1hHpcPSzEudSBERXEVX9ztfe0XQVlbmZtK+tk85EVNh7jdh6Z0CEi9JcruKo4+ZRLt
kWE690F7RwZ/CNQWJ+6tbvni3hM/BtY86p/gL9HnudxYUgCNzJSkzM38Tw4ssYxg7WeoiO/S9PP/
R4q19m0/jje79rqUh4rveEy+fkZwc2dzPEFMuKU3HuWYWXNUrbrZOenh/V0rGmNBeHDig5ZvbLNl
ksXcKX+DjoA/wC6Y3fmllufouxLHjUjfCTOWLGN0rYk+K+OU41+W3FpjcjslUEOKTvk0dsFdIqOX
n0dbWqdrh8sgplOIZd+zMy4/QxVVGeUobs6IF2udhQdhYxtw1rtc35j2xlDzsj/Yl1FHtDdna+PS
UUf7lgaUqHVHm/nAwi3OFisMDogpUd9etOvLDHGnqK5yagfow6WYwbCxmiz7KY8IIujZSxiXzwQW
rGy1r4nV2HvvezyO31PQ/VMg7S0z2Kj/Ly5Q8YtwZaVSINBJ9uzGCBTPMaaMK0uWjL2AJrVt9GNs
rd9TjrU6Fk/XQ9n6HqPrISqdQmdkNl4b1FnUdhGXhMoxb8ND0SDIjEMbmgaHkoujz6lys/cc5yVr
/UNnoi+0BR9dXtTMGgEuqjcg/Ug3Z9dHCAHH9EzSBkl6E0wrr7qph2knorj9P5y9527cSBeue0UE
mMNfNjspS7bk8IcYW2PmnHn15ykdYH9uNreI2RhgAMOAq1ksrlrhDQgNmagp+VnuBsadMSKvoHzZ
2IWr9hUybgxfoSYhMXztYdokUWFgU1mAQe7OJUokY2P57lzEgPD8B91/7BiC1b7mBeH89vna121e
cJVI2KBVxeLX1GuVMYpU9H7mNfVvXGNoXZLZg5aYguGgSv0hFlwhuTukkJQEQ4pmDND7vaAy5n0H
GoxpEB8i3a9TX/3MAtMthn8//43Xs+mP34jmHfBpcTAXM5CEBvWYYwjgiRanUAWVHZiG4Emkhk68
pO+Emavg7epGguXNVkhYOx8WIrPC8h0UNd/HZfhJ56Kym5Y9GqNXrKFc0eQU1m/x3B0S2A0q4nuI
nR8DPzzK9rNUZ4fPd0B8Bhf5DRvAEIgskkqFiKFd/oA2TKakNCx+gFbtmEk+61gnatg3fb7M6oP+
vc5io9UpCuRWrEOPoZwHlJog1QyMFwafpmGyaxw8siPXSQnyot2gbN23q69atD4YgZr4Ui9JiBqI
hzAsdeYsjPeqfZHuO+3QovPX2qRzNJPD7H0wZ9fMtpyEVwI/ky4o0hBJ2eYlCrFqDb038NSjrlUO
8hCe0sTwWvKQvE42ep8rWQXzdeSchYImUwXxU/4q3BG7nkxCEnE9kh9Fyz6gc0KFxufOdU87I8o3
Vvy4rJcnyKabJKBvaACpizc7+/NkhRVWOmpV7NAxpuua7KweYRq0FWOgryqtVTFn1hU8iwOfxkl0
IyDloJ7FiD/S0TXXN+q1lRSTffjfj1pE/1kPCwogjptPF6kZu10zfQ35pEd8YT5gp6jlO9XGotf1
KR/T36sudl9LysyYxVYUcu4aNoAjyvH5m5J9T/zJhQPrxnPp2u2GtPH6umSSaPTQMbpC9yR5omAL
jORAJf/MFeNkUoIKuoA+YArLYMLX33o7hPOyhSlZjfHwXZBcpPkPomOxz2atd2YgsfLMDD1gg3Ms
svFf8MmlHQVWMUG8HdqdNaHWI1NM1Mqujc8mlKqPsgkecB/qJwPoQxP1CLDSFWdw8XnwufJCJxvi
y//fr1y8F1Vv40TXJGF6+A9TvUI+qaNKlwA9tQgcBEMk31C99qxOhZslMjPPt10whsgM+XvfkgR4
dZT+FNmtOLOCpzzHG9nRWsLGT9RRq6BHzIxYfNh/fbjlBO2xM6LcK4WNG5s5g5a1E/XexARUlNMR
SJUuTT0BFBJeLwLBNI18WRpfHgOiPJI26s7/y7YJaUt6DMyLF9uW6RnOdnaSe/YrBttH3WRsAfRy
IKMESSV+oPi0Za0/YOYl+5WXwv+bZa5rMzzSWHQFRy+ozF1tPFRG8qO1aVYOsr9X240vT/ySyxhk
Yf7E6cfwR7QFFjFILrXKSkwtItW4o73s6Xpx0LV33dmi5lzHVxZC5Bq6kyKE4RevqZLyccQFNvKs
VEaWt/NkHPfCGF3MmqHBvBt8a+PwrpwMoYTP+IhWC0+3JF8asWl3TEow8TGz+wjYXqSaXh9Wx6Ca
Ite3/Le41B/sqPuS1PmzQzukzYeTXIU76euUK/j+bNH5VkK+aPxhcUNTBJWZJYlEzZtwDJOMn2Qx
zJvkfVKGx2ku3+xef05H6WTKySkNkWtCaEdR3Uap//HD4Eugyr8D1fUnWnT2Vq698mpoJ6DOwbUH
zmg5qa2Q3CkGbYjg60ZuiF1gJ2c7ZXxpq9Yzsr0ubS24+mYExpUiltcD9vzym+16a+ziPo48gguM
v9nNbBw26fth+WXGoIlinxZHeOzBObWWsddFe9Q0+ncQ5DQ+Au2gBPfW0G/lWtc5HcqDBgrwQpSA
MnARlDtKCUk1pBDZjPJGbvRvsSL/7qtvbZDvi7j9GlXVQc6KG5xPg2n4FzzuDwdlJDwWfiMV/Hns
XdskYd4oTBwFomKJigcJ1KD4STkpz5zMsH7IpObIgW7dDIPjsNzppc29mCQ7U/n2WsXFeVZj2W1i
pg2hnR8pHLeAoSuBDeoT4to0YJC6pBe0eHFMWAb0g5EPLfpzKqMxK9T7KvVbnSDk0iYB33ZWAxpt
VTec7vR+/q47uN8USr6X4u481P5jo58bzX4zKadrGTC1pFFXw36g55mooJ23APgrxxt8NyW98GoG
GLB4qX0vj3If2PzmUrvr8Ljvq/l1UvybQQWQHmm/q8m6UTLtj6OHz2mVnrRnpDtv2zpnGD+9t02d
7oppCGG6GceNd7xy4PhtAJwg8lHMfGQJf11eUde2WYI4gtf7yl0Rqfcvlaw+JMH4Cknlm+ZAfUIN
Cq81Tx2xeoijH5l+HuTqX6STt1rjV51p+ntCkghBXUZnoNsu322KDGYkNcjGzanzGjXhCwqdb8Ig
rWkerVq7k+MUEX3E/GT/RUCtNrZC/POLm+jjXIGpA+J6lYCrRurIeRnjhCBnHqJESCIxYVZx2WB4
mER/LJRzopBbU4kPUxVQ9yR3td3+6oxwi7V/XfuzE3QRLYO6gwJk0fGjuQqDpA2QrUU1Acvnu95u
z40ZvsRz/iTrtACc8MEO6bzlk/S2sQ/iH7/aB4cZkcC4kkAs6soAKJXMhAL1PuShLCziBeK0UXGH
SLoDmViI98dUf42MY65pGy9h5VMB9a2DLxQmMlfTfSw3Y1PKrB4+MFVdkN7NxeA6Ob4t8bQfICI2
mxbxK9UlFTx9BNj09HT1ZR+RLncpFyjHeyNNA6GLkuR4QWIArQaTWznwWK2D6GZwKk+ZtPHAK9U1
qwNQEkmuhZvPIi3p9Mz8/91cHQxdXNsva1gOVu/2HWK+3YQvWmcitYs3hSJX/8iZEIvImf9PG5Hg
uuwSfQw8zek1CbTJIrD2TTxKRmYOnu0XT0Bdnoew9WQ/3wd2faPSfQPmCeDfqDdumWusFF89gwvG
CQLiQol7+dXTwdFqWbKHD6DTbJNiJsW+zO4TuroBFh0gWv40YfRF7chKTeelnVEzNRjehO2/eanu
pCDd5Y0a8Sn0+MPGb1Xa/zK08UGIan3+aaydTgd7QiEzKeSCFoFckaputiUHX+OamojoMETxTY+g
RIrRKrqeRpxsxMTr1iub89eKizwFOIpWA7tARksH4EvnrWPVwPxtAwoX6fh/fj7uToActNMgGS+x
A2ZrSmOUIbQY43ZYqPpNoeOfmblwvI+K6dzpxOLPV1w7/h/IcibaFCtXrsJtnM2D0qLbGTS/NMSQ
+kThao+gd/Y32U8lIO1K1UerLG57vXhhbvbn8x8gNnAR7IBxMxpGtQWXBVm8gL/uP1uCz63mKGrO
RXRDbnYbGIB3rPKUWsXh86VWTg9FIsgpGF9gipeT/qzKmzmdUAa3ingnFBewqNp3puQldfWE80Ad
baGGV2p8CLSYs5G70SUk1718Olkd57Af2V0HxlLKSMiqznli57s+QNMRVXYlME5F8StIkpYUQ3ob
kWbb4dzicsLdkW7vXOLgEZkardXO9TPd2NdF0LqB/e9/3xwEe0hEREv1asAX5lNXouwyeBbWFhyU
k9Jr9xWth6BJbix67ZmzaUa58nGRR8Jp0FAUUK8GxEHvZJJkEnlKfT5SMt9VrX5Tjomb+Okh1LeU
oFeGmLwNoDmi8GLJJbM8lFssfvOeBEN7y2PrkKvteVDbg4YyVDH1D9HZGF7NbFfk8i7F11qRZHeK
KLxhoG9E3bVL74NYTedciH4u/Vva0pbRu05HpJljdKiLh1R7a4L0ebTPWFKATlX3lW4dHan9hbHM
f6/5yW7INs2PZueSSIDhlBEUFhlGocQ3QpZjlvDrrc96s0WU+NCyXH7fH3rU4LLIvq3FkLAc+6ho
hBSxleRPTjXe1qa+r+36VTQ7JLs/qE78EivRSRvDs1r092UbPBrcsHpyKNLiq9X4Dw0EtDZ+L+V0
A2W0dgD/+nH24s4F2hnmuT8gpTtE+9DuDn4UgaqVQMyj4J/HG2mluJ6We2ELw0Jki0mwl7zOsijo
U1VozWRS/IEX9S19B+l8o/m0FlJpd4C5QEQWytAio4nrtKyaEclAum6TpTOLaZmXAsFgPPt50Nha
afFykW8Is7glWxRcUcECc0xclA2krY2NrVuL3X8903IAnATUBEPJSn0BHx1FsUFBlFfrAXPQWYOT
P6Hc+vnDrYxBca4QjSpRfsO7WwRvPSuZTCZotwn8iujgFWq8M5TuEKvOsYJDYP8Zpw99yXwCRMPd
XG3JvKyeGPojQoqX9uZSF2mIyNmcGDkmEYEDIOmj0u233aTWvgMArf9nmcWJ6boib/FehqFO37kL
/+2SN/BQ9FAP0eYwaSXPFdoiUEtRJwVQvfjm6iwI+9ZCL0fMOAQY32JolFbSQdLu23ZinusjOvLf
9VBBipA0IvChwKe94k45HRoDY49qTZT1tzpetWI3u6m71aL8pxS1nhPkO6nXb9Te/rpxkFa2F+g4
8Q+gBP8tswAo8H7tRyaPLEQl4BIwpBQU1z7FnbN7RSfpJS7/1En63DjDt8zSO2g67hCN/0rSdEtH
6i3Uk++ham/UPiuvgjST7pKAwiHXLz7vv3IvdK6tKh8puFMGbLkzPdvSXYrsQhUbX7HdtmLfbap+
4+65PtICPE1KrSA3QX0tNuuvRRO/owsTI0KlOv1Bt95UYv2U//e5IcMk2GrUhTDW0DG5XMWI5dGX
dL0D7vjSDS9Oi+yg/C3RNyZ412+WZUDCcp5E/bps80+SBtpXVToPRILbSLVbFr8ZxZbjfVVuPdLK
qEq0AYk5pihTAbVdPlNhK+VgzxUq2VP8IKc1+WF3Nzo+oobvnUXjrHDcNnpTAW58foCvwzwL07lH
HIBWLYpllwvnmlWNfo8gUFf6rikBs5odV08P6WZ7cWU/hcGoQ2rCMspypt/LuRr0KmIkhXKORx9A
4PemeGYwVmfZxjm8vlEw60ESFXigGPstsbh1kYMNnx1q7MSB7fOuZfhyD5Jrd6coq7DN2lJaWVsQ
83EEFuisAC1ZfG002NVmTlhwTH7aweNo/ghCD6Ki8LeJ3z5/Y2tnRUWcmMf6oF/JC4ic5sw6xk92
i0bx95+1/+x071l7kySHCvdUJNm6H58veB1KOJB0LYjokEKQ4bw8IqGUknoDhvL06j0aXzqkqmS8
AvyTn8MLD/80/kaSs3JSBNFAfAiaKKzED/orjMRG36aZGSDVFDdM5hE2HwVWyT9q8xk26udPt5IK
oL2ALj9dWksnaV58etUkOWVZI/2lYKOcO8kxNyOk1OuTmVHUxQd/pONuGPvZsG+zqHsY73v96f/l
N0C4JqsTaNZlrGkz2c7UABmZMHoZ2rt+9I9hJh+tyD8aaubOTnKQS+sgT8lt7TLDUbcAEithAMol
c0LRpUKJYHGAdYk+ZB3HnVfnuVulv9ryLaxeZmaanz/p2qsVh4l7guqIWdnlq831WlMqf0Z5qrZ3
QZOda+1VMZNDlheHovny+WIrBQrQRV4qyBb6j1cwM3/Mo9HINBRqamunQhUMlOfRH925eTarp2zW
UNj+Udg0JYIfMI/zOdsP+bBX7d8qb2A4Dc4PXY02Iu5KecivIuoiGSQ45sssKRmMvEswe/NG410p
hhdoF4cseLcT69Z3RnRGm9sZFrBkv0104j7fkpVAdbH2Yv+HYGpKZSIIp7kYR7ZHq2+YT78qbXkY
YXoE6Rb6Y31FNEdpzzAgXvK7fGsuq85nJIyDqlszLaJ+d6MC3dj+zmiwcC/kjQ1eXxEULbIeaF8t
E2ut1u3egRjq6eFw5AXP3SuusscegeQMWQ1//PfzPV2Jj+zp/9ZbBJApjuvGrJEXm1MiRa/tMJMD
ojejwxzvi/eQzv6Y//P5mmuXAO1kDDaR9VFIURYxsiXpnaHCEu5V/MS0X1mpnWU/2Rn1b0nTDoOJ
ZuIMeEQ9bSwsTshloYuIq0i1hUClwNFefsF6CvRfQiXSU0khZSBEYylDvfqTDkzdS4Sm0p6BLyEq
tXDJ3OpurL1b7aOfKKqmK8yY2qRNTJuY1cvYNdO3XHkNnW/AWNv0Ida2zu5KV4mHpaEIqQTBIlAU
lw+b171t5WreeX356KAFMlDcN8rPUNunxTkbj37Ow5rhTu2/13Txj1ryMGnnjR1fO1+8a3TlEeQk
QVzs+JBosQyzo/Os8alWlV3URDgPw3d7S1QfKyzdk8sX00TsundTXxY/CAaOguxY6Zonu6vdAIZc
Nm0c+7UrA+kxRhr8Niavi71J8SMN/JI0JFK+isoiiTtm1Qp41S3J8dWICfUd8WBScTL/RV2phFKQ
94wwcXj9Hf0RMH2ktuMEZibddAZ2Retl8ss4bBR3Ky1eXj85AXhd+pjoF1++fidSm2gMuBXDftcV
+FsSPGAQndThnJs33Y/utwF+rThK8k9ajEV0IE9xvjpM8OWb0PS2ajp1dcvJ04VID8nYcoZQR4lh
5npE5RPf5L3iKsETFDuMhL4O/luj3gFydFMNB5RT377Ow89AOnTVd7+4x6Czk5/L7vmtLzJ3HA9m
dpTL1tWiB33a7AuufqQ0nMGbICVLYnW5bRKkIQmd0c5Ts9sx8JCX7ooZ94HwLs3lU2Q9qVCjGueX
6cyHHpZzat82SLP5WAQiSloe7E20hVjxKmjRo1SgsFIRL2uPlvpKR1yI9EbMlgftzhyru5Fwjatb
4+Zxdpblh0B5rcHJxEbmxlJ2k6apa87OxgW8mm5yhEXdiuQJ+smXm9OEqplSsrA5AYqTQePJwcAc
7iUJMzcvGherZs+Qkp3NVdkptavdlMHGl3uVhNGlRM+Yu1gI3lJ1Xv4E/NYZDGVT69m6Du6BdXMi
hp7sZCYEG1X09fOKxRBzohdBsMDt5HKxKWiboEJvzMtDT6KJpnxzmn8r/8aZXCXdN2DTQtfCGlpn
FCZvbPbHVX/x3heLa5eLq5jLB5iQ8KTKTRc9f7USVxC8a28Iv8zW/RzuaNnuanZbOqBAEMn3g70v
U1dLn2V7N58mNcZr9kcbDzsrcC2VAstHt7bY5b/UJNxFdgzDUTlB7jio4VM5P1bt18R57uTU7XS0
myvV7Yuvspa5OHXsMHHe5WG60+Zyp0zPSrYPrH1q/9A72a1ItQ00EAfNDbCaw06gcs3wAOE76N8x
snKNxEL5CTUet4uZHZ7a7LEBHfT5XXN11bBfxFhBOIeJdNWGwFUgk6K8bbG0eBVMKKESnE8eWAJG
5WhDEOcyc//5mtdjSsjGpBIM6smhYBwsTkgqSV0cS8gBig6lQPsL0SUQGm4JfpN+WZH8jBEzmYIf
obFReK08L7MpnpjZOBqazmLpPEucySnsD3FERQsE0193/kia7lo7ZhZdsgVXEjfV4kBeLLg4kHJe
U7hHTuMVZBIRDHKzxQ4NinDOnwMJRws+Cyy9hQjfxjZfxUCxzWiEin4PWYS8uESdNMi5R3nW0ohc
K7jNCtNFmHYnANlCW05W/6RsvmGmnjKgwieEp8ZhX23lM6t7/tfvWJQgtTyWTqHxO/wZWC8mnhpS
b+XQ7ycZcSFpxNd09sqNkPeBXVtuPCAQUYA4XJ7LmDc1mlzlkdl6ffWjbb7UzqlNvvrpbtK/SPbR
7v7tSV+pvuI28oxj47t+tVfGQ1IdgWkLgpi11aS6vs15ITRVBDCXnhE35SI4OeXsoLZB02g8KPXJ
sk7OdGvWyFx8L0/SzCXvJoELFZKOedZ6mv1Qy14Rufa3QrszjtaAONWuejeGneO/aOn58/PyUYZe
7dj/ft5HBfJXF6ao8TDoI9o+cehV897IDvis1U9xuqsf6wldjsNY7WOb7/Iuu5PB0DQ6X+ztXJzm
/HyXN26iuai5t/I+VEAA7E4AAJzhWbE24scHrPbqhxKr0A0EVgV/8nIfszhO/VlhH5VJ39vsWohY
FIyZN7wU3+MAzr09ZmdHxgLQUjzmk/txUM+p0xVQbervyN252Ju4nf+njpPjXH5DV2tf9WT6hvSY
mH8MGaKCdUoZo5r3ZVQxw/ci2T7ZQ3EyUlTpUcyjEsDyQHUOuZ+fABCdLeOZHGAnqT/bfmYW8h0t
xaZ8TSr9KZLlA3C3BGvTqEtPraT8g+mp0LZXhUvhW5x41WTeht1rnH81zXMcksYZ93p2RLvdTaS7
UKr2Hbh3X34K5D+d9hRxkMF3JFhpp+JBqpuCwqSw5tewSA6pVp+1FCAPwstcSJ8fE3MtrCgfSTLQ
CzoaixBqOH4wjoXKlSF+5aH5J7itno3hUKINxe14G3enGawvVDr1pJjA2pjM7IdxpwdIvOxgZFTq
jdLsnO7pjPuJHCduqKBvlb9zwPeGcYhIuuszX5/2rNy3P7PD1BKb9g7X8x/zzr+TpAc4PPG4q3V0
UDyaPapxLOPbsn307QPKaOmL8lAdnKewBGXcvcFV7+PjxiZcZbziUwbwTWYr8I3Lb0WvpCHQKr31
pq7Y59+7/MlGK/FX8Cj9aPhKOgtL1X98Oksjh+o5s2+V+qzoez09VWBBugerPRvmW1h8T51DFbVw
23ZN4+lj6ZYMr6ujlO+nQN3VOW2MFgjH2QkfVajas+KRz8z6AcY0BglvoXGwGs1FMDf4ArbEeLTi
92G4zbuHwNllr1n5Q3WGXaJUhyp4MHzsqhJCIKMgECuPmn8cUf1Tg8AruncAjHdRsDVuWNso0BkA
UZEipn2w6DNOslr4tjqQDULGoiPHJxnshQmBmzc/wRBvXHpryzEGI9dmHkXRtKhEkkxTYsnKaV2H
457LvejMk7A4SKw/WsxcLNkCvxsr9ztoJ2htjL8YSi6ye6dPQmmQ09YrIfNN5U8h1yKUbj8/b1ur
LCLeiH9HxeSRLkhI9NGdu3n8OSn1VrJyVW5yqsmM4KnSaLluPGRo9AVlKqCK3WsJ+9+B+zMTRkda
00oy3mbzVyd47AUBnWtcmSAtjcMDII+9XlPItVsT87VMkX4uGSIiF7BaloreDhTZ2MgRz6YKJ7gM
qn0joYKa27/S+HvYqx5FZeArXuUoO799/nzTr1tuaD9wzTCYEKwTYt3lPeOTNJthrNFzGCpX5G4C
pSiI+ar/xwckkYbIqgEnKOovn6+8kjHR/wFKjvEmAj3LQ9UNTtbHMY1aOyINRmRQRV8m0fKdCTm1
eHc8o9ua5K4+LEMmvhzeMo3GxRFLpi4jj4obqEPYuYavghUm/EJEriq0DkW7i08A+7V243CvvWU6
BzTtCaiywaj3cp8ju5hlHAJ43ORbabynkjs1r2Kfrfir3D7aIawuCQwlzmpSstU8XqmNP0C6AENQ
CLhywDEnwxxp0CNC7Phu0j+mosuEQqDR/zSsautRV8oBaLd0mHDI/BB/vnzUEuVnO4khAMRA7606
O6nVwVBmbKEfBcGuaVBRtGCnor/6+ZFae7/C5IfUE9cCpqWLLDxNLGfoHKv2UJramf1PoQpvCQx4
+EYw+VDKUX4KoZyNdUU6sEjWLtZdpAt4EasdjEkqcKTmh/q91e+U4egYP7Fedf0Zz1z2Pcp2gscX
YBXx+fIrgVNIWzF/Ip4xb1/UQO2g1ENBR5QZtHluJ/1UDj/8Mdp6SHFClw+JFhLFtC54RksiWJ5E
OVGkJVLob1P3YtARTahgwzj3er074P1zMJFPVttHoS2eB8GhHW3XlF8+f9qV3gtADL4hZrdUnXRO
L49XKkFMUSb0/EzaCjHyPDrqkkb9rSBbt5tn0XTrDbd2dHe0qcMMyRu2pGOvYxc/AZcIwfkgM1qO
4g2/KKzU1ktPMKk0RBMFCaDKIENG5H1oXnRldDOnG9Tf66/4ctVFmoFjcJ1EQp40LbMTBgbIFaCr
rp/AKd9VZf60sc/Xn7FgeQNGoQ3O5fDRv/6rVFLsJMvCBKanj608psRuXSu7voHhl9r4KOzqBhcp
3JFD0quNpbWro0a2KXAq0JwZVSxVkIxubIhWjAtn58ZEVSsGeIVuQqdmd3mJWrIwvwZXpnMEYxCZ
QkfcnLdck6/TrIsfsfyskjIqw9gIa0+WA6woUcKNjJMMnUfFd92fwX9teRleT2bgUSBNg30Coin0
McWX/teWV33V5poyVV6lFPskADRoyl6stWerkvZC/KoUwrwSNheG7haq5HVD/tSm6SnEQFLb4imv
1PKC+YnKKyddjDkXYY28Z0jqcKy83giZRxRu28ferxR0b47WWdAAMqQ8DpDRNvqDcH4S96jQCzax
ssP5x8uyxwFYUYdusD2i/WBqAC0fiw6bt9IFyerRJ/r86HyIuV9GKX4qWGmk9lF1pN93uYXZYNuT
MrWon47xHo4eChsQ1mk8CAF6x4acqQdujSSNanf7YO7cVH4SfhHROe/+0eeHjivDbr+OPRaK3U0c
oAQCtUF0b+owvDETXAHV6izZ9VZ4FWHr6oczjBNoCeqIpWp5haOk2luopObJT59s3kTjbkAIGolW
IVxhNscZ5c6B35V2WznxyqdO79yWqfaEVNby3kQNvzMlreLcEcdEEijkW5LZ2JXlUc1QdtCwJcy7
g9lshLS1YH6x8uKI4UXYMc6tKy+asNBBU0AIogjhGLG6pd/YGU9PFsqfIsx4VCj81vvnR+Z6ECem
JwIwC7B/Ra2oM7Vaauu+9LQB6pgoBwB55s5wKLrkJNNM1Omlt8l0TFCvML5urH6996yOfxgwGQG1
XpI8+qTICytWieqSeWjmk/EkzcJPM97FyX3nn7DVOzZlf/h82evgdrmquOz/ijRpAzHTnJSSGQJv
ubtv/uUTUYzmnBaJ11kbsPWV7PdyuUVgAxY8aqXGQ85q6AKXcacQcRQ84dHD7ZHk5ZwJ/c8g4TX7
rwK39Pnjrr/jj7QFHrsJMuryeas4nzHRlpF6pXZt4q9qcJCTzEtTewefOzTSD3vaXvHvZLrGG4uL
zbz8tHn6vxZf1FhtNMWwE2cOGNMWBTQF+gqZdu/4zLYziS4J0Vy8ZnwDbtJGP4UZmuNYcubVVnhc
yZD5KcDBLEiiEDWX7VkrwPG4bychl53sQId382sx90jj5achElbrX8OsIRRuQaSuq27gHCo673Cm
mPEuzWOZtQBqnFEEm4PqWM//zqHjVoAy4QlttHhXTjalnSin0TQU+erlmw6tAnHUuEULDLshNap3
U6VjU87UqzzS2LxJ5l8br/c6cnNBIjPEXJhkBRmyyxXN0goqLAoKSAXjwSAPgaB5HPuHET9cc6pd
Y6QPxiA9PBS9/fr54itPK7C19JxIh68l67PaVzJAC7mH2c+pTLv70HdRWArxrR6K6M9Y//v5eitH
mZESL5JxPUyo5Wwp09U00DI792SyX3lC2iioN67wjze0+FyAC0JzQUYX9OAVNIQrIbZz9OwkfTxM
GmrQsXEf5sY9pL7DlH5DBeWEpDf0VvtViLOamf0lGht6k8UvR+/fqySYGT2Zuucnphc4uIPZD4Gd
/EgMhAi6+TCFzld/6H91GMPsmio+GUZfuzaSjB44nEMUSwHCG+pzH/7+fPeuBRI0JoKi90SihxDk
kjyoYVQNhQyJNglQ0dxmp9APvtRVdGMO/W2dPk5D79oKqsFjdicYMCIoQlM5NmZ7W1JfWGqzsdvX
fiXiJwFv57tE25WW4uXpjdHiBpiHat0UcFxpXacjmfaUu9rALYw6GqQv9ByYYsU5EP/CFYKJ2aQe
A3nT1m3lLrz4LYvSztdDNVRgHaHhQZ47krAV4Y8GVQMzTO9Mv70NiIoRzvB2sAnHWTvZgrHCF8z/
AfZd7gNpK1IDaVR4LfJgUxYc9Hw4DBjxlNJJTIyFk5L+owgMslztI0TnY3mY5WDrhYiUZ3n8GegB
pVToNZnG4q4sRji88zTlIKMgMRq3jDhpnScoWxkfKmql2buzKdNPwEIE0aJxPG2c0rVfQCzTUTMU
WIoleDiYU2UemwKhPPnRopZX0HwS4vkTWrTIe+x8bBaMMdinVnBUTwZ+D5//gJXLgsgC00/Qy0FO
ilf1V3KiZHpkaInB1xgyPNbg1ON9GVMrtHG5sdTq8afQRLVRKINeiQKGUpx31pDlWASZyHj1e9W5
K0sGa+TZTDJERdPo7a6VIyZhqTsaT2Bv3UH9578+Mi0c4Cs6Os8fNMvLRx5qqWxRVco9X5XPlh0e
HcTYtSbgFts4X9e9CwRx6ZwIzQpopcse6FzKsdXG8Gd8XXbTyX6AUnbvWO+pf9ugTilr8dPQZ/8d
MMOqXP+Ggo0P2oOLO5LrmnFbq6BVZ8Mt1sfjHFa3DJEy6abLohsnr3e50x/jPNv7bXSvScY56oaN
R18Jv5wmIPhCCgY617K+LpLAyvsZqqQ0Kl6Xv8eNcaYcwvtcOuRGzSSRr316sZX0rM3JHrknSZGP
nT0jBDafiij79vlbX0nH4C/zhcHVY4AEfuDytedofku5jHqI03Q3JBkemjhwEvWPjnRT45iEWJpl
oBA2ycfP177+yFhaWDQK4RBuokWsjaa6sMpZBSbB8R4UshTnyapCpNqip89XWjtxfFzwO1HfwQNN
hJu/Puem1AKcLhmNRWFzRg/hW25Nf7BM9rqml9zWsqP9MBdbM9z1vf1rWe1yWSZ1oZwIDUjwMBVd
ivImU5OHwa4T4Ae11zvNnS8Ht4Otc9zGw+fPfC2bReBinEIGKjD6V+V8bKixatTotZXtuWrLczYV
vwDuHyQ//x3208ngkMf3iRr+UHBko7F3Wxf13Wwq7uSm5c+uyF4+/0XXmaKgytsi9UAoh/v+cjvi
tKmVKSKSh2N9o0y3Toc8UIobCq3pXi64YoyN2Lr63v9aUfz9X++9GBrDrEqAOGr1gDrsV8lK36T6
9+ADsU7j+6Am87H+n76o/y267Np1E2ivYuYxG9OLoMNH2XScEoa/U3CUrHLXR9GhjcN72wk2Hnf9
lXPQuTMZlnJ9XT5vnySG5fch+J90PJoFtIumvasyUCaRjc+PeZNk+SFV611TFpiS2q5lTZ5WvoHZ
eMe9/oGq5YtWGBuh90OT8zKfEMrIfOYMFwnByw/dNsbEl3w4dqMh3QVRH7oJ6FTffApKp9yVeZMf
5wioSIG6PelfVDnnyr+r4Xo5auDNdfAtCkzszf2ipXwtXpu5M3FzSs+ofb3PsbSb1OYRCtHnx3Xl
Yv4QdGZUJ8gAuDBc7qZdJTpG8szqHSDSo/1adm5rHwNwt1bGcGf4VY7tg6Wg2XibYG4ZM6BNQ+fX
xq+4ru0uf8Xi3gqTtoCKSn0Fc2vP+3K/N8++AVY5gVaFtqwVzftYTx/kIN6KIGsBWnQq4OEy0UDP
+XIDEmu006rACqBym6I+poHxp5MnBpRB8Rh06XnQnMMg23s5aGhajN982TmEyklqXhUNClu+ET9W
46m4OjGeFpLey27wqOQNIH2UbOsUuB2LpQkwZzULj1VA9HLKr2ntPA2dHTJ0Cf8re060xlAhQArF
xsp1WRNOeuSYYUdKGMjTsbZlydXL5mY22oOTNA+aXYQbucJauESLQKGNLGwzl7JxqjxYWm1rzLZG
7RGjrkNhdl98w7jHM/AkTdNLE+Tnzw+bqDCWH+rfSy5uZPAimjXR5UdflW8vDg+dku2C3NqjZHJA
9WhjS1eacqLdCJ9aGPQ6lDyXB4zB91g2jkIXPjDOiHq7MwK+cq/chiT2oMdqL2kKF3eYPzUWx8mU
AkILh61yX78u+pBsZ8IAfZaTfjVXbLVpyFScSzwDzctU646WFN/3BSDqwYxOqUYR2GXkZelb10an
uAx/TFr3jXYq/pFM/0JJ+V3JNMsjxmF+rVdeUqXA3+35zUqrg6W1Nr4C0ffY+D6qIInK7tBPw/dc
G+EjZzZYUH26Ky2AaFYTfk3T+P/j7MuaI8XVbf/Kjn5nH+bhxOn9AAk5Zzo9VtWLwq5yIRACJAYh
fv1dePe5u52uKN+4D+0ot+1kEvqmNThAKdWY+EzyUJbuuuIqcdpq47XeDVSNp/j3D/2jmhUYOEvD
H5EZUeODiByBG6BSU7UUIPTbsZiDx7Dka7+LIIFuhkMcEMDbQv21HPu9lasNG+x0tPNtR6sZuG+3
S8rbtucQgUFWRSyRbLjKN+akPskXP27IgC+YCyUGDwpP6Tq8kWJubYNZ5Uo7et2ZHVSl2O1MnXNV
S9CPze5L/WJYIqWc/cy1ePGd/FnDamkuPjP3+PBuLmcCZQSEBeTMSGLfL9yiGno3bHEmgYpWQg7b
3rHP0EWOzUEkYma7jpBPouiHd3M5JNidCOuoYhCT3h/SJoSOYx2UKwLuB+oB0siMj33GwnLjR5/d
619dIBAqC5kUsoYA278/WmmHc12MZrli1jeOAegkekwdH6P+PD6r/pOW3hJH3m07uDSouyDQ4FAL
Nub9wUZIVYtCQOXYsR/dOYdNXB8bTZf+fp1/DB/LYTDigGIXrgqWsO8P03nK8mD9xVY66Has74Hk
BOQJPB2nGm9reKuVNihJMzt2lnX3ybE/hFIcGxNBXCB2cpSgV7mvpL0puAYElTpwPi71vrTZbqqC
L0VtnT2PH0NQV1AN7XUTJsaCFXfYUUzjGVXqhgYEE046fPY+/fKkMO9DGxUmGcjO3t8Qe+S5NDrK
VlVZ7YrupAGmMEeokQ5hWhLwseZhWxNx0G4UR4aKqwidUD3dVOYMcolugVwLPhGt+TgmWW4UEH5Y
4ijWEG/fn1PQ8Yr6hgEHarNLS18eDHtahw6mAtS/mcE8DYiZoI6Hbv+8hwLVZx3Aj2sRfWUonoGG
iYY2guH749et5aFUbMvVhAFzM7epQW48ZX6yFj/eeXAGFhY+khnwLZ2ro0w68lp7wizbbB+H9rYN
UYXORxjiZJ+suw+hDW0N4BiwCwM0A2jO1bozpeFSqBIWsDpsYokpMzcepSJxCCsSUN77NLjpCf3k
qB83Dxx0EUf2ENMXJ6v397CxxtJrzKBY1T5A4l23qGDGpsE3UAbbczeITfJJrrTcr/c7CI4IZg2Q
oSDZf+ih6dopzCYvsB+LebsMbw27vdhkzrhfHPlIPgmZv9hKAHZC3oGCBu/zBwZ8By3DxqtICdj7
UpJAad439/BIuxEqSDVeoT4SaeTKHBgJ7/GTZ7q8AtcXCy3VRQR/GWddm4TNUJ8cmPRL6A+SFQdo
3SXm2WSYXov5QEMbEOYuc515X9gsnsUAJOXAPnlPP1TWWFeL2gD4PVhbH+jKZjHWeW3iHKgWsUTA
0+FwF1b+KSjCFG4/LyyaLkx+kjD+6qggz6ESWfCzOPj7hVVJ/MCUiIGgHoFvM8disp9gBnfX03DV
UvOG8/lxJD9/f8N/eVQPCRLcbMOPJp3NYDsUe0a56uqfHpFpUU+Plj1dSh7C73e6hR3yiX5Kv/jF
QwYmFlsD4tVHyhgFBtULCW7wIMPMqqLVNM6PIQpRbuDBusNDUL78/jI/IiEQoBYVW4CufHB5rsMB
jRjSbgEQD3q3OzZER+g6l0vcgbKDu3X68V6b3VqB4pOzn6OJHMSi6lLL/48YAD11CxfvY0yLM7oq
CyBlyWlfgiPIoenkmtNFzv4Pv2FHw1EXOpqwMnZPWOwPk1U+T9FnJl2/iEE4vr8g6dGmRW/0ane2
ww55kUJ2N7M28bw58ZoNpG+yMRaErNsWjpOQF/bhDgak62dby3JxV283cqHFLxQDsY/jAB5FpQR9
FpkXshTFpkvLDhFMIAu/Olq5c7aKMOM2XfVDkOK9PJqki6HDkRn0U0WNZZ/+cCootbHsUfp+sAvy
DK8NaKORb5t6A83BuqUbtJ1ONsSGpdNt2WAClhemtBaHvIkeZ4CJW1SLv1+XH+niWJcBwJZ4C6Cz
jTj2/q3vKNTjc7rofc8ydSp9A5u8VQtNxMWrlxV60/H5jhH/qyNCoIpHkUl/34aJI/KV28Bmw/zu
VeY3166h1O85CcNHDPP8yd70NmS/vltIzsFBXqwaEP3en6YWBYd2G6ErX0RnUXiXgqubzvZPYz6d
KFCLTNk50Ox05dWWCaNOD7b2GITETSS/h50JVEqzR/IIn8+2O49Ge1JFe1vy+lhHXQZXnVRPeNrn
qCe3htW8ugMJYq353vIhwRIC+cqpe+8j5qbGwE61LdCowggtLKLPLPV+EeAxp4WePUYGgHNfX6qF
vmrr97AiWHCgjQKsOBepB08rKUHlL+IeoOPfL4JfBHiEWXBOoAYXgXlylcfkcAyo6xAV+dC86oZd
fOxMQpa3qCZu1Bx80gf5OKZZlhxo1fA2AnkWKl7vn2XlKsZAmYXxRu5cxqp7DqJp1c/DpnFGCPWD
gVYO7roHRSOHhV2j6/upt8FeEBYYypBGZViZEl4Zv78JvwhE6JrjbBYWDDKPq5tQNKQpwwB2IMwy
sH6+Md7uDC7TQUD9a5QpAXlQfkbC+uXrB5YEJADRIVmq7/f3wjZoJSfY5Ky6Qu2MlvyE8DVgl/zL
yH2Jp66/Dc4c25O/kyHPejIlPfVTDq+FvB82y38Oc8F5Fra/QAox28TEuIHzlbH6/e1xljO5fgPR
LEULByf7UcdB1X1H0TgsVqM+mYG6CTGbjkoiE6Itc+9U39DBfAhF3x17QcCilNGDDiCIKT2wb4YI
NNXcgI4sa1dBdD/NA03pYBAAWwr8jgnmUROAJ1444FkZ0Jmvw0XoEh4MjDh8F80l6JH9/CPgOtO1
vWnE0++v71dvXQRawSI3DKD9NdNYFExa0EbGO4BrowgNK4/NTy7nj2xo9mB6I1gqP/v9QX+V6mI2
+J+jXnUCYN8unK6ZihWo7TDXuoHw/A5IPTK1iYqgywFnx6D9ZC/9VQz8+zGvllxpzCXUpyAaoc3q
WDADHZz8kwR2eYM/rBUPbZQljUXGcxVUoCffiTDHZVnQWMlt61vT8yQk9S3p5WcB7Beb1zJjhQYA
tPMgMHt1rLqTAzM0aspZy4Om00UTYy9VzcDircJ0bueb0BZhJqT57ObR2YHqi+PFrGLZ0EybyGlv
HZiTwE/KdlIYb1xoIIpENNGYmo29ll3zKHcjtBTKFdyiHJd+cgHvF97CYnEgNw5ZMTRNlpH91b7T
1Fpr0aOILBBo7grjDs5Q4LhbCVKHJCyDT95j733e8fF4yz74t7HdWBOvnUKC9ivvQEGdH4CgPqi8
RbsUqDLbEABxzntzLuo4IgB7181467cglhOQygu4VeVmfjua9OKgkofU7brMH9SgVxP0Zha1/hKe
aQMFbItSgGr0Cm5twTymxBn3YQv/iBK48dkG1Cm8y6cnHcgnf6Jfy1Pfm6vBUOsir74qtz9xv7dW
TQf1C98c70flEtiRo+bravk8AKo/SNhPcn/HUfaOHc52HD5TLXQ/PBtIYSMrgtEgAHgIx1eRaoYM
CLjbUbGK6ihrBc2CQq0AyIeAUVIHZ9yodJpHMJ/lvqXWgTru6b4HrmFQ7VmZMBWvg+HBMzWcePll
ymGqjuJclCgmqQPqq3/X5vpcwiy0kLGbwbE5GSx0zDAX0NNPjajPjT016iPt5d4i9dGBiZjW0R7e
OytLmKuuDdai2Y6QpgfLb6O0lWl7Mzn6kw7A+/cZa2ZxeF74g6jHgeS47tu4U+kOkYE1k88AW+aQ
oNMXbv4Ihx+/3w+vuuX/PhDmq29TwUWn6Wo/dGA6NTIbrYa5Awlj51pBQuFzE9Rd1prFbaQP2g7P
PTw/ZBjd+Qb7FoF8/G0KT8a4qngFAwZnJ0joxI0D8RJlAWL3mQXDVaf8f08SyRK2ScgzXDeLBetd
f54YynPgts2yf/I7cccrtO0m6AW7BGQEv4rd4aQhAAmYb80yYrYnYohPgP1X2cNfZ7L4sUIYB8ii
631WNjYHqL5eimeC1EgdeS3vZkM+iVIdVTMf7CHYTXm0M8L2ZlTi1rPss2M3iXbugFKIbWVnsPTY
8rA9lq59sCe6syxwgX7/WK/C3F/nGb3ZSKChAZTI+z3H9yojwLwXZZc+Fu7OCl+k3IlgO3ivA0BJ
SOvpeP/7Y745Y/0nBn085lXF4LS5MQ3LMc0a2WzRnurGW0ffq6bJTGM8Ap8MR63WrvcVtvSiEsAC
tSc6387WcQKYwK7gcUOsjDXgDRdHCfWazv3pMRs6h9MN6Bq/P923vtLV6aK7huQKmsxoD1z3nYAF
y+uG4FEKMd0Yrsg6zHq99k657Ss3vX0buSe3zrcB2ANaO/FC4QC5a+2ocMsH5zj036r5sVESWgPB
ydHWE6xiBm0n1jjsRreHopa9R+6PKqIH+X6ANhDDJPKb2XhfbWe4MVme+DlPnCkCOSNfh7ne2NI/
uUUVz0jLhbFqwq9SJZ0BUqtlpN4AbwTW7jxdrZbvgWpPLf5ohAZcp63UVugX5pkjW8h5DSsLcmcA
Cq2djl1MKW/FIC4Lu2xWwVd7Hm9yRb/murprSogmOOpbNH5WdXyIeyA/LwNmuG4t1ozXI+bQZURq
H+tBqBl26IfISGbAXtWQOuJQgArdzDclh0DFvdlARKf+9xb6X9+n/85fm5t/P8ruX/+D7783rZZF
Tvurb/+1fm1Oz/y1+5/lr/7vb73/m38d77L73/7CJr1Nr3/h3QfisH+d1uq5f373TVr3Ra8vw6vU
t6/dUPVvB8cFLL/5//rDf7y+fcq9bl///ON7M9T98ml50dR//PWj7Y8//3jjk/3X3z//rx8ut+DP
P07F92f5nA/PH/7m9bnr//zDCO1/YkiB/hAcNKFkCDXrP/6hXv/9o+CfS2MfY2U0K0F4WBrvdSN7
iqN6/8RDXrbCt8k+BB//+EfXDG8/Mv+5oF0dUDVgbot9yPvjf8/u3eP7z+P8Rz3wmwbaUd2ff1yF
Kvi2odhB6x9BCieAbvGSl/4tj4JpJKJlhd6R2fprt10QZxBpgWekMChYXXpP+EueYzbAo3hk4say
poOCCmSM2iolVH0F1mI7zt6uIfYeoCaIMEZQPBz4PRk+U7d7X9u+nStI/JhDYySCnfFafbnxndYr
4dmWqaDZCt5fypatnfpGuPlZCW/tzjd9YGx+v6W9QU3/s6UtR8WzQ9qENrqJevoa4sNaM9Sq8GRm
RzAJsBpQoCAv5hzyUScV83ddD3OG7lsPiELLdvZwZJVzF259DPFgywmPWb+JLR/avp+c1/uxzV/n
hQUF/WT0YzHQeP/kRtl5Ug84L98imYZfPM+NE9pXqhPpNIp0LsatAc7OAh38/aHfFsX1LcE+BMQT
ViK+XgUlr21kWYcazvEVjVtgB03ixf5YnIfQXERN6MJl4alGFe83ukJLFFTHwi3X3gTXvUjR11BP
XmqYkFmS3SXU4lwqdWtN+s4x56/N6+wND6PfHctoShxAPXkHKQJMOu4xwI+lxvgTRE3MU5KoK9La
tPa+jRUMT1qTDwCyDWsTTntQ8GMhTfwBlrmkRWcweAi1t+6DIAmh4Fj74uy68x76eWuu/XWLmgET
mwf8OYZtsF4XexRlFI1d74fXtVtN0bhpQrURE03moMEnmAq6j/Js5cMtTu7R7futb5Ot12tgcX39
Pe/sKR5bkcEdEbTvkQewXLbAUP2MueZ/WAyAn2Fc+DbwAWh42WX+/hqXSFYwAMirbPRvNdtWdGXl
t3Lcw2rZKtaGXAVkBf8xCNNghURD3D1QmuhHn6VNlDr9zjXRiVk0r/QDPLFndu+rBIqI9rOMYv0E
ZGDQxMOUIGhKK82LjYUKqVlhFh6552jHYCDOL3yCRPh6gaa4ZRGPUHfMBWSq6iq1IVjFvxD3VEBF
w1Qp/Bl8jS51Co8Ko8gTu7hjxbGyk9E7m/w79IP7Melh4gBpIZX1BpieWVVvWw4ad4aEyw22JNpF
PXooB7uEellW8bUlEwi59UCl5GkN17tyQ5ubIdxO5RamN4Z5QSeuhbBccwaldzbX0ZRiUIO2KRHY
+FYuydAM9YPYDu/Bi6+ctS13JgR2uQbnJRVR1ohdu7gEJBjtYYeDRclmwvW0+Ua7e8gUGuTWCtak
uEwKiteJKdaiOGPRIWmzq3SKbuX8hU+PE73Li+2MuzTCAsliMBcgq7k9QMkpMSCAOJocgL2dpS5A
r7HxhKrMHzPHhT1r0v1Ay2z4dJ5wBbLCXrIsnwjYA8DmEKKuM9spp4PdVDAmQYrGoqdA3UVQ6wS+
A5ByNLMMqHHOeJnGGJmvxyFVYdvgHs1HL+9uqTZQQrL1iNzKR7U3T3kiXCce+gfMbmJjuqtR1UzC
zqw+DZcdEeIHlnpCqZpU/qsY0TJyzA1UqATPQXxuwGU2V1CN2zRQZjAAaxAwnHawXqfq1WxhvNOX
aVS9BoCbQNEvnhlbESuOMPfXloD7Rw1C0KrqMoMBgrTm8t4jN5UGF2xjQGyzzi9l/zI3a8iO2vVl
4ndGcBNV2RRu7OoIKf82TweZCFilT9AChERUdaZ8igPYyANV4AJVAEKZXduZcuaVE9040WkkN2G3
abwNry6zeDD7O1c/uewsF1VoWwEb/+QU33sxJVNUQuihTb163jW+AGMjxRhgQ+FA68kvEx+AcM4/
iRRvTJR32zVmDRAaQeWLkTASh6sYX4S0pF7AeSaM+XninUyD1g4wo3SsmNSetyetqHZuYWD9cYyJ
se2tJkjC2iZk+C2tDzZtLnD5OkZD9ALwMKa5TP2EQfmw8Z1h53XkezWSg2c3MnEkF4kffFfFGKaV
O5frnnYhplAbV40QQitRlAy19YIEe8U7g34CyEWS9L7bseQz2GsXXWQ4Gb5R7K+2QmzNblFERRb2
lUCA4GM8GDBNAH2arjoXaXMO1wYb6DuAlzSeK3T9RgKh8MAHvQ7V1DgtZPwGWz8kcMIeSp+NcF8M
ah3NTh3Ah32ZVCWTgANmZ4h+AAW/j3uDbWkeoOZREO2BMh1U3rdRiYlL5MzrtmisLCdR2rEQvY2v
dQ4TMs9v+pTVJ+HXAILbBk+qEuqXFd+I0ko90R38E1iTfVyP0KircmMzRs3GDPJ7tBWKVeiJdGxn
I5mc0k0iNM0nvFGs76rMGhkk0Bvs2SYJ8zjn/ECVxvPg8lQyyJ8E473JWQqAEYlbFpKYOlNWC/wK
pB3KuBbwJ2xaVWw78VCEcg/2rbELfCxNw5MEwKPIOEl3w0ravjQ2pNCNrg3hdNkCBGQxemfW6mIb
JgjCLXcTGRnVvm8sAD0Ky7uHiDTOaTDqfWC/cMj+3ABuU956JWozLekBUg+J7Rb2Dak8+wZNnQcf
IL6NiGgLFWM0TQIOicPBbRet1MpdDGIQrt0QXHTDw2311LY3DX+HTSjzZze8QFJ4AORXPw6Wc6hn
JbcapIe48uc+rUQepa1jniEiRxOOt+MSyO7J4RAznJzh1CunRc+s6W+DWfSJTXuYVAm6rlnJztQ2
H3Knsl6I7rwDnlCcB/mwc9mmsaD8R1pzTGjZQm9z+dc02EZcFIoejLJDXtIXr7AJgvdsQ8wX8Pn0
tiKQo5WzV2Q2s9xDGUqBdZS/jiWozpD6kBnNYaQX2EocBLEeQzyMrBw6BIyGPutQO0f0EgHfH6hO
e883sj50RRJGDD6D/EFGQbhzJeRuHYihrmsZ/SBiDLaRRDcBm3/XlhFU+807n1k7l4tuxWlHIBF4
hyRuLZkt8Y470LZDfyX3oZKH/43o673MFdSMZ15unJ4+uCaETuhir1zr+tYbQZMPGtgysUBGqPNh
QYCp5tarvSkBW7gHbri5VC2ByU4VnRwvfwGUpk9zZdtxqSaohpo8WkMad86WVHJhLhQVEo8a04V4
IhcXoFrLRhwA4OGpI9EWdKVq1Ubjo8pDkYbgJiXS89PR6Pc0tA6qQvwkKIxLRvoE0BS5It7ZAM0I
TbZOpXRGL25oaBUb5WsQog3akhJ6F8rJyvZVDGBflQ6AUjaTGxASxMqurJ/aHK11OQ4HSHchraim
Oe0ax0orLLZd0XhyV032jV31BWLUgHGs7fC91zl4N0Jwf+aW5ecp6EL04qBsQGCVfqpN/iLxnPYR
naddxcDxBEOC3zXNWqFSPEUjth8In+CVdCF+4Rf6x+SWDNL44OtjW9g1o7lnkClMWY8mgYmRAGmM
R27DLMAxRgblMjcZ4XKOOzk2a0LG21bqAM0P6GssvgJgMTvFFlzWeU14pLMcYAKMq+mGOnYJkyIA
0SAZAGUdgWavlGyCBD88CAdWbho+ioTn4in0DLID2nKP/dqCXnOIl6qD+F9eIWw69+WM7YeIp5GZ
yIzzY4mJNaNeCiDrV8k7E3Njd+9A3TN3eWLMA3o70nkkDdoc4TjRNd5SnXlsKNeqv2UF89dzrWEC
0aOx3c/gtwT4muSEibRC8zdRHZCcnkQGWEIj0zLAg+/bnajHOrNJtSqNASZTfeuBeKKgB40lwFm1
o6WJxwR37KmF8pqLmmJVCjQFKtOPW6GrxLdxFIX1jFHCvHY7aNBQdIfA6YcOXwQ8eOzBV4TwFhwj
OLSZ4QQtg8iGuIx0Q7iQdj/CEgEWsgbRaGBqEoBEynpko8A2bpsg37iR8VWPPVtNNVJ0qTpkyXAv
L9ptWbx9wgyRfMnjUUVljDj+UNOHCZ3m2FBTmAaBesK2TQHFAaOsAIZphdIus6GwsDHKyYl7KdaM
022hGYWB2/CAlKRPzKkaE8MtSkAAQbz2nblOvBlyNA0EH+BaqzeqDvYOqH+5HaC7NkNpB526SxSW
K2NuXExlsCXzSGw7WWBbs4Ngha7q3TSoL5XW3iYAc7FVHdkaLE9B9EViJett54CwUtZdl/Deuicj
WrvGSLE2f3g6N1ZdMF9Mn2BoCzB8olz5Vc/RlPXCPQXTrUHp99ms18RD6kh9hYrCQAmpKpjw4ZZt
ZO8HSTlWQ1rJAJXjwk7OGfwPeWOHcQd3Zm6TfYV825TgTA+BWaQtIHRZgKARKWKvqtGNadXWyTTH
oNguGKlDIUmeilCcPMibGUbRJRXe16TlzEsH+4GrqN+O3JWZEy4KImCrwzuSbIHV9o8U2sed6Rzd
nDjQqrU8EKq7IYam6bD2EX9ReLpl7h8s8MWyobKCmBqhuQ5d8k2OaDEQE2Arp7CQo72aVmXcQXQT
1Qtua9zkxo6h5XOuvDE4AzHg73VV7EuMFUJDTNupgjQ7kbO14+VsJfABgqzxaNF9H/6ItMsOOZvJ
vv/hIwc5GE4zHN7+hTy7nKlx03mFhXXeB9j1AbmJzCPx23LntRCYH802HTVQJnNk3BJC5L5uzHvK
QBuuGhmc3r4wpKuAaI0ys6wOSoNVM6HHAuqUtHt+7Jcvb/96+yJKfT+ZJt75+VG43Qghwkb/9PVo
mUkpTT/tZWXvlVz0k0QItAmwGRlsaSHu2wQbsyXhluiyONTyq4oADbOLzl65tQ4hqRJA8rW1zQya
CNjOdM13dELxy8aZ7GYCAWZbcLYFEiz1C9YcWxlEmUcrFvM6IBD3Qsg90uVLBeybzfLmQLmE/LzI
x7WvlkGZ3+4bc0RFCsXzJM9LecaFnkkZjZsx76FVLKGo2LnevHlji4y8vFTuABhhE0R3dZ8bUJWg
+9LQ8WQ27HmIfJK0HQ3iCY2pTamsYiXxehahqu5rBskzFYnxa5i3F8tp03Cq7Zsmr8M9lP/2YZ7n
bmwKNM3zUV5y6nWx1SrrOBasP2E3ymOnNVKmzfLSIOe5b7F2cQW12jlD8FLhHhxbEQGgYWCrjtS8
LUiZ73itJ/TEvB9TR9UmauR8DvgQxr2N6SvMPMYY8FOxZw5JICbKkC1ViN9eFR06giLTMDDommAO
u/LmWp1mbRxQ0c2HoHXJilY1MmU5n7h25S6n9rSferYOpCUvzIsOoQiQfinjhZt83gw6D4/ARwVH
Fpj1piydb4P+6s1Qf0dpiUXStnvcJPdWGqUHUP8EscAlRHbDcGaeK+8H6HWsSyCDCw89f67b8W4Q
zn1Xu4lfYcQS9OiYDCR3M+hzlwWt02IuohMM32+1mPNtjZYY0n4CAmLXdbHrFo9OoKAnWUZsFY3o
jmnILE4Dqt7JxN5CoATSCPPRggjpxqXfGBP5dpYFGFxnePnqZLKsdY/1Dgauvfa65gCHH8iCavBK
JvO5K5AXm/ppnmrgfIbYMNVN1DvRxiT6pBorTx2yV24RruYQKkIVnL9sJ6tdIlGcq8xSUN8PldnC
wWZQmD/74HM3mKLQY5cDYD8XS5XUWdlc6iBT/aRi4vNXFhbQW04Bsbx01g2N0EKR4BgiEw2DGEn2
gZZdpoPmoIX4alOvgc+Ct2oaDCtQpD7NY9eiHSVkAofyISFf4XlwIe0ER4yq1kgmWzSgtHWaCljP
jA5dDZXRpt3YYr90+58TtB2AwIzdMVx3ffjiSP01sL/kmjVJHg7IuO3iEpmoOK08eMXYPXGFnUO0
lB9sqKgoXUm4YgAW6OBXHEsdzL7bzJqO8Csed301fmkVjFJQYSY2U48tvPLw+/1NjnslW11gjxpe
kKDKEUHR7L8i5dthoYTxbI67qUM6Uz5VNcPEEjcPSNLv9dA/5rY+1HW7ozCNMluYEEC1Qrs5EHq+
uOBpouc1mQevaPIEcQhFRcYbaUO5uphWRm7eDaW6DErczVaDtIGR16IDTbxVCMGOW6RsHA9vhw40
aLEBqGJAYsWzUYjYqpczKgGIM1n9FZnywRrdIq7t9uf8Sh2rSswyQhErvJ1Clj9zDzY1sdWbaCxj
BXdGdfGdAiZe1UM+T19K7T75OWZcYQ80J8XeGIarwkM+VRqvgzOh3ODPyH9PkOt7UDU/laUNpXzy
ACm8TQhRGTtkK6amZuOo+d6xyJcirL4DO4dcYw5TqGG+kp5AP3zOVVLO3223W2HG8iKVezd5LfDO
GIbyVj46Hru0sJ6BAgm9UxXIwXxUL65ZH4a2HsGw4lsDiT+EIH+QoLgQy7mpQphit7JJwhCSUoX7
3bUqGDuxudr4tHsqCpiiKBtyoUFtvHq2ixfZh9Y/FFVQdG+mOn8xGblVoAVBQOcFJsK7zkMRbvBx
6wucyN3E2MVSTRraBMKiRn2BWm6VwGlYx2aJahzYhM0s5pdKNwRAibsoao4uesIRUpaK9yqDq/m+
g5EUdfk2DLvzPN9WhocOF47Xan0OQ6RqttyYTFuonvzvDTcuXvMoVI7+51ifDdjaYcGUWSDVIWyX
CXkfPXh+cYbc0I2X03uvx5qZZ1fGc2DvaqC33dw5lR1Lau4+DB1ew7YGRbYz6b6qpmLBEN3ViN4U
+FF4Q473khYXwIzrxPHB+vKDkyUX/qNdPbZ+m8FoZ0dtfPyImiLuLGBte3flWPAlGCqkN9T1H0Xl
f3fDfoL/cz+s4PdRGF0FIzdxMG0jj7mpnp3eX/U6X/nUXqkZpmpAbdRjWmj0WAv+BV31Oi67F6tD
ahmG2DZ0J2JtCp0xH4MCxFPgLwV0Vz2N5zhMuAwXMv4NDZPWUbuIw45DO5ins+auqop7hLUmm2Fh
0Lj2rbKALAca4DBy+pRP4yPS+Z9ArforMipcP6jcSqkt3M4fJox84qIrM4b/4KdCoZHNboDaR5Xv
1plJ/ZNfdSrhHTvwHoClSpbPgWm8WgUUtXMDTQwzAl89x1jCKNialD0WYT2kA0W6WVK4tNqUHwrP
6pOogRrU3Mg4alb51OcJCvYkMBbHJCPn6KvYJzVLgQkJrbF3LboCTTppG32axXOjYiEUqOiadX2Q
8PCR1wSs7WZ+ebvpxBHbsmtvQq8BSJXlx057FoYpW1TOVeIFTZ6BZh9lpej2qKHcxMwncOVyYCnt
GZj70rmEUAaNcT7l2gZcDFU/hiWeOSVeATSkmTPsshAorIU8aw1huaB+1Z37zLE11WA4tZWR+ZA2
YkbwxQdsNIDDqgGvROgJf4P91jdvPGHV7/hs3rkQJEzU9K2ozbuyHi+sLs5uoA/+GD57tQGLrv9D
3JntNo60afqKosF9OZVErZYty7tPCDud5k4GI7hffT+q/ntmujEYYOZkThKViapK2yIjvu9di5Hp
z9+ZA7XURduuYwooCCVi5KaT4b5w9Cqw2z+9XXJupawfOZY/P36rl73S3jlxeKCBallWkZAv6U9n
sVi7M9NaiCMrzv7mGpisZ2bUhb7TsgM+jNPfoG7eeU1Xttd+EeMyrNKxfrdStTbS/CiV8+lp8Wt3
EstYinF2ILdWjUu39QlsCmX7tzJpQk/RT4afGiHRaltnCqCIV8KWWUlS2PQ9ECrgVkAUll3UuD50
uJ4aR65abZ3tFszsRsAklQX8Z6Q3OflWqeqt3TWgBVaXRm1vUXPEapJI/ZP75UtutseMFLoY5WiR
JXcxt40/SZ60mYo98Ps3MYo7KZ59Mhk3jsNGzP6194waaaLhfXkD11mRLexNcbBu/UgW9aemNm5d
WySZOpn9PcoU/20Jyhkmekug92emwo2aLPngtMZpGqsocxdJ8nQbsIbEkYphEqcoiJ1XlfGNFwCw
VtcCyzBIj4UEk3E5FjKYmiC3L/NoXOeKBdHJnrsxvpvqNIkK6QE1hspm9ar8dZgfKq13jRzWbRpC
3wZMXqodTuac3vC9aTu4xFbFebCPg29nrohBtHsn0mo5eP3yOwb1Q+mNH1LIPVW12XqZ6Y1G6L9p
gBEZTMaBsEiHTVsvT3jCzl1JJm3QwjaQLX/Js/k7lPVeWc0h1eW8QgsKIijcci0HfTZ4HNK4uU7z
9OOx2XLzJNfYg82sSLdtndeymKwHh5VnY6JINNAcFqU30yA0v1g9FEUQhmsnjslHK8WGSobnhCt/
LcrxS/dUVoQdRQKzNUBpqtMk/BTYW+8Hx08pvpj+1nl6dYzucDtPBlGg0M9bsJRaWFSC1Fvd1yFO
sfu2PWprRgvthKdRdJj2mvg1ToA2DbjxwB+fi5hV19XjuB59+zPhCVinJb8rhINFKU6OZBYPF1fj
rpXlkZeALpKByAivHV+bXr8hWUOkGotkY031TozYED201KuFCSRqhNoXanwYpHGxOxJhgpxyyORN
qhpS0UjfGjc4B+zfcBTDk780b7cPLB4ACzWdyWEmosTd5pP5x/dz5HcYiJL6msWjwefkAyXKYktz
PNRlEINPBmu3zr/CUf7OQ0DyE9mcA7n7x8pmgg8XHlqexo84+eMU6jxq5W5a4XRbq9t1ZJNFbWKR
Su17UB5bMKxx42TJtfbRf/oC687QMLU5ZrzqZCHW/iJOPr7LvrdJd23AxigwOUw+RqqbYaK95fS4
1YCH42cZnLci3FVNAJZjAFxPVnIURfqcky5otPssr568Gs7DK36w5h/dJEdq79BzZ5UhwBGJgpnX
b4uQ6ISxhKFynL9Cz+k6qNp47ev5xZ6Qqo8A6z6zgEAw/1h5w0+BZnEdyvAJk1OwCuX8kqpVWzSH
gHlEjS3wv4/HgbLzdEXihwWHvFG0AOnsNOnkt6aHZS70l+smd3lciXVe/1T2fLF8UtGH4p8C3o69
uX9Qyu/XhdfcOb5+7sv+d/HqDQLO517a3+mghtuPMyFNABxs9u7K3n7p3BqmzU93hCcxyomLTwXJ
0Q7A+fTHrH2c46FDiCq3Vu/SJq/gg0eXNqJxANIW9reounNIOzpS2S/BArLB3gW+wkwSDkfiWn9z
lrFDZd959D/FPWvZVHurBC/cmuTlMlKLNDF6fsSZss/dMm/HMjuUTles6jhBLtb6xFNzMYwDGXm1
110JzLwrcB14tvdDqCuLhPnp4viFqpLPaQjZXFYpVklhsjxPVJNVhvedkPgwpO6Xq/Jx18UA70Zm
vzNMvOQhYRgoVegBtfRuSAHRmwl35wAe2QKeoskIlp2e1aXo56dqkWBJXjati6L6EwRq13X5b69k
Dbk5qE2YeQfdGecQ8mQV2+jI7YRXfwbJF1YWAi1y+U0oyuOEUMt4o6ou6pHvckY4P4OTPLY6clxF
Vhz5OJuGqZDU4ppXPpEre8agYjvWcTZorarjNHKkdYtMHI85rlVKon3AZR7iVeabq8Gd6lVtGyMU
6fA0FvGHx4C4Ds3pOmv100/cwK7TvU3lDiXP55JVHQ8+akyg07PCIAncX3CYgiePdVBubIWrymRH
34JMQYoulR1hFzuixzKp+0n6Sz4bIY9S1ZwDW7ck0CaPboCA161YXUYzGjP+p4Z2L27Ti/sksF48
ZXIlDHCAFudlaTOpxPmTyuN3+jLohWrGdsvRxQ1bptvAtakNauI7XfOl92khd8tgH2QSn5eCW8Vr
vHhTO7hiBG9NxIEtmraC/+/9bVo4fMhjenTi8stT8iNZELT7/nDftYIAK+eFTOjHKQXdKdDJZMWL
ncmLYcXeJnQzlgpjDlYAFJfUTN7UWK77uvBoOFreiSfhXRLmT9+B98wBH3Rskvg1BrvFlfRkQlW3
eXgqtHyKEQ5ub+a0oLjlj8fy6PW6PPhWqncUDT1RXUPpUVNfMtFekmWWkY9LMbdpKytJcyp6H1qY
C8jTXOiJKudIY1CGN822xuhn59zN1Yp19Y9pqC1oRXCuE64BC2ors6aNkRqPuq0gdggeavyaxpnE
ACVn5m+7ObKKsr6r/Y8qS7MtfPhpLhBTdOGXtmO9gcrcDmHxXc+QXZWZbCe0FR2VGD400cbPmRPq
lJfQzNnYFvIO1qNyA3oMvrua1OUuto0N61MVQcPtGsDWVjJPNNO7Z4w0SIb+e7jLjNpeV7mIegM/
sDmaBzWa7LBW9lNk+YvXJ/h/BMZQ5SWPWY+cUy+EJwwDggmAWh5KT/inwQVCChfeMYOQAZlRkQZu
8eO44W9gR7ULDTIvUBZNPI6rZF6SKAj2s2memaHIBuyMIppUzYekuG4X4p8EqojYvFTtw+xXbDm4
Jq9u5uwah2owi+QsNZjX0RLvMh4XkiTTx7AbN7NnHZfEJEs/R5M5GWckA3pLd5t9URIF9NSIa5PO
X7mlToVbjidzGW4LS7L2U559aYCf93kS3GU2kNEiO+sGCho3q2a76bM4geIhdVplT77ZAbYi/F/l
q8FhWazGsVuVJtqfRHzlCiuOL0IP/Z9iWo9vw6L+bIYYra49PbvUHpHc39hnqwju/GGiHMmno7dy
KBhcNHNoZYabxpm+jKF5yPJueBj6eIMKcz7OzUM5eRhmfAZa0/kib/c3KbkTqO5Yqay3vpd8eoe+
wk+XX/oJAjBzygzBUpavU5l/mLU3HAwkMFVnfc1IJIIBSrNoRnMf18CRmbpoPsA7p7QfjVtMacdM
NRrDd+Bn9+THJBhSqoaJNP4yE8pKvWniL5vjk0pIi0m/7bmp95lBoZ1ADT1nABNua21mV+i1+kut
yUs35lmU+f65ibNnLYLItFEr1M5Gm/q9IakiVz+L7z/XTUX7pNe9FPn01EwNCT4xhaqL5z+JOfgO
cuvdttu9nyLkQDKBCc9CDmqSx7kTYj6aPlo/Cx0fHNDz4oH8xpQoBoLCO4w4cr6GBhDkQlziVOvD
sgw7S2TPqZEL+Mtf3+muXZLpnUOF9UrM8RXSd0hphuNg2jtqaPZt5T8akxc5A1WuWtBTHyTdgw+g
TunEoSjdepvVQkeTm8vVEijWcLPojubN0zEu5bGjPP2ELG+KOJLkarC64SSlxdPyzz9mql94jZoH
mXslA10BvKWL7kMa56GKf5IhzR5kMOhdnatfSV8tH3O4o5kNFeeMAM3viN/nO6UG/C6v/c98Ufow
amleZs3QjAYQ7LjJLhZiCWxx031IYNUh7pNxFwedFXVt9ctWO933hbNpCjns0auYm6IGLIiDSWP+
ynljU/HcccmxSCenoI5fh9IyN2NP04MdYHTrKjh9pxAPYdKMd3kYfhE2XO8x5MhtqI27UcFLDm7x
6ti5dX3JqqU6hVlYR35TtsTQdX/12FZ/erN8WSbpnXo08KgzEucYJ5ijWq/NP7yxmlfhMmXbTAQB
OrgifNZIVohhV+8ZMES51JTXlW5FFmm4XizK3rzeXaJbHsaGWHHsVceOiIbIadplhXMUiwZtWvvW
OUA5M3CMLmde9pt7yP2C8hp6G+HOx6QyTvGc0jXoG3uTdk0zNVZ2h6pipDdoKzMvi5yZt8Bzlbnv
K/eNIIBp34ScCgQujQAJrXkRDRtJQtteJZ2XRRPKFU7P49ROkce1fPBLCH8t1WUWCTbP0f4hZrtY
ERRXrCAljMjOqSG2jUTuh5ZCjhaE5XWoJkQmVffc5NLdT4nwnxGEPjVKt7u6tYPjzJBQo2h7gRJk
sm6s98DNjXsO6HOw0BkRuCfwfOR0MXUdSd1+1+XMAAbpExHAc5M3tp8QrdeZVAFAdM3R4r/RnOec
zB5qUNeSn5q33Mu4pDMkA8xyqFa8gf13+VJs5OBQWhIicMghF3Gpnm4xWStv7KikDIbXIKusQ6Fc
aD9v6dcofaZhP7PdPQOc5eina5/rMYzyypi2tqHSnR8U1l2VuJsCWeRsDuLTkaDWQR7kDwKVnUsX
ASgrZPoSym8EdNDy06vSxXlYyERPOsvbJYsc3joRMuLrPtiUELwYo+zwqkVHE7MYPvo2sQmsDokQ
T/wNXjXrZR6yaxOwhQ9tivTU7FBkjTP6EGruWtEz1eqcDj5Bqww32HMe06joWu61lEEdtb7ZvtR9
r/YpbMKGZFdqCPnUT0HWPmp7rrfxbPXskplxV1ISJO2calGy1h6cUVSbebR/fW9wXuuJLTJPdn5r
g3KlFMT4I+9iLup14/b9p8+MCozqPbfMlS8i8+Wq8lrzQeDDXdOt/GTYoXpogRsF4/ZDMzjMW011
j/rjtu7NzXbyXEwpTm1Fmrid/eJzQgB2ZHsWYY8HvEvupvw1ndzqT9F7W3uxf+bJKj6zbHnQM8/6
MpXLIwFRxWoSOrvaPMPaRf6wcJtc/an/jYWXHYdE3nVl5h4Wege4EEq174cl5MXcFEam3710eh/b
nhS7nAMpjUlcbdTEE1zXxklU/8hp3ahyKcIzNd/b3PCuDlxdq2RK7bsFrdoIsrFuVZ0dJF2gg7Dd
B68tSwxAJNlWzczBEjA5MwOvMlf+kaaKj79jF0Rz1i37quKXLEErOgV/hIPqyOgZLwcfAR2lYQ+F
Y9inOTbyNZKOOBodbowKKd49TxR6ML6pcLCHS2/k08o4BUtzqyZFhIv8h3TqzvDvMR1lWYxUnciU
XV3dBOAt6qkatnArHGEgAap/CNv47qpheJbemB7gx1fF6Jm3wCtzW6amjmIEcb4LEl1Zff5iuLKO
RAUKYXbVQiKuip9msg5OS/+hoA9DY9zQbkEIaTMNa0vq+q7s7LWhmAyFCVxiufG2012PBhDAsk4z
82OM0Q+g1NrxcYVrWoI+dNADwfTJj230j9BrDyJcqjOy9A6qM3yzCH12McmRKZ3jtLXlPZDZ3sow
oqYgdWyhNjAjMXx9am+GMcuvTtXn1znGCyZMtq1//qwq65gAk/KvkF5zdMJMHtE7vJl+0+28oH2e
ilC8LKZPNrEqfoLrQoX08+An+ol9KTDJdyj6QB/a4a8/Q1HhINnEo3MvPAwRDj3FrhcPu8Ga/5LP
6e7Qacg17aDhYzsu4ePiGfh1JVB5V5AbEiyxXruFCB+DCvFMWMf9sXXb+JEwDzhiZ7ovecR03Q2A
GgjC1h7ildi++ROLW+ygGb91GvN+GsfJ+Z/fJvdm6b0lyusupAvLszXJN92Yu74M7HcPL/km7UYP
z4btvIdls5qS+qzzZHh0nQrRW46ldaD51m7svYrJtIA2TCKag4M3TSrxWsWxfTJU4G2aqja2Rm2V
j6V1F/ZIjNJZleulJaltyJc1jesWza+p2lnztFyM4LkBIiI6r/QPLER/7GCWh9GUzp1BsuB2PqU1
f1C1iqoIRDRWKb9EPaA7OSZzxoph0MBgTqTAm/VvmKCnMXPnWHugnj3NDORJV4zMsj9qczk6t3dP
Knfbhyi3Qj4s234c2/FauzxgxJ2RKpJWr42+kW658egUvtgt2ECAbTt0KzekBTgbzxs+CwF6Z+XL
Ps0sJuzWhDwsZ3M9++GuN9rXJn8ARn00c76SRWdZ1Mu3cQJoCaYCRLRgajX6hHzpU7r45TpPclzZ
I4IaR/eXrHDO0o9RdiEdGh/iannACPKclnaJ9Tj508YvJf0v1TA9ZZ7/1RpsctJsKGC4Ej37lcQu
FCxmgXZu35Ds7kfhPpZG/kYzUgXU1ryO+Pc72OW1XQTvfhA+ixIt/ujlfzoX0FsQtO3MY8AyWBDt
2dy1vv8yVBA0lRgfS/vvnD+QGbmS+hPgyjzFVifXptuhYWnir1EUZ1L8GmSCVk03tP7hQvuJnVtL
9RQeEniQEk1iPYFfgT9YqykonoQOr4sI9jkGKGyeJT12CRemERCc2WZINVMIIUWNHwg5e8S+nTij
wCQ2Mh1+80Y8u06JVMyPVzbBoqgJ7N9+ML5xYbYrg6epM9W9ABDvNIlAMaMyoaHQ4Qyr69aiPK6o
O9D2/Al8jyaB8tXtrPPC7LL2DJTI/2ml/Zdf77/40P6HQfC/2wj/dwbA/2Io/H/2Gd6+jP/1r/3X
l/X/1UZ4C7j7P9kIk7/qv1gIb//+f1gI8QJizsOhF5BBYWH8w03+Hw5C49/IebFw9t/aGGwL5Tup
Ef9yEFr2vzHuGPRgkk1j0NmFTP4/HYTmv6H1Cm8FBzdPAH7m/xsHoUvPNor6/+kvIOKAuDUy+jES
2jZBP85/Mx8tLhqTXjYAlTyPoufxS/qZrN7gzVnSWzh3VV48RO94T9ap6cv7rgYWR+vx12VIaYLa
3U6uJQ4IqB+qfahxL8dCrp0lVky6GyufDnUB0JKOKMq6JntEuRCONGhnvbExsvwgVLzscXIup9Zm
BhOMV3ABc7bu7pC7oolp4cNiMg+wSCs7/OMFOuqK+KglVcZLk/76jUweR4+H3w6zYl8r17gv9IuJ
9N8w2h3NW/nanIS65IxpmzRFMVg7kE1mw+uai0bCLLftagS22qNreFBV/t768XRoQN7ONVIGK7Ff
8AfUJxeQDLWuO0ZV8JZo1Hf/SPDorzm1We7u3crI94nJ/ELf875NEeggUj4xKy9RCxDc9M1r08BQ
WEU6su+z2N8G5k2W0HjoemUSuQPGlRmjgVQpgjFuM1eIv05vov5oyuLSVerSV5BN9RJ/NGZ4iNsm
PyZyWSNMo8mHxcg202I7GCQ7tEG+S0PPZbHtYWX8uT+reLKg8dNnUDT771SKaKSA8iFe9MgoW01R
Jn+Kye0OgibhyzxV8GdxuSqsj9IcxcZVlnNk1oyMseL0HfpimycZ5JyLg8ttEYUFVb/16ROC/FbX
0BqfbXrE99OM0TJz3EgGoY74rJztmPTpx1KmD+lU7ZeanBQDWIWtmnzlvu4RggB1CG39BDFhKDL3
nftG/jUWe474zyO/LMOdNzcqylPWewB1SuzV0D+LIX92vNLbBuidI+hCWCLTYV0nbvk+R5hrpbO/
G1X5NpN4s0GaC15OAkpUm95NiTv56AFfCoeAlpwi2A23aXj0G39DnbS37119DvFGbul1q4+xb2Pl
D9AbOLm4nfiKIiPS/lYF8iYW1O4gw2xeZyUFpsbiTEcBsoURjayv2u2IkLbRBxejtfOKgbnY3A94
0FQxkgs3p4cZbQsUHvd+XjvY5e7b8sswxuFc50W6EUW/KZJg+DHS8rcdxF9duf59WOCW7B3ffkjh
l1im9HGyQHfz4Jt73jrz00/8+djlaCSR6FmvyIhQRU3pJusz5xv1znpyIcLj0n5GLIC2RJrDtmMr
WdlxpddNaqbHepn+JoaR7C0Z9mT3EAOwQKDbKm8iZFv3XG6RDiuDDSlBOIPQ6b6o4ve5Kpt9kocY
PROWD5XoTan6fcEWs40TheBGZVs/Hdqdm+bP/sh+46qCeCashLkMu7Nu0hr6T5FKPefyaCTMCqCl
97a37G+6Yz/fEeRyX7Xedag962AZzauV8H+XeG+SrEzvw2ZI75fwJm3M24bQgGJH2UC6M2cmpeFm
BlbLnrC87k/cX9wcJKTus8j2E7mZAC5P6CvbsGKjVz19Jr5PnjDv1FLaUZ+CesfdsnJDAdXiSqYd
JJPWZzP6y53KXSNyEm/k6eMNt/N6BmKrE2ZKlDpJSsiUd7vupZt422z8gzenW6GcJ43KSl5L+49X
djFqv/jig8gfle/ciWyWu36a5b5q7Y9CwN9Z/oSPrmr4q/r4rgLL8zEvXQPWO3QP5n1o9sWHj3pt
M7YE1/jdRULiQlPdGmFuiqdEDs1qRvuxteErzSlIj/HMH1k7EPg/2u6w3PGkdmk+7tWwoPfjW6Bs
1YpaQ6ZrwkoE0VpOG83odSCJieiqUSOQ27JTbuavuokqNJGH57xkTFyUsSVjqzuAz4Enpl7wNDtd
8JSGt/dWh5c6XPxLkMqo41Vdu2BYVDWoC1x/caWzIb6o7DVDsCWc5oJOWz4+yq6uHsfmmHDbHca0
OrPUEnXZF48potkV0SzIr5mtUU91j//8UiO0BRy0sVGlPAOB/VCNXbKp7cHeTgaTW56kPgzJFhWK
SyNCC7pd+c1DkKCfDDEM1reQxDye7pjgILM78v8g5LgmRv+zX8L9lLvPNafrOEv7KMMvDi91D42d
Gv1EvLhlRdIZoAAK9SQKxlAvK92DEN4aleKnTBBAeV0MUdKv8nay916NbVWwoc3O8kxc2BMSCLGX
y2Su4xDsILQRE2ReEbxqk/MYxGc6Kz7qZxuP8OSnH4X32WtZH3wEAKvUKpBOj7lBGFVObd0CGGaK
PrwrfV/vvZb8I20rku+Lxj4MvXMTYlf6ZDkF4oOqL8/daDLuxg3E9NIeSaTBbHAjdYLeT7AnD8Uj
KhQdha3QlyUY3agu7ssitS7Cws9J9dcVE8ZNWmoj88h6SWFM9hQODX63Lv70RkM9Gmp6HxIEeqI/
qDxcaMYIf1FkZ7uxLblThfjBO2Pt0mwKV7UZxrfG0QL5SH/Bz2w+d9YceaK9tvniPGaZZ19a89pZ
6mxbzqltbQ35kL+NI1/13NbjTlnbaXDz587jsnBT0/u2eopD1Rj+crEdGwwRd2XMVx868TEe4JPz
IsBIIvjZdS2i8EZUYFSZufFTAiEnTEOgderoWp23I/VUHRcn5hWcgAGz+t7Wjjg4szwuGCxWowNX
bgXBbp4DueZM8DknAg5lM0WjY9lkAld3lG+WZyVhgTIiKjahWf54RI87LpUhws3fi3BQDCRWE8Uj
vJMmb2UDDvsAh/iAqwl5hcZI6Gsd8tlPgO7hMXedCBeHZc7NOl2MDyfnGp6IwRqlERWu99fwuh5o
5FGLOLmzZmRA00i2ZdW77ZY3qkSdodW+dKxDbPX8NBoqravs4DSVubfD4mmYiuAiu2PjWvUesyLi
CXqT0vqpDtXfMTYl8i3rNbEHihmQnlmT42688D5LCTnyTZuYFpv3ZR58FjHrBcXzdM/PSz3UocGZ
PDfopN3w0SmXNbfE1UyzGgJeHJCtT+sQmX3GLNSFFqeqzLYA48ewoYbBQzJAp4HVUsUVouSbl3Mp
p6OZtLs+we9hJsEmab1P2YkHHRrifURstqWem4fbNQ6upqtuzofhZBNih9aQvVVxR5Qou3BgkntU
X8jueJYkKtwJc+PMMdZxn2eE0eOqTfFiU8vFKteexxK1F8Y7tBHoHc36zlaw7tK1L0OtX6bQG3dW
iOwouAmPU2V+N3hHSsdIoiyXH1ruSr/66QyF1LsgqqoammKVNZpEiw6JbXPzijlyF6NMIzrHMLHx
6z1T9r1s+WvQdjDg2k/YXhNjOINYjvuBxFJllUfEJIxuVeIhWlyQTFTC2aIFXKMWah7SeLjovGqO
vSTCokGml5CW1i3OCV4H726VZrtihMXMxHlyVLqNQyKPl5m3Jw5q8o/SncBUnJAyu8tMzlYpw/lh
Qqyxx75w5ASvMBKCIffBeIQFJGEyARtLWsyVtmGrNXyD2obZJfVCdmWdrGsGJvIhQZTl0scEdW7T
HtY278sd4BFWseLmju2b+4kwM6m912wW0ypWUGlG0yHN9r8m2gUQZnQnFvqWe7mrruJD1N1njzj5
MJnDa0d4/XHyWgvO0Wo3vjU/5k7I8JN6GP/tZKuZXDY9jfKrjOCHDWveR22Wd6HjFw/JjZYsG9rJ
miA1SDMgaH8Q9W6quhn723JajOLakbW2A35CBzzjZSOmzIzqHFaUShU+f1OdloqCW1R7PsuE/y7N
5FIYQbYhCuWdM82E9ABQkKmFLlAy18zXJOGHNi8SS62MEpuPx/OnV7utnRVwJY5r07pPTbMHjYtR
LDk7peYvmS/9yrOVIH0J2hR707kAsko9a9yXwfReCXO/DEWG5FxD2U71lmJ5njylyKD34Q3tDOWl
M4Bj+z34uNsTU5Mh6U+J/AWFgx+o1HTnj8AUpLrBLucocFHr3tg46xVZg7Mpg2Y/kryIyYPxtM7u
LVe+kNDebquxFDeLHxpP2g3BAfn8REGM4JyPG2tx9nPpX7tieS/wFq4z6dgQugshEwV9ubAJhg+M
m8qd8sYH7R0NTx50M/vrUg0vqef0R1Ki7Y3wm18HF5BRe8xrlYtBlSDkTL5hq2nWWZ4tW3hxaup9
0t8I7bpoz45E56abyW2xZeUBsROhcNdJz+o3Jsj57ar+HS19GWeaZlWwc4O0WsMEFWS9GiklM/z4
khmM2B5Z/FTZRYsmUqUAfT8uMtmpQX5OBuUz8cRLlBNAF7iPDZ8VEDtKOZXMd6VNQEjaw8MSIex1
CXpfTTDIELZdxDNNimHSt6dZyTPvbBcJ7iHsHO6hm2e4NhX/mH22M01CLB1PD3v6HPkc83LPWVY/
uyZxDx7ny1Nva7UJCCfk3jeJgMCl62F9XAu6ZcvGRhkppmtdbtvUDrgjFYEySZxyWtWHbmTIdXAI
oo+klrsyrGarlRHvC1JcSmn/xcCIttvukAJOf0kf27XjbNy3DTw6CcrpPz78wc+2VS5fDFu+5bBj
SNNzRGytxeCkSyat3DoJGNV0tfF1/OtU/MScYFovscmQgwRbdggwELFtY9dYwWwe3dQKz5jJH/qb
HwgJ0diF3tr0e6TmFJHK3jF3jt8fnGzccZEMFzoghkOAumqtXR2scz93mdCWhwSxvqhdTLQFOntp
z2UUGgQ02b4gKiPzn7webt4gkYKrpVy3Q5yd9Gwb63p0bqh/czAz2Gpss0nEHmUu7SPWaE1n6nKP
7NZB1irAB/J+ZRDYjNg+rU6p6ajIc1BfVbPGuVDUw3pg8l304GBy1ldWj01bef6mven8rIS1lePY
OJBFfSnKAUBiJHkb+r67JnZp4GU1hq2Fzc8yMUzcvoWckISSG4sZewHLjK+uMLKNMdgYKTzrYgwA
67MpTmGcxveVNW+yaqiiKQOHWGxsG+FYWESKtIfSi6knthSrXonXxdXMV8hp+7BE3Z7b06lVza7v
kHQ7LvkyVRwj5woXY6uC6o2swy/VkIepjfgslBHschwDTbogyi0Q1qHK2PsDCXJUNTenrFkmntIe
CZB1b7QJkgOCH7ZaPDqu9zIY1qWqknRnLACyI95b1xUXONTnf5bxf34pFjynPeg+Lhd5tyD8/Xem
zms5cl3Jol/ECIIWfC3vVfLmhdFO9AYkQff1s6h7Y2ZeKqp1dNTqIgkkMvdeGwZEeS87LlUxIC6B
brWv87o6pWJDDsY3P7tAjLn9+dt+XuLlmbBTO1rHiKur5X8ydeyShBJhUtEl0t04s0/2hHbd8iu9
zaI42yobfwIT9framsR4MjzEeG6PB9rL9AwWnYcXP4zW+8QRbm3o9CMe5N84SK0LQuxTZA2PcfNk
cvrY2Uo+UCLKa2yz58eT7M+tMP1thsN2h7q4Z7n2dfhazMu2BE2lRzC00y3kI0OxxhahECxk/NpJ
ZazRUj0KWd5wrwEOilnIU0/Gh5GY8GM4BO9tbfyaYhu1PJrqWRj3hqcfFwXt8ZqpKBa01ShWqYha
QrKmcEvDn8TYHDt8RD8bU6O+/bxwsJXEpoL8aU1Yr78C38BfF82vin1oWHZX00JWNjv+mb/g202H
+l5Umgj4qv/TJCldNDsztwiQ8K9M6oRzOTqmvv62ezbQiHtwRdWfb+0i2xWR1kceJzAKWLTuCHqb
C0MQZi/xTowMfhKjci7KlG/9ZB4KPMUIc4JX3zKeg2T+KPVLKOOnonXe0yj40ngN4YZyvzalYEsc
dnLaFhzqYqZUDtws1kZE/WnF79glOOe9ulnFY/RkGefBjH5JZB4rq56gOMVTvxsjfaAzd+rz+QvX
D+MWM39sl8O7XpeOAW1CoXs37CvymVspk1+NxMvVm1hShvk0Sp1whL51qXGAx+Pj07ffiEn9Fzp4
E50BaTEihCCNvnUEOrQJjbsrpmc60beCeVmLCCT2+l/utIkKD52Lda79qVqVSGLWAzQfh9SqvJm5
NwTKOP3YN+K1Cn3qhtbmX+ujIWm6UybFAXPS7z5qvrMgucXFbwWp3yOE2qRJhUJgjfPjIXH45OIy
+cxC9wwZhYMqncIVHIZt0U5Hs5pf+8TeTn7CT2GXhMXUQa5LxsbbRmFyAaL+7uG0x+G31I/6EMbz
LveaT4MbNjPxY00E+q1dRnyFZ36xbyPTtBQHCUORcY/121XxHz9o3q82AZErTdczGkLsK92DTDT9
pN+eOR79pMw5pNBeLtRROu6riMYdPedgVWTtaQD7Kszh3EqOMKPqH2AOJytZhLsm/xXFk7NGE0+L
rnZPfR/AiNEMgLCB4pbEZWTimvUtnHhCvUyz+j2g2el5ljkJtbPCZlcbuL63JpYYFB3uWYWok5Pe
py6WHKI5FGF7ZGmqSeNMC/zHnmHt1ECXPGffQnoGdiYQT/iKQIipk1PZv/ve1OuATnEWMS3rnF9T
Ul6csmK6xFlaoJgzI71PyvhlGvnwhtDZpIuDhuwGHIQENeqFID3/TmvUxWkfnJti3OlsvA95DV5V
n1D00cXoJkbZtEGBDQ7wTeGu4EHVrvcyNa8ceJ8IngFYABDBrqdVRksEnFt9rWhkrFyb1WLOMFej
y1/NBMvvZqBHnva+LES4UY1lgcP5zPzQshChpiOs7ezqZvQ3vOyR3vcDo0PSe3rjzaA0rpDE1pN9
DoOWc45wL8PYXtWAq4cFEyTEMKPdG99jBOihKi5VBZ00ESirRDofs0q/VwxX48KVLJ6/aa6sxyIh
dsxEJTmOgtYYDhw6fskNuQWhqOV0Fo46JlN4iSwk+nWlxN5S9F1cogJRT4MbYT+uG5Oq3Uvpp9l7
JiP3CgNuncMacWfz3Crv0lo+GldOm6Fn7pwASS/zgbllytuGatpiHUS4kr0PcQRjNMOIWN0ku4D7
Zhr2uTSzWzrZD4K6p23r18GoGX7MODYYA0nDuMddKLFGj7uYg3M10xeYBx5L56ukyqCn4FnnqJkO
Im4PrZEsUeXz38HGzNlkINaD9I8N0LRyFudmv+cEgvnSBSsdXOgV7Xq/+wa/I9cjjb+0bg5lq7PV
tAjYaHUsQ2IS2KfR+5pZtGuDbugkviBcR2uKgAFl10zBm23NKb8B778mqv52IFxFjXNP4+rYRcEl
zg0qhqXFi5xPU/jng/VJTDBm+PggTS6fg+xxSzl/hWVQAQQxDhOHjw214pOe9C8qHGsjbWGualo1
9JTmcSVyH0D2jFi0a04+5UGYvyRqukcFcDOSYuzI4Czg1UjM3M+Aa9/32TVW1l5v6X09Iv9eJWTR
I9qMb5ZDa7Gq90nV4wKqnzJAK+SsnjBelWjzna07+JyoAQ3Y45EoMW+TdwHO7ZqE+MZ78ALGB3kI
zU4xt2MZMWC7Yf2o+6wg99i6tKbbrzCkYyGkWTiMxUsaGBc7DtxVQvCuMKovvyfbQbUoRDXR4BzJ
YTaddAtSyhH1Y4RvH1rSk876IyqePashJmyqFCP3763pvDdwsRKR/MGDwMSO0WCfWLsp9C+o1Sj4
AvY9J/qoJCfNjvu1ThgXKvvvwJmf5IOdKveyxyNSOfemTr4jtLg8oqEIro5R3QxzzveDCK94CUVS
3XRXy0MDEDgbQAZmwTnvDf7x9JvhRyxLclf6VBfoRWlfnQnbXJrp/7w26A/L1qV85vkx3Z4yYnvq
TWAqUvkv5LfTnRbEKEN0UaV/WdZqPzcuWRK8emlIRZt/Axn4rm3ntQLys+Uwtheteeqz4SltyyNM
PWudThTzOWq8GHTSKjeLK3f+S031QP37OHAz97OzTezHvLRovUxmv3IF9sGqJ2NjprLjwcPc8iIQ
ThMi+EdGhzlDQFJt0yi/dAkWzaQes33xTqDdpz0XFfX6fBhn80oBtxsK+kIlzGA/1j0LffRnapDx
9Pt8fB5xIAWZa+LtN59E026mkGJh0szWqukVNyAZJghXh5wiJJcEso4pATVZS59+sqAhtbsAz6Wn
gHfYT7q11HrO4mzdUMHJVr0HSdWsmKcI3Dg94ckluaiUxr6VPUdRfisRY2oIJ5Qp3iWtqy8dK9So
bladkshaMibgJfrRwt7OgwfY5Zvg4g3WQ1vPGQYDc1MF83tjNL9m7Vl4G5ovwFt/kK0y3XO/hnxm
KAQDqs2OouupElTxmGoIAoVLG6WXX8HvaRQSQKRHoEvxaI1td8pD/4DHxr/9vJQV8uzOSc8DCD4U
TfSQhZEzbquzfD+WuUKElPRbJDXOOpnoaeme9XiFlzG4/byEtn2omPJDm5T3pBfTVncs2w2g8dXL
0IfezpMECs+69Da606iabK8tdjQxRNdyRGHktpoB9yD4+qaf4V9D7bJS54wpI3nri5d8UvKqfCVv
UUBAS+FE+EfiY10XGDeYPWj0xCT+TczPym5ft42zHntTbeva/+j64l3ADeEpsxHxYZyIZPIbJ5x1
TmvKgwLN3LoQKTgjb9p5OP4vVWZeqglKo0GrbjW5mBdkThsQqoo6UpWQ14FobTfly6UdgUbErcEZ
JsLig/qNHTsD20pt6w6WfnBSWEvhBMYvs6rfktSVQ5nUB8vCDRMzsEthnugRvZw/MZe2Is6Tjb2G
tRwd0PZ1u7pi+NKqcJl8Gk+y+RfF8z9ABxNKejj3jHk3PsMLECL5yeX0CZfDVpygaPbbHadpiYEY
JxGIqDElYjM0jHMR0VZqR5+2UM3OlLZPYUXdEtFPCAG1SaUxoc9baPkcv4fyfTKGrWyEu8+PbJ/f
g6+6PTbdpXVPnzhN7P1ACewu8nSraw2ad9PfzMJRhfyelSGiJ5TDNI8Zue1wnGZoKx4Ms4B8MTFT
jzuO75Hb7XPX/1Ok4Z8ArS6VfFy/dEOXPzCCvVKrfTZ1Rp9HOBwhmOCeQ9v5k8XqKdXuUczUtzKA
9ChtZ+PrMnky5FNAQR+UyS8fI/YakoHPmb01DnlaUDpzM14tmhQdmJhOkwDtpcmdaIBMTa/JoCEP
DgsHp+sPFQKvOns1ytp6qeEuofwqd9MQiXdbGg7tSoI7RwmbvZ/a/Tix/fE0WxuBTZ7D2KlUyI/s
4FiXzpfT1//g29tbB3MC5ebGE9Me+uLwkI5UMURIYvsO2EuSQvR7J/eBvfgflfIqoplxGS30FuSL
w6awmuegTkBDtXx40ygXrs4XkoZ+Bq0zwkHd9WlfH90BC3ltmk95FL4on7mHdMxszZJurlqzVXcv
buIzbBJoStzWuWnoPQWmu1OcBqLy0Y/jTyNDcuBOo8HctQ0OboQ8H63O0Q2yvds1f0lBIgTdyPKX
lm4Yj9h48A/awgooPYhBikEK4ao7GkGWwNzrjfOVO/xRU7vtyrI3qVdESScV71QUzunjiLGEXnD4
jhV1nTFHWBf1nckkZoIeM3PUz9eYjvQNEwNx9Zb3LDJJKUjUTJbPOBPTIniiL0d/aHnX9nG7QcTw
EMlwOhaGdTVMav4RumWga+ORmQcH8QFBXtHh669apoZt5G19OyzvE+QHWLDsVbbZOceot/HeG8Yu
mOb+mMTzuZTZvgnC8hBSo7e5hVM5rEz6UNSl5UCU3lgU+jApIzhhyGbuGdtIDge6fFTP46mfuuxs
lLo6OFCdrxgwX1rDUMxjZvteWUpsAssGh9Vi/GfCTRKmCb+jA2trwUiETdj8rjpbPfpZjziJhnYc
/xWzearSxSVvLrdxLKAScKoKoULLgDUtZhu2KDr/JG5frzq7z16D7qQs4uZrS5VPdGLyLVejvIdK
Ypk26ksGKA8TKjV+oEzrkuLePngouM+qzpiMm4l1LDqqBoZcXx0g7E0zeclVTQZ4I2+wEdDqBJ6n
1HcHm9i2HUz1lFeTxrudXVTrly/hAE83GSb8po5Od0YOYTEQafSZ/JzrXDUzp3fvijMR6VvZXtlw
LPzZPZRd6v1DlstvMdpnGl6AZRwPHfxbLNSIkSGYd53j02ZCpXhXPU3pWM+/4fv+tcdEfkYZVc8Y
iPo9i3qyXpBDbJAeh3vqiHjDQN58ms0Se44mCyLz5cq2q+4kbTLiS4TTZ0ihvAFeCZ6D/i/6mq5Q
6ZFD91Y34XBs3HFZCtApwRtamETzaRjG+STG6rt2m4B+IGHIPy+eOKi2wAfpFi9dxV6v+hqmCpJ0
zjQVMT7UJnSNTYcbPbXNs7Ag8QITq83yls5zfqar8/9f/u9rynN/mfWQ736+o0O0u7eq+hqgaWBQ
jl3rBEkloyO1bqOFGRxlw7mG4nIul5cqguBX1FBMUpMJuC2GjYzt6uwbXXUW6DZwMBVUlKWXWzsa
3Qn37RZ3LI533KBHnXDvum6Blsf9YzRIRSzlH34+vLIMsPcW8lAvH+U8umjdSUNfD1mE88bAoXdA
7b5P7Go8R8tLEhXiFJjPs10EHFSd4PTzjmIyOLWshztSCn79cCl/rtDPu5+fnTLTnvim//tv4XIJ
UwNkVmc66To3y+SciDA+63lIziZnK5rnvcsBWzP8dR1a3PG/1muwwNotbQQLxtzPu6YqZyTrDUKF
7gWhVHQZDHOVsOuthu6P7FPGcCU4gsI1gzWyJ/9SOFTZUrt6bwnvNYT8nseg4PEKvpp+gNCdASCn
ehtFXpla2EEzjkJRLdPLz0uxNBbTETqkxbrpEkJ7nkx67jKrzh6jdBSvV0iE+co1fBBZy8HfxO8b
AoC4VDZeBg6hVWWZeEVR5+Lj76hvKX89WfWrgQHaXnjJd+ID7NM1NevPuyXuqe8tGtJxC/QpMj7C
Er2WKOXSlPJH6+QxA2JiGDPISzBGm1gCSy7kau7SbOeN3SOtOCZKC4+bXgYmatr8yJWG8CoKP4J1
ZeSkEkR/ZDbf3K5PsaUSBIPucp3mFYe+vrtAqaVx5IRynyHKZAxjeE9wJkFh4Vti0ezPMeajdZlB
dJrc+fcUiZymR5NfnSHCJdFGJxoQ+tIxqd6Pbfg+SwU3EIRjlMjvqLLsYxsZ66qDVDbjZgzjOmfa
ZTZ7Ryh357MPf0LcP2cii1560x6vJG0FK41zDndzVfIfsA0mo01320nw7xXqY9K/gyF133y3ra6+
3zmcEsoWVQw2Kk8Rr1qAcuN8TbwSA9bho4O3lw2Gekl7z7vp2kL6aDn9RxWkMxizIsNqtyLDbfho
22g3u30EHISCzfSq8F+q4/fAE/qTYCwAuVKjYajGByfGXjFHGFnoTu7RgFgPGa5RZmQGOhnbu9jW
aNxRYNKgnKtfTerRhALZTt/ZQp82fiYMx3dpHrWnBjXONkh8Rvi99e6Eb8AcrN+JoipPBljLcqBt
S5LCSXoFB1sLoEVOJX0Jqd4OMnXgCKRNui0yWT20eQuhs1P6jzN/WI33FkvfeUuLxa1afNjQhli1
XAoHXHOi1fTQZJOit4L72hspxVgne+QBqPqj320LwauLYCorJPCrSgj7iHObBPd1bLD8JxIECjRG
6LSTujbaJM44Yzk1EeW+jWyfgrp8MqvtNJvfkU76u50a4lzlntw0hM1F0ZB85Q/Cl8PvrKvpkWR5
xLh2ju/daDEIakTwiOgJfo30z403iee5HzfesGguRj75eYmiShvmS/LsRx0ja1kfjJrkCAYDCN5s
WHG6yoZVLTq5AytjXdO4dEElFd3vnNwzN52rz0HhHOUJEEfESfg5WhxHYwNHXqb6tzfm3Asj1qKp
CbAvdVy9aWpBGlhWDSBYDvsotKY9lsgdfc5hPdMpeRxi88gWUr2mZpScAZV0G1/p4ktr8SrD5jHx
pvwYaWPveAU3XFv+GuJ33C0dmp/Z+hnJsyEuf7b9jL6V+/NKT7U7sVcoTrrRhwPpM2zZgHI1Dqef
FyKPr3kUFPvCyCx6+WA8s/999/M13fQffTzLte7GVyYpwdUYaQlwG0MKKUNMMbz8fP3nXe+UwGaL
gQThBFpc7qgIrw7fEqSivDrJKZvs9MLhk0ylKcSzrdp1MMjoGgLnp+nMfRqPu0pU9GsJnJq8qL1N
WgabmfYf4r78HLrKOcUOc1nLNIBU1IiubNcxqcPG4oaWrLjlAzTuIHnq+xS3yfJlvJHFDcQCQ9Vu
RIfXjZxbObf9fB2n83+/I1ve4YyEKajvmVvDnajb5PbzMpOrR00ps4l1m5Iu5dwM01FhDQuq5r0q
g/7m4mq5Dbr67zvcxgSHi4C83PgjU/Gj6ZsDNZLbH1pp3XoTJIOmZN7FMY9EZxn7rB5zdrA82s+J
MuCkueDOmVfOnUV75JvxiXNUQt9hqu4RTZAHWLg3mqETgBxg7bbVP1JrhffOnPa6AD+Gc9smwBsx
UddbqB5ck+gUAQ8EB433nGZpeiuWiVjo3Duagk7fgOQKmEhbkzO8dAJAgbTNR7MKxufauNeV+AqZ
Sgd1JI6aWTKq4md0t3I7pBVQ03w8eMM8Eu02nOlmfoEPKbdVz7GMukC85EPjPLqTtbEXnqARp9Gx
ikP5QHowR9v0bjTeU+G19akcSEJtTESsY8PECctVvM0zyPJwJtIXF64BOcQB8ym6vcAJh3ITSZAu
qzjq+xZQ4+Jyqov6HKXhN8eF5hjNPD5BDA2pdmDaQsvJIVnXbL9yYYeF2qcZzixR62JNThonJ8N5
r9HLb7w2nW9JaHpHpzEdzunpjq4yOls10nIos+lGRGuEJn365XZCPJqxgjYgrAvJMxTiwvgVlOON
n60ftWnTFymsR2oPuc3QkaErpIlP3gpyXwOAbKOaN514aMAitXGRKu9sopnXOBGxqH8DEkLnR//x
NWuzcjv4/ngtS7dnlME00MFQZGTqOe2Sr8QAFBhA3UV2UIAiCdeymfp/vaKhlLljdi56ZwJCkmS4
INSa2bp96ltVPvY1HKaKuv7UtKlNViUILS8M3BNRFeojQJ2a1U73VriqgxrYvmYzaXBuTdojOhCE
Ew1WWDU+uzBI9Dhsg0boLdNz6zFvOn1MbAopwRRoH8ftt6H050SiBE+uXW0j8kedntGknVfmvmpp
3rdjfbGqIrsJmxnmFOjj0Pkt3Kyu3RYL3KsAiEwkgzduMVA/tu5A+tqANQ1GDVNIN30epZ3uCw0Q
gywB+BMaipBUtcPUnQwZlNrOjTHYdMvfQcpu5WDFZxQPoOOSbWOC9xH1cwvu/wrK0rwNovcOoTV/
/fwpzWob+Yn5qwDafdPLN/SuSbyNKBrmeHwN9YR1WRpYaT12ZFGWqOTWncbg3o1oYyYEx71+cxaR
9ZSxhjMUCxjhyhp+ok20EOXAp5uTsuPLhuhfDSpNFhOzH34hOGh/7bhiBj0F2FTIxcaux1KuiQmA
6LjtQFieorK55gWEN2qg7uaNfseDydndc49tWIegH8vpAeQuZ1iXPlFuA/6u4HNwR+voOI7eh6Au
9eh+402pz9SG1N2JqW6+XatbIQuLlM3gFYjW1gsZBUSV99K2/R4RcrEZGV5Woi3vVcu0nuLI25t2
1dz8ue44NdELxXZytovhbKma0zlg8qQf/8mZmbHOvPdgcDZGSk86Fm56Cd0luGJAfzXTUdSV6+Eb
Iba+Rm7GY0PEQpum4bbP0R6O6DdXTtHkNzdctkK3EEAFaQg43kTMEtbbuVfvn83oxbdc41VMozK4
h93wYiY0C6xRNbsxZ8H1DJcnTwPcGbuB/qCZBTDNBgrAzHyX9UuR1OoNo4fXZA9paf4bjHx8H6XK
D7YBBlv6xm6qh/7dkwhBkQI7Jw7XCmXsPBzrEFRI6c9PRlnYT9w02Gbc8aJhTLOq6eJUkwtBCDbD
nhqEJzuAp9essUzHQww+tjHZ91n7b5jH4dmX5WvkONNDp6u/eLnGN55Bfri59/rGx7WUyfeabPVV
2cr4SrOJJFC/BYgfrzvVde8BHZGrOaKpCrQZvwzevDPtuNiBq2r3RtSkH0ZKx1sivhHjqNcCpeqz
iZuQUHh7207SpelMc7NLEF2lQypOwgR+M2CTJvmtmE+NjvMPWu/kKtHizQdHEgQyzbd+QM/vCpl/
ZAM+ITkzKwjiJSShbiTqT/MzdezmXjah+zyMhA8z8VdepF5jxX6n4/hMjjAgAFzDlPxtccagf26T
jimAk6ZXTFLxZEL9E/ufa1MAqA56/vLCyQXVXuWeIw9NUhbqYUOxV6wcWmGbMWGYWkDHws4LblIY
Yt+OTf+oVP1M2ljyMrk0nKTUB7+0jI3RcmnCptAX1ALfMsQeUy5XK0jC4smG6h4FJZQ0toNL27fe
Ia4zwhMgD3jenAEaLuWqX2b2k0T5jGPzvbdeZqxCH7E1kA+s+7NW0NWiJrDfPZ+tnI8ffKpE/t5O
w0cxq7VjyPC1BZC3t+P0L16/5exbxh+MVcSW4064n2ffPjldA7Q+MZ/dqSIoZpy8LQHwJceiVejC
tpC2wa+eSjTKYbmFD/rmKQCAozDjj+XEsO7xql1+fnJsnaxColxsUNwF5IUt1xLtru91W0vTi/N9
8uE1adR7afG4RQioiubNKKL8EX6Wd8gLlIegSq+i46kGlpcfLRYUvHDWrjZIQ097XX3obCaIMmvX
I+yArQDcR68//Mzqarhb7p9IjO6DctIPwXT5ajISwfYL6CIWfGNNgCkDzDrcT/akPuCS3E3lSLS2
3a6fmWTbrfE11Lb4qOcae73r7jAndfso6fMPl+Fp63dnBF3TIycigs78oTgUvvyK2kOJI+NxtvS/
vIowWUG/27oi+APl/jPJpXdIsuR7NIa7z6DhSVfLL9tbv5ymia4QG2DbZclAvHFe7pei94Oz02ve
8Ax2qLH9BLc4uTuvZGiMH+SzG7tZ5y8hIHjgDy7OJct+aFPlPPluf21Kpzt3VkocJb910//S7Nvb
KeZWaKX5Es04/atpBGDOojMtt72sVH0f5+6PV9fTB2rk3oSG6DpkqiTgcD6SboTfQdbKjNhuXzgB
6G8BDbdO7faDhN8Zu+Fg0B0MV76aXT48pu9wZF+qgIOfk1CaCvZfxnb8+qnr/pMkQsApQaJi+qzi
iVbDLeOmtZTx2Pu99VCGgXMdHNLuK5MFYPCydtdwEN7ATQ2P7KJi57ikldCToNO+hMjFwZnmlwZf
67AKDNGrPZn1Oo7S/oJwpdgHoWFSjSLn9QbjvYlKCJIxIszZ5L43mDozlakvrQ85aFp+Oyw/xkMV
WxLYZ37H7PiUjrX4iFDv76lQ0CM7vvmBPPaVxR5lC2fkAxDzanF6vsEfGj+aypa7tInvNNRjRKqT
9RHG+XNYESzzs4UUIZtA3Fd/RYFZkVEcviiUVGs2B3arHj0z/WxmP6XNvQSx3SR0ZkOhEO2nrkMl
xybKsYgY5eWquTNjeFMazXEyMUKmiqdnHJ0NHTP16nYFzFlOlKuS1vYHLM+FL+yzo1szGEHLybdZ
DKQsSaY3QYTAuW8UIQgdGUf0Vp7H8p/TcAwRcfzVuj6SjuUfQ9qZwtBNLOON02dzdCsOSHggfn6d
DMoScjZwBbF7UaTUvNrtb1Yx2hrOR2X46RHxNcHPyBgp2T4n4s9oAF/TDLhfkTZ3NwvUeUzl5xw8
5zV+TzfhQFTTvNhisHUPqek++GVZ3D3RPXeO1V7mzkF20GRvNGiGV6Onbx71xsPoolPlinqPwdyT
ahvUL6QC5m/0FDZWVU1fdkxKOJ6E8DLtggzeY+3inrDKfP5IZ+Y3YxofejnHxzmUd6Iwx5NZNH8S
HZUwOWYUf8a/LsP06WbsdCMqhcoT4757kxTzNGChE9fc0kcZRov4rdg0IlcfoRE+0xNrvhEmMkpC
0SnTInyecd+sstEvXnOCUznrDvHNa63p2Ng8nDO5MiqbKSMHYgHMxMSY0RjEz6XkP+XxvoPZ89L4
/bP0bP9bZl+Nb/EAzV3wrPP8eSGk7TIS3A9WQY8fQhWaAgHbWeaMdxlcM6lLJCIiOGBZP9TrxI/V
Ptd1/cj5dV53eCQfpQzeYpXftSmLb3emL6P88rdvkB9oBgI1XdImR7tmUOMxKr1Cww4OPsdIbCnO
Putm/2GIem+tVHNS/pS+WH7zZDk2MhA3f6YGRiinqz/VAvAaCnGVjCYfkzrXm8pKpweNsIL5T48R
zI9OdPaz60CI27btDG8ziSUKMiWos4z67Avn4h2vBUx9RoPdBER31YiW4v6RFWD8FDa04MEbo2en
MTzI/FJf64ELpRdkLj10j3Ugcq6ydnzcCF3/lDgO1zJg8yA9HZPhAHyzdtqSoQUiPk7RhgRvgerr
L532/p/bmP8sqUAjy67YYF54nVUxnCYSGffo6opT5xTFdaGsbgGNBs/MDoisntv4BInEZLqFc6Cz
mHPzf89Ru/w7tAIkZ8S/FBhd1FpZw37kmEczr9zNYLQdknMQGe4oxEm5lJXxRFmnisrZQewa2Z2g
eliEEnz4c/bLdqFuD9aYHwqWJfiINJW2jYWr6z9/LtVA7uJIomhGoXo1Kx2d6QPvWe750+R784on
NiFCFS5KZqfJLRPhXW1SAuWOZT9Hh9FJ/vKUB9efF+6j8Dpgrd1KHO4cV2cm4l2AXCqejGsJEf86
9gms+j6ZyRXFLeF3/jV3Bjyrk5X6lG7pcSBp6dSyCPNtDXW9AfDIEY55wf62UiqTM2smvt1OdIut
mt/7P19MxUtG3/YiLCfFeSAZvubk4wRsVxsQ2iUHPFaW2IjbtYbO+p9/D1P+5KaLPLn2+hWAAs5A
IzYItqNT0Zt0mUSbeThEY4RY6AjymyhSjjQeStC+IQMuyti10EiiEIrG6vbzLh/4YHTUfTsMbQHs
mw3iLCO7/efHL+/CFpdTGJhXVChiBwwJhzIpXfSGqv++lAmfeNGwAXem9Yn0LNqC2x9hRRavLVdt
p5NYnWaUZORrutD655wRlvaQWrQlAqrapYRv0lNadUhOOvFAkNe8GzgVnQDolP95wfM54X+cvPU8
khJYY7MTKSUU50COkQk6ctpYNrNBA5EybZnTz4sY7DdHKmObLF9yJmwN3Df4bWWHCZR4lqo2orOV
hnubeLm9o6U6EAW1TXNbmVvZG/cIXvyO0fVw8lyYT7VfHMebrQidGEEKrFyZ/nXKOMWHQiAmFncg
oPjcQ4RgP2J5KXdgom4jqDz0WoXe5MpjZETPjgElQUKUsOqdUfF0cnuv3SGOfWk9tSsZqDNkxv7S
SqiUlM02ZDP3tejGv66c9NpJcEmmBceEiIs9KGM9ce1OpHb9zT2ai6jRG4yxe+RGW6vGYY31zTqk
NI9ZmtQpaCM41nFEPaAiyg3TXgl8jlkcq6MoU7zatZFtiiXRjU/K39RcFascd5GhugXLeiz4MEIr
xK1jkf5Ukrq4bVtUMqYoytPPu2rCnYPucbnyDJmdOAvW2ht3RinnXTSkjygv1UkS77brpXxshwaH
Oop3vOzegecXjmxfHFG2dwv6wRForgLic2cBp9pA+LdmAIxRdLn8bWIAPByJQ2oc5FJlQkfLYLjI
ij6dxjipsQSR0/E/7J3ZbuVIup1fpdHXZoHBOYDTBrzJPWlrHlJS3hBKpTI4j8Hx6f0xu+GubsMH
OIAB3/gm0Y2qVEnaZAzrX+tbKA4XKhCzg+WvL78/p6n3D/0Yx0ft5/eVkwFBYCoMWdc72fZW2Gyl
H3NNEHh8WHwju9LzvvEpkDAd+h0dW12UjsH4gtTCnESYOFNlfGLx2IKKPh4M7QnkK7dPn2cl7JBy
su7Ua45UriEsCFSmc1I9qzjPb0YK2vW4Da/OjcTjtpoZ9STOvJ+kY0FvYKAJKnHhA1lIM/AiFcHj
goqxzwMJ7aHdYJU2F7cYh15TUVS6Ke2//1drCAa6Y3zMfK33hLW/UOkBTLcLd6pg1yqfmwVfmQgf
xdNujQ/y998D0NHu4rkU0ezxbhQJp3wBkXv2G8TAND53/ozhoSGRgf92VBZRcXs9V/7w9893VvjX
slS/FMJqryx3fqNpojh0uQ4bGhr3Ohiep7h5ynMG104zgVdUGv26nPO9X+0rqV+M0uNSZnbfvLnH
lT/VB54S0mA2A3Z68+iwLABFcW/UISiL4jjYxgPibH095Db+fIuJGfNA6kvTrnnAnHbJ59okFQa9
oihSKgUV3DhXllHh4YXi5ebwwpWvlbj2zSKPrL4HUlB5gDxa49nOxifS3ObezO27LD1xiCGis3DM
Kth6eU7c3RTn/o0y1J0Fam0fJLGiJBZ4g2v5JQWJmBe4ROS7abL1yTDYDU2OrCx5/sU0CzAtg7pz
i+amIsNxxeO9zyQvax1VdPQGcXHTlMh3lPzA7bZZ4YgmcY/paW+oMSTBlSzGvjhtDgmbOyn3L/oY
ane+dB2XMxtgVfHdoZrJVkS2g9J5ZPOi1Qx8QTjA7sWSQluTWxNSnkr3avGE3E2mMzOWTp3LXF6G
UeiTJ5wX7MC3Qzrle6I0RGC8YY8rZQxLv5hopcMpDGUabdikLc2XnwIqTZ6P7de0Ts8U/wyR77T5
VU5xJ+oRpqgWXAZNhbiyJhtPU2xa+rT9J1zu+cTVPXV2nYae5QyvCZ/Tezd9zDgO2O7wAPiqeMwx
QJFhuLG41B1796Vb6bnM22Ns+5+Zgl5CSSKOjMHKjmh3HcYaPkS9vmcDlb2DuXJrrcfq6p9/rAHb
1OqlTDQSojGpXT0UvXM0Znc6xcyWHa/7sFRZ73E1EOWuYcqENqJnqEeWI0JxeTTRPL3twstB++UT
5iLeL/eBIfMSuaPTYPNhT6QF1N/5Nita5sZlyPV0Dke7njDm7KitMa44FCcnzZLa9Py/avujFcE5
U117DLo76fnELAN+OD+zdRRkzciDNHAI7bNj18tzOaQGLd0lH95Clj13KnzW+FEX/HLktP0jsyyF
qG19zss07bVqk820bTIsoaesHvzxgtXcc5fmwhHcCwPPAuu9fT28wQXPMSSPKdtCdxUsE+4++lKs
cJBZWOlM256bUgICzzWLP002oP1656ekbpheQeuFuuVPPSBgoR6/rxx7D8wuH4bWFscgw6flzyxr
JWm831/J2lqb+rmlprnwn2njJGCYpP11IUsM8VKrw5Qj7bbSe4g97Jt+pl9gBRNxJo7BVW2mBlJS
D9GjAWSunvZZs3qnPp/OfkBQ2B3xHq8L54AdF9744hGSmjIrJSBjfE5xjWbQLc+6wilH+ZS5q2Xy
gszFVGb7Q1WUm2W5/2zafbaP3ZU6IPM5KNP+Kqk/Y3y9B4w9JC63JHZqLcvl9x8tkwQ+DA6huoD9
5IEEr/X3qYytQ1+577UeXxh4VcdRUV3qD+a5ysj5lVLPF2F28mrCz5IG2GuwxV9orNm3GTAA30xw
byMgnBcD05qdz5eqmTF1Lv2V1RNFcnIwGqTW4KzZBmR28qYx1Zs9ptCxIE6cqPuCPi9j/hbA5PHM
NjgZJnSWImioAp+Name1HLU74buYAim6UKt35MwzXc3cOxJBVoOf/BVXMt4g5qXhhI2Oh9O8g0DR
nuslxd2VMMuptlIJW2PjHLgflzXitvRIkZr1nTWVM58tR0v0sV+llSPO9A7yQ83lthF9cG2hAVxW
f0kiTxo360ofoLSecx87V54FLn4Qu7trKtrtqEHPWvG2jtyHaPJJvgUqyDmyskyN5ghUFg8e0XgX
KwfUiwh3E1z76brpV3Fc8VslXjnthpwgp6eD797Q5ReRePy28q0e3aS8qyKXnLbkBZri0+QXeljm
+QlCA9yhOHjwiumnZbCNdIZLDVCSX1d187FMlrxS8/j+CfcjCwfVrKCgLEE4gHYHvAVU8sjLWrjG
UZT5T66mbLvUNIw50EKYBPdoMu+l1Xcnpb6ClhqlwsiSY0fhhcuCxyPPY5AJam6mIKFd3utQz8Xc
3lE7S52B9+54IGmovHNPk29S2jEiNBex9TyUfnpONcyUSbV3a/HLhh5ywh/6cyW2fg2Kddk1+Hb3
i/xlQCc9jovT7YThLnSeM7ic8KvJveYEBVnVZ2NomFTkBQOVPLjDAlBfIWYZuKaReJr0hg0YvQEL
yz6n7+aSNxYGHbazSzd+p5CIVXUZMRZ7NY5/k1qA2iZMXXS5PMXSmg5Nez8536CgggqucIzNnnMo
+eQn188iZyxv807hLi6IOmSA2/Pmh5OS+e7rIjgXCSbKMvgZa2ouSX9gkPGKdtqPFSFSVjeSBQSM
SgIFe8V1FQVnS7d5ubvrTGITRgNyw44Bic0NV7WRMtKUpPWyAHXwxvJGlQNphSSAk7W4T7ZNi7my
+Wx1UhMIs2V8iwHF3BWF9ez5o36eIGrSUY40JRJNE8GI/6LvzrrwMMB15X0+mp+FrodTtS3bKmW1
HvSXREiBrgrn1s0i2ALgRH1JXKxkW4ntn1UiqYA1xDcuCDcD6ORbLi6hGZA8V7J7AQTQb3n8elf0
sfXkT2lkdKMXuSRH9os5gzznMEGoUB16t/vZuk59RO2IjDmj3XrWNiZQ86haXXAatrxwLKtPlVqw
/Qlhhms2wlMOTJjrVX1DlCC/AeKFXMM3l+jV3gcUSZDTksA+koDytrz4Sql7uECq/nTgrkJr6a+J
7qLB2HLfG+tlOLm984Ukn+2sAV2eEVG9ItDnirB4n7K1B/yKwbihqJaFDN0txWH2z/NE74ZVC8Iz
y3jsW3wxEJpcIiGwLJyV1G7q3I3qa57n5o7fLf9pkgBaZGCoWdCMQTzyMiEaOeWBUG3HhqajpYRo
CiHKjuYmeJhS45OqO97gjLC4E8s4TLL+1uhSN9S9eFl0P/JJeQ2eCxNbP4fXxKif9Dj+csbhCovT
ro03xusIoaJVIho56HaJxMCx2O2DUcY3ViJo5qS8HEeWCpHl4sMKu3/JgpYDDB1kqedwj12O+ZyO
u7il7YDGcmaU4KAitaVJNDOzgzklD7ZBNNipbitLX0amo7uRztO9K7uHJSh5KjNiC4FKmIcrBdwz
rm+cTOPS5mUP/dgEyQaygQiJ+9CTQT9pz/3lO5RSlSkex0kmYR+TlRzfm8r2Iyw2R4LSwXFg6AJ+
KOL7BMxRET4JGI4dl3L6kvQI3NBh8aJa2zipqnrTdX7bLBpog02saiQsmPFYRoMfo/H79o5BOWBY
UTPpd9aIqyEGlq45Y78K507Aua6rmgjsBJ+Ya1unvV+Unl5nY4rr2/s1Eiq8SwVcjcTOT8Pa3E7a
M09Bz1lxXd45lIDKo3WV6yb9x5gFKsOGm8ZocWv1Dn1MymHvTDi/uFuXpaFZS3BYLklPGofR2j5o
EBJnNNLdOnsiIhZRWw17JBHMHCTV4Bp0/6o0Yg2mutufTeaWa887TCQiJ9xMdPg1TfsP+ltcHj6O
TeUKUqCrymdIHZAVFcZWevlKs6Lbq8RUlkhy+5XijJJlEU/b25JBBJTZI2NkCuKUD/OwJHI2+zNt
hpkd1gFMQupq6uCSd/03t1OnEvEpothnOuQmrRXM0O4Crg2BP51HpNpdUDF5Gidjm1Y/lDL4nifr
d98yMYmutYVVJeP1WzOelGhSDddwZwA803qAZ9onAxLDAYm4DuNliKZW363tXJOJwBLQ8vbC1hvh
hY8cswyZitCC9XDFDH5bkBRefBJLNVUhJ0rv6qvO8BkhkJyKCqtesPC4xbHUiXv8p3hEqOstgdBC
4oNjcsw1npjBZF51lfuVoMCQzSeO4ZgDSoG1PhDHM6hcUXfV2vDqEa1DgQFz4icS++tqjJwC2yf6
qSNvlc1Fd2BpNSjmd98a2F+G9MsfAixwZH8digGqYhZXQVl8Cbs52TVhmYJkVOQT3s6Xod/bXY+z
Mwh+4WqKb3FRsICnY/q9sQ02PMrH5PpNFuptcCnA0f55Gt3lIc4fWEx50X6YcytuMmdXl417wvZC
Fm5bEBbowaGT0HGH1sRhSLbNozpogHJTI98lnudvDcsMmV+9c4fJeST38MnlLd7xz5JL05sCdZP9
fyCUdFcGxYfw6mfageDgUNtC+r2jcGgdDubYEoOQhrhbaueZkeOPppNvsoQBSl6RW12cyIL64jg7
5oPxuE6a5E3CZXlx1X4h2byjk73Hct2c898ZN8mc10T+jejayE/8OjHkeA3naSA1vjPd0bZCVM9U
VER36rgVvgH5ZTEt30We3c9lhYBinhEE+pssiDFjFXZybC23fAsUZlaO+blNiiY1PXJh8j6pjV/M
uk8yp12g8XidxyG7l8N2e9YO1b41/6ISRLpSS4rQCM5rsIK/IX3sTvyifWIx0Biw+JCo2i5BkuhD
N1xI3OgjnAc2pu64NCtAJx4pPUusW5P9ojkj6Iw27cAEgiLS/BUTxvwIDRGpZYLzoJL4VMjeYofo
0Dd6o43MeePskPmo/QLhVNHm6U9SnHvay8n7dCW3uKKNuFLt+8JmlzHj4lSNBEhGzt4m147QrcHC
13ZH8+JwGMCBM0K6Vm1eXmFK79f4TltTw3SEPoQmH0G0k9q+tYv5nXOysyvxosHxNx9mxew+KbNj
nwtYjxMhpe1JznuSPmnDPt9RXOMA57BBoiBq8X2yfha5dPaofafRFliI6IQ1kXaMx7KY8rMSw4Pi
SL4baCNcMIcTjfO/W/Fn63EBG30gXDYh/kT7zNa3xVEQTpqZL+1BPt6JfP05m80ctUTkEnPlNS/r
Xz0sOVFssAw87WrBsOem6EKMrGKSMhX3O4iEtb0erMS/F10z068yXtmYw2stf9keg1z3IV2cRxf9
IwpG8G5r9cPUJOP96y750imWX0rR12M3qOSsg/pxUD4/dtV7+BHy6vSbKyGBGwgTY5XRnEEtRLSc
jnSH+s0ZL8DPRhGD47O8xXPn4vRT2XNAXyoxUSOJ2rpPbm381b2S1quJV/uwpHirh1y69zX4TjKJ
vN7G1FeXeCAPsNaP9uI6P1YzwFpO+v6uaJb8gmdNgguZmr1lCw6JBSGdbopPccrhbS3wglX8J6Vd
tXcVs0cxmOapVjLCuOccGCpDubEfTRhFta6fsI0zjeyKB6Le1zO6ns0nTNcD33OGYopRuQ55zF0A
ZRDZnlwigjHnCFN2T1aM4FUuAfbbLb612aqzHj0FM5nnbCLy9EJMFT+nYX2Y+1RbL46cWSfpp6IL
6GpibL6nwf3iOcXjoa6o3vaQSpSDXydfBw7IM9lxUttIwe231QtQXHqX14K4Atc2tOl4K3rcvsGR
WPzBL2+KNb3P3NHnh1kR6QCkHuq5Y7zgrHSN9fO1NA2JGVqg8xWDdw7c/CZnKBs2Xrpw4EzEdaPb
sCid9qSW/mLSEOI33Cl8D+LLONYwmNMVKmKTLLu6yZC5FuQGyIAoH2ngnAKCzztlTNgAHKQOBcdJ
q5s5F+9900KNYvwZ+C/4ZbnbNWQn0x9KdORqfBwwRdr9WIKnSZTf/cL9hYrKMdddrlLBcadw8++x
IGLoWIfcEuzn9ua42S67U7wWEc/70Ulpfqv7H0kzXJXGU8sRE8V6Xk5e73/Hm39RstB8cooXbmGN
wzWPrxuQa9I4w560qz6njvVuNeWd05GgJ1W3R6iguq/lGlME2UuQJNeQ286BPz+WfnP1fTCoAFTZ
NPPosqD2Ag+bbGkLRkqYsFo82koyJ1zbQ461fafs+KbjdLiP6draxw7dWEknb3vteuSFsP6i+CV7
dykJxLBnKIt6QdYy2TQgoxXEQ9p3eKObU+xMRwpWGHa7/kM+/awlpxXcdQggdacuc7WUh8Ezf7Ib
ZqhrstsDgeqOZtFY4Qbwikq437QPmD9Wz+vRVzvjiN4L6wpfEcsNxRtpTh5hqoxr03fyyBz4hTCA
Bda/BEcluHH5Ev+omWewqeR88e0MNYAWiETFeaQHiD3ZMjFPvyvt/juISchnHA0vHa/Vrp/6p56p
TIddcF8nbsmxaDx0I1GankgpxDdMK6mGi1FdUvfaih9it39bXZq7/KqUF0e9o4UyzeXYXJdSXXzd
fwZ63OMtbs7z0g4Hyh/Zy0vf1K8x/QA91LNaz9vdG6CvaME6+Dm2OtaOtQI7akrTerQS59tkUjcz
IoI6VvdSTP10rqb01NbTXTc4b0HZ1idRCzds1/iUCUGhtqTLjmSZ7yxzlMHGKRTEu7zDF4oSWJZx
f8YEQLTDzeqT240OVTfGeVqYmulquUn0fMUEbNfW/tnMgSN2xmFKkbBtSU+stjt0bBPSfxYTWoKr
wCtrnQkoonNzjTB14z4IwBmOe4QODPAtH5l5TPGzRTT4kPnDDcevt2n+7EY23aYo1qOaJigv+mCC
QgmxYHj4sJ3LisMAG2Nz8siOexnJI+VapOLTCpRgq2/nhLrbqs41dwmwioSvUswMa74+O+MxZpJ1
wI73g+fL2sks/9WiyIKyje8LwyMnR0KV32GcMQX9PuiyuYOIm+5E1e9/k/f/fzdBPVS6Wx7xlNXV
v3QNuDQK/J+7CW4+Pj/qvzz9j8f/7e/8o59AUDXAIdi3HWGbgSspIfh7PwFBoT9cK/CoLaBaVRJR
/mc9gfWHJXzhBYHp83f/XE9gWX8IUwZWQNkOJdKeKf8r9QSS3oQ/lxME0rRd7hWO5VoWQzB7++ef
H49ppfq//VX8t2Z0m9jz1HhZMZzbwFGhVDznJAvhR9OabYQdpn3FLhwsJe2cP2X7ziQujJMRq8Yz
SuJuWM5D/lStl6S4HslrrNnHiPxAZCUBIz7Lm962j8lAr3Q+QSLvL1IRot5cGCiddh6SZQ6tLt3B
pD4aPrM0Fx5kMOyGDa6dL1f1XFBsbXFEsL6ExE+xYp8TxpZiwQdxklQt1WSTx4kxvGDR6KNheCCe
tTNQQvzmF+74TJxYQ0KblSGZ6AEDCqEBJWO05Pp7XGuU7/rV9ayvHPhRmSBrlPJsOvFroC5N8cMe
7agK7rOqOdAo88O29HsOpKFYuUH/PnmRmMXtEyx4vDyFo2UTtf1DbN/0cg7/9HDd/7024i/VUN7X
aaX5CKx/a5PYPjAvYDAb+D5nL88y//UDM7SjRzEgeqYziUD1UYxviC0/WrWAxVgG9CoGZnTZwjPi
2hG/ptk1k/21/ZiscT4p76caw57KdnO6H+wXlzpsO3lNYpOZzfTLCObdf/79Cn/7hv5Uf/H3b9gC
0U/5hSdl8O/1F8VYNRC4houJp8259lesiBzuBXsy6igxTi33fHvAjxQZ/3Q2dnrgUL6xLNMqLHqK
hC1sdg6tDdOtNl9lee5ab1dgbMaiERqN8dQjNAkqvAf9UTsvLacqn3P4J1oJ6XS2KB5HflO0bO2s
sQj1c0aObzFeM0n469qZr2PnewsOy6p+NogIQ3xbUJNTPKEyczC53p4J9VXm6Z1HnM5z8RdPV8P8
snGwwXVxGENk4AhoFG+V/PS4h3W3qbi3u+u0AVyHDji+KWqSgvY2p59BkrBQy2NRqUMy3yPgEfPh
sJgM0cJTTtoGPhNN3HyLihpgf/pVswOKF/guHFcY8pFAMwsiWNzEVWBE3nOKZt3cWjFR46F/lk61
75E8SLTsHJeTERJQAMNkhCUG++Bg280ertUh+4l+MRF0mIkigQNk1w7xCtz7rTibdnXskCpd7LBE
6sAc0mVnvE4pHamfCgmPO0jkkB5IwVUNc7c3knXv9YBGXMy14/2QZW96YrBmend1vT7q4ZjN9clv
3chexBGImWnJi67GJ02ehBwFqj94rRwXYJvHx8Sh5UKVR6OomQOitNIdssZLZAuM682hI5eKEY2d
GT8cdI4E2JzTe7vWJxBj/P35/b+73b1ifW6+fqYf/7F93c+6WSj4TfR//49/+X83T4fn//RfuP0Y
z9Wv+t//nX/5mtQE/eN7/3/Z12MJ60/LwPad/OWr0qlebj/Kr7/99amoxy/wJ3/eEn//lX9sid4f
nuN77G7c9KgL9/3/tSXaf9hE71gmpGV6rsNu9I/CHsf7gxVPChO3gClsz+cb6HH6JH/7q+P+4Vjs
labDTsaZzbX/Kzsix/dtRfrTimVatmVawkFoMF1Jv9W/7YlydkXGLHUjpIg8gguDN1Iwq11Ud+BC
ESYFYwrGnhNaFN25S48nost0d9cZlLTHmnAfXYBAUjErplX/lFGAhjiTX3J9609Jdu1ocSDfI8LU
chNgRgNMiOqjs5p9SpvvWfJshRU1dscZGmY0jNDBBwO8TJeAtS4pseg3Mc/J0JRnCq8MdlLYGssF
W901xoX7MiYc7Q/b4A/tiuI85ptpZoIMX+m4zgiG7LYMNamCPppdvz0jiJ7yik03qAL8g5Xk6mvM
dx7iBMwfN0rF2OzqJecNA7FUxalD6hLDVTZYe1geB58cwt6hMIYkP8wCr9gw09UHW7kIfVO8Jv3M
LowfWI36lCbu19T0AGtdFrleDofFBJJljGUW4W/j6gJ5s53sU5ki5bRrzcpst8DzPdbyLoeGXyUe
PM+MNvGekKai2kw0nMsJSwfKF3z/7Rserdu1gWCjTWzfBFIJew3tjZTdI31Ebrjd30JrvesaJjal
zSrj2XwWq8hO0o/RgxiYahDhECO6flck6Hu5scLpRfMLa29YqegYA5pRYRyasDRWB4qp57KDldAI
9jVOm93kufx9m7oBc0XuKmosxbP71jJxlYL4aIvrVozduzbTNVq4vXMx24bGDJ+myfiyDPVq6Oqr
mpKW37kOIpf13KqqgSuolzCz65+7Wh4wXqwYxTZ3uwY4JtpkH/SNiILZWHcNuV1kqepoA0fqDXZS
Km7JmCv6norKQLAsyhM/YhHlLYZPremnavRYHxr7m3A3k1xGsc4CuVcu3StnRKzgZNs381MakNAV
0Alruhe4ZWvs1w4usYEulLaqgQy5xh5cybtsGMm5FqM/Ml9ZCrSIIPqNL/j9Md7CvjNYvCjxm26m
AIsS3oi18JH1sy4Hkm6uEfGhqiQuk0JQkbhMmIK8mHl8U4hRQgKAFKUpWuAx11zkg1vijOCKEv9Y
1av7SIXldCi3wUsNkznricauMAcMPpl6Oc4Z6VyLgcrsOvkek0ba8CwWkRYrAGdw4fyWlu8DUJWr
hDYYHn/iPvndYBLO8rBSbmOafjfS4jmseccM3/qmFVGtGYcEAc7yChpIusvmErSFsReu/X3Glhzq
oHyBbbjDlY8HlrbU3eitUaN0fbLETIIt21C8bQF5jpVE6EriUhpCOIfB3gqq92Dk4NGswIMTDCyj
w0RzbUo7jKc5TLXDZbZc3ciwQMRkXt2Qy2wOviU+u4WWC0uSK+mx9dtrcI0j7Yj4R3Opv+gQXw8T
GPkQ8GXDXCAGU0fzjPdjax4ZloiSxnnXj8YVIhXTl3SgK1sKaz/X1l6RwcYeeKtw+qEGCBDUJKWB
0jaIfH42Ur8cLnHeHNyWkxhx8EqIz4lF/qg9ei2oDA0t5oMMvgcdWph2loy3Fi2VH7uzgW8jrweT
jzzoBQ+YTbtIFLBrKvQhWgHesItWcNRGSPABpl6s30Nct4wyFnM/8Hj3DVOP9ax6VECoKFaU+6Sv
RhAESexhiOxWKzI1M93Zp9fIQSeoMh9PP1ahhggFEDX6CulItDC8bYmjEgUZFJTjL92xrfgoywZ4
fdeAoEPxR4iaoLr2SPAZT3dPPxz+AZYZsL8PvkpfNbPtgAlnHvSfejXe6jT7Nvrg9ePSuBSuZT6q
avOtwuYmgvFJKwtdmJJoDI8nXfcuPzc/m9Nfj5uijjsDVuLTCsFlz3iSWgJJuUIuIZ0HP4bRKxgw
6QMFcelJxa/EffSB3MaJesRuHwNf0Dbfnvvdzfb+VuxMOBpEXZZy9el/qsCmTyk2e1BcNIx2Yxhf
tQYwU1E8DHSG7Abf3maRy2bEwwThzKAFU3TSTuDv7C+5yW+CN/UZwgUmP8Bx8hLn/ZPGjdk47nRQ
Wf6TcnoO+GtNHW3najC77EAocF71Wa3p5oYcrw06juxU5sfC6F+3w3xX46LPLac6Azp5Hwo1nmZv
CUFWjdRtsudNVEOHacIL2Jlxc2r00bEhDcbYUravYdHY0DtnKSBXNhBlD5M2mtvSyODOpBsJCqt5
4jUP7lYIm9AoeiEcVPGrFfe+6I6+DVZ1FWD/LbCse+ybzyVRV1727a6C3SjqN0VpsernvLT3uoJY
B0wJC0iVH/PSOLYKNCObmg6ZNwVUDSN6NbQ2tTr4Yaa5c59wcx3yq2IgE82sBjByoLjscidp428c
EjAhy+xQQ7LmhLKZMK0UxgI0t2w1HnhLR/KVt4PoH9ZuSkNj4t2P9TWzrxTb4frdSydmG3P2blBx
Xpegk62kO6iqvrREDU6kMNCQV9wYgWs/OawGzJrgBEo00KoLbktvrPc0pB1rI15Cy6k/imx2GZbQ
2YzmaYYUX8+USag7haUBA766XYoJO6jNBCxfnpIiewPuhc87YYOAZSFI7KOD2xibAgRnVfi3PmwK
Nm4cBW7tAcXAOrBHxaHsPq4KjvuDJqh4obxqq6XG7CGUd9zqQT3KkOmLV7vBycdDuyw3VcOsS8ec
TXA8xhPDg9EaoszCqk0U5EJHmb5wrd4Fc7xA5sQo4Q97OnpyZoas9W3Q8GTZ6wQ7gcAa+gLlCx1u
GqI479pO5sj0PPbtwoe8oJY9JUMMkliOGaD6gIa8srxPfRLeoK1C9iWshEF28obhZEle5j61P5OR
2Mdcp5GlRHAcLU3xL/k4v3+GLpBAP+GYycypcSeeIc0UuXMJwpLG2BUmlzg5N+rQZF042A3drE1B
AbiHPB/Iipa4tQgDh0m8ndfGo86cSKUG5alAyd/jOhLWxkjFu53SUtUSRKJ0IRyltq8WH72A6sLQ
EE5xXmYw7cbcb5MtzAbuWvn7+BrcktinPjd1IHuv06DFS1W4rH6B/O7SeMAFPt+oHfN0cJzuHpCg
e1iZdDD6UXB6e3RRquJCKvJ6lkPC1wzs2r2lxXKWXv7V2EGyz8uKh9cCgOrZMgqMqgPozjS4sbeC
vzW+klZF11LsPNiVQyDaEhg4Ub1g6lJ11J20Q7LZnBwClcTFGAuGTKtpeQboh+C1bPGUzsX+YgyE
n/P8d22GSSo5OdsLVQ+COf6hBW9lcM02x+Dk99QRZYu7HGEpMMxNXYu7KXRgK1hPpkm01imr3x5S
MLDDeqZena1wZmrCRL/vEo7mKV26WrdzaCSC+B6n3yzNPAjg1WeNjzkak3hmizUES7yHAyzPcQ7O
NBesKa2BnjZ+calpWKs/SazSiEAjCeEkEXXMRWgB4ZS2GhCuM86UDXVX2VSp64GyvjCX/kqiHbP6
kFZkUIqdrXGdgLCrzzVfpWN+jfBAVsXDkxwRLJPhPFTdvlF1TYKWU2WPPxbnK9PjESHdFMO15eHq
rOL4R4FgaDC/PWoTMpGon4AyQ4siiMxxvAyhd3GJIR0bddaM+Ne2YHjf3IxzoLsmb5ZDuAxz4zeW
7dvSXG50sz6mvm5vcMLFhE12uHU5dBDOIRJ2p6gnK4wpfeyjVr0wFN7QCjwLTANqXxOIcSBJxA32
koZUDl4Qj/nVEJwDxcTY6mA9drwGLpa81enPPQOqqB3lr7zEjRsH3WsLNSAzmw7r1MZPdEgooosO
Xb2zs5omD3gLu1y37j0mL4540miIehHds6fKYz1udLiq6aNIh2tYLjDM1wWWgJM/gFl/GAY2QAO8
a80cpgaMRAfRCpHbmjsYoZgGV2o2B/PbMKRBNOG5UFgrOpI0CZzYnXA5JsJ3/M2T3zlbkKjm663c
y46E7b4PEtFyEqgn/NKO6eCeyoSXWtQXgwAeFPNlOQvsQ777WswYMB05XfD+9gySOeHRs3XgLMG6
l/cgX836NJAiJK2CYZXI6RgtnUyu7Rnpi0WuZGgojwsW6NjmkGjRf97j7k3x7NY2lWtdyuCUI/i9
5yfEnnzeJ5vbb9vwtZOOg8IsX4YBeGdr3lgjyxt16xh8AqXIMRXjDSUR7snU7W3QeyW/KvaEhcQM
MPOtgnadshA+jcc9ZP4ZJxkwCF4je4k/k80cYPEJXzPcPBG9PWA15KbbQ3Fj1SHtb2QEqFR7adua
zvluwAoxmrjqZ/wKYyB3xlwvG9Rt8xlgXyK8V506ho17otRgwSmkoj8hv86N6WzkXljZCfHODHtb
B0mosp5t8d61KHajjd1tkOP9mGPDkENrnWax8V7H6jEBEHMlaOIhufBzgVx4VbpGNMBWPqU1Te4J
VkU8ToG8pO34HsNy2+mArJUk7o8fpJo24M5V721we/p9MKNSEtbWYm+Y5nVWSHksoRzz5GLIbYHt
1Tj5drhPucfO2aNMLSoB1RLskra/GmV6JhEG4F0+ESSn2ci0PtDM8/Osq5Ltctv/qhusxKCy/DBJ
kOUywp7hRofdoYynR/N/Mncmy3EjW7b9IlxD53Bgyuj7ho0oTWASJaHve3x9LSCy7s1UVimtBs/s
TcJISqLIAOB+/Jy919b6g5ApscA2jOegj49GYD4DLbJxkOCmM8g3mVSKZF46I9wpRX2JagrqBt24
p0cwqtoJ+Usw5NpzOI3iOGDGehIDs4G40MwD+WWrrOnbHdX1wsKeg6iTFbhqf7hYvegawkPxgk1p
8qzHuq8eJBNzDafDQmvuolEqsDXtq9KNEYNH0gMG4RwErfHBlnvFJyvYkV60wfJPmzOsl9A80LIP
+CvoXHGwS1Sxaqvh+wg+fhmVwWo0KOyYRpjLpHe/uslAcriartxS+VpU4bSS3jkIPZVdJpnhrnBs
ujtLBUtjoW9uY03yXXja/YnfZOCYSBQcH6lpf3TqRxOY5UY3fNgJlbOcRBUGw8kAVixK8I3IWX4K
g6Mg/X53pferuhuTzRAwlWgcdaAtIpv16CH5KCOXs8fQMIoE9pJEFH+0lsKqUY5p6L2GNTsMc6ps
A3uH1mwHtBlNPscnW2fTo022qoy+OXlueRcp5rwKN88TnQ42mFRQcCYh2PKyIfQ05OguqDFK1Do6
Tny4GyF9Ep3Tld3mByPufvZpjSSxj8QBXBZD5oB5BF0fdx3F74mJwSyLiOIti30++FsBESeGOc1U
/EcsyfbwQ7VDCogpXm+4qEJ1s7VSXuzUTfb8zMtioD5RMAMs9br8SJz+Vro/3Lr9QKKKxjOkwUXr
fuWTPtGnrNTme1OWrx1obCxv3dXt5JINZwX0ksUlidyVRhTmMi20reMiLfe0jwgHCnIvJV2RSeAs
zTJ4FaDwuzT+Xk5BxG0QTvVIhrak3nddW6GKbs66Qj9mBA/AfqMsR6GvNaJVli6Om43iAFMxcGtk
OMW2UsPMUSvvMFsxtpEjendadvopRxpLVTjSN/ya+vpnFMGYSluJ0SSS3AlWSR/JFTcvz8WGXOSv
iRJfe1Uf14YfY7z0Am/bUZEdbSPZTAlJQ5IHK1PH8ZApTO7plMDi6hxqcxPLrM08elBGQplELlZx
qeAhyDq5RWC+Eg3ljAUl2SM0ZYivnuUUa+BX4boHZxOhX4IgN5iXT5ENDNMj8qRx22I9qoA4snR6
wFmzlMElQCBHHM2FPqK1vUSZH4C7wokdaXeOq4Lv+U23Gxv1h7vDmrPrkcNGWv+JVAk0MqD12Sj0
5it1lLNIPJOjvkkYldOdKHCuJiFYPBuMBHX1oATqW24Z2yalCrSyejJbuut66nUG6RcJD2aqg3Cl
E5Tn26ipC2AAJmA3wDFbBHbDCiEWD2onL76iWk8C++dS0GYiLo7oxj7cp31Pnh6Insw+I3hEm5u/
kctzLRQ2EDdkvKNU/TKuKHxUdiKiInqsAojdePT6OyOgkVEN0RDdZZAJqrZXH5aqGHcjLaMd78Zi
DHCDknKYhEqI5t57R5zGCWmPrphENnv6buUYPZkEymQhWLSy0TvAHvzutFOJ2kTFQOVvdHcSz97t
ITzrifHTRkcGkGWFyp5dETJg4T3rYOP6yL+VsaehcoveZaCoALKTfJnF0MzbwL4Uh9GJV43sx6vV
QLMRbqqB7sq+YD32jyIxf3LoF+u4Rtvr6JgjHAtkQt58VUF6SgxeZEK3Lns9ayTv8zdNWlBmdcpT
8b2R3le/H9kBrebu8AhtoOCBHFRDqONGBZ4tIi5D792d1Fi4PAvrXowyEiDnSTUTejSpvDUGGq8c
Lv1TkhkvXVq/olvqln6E+7DHDZ4MzBDbkoQ64Ic6qO7sZ9nLdyI1Li2r+8nx0l05BC9ZFHx0AQPJ
CMj6yMybG21QthgUEw7tCWSYJHiJFUHlzXiqLWxMe0iBo3luqRk1xlQY3iZCkg3WyXVOcirC8vCr
ZXFGc8fXQSHgmKSl57YgIXDY+wjrlm5LIiQC2qfaZAqH16rZ94UKHdWm8TYa4ZbpJV1VbylTWiox
GHSfbCbCaXOIsd5ADmn+mZizA38yJYl13RKpCh2woPfX9IWQXGUe1ctQD5u8CO+5gjW6G0cdEQDJ
ZR2f1S7fvTfsVd4jkSkmYlSehS9ayxtmNkelMLLFSEY8wpmLgTVlmad0EO38SuL05yxuvjU1HTEj
15H1T4dhVRtXbV29cAKqF0mP3nNuczkBdBLqdESNtCQdJy/ono+rINNubVV+j2OMzk5MbItj8W70
Rvc9ivfSD5MFKUT+BlPo2pMQbEsFlMqEKrAdj3uIJ6cKrHoRVhHMQ+u14rI+CReOaRd1FhOFVxqD
8WJ0OLXLjPTFEBdMlRo4IbrFoBHn2ygvIGVWbe8cjUbWL0646pWt0iH/KWpJv4Y2J2c8XPqK095o
tE9sOqoEmMMo/qO1YjY5wFNSoJSuW48ddF2W80RrPvue9yEq5JpW++xKoZDooMHmop0kR5zNSZ83
1DM0Lnwr5vbSea59xbhDkSE6i+5YZ5eIGSgNA9nzO/NMBFM0CuXAi6vSF1GsCeyRiS9EatDcrapd
ikYUTVbyBHf5HU81cEEPh0oGk60tGoh6vkHPl+ezZHLFfVwy7mAHwEM3rhoNH8DA+QABdMi9gaBC
EUgoEtsQmwhJa0TnHVPNYBABZ76rDVl3sWKYK/Bn/C7eV1rYTH+yamuB/kW8TA+hADU6La50CxVW
cSs7q41+6VQdl58OBpoidgLO8psJLyPXduTiBDX87qcEYzrCqdLaKcEhDgd16dhJi+RaZ92pvhNs
HR3p50oasMUn8HDZ/4uB8OZHNk1Cq19Huf84D/7/cNarScaz/7v+6Zxhnh7+POmd/8Fj0mto/1It
G8GKo2nSRK7yb/GT+S+pC9Nh+msgY9HVaaD8x6hXav/S+AeInCg4J4ET/+iPUa+Q/3IQRElpSo0t
AxXU/2nUy1//86TXcgj04T9ShSWnn0Q6Fn/+J/WTbAwjcTNMXonTfqFHxpiBqBlThVFQtRcwZOWt
R+JzGT2kRJzwnyQBHGt78hD7KAR39NUuapkar9aAt9MuiuagtZb++HSM+2qV5gPYw24ob1WBDica
+pgkKHFloNlfHSs9m7TeDFLG3GXgW/Z6zLJ3ParMPYb4RRME2tFnwZ2S/carXdHJ7tKi2c3/2lYD
B5lVHL4ZAF6BFGPlciv+Lv4fRs1quKPeNjdBUr4wPCfiUK/Ubd2aiE6ThIVNZcp9s10oERhanrwA
Em1gqv6zSmaq7jC0aZBGPwcc2hg1Ru5SM5n9+uGYfJRkebht3nyKja/5WCYnm3S0Y6b2YKnDbwHM
njNEECKRbRqQYsbHOOO9Lz14Uol57HKhPsPEO9pAW3J39E7zi9J4e4NTNhP1tZlazWsHF6nW7JEW
DxF5a8vM5Kl2BnkahZjwAli4+/yziY2Sjnl6LqGToPbOt8R8tAt9ug6m7OXO1jCp1k5/KbOuPDuu
gxQpG3+mI+4rTWbuknzmkmQjnTW1jFZuXvrPXpGegErJRd6S5pJqGQGczV3n1tyOdJNWJbZCUgvg
QOi6rlyLzFfXYVfox2aaHjWe7e8yhX3yT0/W/yD+QiH4txuWOlSllayZhi4N9Rf1lzqqTt8O8DNy
Ym9PTcEh3q396oAqNvsUw1r0abdotpl/flxoNhAVKOnYn5DXQ+mMTA0rNy9QmnQ84Ji6S7aOLcPd
t6aUkIUSBGM0r81XhvBD/aMPUppnbYX9VdeJpA+1wD+5tmstaj82gc8hUjw4rQLusY8Ze+TU+xwx
Yxu7ZFld2o8cWuOxVSwDQ1R50/zRuVZ6B38fpPqTVuLtnj8l5q/f4RyM4KFnsLKS0t3hz07cp8AL
nf18g7j4Y3hSkuKzTEblSEOfthQBWhBrS6NZtBnncVpfSI5ajf2IXr3jTAIl2dkrbXpKoQn49hTB
F+XcVCX8KWLJuPYkhetbwSmQDS/zjSc9N0gF5ye6DuzSTQ2dqZpelBH0TU7CzabHghBFvffWYyjb
0C+Wm4x97Q1yGvNPtIF1xfhUZtEys23wDgaRcCOldM7hY0F8mrP04BIptP7PPj+VZzQoGX0veiHC
7OJFVbDKETtfq/lpzevUO4AScF9cxqNFEpLVpMEp4+zmu1pxph3pbI0gWbWAPHeuqT7//rbT9b8q
Ylgn0d3YOuMJ1WI4bBrsCH9eJ9PMRiqQpXSlIvNjXhYtGzyVNfp4wHMVNzhaAYYuWKFCLbro05s9
aOgJDHLcGdvUKaTZaTEzJGAA/pdjPb2f85eiIDM3iTNBbVPVeB2dS2prKmUmzy+VLaoCjNYp2rFb
S8f/Dpk/2GQMYyH5GJYBkFSWN4N4dcgn4hPC8R4/aFNsClBHBIwF2wCZyyIvsvpuYf+hR2P7x6zE
6pMM4XgiiwI8mcJbnQbUfTb0jcZXufDKeGd856B9cKhDKRfjpBQwZKZnS+a6xUUvaLE7HuasyA9O
aXyCDTkyqzbr44gB5O6O1jkUyNtohH34Svc89sCUHj96Jkq8xoO5ioU50rufFjLGKvnC6396oe+8
jTBzFo/Lr3idx9GrgeNDBwDGgr8GBoVh2E6u9EPxToGwXrE7vf2xegIe2ZZZ6x6oSd0DUAu5rkSu
b81cJ6U3CC+aFqjkJaZXPYmMT2Wcn5GPSHM3isDbzY/QEMftAcvLPaCDdzdKf0s33T/NLzDgto9H
c/pe87dQAnohCREmSElSojjz7xZK6JVrjPKstAi+0P/12kY1scJ5rVRPagq/D9bRS4SnZ2XbNC5s
oTBvVSWcAYj2CmKjZdJpbMfTjdD44PFSDeRcNLLpibinD40rodC7fk0eX7zUXN2/KEML2SKAFFyK
Z9YfUCMmLSPMKCP819RRj+4wqsfYxmGuSZ0gaVazuIl0WojJNFksshMiTzg/4wDcLOuxtnshvRK6
Z8Qfdd/UTmezaRswtgNaTHXQrxirLbwnbr5BasCyEgnmwF3Q1VPvpGXxtQmMRal0gTgDzWA8Y+1m
rNeZAzGEaXo1GZxA9i/eRC4vsel4J04R/S5QutvjOeqYZwVhVx5BYPkrt5dybYwlk8ygk7QAjXH/
WOvnm4iaGYIxrXsDB1/3HcqEvR4UkTxBVTA+GYzaN3huspgtMchzDi8YElHHKla3NekOr/V07LYk
mKdY5wISB1Kjo9srBkavkmhtGW9qLCNgeFADtTlZuNr0BKDqfGvkYJ91USMq5rNIyxt+VgGRL0W+
smCcpB3mF9W0tSndNNv8fpUyp0XoP7K9eZGStGBty0RkbNgOFeWfFylTB1hTmjitrYTjW4ObbU0Y
ZLieVxIlBR05fzq/qVJn2YwjTGtNcFT6Tq7jvvjq2jJnADJ9jdwkPoRVEBz9MQqOVZIM+wZbJ/hE
GFHIbwqsvIzIRiXOl/X0qTUNIohtV5ae9a1Ige5pLlPUTK5U6aEh6sdDEpXGZSj8PUfq+m638Wub
R6TPSOzuZdU5KAmIC1q7g0NKqYQcTFgZ8Bfbjze41LOzOzbaw8/BScP7kf0PNQVF99/fN0dI1nVD
Um7TFf/r+8axr09pX6KNCio8AIohyXwFNSv72ic8TZBDX64bu6MOsIT+2UojZklR5Z6tEolDELTH
XNddnnpUNkmHSako7elUPKldcPfYcB9qsWtzHKlgSmApOe4PiWQJGp2Sqs8IMTn3Wqb27GWBxPzE
VgjS9gLd3LkmoJkjK9WvHUdMpUM4XpTyS0/xvGNqll8G30Mbp1U44F2Gr3XfVBezlmLvGeS7zFde
8/yDqpAfMV/46TOzcpyrPu6I2ImuaNyqg5Vbd+KUjev8Qtf8e5iigQulyTFUG9TP87Nl+N2VesM+
9VlrbUD0G7ueNRIpNr/+/I7ML8A7LklALWo3RbAI1Wj80ljvHIJzwD/wGuZ3WJveZiWzvH1X2ofO
KN4Lyv6blcflJktisXW8qn4eoy90RK+82ep9fkkEjieXANxNS7Lx3WUfUJsyuMTOcIOJqx96G3Ec
klQSstkg6ALHmcveZn5r8jxckx0ChiiDdGYyW91HqaCkEFg04fU+G7g+n0q848SR8DWtioM9iz5T
0+lPG2J4n0jjRnGfhW9pU5RnehWOtQdloTw1Nhpx+pnkACia8tnzymmJ49SjRjUjVYN/vNR8DRMx
mhDGV+VKj0pAMdMCCBV2z80FIpEjUYum7GJkzlkFdvsi02oZQWDe4eQ0SJEslCu0+P76KCvUkOMX
00RoNYYIroCy060zZpcuBznVtOMNe2d1YXrVXlLH6a8BWg3GCBm9fcn8zPcN/0r36Y+XiJNQUYzB
EXMg0oYw6rdRn1S3IuOkYSBone8f340adJg2HrVpXwJU+LVUlNMcCMiBiiDUOjuWuCFeq4YOv+e0
k/DUaJi6evaisFSYKBkbN3CV+fxFIyldZEAPyKwI6X/y1h/af380fw1+Nmkqgfbp8YeVse9LdJaq
zkTHA0x2wRbf7JRhEvmOmnmPxUdX+OmL6pbxPmvDj9h3XGz+4VOR8NTm1jfbZQLcomG/+FZWGcuu
Ctu9ABeDWbOjp+0YyZoateZaNu26hpax9LoA44wbZdNczX8ejE95SqZX8ZaNrTzNly60vecw9EH9
T7ululBjBCuaK77LHA4BtpZvHY2iE6uZvRYt+ao4JFFIzLW7E/sgKzwotHqUXtEaeCtiZX40I9Mn
nSNdEzTpSxUDavFzA3dPdsXpP7xLt2jXCVn0S8yA7blMo+48ObcdqzP3liX40vR1EykqIV11eGDM
Jbb1iONu6LFLikq/1n2f7KSnlEuoohVx6DJ56Yp82Kn4CRlPdunuUVdVWHIpPSpgJ23jrcHb96u4
EuIld8gXc6khm7p06I151c3XiUmSsr21rkN5KtuEAsUBbhgBaYwYRoLjU6r7/BH4VSbRcEsXVeFT
WNYWXD7VDqEFjaNCPkDJqXRUx37FiiiHRZnE3qvtKbQcP4zpLMeY9I8XPdfHfYMADB1zdZt/Vo5z
mj500xpQ3lwCgnGbVuvIii69mSffpw8yjrxbP+mo1MOypi2Zug2KTqi9fY0qShXZjcOUe8ODE5DL
1hmLLrPdW+mkyq3Oyabh35QB8Y1u0I0HOy4KqJ8t08WoR3maBAOrZqkzJLd24Sgh3SoVt6plhls7
FHdlqsjISIA6YdPgNVWiFTqns3bTj+YmkwcEvczlPy9ISegYKnm5nr/WRtrGTzLECAYdRuR02F2N
4T32SEXkUoSXUiusZ514gbaQObEhPfkNVkPKzOfOIMSrjYNoP+DM3TvlFBY/MYCF/S0MPlN3B4us
GJu3x0cWfVY43C9kXRCEVYTgPcq62tUpiPO5ap5fGvz9OW1HnfRnEjHobliGUaH8mw6zpLBwEJ5O
lgIGD8cmw7oKwbtkZP6z48N+GA3gZymeqV092pIWB1cltoCNSkCfCPQS82xm8Z6OKPQ6PQZRwYLL
aToEKoRWMexa846XRh20hEdH4cDDQDJ2R/B0ueMyDuCjbFLHPU4eHciqZSKV9JwEHEFZnw6VTTxL
JcVwhro3IhA0FzTIo+csVORaCgkJPtDYx92q11hJmV2POZp0MTjytYCuemwoHaFWWAQ7N7mzzsoy
35UVyhc/QO2ZMpNbznd/YnTPtezM6KTCbtrXRIXXY2neeoNvZ3slKI+wbPdm1r0U1HzgZDmUPN5H
p1FAXfqYidK8NVdJY2vXHJL8xgFcRtraFLA+lkdRiJN0vRdzun3nl4R7dvCq9qhPX2pbOme64eGM
drqVH3bd/dFwQujJt5mYzfq0UQOdgSOL4w55Yn+hp9/4CzKLxDrRtDMinG9m0XXiyVJzVD+C9OZl
FFvR4tFNKKW0lsj3W3edmKpDoAgHYc0DahTnMB7zx2HGEwhcvQ0rqX0QIyQD7Ao//a8U5coWYBoZ
4I2HHQFgU70Kcu25i8xsb9XMYACJsMR4xT6wg3RJ6Z6dsqEUiywiIU6mfrtMcqekgnXDg8YowfHQ
AbbdN2U0vNP8IlXjBYaEuct9bAsz5dnUJgWUqQoAGF8CzMefg7pDDh1C0aRFZTF+itKbEZTvCgjH
u4Vr8pCM5D5lXaAuf1/ZW3/1POIGokds4flBZsCzIsxful7SqQsAZR1qaFYQW7Z7R/uelj5pV0VL
zmihkjnGal/RYowAq5FERfip8kev0xSgPdvAuxpW/8Nsw+Ha6iLfm3blrODNwTh1m+dES9Ojivv9
UneoDqMOFgN+o42XK+ZzEtWXrondnZ+VPQKlHKx9xsGmQ/28KZvcOz4O9TnDiLlZNL/oE8GyG6SG
vj/83Gm9mLqK2REr+KeWCm5hlEXKLtzT1JxeqjKzN0Paf6d1Wq7wnh+0pqjp5hFesnJ5TBac2sYz
qexEd2Gpna89iWr30q7thTbalFggmxpSMVzjLDxgM9bU0vr9tdAmV/JfjlmOAcYVV6fjcGaQmvil
Z16YOSSEJnQXAQDQw9iZJRuM7A4VkeBJmL+1Crt/bRp78MfMR+czcdipEt4vCPF5Qke5DXW9QF7A
EnAryeyIUBGdHocCEXwx5vvd5sh5DDOMqY17z2kvbh/HagtSqVvp+dEiUe+SxtCQU28K2knbattT
UpN2HWAeHjRUgCMZHVt9ADqrxog1/1PkdzSuobyg2sRrsZw79CAa0BCQwbWJjfEFRmdyMdADvSJN
eQlkROPfKHtQmV2HNhynF2TO6jKv+Sr9nlVKJ3xNMD3BEMzDl1XTq8fI6bINtD13D6Lu5bF2KVH7
Qt8Tg64OsairJUeWFlvZY+FIO/ij0XQW6SeYbdMOxiaYPjV7lojHjVZa9fd06piNJQkxc4Mknj4l
fe3CUm6hELSq15IR6JxXgioaZzK0gMfaltnt0kpVhSF5aw97QmquyCEBhdasRnJ6jFpDZMveLfLP
GmjmnU/pxBag5Syxcbb2W3Hyx/Rtru/xWBhrIRk293OnRbNaY9eyNJEMxYmgclOy1Fz/WyDjTxDS
aiDrfnoNjU//cFvqDIX+clsKTbOEoUoBLMPUMBf+9RQLGZlKuoXtkVQlXJSmr+9x72Q739KvTZP/
KMw0oaOXE3djCOapRTsyiEnKQwUZaMeiUh5IqZQbO7dOgaEnKFar1oDRHNjncXo5qFogHx+aCTrN
x6FGhOINXri70cWk1p2aLH7ab/U8+0xQAIZlmNZX10UCmBX68CXRb0REDYsohEAHOLR90TvD3DBz
z5dNqCtA5Sua6vOxqCkw74zY1Bw0yU/p2BeAK2ljZm5kAKwSsNssgiZKw9yZpa1dejS3jpvDIZ2a
SMz/423Qp+ZOhBAsSGr6GVkI7fuosK39YLjmpgvglVmivtIB629dd7Ar4R7COr7P5WOlj5Aws2wv
7YKANba4c9gxFpp3inZoXOhmiN6cTIsJ+pl2jwHpZZFDeTONdDWXPgHuLVPjYPNof1deOyAY5cYy
UMi0GsJvUbvreXefX2zNJspMDe+eFeHHQIO/D9Uy3vYhNPw4BPCSNTm9lIHfPvNyGrCNHzx7hBdN
767PsVx0urZNHIunIRTp3osd7tixwOjn9O/ttDE4+edMD9I3koK9uxu9wuKslOrgVjK+zI3DKo/+
mBr/710WmBG/3J46o06GjQIZi7Tnwc6fJo2mEsu4qERE/zXY95iXxpWMimxP3u08rqmopg/0CiYS
U38YmJSdUAi8p2DGzjq9GRkWl/kdnV86IlbNNrGPdu54G7uHsGOSFnWZX/xc+jSZGGEwExyfWrzS
B1pjyYFEKMQO84cZQXWbYTpdEOzAScgydGw9OnyXgbbo3K/K/Q7tt3SbvcOFWpUZG4rSpBnqZ4ym
nboC68muNc3jGj1pjz6hc6o1mmenDAKO9zifxsAuD79/0M2/jWw1naKY5qzjCLJT5C/bT20iQVa9
jGiZ2r0rUFdPhepEJ2f6KKgIryIoE+M5X5r/UDilwWQOtfd/OpDzR5VTcMTAoOl1ICMn5To1Kh7L
xncxonA2m19EQrMAyj05eTYnyjRRTkYZGJsKNn9O3PUJvc26ct0p7DItYaGnDm2VThE7u6FaG4jK
fGtcT6yKKsYCalooMXz1RkSrvbSYH96iPAVIWrM2pQ0jxU4S09L5VgumXdH+Ye/++xjHmEbdKnN1
YdimM03j/9whdTzLHWvTomofCHxid4xMwAwrpn3PaPjQFsZudHqsGVrjXBjx/ER2ZxzDUrQvqaMT
2IhjDP6/hyCkCKHC+tlBbZsADaee16daTZfSLq2VDJiWGvnXRPOVd18bTppOXOXcHEZtayLf1b/8
/r7Qp+v+l+6voZlIDabihAgUfR71/+kBI6AFSHIhxWNw1slRMAem3QBa88BYmk7BjzG4M0M2fwoz
eetpI6Bm2Qg80Deolh18BvpKxk4Tg3I3hSGeh8rYkqPdXUJL9vvaGr8Nsa0eyzhi/stR8SmHzPsP
l0j+uk6wv2KIVqWcxm22qf5yiSLR53XWIUt/FE4yjtQL7tH0KewtleSJKbvi3y9uPeFp3a85YKIj
jHj5olUu/QK44ETHhPLd5JDyhCki3ABnBMueqq99a7SkZrDgdZjpOcTZ6qoNIVYrupNuczsdzrqF
NSmVhMBY+UBQGvx6IiRKTpC+c4pGrd+OtnKe37m5biqwi9DJ1XbQnQp7gYFBomrlgntBJHd6DrdX
ibbk12eXFuI3Te1q3CCWzT9qvRzxE1l0aING35cxPjA+CQlHRieUm8s+KU+EqDrH+cBI9gMDYBf6
heyYVdeJPD5GHxkhHGtV1aDM6vqHPvTQtCsb3LjuArI1KuJWf3+72b8OG2hIO4Zq2HhfBNWw/cuR
xNT9tNSQtq11s8k2EEczd1GaPolhxTiwWhPJauNMCwa0908SUdWJZwSHzcZBgrp2tDDez8uN3oxY
fmLDIVcMS3IR5Xd4285L6MKIylX3NP9Z6g9nNxrgWGo7JxjrL1U4cHApsuTQS2Rjea1Hi7kj1kgw
uMzdVnAkOYtOWaVdz/rlthJVhRtXl1AB1DFf9kcpkBWm9cwKfrSH1t9HZtTsAMxwmPAt1z9HA4ZW
HZn4Zm4gYQcAZ+iFNztVm8NjPvko/My2ZZ42ZeSZfqifJIUwzkoMP2iHD9xBoC/CsNt0rkr/xNp3
hExpnekcDDs7zjUhylODkGfPD7Z6ph5osqhrQZPoM3INwbivSnT9NXmeD8DMQNvrIGgthwaOoGna
p2l+usmBXyPJ9H7+/mr/bUTiGEAnJLILYWNcNH4989it1iNBLKxF19Uf1Jbus8kQYecKPAkDw5Jn
rzbq50Qu+06Feti1ev+UBthxmKiTUDm4AF5trKE4VqubLLXyZvlJuep1uSuzJLmXWaCtLSyOSxFM
MEq7KGEtMtg28zF7FExxrNpLtEZPbDvVJw1/zdwzsgs/2To0uhdR39MrIytnL/I03SJp9eEkm+Pe
Dj0LGpq5ylvU+vN613P6cJQUxYUIWyQFnFKekhDUm6yN73gajOvv38BfF+fp/WMyrlKgq7oF8+Ov
Gw+hiD7BLJIkJo38OJhy7B8pU9AiGcQicT5+/7/9TdY1/3ecUHUThRe9g18mWgziEN8D6Vw8BpBN
nH0EQ04/DP4OWCYAoN1wSQfFepFOcBsjC4p/WMYb1BvKegpTdmnVVQG1MPSDY5QlP6BxhdsytbuT
rOyXsauGx2e61+yEzYxk8I3+ig54uCItqFZxIZt/EP/Yv55wUGFo7N6mjgIOWJf5y3wzSi2zNjUs
ZY/phxVPB+5CQe7oh+1jOlGY7Ou+qFuOdn5xNavBJeOQlI4xTvdIbm8B2fO3aNzQbnTM3VyJC1N2
26zU0CLYcGIHF8tGUNjBRcfbfRIK0TEjrWA/Lr03WmDwaLEwvCELwNWqo57w0ypaJ0XvP+MEWfVq
tRs7qHQdRs4F2hBnozOdq+M82IiWtiiGF2fLDAa9cuMG6yqEEIyZC/+cDuM6ubWBVO+V3xBKrVln
YmWWsaIz6HDvQWTkJ7J+vwE3xc7U6wIrCDEYnQPbOk9JhKiRwU39dqFrE3CzVQCiooDgSh7HmEGk
nRWnVmnKo+sq39JJcRQVTLXm4ZDSJc2h8xK6j7jDojCdOE4cakoEdyiqrOwC80hq7peg8Oxz3kX2
8vd37d8qW66vAWbc1lVKM/G3+bVfg7eOzQAUE6TWRTD1mtLRYvuY6xhHqcRGIBz2BdpshL1kwdhT
nakTuJq2gDXKLF+2sa3tDeyne0q0UkaMwaV85Q4tTrMZ3Yk75ZW4g+wQ4bT9zGVZZiSWMJTBt0fx
voamMnyRfluv+iE0dhXrMfoYugwKIuonAcl2F+X014hfbZbzAwGQhEazZgtKho5Yxbj83gP/bXEe
KGHhkj/d1Ed9UJAlT58Gcaj/w+TfMP52KKDi49nQWGZs2oS/MsYqbaCgrn175SfVZm4xCRLLl0LN
wiU89v6kmC3VN7SIdrBRfpntrZgeZroApD6m+IKwo4ANrtz6lkXECkXyfWwgAGWNmW56k0A3+uoD
p53zPAXk4aIZEqSUSuTleU5Im47T3Jlj5Y+iCCPuKzZC0bR/yPDmrR6KSrw0C8h0yLcYOemmuc5h
1V7KUhDNaGjLRzFjhL2+FpNiRHdHOgiau2kGPHO6WSQbV5C4XcptW0qABlGGf6injqosQgVnsZg1
OXqKmuGR4Y/tNhLj0QDxgniz3GnEBsDDB54zTRwvaW0mN9aECXQyDWi7pMve8xz9/zBNBU1wMfA7
IcovdLCqd8WzflZdkXyozMFIflrKkuUCPPRrHmrx2gBCskymXCuoSCwyQUJeWa+vqsSzjr1jH9XU
do/AD06ELgfPMiUhA//DlPB4HhgerDAdCAA0/60LS9XkJgvIONqAzC9TcJsgkspTwEV4xKAe/Pd0
uQUPisFvEKfEbD3i0rsBeY6yajBVnbyKVqNX5/7JA4aRt6Cds8JRVxmc80WGEmetaZVYyaTuEAKR
Hsv52NnSIkv3vSRvsICxslQpPa7zi+GRxkJReP7Pl/xJf2+3xAHUtW88/pod9gRxFITbh9QUOH7a
HzQ0+pNdmBo+jbR/iuATn02YFxLi7drM8+G9qVPYrf9F2Xktx40E2/aLEAFvXtt7Np0o6QUhaiTY
gvdffxYKc87MUDekuC8dbGpGItFAVVbm3msb/otlTfVBsQAjmeW4UUBpPGvRqK+jNm2PZHlKMQK8
JzpzOMhWDfLfl6YhVCG6ytGSHJEDkNT+HhwwJE42ihrc+tI2V828Qrqc9yFtINkfIMEevEHHJV9P
5jyhNrdllXjETfHpK+Qs6EoS7Dgi5RvX6BF7jH66rvoE7Vbk3AdSKA+lmsUH6Lflwc/B2YthuKoE
waymAfNcBkXAn6VXURd3u9oRTJgG52cWWO7NGIiEkSMpP7frQ0e0ZZTa0XkyvxI1lN19HDp3LCrf
XH/EAx0S4CSFbfIFznVyQH5716z+Ue3RTLWNz4+M3m2fRSlKBzEoFdbEOt/zOAXvkONfGa9F7wyJ
Vp6qjl8IKLgq5AKsg3yyQf3zr8l/V77oKr8sRJL90jbtO1ItGc0DBGjNWxEV4kblYN78tMhB/PXl
F5K3aoiA5LMFnRKcHD0wHwA1Mdh8LRu7vtqdGnMYgBt7Nmj1yd6sQ962xf8NP8MzjlSWp1xJidmz
4H+tkzbD91iXp0Afikvt+cExVOaWm63srUhPX+ffqPPJy/W94JsaJNF7FXdXJSwgUNbJex+69q4I
+uSieGQddNbsBZ6PBCox37sSS/ba6rVdbuJZE8KYLlkakkAw6CFZbvOEozFS+5Q5ZnAlGgZVvFRn
ZxbxL3Jq66B7PTWtxgdnhm/odFwSQ4W5otZ6GWxh9VCVQhDDabjVVLqydYOTLo9yQDFV1x6Fh8Dm
oEEZdzJnrvCbQt2EvTHhvyG/DhCcvyYysaCv1BXjubDeIx4YxLbFTg302YOdi5eK4O6LMfm7rMj6
T7HXzWFyTyIbsaL+3/xuSV/tvGNsmvEJhfVnDTk+eA/DvcS6/cQxc3zuMmhGCqmkB3Tv2R/6VssZ
4T8NCt2i7UKGG3YHW5c4vH83X/I5wWdANLBdyrfcCb52UqeHJmyFILXclUZBOqLZa4QNxx5Uo66/
lGz5IMGCZGP2Sntq7YzCDKwybHcsw9ho/cBOD4arFm/DgEGhn4b2NCntThYN8kVqYhXNqvZp463c
yEOPGIzieyOik1249lvcz0b9Pt6j0MGipabNE5fWeFy2I3KXojdrmgyc8nl0oBmcf6G5LlQ/+GJM
UO0WVRedLu7T5u/mtdo1+650vUtSJq82MUEIFZk+w432z2x1+dYo06NBxg+U9bNBCpuBc+DUdplF
kwF3hYjpLEETWimh01srKppy2yYclXFsODf5MhmMn/sCAIKOsgCV2RQb+6Fxt9Cm0fWq3+R9W0NV
uaZO8Kq0/oOSivqc920I4ba++8r0dfksJtwrr8EgtjmbatqQ90Fj8AekwlctjdWbWzgsDuSAr5SJ
eDXbMKM9nvJ4lfVNn6y9gYAVv22+LxsmZ45qPczjvpG4uEs3GEzUXfF14By2dkvP22l+o13MUevW
JqB/bKyED+mzjHKIX8bK729Wb/5l0Ic6TFWp7zwFEeOg+uqqrQflHYraRkSKuFmjNWxQMnwzaP8/
kjQ/AexzJrwrdHNaBjEhdl1z4pbukQ/6ym7InVdyJO2/dcJaqo/PaHCusYMZbBW22lHRYWnWWasf
GwaWEL1alzbA8CC1xuM8lWAJ2Zau5lPf6RnebAbVzJlaNH6FuQrS6EEzmxxLsZnu0S/eI8bw9EiJ
9Sn6fjwtmoPSq33cq5N2oSn/l0576yWFLLLFQ5yvctFMN37Iz3j907MN7OYs/wE/6rKDI8AG2MOQ
nAmcYTflSE0yxvCSmsGlsYvwWwKgC71kbZyxpn8qRWDc6K28yasr3/EhfC5QnJ+9iWRxRwEC0LKC
rtGkFCcGlgipYuz1menN+o/oq5Mj2Atd5ZPdK8Sk6LgnS6tVPnEqwKoZlJ9qMU7bgoQN3Lm1ec78
gHqxVS9yyh9lfBtZtLtnjuQfSxXME3Wl+oXl4zMNKsjydOhrS28uWtvXV/MuKmRXYOu0nSf10Gji
/lqGfgAyvmSi694dGIF2FL3XQOC2jVnO7OZ42C4Kg6Kyx8vgGMY91ypqoALZhXzrmnNWyRhBdo3E
CQ2g/VcyhG+OhrzFcAobi3ozrJdejjs4lxFhx01NXGOl4N7cLWUaiAv67OsQMeeZpPDyrLT/+5X8
nhOTurl0jwyB8s2OinCr2369KxH/PS1/gjVXHGRFQLoTKUhSLwESE1tD0oFNyfUNILkwgvX8z4ih
bvChL09rHCnnxG3XshbVK/+xiTRIx5ZLmlWysmTtmxVVclli8+avmLQDS04gm9X0xrc03eq94QTF
m8/1XRFbjmSSV6Cb897rZAmWw1k33ljWUzFY9EXY+FeagQGRQGJK66+BD+2kDauTYRWOfx5boBvT
/AwnkUKfhkzcPegJ/RU7BGGHfQgJTVeau96m/LU0WCD80sY++GJYKhqzwL2/stzsu8staYlObKUO
QzqbKC4BOMrNdxpDFs2eIOG+zZ6YGA7XUrQc7nQT5ICr3UBmB6yII62BZFqjoFeP+ogndHHmWCM3
ZBnhI4P4gzFlXusB1X2VtbXtAo4KTCvARUybIO/n/F3Uln84587Nng8boWGi1GapsBjXmh9b3MPY
5lE3ZhR+dq6uOq98tAIDk3jpGW+J1x4HmpvboQzRdc46xmjk09H7+MyAvb6Y174I3kg14gGY/M+O
FZc7CozmOL9zNaDEOMXR76sppxMi5qjtUtuCTOmzyc42eR0UJAjwwqd+wP5q6kSEqf7wHLZO+E5W
1pNByBNJg+1npXPBN+STycjTJvfGCypmofnj76+H9bHlT1ngOiZtf4eZDMmtH7pVSPVrPSuDbktp
h3CrBVsi9+eAIKzWicovihaqW1NVlZNJ02cH/J+48QZFkjuE/U5zyvQBnnv6gLkmfWAFZDcSpFPK
P5Df04oAI/wsPSuVCZr0XNC5BQebMqvOEAASFmNEE2FyDa0QoMsQkeAcRh2E9LJZyVO+31gc5eQJ
s49w4jeTnm46D/xcBaB9tzzEohZQKgw0X2Qem9tIIS8HXZS1FQqR8RXhIuGYB9Ar0HiWRS6Wk8zv
L6fx8fZCgK07Ni1Am83Kc7WPbTKIpIbTqSRF2NUPeYNbsU7+ljtdyhRASWWpzd4p/P5sVS+cphqS
UHe2MQAWspmjdok6neF5EjtdoOfQwyF9FAEBj3FP9rkBMJxs+kMWNu0DEFf75PQwL4oycT510fBo
+uLRK4K93md5uDG6oPpTr+MXLRS/HjoounL0jjXz4yCZPCcQnrkYNx4ivVnfjPQF7qWOnUT+smo6
/aV3NN9FY52szDcPXqRMe+TQLSdf4rcd089ukRW/L8eaaMbZuUWLDZISFSmwj2Wp8Tg6L5/2IKZ1
LxivpDXuWHqOFn1uNtrO/YTtaDyCTsOUOm848iUa3eruEyM2/n+3x9Ac0X6n1YbvkRnZh881mkJ6
Xr1oNkYyKdcgTIdHBpGv8A7GzwAKiRqnHRiivSy05I0WG8Qqo3u0s/RpERjpglijaFcRH/xcKHrE
jV/CotTh784zbHpiDlPkwj17RgWshENyGpFQ5vbtIWD5lX1DeEDRyeDkYKicPZd9uVdI8pDXBYws
q7GCUnJeNRGpdnDc3poWLTMUszcwItcyDZ9R24bPgw+OrCsQux36QmjAAjiM/f5JkAvpfxdaW9M9
S1dx7HHi+LjQQnZNCEV2e3YvE7dF5YbdsUGftGpbz2MQbb/jo7TOtP60Y9PipasAI1QesMkU3Qmy
H6SdqmX2uEOjCI/C+MMqcFI6sD+q3LLWNqqZrZfEIRCwwG35ReznHmzVNrXj5sUmBCVhPuLx/KdO
352dSGykaUJLwf7ZcTZzixof5YDDSbssEWqZWmSdinZC/hkP7t5WwSpj6ij0BzGKfcYWeEl1y/nD
0FWzPrbWLd3mCKHSOtQY7WruB/GQbWm5rZiqFKxix4sV/lnRkgEAyllTbPNBvqiEJj0Ynv5Z6+nA
ReqXsNN4ymf2zkH1o2c3zWl+1/Pm5YrmMfaAJOgwLYwszL6QsjzueKrDY2072xyA3mOoNc+IQKJ3
kDPmit7vYdHR+6a9i8BlQtpusqcMmq9nddNBGmorvF1nW8kf0RPA/jOc+lFPPXcfwoLdBOqkXctY
C2ENTY+9TdCdIAUetC+1nJkM69Ye1adcgNNEYn+SYkjoP9amE+jl5UsdWiYULP2rb5XjUdQFeMKS
CLMMK9TeoNMrHWHeZEDCGvuMLB0PTlXV3/S+Ku6gfssVGRNLrRJBzSVYrn2qOObnmON3Ad2mU85x
pIyBPLTpcXAr7wKKDQBioUz1DZcyeL25ByiL6CBRZ+kKFMsxq45jE3ETzE6OHpGGD0to/Y9SIxFc
aFkiAf5zLkMLN2K5N6O6f2uaBMaoarc79KPJq4tL2vU5LvtK5F31jLXBVrPkTOxlsGXxFbS6LBTY
0nzOwD9ZLmHAZCBqFPvCbNo4qMRhrwYFhkzDUvJcdmpysCu7hKrrJofMyHTQieQeT7pi7X3dhzzS
UvmKwscI7FHBblh7I1xN+zBisvFPrZvVxP8Umn7jd4Uy2sJvkmMN8l/xRoNs8whSrzAQIrLTm70C
b3qX9QheqLo+h7hO3Iq5jMtfSM+UklS+Rbf51+/XF2kM+7C+GJbFiA0Yg8mz80GKM5bjSC4uwmlH
bbGTOvT5bSdDCIhSwZyNCYyMICyHolvJt6FDHuBgpDBsC3dudRS2fanHnvbw7OwmIpgaO2iVW1YZ
2GYdI35wk6AlGwJwr1XAta8BV9se4rx8zNTDMIvme1RtdGOhObZAUgsRHQ3SoqyKU1nT+Sk83OnV
Syr7Ko0ddcUyi/wUpM5gQQnGsvvZgB11UPxtpvIXy9u7Y0kng0Yft4Fj1nevmK7ypNtDKCqtsT13
nl7hDxGffDC9t95L6fjhXcZnb+P6JIMtGRT3TTtFHY0FHRln45fjOa/SOTVRLb4AhFKhKUM+Gbvp
3uiG/6clTTV+qbIJUXAcY3ZCqt4vS1oz5mVKiYfXE3DFOZ99CFIXmIxZeFXraNpi2SZzDdN2Q+qV
X26YYmTgekd0XFIhFQjcPhE37sX2OdWGgP+SXRVhKksi07nYLV7hcAr25KLGVN9kEDstJ2c2zVQI
9SylIYpnTXtE/IyOICltEmYBm3TWJydRWG7l/NHNJ/esq1OB+akGF4Z0NCaQbLaQp2PzXAb+jVaJ
sTNQ/8N5bM27PM+2vddeJiLnHGtayW2l1pgftCXWHHMenhgj1OsgIZ2EBEBuJ9qGuOGogfnMO4zs
2B2IDaXCc8oJ6aJOBN9MqqghVUhFnupc+Eb8UGhuylpaPkpprHypBgSRqf9W2kayl8pupB/5Cc6k
O3Op2ym0X9kZ0EST4bMKA3Cdk06/3PH8DqLioFyUxlF4WFRvo8FD1reOrxf71i6f4MsO27ZJk5fI
alBeYKr9ZqcJeb0NBPbmoDqT+cJssGTKEg9PPS2hjfwqc/Xd759v92OpybSeusEmfQrZok0V8d+p
PUquoBIKE5OlsVVHpU83HdCErz0Woxl/YiJrHfFoxdswUqpH5pGc1DxGEqYb9vvBqLTF5w/APOen
RPcqv2cndMjktbeI8rwynIRLauYVPUJwC0VVJuc8Nrx3Xa1cvLMa5F27Uja40toDdG7cMr0QFyUh
KhsC8obahmWgEfWDPah7kI7dhb4XW0k7nns3+feLMiF0aNrCOSqchI4YCEcSs8PPGNG4YZbudmR+
B9b8Q4q7m1nhrWBzpYufPIxYL9TZ9TcHEyzVscuQfC+Stn+GEwJtuznz60dnjTHYfoyrrRtFyowW
8R+dEc8qIt6Gz7Rur3j2z1Lmi9m44I4R2qECgNkwiMPqZFT3ehp3E3Gpm86cOIPlDtqOdGoe1Sxz
901TJ3+qFj/OUD0DdaCjWhiE0bhoH8WBpIEPre1CnVlsnTUUrX8WDPmVfCE3w8C425Kl1PQXOVz9
p9Vs+LW5cnz4gMBgk0tvJ/kGnckDA5fgOg3Uk5YSevuGgZJcOQvLNv5mvhhT8yT9gWWfb0RtUoxr
dBOJGgHvDZku8yL/EE4KoYyMguCTJ59oiVK9Fr111tzkUSMe4ksTEvplpSRQ9BP6j5xG5GNr6w1e
ZYxI87vR1sTD7x+UX4+chqFpM5dFdy2XBJoP8pagM6Z57TPJrtfzTWgB2x1shNs2IUbETPv3OVC0
a6JybydKDTrnf7VYntnv/MZrHmWLM2469T1BLnpS5rasWqbZRfPz+uoL3bwltbgB+TgxQDcu9kg0
g9F59k3JdtFsAnW95oIQ2D2Wgz/94d5wP7YokCa4LAKGy2oEC+TjScIuhNeEGOIB8DXRcyE44Ol1
mD2AKFbOsaO90zdTdoyrE2ocd6dM+XQ2ozE6AKf8XBlNcXZGJz+jEcVIYAz6oawz7+ZQxuDFZIOF
+YMVYTxLIIgVNEye3Ae7dMVDURoYolMF05oPGnJAJXdoBkVcE33mo/URWIQyuZM22mBIsZhqIFDr
c1/5mhvhd5OsqANaYLqVcN05uqQ/A8fPT6kDx8fQwEwOvf6iw8gjqZkxSpMXj7afPKeDAP7eNeFx
suz+qoNVyfLO/Nb32desH5sHRxQUK4KQcUSONtIT0CfnrsjttYu0Ba9nBtmM3uI5V733MTFMcB2J
smXHdjHN+sGtGPKQeSxf6fRkt7qltuu26JAQlP59NLvqNHVet4k7apD54zVE+fz7u9b65YGnPcJH
qer04ljdPzom4PA6EFBARUb65KwW0/5ophFocHPbU6tt4Mebb+PUWOi2yG8tCQU5W0pjPSckp0Do
jO69EVrPKGmIlUlJKVYJKlnHacUxe26Shx091cYY6bLNLXQYAl9cdxwe5B/WwQmqR/wpNieAuSFh
n6EC9ToJiR31lCRnOLxOQ7KExQ/ZBG0bjNt53ZIeo5PvS+7frLgk/Ax7CjAQMxz3bqwU5z4nkiIm
T3pjetAcLaGdcRLxnxrOA3t+1E3uLTfwX2GbNr5mHXDsIW5/5M70UkyMin9/lX+VDnL+tuA12Swu
LK8fqRTKiEbQCCGIL8sqpJPy6rQYsv2pPofJN6vJ2Kvml4h9ApBTuctpNBJE4DkneJ/RKWROukpT
8phob9K41Sxja2hdeugnEuiUmquN3R7rmWXql7QR6U1x64kjE4pTf7iSeFo/IA8Q19Dwjqw/A3WX
rb6C5SULSoMh0uFI30auAlkAvBc2vumTg/br5ufjjeonfM8wJqOuGlleQbobteXRMQ3Y9ec4Yyt4
q5mS31s3jv/QGtX+HzJbqlhWHkohlFG0M/5bgrhG1zDKJa5n6cfHcDZ2ofrdKFRsVSWaRq21H72U
yAhJJQoG5mWORn2HvbKmSClc4nwrRyXOCAi9VsG7kruVWwJKS6aSVn1EVSvXndLFKLH8OyVI+W3o
tC4yVKIpPYWAwRy1vlTlSJjLiAQmB3Lb5F5xU2t9vBaNwmcKaAWQuxqh2C7ZkHaSG/XPgVZ+Vfj1
oXYcjxc6bunEqZSbZ6DycanFSZDtV5Be7EWuq7p5dcv0b+7oi53SFwMOjbp7AUEcAApgetFV3rQT
KXE7C7qD0+81n9g2YftywnxahiaBgrSfAOz2ji4kh3lNj9sTpJEgnm2eBgfFtJrCb2uHuYZb7I2R
mx/keYjYhZIR9JWjw3Btp+ogC+QcRct9se9bE6dg6YQjXYGHslrP9xmKBdXdO6qKPIczNoVxr0Yk
cGP7kdMxeTEiS1w1zNaiap1HX0FXzpHqrdTE3taIeOJo65tSo0rAWI65ye9rZU96F/2Hvkc0UNTa
j6Vys7/wmNlXt+cRCntT/3tWU8VJha1qntI0VbSWNUY163tGBYnfzLehwT0c0Uv8TMeqhEX3k0YZ
dJdRVw/Yb4IrEh1jLT1u4VjXHCLg0lp+DAo6M5YCV1EKfTuB5Me2DIU29LixNvKmki9S1CRLX5bV
brt4NQmeg2uG5Vd1o13TQpHnUb7loDbkoFXzWAzL3mNARjLEEMTOTfr5seCpa1QA7i46lgfs21yD
yQItgOP+2+iR5NjP0swq7gU4dXaOsVS+hSXt7WXG000DKWv0ljwB8n4oQGwFrK/bkcSbABLghRaZ
DtK2blf6n3q4sob8d8fAcXRNnRvYpkGhhKn3w+MsKrBQQEK2S+ezJIJSKkc78xVcnrNRysw+1fQs
odq1xStwZxINet95y1SKyJHuU1Fq53h+aeNGg3PwJHRqwjKKjVfMvDa5VwuzKMZ/dOZ0gEvNsUfg
spcBHMUZBDlwjy5kQoQd2ti38wBMGh+Dyon+Fr63gV4j6gOqoBQOp+E0oCk1gLyn0UEgWJGO+kF6
WerBfjAyBnxFQfh27Y72bYwmrD0xON68Uf0zSzcPmvwTXzCuDTx8AmY0fSJiLd27GcX4oZoMVGhK
/UPMcxmJpJJfGTlJG3rq2Azc2/ffb0uabM58/CgMgweQEsA1NXUu+f7llzGi3s1V3fShtBIj4OVd
ePM7K7y584tjBA9ZZutH+f3QiKNbmsAmhkLc4UypEgRT8NfHSUvOhuUnB8l8RCr4k9FEeAiCAcyy
mhETM68Y1ehhzLAT1PpZmgSseIG6HRPt0R8g0tpidL/Kg3ltfl0GsKBFAFAIDSpTzoiVrqK1U0X/
s2tUcXZZyW9GwFDOS9KNmoBmJMXK/TRjhoeseGu1UWwCa06fT5Sz7KhOMGdcAgRudmhta4Zjm0Qx
qJSnUdkvQDfML6vc/dxVLeZbzfdBFRT5ycT2ELLRek3bESFs25sJCrTa/dVZ/XjxYE4abdrd5D6y
9ApF8yWbCm8jZFuF480P+YfIhfud1LnJl3jIxCK+bsWYXDpLrbee3cx9xQQb3jwfyBKBg1EZbiZq
ojO4zpAhAgS20hb2zo38fDv6QBwyU7N3fj1hN+bkCG107i0CFM/3nBC9rdb49SnQzGkd1qIEzaGz
qxhJjGsFtdkkmPfWhd1CpcfuJeg6MPQZtyAfvYdwJF61RGZ6yIkqh4Hf7+oa8L5shGmxX+2WVddz
u4NXaPE+LEf/OesACOB83ncVWmDMFMEJ1WbxJWV1ukjrouIFCcKZEcnILLRQAkX7vAiN6klHHTGM
w1a4QQkCnRzluKx1mHDgs0i+QSA1y1TJVHtCl5geTQVFux0m2sqIauV7mg/rCmD5CnNbzo+jWdRX
Vb9juPzXwidSgQr9AZ+lS/bhfx4k13ZNhwVNV12H5evDmtZ2qQ/osRl3oU9A1qz7EYaZrZnvhMcs
ND4DkLCPfjrBlUzxlSpEJmSF8jeOyueUr1muOFqzOQONw3DtDB40ZjX2N/2nL4j5YLDzc8q1a6Xm
0deJW3Q1dcnZyr34qAL/fg40WBhh55gIHoR/i4VBFY1qai/fKlAFV7ndq/jjEWGaTdCflnuV6fFw
IBECPQOsaO77yvKYUIgYlGWabqS9pAUrcAwlGqYO3WE/Yeff5S20dFEjI/aDQHuyiqZl88tIwTYc
82yE8bYpm/CM35+/2k1sWE7GJkRCztz32NZRfdeMmttZ7fZ4+XE1z7wWs+/ftTRp7qpXoQKYoG/N
Y2J1ILkFR8mLPYnuhdZZvNaYPjDHstuXskVyHKtZewvzCEZOAqEMYhQtonYvgZ9KBzEvKZleylZj
l4DF+qf0UDNrgU4R3cIqM/d6EBoGp/ngdi/mPEuB1P0gBihQ+jS6d46O20KYOUp3VmrOP+FVftWU
SrGj9TCyESEtXR6MpkWZNneLqrTiCusqku+BthWZss+ApQCFT+ZPjwk7lmVA5DQu8+3EVodfTkFl
Xul3tEfbWAcYHHqZffWjb/UUFi8Z1srWGZg5JuTMp934lXwjohwy8tukzrwL8EW1Ve7x+E4Wl5Ei
QDq/IkIB18tnb3c0oqJ+DiAZPGcl/1j18FMvPzvBrMWl9du7pmAABOMM9CbO7uC4LnGkQRHPivzv
2qNODPeAuZ5LV5Nly5nqQleAiQWRE3t5dbSeuDFoycTWqoRSOykZ3cvo1ITuQARUQ4DfZPeIkhsS
t6Y2/iumDsYltk3bbgVUyQebPsJM6pzAPHAkdk5LUcsx3b1gCY1/BGbxrhcFcXrXQHjAUkRQcBia
DRwDuhrfFdpF8h91zaw2XUmAr3zLaKE7pn10xOayj4L2Kvt7bOnKta2Y1NXWWeql02g0L2AqrvRo
0HfN2iArqo5Wo+7NMeSpjY3ujqCugTDR5meW0r9f6FyGBQkKRFWzl/o77mLyR2IIYGTDmDhr64Mv
hV61ET6qkGjolERHAcbxbIU9BhZ7eFqWPXPQH6bcTE+S7yHC3Lz8vib45agK/xqbBhhADlsM2T92
ADkKxrmvxRyWrN45StrYou0cJhJu66LStguCjNwzUqx82MNyWRuVi6eNiMEm0z/rWL3O1FiqgEYn
v1Pnk3oOkqNKPfhMfGWwQca2a02PS8LgXU7fEyIQzgHhEcQZtmV1Cxt49kux5qplfKR5eqgHt0eD
3PfJLS/UjEANeuZqGxOpboblqmcK/kaKS3UJbau9ypHAEFYrTWgBDRmzffexXmQaPJvBmKgDCNX4
w2H/Fx+KZ1K0GyYHfZ4Jm9Xuv0VVK8wBfqHZrIPYMOHJePjcwp9qZLa7onA4ZCdxQNIi7n1iOvyV
l/ndgzGMzCHHRIGMWjWr1h3Gz2hgxVbxCB6Sb3XT2YVoVLdW0/tnw9GvoRntpONEoptYYTh4/G8z
NMjD/GWK02hnGellyjyXnpvTsRmOO70qm3sY2/CF7RpCRqAmGwM3yx/GT+bH0QEDJwO188w6YHzx
SzMZA1aWIHef1lPVqhvMx85Jvlj/95V8a6KgzeDjkOrjD+bdJ39nJiANdwwn0yrC1rMDeA33WE1f
lqldTijXVNtwPWIl5Y6JiuPE2aDWiv4s20TypZquUU8jcFnNQiAkTx05d2s+Pne7fDPXjeLQlbCa
B5rNZMmB9TMFPUSfFl2tma9ZcBKzdHRW8YUpvOepdN4MPxWb3z92v+i/aLxjX/Ko1Fw+Q67af2+a
pFQsTD1z3i8iwKU9gdhKZbU8Bk5YPKDKy3Z1ZhQPvVWgzoqr1z5WfUzeog/hLXkwthNUqgM5y648
bGe0EyH2cZKPgu7Uz1qWwqqGDX3IeOeB593OgP2DCvX1M3a7A2YDAimBk+7r1AJV7UQmRDZetAJG
OuhhcAQGQk/RkPMpsYcDoYGZZj5XM1Uj9wGKcCWXM/JSzIWNxqTNZmQXqAZdKlPdZmn/rCUh/5kK
sErulL+/ks7cDfp3KQaaiInVfKDBSadioPrvlZwgFEy1MPy1IFTgJE0DCvcQCnXsA5AD1Q0AU2tp
FbnpBpy7d6dtCRCchWJDc8ifHSndnm2WPsz8NtfKnoREUsIkbEixh3E/mRC75VtIF82qLIgn3mI5
j4EWg7JT5r1mMPWfUVvWZyVFuODYUL9LRlTzcNhbdkV9IhMmMLCUSLO1kZPhhIOsV4xzNVQU7KX9
aqGUoRXUO4+hwozZJINoAfTIKWQSfFu2UY+7lExihuINRn95B/Rl9KZhJD8E9rs2qYm6l0BaJf8e
JpO6ryyl3EkQ7zLvdTPNXmsJgop6Jtm28wvS/vIs38qvxvoPOlB9vq//82mxCuisDyroWU6gkvr1
rxOoyjNO8g2jwKQEzyRl/1VdZYxmeexzz4Wt3wfObhyc8RiRhvLsi4o+tdpqe2ukuBA2Ezwiqg/9
kNX0L43zkIyAlkaV1VAk4rGtodd1LLHe3DclA0j/AwXgVxYWPz7REVTgCFkRQnzQDXkiRiEcwXqX
vRXL6Xvaf2p+6wqHFANSLj81vZXCUQMlNalDvy1V7NrBUI+XSqgOwhEyZKrGNda06cuDq5TMU+tS
u2pe1m1d4/D7B0T/ZVnm53UdwgPgzKHO+vjzVjFIommgRyQyyqOooX+hedd+0JWbfDP0wn4gHBpe
X4bpuSnHrVq7+PejBCuGl2O9EMY+9/yEwUjon+SLqxrpKcQdIZcGKxKYJbrR3ipRZu8IZYrh2vja
H0ZS+i8jKX4VjyMXSyZME/NjX93zjcLBkViv08R4dPASr8r5GGF0+jcrCYhKLk6+36GWL/wCMJba
vwYapVccxOI7UzLIQuJ9wqu1aVt6GkRla8e4YZ4mezWKrcFA9v80Y3V+uf4mgGpU2JZKO9tGqfLf
BSrIa9dj/tBDGYP/xECN3vvUvWqcgp8sklnhI7Mf62A2JRw2rqb+2DmwjHDK0MsRLwiK/EfF9gkK
0ta9ohFN0vAJ+pW56bSkOYmqaU7yK/liVr6271qyktys1o4B/Wki/HgpbO/vryKbkSWMYu0liIk6
Do9x6hQXq8nNI0EG1K6DKO+aaNsj4Z2IFTvI+ZMXuYexdNV1zTh0CV1o1PCqNCIgPKFKdo1OQ4yM
1U/WrKmQwgqFDE20FUGH0YI9CFFMNrDF1sDkncnfa8TVJQUV4N6tKuzdUmrcDZq+GqYp3lpoK9e6
wzFWtThYpXXsbUnWVtatW6PsdkflIW/HR2xq3ikiZP4PBc28Ef8iLKYutuleWjrcu19FgroY7T5h
aSRcaua8d/A9QIcHTC39fqXVRFXq+hS9hXZ8EKS3MMkLaXQHQO+61HuNjbVrMTwVSUkzy40Qc5dB
tAp7WznIwXrspcN6UelDh/uiucGBE3R+E433XlhZ/GiaXN16qouXoeUU4uekctZW/EMd/OaQoKnf
9W3+PaPCePCz5LuRowMkZINVJYwfraq7TZEavjuCAPmeVHFcZC8OvMSNZgbRc7OpYQbt+MXCRz1v
lfUQ6sUbAgTSpW0OaFY1R37g7GW6qohwLerAOedWeq5t4d3Nkh0SCSj96+5bgsjgFe50f+8c9aV1
gkety4vXwiz1VRxmzSn1HdqOTrHqI2EtKTuWy2kCIz+Jinr3KsU/OLqTtVsRLoG/UvLc4LeaDzAA
SWiAeGjnSXFhFus+mWnwlhBl+AwV7h6ULXL0KEfYM0uI8h4JJzgNwrpB9DGKzl6EpSnnsmBWTfjw
tCY5U9CrwPaumChUPIflwPareqeVoXvKdJ12lUcA4TgC09i0IAfVAdOZib56Q3Cp9Tw4SoguBPx4
NtuLAy7cHemMti0UknfdhLrT6Bx903qB9YLUy1pFkZd/9W33edLt+qeRP+D31cbKedf4zdYpYtOZ
WFke0PTUgDx4cjxpkBx19/4/bJ3XkpzAlkW/iAg85Gt5367aSC9EtwyQeEjs188CaUY3bswLKii6
1F1FJZnn7L02i1u6VGn+uNglcht1LaUKjH8mjaqijEqsWYC/D1WCRFUqY1tpmUWskKc/DNSCMbFE
q8oDU1fG2XBxJlbHg02CNBf+KrIBjs4GdaAa3aVg+naYVIstqsFaw1zTLb2bgXsHVafenIx5Jrjs
8iafUy3FZTa/5cuhXgUbT2nxSXhV9ZLHzX0BoXvYCjZlkxNL0XjVWhoewXjDaBxASDKCz72oWvr9
Kkr9X2JeTi4ryGXDN/sTMvK5N8E8LlEhCYGWq8LD8JobydWLFX+1N7frigb87vyruKUNl5HKDKIz
SmP/NokW3VlsNpvAh+79R5JJKoR/ETpVzz/8+joAEb8s9XPpA5Gz+3Frp43LchMqck65bFuqXj57
ozjLpC/fY801t+QX+Q9I1R+0CPOZnGnSPkm/JF32wS5sYjK85666VlrrOPesB7tAa7joYxxVd3vb
LiVWdUf7oi+KPGIZBqVZv00wkZ6WvpvwB+Z6QR5ckpRcNL5DQOwL92FJKRky61Go4AyhiRJKJaKX
SEOGa7WFiZwofgkgc74bQw9U1v2r8Hf1OnxYxMUgg5gnecVIULDU0NBG1S42nOzRzht54HaOjrcH
FdiMTfLA2gti9WS/aLio39yqfViyoarMohU4ThaFHjU84rtxb44Hb0ZNFcBYGXYEcpbFW6aXQHKT
6pus2mhTVFoD2h3gdkTl/W++S5qM0R4HmbzIYUJDjmwQOs5PLZHWSwDPgWpJhNFnPE6+0/7AAvAT
GYr3QRZJuGa5rZ1xTWcQRKW2Twe0jQR8Jc9JWYXnUaj7ggb5V7JIoeeAxm+BJnYtaqJvJFzUqz91
JmbfFCswZC+zfjWRUbM8SihEEnVsrbq4HneeyWWRdZIcWyepUIKFfXczCydaUfvaauiWvteWNOBQ
0LVtw4qeouq1t4An+8YTp3wS6DGNyqBuZemXKqhe/jgzJXfZIyLk8zhTvccUBVzcuYriKRF4ys++
FTJpT1WbkLFpqfaVle8PqxZQaOIg/OvcI8YAMPeVu3F/Gf0W+UQU0t6icBiWzS4P8/6u2VyThM0Q
OwnjdGPXSfgTr1F1UJk/YdVJIf7PFJVWhsa6sR0Q9FMT7bwZZ8Ql0G4THXv2stpM+OrYvVFurTr7
3ttasNYp611rF9fMoIDSlF528qbGu+tl/HsYfViSQ1tuFxpx7sp+1wGqIYGyst4pCuSrea1yCZhK
J2jYWJ/LnQq1V+OPmw4d648OC9U5yYknj0uHPLfB9NHlhTcJ/JTMRgJBYMPV27gms8mX1i87SbAn
5gxcYaEDhpgdG+5QhYfFnMSyueTWrb26vs9cC0jMNbVSedKI9DEtRz5lwMVKGvHnP6gNlNA/6HkB
lpxfp+cjOmMqRQsgVHjTwyneiMA/uo3p/vSH7n2QJt8cNBMT/ZKnGJkBQwK4ppba2Yn86vAU9tn7
H5sU8GwKYUx5lhZbSlMKarNph9Sxk+zHBOdWDwSiQlu8GLPY29KKS4bXOW+m/spcU91qU0B0TS/L
fx8zidQqk5aJmpOZQK3clsEnscYQ06O9XoaYPjJ+57SVgHlRYAOdy8dO29NYw3Z4C0h4vEvx29Em
EKQzRkWL6Y0qoEikfxLky1StAAmEb3QeWnPQNIH90PdQ4Una2VUohSPfStZpcc9d5Z99P1xnU3nR
C3PY9UP8A4owGCZzuhkAEA4BPjUP7ODRMKOVIWtva9M83ZT+3D6toQrD/2VqDGqg+d0m9Monrf7W
p0RXC0neqaujO/AV6ZjJ9GvS+Y3JxKwBka80pZv0ihLYqg0NFJ3wpjSJCEkb8kslQCE1hmdsx2xe
P/SIbEYLmoRJAYham4HQrTIIX8afvgm7gggvZK+xc4VzvidkVqI6o0gQNRHUjD4M95Xhkp4cFmdJ
k1/F9EcdWzsGrre27OBt6qp+BWOdwPmfdUIhP2HqvRviboUp7zPNioe8z35pLUbP+jN0w8c8pkff
DgdBRodW2g8gDyqt+nThU+pl/6v0clY6yaPhhWfh7ZHxHltSDQWmt9aN7rY/Ott+Ul9TAt4nI993
bar0nuXTmgzfFH0t6vy8AptjZGgx8Xowvp1SwTPVs4tNWLhkyocXLUQbFMAV1B08QIgz8pZUpGLw
uB30t8Eg7cmrCWipU3s1uD8DqkBrJQIswTPV359mGEaRolwA2qOn444MXHhVeELtxjkhMiTcdgCi
5tsW+kAbt0WW6y9Rts5aO9yaOIb3oAR+Do15hAEDl3Jyuuc0nZ4MNFalG10gVH/T8gpCf7gnkRWS
EcqgiItmStTE6Ns+RiQZaoP+NnTFw0CIAMEaR9EJfG4lC/iignbSXuJkvFsqOYa6cXIT79toVdTS
+PuDgGLSOC/6mbih8BO/CHNaM1axCmq5N0mLjLs656VU+t3WtfnT1OjvNgnUHt6xYDKxg6/riLp2
VdmHrs/fB/7MURMXT69+Tpl4FiieVwABdPBt0VtlFNXOtpPDhF18bY1NSOPH42Mh0ENPSa5VXkms
zPjk+ua7tNStkqF/d6Lss6b1vhkJE94LVAwr+sGoQronmNdb+HSI9sxDo4qjXuSbfhbpu2j2a2sK
KTixlvCpMJcpQofMTi7lo2WXL15ATEDL7WSKxN0uunp1RH854rS9SbDkV7LLaSelaY2Ll3gKqDd7
ZdoRJLpylgAYnz5hesruq01kBu0KoVm4hp/LcNuL313rAthvufp646nLzZ8kNr6n7Uk4zyaSalCi
TKNLgkVAZaMhoMUKf1VDoIDNu5lTjMpr3xED3UHshj1C6o6pl8mW7Nny0ITqEmnaSOa5/r1bqJcC
IB0OfkYzADTlDbo3X6XyjUDQpzaXP0zDMded0ZQrOZ4TjYAdBgVKr1ExrCrmLEPbvZZNmK4d0/2S
UifURD/Ta6lgLVkn/HR9BrdkorooW95QEs/h7JQPnt3y+Y9w7UtlPsKeeg6F+Y0UwGQ1SecaGGHA
pUAEZwNRMmhvTUp0BYL2eKcn3jp3kfn0wXAOPBMvlxj0nYjicWv0E7Dzrn8lr0zHSxX/iiONdqi7
MsrgiDTjqKhH4opOFNqL8s2VI05Sh+yfMHEpexrgW7H/luOlH4hEr53KpAgkLxEF4PlaqCkmeNEt
GwkMT/ZlDaTDrJIvr5LvHVHuBhyutYHzZpsW8jFJx+jQuuXdSmKiDoYXgz93O7azzT/WyM8gek3T
Lf7giBhTRzvUlfztROIDGgflemTGtPA3ApjpJrXxtLuAlAqoq/AZfitUZ+sQjASKjUrshSxf+Hfa
J1MRzc3R+0RUTupQS6G5uJ4i2EWYqC+Zk1aAEHaVn/qblBkLswiUKUFGzrqp1gEOcEIsi5NfGPgT
rYButi+GXZi+6LDcI7OOTopzdScdGdA9H8nReOnQnSMoxZJnjdXNcQjNxvy7iSxE6FVUvhZTsS2y
vEcyhptdOD9MOzG3TkxkJvIu7WT8qGo4N8rx5DEwHG/dsoxfWQFufbuiUGjVzl3TBdNxFlCHIkg3
uXbSXZIokS1hisNBUQR9xgUcW9fJit/dEdgmM9D80Llxu28rY9jQRYlO9T1x0ju47PzV1ca7jBhZ
4IjH64EJkaWcbs+N/+gYyY9G9OM1HftfwuVLqojPWccGJ3Yw+WykdlwqubvtHXczIvA5wQynuau6
aY0etsWLh+mNpcpaSiwxfsRiwXMRePCuFyvfjEHPGjHY1zzgnmNVa1MkI/8/Yd8Df0yGcnuDR4aG
rkDbCbJrq0n41nb1G0tARqpMiv69hdXIRzWr0r1VEXT2CdYQfUNZHIZY8wi5MNYCm8y8aqdfoStE
Wh1B2Ew1gVNjjUYaA00MHgghpPoeKUl6ho2wEUbSHDKytw8BXAK/ScorzUayMvSvCHc4mTTFmlLR
b8cJf0xCW492e+8r/eJoGXGLw9VR0euYehTdhuesMe+Iqhn87GgPlAR6hpk9Y55K6bCiLext68jq
bFzLPjU/TZqnvim1195lEAZFdzL9ID81WIvXrovgfcqd7/Gosm2EdnpnJuFTM9jhO/RjaiEI9IVL
790tqu8Zv8wOL/cX3cZtza+PtMYuVxlNDdccKYRGF4y/X5Ei5C8ZXtoAvHdXDuUmHzu+cMMHy8bi
UuUR77wg+xyxPLMKbzNm5OaUBhg029DWiA5aDNklK+H8o59y/7nrOnmqDVtSEokGOm6mvJnzJoFK
tZl0vhWMjuIqSj86dVWEKoi9iXpxJ+P+2EbSO+hctiHLbzg3zEbc3DAPQd9B3+M9FR4DEOudLUKW
nAzwOD2T3jdmEJt8r7nmgUvoI0M9KXX6BrksIX6l8dXFfrVpvXRv9GQhqhZzRhu535WTfinRn4Ve
ohuMvB0cVbMqfkwyCQF09MnKFnOGmzYTMpCIDYl+GMP+0Gd5vMGherBFTt6Qw1rIyJx4V+lNc62j
5r640kFqx/s818ydNZvUp6nckmW2joLSeWXpZ1xtFbEus6T72qqxutY+qpDl2dppwqsToiR2oRy8
JqQKs9qzrFPouwO+69r5dM3gFAZd9aYRF3JAGRHvQ1JpP+paW1PXdz4p4zOsATO8iEmPngbmPat6
fiJ3wt95mo3PdoIbN7bzZLscn9pH6oEDbGFccS7dNSrqwy+feJdzH2iKGplrr52UjmCKo+ZsER7M
DTEQM2mh8MEFMsmr3fIV/FLz6FbNG/Sd7l3FZX5MBJq7aCq7d9uvSTrg7nIs5mezpnqpe817RDFk
35sGGux8eCLs6GJ63LOWHyKaqKWkzNx+RE5B3lUfPXVTVt+krm0gl0dPuNyjp+X4JD81c6IE+n9H
gK08+KpNLsIMEioDvsEwUGakm9FTX0VWOD0tG1elv1GtDGDem7+HTLN68AAPXP6cMB+P6bz6U+rd
/h3SQPTGqjhrWC2ZBbffyIyy1gQpFwdzStXR1b2aX38kXxYMP6t7g06pnn+ZLmo24FjxtfP9/GGU
M3CSwesr98JLChDgTVew7NJO2djagunNwN6wnKANbbJWWbk1rUS7ZpWug0vF3NB1evMYddq01szQ
+14IZ09caLsfi0xnFTDi++4n5zphQn0HlgqvLkNq3SBhbGzaVCLV3z2gEnuKPAIcExANpzRw8TgB
GPxJlTtWMYr1IzRZJ898QJaJuovGtR5DPd23gd5fucLJ+rXGcySE/p3R0KLeV7sn7AzG3RRIF+bj
ZkGFYZJDes57I7sLpT3w0g2LdFw9WdBk66GMp2+TrO9NEcYUocVO4l8IV/E08iUPk89w7OyVXfoK
wmiRbJVZw3ry+45syg7VIbP8fvZ9Whp1G8kYSRkjU1f8jNpO8wgY9J0UoEcre3RWiMfAxdTHhILr
xc5Lrutsqn420l1NpqX9NpV3q3RzvCgdYHHQU2lRaVBTuwFykBpKvDi1226MChFqadvG3hNkqca1
RllSb0s8WX5/7AvHu6TRMOwKw4+fHG0wV61bmw9DJNpbaLXVCj5A/jGkKEWKbnT2hSqLj9aoXhyz
+V637aH0WuM+6Ya2SqsxOdnN/J6qnKzO2st2y7Nx5u9skoMoT6CwjUTXbvwuEi/c4od1SFvsDf6J
vZrITzs04yTWge9DWmipmrdVuRvxTr2zuqs89VU3lTcPodY5Zi75iG4U2d/8BLQPQrYN55X1mrPJ
w+nRRBWz74zOf+2S+pHnja9E67uVVsX1U02R+kRBZ9jmtaO+5wbUy/kMimHeOoGKe+011yZ+a5p2
yVsQquxpHN2GdCnETjaFLuCNLP2IHknMMHwqYmIgNaQQ12wCid4Y2mOTqIAWcvFmD671oHajzOqI
NaUsD5Nd380+E+OtdcJ0V8LHQ47la/vMYajCfXmBVKUxVfAN/hJ2Az0i3K6fk181mpf7PJk+lidy
zK7jaBHNSUzyRZs3tnK087JRXHTNKvf9eW6ZdRttVFBiGLv72e6be/nfjTYbf9GAChpIRpKcLGTg
yymLLfjfecuxVmVnUiyytxqnCxlnEykWwWeDQQStAZJhc7Spdse04fKC3pDQqyNGevOnsvLnLter
L38qfmq+U99G8kM2STBuarvUmElQ5uCq7S79ngUf8LH5cVy4Hfex+WEp0xATVTgS5ppDvVoOWpZF
XZkYpk56QJt73QUXVEIOWh7WGLcukf3dqWBCRi1I6cKrHr20rx59NVtfzfp3NR+ahIMKs0ys59E3
o/NyxnIuONFkj0UlWoOm0sptoViWQoC6dVL5Ky4kc1OgR9y1GBROJXfU21A0+aY06uh7xydtMln5
ZRXwDL2wf6OsQu8Dm94l1QEb2Z0JvpkIxg9NTA/LqVA0bnmZqo+p5Tp3Y6e+kjjlbSwLF3/nUC3M
MCd95Lx0wg3px0DSL8ogIZ5ZbxAOqkh+bwYZ3suQLtlyCtlnl9SLrXdi3P0tfUHkCFmnP4xl3azn
F0I3Grxh2zzrjWe/dqCzjwlgu52SXv5ZXuDYqM/UieJdQJzIsemp5nZRfnXn40OeW2tr8gka1zAI
Ow31OwnWlbYJ7wpxnuPas9WwTbCnb8em4A2eNy2F4IR4qAdMU9ZzXHnDIfwM9LgjC5uLJm+04k5t
urgri7xA4bwsO0ODg4k85e9+aVTHEQUMdmUZg/wv8KUsD5cN5rL4jB9j5QwuvZnQSK/LRvnB30fL
LrT8vZ2L5JSWLmBouO/c1yz6GBIv3Kq38+6VRYRYF2GFfTRP8jW5PRZzDA00H1Pob3xtilU4+taD
Nq91ILQ80VUYVpTtyGWmeHLSjYIlbK/SR6/aslDlC6JopyKtS5tj2DTG47LpZeCwwB3kRorEhBuc
xtElr6ibdfB3bUd8Tpmjn5YNnVMqPvPGcgasXctB5fnDzlHhy79TlkfLectP4AP635OX/f96etld
Ni11xG1pEhrYVVPxyPK5uoYq3hVNUDwG/SAF61i8bVUIZiGbDy7PVAKoueG0l2VvOb78PM6HceWa
4KmWXUnk76PbUrRK4/p1OfTvB1IJB6hSoKqXY5o1vGQlhlPugrzhev04FRSes8ja6nBcj3jMoMKF
3WsWU/zvhu5nm3jVh93amONKxL5CvJYKsm/JzAed93gLK93agB8cScO2ftZdA/PBH5EwJzM20qnW
cWV/9VOdMrIH5jlN0uBl6BsLsPOc/A4J9yW1O27pDVAHljJCxfVLVZnVC6uPlnIZnNNlN56CZ4Fx
aVfWs8UsyLsXF59qFNAEJfnC2CQ2Lo+61S6Eaf/sQ/NsBoX8IWiCrnIHPTmhucWhAVEEDyKuDyQk
yOdyIvurZ/38Sg7KtxipljfUwYcNvHevgqDdx8WUfRviHBtVkn4qhMBb4L4heHuddVtmRq9B0d90
utKfnomgH6Qsiz1I349aPlX8mtMnzm7jJWnMZ1WPzFcVWfMq+W7Iyv0eB0ZBRiswxbJAiqaNWnd3
hijb6RaSnCU3bKqc4FRjPJxddfqmTrl5djpuphkAhm69PC97iU46tEPZ3V2C3eYTUGBMu6aoHqqO
igHVsuKpH938iSxgY+f3tbWOZrNkLrKjHlOGji0oPKqI5mbg/JA6G9Aju8IcKfyf7ZiHP1qv/Kjp
cd9T1kyH0fC8PZ6+9BWH4etygj/TU+O+KF5GvidHHJvhfiw1483PxHUYzPCHrN1mRdnIfwpN4Mld
Pea7MCqY/1hUkOb/xE0qLm9n5zeUC+rUcR/HxgTiYSF/0PqgeAJBma6bVCavXgV9DhfAedlEpoXL
QqXf8mEgN2yYFzM1NT5cV6kGaRKf9Nar5ngcE/5rE4+v3NeSF5E2EKBACRj5SKipeYd60M/fz5yv
/9gerWge9hNuS81Qaa9j1HM1yDD+2WKCHs0J37qPtCAyzH1WdtlrX+DzFJTIEnLCqEexbrTED0LW
uE01YEIa2z3jHguYMmSA/yb1LXLhmaVkEO5iYTXfEkM7TdDt78ov02vhTly783FWpC8CNQJ2rPIh
y8O/mwFn+ipOR7HDEEFQqtJagJxqfFg2pBig6YalCdiuOjYoY58lpqnnqnhsmAcAY0m/d5UjnsC6
kQiWeb8TU4mnZUODvN+h25abf8fIPj0BdbnDfaADVLi0+d2hPQb+dCMjmQWeiVLBS3JvJ+j0a+YA
alsJrqhSu1OY2Ne6DXDWsqs1q9Lx4NTtR93o0S1KiX0GjsU8wMqSa6dY9XfRD24ZDeXUsbktj4z5
UdxjWXL8wdiEg/Ycemq4CSWHW0DL4rbsxl1bU64o3lNCalZkkvQPDj2BhyYjs90FgbwZuy7l82B3
OTbU2m9DuFAXKGk5OfmKC9HDGxrnitH/1DhV8JRZtXuks2qvuQwh02t+ey2I8cU9WouZAVMew4mE
7RGrEnYo7vma18uL3rb0sEC9UqqOiAIoWadqprSY6U3yqcwLZ9Pb6odIwuxWj8OvVMr4leIYa6Bc
oWifqi8DDvua4KSybo1bGTgvzLR9Xr2YAmr9jr22qpCo9Qhm+wafR77WA9vepENLaGSqHYC55Ne2
7P9zU1fT9w7eZGUYJKJoduWBS8Uh2Iwh4Zep5VTXPw/HKfAv5HSXrc4T8NBfwK07Z375c5NpfFqd
MzzrSU/4nO7/BgmRZ/DgYFO0XT3t88guKOMRsK0o8KmqoClEEYhcYzYaZKgTFOJ+ZdNs3yxPLMcU
C1He5fnp5UQV6ng+lv3ASolTpfTwhAhnOJRhbl5NQmzpQ1oD1/1gXpdjLnbzv4/mY33aiFWT2dYW
M6DN+DIf/HdOwVpOrw399O8F/rzKfBpc3OFkZDRj/v3o8uyyScbW2IoOtNN//ey/F6Bx26+CIW5B
a/Nb/X/nmb1Y1wHmiD8/NZ+m414gFIRAMqAU45+/BU1Wv4ImNqydqhE7u6nsq8Ktv2d28+CEWn/K
aJeQ56j11tkLEFuFLH0PhhW423xoexIgbHWsTYr5tLGQck5uchrChqi6poACBS9rmmbiaMFYE2ge
AJukfmNR5UUF9c1JkVdcPSG7/mqF9t7ZMVIGmULYGkoZ7Oq2625gAzEzDvFpCozAwK6BYNp0snjP
l2FkEe2M2yz41Y26+aCTLvG0bGw8lqpqq4tbOTR3os1oht0zDbj8Epnirfb19ll4qr9aQmEj7384
g/yuYRg84L00HpOa1EQbi7ORWe7Za22oRMitsS5eGOvij7Yt/ZOZ2XLjj0m1tcUUz2mnGyIekFIM
zqlpinrLaGetDbNJH2YuYF1iIi1U5/H/dU9oFas1YFmTWXjr3rK8vQcToL3WsN/SqeNzqpXx7slX
SdwBMljEScg0SxiWRxb2e7MZyRA0KJHa+rhRU1jsUG+tvQH5FG6AZuXB0jFtaP0ZjJLMGrtn0C8E
jabUSRLT1+4eaTj7tLWbjajKEJFrYZ/Q1bislXm2rAti+qr8I5736gRacirC7fJcG/vI8/DXUUcY
gIA21vTLtCx89suuuWwTRt7TsvmPfRJYGOznZzpE7qd/u64nPbLQ52cCe8g2FqTJdQc75hmkdfRc
2vxBRdw8gp2MntMpHS4sb/88t5yFCn/yne4WoHf7swkDs90EbUT04P8dWx4hCu0ved3/x3HRYvH1
lo0WKNq3Zk0L4n9fKR7CjJmZQ4S0SacwKMPqKexQnsR9boBo14tz/m6Bqt8uV15XVfFT3wPUzYYH
NErBZ9S8T5bdMQ+hfD5ZnrNxBprboLSLLTUQWpggx5D0l88xVdHjOMhflgflkSjwpwAK7pMcQrxV
broLmGStwmYcn2jtjdQt22iP6T9ZZf24b/wyB27FdxJcGAhkq/MfszH2r2VJUEhbZ+eqyB8mLMAX
L67Jk5YDImgLFa9XFCrdLAf1Uf/7tJtKTApaFDmE+QTb5dl/m+VlIHpJEJR3HcAKyHpiMbjj7Uez
jfd+GU3fEBywHvWoZbhw3eow8tF5cFxKmr5aAHjLsmMUiGQrXiQckyk0XjNSQvZ4sLiHQZhRZpqs
worur9mP3UovU2y5HY0JkVfTyaPJR9LOY2vm5nY0qGQXoTG+DxTjVpPqLZpQ+Uhm9p5sBe/N9JCh
j4iRCYDlLACF7h47C67heTfGYY+ToevPfIpfRmI2OxFozZs2UHxU2B1VPlybr8HShw9sYOHZ6eGI
ZZ7hfijXAnmF9uRC8p/9CvljgwdeHaiYlHvEueIQCDmsCuT6Eb0svzn0hYfCJOlmy+loMcMyaEDM
m6wKtxgjw3NQa38P+b0B7z6/CCcr9VU/ka1XTf2LQvVxbDEsI/0SIqf3b0m4N6ytEWhwzr9NWiX1
NplxAqVTGScv0OFBimWr45VnfJ8PLwvOZeMYTDGTAGOHsMIaF3RPunzSmu+hiSM4juHE2Kas3+lw
LYdJKWXOAFY/nlnSsau5O1ij6KnmXSSaycMClHboltKGaB7/63ie2dAP/vP0BMUJ5dL6lMt0OqPL
nc7LIzFGihVQitZpzM4BuNc/x3tpDWfiIMtY+6IcSXS3Ff4iwfYLgB5qmyx5czsonlHpW1spZcCN
Qx5Mv5XvTdp/yAa2iF9O6so4qMj94Y1fHuluMVBXHigpLNbMQZFEFoY05iztpMwYT2BLugQWQhTx
PQO/zfyIGh8W0Sr26cSGgmNREaFb5pOTkZ6ejUwnymx5OEn3BsEtY7g4jEw9KG0WhGnimQGuw0je
ld1ZdxnEGOqPjTaTCFw3fTDrni8Rq53eTD+D2Gi3qWjuQ09wGWYZuvuUxU+Zm+2Y0BnHOAqHS6eX
w2V5tGyGeffPsaInJDqA7I3Ji6IQ1GFxYW3/d2OlSlxSeAe0UtNd1VWXNIMsNuOB3MDDDVjhbMbt
cAQP/VvOe8vxPIOLaADeCiS31pGsgkxYV92bxLZtMS8WVREcmPkSVpLRGdCx2p9IFCBGaFhZZj49
5mX7e3HhDzZvslVP4hjL8V6NmX/GxPaNqaBtWBZr/U9YRclROuYH7JL04jgK7oI5cjmJ7pihrq90
TT/WabxPCiTHlNBPBW66U2kH7yBvMcb5lrGNG5/ec+8WoI9aGvBCwYjBWWQgZV/NVvTcpllZ1zk6
jxhejQbD/xh5P6URvkS1PhwzjUqfNMeDZ64KGTcbGRnx2mnNr76TL7304UnGOC4a7Wg1OJftUr9w
XRzqwrxlPve27CbocSPp4VLs9BpJDknQu8nF+GmQlTRZ00NlaDNfeLhpmcSvHQhzPbqmgWTvq2Ae
CNrsSeVpdyaGtZBkpfY4PgkAjzZmwgQh949jUjebobj3Jej/yW2wkTjhr6Qu1FHKqFmRH96sVAhl
BOf4qoW9uZJ+/inqajOiwh/5PsnQy1ZR5N71cPC2bdjvWyADm9QkJirrxTHquWtrZAGtQybEY0Lt
uaeJ4g/+W+oUzVrPskfCdsHmx427tmIZbxpmR3BSiCsCy3uZJEZz4UtuiYE4w4mlxGf0NsMab0BB
JLiI82sjLWdlFm/EJ/U7EzZKllN8lVmcb9wSJkRS0nqvif+M3XBNFshzgU55w4a/0bFOw9DhmB1D
dys74bzlyauvzzVwVNxXzN/t0xC28LztbWIB6/RJ9MLM9+E3Kn8v6ToyU8sSWvvsghd8Vmjjr9FP
fC3mEW0S0Tr2EWPDy4CNBcbONq5E+y4bjFO0PddZhigy8/SBfrF+dUQeHksiEi0it92JgsGQm0yV
61AdwshzV7Jh6koKbitppoupwbqs+yaNBRSuKaWZMQeKLzz8qllLZq2BOC7tbZIKcqSuGLqe07i9
6JLqf1dnG1WxrPe1/qlVzasVFtW6SgbQqgm9ADpeaFlpRZwxPK9HgpKyuElPVWT/9EJSg5iS59Qa
Af+gVd7j1zeT9hcl8OMAEioc9GteBL91mjSrgvb/XrnDtjGo6gAlhUhMoziGV4ucLzHWiKUHvUH4
Drm6whnQU7PoUX2XBTJ83R7varDqM+WrlY1Jy2Uyi22ozDeSUFsmwf1bHQltMwTyQHSmdpMWlTdn
NQeMVB7uuAbvXutzQ441SER2p0nkxeFT7QttZyEfhD7NHam1uoOlFO0wn9x4ZA3FM79HLF6KUbjr
surGTRezHvJ8NGGyOZjhVD+MLvBUAssG2gxHoxPpAUvMC2Uyer/2roiQwnSgk0eNLiSI3nQlbfV9
ZpJbg7y5k+ucNRjgPaK9S5474KB6dCklisDAIRlZo3QWNFqwYSJ4Z/l7C5wR/3rftpdWr8ZTEIt1
U+SswCFuXrCuwAGW4gi68ZNYeJgpw4wJR+QoY1b6JMcR1he0+S7VvW7v2MZXTnPlKnr+oIkApV1i
d+mdmW2sI+MSu4ZGzyqqGu2MQ+w2MRg/xLQBg3QlWqqpSkuLp1TW+QNdwDVcw21OI+IhLfDmGDVc
fVgSq7xUghJK62x8xQyvVv/D1nksN45sW/SLEAEk/JQEvRFJ2dIEUVJVw7uEx9e/Beje6Dt4E7Qo
dckQQOLkOXuvLSZS0uPfjAubi1kN9dZQdKTY4fjaWHR19CyevOFZ57KYBZvjOcqK6TzEIaiSf18v
H3VTongJbdefL/QK+uVGjytY4I3myUgl0m6qD5oe7WopJw/tBwD4WltpCG+vPkvF2SG/yqLVdVRa
C4uUa+w0WjiHDLEAuttVNiQwIxTGoSLQXkZ0ymXrRCvW+CwlsqftMHlnqX3wE5XxPM/6zcjDaKW5
FdYoBqvwqbdF5M4DGguxEsaF2t46Xe8eDTB0i6Mgl853VeP6tCInXPllAugzHLy09BXWAN8HCjci
wujn/lhSMbWSMF98YpFkHudA2KS8uSLVPX+27SmApwgiTG8FIifkFHV9nbTpSUbSXAUDpKVcUYyz
cEDkKwFtXhke6og1ULXc6BfL+06fJDYejVtdrz46lfuDORXC9JZJGTrunRE2e/AM5SXtACASgoNR
C1lWnXEnVzPzxLc1+eTH9WXk/9ons7YjSyPwQE7nlaz7E31wpOk1LG28WVqduiyRAYsvysjUINcR
l/jWas2PGu0g2pq2wGOOzKdlgvDTqxmmrtvIij0CKPnqbGIqOAvV/8Y0hU5CD9irhcZLaKbDjlES
ClCepsz1LBYT1pAE+bZCHTQhAmqyozJoV8JLxa5Dj54p+beGJXwLgRUkUoAOlD45Qt/2kmAvPhbu
Z8mocUuHgrcsFehs2S4dW6X84/uZzZ7EbZhuue51MvO/rdZfRhr7d7r1iDhnokpLYouX+UP62TTm
w6nGeE8oFqdGl/qDRU2uc19L9yF583edfVvgWrfILO9GKGGU+UKBFYOMp9RS+u0q6QZjTXjg/MqS
ffXUDJGNZIS7QAZgujulRhce2qiXKqiYtg0RqwnYDqXhrhLjU1uk+mU5SNnpF0WW5brV3GyDdeg/
X7AYtTETmP/H0Si3vk2Vu/zP//7b5SO9opEa69DH/79/GoJOQbieF9hjTf2Cnwl17L8/2O7EtbJA
pyz/+H9+JHe/OEaO5dVV8DfK835DwbAJyK76DYslWQkEGh+NC5umhgw2W3Kd9SB644HBMdpooZHd
RCeabTup9FcC0G7wH2ZZVv2KJH44qeoKCjJ+ntF+7yPbYb3L6OmM6srPmfXhk7iiB6L40EL5FHIb
NIYaHisjg1iZptmvLIeFZaJBPIkqpoHV2QwMIDCF0/OopnRnmt48VqV6wgXnPpW9Kl4Y0qoIZaVy
XF6Wlut6OCDD3fKyshSQ/hJXG9qBYa/Ogs8A8+jZktlf5vP9C1148TCzXRE+xsRJX/r5UFrJP06t
dOflU7WuNhs8yunWNoN7BcAxs+qMFl/3DzSlQ0tsxTqtgnRVNn9sn0zQoJx9BVFOAF7Tq57SNre6
6u0jzu+1XkjtrsDlTYsWO1rOA8yq6uwWX0hnzz3HjYYdkZ7OPQzgXlS5Mmd6YZEKQdEQE/0V9NgQ
krjsdkVHcdbJHVmxm6ASn70mC/bp3DZ9Y1zTstmmNpHxKiiRVZCVO6guGIUPTm39drALriw7eLN9
akoS5JAz+oyn0UpWJSm2mW3+wka+DqWz10XYPqVB07/OFujWZoiJvj/cpfa0n9qExJGiF15VYh6Q
PaW/T9H7TobrzVBmdqRAhl5cciN7MCl6ylq5G6aKfXO3j9vKi3EoFcl0bLTw3ar9T02jAtIK5VAU
7rqv+ytUXi220TCPSb2SeEPAZ21x9d5iCYfHVO+VYb1WbnGTwWOieVrDCl9PKekVdgTOuqifnCC9
C3FsuZ1Bk/0DN+vA6ftqKZAzqctV4bKW1BY7w3qf0wFKex1zww3b7lYtlWMqyXGdHlo+kXRdHmzf
wzMM7m7AfTYyHE98lFJhd0c5Qj1Aq77hJE7irDxQvKLYw3uSZKSX1n161ke2BuolyvBtF065j4X1
u4KwQjrBc0HOzIqxEmLcziKAI9+Ce76Cu7hVdCTddPoMGnKyv7O+ZLdg/jL1hzXkeysSiNwLi1tO
Y2OlrY0BHZHdwCK15Crr3G91uiBXP1SpeEVq/N5GcGUxt2yLDPFcm/4KTOOmdcOR8fabwYI5b04Q
+ZyjaJ7bVVtCTjYVtlpHqW8Qwq0aWpb76JtV0ObnUrHvlu3ebKEc6KXMMQL0J01oU+6hK8eCPvLA
FM5qnvB5OEN5zwHmu/3wHBm0KNQRb55PKV8BIlBuPUu/oe7oS+ONtCecC+mxj8rXnprLl/7mlKfG
X2Wwjtzkx45ICDIGntSYKVVIEg7OJwbVUfZRUDgjrnru0oqSq2On72g8anr14CS0AmrF/KwMRgsG
ARNoxYDCVTxeGFfO0ueQdpldqW92zsi4mZuB8/tFF6hepdxWq0I1/mB4BnPxO88IVK1yRG8Wqw+D
5Y2Ss0EYGhT5lLl9U/erNKp/j6p7yLRoY1IB9hFgmFmkuh4s1FpUNjFrYmLVxxKrbca+PUhBAriU
w6649URcmOA1el8Dw5PgPgn8o/PZD9aBIYBiTY/Jzb5qY3gbAvOACm6dQKEdRuOCYXFTMgIPWkZf
ZExzMj3XbHfId7fRaDGZMJj7SI+Y5n024mDuVQi6w1216a73IS0THRt3+8JDhAA+H2rrJxPaaV2r
7FojAaI2mfZOF39hAdwkBgyBmq/apYlghcYrlieW88krQmsj2/SJ2/w7a1m4UsZpUcioLr6kanS3
uVxsiwS+lsyiwP3oBmD7EdvXvLjtW3Vl6vIw6N25rYyDpin7QsRn27mwezqYfVOs7WRO9Gh+51am
nzTxp1Q+TZSC+1JjbZSd5gmhAKT+boT2VTkJeye8lVO6RSH6MM2aJI0R02XXnVwr/cW0ApGlHiDc
Dy+Dpb5QZ28tDXxpHcfskFH8R8rwa2rxdgm0RjSNPxAeBdyw+Rdy9ENpcdNWEu2lzWxcRxBNJOUs
NMQEurLNN1ug1AjCnKtgemmd4gtlmIZHBWofp775NZrjUWIJK9ziZH5jI9oGZX/VeDDh/MrSECcF
9+WgNCiPzkU+MFJQPKMhqUok/cdYTWhCC1KA3Cs+mptZAutip4fkJN7BrAAbg34gm45BsM366Wr5
RoSVLOFEhMe8Mc9qhRvBDnhIgD2I2hWDjBdSrtl5Mq3sne9wCt/1IL5OLp3X4Z+cSgkg3rqR78gq
2lMeBH+F72+TYeb8aQEA6OFqQhKDGZMPFtoIrreG1kZXtRgEqovB9tVRNIz82Wa6lh2qcAuVBPJg
go65VUwaFGbSYKEOnJPW9b/ZsiA00ZpNM/mF14TxzSiUY68TSQgKeX7aqIn/oSmN52RYY2z1bTRw
HNl07qwU6iLPlh3M/2sgEmxwivzoajiK9gtyrbs6aO620p+SzvzSyaY2O2AJDVdsGSb4PuSvIvXv
sUUJgUZjo9cAzlxE/5NAx2Rk9Sd87muJIg5ff7oReKQVnnbQl1Y0Dg45oX6T/tvwzT9WL7FT1vaj
oOGiDSjvQPZ/iHQYYY6lBLw0NK4M8zYY/S/EAHQLaZ2Fon6MhvZh5mc2wc4KS3eA+yTb6xNXU0dT
JGLYbRfJ1bDMG8KITZH3J4Rr2Ncb4Dd0ekVBYxBKz1e8g62wk1S21FXlp+IkH3ciJ8jkUTS2XcgP
7U41vNrgweU46e8Efye9siv21DeZ5/9MfnRzAFCu2GRQCejWqyGxOedk81W1IVc2PIc8ukYqU8OO
faIs3I0cBm0PNt0biZTemamzY5vie24jriIHAeibCb3G5G8e1q+qDYRPD+nUUFDhpLmqkR7hpJh2
lqX+VssAUJXYoDZcR9hlTIrxgGmFn6wsRZCwhW30l0lwgYlCUe9ppCRIoyEsjF210bR02/XdGkOC
DuIWDMlWGdVNPYS7Oqq3bcywFWNUYgebOEq2SIeNdJvwbWO+0QSDS5ehF9bpphXJNpHxgRhiLzNo
iY/rOkTNrzEMJ2+pZuyemDYTD4hddYYKvEHKku/oVicTACWDB2xdeqj/NmGveVh4d7pBBmva7Ftb
39SEi9bJMZ7EDq3rViv8XWh/5eydIjTQFrLooegPIifEVidUL3rlZ5+Tml867raqMgK7Cu6sjMex
4O8GPBX01s7X9B38HFZMsa37cTs4iG0je1vGxTZg71uS4SR4nNWOpxfjJimGA2zjfYpzt6ONkcXa
veWna7qxDdEH4GTz0tm9LpV9bSLfqV9yerkjjw8fbTpN4UOQdIz5ae406gmGxLbQ7U2fsOEdoj2z
hI1aGAhGo01QXjumIH4fHxoV3NukHfy50YB3IMC9wTZvmzouMooevYWKBpwTyLgx4DuQdaSRKJVb
/TYS0aEEhdRbJRKxbqfZjWfE41aJrHUOSyTMYURzgY80oiRdA7t6IjdqN1TA2W11g71pO6K9MNkr
AwHz6tqmKQx3juTdQQ578BlbKRBUFM6uIBhW8Z0N2J7SnA6uhkWTpKyYFosdX6Os3kyAUgphoTK2
90pLPG0s+C/GZJisORIp2tMYmqeNobIBSwF7BxG1erTp6h69h/rskGw5f72wFe+hRACA8jXWnEOq
YHhOR69U0kvi2wc2cLvCsvFWTy9B681Wbk0/qY2+n024s2qq8+bfxw7jPUPFvYHcL2yNXVIWBwOo
SdIgzJ/MfUA4HRv0Y2en27GOgHWtc13sG+CvRVewY6hPgZGdk844FWW0nwGmsNW/C/ZWGhdvqI67
1jR3Vjp41IxztNcI17t2NomielEQXmt6tdAdCG9W9w602Uo5ZJ3tqeZ3koxeUpIRq5jHxM3p+jkH
7l+vV/e1Io8z/T/h3XEGyjpnleh/hlnTkrbbnKqz6C0vwagLXu29Luoz7uag+hwgJuecN13VNtmk
bJCg45hSPFgPnFNX7mbDBj3yyaw56S0+b8i9TP/nAy7KvVKkDLo6dLNzHFXcZOGhZNdFeFQY7Jhx
fTL3MOBNlOoGUox9sQyiKRtmqJcGSZ6D1AmYmY+YOLYv0hwffd39YmiEw6aQw2VB2v9w7TVzu0A4
GmUKzylOkTpLyo++38uWLn+K2n+h/zZMak6Tic6jLVMbQDZU7xBHFf6AnNaqVinsdUd5N7CorSJf
akep59N1yE8i+41uD1NZAd24G/3kaKbTF+bC8ZNmvfLkhG7haSoQBELq8JvQAzhkocJGp+m/CqAY
cTDAKHSv4ZxaEM+HUfBX4TXB+go5+he89Ir13lXPKoCBs9EF71Vf6q8mbW2Eyo6niYB0dKNVz0uc
wEL3XV4aSBnnQvG7qRVtxYRp+Ei18cU0JsnYKlXzrdVcGIXWJCnPDOQlMpru67SlYPyzZEcHg5Vw
DZG0mtL2Z8fTZWcjCtUjRG2Xx0VLRyYLdxSbw1ZhlfIWLA0xS+GeBWqzkCzzHJAkSAcK8CLK16w+
8OA16AULc9eGU0Jrf46hQrDEIwcI5vzHLhBBGvzr2k69H6pPHaoJWlU/2bEFfyoV9je4EdodZkSD
pYIhvk/L/ud7pQLkbuZWa7b4GA+awad24IDjGB12xzCepToFZAOqlDQKhdCD/x7yntgs306H5D3t
2cQXTbaYs5PnIIMhM7b7JoAOaOhdOj/saobVYNo8xW+ddaqEFCt+Wj/1jV0/5SpP/Z9faOwoxcPm
6Gvj3zArzWuM8bJzsDbNPZvw0BBmuODBl8CF5aPl0FQNFhyrHuBBgOJb9R05cUQ7H4Qr26efN2aQ
zl/TfnVaQm9HQ4mpZDgYd3b13UWkwR4aiX9aDsNY+afcjn4PEWTkRpvpR9H8VXFVaeZdTQvxyXJo
DJYJZi/H5VU1C5jK3LoaeE73C+J2IceU6Dp3fh38blJR6d79h3wRjtqvyrULntcQorVJVRiGJQZ7
J36SXH7ov7/Sz2unVRMS3YZgu3xl+Z0gkd4B8kX0Mxjz3LqRqiMoa4eY22a8Yqj92zm23I+9Pk9K
VdTyJLOgkHRVZWPN2LUFH1ZV6UMOYXdYXlmB8R1WVY+jrxkwDOqVJ2cmVmcYr5I3Zx9Fo3vurOpP
Rmr4bnm1HEyNLDRv+RBLeeWphQS9NmINiEv9ncAisvgGsXPMoLsb4t7LQVxdk1ErMCISXmEfngtR
VjgtA6jhtPGXz/O7H1Qfq+BA21ob4/Ep7CQSVPTty/u7vNNcm+xiBUJE3A3YeC0ht6PvWgZ+dwMF
0XzojYAZRRObKL2QweAa9hsvrIS+igdcC8uh6rEqCNSlXhYTsaJpOmuAX9ELz6Ym9iwALzCvpEk5
U0ePIglekjx8UZpwC+tW7Dt64Tvkt/gvy5npMy8+MkF8ZXf04Ujn5kYFSL+fvzcKne7gux2DH3fY
02KIXiVh9ywe9e2HY5uYk8S6Q3uo5c25MRWNtwbkL5Le+OMjHy29E39F85metGi8EgFWXDFs78pC
yx75hGig7AIFd0NRe7pPOoHTAhGfe7liiI0L0xv9YqjDn9mBT9+sfwkbjKgWpfq+7eEISGHTWC6X
q/KVPEyxZUBECx+e3Vjr/a5UWr8hO4cFAx8Vqa3hmx8aDsL3+KGJ7thq03iM9IzLvsoz9POxe/S7
5Cliw34wZ8OvPh/6KmCbHVdiWplkQ3jk1GA5nSsbV81hFRS4voeJH6InITb1KNJ+ElX6zGDaj5gI
LvZJLCmm+RpZTjjstDlXlyCVNZI6+/RDyLJESmCPbNlzyJy+mtr7L3VrkWypjQNi4gj22wybbsfO
2jdR9u4iUFZnHp4uGMN2Rpy+6aFzpcMkrSm6YJOuLjkX+aXGdnVKGqQpdaEWF3ouumfQUF1lbnmu
QnB54LvV3ayjO5ftNokaQWsFyakdcqsaumzoEYkh3OA3cLFXpBmnHPnf0aoUZ97jV9+11+roH+yF
AeQkCP4dafxTjeBTyJuJn+ImAD0lJ/spbQf+9Iy3bafmRn4q69J9bZ3ybGm6+2KzRQp0qPrC1tV9
gwDS611gUa5pJ57sUh2tqeXsVE1r1vmAVzVuOvUL78aNtyum94YyWEluEYTDKaifXKO+B6rZHpFs
dUiJDPRy88ucR/RF0CKzqYDU8jb2g32Yf+O43ISjDBGjwT8QlUFfUo+fedygtqsbpWDmVNs7xytE
YR8I4HQu0fzE1xWdhje1GYpoB6972gTHBCrPkt0Ih9TT2R7NnS2uktT57djF37F2691yPto0LfYd
vCxam3F4ALHY7uOaUyCQt9Q+yuTlLIaaZAgzN6fG+EvrG+r4+dsFMTBEvQy7C1cjKYskDB2FitsD
wUN6/jlZ0JDzI0FtgKb9fjv0yTFIHP9gLtkyVklo9AgUYmUN8+x6qpA7Y/I9LR/VbsNYkIGjEF2/
UmuFwFWZZNWxaPTjUq4sh3Ie0wVZ9G6085XtRu5OdM1zgcQM535OA7RyrHuU+frKzNpmnyP88pnL
wPjLx4OtMkVcyhUjdXFjMtJIKQbXC41V6zSDkeq4s1M7RltGYK5WWQmGSSCVpW39jXEpYmkDp2Uy
QZxrhN7ynaPRB2DCxodfau/jIOMntVS3oFEh6wc6ocRNMNpskbr9ArxyClv7JBpndQV1XRHiYodb
ov7OA1Gex7YVqKtsMkSw9KJgdATsn9CPHo1BXcmMAv027rop2RPTgPg1uy2HJQRplizM16grou9U
09ASECe9w/o5XquUZIplEf5ZUNXEBbCUohdZ1tMBWJ8iemR1vRx/rufedLMduYN4vkX/n0gE4IR/
lQbHlFKr+sWdDwgQ87PdKd2tJ+ZktywNPxy20kJYhtpEv41ZxJ9TwA2pRGHcls9l2SgOScDQ0qlu
C/aAnDRifpcPldLsLhox4bVMrpo0SdmMsCzBJLcermEDKYjM/CjjwXr4PuIA1rgbBGgaTU6V7rU0
E9cA6xR+Wld/D8Y2ZLr9UXFzPHeAJDICjrdpitTfZN6zaWPgHAldVm9CxrfTxoRM5qI9LNFXCXPp
/bDOR/cLTVjwrOZ9dLfiAvkh8HVIY8GqzcjsWwWkgF8ABVqnsUdjMlMa7J4WJeIByPKx4l6Wz7lA
Bi9DnOr7IjRflvItBNPMZpzCGlDBPmYZIf1hvC6nTUYpWnSLtiDb+kIes6T2r5au21fsejPuNHTE
R+ao+n4pYQIQPaofk49Ci+pJpazcGrFEnG10fbgxCY/EAs6AoiMV9b+flHR4xC7qEgAgy8plzp+R
CjnBJsaO+5IZ3sQMKc0QaRYjQaQraRF4P5X3zPAefEc72dbLsgQthzay3PVQMQCLRg1gHMSEQ2MJ
+ygVLSSxVdKMs2mk2JlEOoJn80Wa3zh6mk03zeqMOVIHop966ZJkvUTTQoxNVvpE1qI5G6MOy49Z
vkI2YYac8dgKbFmrCjoeD9rKP2oRo7ehJL7HVdRnlbTIk4hi42Y32t8wYoSw7405mYItxg0NMQ79
4bLw2ShtwDE6fr0zG/HotcHfGSOC+iWMCE5Te2CrYTlen8Uq88PCONAXui/FR2RipeqIn9+ElXkM
8MV9JoVCVqXd5/eMhsd2Ggm8UOckZuS5TCXm5avpe7kN0Abh+ataZEvweaYRIY/jBqNnJWnlZRRA
tJ6q9K0dcA5XZWHfhInWTAwusfJOawE7gcdCfD1M2hBmi/kVjWFxbRgtHLCJPiEEjq7L8mCU4fdy
8kJJ67cJjWBLIerelORDJgWDT4tiuEmbE1P5N2A27CCC6mYKxbgJOO0TIJWZZTrSkjfTJSBs/oVz
kWqnCmAIiED6cFaf0+Xq3hbKnh1rp1H0KR6uSJ5y1X/R53cbuO+6pPK2okC7WVP5FbDbPFuqm271
EOUuFwfEHBBO3BocioZ8iqaOo584GyKp76Dn251REYEA02crCu1mxzhpf87PIBFIZ5a8A0pWt6YW
wnpVWgIvIoB4okE7mtsE03Q8RajK0zfC4qPXvpomkqS6N2n58QsgbP53FZZyj40gJ58XN4lyD8Lv
cP5VyV/LjmFcnnBAqFdjShVPCzX/gsoSLCQp6+kP8bbAWaUFl6KrY8YdpvMWJP0dBcv0CGPTywJg
ziwabaE+L5tgEsQcujyZujZLNIqojcZPS9VSGnNRfqrbORbeSDzb6NO3wCC/q3ijutV+6RioMKkw
KVPk3rUSk16+I8+DJV9V3S2IZBjHPY6wd73K3vXI9dqZGKkgwFzF8QS3PGCmXqMB+GkOOJXG01Ov
79G8ti0LHG4MwmbpJqxJtNAuQU7g3tAPNL0VkXoZpTBIz2xLPMS+1rgLCFMPPTTkRx55Zo9RpPuc
0CHshQaLG7wrSj+yIpdXeSvDo471NoVBcHXihlaZad8Gt7F5xPlY+Atf/cpCA/dHn53rpjGem5cu
HYgryar8ZpfxOmkg1YjnoQ0K0H9Vcek6luDlH9aZDdd1XhYzKwToIDgVVTipV78iKzp1OjR6kB+8
QCi/FLWDWhJ8hKrGCdfw5WTgeIhTjvyDVfraIXSsnL829OF6cdBypnL5mAYlaAEb1b6fPGe5aT5Q
z1iPusjAOg1gI/L5+YWi9eg7hMXB2Pkuqih6ddzEuZWxsUcUHb3GWj9XdZRoPASZ7YXmG3jOeVhu
/lpe5U6pQwN1apJo+aKpWdG6Kum1uUaO+wXRUUAg5/+stCpGeIzKw2EJV3Pl9NWC9kr1v2nYPooW
1dFQfhsz/5q6A4YOw5RzN0GvYeuKNQwz974cARvTp6OPT9UcjtjIluifiXGQC/++Ij8EaWEbewyL
221ghsrD5W5d6p0mkJ/u6OqPGjDGxmXGtllepiKv4Z4y5QPo5O4iN3tPVedWZdV44b4wX4bJ/YrH
RF7apAw3I+TpnSUdTh5OitOIWnhvNDHZYV2gH81ufEFSkjG1ZmeE93XGCEUMwIP0XEdDvbGCHLvM
1BU72b3KIS3P4AtO8GTkLpnbQaP5zZLAsyfF8ZQFSnqNZsT8oHRXqbl708y0PU9vhn4mzXczCl/8
2MzuSap/mH3po+S1g4Oq2OO7EzJ3cpg6+2KUa3NuR/pGI86IgMGtKt3eiHWxmvwRNZw58o/ivRTN
hpkMOv1w1/ddStpV/Zdf2LljoMx2VZgUm8hE8ros4IEt1C8mtDZcags6NF1hpMAq6O5UZNWBxZkm
45gl5wmb0E6PG9TKdTnH14piK+i/7TOhFPSn6xq1CKpZgMDRkcWwAhSRRUdKoYGWwVNskg8Zu9hS
WxQ7loz0d/TGuFHnQrFzIsIPanTAjF3+FmW3T+umu01JBtC4ZZ7CtspeSyWtDqKPmeyk+rUNw5M+
UWMv14VmgSVesqaA3G7kZJJMTjsboXP4CMK/sRWLXaH6+U7w5uHfA08DoTpaZ8L8py7G4lROudxP
Pkk+Ih/fjEZP7zmYmK0GnQf8jnEaAlKWcxrARiB4PPjgJFs/Q92iG3e9tBP0UNDtIt34TWEhz/kk
6/PykWLFHYMGVaztkMsmJgxz5862ckS3+KHVJ/7tpLHrI8WuXIflNF2N5mwo71D2Ns5UistSCFt2
hwWPDq2YN236vB11hiSGBEw/SLXz6bUWlGc/S4dh8qYG0OeYnQTvDl2EVR4IZmmZ+ndpWFp1tW/x
99JPrpg3NoR+91Q4TY/Qxbc4JbWp7PoBLoTsp9grI0BAQ6wQpp7qtXPEwtOmbvUOtFU/wue66Q1w
8wX83c+Q8EwTElX74JC9jMvTQUJ07QGpbzo189e5WYOmKVqyDZuwXffsa+ptL0gYWHYVemEX26k1
Y5SUfXxS2jxmu81kkc4oSmGW3SFJug33yN92dL8XErxeAxnLVArJySY1zX8rHAMuvmrHO4kNLQL1
vVGJ3wUyOIQnhCb/ORBAHTFVCb7ynCAfAe3tluNXwYvQJbAjqQ+ijB52zsDIMytUtkttzCaGfkMJ
Ch8W/T7pcTG6Wg0TLe54wjXpIwot0MEg9pfn7ZDJP0j1OwKnNDTSteHv2gDCuylbtNUSdkHcCmh4
RBK2Xq8UoecyjFqLXJdPKWgQBhmEgDruGQEqzzlRxnG9cQqUC0Sv1FQwLNiyLrp90A7nRjHPjBAo
u/XuEVT2i0Q0Dh/POXdL3A3bYxM5p7U3qu/EsIFkugWeUFZNDTn8gHolYy+rWiYcgk4MID3uYT8w
p5PdndrvfekZWPhu90bfPTuIgXrO7k0vnf6RCGU3kdryRhFfe03as2d1CXNdDhhlHciDRC5bjr4z
0lh7MelOHY25fJN5sbcMt9hUE+YNTUTPpLFXh6rBhYpNqfm5B7h6WNtV3Vov31FPDBLGR/H3p10g
huIjjTrq6CEfAPtOOUBFZDaisfq3vApvJYPdoygSWJCUeRs/VplklBHewqk4pXb6u7NnwGWVzZPM
1j9EZg00S8hH3DTRLZCYn+YtaEns5L6hw7BSegmb1sEOXCkKU1SLjbivBNGRfoN21xqVz5XyQvib
eoQ1t14Kva5wmoMF5V8O0nzG24tiM9JXQ5vPIWH1l5uTHyCxX9QdoZ8x4AoGqGV/qXWH9pBtmHto
nYwbMrlhNuJ/ArH8Cql8NI0RiRsU72w2/6Y8alfjNOnHMRr0axDrN6OJ6mOixc6mMtgZwHhDnDuX
u1PVnmkV66+Vr1jXOL2jOG5XBOkpt3SiXyMVhLhaiZUnLwmUFwRVXy3CZB3LfG00Z+qwfuTPWiYS
L7S76COx2WQDDHSOToPTdwQBGtplsf5pJoUZWnDToVklJDHQPmGaezWNg4PrMs8Ou3Z2ceDKmHrt
m+Fq9qIpSnFpA9PZBVXeH8gx2zQJ8dmhGuY3oDhIRSJc042Ga9rgueqj2nO04lPkWfT4+ZkI8TZq
4cJBhe97CmFNPFF/J68zKlEU+WWplLUkBRc5EAPTpV40IF5QVKycy+6myGWzUXTVYXpDL9OOFNR4
bMu85WXdGk9Jm/yxMkCdjq1Yl2aqmztSyn/cQ+UpXVNQYafNm1jI3xCKsDcY74ClQSHMH4CCJnBi
OjeJrly0Qncn5BGMhZrQgjzHjjH4suexwnI7BFmVwl+YG3N6kWOzSFz7Nc/UT+yw1h/0L1CiTOfF
Hmtzi2xyJN2eVvZykGCwYUra/SozYfchV2jF+5QTcTOBrHhk6XBoA6oz0+8/lqtTCxOmTIR075Y1
O2lqSWk7lj8v4Y7SpyzBY5P/CsMeww7vzose+xujxaSeOP073zMmS1bS72e9PIZR/JtsimZN2IW2
Dee9uTon4FL4NyvTNYsdvM2pvhpGxJ6adAQ3Dy+SPelTpUd00KzhT1wK84Q0NHxO3LInCAmGraI8
ojaU37DDHkrXy++RD3pSbtd1BOAkL0ndhu7L2NNqtq410bUYppVuNvorg1v0cpbK55RmANzUe1rL
vgxJ1tKuMBt2fhO++7XTT9pJM+hPLB/xFpLaEuVfFasAHRAUIf/OjPskL7FgQQBSK3PwRjPD8i/J
xQiDBe0X3kZTKRi1gJSXCUqsPMEhO7fglu5bPKDKWdXGNGB7IX21hA0xBwlZewXM62ls1BzMvUnz
eaRzXijGcwtGdyOxoyJyVSoaXv0jmG+Q0qxINkRUvo/HEoulRiYcGbX6yfCHbD9iF4CkzmzWYvu+
3JplKfNZq+LiozO7M8woeGQ8gvtzCRlcs6xTrQusa6p2+vfqWgYlhAM+yfL/uDqPJceRZYl+Ecyg
xZZaVrFEl9rAWkIDmdDA17+D5Mz0s7uhkeyenioSyIyMcD/uJ6Aiq5DFyc65zGGNr/GBJZtECKJF
k3T8PbisPOr0TK3orzhbyX2XGeVOx+KziYMXgFrWz+QVwZLzy8cslZBi4Jipu/czx35x4XucTdHC
jV5OxFCIqx0q8gCPG2Zu7BpIVdUMDhzT0UjFb6yf9auuG2tmSf6TesV2MwNtAI6nXs4NbT0AVvoW
EVwPfJvmDzCi5gnriHNwXNrSkZP2ZO/YhD4nQWcBpCLv9L+9TT1jxo4dQC2II7HSqjOlelRUlO2l
G8T9LfV+hohq3XY9eQyu5p3/PriZQCHfyHfK6phfmFfqDzv9uzN/qsJFLyPw6IGW4hSyw5M6oeKP
Ts41SlB1VAWJh0eWOn1jQmG+lGEhd1mflS+i6mnGcyHYR8tI+rUaef19SLJmk8eA/x2deg0K76rT
zeRDSJAHjY4pPWtN+3FsTAf/QvITr59BhroDKsqy9mHrk7KqYTDkZLJ810CbY9gesbmNXf0xA+f4
rg9+cwSguEGuPaGb9qFdtWN9S+OxfeyT29931NvzgFWqGtkY6ez3GythjlYbHDmYiCBqthz74A6d
vrNFYB8CtFmbzGlBRHgIAix8PBs4P1AeqxSiXDcYxaPxxCy14Weh3K6XZ7Uni0f3JStt70r2LDa+
ytyUGI9RvKA8pklmX2MNuE3quvNX5VIfR04TniyNXDW1NSiFBHkzGVtCXkj6N14rDwYn70OQePUT
DulyNxZRuuFSQ8SSRu1+zn36Il1E3RCHYJWWy7quYnvjxq61o0vovDQ214y0ox/BN3Wr2ESRGDtW
8gidOonxWllUT74j1pUDEV3tmK3PhLfywMsRM4Ivc0iv2hC0T4ZWyTdW+wlO52ps6ATYjuW8CIdu
HpAeIF+u7jCIr0bB+LD3L2ZW+MAYyeT5+zIR0GOJCzDWsJcI1VG3eEtWzVGpDiS/9QmG1AMos/rS
pKO4IPKfBxKtUxCSFfEwNE8GvvQ4zg36qV3zqA5uXjD2371Kp5Rvg4fR6nCGL4tNtyw+nYsatm8E
47PQBbkqXbyqTuUxwnTSZzxcEETbCs06r1wZgvOMzmqpatQ/sTzktADxssGZVH8wMTnBPKvHv0eL
5YneQrtpqzLln102xBJTJKs2d3rvhxjenRL7mN+++WZXMDvBtlVX1jNMYBpB6YwefAlIJsV0X7pz
d8kcmj65x3RupmtFacHA0ug55jdNlz5UzC5xd+INhg1E2QVoIn40w4IjX9xAwUb3+bcNnifzZ9V+
SptPsF6CPvRJfKFSGs956rTXsAtpw2VIyWgOkK1V60sEZvsWxbSSov4hHaviVTd1hBAJpHJOe3D/
HeMxSfT0WaIUCYrpqUun/ED4E+PvxETVxrHrWnlNejIiV26DqDEfbbN/j4cUx0vRi2tXZC+uZ81o
AJ/TZZBDH1E+lo+IowN+ZXoAKLzPd83UUiZVcK9JM/1sTcRcTkvmU6xWUceS3z0c73VsunRnSXkd
U+TxltngNBfVt6WdWHnR+Mp4sF9PjfEDhQh6EbVQjUiERkTrPlA3STqM7F6or2A1zvYx7cPfBFEm
9xNmSJgOEDtU+RGbi1J8RWTzLoQd+zq3PeC3jHGCNvmYyJiGli7yBb9Nk709y4gfxX75p+BiblY0
C6Jj+Wtst+2urJmeg+Acr/cFvzS87GlMZ3E0CbtchXmVH+2FYaB61gKTNcGPWbJW75nLrzzNjD0H
w/F3qoOvFRjKYm2ihpYGDX2W2Lp19X1ad/cwOnXwpNYvsE0JbRvoiOMG9P7PRkRTAhwLxA4PtLs0
ix95pUHI72h2hehE+yWFdp4jaIZF0m7t5dQ0N7F5Vs/yvJuZVpX6RjJdufS0LRKrPbSGy11gOIlx
6JFGl7l4DJf5jOqx8Dd9pvApoVTQQENm5Wb2UFTiRV13JmD2VRQN3Spfor84WB64EwZOWLwK445o
DwEEVYlAotCv9lkyv+leXT3oVoO7pxICMXmWgyPLGGgYjC1SMLCrUOlZPOyY6pmw8AuHVrAnOcTF
XSrsg1/qVI2981BJb35GkwDicbpCNk7WcFLEe42/fxfaBWL5sACc4JUTgXzINdRD4hoGdLvZ2vx9
L8aJ7NnTRk0pCNL2WGL1GZ68EerkhOcMmJpZo8MR1ilBbCRuqj9QL4OQJgk1kVLwBZCLWQfwcPTO
CUcn7KHlwWeUdH+mXrpW8QlCIdj/fT+M3Wydzlq+n1pM7DiWSWx0AT60bEM2QKkz3GdOAaQTXI0+
F+vJyb6IDm0f1J21vHIIzDt7FtmNiwxqWpRYrghY8TUAttoYZ3Dh5+iKHSo6QIN8bSenjDdhjGB5
xp2S9OjyXQZlF8Y08qyW7YaImbUBihAvzLIG9ubwjVtKHCKGqEgv+T/uB2z2OyU8bCR3+h7Ui9zK
0q6fRuPUhIm9Vv9UmDF9jpoMAaIXPXojESN8n8mUd2+YAsTZL/2DOn14/oud9oL4PecF6rB1drw8
urltF1+QPNsrIewemlCY4l8jsExYCA+auoNRk2W/+hSEMoAbBwYsjOdlDJJEWFSAdwzHjrb6WRj4
X2PY5qvJIXoYWmZJB5KHsgqMU087vfDHZ7WMAKJ5TtE8J/A6r74MmfxFVga5Iami3T0GuPYTIoRM
1KyC00tLV619TbIguaiiNZrAKKSBsR5DKT61AB+M4LqYUKRehdXvo1j4YJyvkVkHryoXys70P91y
I7ckpRzDukesbZftIXXtbO+Yif/ceoOdXWebUnYchbiatibAXBje1yiid6jPj+oi1trgEclQthqH
axhn04dfluYxnTGBDpGnf/JTvaHf+VUnPg73IEKgyLXx9yFP3QH/hU20WkwjuUumjynJf6uv0pUV
fdXcbg56ErqPmqPnMP+kfwL97axpHExnZjC4ETcgKKqnsqoXDpGBl3LoiEKjriGyQ/4ww7n83g+v
dAeNH5jkOTxnbkaPKJ0fnCIGQstx7IFslfCg7i3dwjrgNyRhqZfOUrlDFnuaQhOIDIkoK9sY4sex
IIFz1ZMic87ZssmO9vYxLPEVhCx2zFz8Wp40ICZurCbJyusyeWhIOF6TLTTjwCN6r0qSY6NH2m//
p2+n6F0G7ffynoPyZuXaTvKClvmQsUc82YA0l7TfJdaAlIaw5gZUX2VnEdOQ2vYfKrwSXMvvCEzQ
qryFMb3xdZ6MlCSgDTaVG/8cvcL5DMuSPQ5EAOSMfn+PD2uc4lG6Bu7llk/aFx3zIz/bJTKDB2Ph
qDJi1vyBKxOcMYYobbia4SJBigZYgkxqTuj4EqAeIw2bIkZJr1XOKR287iQCiXsJsExg8kNKJyVi
WMq30GwRKeAlZRaSXRvuu0dHhCFjces360J3SCoPi9cyBsxNw8MSHnM72emRk5T/gJlO3zhaVj73
uBi7RW+gNlfV1xAQjLYG+CG+fq0+zvbwpJH5091PMxCdZJ7qX6FpaY+NZj1qRhZsTb9mJsfJLK+m
/rsoptKkH9KW34fCWTJ/dKd6Zn0w71W4BzTiYrgOGXLhr0ikbxHOlFNs0SOkBGufkCGWy80/fycj
qVwVNqO3JAn/xJiYX8JxmVG4bMlKxsO5QgmkZ3xwV10bseA1ZJ9NqP1oeVvvlR9M28GFVaeyqamX
8YCw+9hOtSZZwn0N6Xrf7sclu0+nm8+cOUICNdkr+KTufo4YzfqxZW3JBGMRqkIERxWMxdbALhsJ
RkiaYQaP3bxOA45WkjVsNfj99N63kdhDWsUb347mWm1DJKqmzPL/fVCblIeMTI+bqyZp0WpdPOwM
DXbYyvSj4HxfwmEMJXdhMDxhfHMTGP1MRtdpTMiKi0iWUe0KAGKIxi2sJEvzQk3NEIN+BZlw9neV
sVtUx0ADAmzEYFmYAGZ7N0liNAv2r37q2lNBwukqAIwnGMeQN2Inzi6sKGpoWnc3uENYTRmUPdwv
ZxAGyX7OUDaVqe+81QNaO0+Pp4M69BSs+quqw6ZdkqJRkUb7hgMjW8cJWdWZRk4OElwSgsjFMpaK
Q7bA3FzU3kvmLSdSKE6bUqbGOvWb7sixwV0Fvg4xuwywdEZP92MCPxL5enT8b+hbolv8Xa2saZ0t
+crMbz0UJrdhjsNNvpDN+mL2TsjXWPg0lAJujx+tVoouWQB3nsl1XekBLXvPdZpnfKT+Y0jihoVm
qrdp8zEGnUm3FcwIfAAjMJRS6xspCLeY0y78CI9kk2JY8FMe6DgkXnSc1NeB0dneV4SU3KXgvey3
ml61u3pu9Od0+XWZaxc1+mTmoJl3MeVG+jhPsWecnVZmF0LAjwBbw4NjWD/bOZZY8ka83XQA+ose
c0Z79uPsJhKjJmwixhRLUo4lKv+STl1+DZNW5wyeia+ExIzcL8kijYcv9WsuRv5HEnR2WSun9f27
ZRxiixmZddzTCl7aV+3E2dsXpFWEif8RtHbxkerlwbPJi5Jhp2/un9Bd/W0HOfgxX8OoaHfI/DR6
UaPS5ZhlvVbDJHOZKKln//MyaPnJCSz9AhAJ6sd3UmwVplVu1Qwvj8lP8my6VX8V0toSkkvWJGHd
g7yOHBvJ8zMl8A5f4zLgO9WS2Hk0XWKdl4LfzYgj64MJq0sZim0BdGPjGLivveVBpN17IyX2cItw
a/wK5YkhzZo2Ij4BfBz3Eu1/NuRRAKrYdq1e7zwj7/Z9mTjH+ydy3yXGhlpi+RypFZ46p87PeNGv
mjZmr9GUPAO7nt6HQfwsmAYHcf9SLSMJOYSLO5ewGRsLnpIHgVX3buGMfxlSDWnBi2QossMII2n+
+T/uD6bY2V4Sx1amXX2vFufFoTVYLsIh66YkxTryE/g9mHCGIO/WYnZstMbP6gCcBvLgObAzYE88
ZmDuH+3WCdYlEQaMIeSTGabphfw9YpETURFHA7ChsbGoqLLPsEisBXgPMEp5YzQTQ7Lw6x9mJisw
qB2TOTtoNtWczRRjncflpfkoK+rjMOfFvndwcHk+GOLcRGa8DKBMF4Gpa1G9ppWl4XoDogOamHCw
yn6Gktw+TB29gYbarSQiLs0KjMJ6BmR38dHcW/Ui8reO3lO/Edp3mZyGzAjxXRNh8RzaunMZFjb5
wDz3n95ZUjME6sQMAkUmROCydq2VRtsuQm/PumQdx5GvbfZK5wVbR7ApcmvYrTV/JMN5dIqfKdnY
NejStmr0BwtHOUi5iI6ZVst2o/qSsAu2IbsSw2pE3yvVmOznq486ILvSZUQ1JQN0+kPO8X1RfjKI
W9Mp35Y9+68hxXMlLfMq3fyTWBvxyRwNRY+L+q9p0I9mOcWr57fPHH/1r2C+onVfZFuAb9U+6qZd
88wil+XDzyrEtxuVnXgvxoa72iiDQ1Ya4fm+ciFY/Eiy+eZqlF60O8BKmdq57WBKAz9AmTYW+5FC
0z1ZA9khnFOVjafvMeOMk1ms+4wVfNdYTNjtSjeJTMUzwOD2j6d118BppycSRwn1m+Jv8TAZJ/Tt
2bXUFt+HUYPaXFrssndtzhfjp12O+M+DijZcgW55NUM0R5/mgMx2s2Y7YIlau8tNrbnjtJ/prmCa
5mXWFBfAyLjQwdNcRgzza5tZJYNlppEuqM2bHkIQILKbf3M5eXTLnvrh1TOxqJ4P40YSlNnNyU9m
lABE/nsLVNN5gK+Jyq0uyAcJB/pXkshUcreO9/NHDEko7ZkC5x6UZTVTSGc0CEzaSpvWuugDBHEM
gBsIJCWYPYx/Qqv9SxMnfwIW+Nc5JFOtBkdcoXZ/rbL8RMkQndTdnw4LNaQnUsCovdcGbfHpfoMg
6kFpz7ELDOBprnLvVTVEYFIQzJa8DDFrpUGyC5F2Dd1zR4eBPybDfm7t5KZ5evh4n1qPduoclEVi
puYDYmjbBPHozCVLPdq5Wp3e2wP+0iP4n0YBx5Cne78ytjz/iAzh0Z6H8Ek98Pe9vSQECszwgD1N
zdV6rvuVsvRx7ySrAvDNKSj+qEFy07M919jDZc/1MpTtCQg806VxqLdyWT6zxHiJ9So7+Glawh1t
JvCk01GVGzaeBDi7KDHDlJicMmAdKDlm51RR4OWG+r4lq5a+euBKk+RHUxSqcsMh5YybkknbvbM9
asOtj6B2YUl2hsWIoKNSx6E/bpXtbt1z9GP80v0gHPpNJ/F5trP+ko9FQ/7osIesuLpLf9ySnbjH
oz8JQjChGLwxpcPrtMwO8apZAMkqJjvLPDGavXbV6Hi+cIF9lLHbXweJ7FarSB22G40SBLA2wIFx
GpGNJ/FWX74z9dBk1Jr00iHjLNd7qFnJDThtTCeMqRWAKMZOoZWu8uXkafSauGjhkSXKO2EE9U7q
mXoIjPGfl0agwSRf/lS9JyoCfT3RBJuyjnMs7zCsT/deldeD9rX1kpSs5cZCRoa5u8TTTDyne0pF
fJ6Fjd9jYN6Ztgh2rMkz9o3hp5CzUVjdZ0BOkSOt9wwoO6n+E+/h/ZCg5bl8KPP2ota23NsghiM5
xSQZtWwp//oQ+mCSoVu+P21TDhUtrJlNH2sHpwMk9PcBOg0HdB1rilX0ku3Fw5/ISWS0/C94/CwH
kZF8ITDpjk2bE+0bOsYGrs5Y7Uvv6JivgdlPP1gd0yhlJ6Ajx5HLICUu0LNd5bXp1SOZZEPxOv2w
ho3bjN8jttaDUlT8HWvNHtKQJEDuH7aAm/WA+xqtVv/eEKkxo1t7big7X+q4IGA2DQ73+tMlZwjT
fB9dlSbWqpqXKmJPzxZPXgGA4X7AIOgI18Eiog0iT9vKDu7GYHZPtTngj9M50QQVitiQZuFq7q10
L4DZq5Fsb/ONdBmpXXOV0pqlZ72dTTM6JzbmLfVsXF5OtFMPcWAd1Pt4/0PiOtn8ySi3jD1KqYEm
CPQXUZnNRZXwVUEP2y2bzb22TatZEqqDMZ7/wsODF/xrCV7a20Zx1Ip+K/wiQ8pJP02110qbgUM6
Y+/j26F2h84KhgSNc1q5X/e7Iw+wk5KToG4udZultkWGc54wKuEjP1Ck09ymk7Mus8G6UCFfi8St
mZKOdOLI8XOubvphIOHAvI12OIIH6wOI/nsGM0FB5qHTH5Op/o25Ydopky1WB8AOS/HQW1W6VvN3
kTjBY0KeB8NsM1vrwnmBMJ/gqEVrqpJMWmg7F3LmH+hxdRHAG7DbiFO1g86xeZv1yINMcsAx7XEG
oVtEjhy4JtWzc/38B3YrcbSZg+yJd2KGqiYtjUdwoRWOqzEfpg/W5PfAZ6KZazNZcDkpNnpfuJvZ
i/mtjUUddd8H0E+/KKOx2nbwhlJ0U5C4Fsm7asKo5o3h5PSEa9QDY3VY6G5t1E8iMd8wkmfHZpbm
cRgxrEVRUz6qlgxCMUn1Pl0tcHJflo3KSiv9+KVnirhLa6cHgbBoO4oRo6vX9K9FABg+sDkF9o28
RQ5RlXw3zTX0YxJyMglDKfOqLYqgZu1ofUWEOWBOAmER6GE5garX+eP0kZLPuXwzK5ZnRoWdT3Bm
ExPuafTHJu+nr8iMfwZpUFysMru3jf92hp22p6nmhpIoVjxbHLhn2N+vCMMOcuzjKwwrZP9McNf1
WIp3IJ6AK3H97EcPUi+OKFRduo0PBD6T38ykqWcp+33lHyNNiltmj/CxSzz5Qd3OqH3wW/1z/KUR
sNN0o9/PDho4qg8mg369Kou0fS0Lc2Okhjjh8yhuVc7x/F7DTcXMl8hos7QCuXcnW2zCJvteEXgL
B1ArbrZr8a0lLYWir5Ev3FCNe6AFnh14EhQktCrUjWSnldyMVklMGgaI17ZoCEhnMAPGgxZGJIdf
0gIHoXqBQnc/ZMopCIXAXO7QDa416AWXxkDGG5ldv3NclB7qZdUaNmKodNUmlPZqKDvnlfe05NGr
czg6H8ySpvGg9vk5g+PM0BTdAid3g6CIfNHJtnExblh1IY4hHSE8ot+1soPkIB0SqZsovdiLnq+w
m+5gzIz0Nka0UaK6QTodfoHKujTTiDDAnsZbYgqigMovLdCqg1xWHRiD3lUJgeNlOdI6GIj4O7+r
94MLvKEaxi26QRfLwOL65yyQr0vfOVkFyiT1gZIk1uBRrg82cpx/KuwpejEj0Nhxjp9TxpN2nZIW
IVJLWujV80YPLlPDyQHe/laQrHZR83M1TpfV1K49zhpgNhlVNj7QaaSM/dEUNgZEJ3fAdBkguZYf
XY0H1Uqaec27Xnqvbpw0F73oYoYbFUbzYGx3leuOz9WkC3LFIvE5OtY/z+7vjXa8i03TAbQ7T+eS
ospLAxxmCEaYKH1x00cboJfeeRgRz0R69HEv7MaqbJbst3ETs1VcyELot0nM/KFZxhI+GS37lMVu
PUL+pNu2aNuqoLDWqmPh99FMURNHqPDCd3Ki8m89mnzPLvwPXCsAWBwwyEPdWFeH1L+VIYvoZZFD
Q5MT3+H5xI+MSfS3CN8wWkgTieMoX/0sxaMugMLQYDy3AWM6QNmrsCLcK1iABH1chye+v71Gk/6q
0YQAjNGCaBGIFv97EIn/z8sIfc4OyYO50ekrE6JGJFLvwcBTG4rRheOWhmG5DrCfbWUGKQu/+ewd
vAitpDLM+IA4WQQ8cLu1+4xfti70FzW3SCNM96hHNp0BGXbJTLw2VefpG3rcSxi5jdHL6uKX2YyC
1d0U35hoKMeJ5lpqAagt/BeEvwNd14SCqgiwNQ61112hlo9eau21nNS1vOyXUQAMv73EI7SeFqHZ
IIPgzu2o6voFwz1ha0JyyF6YA5w9sudiRGyExCGYB7CctLbUQ7OYhyfTxS6wuHHp10rcuG20vbeG
qGFPYM0phMfUwbFiIbNVL32nmQ5vVoJSU8nVkaStpA2q436W8OKh3vscW/mWhuosu/IrkO5VbcF9
H/xAPO4cW45FWDuzHZ8rusIxHlAbEHOkCiNVD6lnXsG+Pox+v7KadtWanz6d/a+AVtZ20jrn2OkF
eS4JaEESV+odNw29ngAI24zPEcEuxJNpeFcbrrqQvdgrtmTIJKuMEElmmqb9XfgcStP5abDMM6eN
4lVMs3dxvOKnW7fxlZl4vJW+AzPSansA0Pma0VFESGTPolQtKJuQMNoahZTDIHm5z0vR/NA0n5bV
8qr2JYr4PO12HShP7PwhB5fFPc5atq2Ec1TKB+YlyZtFs2odaXC7Gx9dJSeI80xCzL0zlPMKu60J
y+9wh4XQAXTJ7iDNx69JYlnarpnr+w9t91v1CNVD5UTXlMQ1NIWiOFZ6Is5pP9cgMvrvqmgMXKs5
i8H5GXITru8lKOsvQ2qcKWsCmd0H2v9bkhEXH2lUga3gBlPP/j6Y2MVJRsLapJWTdWuhh63JBPR3
ySIMbgwG9jhwR5pd/5aVztya36yZU/D4ZwjL6UmDG3NIfJ3UpaZ81/sedijn44vlAICZC6M6t4n3
bah785QXRLeHJqcbpL+fmI44ZerGrzimI540jCksgsiOHtHxzziqjtpC58S+TQqHTGjBAWFYRdnM
F7JMWyKdFqxy7bgeiDWmBfpzP1XVzQ/stXpV0Gm6hIYpDmrdcUva4LYEqIQv+YEPfD9LYR5VE2q0
6n9oAepld7pfGwYaN2UXlQQsbNqJDtQ4cStv+6DLN5HvYBxNYkkGsyY+CXewNwE747EviCSOAsw7
930GNfzb37M+ET+VXCW2/NUjNdvXFoa0wox+y8XZqh7idNRPagCJ1R5pEgTNtNa+jXkf7zoTGGzr
jNvBaPwnHVEwXRGR/yNcrnRtpQVu8CnshFZPIsLPwdOPRtWAw2uSSw0t/ls3fr9P73RECNXstn8a
4ON6QNtaE0K7EsmDXNmY3McmeVOFHKTx+OCRybSSgxvg2M8OtY1gVdK6gmEBy60o1qpzx+pJg2oJ
1eaMHgyszZ1OUGBZRKAUUnaxosu3+oCGchndO8spQ5FU5hFu4GyDPWgztIaRnSFJUHeb9Le2EXwm
2SDg9A7GdhzrcT+gPbtGYRFciZpmUgnuyZOmxHBTR+ccIQiHcvQokVkMR+XWYNEk48Si8WBRggRD
8VEPwvrmSXHUItN9TzzvEoWW8ws786VsOnKZTG/TR2m9GYt3qNMbGx/ZVV9+ptgDseJkPkOn5WWm
94vmaaOGkkHbIuXDXnnxtbmFO5FPR/rvjnSrb7XFhK8ZuptJIhm+Mde/N2XaDNVRYtBVQ7YKReff
+bTqjqshFT3hbRzrR2K5BChxA4yAFoj9/QzhmlxpCenqB2maFuq3xZbNkWelTK7EW5gkr/DJFjHC
+H8GE7Qt8M9l5a23g3obO2Rt3i/5qpr3KEfh+CwitMSxyge3Zi49BcQsLu1f9mB+3QrT0lA/QhAE
pUMc3EOui/bgLYri4hxZHnzlRVjsZho7aIJRJlzUIQ7Z8qSWTHS088E3t8BIKTlrE/1tL5nfzBYE
1jgAckfCkuw5DkM3GAEU22btXoy6PRm0nw5KrvxXvZxJnb6MbydsklYa8VmH/ub+0WjDgMjaS8mU
j4fuHIjW2N3LIHcCk8JUKj9UzhKQNE4lLrqg1V4oZZr1/5vlkpxNGh9NFnTF0dkcDftRPUhnQvFt
wGxXL3u8XYXrisukSCRUeeRppN57OAvszi3i0UNp34Ru2vu/DQn1TGCRWxkTmjLV6VUzA50TkBz5
/yk55sjZZnuv+DRXT9d//16ewboIveKorpU440dvDCJgajA6TYjs27ay7FVq7qZNqDEbNnlodzTH
dTpx7+pZ1vY1nkICjIbFED7pBkpHz7Ju6sHqQbXmZRg6H4mRRxstd3Omh+IdnzqoG9tI40uftPFl
yOw/OUgsY9Plen3W8TWsA+qtJzIsrVc19vAl+hyWkrP082pXOaV5TtslooF+HK0S892J4/ZbliUc
WcbEfM2a8bVbNIi0ofptFg0cYwihj9e+BoyvaiJ59mUc+Osi8yGQ+whvDRE9L37wB8Z/xWtaPpcN
6PXSDPuPwUIpOkHeuj9T79Gp7VfD8t79mZ5tBgN8MWzXlPTYy32KiqiVqE06ZByi05BjiNkTfJ+E
17p37BW5ZWSYa1F3aUb/tYH0c2zN2IA0/q/TVj1zCGqlrAQoa5K+FMVd/9IQjnpzEnl/5VqlXHNS
miZkLux1iD8y8KSqc1g32MYnEwmOOgLJlvuGEUq4UdepPVWUncvfuVTGWGo5MnXtIUglOMwWhRDC
8d9665VvDapqzkjdxDR0+m2UEu7W4h7vQpgc7UxlL3uMj/A8UlpBs9iIbH6fA/TsCOTEsx4jj4hT
Yko9uh1MXVFKMxWOdvWIus2zIuZnyxLhNdZXqy4Pdn1wcTOk4lXSRg1OBKq2mhQCq2EgqCSAaYRg
Se3jjWWXpxJ0P2TeuSoOGO+w0rIF2wByjpZduN4di4LlCzaKZX60gyOYnS90bkiU/MWJcoYl6WD6
o3W6fyxRx6SACnjaFRI2odFKczdHtvRXqWM7D7X4iR8oYRLTJDexPGsCgiXcYuVEhrlTI5wJSMxq
0cFdLCO0Nm2K4OKPrHvkj44kPnU52KJ3JIxG10tu5RnWder1+7wgP7ZJQPL/pcrV2ujht8BpSN4m
U4/o2C85w/WUZucS2SqN446fqpl/MHelo1TH40dGNEI8psf7CnAnM5g4yClqoZ4Z2Lx3SQcAkynf
N7awaVOJVnvoR8PZZ56/ZZtceFsoZdVDkeIXaeC4H+36o6k48dlLs8uPXPKD1RGROoeTSSwI4a6m
r4XDVxNJuM4nv9iY/00a4iyu1nMWe3shTYyx0rEhd8uRyU33LbaMTy31xps7uL9Yw1b88fjCsZDh
XEwoTEN0S6RF44sezfaJcIpnQd/i3Hv9kxrGyiVPSj3L5J7ZAM4o7Oa9ryPyi7WzmlUnkxOvU9KK
7t0MclgPVTo48FCAMQ1lQ8ExzPDUMwk1jJnxos4yra69qlcB2YJooxcVE6ZPaz0EZQkbzKN8XU58
ZesTXhFNO+ayt2HyxGdiRy7ZSQQnOTbrpNI8R0YPE4mYuazISC9RwxbfC4KLafkXYDDVl6vbZPNE
oKelbYJbp795jBY4pqvX76aLjfpOWUy1L9W5a+jpg7XS1qrQNicnvVUd/Yaheyi7uPklzOZBZ8D2
YfgIdP10rSaVQs/EQTLVY5+lHzymxrgJF7V+6iX2yiitq7QiWjO2nQpAtGbzaBX+YfQdjnxR+uuu
PAHDBXMgbU53uX0gf3akbz6M9THRtPjyl7UGFme4cAsF+2AeX6hzG6L5CFWvnIrhUmPgszOjiOIU
Us1keOSN89bf9zPzMiWB3NEsGreOScStRtt84yOh/CVaPTsy4R0ORpq/V9HsPickDW3NLkf6Rf0Q
crtR2jZm6H/Sc4W72yf+Jz5e5F815emUvjTZMO+NFriuyXAbyIx/rGYUB0aqnxnmg5rvxvZZdYJT
OGDMn9YJ853r7IMSSDyKX83lSxA5taFnLPB4b3wrY8g3CxKlM0TPPBcOKAaHCPdZO7/0fMm32HC3
hDbML3HIW2IRAUUz5nPAQDXbbZ1cItbzw/88G0ZSBAaxkMbaWGfciKeqw4x+TmPCinOXRluj995l
KdEb6XZ/mPbuaSWSAofVcGePHp5KUH7vuon0RuKB+DkE/s5KE+3LK9MJIg5XczDRT+4qDlVTB5jF
NVz7NGBlWqF0ko+doztrOVSkr6ux8qzbGBEXpU5r0AGKw8w5qJZBPHqvAvXeujfr7jg77nD1AMkN
rf/DKunrcd/ZURBuMpjZ57iGQys0HHgyRGGvF28kLXw0g/fg9+NPdX7oKvKti3Ja5IQUvYgsFgZ3
zXCV2+8hn+CR/7dsdS4XF2kVcu0bJGO0aShemrpv1qmGfl1Drq4Gf/gjiuPg/XCw1RJZYtqnSNIF
9szSAf7pWuBmQFGo4WXBLs/A5YyB/Nmn4LpLUqBkOWi2236vxTCnRCD0TTQM8tOmZmEo8U338/qs
lkw0Simxan6/jb8HHjpu1cTPQKhsRYwYFp8RsxJbuxIGH2briebArk9bubEQ8D8bttWiW6+Mb+XU
IRVHegw/TkQm6eHpaD/aNU3rsneyVTbkmA7oP2PQoIlV5y9cEs4Rb3BzmzYkzATAG8BZ57j9mZcG
e2Dhd25jFMFV4E79qKfMwqSdYE1iW0Vm178N1mzd/M6CplFl2Hf4b+5VLylzpBTyq6mXnS/7E5Kz
s2YnIUZ491Mtn6ptYS0pSVLuZyDfGPCgdYaSc4Jlm2LXEjm4sm33mE2CIAojoAe4tP9UQet4nA47
mkn/x9V5LbetRFn0i1CFHF7BHERKlGRbfkFZli9yzvj6Wd3wjKvm4bJI+jqIBLpPn7P32nJelmva
1+SV1r4P3JtUEMfl/AOjh/MSxXhzBVxhmDvOH9G8zuehrCKyybv3Pg1FfzvW1s9+aLS/RWg8wDcO
8+l7eZXXBSD1e+U6xdbBlv2mK80jCoc/aWIJiCS1GMVQB+Yh/00ruJ9+LvkIEvi/fAz2nd07rOXl
rYlICKLD43ttCo6h12pI8GJR7T37ddTLF0vWYRAWiFGKxKoP+yUughvT2RhPgYFRJnbSQ2YqR/d1
cVIFMPvUfk31iKWl05jZlqmRgoxS3q2hf4szPTi5XQ8MzEpgZss6w0w5U3PWQPdOXYMqWHuSD1rf
BnSBM8JD03D5qvjznszMGU9RH37N/WyRYMfx2wjn/Dfoc6vJiTuImaBoODKAkYYIkN28ODaG/gcx
U3/79758ibn3vVBSYCJCOiUfzHT5Npemsr4V2J2xqTryqcKxyEi0LrK9GXZ0yUfFig/AAFD90/GM
nBKIOwWHHLFFv4i9P+exSy9LVn5U9dbVTC0apZAZw/KHQQLYQfTbRtvqQJmbgivHsxEcxIniE7M1
5jMCMdDINN2AqzWGTFH0n3qectmUWnjU5/nHeu6Vm3ZpGuU2DOfvpe7Un2Q8yqJHq0ziI5YZBro4
1LcRcA27BehFdoi+5/LrVpP+v8NbkjjBvm2Lp3qZqotdOBcM6qehBwKpKTSJ4AUwRRsUohdHlnks
d/Q4mjort14VPVD3N0+qaLybaLa0lMbJ4IYGy4xOPkBhf3Xp9MHegV3Gg60rbzrVipcnjVwXKMxo
4KQfFlpWiiaPr15o3z3ATan3X8v4TUx1uocH+QRFenQ03EQRITPJm1LHz2rUTNjaWqQDqjJfB1I7
fVlxDAPaW1BxdKh6ql78YfmJcVu5odut7QtdU7e2R/tpqak91FmxDomTz1ekWFsbbsINBck3TpqI
ZUMRlMnhF+EUto4jpLZ6o9qUxX1rfZj1OIplnkgJR6V9Lh2M6qh3t1LFxN5ppIezsL0iEGcsVuV0
KQVWwcX67HO8/4FaFCP+cJ/JfiKODIwsODx3R4DO9FoO3jpYw6hwSgjoPOE9j7dQ7WyhaCmhi6CU
XUwFw/XMRMTywttA6/Bk1A176+hoR3zl4XGV+9K0OvYzuXpyi4oXToEaUNZjBksXZmqaPfpieTF6
HaNfhqkvKfS7Tnf8wqgYX4pFoliq2Z9trMc46Ni55CBuDFT90pnZZWzM3apoGis6OENsTbdCa+xt
YKOOrYjnkAVe3Lib2p66b0GWnfWocg7eWM1bWaBz/tyMBhZ0rq8vV5ueisJYvmj7lp9taPzXMXi7
yCkGkg7jXE126StEg/ltPP72esG40auXmnb9kxQcBmCbkVN003OikeQuBwBTAZhIQzC5NQ3YqlFX
HgOuQGl+cTF+nGETQO8w7BE8d2LsQ/GsULmHpWQ8Q2O76T3HO05WFr8UNp0scWhC2f0mWUkN44vC
KrILeDnLV9PYJNjJyk5xY1bHrHKI/WmIUl0bNJQZm1IzCcAp1Xwv99w5QbGNh8eEEBCqLEiJvVVb
vKdujHAgzIFlEl79zN4T4c9Wh7P0Y6FyRGcWQ5E3XecAxzj6HBJ1QfU+toc5GFj8Hb3/w5pwd6oS
sVhUFLtcgcT5bxFAeorsZVmCbYmZZ+eSjHGMDUjxWBLmnzO9N9PCc4Q2Q9+lXK1PhddUvjXQ8uY6
TU7qYHR+gLjtqGMvYqYkMLgj4vKa4pnaPOJUAWBIyudKO2wvqxB2RjPfd4SP0TwyHy1HEE6I3c9l
Zk3YqAHS8wbC/4GrlTONEtH4QLlzzUQAYERu3NWuMyYYE1ld4pURwKqyHdLtMRM9l0Ybfc7d4PpY
ybqzVy5PqzM9zH8CusBPS6bRX2l2k+r3vCGLcHLms54SAmdIwZQyTvWrkhg6arymf17RurJ3oSEq
b/AyH4wh72nqa9krdu6XstDIXmr0197sKIaEdWIEspwIng3nFZU7t+RnkS/Fg3zWg6naxQoau6jQ
0helMFyfnyD5yrtPva2jC5sHgoqqoZOTBenVafoG+4ZQdBGP881CL7yLDTVcP16jCDfrp1t7wXQL
g1s9MJ5IymoEHI5QRRsm1Ipl8l5EKrgMiDdaOKApEeMISZxEc0jxGZJFJAz7TcT4Oa4mZ9VCMgsu
z0PR/ZDfpabVIgwa4aPvcP8fQ3ZnPA+cqRZ3scdtguCbyw0nNPviZn3PRI/YIEW520A0JCA+O9Fm
DfZDVUVvY2bk/hwkf8jIi9+GXqX7rCLc39Vh9HM9/hHhG+z4s45mmWr4j5gRD+GIo0eerhT7irUF
xOZILI8zcKdvErU+VB1pe62lBxfaMMUb0FWi1QMsiEWcXKOeDDMd6y7DlHq+EMNwR0+1MIUCh/3X
Vd0T0bpUnnGmXYHH2KS973bpXx1xqqWHVsw2Q5xqW4v4r41sl609M+hcAEAYI+t4CHslzP2uSTqC
BnlQkjy4IuI72kJrJt9akuULKIKGNCu9y+2MaWvyLF9lkGTXsRsqn3Gda1ZhyOBZRGBIo0ddMg0t
srnkNsA6aPV0U5M2UB9ynKTa4R8jUuJjE5T2LctDHcMXP2huD6+eg9hcH765qeHdpDaWJcG7Z8P4
vapw22Ly9fxVz0b3yLq2yjUIqmUVVP9tyXtLfylRS9CjXLLfXaUdGH1lT8oU9NdhsB4T6Sp/TCg5
QTe8cYcjk6iHD8hFxWEZIXRFaXFQmolNgW/X10c9fZkreyZLyz7K7VU+jHGCoqbC9ZmWv+ZOa3xZ
RiA4QnUp9dQJV5kUpaoZdnjydt1x03Ro76Tcge+Q+Smlnx/FGhQx0eSUD/JL1DR6gJWq1eTF4ace
Yg3gjOQoZD2aOAnUlQ/65GFHT8qP0UxhrgppjYOIglCLmYIA84Wi5lidkhjuvxLH+6mgOyQNu1Dq
yDmRR3FHTeotPbo4nc/rpI0WMXExyKxLiECrECTqMrzDgOY5VQn0tsCSyweHeCso5rQDh6r7LxSk
nyRKFBLa5nnvCdJPuXS/I2NrlVaLswPxvgXQeOewF4Jcc6OdW9MRyjtwHjAT+Yc2nnONLbLnuqrg
KB+m8efSLu/1IUzb7FfZt78ZQlS/lqC69d4fqS0Zuzi7mHksQIOedk2ckPOM4mEiXgU+1VxsDTwq
l1DJrSflXUoU5IOUtBB4irjVIfquBK+7TebQfaFZj9WYnG8sYeztqKJfiapc2ClmbvfSu5RTFpNy
rV7JVjG/1Vn4e7TDuxG73VWljX2Kl+lLys3leS0iLs3X0TKcpGikNUobU00/bBtY9VK/hGAhOCRA
lfzYCZPPkKBZJL0CYgNnrM6QRlj9NrVJsjSU5TomqfEcDuqCESf/jVLRupRh/iRdHUv+kA3klLGe
GnxncZ0PbWeqV81hV6yMvFj7mFpAUk1q0ROX/QEPzQzyAVqvVKqgqFh7W0g/W1ntG2mlHsoD7fz5
VdcdcGix8+jz4dhXXvjQai04j32UQ0Mq453hzQ0XFxEg+cgpLpzHX4j9wcwo9a8pDS/JWINWEBP7
crY04iCp8GXRVNCt9VHRd4iniItadWV65T7kXMY0Md5ACGI4a1W+htr7GvZLhhdcKHJanBVFaprX
ik7JwU1qnCpykBKq3UXvBnq8YDLIiMriYzHW9oaWkUZc2WSdp4U8MswOwAZylq16RniPgk4EAc3J
y8KQDad365xaEbRRe5jbffk0FEEz+WDSycmJJ/LVPPlkY6HXQ2xRE5AqxNKgfDPNnqP7SG9Rvoxd
PmGHKEVb1OJUDGjHr/IHROj0lQVzshtQe63WO1PQ5daOKNnVw3a0iLly1PkeBKb4iaIkIAwZ6Jis
LTINOPVco+2DQubm2jVUWhCQemTs0fCmO1mPdkSlBqCLfI/2+lFejuVEs2X9Wxan0XYuebmiQ50o
afCiLUigbdv+nZMh8RIpSyusG96WpD1vN7TpwuduoPerq/uclVhlzOUYI/46tp5agvUj8CrUUZx5
Ay5C+eCii12f/XvPEb+ajpgyKkhS23+/AL7qSE7jpZvmEq+A/RildiDOqAPES7keA8U0CKK1WRyx
zt+A9pUufnKW+sY1fg1GoTw0uFF+oakMG638GbIUCNCcWkWxLWrVCf9xKTJ/ikRFiBHX74s4vyJW
UgV+FKG+eKlxWGjcpKGbW890lAndgR66CXvSFPSl+k05Pu7DvE2/oZRLgSKmQAdKXWGwBVJ83o9H
e27qr1RoXDR0ND76zT2kOOtHocNPlE0dp8+b/ZIhUqlmE0UtlcUx6rrlPcNN+3voOlopgYe1FaNT
EmntYxlihsqg0c86yvhNpDNW98hAwJBlo4ikuHqqp7PsFAKn1q9lbn+T7cygbb/KwHFEGhXTs2oI
nkuXrWxoOFmYU+Oc8jknxIj+XeSGQB4Wa3qGDFmf2zjNfMWAQk8r5iXN+XjB35y0TvcZqg0flgoy
O5ibAeUsgDu5glAwGtcArdBLD0/Rb/rO5SDNGFQuTV3JqCpLo8e/GU81suWMSjrtQzudnqwIxc+g
p6ugSSSo3FUopGY39ciWvemw9M577Sr9YbX94XF/GhDw3kezumRVE7zKB/A6D6TH0U2+UmAJgJsE
hNR5ifJag1v5q+q0k6T3tc5xXiqs70rmVR85Hpu/92IJNrQlrqtmmwpHtI9cOgp5SWLfaRhAJi4o
Lg1g3jbD2/dzqkE2doRa572z/3+4haZDiLmKx8Aq/EzAe73pBAG3pjr/XZVyUl7/6RnkMzoBdeld
LYuYFTWBXB/2cfPaajD2mhlRTlPr9WviYUWuPOVNdU33kcOSFHq4uibD0cREs7aFEXy2+4HqdEsA
mSDKdtphiZPj0urez1ABi8hxu/ArvRkBfgpHZxPHy76p0SQQV4i9Wq0djNyqdsyLoufEFBQMtIvo
4PXedHNpUKL+jqmzhFdsKUTUFjlYmTl2ix9zL/pG02aHIkJwm1MbIxASdiNadyNai2j2QUNXd6Qs
1JTAjSXweHKYAvctji+UpmWxmX+bVTM/smB6EFzzugrZetKAq3p8AHAgIm1kRE0i88Om0fWidPSu
1t58anakTAdWd1HD4puuuHRWLKfY5CN6NycPzV3EefEFNnIIiUwhhNXtcjK0+PuukdP8suamOMhX
qqfSwckzOrDy9UBw4raHlrmhRzdf5S+b2MotIYufr87iWIeY2WaS58cqNo/DciIiEry05unufgma
dCvL5r5VtlFh7UF7w9XS53AbgZc9pR5RT7NxdwbGHpx4s/rS43mTp2M57f73IN8boSOA5m4e8v1S
TAraalHOesu5K+sZsdTukO5ak0mAH/U2tn4P2un6Ok/G31Ob/hcUpLWtFRH/yjfb6fVzVNrNuajr
6EqyB+eZvjJxiBvxtjX6byx3+qtlpz8b/Gd+jm3uKgX5hoGyPvlf4qAV0cWyFwC2whKrW+5XqS8k
dDPE2EaBAWGXIvFtLU6Hiqt0CeyDaucAv3Fln43AaG8Z5pAtUKKIeCa1J2MxtLYLstZL3GcE76Zk
oa6Nj1BpOLDrqe2zlf/uveFjrrN0ZxmBB7C2u4VEeb06S+weRpWMAUKAz6Gm2d8J8jglZm48jeBY
/hlZVAWu9JQ/RpHlsTDS47/qxsgRH4qsKYIEK6uLYcoSRk9PAUWqa8gxpK4oJIxuio2NmVWEdLnO
d7ZMZWUK/tPnID5mm+iXHBmDuGucnrQVM4Tvajv1FzQ4yh9TWfSNBBat/08H0hAzWbUba5DYDBSM
74YT4bMInX3nGsY9q69QH3wY7gnFMclqnT8YVX9dn6owKX3tFLqcuFYFgG7nAd+rmPSquMHlvDUY
FOdMOwZELA1Ex1C8vefSyZEhKR40vWObxvb60haZKbBscXxj1d05efKRdWgjDwYknqOERiJopacu
c1ys2nh1lVm5TtAaHvAfPhtpfBCp5tgZTs40bFYRKjkJC/G+iPAYM6B+ItCt2icq5yFGq1Qp3RRt
pMlMN0I8Q/JpUinbnnCv2zyAHgdvDsRUiouDn2vDqmmIEoH5cw+mAYCOGZYPpG3ljZ7hSb5axFtJ
yNUWBuWltIY/EXtwZ9LyEye7yqkyv9YmnX+OzbSyIgslHyILyhZ+DUJN5EPgYh0nxsra/XuPnnRK
OgXekMG1ym2PQOzY0iPYreewOmSqOFpINWsN9FSZ/pSOvrHO7E3rgO8uEAo9FfmCowFJ8XuB+COx
o+dJu6+7KDqRQ6qn022ZeqbudZ7d0gTgPB/TWZs7d18sS362UPudDBKfpY8WWQT5jADmoZ2ItXlO
lPhAQDaTUtNz756BADPyQi5M4WctMvgjnhWYZ3OxWKbVliaA0LtGobJsrZQAOK6MLzMgi0ReRUh/
Llnf2rsymMihFZ5hrRQZ3HbW43ZOkf0WunfWNQ5oZuO1ZLam6k7gUWmNaeiSxLNyMa9JXmm7rIKa
QW9af0b8C5YQWKM/M5v9iIv8OXemg7yvynjWUSILdZ0acFJA5sF2CRcmUcY3w87Vlzik98SlvGjp
TwIpnW0022DojS8pqEbEte9rTHiVERrw0QRhYTLH58TBciKB3J6HUTdRrlmL83m9R/kyel9W+gEx
1Bd7Jgu7nnKSs+nFDlYcfyZThwo03ZNLcQ+BgBxWeX6TYSorxtvkNt4Tg/zyBqj2BvizfFZoeO/+
PVPGDgG9CcFqlbV4OnNar68JAa8M9TDZZItKUVeto+NdF6gsExn0dmRd3d6Bc+kZ9nnm1PRsoUtj
ImM9Eq/snmkJd88BoJBTxlrnOxR7UtHhAO86ordxdkXZTWuxR0MTjPDixcS8qET0WtYX+Dh2nLEP
nnujfFOS2uJAn8/HUl1+ADao9zVCLRJ0i3DnBiwpigaEQprCgjZHGOdBTqnyYh9mOOLJ7Lt5S/I9
HGPlBWNzfogqdb4ZGrRhLASfDrZXH4EzFytODfySLGcDFuY5elbr9IuNCqGCNVtvINfHDc3fDIa2
Yr2NvvHLLot3OZS3VLc7sFYGh65uWSnhix9zpkj7tcODDJ3ZTeYd4W1OH1psvrZ2VaXkqqJPqWMa
g+jf02IhT0mblB2Uw+kCtBquz9Le8/AnzZjmICcKnv6KXww6ms65Q7Z3HRJjOnNgqtYMxlNDvUKO
K7fnRUcOUP892oRO+F/h5vm9xOhnjxoBhxi88EybY7yaRFxuUa8J93nvWU8daISXyoQ2CQP427qc
xCEJJ8JGIS/qsUY0wNCqPtYuAYUoVg1+ezReiC3JN6nIMBg5XpGlPD8qQ2FWIiaQGpPxc8dnSJgM
p3GGENnBs9sUP4zXXeKxRt4wOLTSFxhNXADJYYT2iA6UWOVIBNpzsIoU8qD75jmMlQ9XKG4KBmN7
ZwmrY5rknKzHZbjII1j9WYEh23hiJWbdsV6VFNmK1pgeuSc1Wc6LzrzS7puNnmGYaculx+yb4Tl2
u7F9YtTcQikqaB0YJ/lCvs1pUNvXA5A/R/Q95Mhe0xTkt9iE5VuxUb9MCwanifSIUxdAibCtS1HA
nrQrlLOjUAD+e9ABlfmM3vKDaQo5D9SKk2zZ5WDB9m09GpuQUAkfaRj5ZUEV3CnL+mvU5XvG4hrZ
pLq1tQISQ1XRAEtF/kQHThXhKiiBYSHklESs/ao2NjVEULP7U7Xj8bju1uT2YM4N7lakQjrknLyV
fzsxOWgN5F0lW0SKhepNYgwKnWCfups1WKDlW9nXY8jnS2Kz9IX+NUY0SbjR7MWk3A+BuHpEjHLG
wKE1GKr9v1gaEwwEDhgdM7v1VpQss/LiorUlyMIIG4lNmjes0tmLObkPuhXKm6gtKUn9SjBsiBOt
6KfysyvDVN3ls3pBeGSOhy7VmtXbIw0+HeQO2Nr1jxX7SlGeUPRX8w89RVNGy2MPYlB7DiFc+PzO
+XeEEXPt0/Ol1FP0Wi29sicJ08cavigG9y8zndcwHCinpyvmh+mlC7UAa/XCNV+K0GzikORH5rlk
3kkYBzNpMh3hosD5HMLDJLygDp6WE6sC5dIc5L7gTZxVivcha5XbWm1MtBcnfBZDR9CnFOPJBw0+
/R4eFm6YVrXPvaKBApjt6KNuKsQAtfdXZJ63UXPPM3Xeopd0drSKT2iGYfT1wA+AA2QcXRQCT8Rb
jhf3zBvEME6ZjOG5zLk5UODGJ5BD0Edos1cRycn0sZ5k5z2ygB+sl1es2LMAFRfbZVJtUlihGNCq
ArPg0dp+ItXZUNoHRX5ztu3hv7UXpimmt8+u0GpUH+QpnNegT/5YRaP7XeeaN1yQ5s0IKmLbJmIR
pcnRMbPPVOsSdJ9jwNF//NQgAz8KIlJCHyvOjESW/nFRk8WgxQuMmxLBvdbjR5IuNkMZ/hqCGaHB
vzK8v/ypYGB7AQK1kd1bglGpxpDWHiQTbrZtj/ZcUdKLZcUGHxwjNBuKg5yVU28BtZR3jELdtP4J
qYh7GmqGNi4eZc4uuvusKeAXpXpH8m9hPL5HonuvkoOyslPyBmng5BKy1gzzW204gpCYuqTCyXOC
0OjOi4EqSk71Z9r2t2ShfBshAJele5fzE7tBchrbCUIIMVOJneFRcPi6aJ2rH2rP1H3ejrcJ5Xq6
T8j43eSe9mbUVvDUGX3+Rrgi4HFvfAzw0nCbMMOXMq6FYxapQctzm3QUl20+HQN1Tm5haj7kcqi7
uCrokoC7ETVOr6hklpK3uw04oD+RGthzz71Q+zn7qLK1S4ZD50KXALOK/PTwKB11EaPkcWhggdCg
oFb6xVXqykcy2IhoOyb95fhragmE53Z5li3iFjAwrkwANLWySyerxGrQ1OdYG6iriWcgIGkAFei2
xmMKsxHp1/DkRDh9A1PHVD3mGFhWlalXTneiApRQc571AOFET6j7OU5KaOFDdlMd+D2NbizMoKdy
qyj/KQi/iIGzPtcVo4OSJL71dN/1VXjlvHmcQzM8jRaDMJmiQaD4sCq4UqFS4RM21/jlQPndM9t/
bxrnCdlz/xK6i/pee98C+kin9fsn6js4rG3dYcyOct3VAHVeiEaOto3j2Fu59sqA76EaL7IRZONb
9Yfxo9SzaO/Fdnte1BAOCbi+jULT/wH5CBRKXjhb+dKbSGdnZF7zWSYArMV3KY+NcEnmQ05R9JRt
KvyzH+iF41OFBmdnBUb+qi4LGB1PJ8DDcrdy0IAR+ISCGrtxVcBtggy/sYUzu1nM6SQZZ9qiAvJJ
m7d+sqFqTAzxYrf5vtSa8TRTBSEFvVnoQA6QlCdfvpQPigl8L0EMoWfzfHLAXR2i2p33YHhBaNRz
7peVlnzZHAfDuRs/VNKPmGLci5kY6UkUqoN4cOxkOuvV8D0WBexSRMF1wL9h/Z9hSvqnTCdmVomo
Ma6K7IXhxS/Z7tOWToDbvStNQvtYqKNzjBkT7ouS3O9mxlkSO8vDMSr2GbAk0mFkV8491jjjLh7H
YNlbV82J6E6573UpPU57hvvZ1ewSUD788IM+q2f7dqTGIn8F1h/Kyu/5BK6shpy912ME+YSChqZt
3kr6GfuWjrVQMlebuFGuJf3xr74vX6fIAzJWxdD/TSJuch0OVYznIA6K6tZFIS0tw7Wvnq4HDwiY
D5Kj8t/aUn6Pt+ssn9AYHJnlh4d0/gXlnnHTY3v2K5H7tqjWsAGT8zMJ53orp/Sugn2+M8JH13Lh
ZdryC1NhtZ0il6DWKdO365asa3Gwk5PJdCChoo/RdYk5pTcb0x16rN+QxLOphaOOfPD81MmX4fTd
iOgSz2J9ygAgY4HtlUNoJjCvveYkrb8pPl+/zr3lpizVjgzkj7zEJUpa0M8F5XPcxQ+1H+4Aa3Rk
fhQeNmNbEUIVPuUt00YSt9u9DFYYjJRU8jAHNuURTMOsRLtEfVIdHbO8DHaon8waH6ygftUZkCdS
WfSzNS++bZvGf2nSvEiNLJwQuJaF450KxwbllenqHWM2OXPYSFPW2qOMeikagOddVKh75MWabxCI
6mtSO0Bye3UonZBMxKpmu5+XXdMO9n6Mja2sk2uTBjXIcgv1Ep0ycLjvHrQN31bymulOT2USIsEC
WAVXLLRmsvJSWv8W71t0Me1Ga17GFpJOayUQdMBnb8m66k4GlXqSpmhDcprBpUWr3VPyF89QSO0y
XEa/akRKo0PWnS601dMwEPsuXs5BkBIARrFD66FpTk1SllsrthHIu29NnNFF1NDkieRWpXfRTVRB
xMDEiT5tAj2qABhw39Exl25hiyihTYn3XzhBDTMoH+SAop0PAVxqhLB9zyimj2pA/wghWPjdjqgk
BaMzbOGOFjOZWZMNphRubHJMTQs/D8RIZTOUvcY+xZm5iruTuPrLJGXqMxvaLVMawupCjPFJOHp7
SMrdflaqr1Ezb8FA8hE8DaxAAeRLX3PIhikcTAn5MFF69VDamtem7dztOmtcgYs4rDLk3FNxBmEz
702neiijGfMvWhJ6z1G3SWfyPmz+wVsTY8huqKeFuxDViEeo7HbdbhytqN7dJrgWFvMiO1ugUghg
K2bzyDeXVPmI8nKfLKbzBlxoOgUTIrje5BrQXJ2Y3US0IZPXpneME/6tQyv0va4ZgLIsjWhbq5wP
aOCQD4Wo5ynCu3sOw/yHxA1NBf9H4xRkoQpZSD1bdAMmFjKWoavaQBAZKDpWGnLmdOm+8DwSMm0V
+d74HlimmLX19R3LSf4zBX8hR7SRmcx7STJUGYgBM0OWb3sVrXg9xl2iVf3Gs/nzBRcHq5u/kIXi
FdDJ5Hy6rZvhnGemOMBMzbkcqmRf1Au9/TJHwotO2kbu9Uw7O7tyyvoliUvoRk3fjhtq0cIYiZMc
P6MkPyxL4j41gGIuQ8klNKtj/zBrmEfQAINjG5NXOWRh4Mu7zIpCY9NZceWrpf0dX6D9RSl3UpTl
F5N61BYElJ+a2nB3hQBIK2m6tZrlqbJUwoLcST9FiJQ3tZP/GcxBf0d8gl2lYSI6hMTI2U1G8SgE
6nnBEo8h/+eqZBx6DlJkR9zbbnpah55oRPtdMHnbNg+icxHP/QYxxV6unnmmfzpLdCvH1nqDqVYc
OoDNW/ky6UewtuCH/M5l/uIlLp+HwJLIkSf+zRC4uclhzoqTgz4xQCyb0AQGE3UXGoqkA5Ho+hIa
+aUYFaQk4lVcdSU/MCmVoOsMXRXxggLj4gbjzS4dhF+e9TobofoibWmpwmk3Tpb8t4L0ewDoQfL7
k4ykBbe7PDE7x1bOreFmffsun7WTuTxHC2uX6cy9rxSdsont34mxhAfbnitSssTMfi5IeJeFLDN1
GV3VgfA5Am8j/A21/U5PW9KUTZ1GSuuMuzDtnKOnJcsrAtmHEY3TbdQzPCq5eXYYjj9VqqtRGIlZ
3oTj/rjGNDPfiEufqxXFG6l5W32CKB9wqRwi+jhjEhEmJS5c5JMVLTYCYBULI4KYsxQtwXDh0KcX
tAQ4vXXr6qjePcTY8hwmS82EzYDZbUEXkVdpQtbFjrP8e02ewDnL0AiTQ9w+Oarxxj3J2KQbP0n4
0x5VhNYfuaxNXDIYAPiOMd/B1KjqO4iDfie1C/BLwr3RFeM2Liv3KaB+hoA0JBeHfK2kZRAu94VK
Cc7WAvQ1HDFROwSObYrMeDbgof/onYsajXAngKmcg7j+zAUlcURtaQ1n5nIDFL6b64yccw1d5+pe
lK1Dm3a/ShabpmVjHJJT2kLGFk9CtWRsMo/P1HEmFbRJgmLv3NIJ3nZXe7cSV+FWiSaK7YoR3wWn
HQMGDgR+K6lFilvTslymbZmR2SNdSNDHOsA37hUgqYg9xqskNYJ1w4xB9v8ULc/Ppq1GvqOoy7vW
ZoRCKk9qf3ftoTzXdDlu5Yz0HkjGJtGL8V0+Q3GGRGYCSJRqWnwdm+ll1ckoiZpfizzCYKO6yV1R
ikPYGQPra5HexZxHXQTJZ3bsep9hAtoMSo6qsto2VjH+dsuI4I9AsNDbiRvOnV6SBfNSYIT2hjZd
eojrOXgFDrBbR5UBivNheEprrf9gKVUOjHEy2L/ujVUWVfdYVEfIG4wtw/AkS9hWpVEUsNcf4tm7
gP3VmRgypjIKGoMUjgplbYNDYCTsXfpQJ+Cm1C/6ygyDiv066J3QP2vPekoBL/LgVIiZ6FS8oePY
DuCv6kky7Z34lcZhujNLTFV9V70S4238p9D74r+CCLWMAbOSms8KKeO+7prVRxU52c6FXXySTX42
H0gmFgQcp6MUNa36xSZieJvLyQxLwMSRN3wO7PDbJOhgUJKbTQMedgQrc2ptMoiUWtf8CgmVRJjN
IkLMMO0W7YC+becm2FZDgby9dx5rxVICllPICUmRIj+57kef8EcOzRzDqaQrufSAGdhQYz/OOV05
OAdfZ+pISrrlF50hC08RiR6i6XoNPCf2WyWfz7Ww/Iua4Ky28y+rsnHPkW4hWwNj57T3rOXAM7Qm
1HlRCbtJWdxgFG8hgtGLtmL9ojhLhSATNXZCAiP34vLa2WZzLxiJbQnCXXb1QAetrD4sC+1Srmvm
Nu667Nlq3zBqgvWo2xk3GEMJT2/eFcZuh4YknNQdkIAPxdWZ1eAckYLm66bbcGUAGZeGjcLN2vVl
sjwSMk2eV3RFEXq7PkgQFrXarhfwe7EsRENJETu7H/HstohqtXGrDHmI3ru50JlQnrKi7x6lg5LO
HsIr/hP1MCzzFy0VNcMyIKZCq2lCFHxpV+TnKTWC+9g0Z9fYMGvKUx+BZ9t3+q86rr/1goBVD+Ol
tTTntQ4q1Mr2cZwrhvFiTJ9p2SHAUbhpjaG+pm5TXZiYunviDdRdB40HecLUXoN+7DaDsKNqcKHB
dW21uUi+a7b2zWP89LufPCQc4AOLzLrGoosTigd3JrFRKfRtGaGhrdzWvDcRf+uShj+hEtmHdbXD
bN8d6hFyAW2ITFAYkwcFQN636jFHn4CnnOauk8fGu0nQg49i/DoI+p5T0WiUV55jfF+c4iVwsxry
uehjYLako55XEAyEQyxsVOscO8ot1d5pYzjPEjQxqlhU2px6aFKa9kA3ETmdHJOrOdTrodiQ0ZIe
UqFJSf44OMX304AleP0r7JhIrWkpaKGKROGhMPtjGjQ/JGBsoCEMjbWYdtVo1Ig0B6Bk9v8wdmbN
bSPZtv4rFfV80ScTM26c7gfOgyhSs+QXhGTLmOcZv/5+AN2ny64TVfdFIUqyLJJA5s691/pWjvRt
YtQVgS/gKmk79IHlnQKbdq3k1YAGCOjulVeVxcjUi/iItb7ZeSVAEkcvX5CjI6nDeA9ys6HTUHRs
Wroe7SrDefaa5HO2nUlVI5nBzgwaUA4tfg8Rqa/eFy7RypaCQp1JVQNUFB2cbZCm4eZReoql/aIq
5sesriwTe1Og/isQw+0LJiG0mg3nPK8TqGXrFQq1hMlKSvsYzQhrafqo6SRRhwXD6enwOCLOuHIV
Y9PL6bfBi6oV3BfoR2YrbNdNkXMJgqKyrt9h9ZH8R9r9FXeE6oSRAxbWROuZQk5H0OmDVPylyb34
7OrWIj55lbTeLYUdtIlKZIB42hcqjlRtEXssXEKFB1v42vBa1vJl5K9LFYxocoOLZjxdW9GWYXv3
XCLJD8Y583J7wuToHwK5KYeZyZCqVtbSI+LwpJYFk1ytuRGB3BY4fWqkiWrAmKtylj7VYj+8SqPX
Fr//9l//+u+v/f/1PjPofYOXpb+lDSC/IK2rf/5uWr//ll+/vP/GQ8exHUi/upCqqhFaZEu+//X9
Pkg9flr+H/YrgxdibLFdToZqP29AGjH5XQyl3t7PH5SehPsSad1ufoijeryk6nM37mfmKVP44GFi
O3A/1MR3kxCfVgRxVsK/nT90TqnjsRHJSteU4ibrmUPaieWQZ6Kb4DunD4bTLqDbpsBpSvfu2qdE
BjdeXUrcl8myjIpmI6vaWVeq3oFi8eNFFOA2yYowWNB8L79EojiBlDmmmV7dop3NX2R2a4kxeTbH
CwkU3aVJp+c3ceTGomObkk12THMi0frpolLpGq2UkmzkWT9feT600bHEij5N15FCb3xOCzdDVFUo
9aMeImy1k3W2/+s3ZX7Rf3lTVEODGqXZDt5l0/75TfGgzDFNnnzZo0HgdWS1O7eV6q4mLLNqhse+
8x3ou9S4yTNFKP1bSuC70VJ3dm6Kix9BtY1hLvFy+8+6GL29rth0TJ2s2orS7NYN5rllbTFlcyyL
JEq/6+4L0kECt7Uv8yP2kmTfCnjhmv/MEEDDFZjpp/kzmgNi2UcN0nzfLm46zgw1sUAc5dTNbMav
JNLVyB/sVd8hPTBJI4etMnc426BMjg5Gtij3s/uU+zfLe/VSAXEy7KBbd5qmnjRYQ3tPZqu2xEBC
JVowPuz2c4eor9Go5608zrN9a7DN5ejU786oVvdW/aVlxrPqSUi49bCO059JCbLoGb3j4R73dgTY
AeniucnF8/zrDC2uFwP3nuc42R4VXXERpAo+z+/of/10n1Xzffc1yweMpn79y8N/bT+z2/fks/rv
6V/9z0/9/G/+dXrYPP7lD+zW9+tff+CnX8h/++PPWr3X7z89WANahJTefKLA+6yauP73QjH95P/v
N3/7nH/L45B//vP3ryhr6+m3eUGW/v7jW9PCwnLyh2t++v0/vjm9BP/8/fCev//55z/fq5p/qhv/
sA06IxJJky51Yf7+W/c5f0dV/+GoOudDVVoWm6L++29kENX+P3/n3xjCscEbWLrNsFnyj2BzTd9S
xT80aTiG0JBLWLi+7N///bx/LJDXd+p/XzCl89OCyf9KI9F02OYMhyaTLqYF9Q8LZtYaSNbzUXsk
B8sonbPhpg12DhvogvTd8/y1+YMeuwEaqk7ZXpezxnLeWvgGOytVAf8og5XcdvCbm6x3zsh/nLP4
m8Vd0/78t+qaoQqgE7ySwpy+/4e/dfCryKPZoj0i6qW/MaNbrkC4qQPVexwPui3dDbpzDUyAdaQw
htRHCqFKNb8FSVsumrZoHpKgf04KK9hZ8PnMCcBAnZLdulEbLHoQcUe1G50Lp/VmkUvb/4iC5E2A
xb1z/YFpbBfv1dTtzwy/mX/GHsUe0qjYGNrzHy6i/2U3c4yfnzDHLIcAHi6Q6fnyYfr+H55wmOID
cNIgvvhqPxJPFBC+0Fc0hqZ2Rwunn+qtd48kKXyxJuqxZbg2U4pYPGeZ8oefkgPWDVDuNKv12zYK
/WMR1cz9mZSCP9VvQzvyaeFYuJvoX6xFiitbuCJ9daPxMKJPe6ABXV4aM3qfv6zhIt2WHHLjuKZQ
m1/xIjeLQ9n4R2dqdSiek93YKkpQd93HdwjB5ceoeM948erbtnHTNYQI56hlDJnRl1hPM1cAgzWC
MpxgFQNYmoOFRUVscgAUg7GcBqdDVu/mUS1dvOqMQrs6+3b4llL7b7rKP87fm7/c+9qTk/bpeWgz
ay1yfUpO98QDJo6FpsTWLbZmi5wKPov9XNnijo4XSWZh4LSrK8UgHyCbMsPtFg3Nwru41G7aydmi
5nHHOKFHj4XuRLPbU6KtNFMlNX76ogU4AguW0lcrFUrl8q+vCfWXm8DWDKoayWmVfoJhOPovN0E3
NJh3ELxd1MAKF8WMREoSlSrHZ1ziBuFl/ppQUcxZD34LLsOoq+5g5kFJ9nOi7IdKABDnkQLMinOL
zPeIbCxU5hV7j8nNfK0P4orfH1RQWv76KWjTfv+fesDiKViGY5uaqhuasBz5S5FmqoOsSlNJ70gr
GBeizpXnWtG+NK7rfYQmQbdoYT14XLhWE2TWaDDhuLqvRQylXRaU2E1uOmdVQYvjGLL6Eg86fFqp
v0cD5VBNyNJtMRbuSde7lhBCviEcE4qWGzznfdkx5zWcjSzj4jWWR5wV2VmTMr83w8E80pp8m5w4
9zhUsnvFo+pOK6tZa7W3/ZuXgTX815eB3gG5tiZvowVP5Oe7exicQFM1EmYSIt2WWcBxw+lUEgmc
eFJCJV850lmLsNSSQzNPgUMrd5cNi9+9Hkk4unbnP+kKqgmu79xfyyyJXgGpzsLNFAHOUlEZYQxW
ET3obfkkMhUfVTYkGxpK+iJlMP8yf0bGFpd4Wbw349fByawdfuNxQyM0OICsKxd25rb3ieMNf1MY
/nl94/mrpoGim4sAVs60Of1hfcu8wI0bRkx3jF+fYk6N+Kk4W4WTBcXV/Wx+GMLe2zE8Ifpt6gPr
aJoWjiMahvRgy6aYgqzBaW32ztd+6kEJu3gdE4OmiWqXa0ZJ8tBVVX0feQYZCmANE58yF0Y2Z5Ik
Dcj+MpMb6tF817hRsvATo9rpLjqRyBPKTi9Fd/RB4+4o+lokoWOxEr2S3FqFUzBa6cg+IYNyPyom
Gem18hKk0WejpMbZz6Ak9G1knGDZNZu5gRzgZN/Vfa/sCfkJtkYsbmoVi+MMHeiBb24gyrxW7Mko
3Qx1Off1i+TL0OrR9X0N9DBdWuUmrpoGVGj9HUFY/VVXEYoBfxyK4b2wOnXFLtXcDGEDyFwHxdCP
/WIGbtgZ8u20Kkknn0drEXYEhhFtAhGbEbCqOm9hFHpHzUX3Noum5odyetiAorZ9zCZBGCM/0Diw
TKq920G167/Z6uWvO5+uA/vUKE6Y4rFS/LpEoCWhWZvFrFFxUXASq+yTqri389tdx+UHLKK3WXNT
990hzCDjN17Tgf2kEFt3SRWSKvvUZcF4+OubdqrJfrppWXV1jR3Z4ogpdMf55ZJF4GwTxt17l5BW
/EqPu42msGuoE2SdITfOdaYSO6GhTtNCKDG53TA7LBzrGIAzZ8Rl6UCpJl9N11tbrbL3iR3Xl6yy
jEd0hZzjq9Y8zg9pJY+LeAyMVZ+WxZHgRYYwzMHskACqyXY5sxUqz/vmm46+6eZtWC0R/5aYuFPI
i6SKu+M2xSTz4g3GzqlbaDwgGW+It08fvTfHHN2HtKtv/vpFMn4pKm1eJEfTqHWpWnAGab/ULX3W
d1U9goV3E2SrhpG9lX54N9XC3x0DIZGDmV4kGeFh0w7O6BWe7jTn0wUiUkqx6AVkIc7ZDmEdWp6N
1U8T5JyL3KRpbJHYwEQ9KX13O3t/tFbPCEFmBrYCAT+QKWD4ZzNnedDiRmznh/OH2CRJIJutBklp
EX1uNEhzcSH6XRJdWOeNR6/iCE7HZThGikUYb1vHB15dYhUYuBxKN6cH7ENNFu4AIh7V0JtFcNf1
M+byfKapw4JomnqdlAFBGoBqVnE4WB/El2kcxWAKTVzrv37F59L3j1vq9Io70mApNW3kEr9Wiq0W
Sz8YBuNMBlW+tawxujFjtLB63hJsVuqEo2P/j5PypozCa5vbtcvvQZV2C1eWJeN9R91VIr+xffD4
EU49etNRuSf/AfLD2A1fpLS7yYOGAK4c4rPjIunkUkS1NQ20GKCLixyLT90J5R2cDJp65VDfZV57
N9d2ZE1VGEwy+1Tr0LZE5wZAjBS+NqcQooBcuw6QyKqmK9WlhbmxO0K3bQ+zU1zDxrHQ6dLtpH1p
PCShK0BMh2sgPkuP8M2HarT0By0ZD9duFYaN9odOu65rdU8BeoeW0dqy4dk3Stekf7NiqT93nixb
twyaHHS1DUudHv1S1ARmiUZm0ONL59fGMrDqGjVeuPmPbQoRIf5J32GWkakMU3wvAmgRCGIRpinL
SB+bUaG2x09Pi6w33meNIlFGZ1WNoRgVWX0P/ACIaI6M2VXotqaHueNqazR7CwbOf1Nr/ml/1i1b
OjZEBk6hmjCF+Hl/JocL8z7K+nPqIaouAyK/5qMHfsqzIJkdN2rFwNdvqSBTB3gEA8Z15SIOMj1b
O1gtqEXP4uWIB3WLdWb84nVPGaStt8Cool1tJaB8W9PdJvGUFE3nhr78MdL0cStSlQxnN8YyYEJX
d5eBT/1xvdaUMfEXgP0KaOVNki2dpCWFDWgjRROTtclWP8mB9FhSYvZkZEEzSJdeYXm7GYlj0ldg
UifHbaGk8c1aN6o5YvRLrBFZafaYrNGthg/DPAa2IRwzUGnvUfU2XxTTuaYTz9osH0+NPTKY1gri
pfz2af79DEQ7apVLJLpo3YnAvwQeyma/u2lKbNOQAdtHJ+yyh1p/jDvf2nS2bSw5SHDlu0MQ4MZv
hwcbf6Pqp+KpVkdxyXPtIaGZ3SzNGBMsYacRnpwQ9mTdaM1eD7UIxzFuP8Q23klE4hHWJwM5ry//
pm5V/7Q3W7ZFp9W0LMpWnQr7l6vCRaUI+9M4z2oaiQB5Y7XJ+KppKMo8J3qiUxwuIH2rKzsRwZ53
pT7qwIv37IXlpqzQv8+hoWYKln5uW1EMgDTLum0v0ZFnDWyeYsjjpcH0ufBN5NnTRoGGs1399cIp
hfGnHZ2noZm2I6CL6xYF+c9Px0vbmBq6ss6GKpdx4VRHxega/BnMtfRRkHrQ+AXTd5Z18kuKRR77
BVAdkElJ4CbHeWzcpUBQ5g74KvJ8724GTaJg11YRKtnNjJyEJDyc0tZ8mL/ppTxRpG64wCdbgtqS
C+bU6jed1gl+Utjn8H4jzLr5ESgW65sFqdmW92NRniqvbndjCzqpILJ6T6Z4fkrTzl1zE2JXjpr6
pseitKxM+Ra2VsoTwufc+h9qiDRKwYn0ENX2VgIm2/RWUOIsRFTWSP+rII7G9qhNmTg6yqm2vbe4
NcstUy6fAMBWe8lz9B/zM4103380OKKdRd4+otTs9uhzciynSO31QR0JkGRmHXnECXmdICagZUDb
9EF7GEf5AcJFOyiB+hBgr8fkmN93fu8+uqOGI9WpON1Mt4NTVcbCQi61wkG91zLj36gP7A2rXJTF
Gv05SYJJ3O20GBaqillwOYzc/oHnlu86IGQ7mSIB1MhdC1vLyO2pf3yA9ZStIuJ627EfaCJ34ksd
PRW6HT0N8fiAFic8ZdIgRb5u6qehtG5KlYTkTY0pZN0SGbOgM6xfWJ2Z1lfNqZkexY3340Pionsc
VPf0ny8BWN4XjbwDkVTvg0iA3leV+s4U5zYhKmcpRwWYRaiIBcfwbJlPaz6nT/9S0IFWq/rGNU3v
1WSSvKZPMCJi8vpbpSs/rgtjYJq0cXQlO4VVHBwZlKobXK1b2gJY3CnWFlaJUK+BaL/sKsmIQ9Gs
k1NCJDVKfKVBo0wb6LATd463mB3mMZzpTa1CSPRJkfKFQvXlDPkSfMB4sExzoVo6Kr7OVQ4kLLQ7
Ztbv0hCn0bfCo5OYL9kkXcLNZC6HGgaGnAb0Cm2UZTesZ8lfjHXkadTXCYTqO+la7wzu+5XjJ+MX
jmK3svKthVEkvEFm05+aXmkXV/qRQUreLWnXTuO7n7bGX6wK0p6vL4XMLOZRVm8SjhuLR4VEWsLg
GP9zxrPZasb0VtZg53pSuJeDC0gka91j+T8fPM3/XkDhhYQGt7xwFBT/kyzANoNDIUL9EighngJz
skjnlr9DS0e0DBMCHenxIuhTfY8HamHz16/n5BWH63Flu1CpQe1x9FQDVM32hMhxusxYtY4rD60q
bLLv7NaFbC1jAvOodWDXecvYGwEm5+63uoKZKj3bZnpS3at+MZ6SMGWVnJYMXmXggy1bOeAwifqr
6KE8CpJbSKVJdldZE7nIEKakzpy+1m6QD0KY8IJHpYQpEWjhXZCGzplFxDnL6YMKMFH6Tcf8soeA
ZOagRUbAxVPR58UPZjEqu4GAlVEN85PllIcWmcmpYydyi0Q9CJfEUhijbNMUBscr82UWzTQkvl0U
wHjzuSBRgnOjBt3mqnTUA/M8r1ouA5ZdXcXpQuHY/EVjUdxxJCK2QKnZ2IuYnlWvESXIbllYMYpS
wBztNira7fV1ztM+3F1tkjFRPTcOyeXIZbNq74bcPL3YW3qurUM6DLCQwgT+jnQ3qjapPatabGZZ
YToxylwf3cQYU52B/SAtbkDGcOPF44LCDuNOGx/CKTVjxjDYbaGvSxGMi2sssAWycC2NA1tbjT2x
z05Zpw7bLIMh0wDrauNM2bWtbu+APsbnjLp8RelCjJLfkbEQJfglh+BNa9U7sMkSri/PvijaLy7o
2EVSp9l9kVaoNBFuGsVxKDNxrzNFXtdjOSzjMD6LSMMrc76efjiPhtsZZiwz00Echr5yUp4Huhmc
kAF4e4AdDW49DxqmMBhEl7G7zTqN4LdpLE+j06VH5dbrIC7W7liMj9fLLimTz5kYY9BlhuTBVm/o
LZkSlXKgn949RSizs9nVOmE35jsjnQbWiu0/EjzdL6tZsZ03H0g801XEbaGtsLp9mYXWeUPXI9ML
vD6ByA4IR4OFHQj/2Pgmkq2pbvCK9LbVpg7LfJWlNo1jfEZLMxBUnIerldIir8XI4u7W90d9YTQY
cK/FXuCalznEsuzMe8BPJn9wASHCXmotumoPo1O+uP5mVS+720GnSYrgyT1U+EnWqmLfFnlNJ37y
jROrIu8Nn6Bz3wufHayHm6teNfZ89TZuN3ksnDtdZSzZTDRNlGHHxO6i4/wam4M6NeZJA8NSvCWS
4WLlWnGYhXw0+pddMtz2vum+0qkkhF7U5cL0XP2mKbxzluf2jo58/oZdQdu3PqLXNOgC3FaRywm4
1TEUR9jzyyB7LgOaid3Qr53WeSmhsHSdreydsix+OO+6sZ6O0oAE5g+h0SakyOcsnsgwLplHUp9n
kKiVdUhbrs8wZCFyhwKx7vTmhrFLRPXsv8dpQpGblzxbN92BfXqt5mrCK6jylFHD7+DE7WrQsfGG
xsrBzv+dOM/vKfap07Xw8OoeSF8WkZgdPvk4bGeN8FgbDcKVmqBMOw6w8pHA5dXpuHUi52W2qNtp
WPxQlFOZgEwNhEMU+BifyNRmkOAXpEWQUeYK0sD8KIxWTuiJVavGKLh9eWMEygFOeLz3KgvZLfyh
tRr2yWNL/2GZMFHZ1SIdVnEUYltto1PslPE7pScIcx2nCi2BZK1lQADh1kXNmG6jEvoz+q4VBE10
XPBEjl1im2tV341NaOyvpkWzJxBrwnHmKjpmYMaKinXLQ+LQFtBwfYkXMkcWnb87CLg9tAj9MYYx
Oc2Ghs2sVETkSPYoV85NCrFi3pDLPNmKHHavYevNwjBVlt+KfO9A5i/c0z6CXOubH+fIBg01h3ws
6lcdtqnSCxK7iXrwNAioEfY+xy2Ku5jLfBk5ETkfRtwegwzBS8lffoLos9J0PMR0CECy+NAwNrN4
x1WKEF24ewkAAJB1WxWvyLw5YErW8mhC+Zck5U42vSGqzU0+IMfsCIhZYIc0X5B0HK4XTh+m8i2o
m+ziqMXtrCLorKZe+yPNf0tY76pZ6C8EErVoH+zxRArD2ldq212OhpIsXMV+mcssL02cDc/ep2JV
teVcccw7UO6hiyV0udjlZRbdK265YnTQnzWan2DZWL9VylWHRt+P3KZxcDeOrBC3VAiqKvTTONXc
aiO7YbKCusHaDm3gvQj2N/ZkeY7bqF/Nn4XTZ9n0VCMkkMfM7mDIjInzUbfKCpxvtUMdHHCmdKsz
t0i+ZL1NNi3t8n7itvkTt830B9JAkbYOlY8aU9h0bodGfJO+Ey5aNPNRrB6qoYrO83GsUxGrSzJK
oT8Xm/nrXaX9+ExOX2sV/Snlzbu1o/iz6gqEQXX1pNAKPVwNPlQY+Edl++JFhvtpDBWcESr/vgzl
0ZGiXJkVTbBrMIY2uVgaDuD3iRXli7bzOgxeOApZRhrsFsBGSsoJ4ppgPNyGukRRocpLh9n+qXVD
d2mNCpyTuhlPba9FmEE8c4s92lsDTEDxE4q82cK1o3j2av9NkcYrCln1U4NcKFgtD0PHoRP9MRnC
k4zdlrH5yEWJRLunePZDw3hsOXCsGE0o1Mw0L4TajGfPbd7mRCa8mulF0j/KQn0JB2UJ1yK7zEJh
KTVGjdjilThPiVOjI9Gj3HwfHWQqScAarZb7eurcIj8Yt2Ep3maxFIb9/sR6opJImdoLKYICmBh3
UKYhMWZ4p57TCIGmW1rqU6E1FbcRgR+YNRO6wq62LDwF+2OVlWvDHIzt/PIOWpUfCZx8beN9YSGs
JC1DmRTv8qhEzrYrkNiQUUzFyqThjh42y1CKiTkXQXx2hYEdr7ceDC8NHwxoJErdBbdpSLUYeDpk
iaF5nN0BpQzSc8gjs9onLFD1wujwGYA9SgeTc6bRn2DCiWfZBCtZ8CRojzW3COx8ymiYiNdqt4pd
sYZ+rYPD5eVVLTTNom0YV5mae1QTX0EXlyuAzJh5a4zUng0N/WpkERA1D1aA9werjqfVBuJLqgQF
pWw/HOmoo8xMqjWtzGBDOIgktxxkAGta8yaC2lmYGdVUminPvCj11SzkJHq6ytpeXenTeTPJIXq7
hZaiKTNWnQZSQ8Jj2JpzAdrRgLwuRDTDo6sRNZNdtkntQIErDPfcY1ASKFV1LNzw9lo7JF16Lho9
veC6Jp8QY56BKQHBb3QfwY9Z0M2NXjQRfnd8UX9m3adWm+oaWLi3y6ZFSCYkBucyuJjAc85WMTmI
WkNbEDzuHIXqbEwrcm9dy+c/x1wxd08KpyEEwsKa00YtYQZ2tjHHpH2su07ZQ4fxyAUF2FwQxkMa
lQmjwIYpOxkdKwILkmkgl3AOUcGp2ARLQryMzyGne2i1QoVoGNzQW0me4DDwsuvavaUi+TenTnRn
a99LrLAbU0bj/moW13rcZdgoTbq03DGYgBmaFxggyOeZtO0i5pY2YCsfiAkGuRP0t5Tv7r6ZJk7O
5LhCsVYvM9zg+l5Ijze2dbR9p4ckPEq6owmOW1zUpX9CPCF2I9pJMARKuIVS0i0pvPNjUlnFoogR
CeiIg+9k5h3bhFGeOSJcYMV5TO0a1OKYKpv8PHDiZZltcYzHkcGwcB7JFq2GlC8Y7YPEen+KM4BP
FkGBiBOjkyzr4cJdugUmkuOFGIMlK3K5L6LE2AXY1lfzqc1IXX2nLqvc6fdCQ86mp2X4ijSUbHpq
baKy01u/ctYTM+I4htHFnfDymhRn+q3hHWLZb21L9+Vq9UO4if++117Kml2aPaY56BQbix9OKUIx
2h+J6GKlFxD12qkhUE08cOuAar9hcmYnuy4J2YRmAPt1YWWMu/azQbkNJHFgmG37x7xOv6UwqMJp
PBAXAxHXfkPzXiGJcA4EbHrJTN5tz1lRm/u4QEd57XJK1U7WZiHTpaaDwZ6OuZVuWqfrnUQw+Nd8
ZBkBNnjj+D5p8i0+FhwZMQTLOt/WouyhGFrpZh4e6KH6UALquWkZ+Vy9HX/dJZzUXj9P/Wy0USZS
LuI2hKHNKqo/DqoNmpDN0NXnJCmcY5vn7smXHAosC/h0ENAOl74dnIK+JKuGR0Uvt63LUcEmCPYu
4J3bOUZOuBiIpgeM+4TDYsnBoXqqiZk4zZ+BBnjuw6z/mw7nn9u1/O1IRSx0RELStP1lGFdxp4d4
fNuzFyK81HXI86MkTGYYIihDJW2YkOZeC4R/gXcRsxuKkNvxI2EQ9k1mch/XAPqKvARY71lclGjW
JptP95q3wuHeVlAseqJ7qIpIX+SQ/D5kXq3biviav34XDHtqxf405WIcYTGDRnUt6NX+OhWOLD83
Rl+Ol+vNpzU9K8X1RHs9GpTS2SR9Ut3BYxI3RUbaz5S7gF+emyks8wUWoeHi6cSu6KwqgeTCS7VK
HD23u6tzX6wrkmnXc244qJ1dgxBsRw4z0/PJnRqZUEQRKC3z6aSZ2BHZAUG5w2nprSvbJLAqs8qt
apXVs5pf8KDu596G3yBMHcHXdzL8iINhnZZK+9Whas7wDdXodVeDGUv8RewWJYzRssl1FtJs2Dqa
8dA5xmtvFcdyOhm7tl7uGTRCIWBuadkEy8x/rVahYplPvHbtV1uoE2iQtMo5FBCGH3ts1Os6YhRN
ry4b2i++2z8EY9Y+ZMGkd8sCELVVsYrw4D/0OmncehPfV1n4Vjt6fzOP3UNIjIuxKbV9TZ256kj3
XOV+DJTMMrRqaUUWOhTxozncdZ9DXO460agfLZR7tBNQZVW9HveAKg6zqaAp/ENj+97t7O23eB9X
cdORSdCBoqnRgDxxBikYqI7lXe0G8dKHrWun3bvnyH5NNUz1B88kdOQ2yMLxGMFxXskOYq+UIFBH
h8YUhc8Hga7EGbfx5LA1M2bufaxvMQMicRQRqVWNjpm4lMWTmZrdvnSUfBsm8i2xzGEH4OUDOM14
q0o5XD90IDvRj+fxJpbGI9QW+djkMnvUC2xtvXyMrHrcAJalp0cpvijCpt/PJwzLsw6BwvgvZfPb
N3qunNSYs78tRHHPyrsYIhPw4JgNEw+Qk44+rc3nBkscyjcnOdotx4HWJD9UTGilNm0OiuZmp/nr
+qgPO446DTGIEe/U/Lj/CoMruQRpmdzi8gIGlgbvNO7LM9ViscJ1R6hb0l4Tr+uCypjooYhj7aTA
yQQZ6fPjLHedQ+10DsDCpDkjb18089ZEPiwOGpXOBXXf4K6t3P9sWpHeBqWmH6+tvBY5J+x89TgD
4BITkAKIlHFFBgHnJKNQD3oeq8uwGCIcc19MxTjpkVdDETYAic0FVMWIsPQxRkRVkJ9Hs8dwSSN9
annW6PKPQnNpgk2tSR8gxUYKEtcTkg7WAA7pQ84N1SGjizpd3vOHwVBO5mguC46tmFbGaUgOnYel
bo2+85wY7RQlZtIIwLJrLKugfpzI81juIPCIoo5PTVd99G7mPc4dbbewMnIRbbCl6AQXQ26wlAiP
UJow0m9lZMTHHy16x7oEoq1PpqNdbGu4KEO/DIjNvriseyszaIIN62e0c/GZXoPgh4bAlBgMpzsF
NPVp5G+uK99MXS4VdH9ktmAw4QW4BCMwI/6sclEiw1jMWrBA1U/Yj4NDRT8JblmpbazacBeiiYNb
W3Cc33hFv7tWCKX0JoUGVB+Ib+WVZDeT7Sjjs11E/2iRqr1xEb7nLjF9Oy+kS737VUiQDdL869Q+
JcJxfY2aaJLcXjJXao6KPQwLvOmvM/CLYU2HMYnIJ8XkGVSi9ijlpb7omsi+FUkg1m5g3DdyNMvF
3Fi1gh6yXoeCdwkyTVlBCBDLkJvkZIhq77c1kVBTGEfaGQzWFZiRCABpPHhk3HVppR/TYqKxD+B6
xiEEN4lwdTgGni23Yd/r65hG4W6oR3cd6tZOqYX8whR0oBXkBMuAucMGJ0mOVCyvsFa6BYeb8bVV
QKpyrnkcklRbJ9P65eNI3uZ6kh1IzICRHOs120q8r0mD9hEqYkClFo82RZobTxItZhaYcBo0yi81
Sx6V5LtdtxxFk47UgIlGkBAqw62f3gvZFtvrCSIya/3YqtSQYeGRzle7+Ro6uP8AnA7Z3ESl6wQN
Splr+b5NCm3NxUm29jyeqIrgmZGO/mCwCZbTbeRkHpWujd5Qenm9L6UPJc3Sw3dg9VmhqV8qEAAZ
fkKfyuFqnKQs1E6KQTQ426eRth+F5EK1isw6Z46gcLNJvGoA9tEMURHYNv0WcD4dCY2peEmD5Ctx
BKtkmGJNCLvf+k0tSIFPQqKARvs8V3Z+imJJqUAZgVaCPBlwOkcBk59sq/g6O9BBqcb3eMOXOHCY
KybJPTDl6tTrGg4csi5evHAg3cskQ31+2NCSRodz0QskADDlF0FpK2xcqEZXRtwpK7K7Gk5aeLyH
aZFVcsveRTQnF/OaO/p5DpKhNrZ1Vn4kwq/PlVLBCwT7LAOO11D86pnZTlJTsgg4O24Kvf0OQZJE
e4st8/reMIBCv5y03zUi4I4Rq8c+sLp2rQXlqxe55jcjImG73WeZxKId6S/4Bowj49tkWSTth+Z6
7lafaCJj5RNGmI3DwZefIA8tkiMqRKIJoY8w4L6IJL2YKs9L62E1Vpou2LwyBM9zr9Wjc7IqQ/i0
OleSF2j+9tqcnxuOjWg/rNJoLyKFiJCZxkMZxj9Ou2Qch+d26kMV7p2BqX89UOpufbsPNl04yAe9
AK/n4qTZNGNIXwaQx1HXh+9z4LiXYrJvh4EGNMFUXY5YXcO6yEYBkmoC5Rmwu6o0/OYhBH+yTZEv
CR9+u879OvTMq94o4b0xh+usf2chc1Y3AyVYl/+PsPNabhzZouwXIQLevNKTopdUkuoFoXJAJrw3
Xz8LYM10d92J7npgEKRKhiQSec7Ze+1IAf8k0F8Du3Pu870oTc9lrQxPYGYE0y/RLSonr9E0tvmR
uJLhMLaG8+hMFmxW9oW8lTDEsDWNgN0IMWfi6bZHdm87JWnkwoBbdigmrlc8yhXdGfuFXIi1aRNU
bRA1v5s7kSLL4AXO21TJtw811YVPP1THzi4s6jylWvoKLPuZehQGJEH9+5b5T3sH+G1HRWNtTII8
LkT/Y++AV+g7SqJdOuDc27AfomExDF3KItkRZ+yXH8zV87cOces+Q762ggOTvw2Wbq/SiCQaktiV
pXQsc9NE8Tc/cuNzlej6q2ek37A9Dv8hDbf+P4WWZjkaGayGio7N+ENbkjCYEWFpahclbcxqMxqp
/hZbNv73rhO7IfHiN+kizsClsaxqzbhVwHLUwuuX4TA2+yER4PNDv6MBQokYmZ4AV4h2dQRZv7Gp
i3cx6I1jPsLkIvJv19CquEDq8m6YPLy3pg50EFrW6jE7lMM3u+usrRrnO0PkWNJi5hUKpKLKZJOm
U5WfBash5xtNvdp8fyyvWhaeMoR1c78wZ3B0HXp7oQ4uUz+/zPe3WjfkpgXhzUiwi140rVX/442f
5Wb/LJVcBHlIt1wNWZo2y9X+VrHGsKY9v7bNixozlY5IpmOmm6ZXl0vI4lEsudFkLbYJp1p0CGSg
0cFJjJTnWtWTF8djj4ozLt/oFdcAcI/jMW9BXPlo7B6zMinS5mghwlj4wi9/gvlw9fj+IBj0cK4X
lT2cRGQ3T5EfQo1iHagWmlvfAz3OlmHclszKYF3gcaMxMibjJ82B3119vD1b9On1D69mZ2lm5q+6
8W7oQNdQJuKvalRePZHUIElpwLdCPM0EgTSSv/+/H8rJNkLB5CnrHPn/G4gwLgPAcjKuUzvCjS/z
+tg7OdcDxiKzo6QY00+uohq7r9b9/a36zPjeOkhXQDn4u38/P/+3sYDsCJG/jUZWnza0f8iJ87Cz
Mm1o04tG8us5MG624xc/o5HcmLLu3Fen8oP1UOrxmUjutzEFpp1TsK7NHBalKCoqWhnZ5ywso5e4
Lnbzfi/WAWSbQ/KljDprN9u6K0Jr/0MdqM0y3r9/xsidRe9InJiBC83Di/ZP5RTetNRCBCQvY9E7
5NXVyEIs01xlbFpWhOR+DWVBFGElu2vQp98e0ggoWu7KR6S2KaeAq7hhY6GDWZ8vr+RS+3Sd8naJ
jufaG6F9mekB05FmdNsxTmpM5e2IBAJriFIjBJS0P5aPT3RYeuq5683viJbcu+MkK0uPlVXnhuoN
JgHoEAYaZJeY11QDlFrFuvlZo/oyauA/j+o510Nzi8XSughBy97T0uzYBe6veZc/kNO7VcwEsEmN
w9dQPfM4eu0303TwMumW2OSerqzM1EZ6G9T+11o3v8GtoAGGyd4qW1xWOGxezDLVNnPfuoHndibT
kGt4bt9n3401sa6lVfubrtUCkFNBvNTZB52jYorCa5J6S3BVeX4I+CHEO0tpP5EhYb7ok4eWAzsL
vutEFxGgPVFiCj9YKQPja1ZMc1OzgG30ONHPppt8muyWN60xkpGAIRxykPK1HgDhrrA6Jcj5OlpG
ebkYS9ncZ76z3kxaa9odkAqc6VKtuyoDCdenW0Ly9BXgAX1ATXXAutVyo9eoHigPdfbc/nAhmmjZ
lRZgstQPFxYbiOPQxYyTYd0+KBt9moqLWRXXtJHOIgH6eRmTnsahEj1AvUpTaZvRVn75EmO/gQvg
RP9Q+Q9Ftfmnhp0PN45MgFZ0rek0/dk2w8bYZLDAsBJ1+fA077VwotRb2/SSVZbkZzSbl7kElZQu
AIb1xxGTN20XhLW2CaJW32dRQlJca+h7icqKjUQEolnSDyELvOzQQjSxN0UHQWKwXblNVPNrG9Dn
Vb0Iyf90z2rS/JDntcpkBRGN2miHpG6rY8IHYNnTQVhHYoC5WlSgoyYYWyfGbunTiuD1IgGgxo51
buvR2/io4U66ICbIFv3wGXfGTsNJ/av79u+rmvnnVZzXDpuE5WDy0h0H3/c/F4ZIGe0sbFzrjKJA
HGPLUI6AF8nD9Rv73XXBLTlm6h+S9JcLxvdLWLwgMi4+vLGEkVUJsLNetxkMl8reESoKEpFsex1F
bSKosm0z+MixvtyTzKvv/O2/jFZjEz0dxTTYLxGi5PkLWOHD3xN/0zLlMnNN76Al9qZxeuIwBtNZ
hmzOVqkMYnZttJ3wVQR7ly7Kqi8+s5jMr39/afRpA/PPNdM22JWh0KdjNP3750uTD1bWYLgv8B+G
727eJZ+B4323xpxMhGg01lljAAkOIqzKxnOYmOIuc81ezHQdkSoWaloyE52MN1awPqzbAqZFOMqS
7VtaXjCSgnmrqcr//fdG8f2/v7hLR1Y32FZg5Tf/WOxzzmtO8gCZ7lzoTLkPkkbhUjN1dzUE9Qch
7uwhcGosFNP4Sn0H165onS95wyw6Cgkn7afZTWUau0eIdGyaE5YVj0tRVFtbpuYuLpCYz7rIorZo
oGWINpvQYZyA5O4pUvV2HRdA2RU/XSLHd5kSh2iLMdrc4IkXCxXLELGGSbNwQ8tc11T7jwSMYSAl
kXlxvUsa11lrsUI729NTZhfCuHo0M9fC7mh0GsPXKg+0O2Gqy5kvMt/0OUEFeieyLcUK5I3R0hf2
1G4JO363DqEPkgzCGzFBd8u5iUo0Me2Rqdv8uOxhLcaYRgZ8xh7mcS+8zheVx/PxyKTd95p9Mdrq
q1LxR1p1skNBZm9s4eu31CngJKV98BG63ouT6/saDflF45e6RFL/5Q5a9NvbotDLIhWL/0eFVXdF
dWs6uHNqFX2hefiuER0xFY/jWxUkzCnT8VPJO5SwKl2j3JfhwTPcaDnLoKhYlyHutHMBLXqdmUv4
aNq5zJicA6Hc27bG62ROerXbrLFBjRHs7Bzf0YIydhNWiXsbwYNOgc7uLSDfa1GMbEt3Q5jePdum
USi8PedLuYTFGKxnzwf0SWeD0SpbIhHsTzry+IWPXVsqdrmZEU3U57dZ9eP7ynHuFNQOKV61oZEf
MNG7Cp8w9/mkqYeO7A9JqGyl9c5+pt+iZyKxWPbMmwtjQP9ZRuLcjeaJvR92QkMMl9wKrmlNOs+i
1xvgv7O4oOOpdZao9bZCNn4KOk+uLMd9fhwRjrE04gowVW/Z+0QZHRDj9DvG2cpg1yX9y+esruTH
v5+bf0BPHHdCBZhsJF0YG4aju3/wNaLcmITXvFKh+UPivvjS5WVxRbt/zVwn/1Ky6CwxUtyaQK//
b1M29uJrC1pq0+lMMNJQaB9mcx8EMKiCEGOynwMNeZbbsjko5ae8utXofgXoiFnRzk2Avq2KZtzr
z7BthjO5vGTqOrlcgcPS17YSpEhV8K9FYx5DRY2V777SP1eI3ig4/J9JOF4jzJTQlYpmFZTqvUZF
/pwO7AV6GAq0MAIv3c/NgrIT+abUSMOb4YYzNEemIdwMA8j6Ig3hYUFpHcs1qhMmvXVi7cu0gekn
xysU0XalgbNZKE1r3kvC5AguG04NcRW54TFJ0uLrv78f1p/G3un9cJkW2jQmXA2v3z/XeCSXNiBM
cNFh7PkvXpQdzVH0l0DTdkLvyYNLKxBfob3mLZInR69/KSKuXsb6WYuU9jKE9U+IIiw3I2nicGoF
7Ahs5VsACPUNnvHyYWoRkNZLjIa73mQGFzWa+arH1tdBOE95/1qNYfUV32sAEcx1FnY8ENg36e40
aakEYllIPYYiWwMhiM56Gfzw2gIHT0MqQ8pkcP0YxQZhry7nCsKI8NEORgdFvD4/9spShMPGmvgJ
emcupVEzZKNgYPLJ2LrU/qM3YP7PpXNCPkylLA4r2gOzB+5vJW1JvnMERIdedl/FqKh1/TDQHjrY
ZSIPESnIEy15viGN4O3hA8tEdwgH/1db1/ISGV54oqPh7cohxxKX9+D3tm0eZER98Csbuh8SRYZM
SgsGMq0S9gJRV5kXm26+2bcEfUyT7iDWP9o+a+9Q1sCD6Q2X4tELj/6MrvebAcJubfz83ae12IwY
VUzfGJ4dXjsWj3//uOl/fNw83dWwLbsICXVVBTv3x24r9G1pGCH+oC6P9PVcVQVe0fFHEhMknKTc
231qkVjaoUimIsad097RFf/tyFcaJra68WpHqXHJdR/Y4RCb44puqc2QkyljT4MJN94TqU6YjCb8
QpfrJdGtI+6pf/+LHt2Jv+2S+FZTUWkDJcGfTWj9H38SYCAmc8VIiMdF4emG5d8RawXf3aoE+/MU
6Thtu74X98cn0egd+OFpbD9FiW7sTM+x6PTF5ZZAFghIVU4yp2t9oXLYzURpWSqchrqOrNeOwD2k
yXbeyldcz2/TkQNtE9txSCt4sufUap9sZTsiVp8OB7Ltlp2ZF+tZjVsXkb0hDoI8oEnJpXQ6ixgA
to/5+l8HlXmH6Mggt1A/VU1s4KUYJKNpw6GpIo86YHTfHrMyQ97ZgihP87xQUcQEuielUahTLXgz
sKFmVqEdMICpB08JtQMuga9F2G7nVgdqzc80TrYGWI5rQhz9vkckDGmqtlY+/TAujRZUoVTKk1q1
zORgSZsQjNBQ08Rh/zJuY0TKB7ZoBzqakmQjMjb7MhxOVsA8D1/YWvYWecNIVd6heoHmU+SyyAId
d/xkhYCCka2teBd2F6YX5TIeLXZ8YXECQCfObLPIj0lGKMOZ8fHwGTHl/l5nA4V6hpK/GkC/2jqW
FskgJNA/MMHVb0kZpAvNbpKDbfYWZOIFzMPmeSgVDbAqi1uf5a8DJ+KNzA9z6TRT88nTDl5JV7aN
mG0HWd2sBjVadViPgsV/fVztPwoeTkE6EDbCMwBkBh+uP3b1DWLjDg6/+Tzt7qoUA9EIZhVoVfv7
3vwYeWC8djLXX0i57LLCOqImPkTQogncMo1tWSbFSRPQPRYi+61xyNNBHn1cR1dtyjiwSY1bgzrg
g5BVebTOYfZKknGg69opeV7M7h44Fq1Huvv4GjNuiT/T5xM1U8bv5C86exRmTzPds+LFOqXyd2BQ
zIC8lJP+ysdu2VhTLuFo+pD0cMfoCjq8+bBle7Sii97C6zP6dcKVnr2aarwG8GqJHWayionnxFJr
N5s4pyXhhRlqCPhXK+wOzmuu1HSoCpSbgOACu7d2vgUOOBkQ1uEz81bo4ZxNMkgCcydiJvQrZ1Mg
5FroSvwcWpLJrKZk3TLNA7Gdh9EDyJcdnlrSS1sIiYWa/ZruZFGU/wq5I6dHpjvzI9NTAcx3Im9+
0oPbMCIrv/mWay3MwK6eJWpp1MCAZuMuqX8QI4PAS9DIpchUnitNDs9GCwZuukPrLr+FQ3L3m9a5
F6LfM/YRT+rUtXj88v/vUC2jk2WM8XMsiINoGAsfXL0c31UAf11efASalW/Uxm3lcoRNvXQrt0VR
7cHYb7T2JVVlc0G+cJqPGP0zi/bJh0+bhpk6Ab52mY/nMshcorqoZEj1Ys8Js/r61xOKGbabRGi6
nS0iPTX2Vdhcm1IC70eMcM4LSakwOCxeimYv0TEYq9SXKpExNpYmT1cPqSkoQ6d7YnosgBgOU+bZ
V+JsS2KR89YTYqJP6UKtSMyl2wz9qZ/qKdStA0aZKtymehieRcVr0KkBebmSGDalgmEyr86Dmy9k
Uw0fkh+wAQPU7wJHl5e+ZnxdCebI7xDmMdJCoARdmqpIyyy5fgQK1N6r03b5XTPp0eBwNBagMLQP
wsQ+fZswX/qGzFsIina3VvYyiXHU3HkrSl3f9aqTbGa/WoaHK9DCmEWOx0WqEceMg1GdIoqMwFlE
kRWcasNHip9ao703y+SutNJahzgElyHzpLM+e4S6Pv+RN1a9GzoDs1qdEoHJY4egTwb6OcTlBSUB
I6SF38zpA+AyENvM74GoA3thha7yJc5gsKC0L/GA58Eb4vj12Nvtc52KFgq7tyaO0Tk8zm+L1AoQ
UdlnY5H6ZimCwNNwAu7nJW5BTBWrEbvMN8N4duJY+5qEqbdWgtzbR22DnCbizG/xlgKAeplvcEhO
VG0vfZoPcW9YG68jV70ZcH86dV6eoeHf5id7Az+DGg7iiR1L+LiHeUa7k5wynLRRP7dzqHNm6+3K
GPJmI0CeodsY1X1k1s4Np9ZbjzrhqWeJuM0Pje6Xus+1K/ZE59bYsQFZEtf79NV23QZrVEPRuuHM
PyIBh4Lds8fCm+xcY91iLpQgxZuOrH50rlkBcDfS0U6FrX5sR0V+Scdh3Yuo/hqMogHim+lo8TR5
JACpXMeeImGxOMe8sMofjkw/yLjUXkfMFEiJlZHgscmHbqIHs3tD2XZVYD93g2YfogEhtTVdq0yd
tHrFSuw17C79kNeddgELuoYXf2omWlTYOc4JKDrU0/m4MPxyYVCV8rF1WeCTjHPbnnEdxKFtzUyD
OjIdKkofnu06fBEoGKql3pYr4ZrtLcS1+JJOnkFkzNYef9J3t5TtsY38HH1XVTCdH8N9rysqWmLf
uejOEK7gZpjvZgniTC+qX2lpLAmCSb8j5NY5ERAOeGQK7M2udPe0c7AcaKX/Xqr5WhAI8s3MSgo2
x2KW43T+sQTjuWIsqzGnPom07T7HlqDJNBCfaA0IkBg151Wxxw07PAcUgNtxLyekvoudD1m8YJTo
3hMrh6qI3QDtBF8VDs6FvIvBKK+zFM9RzZNv1NV1nrNGjX3653MypLYVmm0u/9+X//UF05d7qvjz
P6fQfoeQeNGLN5B+p2I7sS03viXSJQ2DjOq/bnwzGq6scdgOkCCv/Mb98iCO1rKz4KtSTej0Zo+D
aV2D+Wpl0TRdRNgwN38D16nQgjZStwhuIPTlMAJAW2fW2Hx5CBxpo5tfepaZTefkFnvAimHB6DpL
YeTBNhsj505f1cI2YTffg4TIDz8AyJckSr0vBnmYZyq9IUtEA0AZHrKu+ZhzGK1FX9JXn0lTfpy+
03jHMTsZhKkEkc0jhtpqbZTcNJxicxvsMQ2f7yZR/IXkAY0lNr8n+AfxJZIgioPgFNICDG1ct1uk
hvHaCs1+aXsSRQul8GZQtXdb7esdvHmygNsoJZMN6OhpNnc7tAMOeqfdZjIM24+aUFjpspNYZf0E
bVbJ8Zjv8Mikb3HtbrpYat5Liio6W6by2LJO3GcUVFcKZe2pulgPIv/p5V6yRUEm9qSsuftBzftj
PHjk6c13B1k8B5pQtqgp+uP8UOmonzJWiWoxnTWBId6VhOXkpVRIk7estNrTlUle9KY4YfxqFmEs
glsbsgWO2jq4dUn3+57qOtlardylV/j7EdkzhB47fLan0rlq1003tPf5gGXBWgut7+ieGRWuqLG9
Z43br/66lzUlnAwyM1bzvcezkfKFF42x4GTSk1MOJNEn2rGyhsdD8+Mp0T2nXkFqV6mIv9wuv3Zd
Ej4pqj1gl/KrD6us18ZAfM/8FYyz7CyS71qIk7ppvO5SklGP3qFFFciPUOMrSPD2HE4H808IquAr
QCCHOR1K1lnTOt8kgpwZB3zhdKIcVMxtPxC0/fIN0bzARau2aGfTvSu9/mYq5D3Cvh42QInlXpUx
YTGa++zxZj8xOcoB5lPFJwXBe4oGFwDI+biZ7ZMt1QaiAAMcwGSSFgGoJYtcgXeuuBsRyOR7lnr2
Iu0a9YqX+8i2dNI0R0h4aqU6MGDmtFFMvMzol0waI63G/gBbpRhprFXGFwxm1a/Miz/4SdWbX0TD
KuiJ1ojygb4t5MydRoW5dockWKVgFlHg9O2bb2jfO5oyP634+SGAUv3x4qj6cNQLlF/omdxt4qPD
tkthvGUF3g69Zm4ypCmSkbGs1vpQsNtwanaq2hFjRPQxpqJcWRjFiJIlJZMRcrjVK1k+QzXpaHVN
YisaqhszGccNykwCSMj9y5YTuNt3RXgTruGe7UGStKDA+6ma3QP950zTxyGyStYh4E2SgdKTlEJL
nkZVu442q9q+jv1LZdnyXltEkhR5Yh1DxcCwHWX2gjRb69M7j17+DelBfE4T3/32kBrwGeIVrvBH
LnOXpr47ZvbanpDgvaXSbEB9rq6MNvjVxfK17zqaZDPc3knj4DA9Nh+FEzG9a05KSBiIrobs9fko
k4zsp9FahibUEYPvU/W5fvHU0QRRoCJktOyWQckQtYu8DpMDskxJYpG6GYdMe5lv6ihjEgSvWUQa
ml7DApbl29VRQPZcWhIgf4Zmg+AT1d8+/kPu19uGl3gVTP8jZ9r2xL6UD8x0qLDlxESVEf3T/ohU
8miWGlORZUVo6A5rTvs8wmR94jKOMywo9IvUukNhuQo/MMMHPcVSl+RTD/TF794UWV3mxODOj5uV
+3hc8zKmL8wwUN4rxdrWY/kla8TPQcv8n7r8UmN0/4HJnnkry/BzRcd0o7MfeaLFP8Mt5NJpi0OF
cuK9h76DO7Qwz2Nat6+1g0KStfPdkpp/MCycyPOh6vSQCdp16IOCQ3Kd8hK6pGlqVExBnhb8HdwL
SXd5wj4Ojrwu1p2t5C9pSi5Fk91L/CifjrAP0MXVgCsOWtUmLX4WpXafrI9FoWpvjkNPs5ZqeUvQ
FGzQSQi4XsxS8a/Y2zjSeb0UVMSgLoYqeQ5yN16FrlY+j6kRM20Q1TMBPL/v9dNjcnp2/rrAMojb
VJOGFFyuo342WnvO8+bK3AR9ne2nPwhlUPLyhyRKEcchLuegr7V9yRBx21Owvwyh/csCMrsEDxA8
9YPmgBXsIwawdvUWIujPhtxjCUJbypX2aRxBt5huH92x2rOC6sYbLYVqgctBLDHji11nxeXd5ANC
mHCcfpOdvjDdIwLP7sMHzUdK3cBMZGo/9skpdZTP0oXmtUCLThZtyuZhgxONZHuLi11vtdV21gLQ
9RIU1ShoH/Z8oQ+f1KA2OS/YOJneQj+sihOgU385CwKl3qULlc7hZj6MVHhFFL7a/gGjUusPPfad
pxlGleYx70QgcU47YEdElHwnimCbFSK6wPZDmRp26TIbSVIFxJq/NOyZ14QR1ruuCKz3krzavnfM
F7jkzikJRvgZ0+NAjJqVHtfyMB8W8YuhxeVauFq3rfS8v1A2fphGxyXPFskhT6kx58MOKfQmM3Df
VlFkrPAiKutZodiFXrgcpNtvZv96MF2vxHQzP1GFY7hWHWLZ88o5oVRwTuZ0M9+LDZ/zt88YLTqJ
emArd8ololfU5dnT3HTzo1d73nBpVffVw+wLhSfyX8cu+x55Vf1TpXY2GklzgZCcpV1F4Q01KggK
WF+72mI77DZWnl1IiqLrYfnNyVrOozRA492pUHui56HeB8cql0uDEmZVar62aSxd3ucbgnYQtwj9
OB9pABXPJXsjFFKCivILRl+x7THR7X219+71qESLebQ3fUULc2UhAFIS0FPrr2H7ackxeyniyEBk
YhQrOUzkjsIkCzJQiqe57ztDdqO69na9rf6cHzLYCyQaL5BiCki80+vdOOBmHjk1dL4J7a1N462K
X6xEbbiSBtQKtDMWJcYjcm2mXlamyeKJYDRyeIHcM+hTEvZbdXrJ1a+2U3srje7ifu495mNEwMvY
7pMoq3bC6ckUa7l2DkX3NIQFMRLTYepjBKpGzcbz1yAmnHAmLVNadNcBdQmYk5lwYktp7/u0/5o1
oUs2GELbKPOtp8wcN85sqGjdHpIBv88BT/GxSwF43JoID7A0gSTkQ1gu1dy2qO0tFH45GCwNgd88
pWmqsTzRIfoSNlgqFZsILNNxhudGOI/mUChwKRkVV6mpz5XH0ZZpqCQTpTDe6AzeRZ8nN91PtOey
arY5M4nV2GHer1KfHnQV+d+09FcR+8H3xBom37QPQHR0zOcaZPMuyckEmwF5iYyHbSOyTi7ZCI/X
hCV37SS4p+cmA5DaiZrddMf5sI+bfWYbNfRdcciF663KyRCpmYO60bSQHt9EPjBdIU5eMH7miTpZ
byQxubGrgCGx+iNjcAGQ2SMoKIGdzWQVgwxugP1gIU5uEEnTgdfkHW5es1WMIjpkTlecK8uQS7qI
TxaUinOMvOBA748xJJ3qV9T/T5ViXKBaxKdZuI5UH7SFvRGSAPOKENKNYdXMMZhlb7RhiihP6Z5Q
emZb0P8aOXBp87V3+33ed4whswykko630mochHaNah0z4mvVAl9fWI71O/wsNO3JkcDRSN0qWlFR
ztNG0hTv0xtseibzJ6RoarlWimI8MmT9RuCs/UNJwm3DfOM1wKtgT2WVNUhiASOA/rOXlPjP6CmQ
zdd5NZ0XWAV4B8HDw7BLjK6655W5q+Fsb7yIIYsxFOOb79qHlI3f8jFV7tOS7Wqgpx8NeYHTliEJ
DGPTlA41oyhWworVg+UHRbIKS0amrR9+h6GOUdaNMWThqPSebHWdgPM4QnaaLkxuEjtbAkHHR+R5
7Ci0Erys3oxNrG6iXDnN/vL5Ji/qEeAfkSJmbrXbx3nsuk661afoTCMDRDr/YfOfyBzyEtok+/Ra
OC5Cs8ne8ti6EgQW3VgtwteBSJH5YQZmYD1a6zY4erSY11kvjuVpdImzK0h6uBKI9CSsdKDilMHO
ynwNQ74dVuv4kKnUK5Fl01e0zeTqR8UPAs+bt7DiezolBIAMFbTRTjEZyvfHETEzyvxkCzPwP8YD
f+CuPYN+uqZy6bY0e/Jh/qGcoTtjWB3sxHvZWMG+p6QegGoYgIOd5p7D4nqmc7Y0ptxNvesoQpVi
mWnIVmfNgdr065kAV7dOdO4t5TofcYrl/8G21f6wV3qYW0G2IptB5MNl4k/NMBsrfCeSGdSjqDbS
kA86KvDnWafyWF6gFOAlnq71GuGfWhur/6U0+nOWwm9haQhLVcC/vGreH7OUijjjgJpf3tt5sQrC
4r0Z7eS7Z3IhmhCM2hsqYwPSnZJp/mrmBammvP/7u6bDuWRM//chpEmuDxswGL82PQJUgP8c45ve
YHijbWc3j5yNu9e3rw8LlysUf4/xkVLCrfz30M9TczUGDB8xUezhA6hfscPQHqS5PL9yUcq8Rs2H
/KzqZAok2CDeDXzya0MSGRmRm82wmnCXLn2Lcz7bqo28pSHDGoGvhF2QscVW5dmw7Ph5JCp4y/yv
2qMda66dgcEgFg79aS0aNqEXlAeMmd6yGBrENSrCJKFrxnpMGnVjhENAx2PqAzJXibxOvKZRgI4V
IdeihU+2yHHW7+d7I1SCfWuX93Ho5JGJTgZdU4hD03C9Dlv7R5CH+jXI/a9j2COedZ1uk4DgIXO8
ITrVV2l46PZdRL12TfPqJ2HNxYeBnotqZSRGOA2O9SSaz3OXV6nwXwwHtfJiDL+lSbOK6fk1dLM0
f9n3mYSKRJodKQZHQWeYZCTZ7x+yqZbe2SZIrE+CbMxfxZfE1vLrQwzM7003W/hgxEcz1gnOCY8J
houa9O3vEunKgksv1NEpg+nBMZnTBSk5KF65FIMvya7TURmQRwr7u6RQj1daaAlQ+RP+rA6I3PG+
0RStHgPeAKpYaCTQg+h1gH2bRqIRb/LyYa3DvEpNpAca2H43uVhQu5cNgvyFNuXcp7T4MZDRWxdl
gdiTWJ+DWwvCimngt4c5/Q1IGzvRhC5S6TjmMVMLsQhyfVhmSFlfMr1/8QqD0NRa/WHM8U4N5UHM
/PujDmOz4cumKicK/dVj3izZsG6xAhYkIDMvoqcU80FUkcw4LgGUfViXj2f0pWsq1rOMy9v8TOMx
XB/rwrg5QC3sqI2Oddms6FyJg4fW7hgDvWCbqXyz3mcPtCvVz1qJf6hq0+3nDmIux2Y7IEMZ/Apf
6yg6sKD2orPyYVWFor27GAMe9+bHmDi5bGVIrpp5AVkvtjWm9YvX4QHbzm9jla9cwkfndCmDKKJN
6SHP0/N6M4c3Sy1f1A4+YMeVHQDH0Fj1DSClGfPhJW8olKGZK4a6KDJaHGNFb4uWxTNgQ2JyCbrv
qv6o8Km9z2MNsxE6ELgy2RAOcvy9NlT5pUd1v3IZp+/kdD0tzICY7OnVd6N+rbg4NUVEDt0sc0z0
lpAgv5crBNw1gdyGsyBTPNzZ/tgsk0pvDqqw+ck6Oeu6Ks5xl9cHqYnwJC3gGQ/5Q6B66YIN1eSU
pOe5M92OSO/xxQ8RAguc4bEgJzOonRdC2pMFQY+cnZOnaX4jmnwEKUSQ8qLG8YQDf3wVQiMdZQyw
i8jzOInYJ8N7EHT90tTA0FrM245OIfe2Q2Kuq2bvBvBONjZJYUOtlB6qTbTgbp/7l0HZOGmIxmyU
2bLLPouxb765TLDihQr+Z4WywVzbtiOtpVbgUxT8AqeBwDZkrVS4Hp6c5eP8dJRo2Bd+6iAuEtbG
iBx3OR8qjHduFtgPSDjQKBnSXgYiDU8oF/5+48fIGtWsGNbJr27s7ONfiqEZ0+y6hbFSPatZjjKG
g9evZzyPmALNhBOMy7btm0cn3HcT7UjrHcVE37/NL6NCfPTacfh8OgySTn4V/77Je96yB8/YtQDN
/HOeXioantzGSDbxzIV0wuytxhGOeU3+ioFJnv+6SQrC9uhR2xSC7vYxVzBo355M1ft96OsSWp/l
2Rs1c+ylMoWWV7F6HfvM3ztTNEsfMDsn1J1tmNJXt1zpSJ1XdeVVISYSBUsTHvVYy3aMTs0VYeXX
UdUbvgc4GzNvzOdU9u3apDidHKrYTK0C3vBE8JCxhtVH9ZKF4hhPEaCfixIb5o08gm0pwugUWPpL
aec5Mox8qap4WearQih6Y6mQJv0kHJqmoqH2MOtG39v1qjW68EyBIJ6YWpXsU51lxcD6kJhO9dr/
H8bOa0luLduuv9Jx3tGCN4rbHSGkN5WZ5Yt8QdAU4f2G/XoN7KT6dB9F6OolmaYcYbZZa84xo4CW
bL4SOskeRYGt524QhMfyOBAXDAwK5PScgGNJaCTo0odXB6K80ZFU9pnD0NvYQ3hTkniF1EVD+TYY
23YcN2bfKQ+DKlJyv7r5Nc0ojQ1EEKIX7R6lqwJvWfgwabpvaE53GlKOwjQ4rT9n/hxk4m0ynKum
dWIFzGHW1p1SX/SQaEs9htKjD9vMw7iyV9Sh9u9MN8fpiX+AALAtQlEugnnuGbXkL2Otti7YEO4V
fNBUGAkS5vw2QuteHHBBvjmZAPbpXZv9tBegq6/2UsXthzw4lfOgUPJdDEVSOLnclxs14NhjHTRo
geOaNLLXtnHSY2K24qpqu9LJGe/DBQM8BHR2xuSbhGpgRZnIeGJPkjHw2xbdo35WhwO7nGQbMNtX
Xus+mkxNt24QXzTL7K6RAy0m0XE7wpiIbuGQ8sxEBxQE4tNLM7Ka4Oqkp34GyyavpyRdtnnWIx4Q
a8tWxzphKWtOKSvPlVxOYQ9MiFNHUNX0+s/cG6qtG1TlxqsjaMqLML0b0CfHU7JzGjy1kl6h8u2M
5urRGYP0RLo3ZLTF3xsVjQc2gaK5VmVkioRESdxvRIRD8UbiXWwTOTnGCz93umtm1eqZiE1EGElw
vvfyAMZEK0dR6nVUJwZ6OTierlKHr4Xd4gmGDqt27Q/FvIzwI2G76qX50BOFdEkG46s9V+M+ysdP
l/73oc2SI0Xa9qFTh4s8O5PLSZWMRN3mtKmNF6AQKMVTopo5cFsFX/BSEp/UUd/31Pq3GNAxIePS
zFU4WvKY9epPl2446keY+s4pGOZnmbjAUpx29UJMwT5xQziyDTsn+g6bduPMdf6hFMGvmty9VY6h
YkdLuvw6/AqD8lFVU+U9Suk5Cl19A39QQZVx4PksdQG06g7S+GxbioEgvXH8LHtbuxZlnNPozB7u
rVJEywA2ljRv+vKzM/d76Q2zYszvycBudqoe8ln87LOc0MmOJJ52ETWw31ebxZpaDsUumQ1azYR5
PbBZKM4gPbNNpqCBQzkExM8K7c2oG/NOS0KKtkq29ZLpCmvF/YDfSwoux/5YJUj6rQmliCSillZH
oDWwFF+AwllJR11o/Cppo17myZtpIM0awCxQlV7VZSxJdHNrCFigOvkLMGfAOGduvOOozluYt6oP
1C54RxGMIAvX4yZQLIW8i87xp8SrzlV2MWuPDDI3EfT06luQVF+r0L7KAhh7j+mMYvpOFutsFs9J
KbxdG9Snaq6GA0lA2plAdwNa9U6M8w88cqexbdxjFrjGZVCtdAeovNpBQFkPKbkUUjgPYzFbSfVi
3wJ9znNM8ot4Mc86bxViUIMABYpSrdzqDFfS2IX2cHQHp3yY0hJQGrqC5yxX39pSLQlorX8/WJNO
n6JZk5S2uD/IrexFL9iyirc+j56pWedkYC6ATZDKZD9A2TtA6Wun6EE28oux/BgAv6dh3R/uhtXA
LtYUtJtd3RnbaPHG56ayq22q6kEU3Yaydc/3+4MkW2C8dQ1jLu7PCrb5ixN42qYRJv7xiTBYX+/d
7CgofeIYtJuNhu9hOxfNtG1MNL5TOxuUCYkd66cwYcxOqJFESuT4bhVn1A3jNydTjHerRRxfQChV
mnn7pzCYKFzDVwZT/F5dW0SWhV1rrBFoZTup2SI93NsnBEWsmpHfP1cOKSSONVKE6cBuII947RMm
LrcucW6k3XOXGAhZ2rD9jq5fzbS6RNpVRJ9jqK60+LWrHFK7gqb8OdResm875Wtp2d2LqOJXB03B
d1u3WfiVP9m82EcphUB4SoyKFvASYo+0sMchDba7cRfZrUohBGiri1yAOTOf9ro+0mJPFOeieQak
A8AwqzwT1rcJoiw6muitmpUB3mypb2lwkcLhvDQ5yOaO+LdPhC197X42TVD4btPo13lOj8NY9IcI
BfCa7vb0IZbqv1EvYOO6v2pB0GC+mLekJMdPciRbXnWsDp4m9j1HEY3oi3pDO8mHEjAe390FG6tW
7MPiygi7Lhl8L0wuQ2yFpyEa8QV54E5dJCUYFZ3zrDvJ+wR8nJZBPx+EIF7OEeKp0r9nU1y+tMrb
/YiENmdAp9N9qToVuyMKSV2v1H0IZl/6JjqNIckcwurWL64Kz6Rk1VllvGVXTzZ1E7EiCg2asVB5
segsDWdVKDrB3e0GpWdrpS9StNMPxoeqjcVJWBrw53pg0nMB20mYOAB+SDV4l5+s4blQ+vGRpoT2
FHVWtE/S5lUXyle53LFAOvhOk7k3PaZW15s/7XpQzkimzHWbF9NKQk3zNsVXF44rbw7sYW0UM2u9
cvypm3gFxyZXd9h0CD01880kOHb3NvnYwTNdHuyoEFtkFtmKIyC4/UgaBfLWBSeT++rs6HEBn220
1gnm/XNehEwyYHSLueeXOY6dH4gOx46QnXRKPU8SrOqlHcZ+sI0rc8Rx09t5fIbQaq1ApnLlIV86
dbW5qLINAC6dmHdKFpsXUoCxp3Z8L53RD0+yfvIkf5KRIhwMoO4G47xO/A0aAt+uEv3QLDL4KI85
66V41Mx02AusvaswN98NiwZb2ifiumQo0poy/BGX7q3V2AWFE0tnoSlvmtd8RiHO63ABtKgCPW8z
p34fpoxsfaT8NGqTAJCJJWDtuT4NJXDD3kXuUu97NhepzBYJeffQkuGggIGAsJhFFxlt1qKYW1V6
qq1pgCQUbrA433cQah71J4uDSb+ewoX8gcOo2A9dlnRbfc68M/sDRJnjSDCElezRMpydzkrfAvjD
ezL9VL8Szc8mUUvTFzT6zNlgLtXH0SeGbnPfxtZKu+uXyVZXbXJF2BhfCOv+nDDVAQ/ojg4Yg6/3
5ZobaMYBHR00HcKfk2i+lilu3EjRuCJQ0QB15LS4URXCkViqJkkbGjuVOmZFu/UZ7EJA9232GM1y
xW/ZDL4p9UMBQhXSKJoNM2oPxVBEH1oG7rgasxTCMVJnBaGpOwWrqRqjV4/e8RV2xA8nQsMUM6v4
hmWJeV2R2HQE4PvLNpry2iAnIcNJQyN+tVlpv+ZZFO8VR/3e5X3/UkEgs9LMeIRWwCtn6Hxwj7+J
9PcppjLKd5WbeyMpGFozhKtIrU9jrGJxY7o7YDqIdyh4mpWpzPphwiy+yvrO3EeIMtaxA5/aHHWX
SbiD9LrEL0DU8dW4d1Z60LLyZbr0HeI67luZEhHEjRUGsYCjyydAJpk7JxbIPscSTPtYKdtGSZ1d
QNHnaC/SISv2BBRgvTq4XteciMrL/Kjv0B8gvb+IHg0oyaK0ocLqva16e9vOeQ26MbVO8qo1UiQe
QQfCVP6yLs1jqhNkkMfh9FYaw6vbVxS2nJStTk5g/YHUTz/Jk1UR59YHbjHEl135FYPwtm/Hz94q
7LM3Kf1L0/bUB418pI9ri42ahelGqtr7cXEjNUW4bqtxW2uDdTJh8yFaXxzXclVohnPyGBR5uc/6
udpl+my9/2u5ms24+RNn1LdYpZqjnDFMJBO+mxb5PhZZiArYsZ6yUAHACmKXOqB5GJY4QTVxD85I
OM+akkK+ho/SYHhchsS+184xtbz7LDAih/HrJGrPkRlynS8PY03nmJIAGuK4VB8rNbjeCz0o4T6h
B3jfAljIHD4ykqqKBkvorIeM7n7oRemqdiza9UEAwseFH9kaOhYML1/93gUNQ/LFBZ9BeexNzqNh
4v00U6bAUkWJUiflOqxEeNFVYysPYoIe7GrTQAvaSx7o2y6axdWUrZ84n3ZtOr0Dma8vha4qTxkG
wdA1h3MBcnpduzV+SL03nsl4Mja1FjYPI2yRlds7ILeWAtS4FKA4xCFluW4TOvQBc4eQAm1o823S
9N3JHVZRM2jfwZ7VhFAk9ll3yfqwKqdawy0i2yeY9Y286jIxTqtRCb6XJLddgA0/VWlTf7EdFXGo
reFvHkTrU+riWs+88WsB4v5opyLaxSwlfAJby4fMAacin81FtkF72u8aszinwfT77W7AvOZ3xLpi
UdOOZAqTPb48NLqwj8H0BfuQDVONSHL5kI22vSdAEp5s2zb1tvOQgvs5grlzGOI9HBx6mnQQJ8cC
42At4bmUPpQVVNYA9DAxut3A19J6o6xYKeNDBYgWsHAVq2fZcFca+6tDVgBN2aX1JBtwkYkQrWUB
VXXzeazqEWTwMH1UtlAohJA0LF96/bjBmBO9LjPRRpnnQBxE6X0BbpamTv4ijI4HcyCRw42Ss3zP
SSaiaqP8Oa8A/aYU3hv4E+cM9MzV7CmH4I7MfwSUqxTw3F81gtv9hQsG3lXdydYqe1aXpaur7nqz
11+ZJ/Bbl+NNNbxppS9uFLlDgegCmrBUbpHFeuCuheBM3miu5C/WwKZ6amFU319STLnOWXoSONKO
ZkZmC/2SiIK/aGnTC6d+nONXkSbz07jcna3dDyuti+iHOkOzF0oryKARB8hd2iuD+XuR2r/oYeAV
SuMfcR3fn4RrpYmr45SNW08sC8G5L8c9VOl3V9q3EkgzdnzLln1vMn3Tomk8/5ZbPEcjCYKYDyIu
M+E9eAXDmJHmIdOE03zJ1Ksshcq3kctjdo6Ht9hyAH4UqLsI88DelHTx9FFMMOUUAhf2gub6Vifi
Y5tN5IAggpzKLQS7HnnbQDKjkjwyYcyPed2+DGXmgtGMzZ3Shsm+MXv8PsueY+45uoZQnRNwZSTi
wdCt0GMioO8JwoWiYZLtp08unc8W9CnchF0+xcm6XLhdauumjwLJLFN9UU9nGIXqmc0EI9ySbJBq
bN/vo2CMV3elZFFjUTRSQozOQ8CdaAT7Cb8slc7ymcJe8khcsoaADQ40ZcJh7ZnTEe9wea7TproU
XrUeEYDf5IO+YLrKWFyjwnBO8i27d56BrtRbE3GXs26eLBW8ZpuM38sprF7E/PW31bozd4VS1Nsp
7SD+LiglCVWKjHZ/1zKIwrvJDnOietEp1oNfhjXBkZty9WqKCQmsG7+WVgOle3nWmiqBgYQ+XMye
IK81ZdBVqDBBqmXufFHCCedzZtpfehQe7CJXU5qFvkmL7iT1uYL7fG+xgV5Rxpw+2sgY/GpIkkse
DlR7EvRNkcGpz9T0kAeOwsbVwdWWUhCDZLItdWECq5wHVmSjvkH7bB20tCHT1jRO9BEJUmMZtwHG
1JCLlnkvk10IH5eu+cNI9JU3aM3Hvcc+66ga8qL5JnsdohnE1k7ydudpDprWIbXPFlU7t4KeAvsv
frWNeSUVONHEKTO7/pw7ChFIy7amF23mI5gZ2WGzwQH2nawBEAxbgIX6PgJfvpYDgHwZhHm2lg35
jgS9PbkItIj1entPzahsZVj3cLYY55uzhSnuGT3rkodkNE+tyKodmrn6OMVuuKeAB+wtUTj/YWEK
H2lUvVMdDRmKbPxGKpoSjHXYyCobaKpZlitdr9VdpQOizCYaPWMxVEdWyaycdQAqBtLSTRzg7Xci
ZC+RqVnnFhUtiilP8V3ukAel7mpf6iTcpjjbigdKoTaMY28FZHg7sK+FdyOiodwX2qwRPOR0j2ZR
ULmx9rh1cNvNbYmhfPB6iinL64ggDnRHF0PmlRmznuw8lo6+Cq3/lPXuNndD7wpC0bsaHVuqhOyJ
lXxPPnTU70/sG2/gZn3VMqZneazTfmXoj1mMcIDQzMy/PyvDnD9E/dIQTXaXe6VpTKVOwMr4UxCG
crb2Rxreh8UmGhLiKNZDbHcb+pX1ylhOOeRzrM86Ce5hH2Kejl13JZYetBqW1carGNfSxEWeUeul
L+rmQ58hgdGcNG9RoRk3a8wcvwTetevZNwWs09Jx2wU0vfs4RTVWK9DPI9I/G88O/dX9n+WNPuzT
r7S2QWGH+P1ZZ78GonFWSEtoRE7O+GFa4XMK7J8zRzIXrcn8HpgY2VA5KpbAnSIg9U8jAnQ1Ca9V
GBCL2CvVMWutIyWa4dlLoRjkOgmysuKeowbciMjJ9j26JNLq2qd0qrlD0uyb0XZiVw+ZURzNSDOO
NcpJat37IQmyl1A45qVBcwgWrfMOSYL3Js5JEyDSUd03iwl2+drMGH9/beHgXJPv18Gr47FIl4wx
lIcsQuLQuqUD7YxW1ynq18SiyQ9iyuSbfCFmpHPYXpu6aa894JR1RwThWom65jIVX3pm6mfkn+PG
rgKwL8tLQy2cq9OXu1Cu7iOT4iQ7/PTYWU4HXxGZgrusYe4ft3G/jYWIb4k5K49tU27zWeUK7YAt
hON8CAsu0XhxD1ETn1e0vOkGBZgr3JT27ip0dV+JG3ypi/Kw6ZzkbIjp1UjHcjfgjd0ix4Mon47V
05/P2imd10DDadBmxHbISxsuJlbuWYj7ssJBVrCRVKu+IilqDK1pP5dD/xBnc+3f+adM0Huljcz1
tOy9w47UCs/s2z1iT4WLi+Q0UeeH+1VWYmq2arv/TEXznWVP/KGLRicfBYZK5NSeL4rhlxem5qlS
QodRt+i3pYMysiCziECqwvxWDWDxaBAIZzBT8CODu80CQgrTNvwhOXXIifAgR118qzMtfZg6ABtd
POsfCtTRqk3Y2UFy3UmcV7f0Y+Sz3N2lqlZeg8SiuYgj7x0+xGo05+AmTyeJ0zFuGQpF8iW1hvAa
UJ5npvdWmGWjdtu5jABZEgOE1hzjEBv5Y2Vl6OSLEWORNdjlSl4/8krivm2v8oPWCkqyeri6RJIh
cpdyy1BPhkPOeJvt74pG8ra8vQzVljQEa+jeRqUS9zQqzx0fw7GuNmFYDocysL1jOZg8q9HmllRe
/TavImr9/fBVPhvK6PczbXkvcasdScv5+OjO+JtDG1BVCGLLN2WAvQf5fSunWFwMhESbKmaP5jQr
5Cmg0tjI+pPZGwoqXZR9oRphiFanTzsdqHNMen6r8vSlEWlzGTSEmGLqsEQuzHY59vd9/WBqSFHm
JtfXPVkQ29piKRVpJI2ciKUgUXtpKzaxna2lPqeN3WRleeVXggRNJNDjcyK3I2YVmweZSSgTCmfL
+TnZ1fvdac36NF/c/Uh2tcGZNnfRdRBRHWkWAzXlHlr08ql8SHFrLt3L7TQDqvJUEb8g8st9+ob2
z1glpFHRb+1kl8/OAuTN5pG0TzWwno3ZwpmYNF/vRy9Kil55vp9WtevnZ1Z/lz7Mki/WbCbrkaST
62TP3m+BnqwcjZ1uEUVPMU+pAIL0FsQyqekb+6AHo2B/z4oOxlasxmSvzOgPh3KInmjnKTuKWup9
ESBfpuSYUdoYjbVgymWhSBabrob2XasLPHM1cXTfGl0v4crXth+E4fwoIoptCWpfNctx1Tpd8YA0
HVIsxMjvVj0tAOv8K20Sc6OPLBoUWy+evJ3eWFw0Sdt9Rvqu1uuR0jZd2LB39Kc2Ao5n9oQoeqwm
rr1hx2unHLInyoOXki6iH85q9Tgq83AC42OvFbE0u4KrpSvpuc/VdJVrTXib1OJAUiOVdWEpJwP0
+BU/z7SF+13tWPNKhI1G1Lbv2nb9OlmMyFaPlNtRuPdHBzMOZBgqsLC61wLV0zuSu4h61tj+FATh
DPYyLcJT3rJtfEa1OL1k9FDZPGnOI/f9vNNjMyC2h65HG07Gutds1hxu+yR1lGkiPECc0JO7rjJO
XVI8ZTI+ibWadg7R1PuO29WbuElwZNTGj8n+Sos7iP2i5YkmVmbuTjc38Erf0BEhGoC9APwuIuy0
cpv1aBCcTr84YHM4moVvp3OJvneaVISJHWDPwoSJQZhiHdj2uafT+nj/7sim9Gxkj0OPiakopvCn
PiEzSOZrECQp+whyuQHuW58FavqtZbfQw2vXOdl5STxTb+uvFq7keeG5pq6mn2DtW3v5TFVam/G+
p/Jn1uvAsqp8TXoRzVIrWM/R7Ozu+kRX4NUNNR2U1zzhGiU5OlNb6yoai9uJ3O99AjLA8MvJjc+z
MwAZX9pE1nQs5zg59kiNDm1uX8yFPFUL1jZFb3Lh5GUo9l6UnZGGwUlq0/apH6dzviStBBax9WFV
WW8lTeykClHY65syCLVfaUDkzZuYqnktJellM6S+xU6UhJhoenPnm9Kq/VpA2N8lAjp9VyqPRoB2
RWLqjc55KQksyDO/rRgP3IUADwYKcVw6zsmx09PdnwO+a4p0W8EMvI/18gM5CThjvGjQjMNUN87G
XlJ/uiwPDlpxylyDzU9kEo7Gu8jNrBt6vp18ZVMnXAV2be+ALFjrytWUtdT1iFxB3MNa/BQL50px
3ToEkfcakiF8MlKo1PLZnw/yPWcKNHb4y5TqiSmlRWvF4za0CbvtimQ42/pAZqJ82qtW//v11E+f
rugIKq6onNhuf+1CC9cfId9rOavKB+lam3sCtlX+qD4rMI840y/pgcGGRZav1MYndWXv6be0yOfI
Pi41CmDApRqylAAjTV6oHtogpeCfTqRNlE7WfoHQulJUEjX0gtqD3PU5c/UtIxR6S5UkXBVW2zym
VeSduAWfWn3OL3QduJPMksRo+WnL2nUXIlRY3cnpUR5lWyHOtYnyXLjT/NHBNHYR8VwbC6eBvCRn
Z+l7NpW6bmbLuMiHKMLPag1mABczmR7zEJBtOZS3MSyOcigfRo1yZha+teIwdW37DUM8YuJ26m+k
MjSHOTM1n2H9x/0PSZPmtTS78ST/zMQV+q5rwHAQRVDjKAd9qhCKdDYUa/JnvVJeSbDyjgWWtVUx
faUWpHwf4gB7y4wAM3BnRCOKeyUmlJQn+r67yYjiZ09vB7pz9Czzdl8ZIvlZUFD0FbTIj6MZspEn
HXrv6E7xmHLiAANX8w8te5bfAs+gpcis9c/5uFDMLOW1Uefy2BoOdIfAmteaUdJc12FncYg+41bf
OH2gfXOdqV6pVpw/qrWe7KlmgsEvk/FaVIybpT6MXzya71o27Fz6tr5r6OOjCohkF9SDcUAvEF/M
th9XclRKYSJDWdXPwxAqW0SD1Tbum/7dtl0ixPKxIHWT/Jy5G8xL3YQrayEW12inQCt0X7pEVVf2
R48akSKJCE/h8iCfNfDS+WqnP7RheDFavf7qVWVB7kWG+aeyqy+yW3/Pr8UksXewTVNz0ON9DjNs
8rvBfi6JrryaCEUtLUtelnfwb780VRBBa0GmECoz7J+icTc1aCeWtWBv89LagdwxHmZKyutwhq7P
BhCm9TIIo/j7Oabpm4WxGwkOF3hizxe7tZV9TKWSvbo3r8ylw+UainOFSceUrrF4DBpiFWRPqs4S
cde0Y4vUNqrwzlaT4QyXL4153ozxvLEoQa28Fgo7BFhbX+XLrr5CJHSerI65Lw7Q5XBA12pcEbhb
uQlZbeiiRiaCTREUMHO8ON2NTSbI4SPHDIVP9FGDHH4sp6k+RHZLKnlX3GTFAjwOycZDdpPlTTdo
9gzw+UNg50gkaHMe3QSfIAqaTxkwNsQtggGh1DtZ5wxT9Ac1ZqWBwU9tp9WA+3XfSmVOlpfxFfOW
uayCnX3Xp3ddhpyQK81sVhZ+wi9JV8GYpKIRFu232DNb+tQIMiKIu6sqppYklsSVhYJg9qGDgo+G
tXzZsq9ELJ8+m/r8M9HQcMoWpjvEDCTyL7An9y1WVaayUX8Hca6/auM4g25hqiiCXmwVYJ1kv3ti
W8CGcD27OhJCGlzm9IJYxLuUWOB8zYq1vdlW7SPVu9QPypKgmmWw93I81BqS8VWczslmVh39oJXc
rQnN57fIHt5JoDi3hHq8zcvb2fJ2aIbHyumVRzEn2omzfKhK/PtmTzQG7iSmsFEjBNVOzsRKd0Dw
uVb1Os8OdqhDXc6d+kBKNkgzaYVVkg0ggp/2ciDrERFcz1AW9+33NgX1voDA8QHZ7kqKOr28aPeF
FbxLDYkxlQJppkYlyGFpnrcoyhN0aXZaFRu9iujBJCcJRmmi4VYoonotmh44pNYQ0xUoXNl6514J
PHZXul1Dp6EDe6YShKomsXNSanHzAgdxnqi1IwHdOVOnvzuZcNaZNednqEruBfkZmno0ZGgrYjF3
CFROtEDFE0X9EeljxX8kNbcyeSF2x5KCMnqckEzFdRJXOt6yrDsOc+QS6oaV7uW3Bj2aNuoEQ0cn
APhxGKmoS4KNGsTPRWMdkraJv5P/uA/6oH4XdfEtbuP87Cx+pARNB0QsixRZTFvYg7yfLKzGfTAZ
FxJxo5M077tNuu5nzImunT4NbXtzcMg91xTuHr3M9DuaSthqe/BMTVUj/ey0vVNbCOWXkcSki7TX
QOqt229Jity0HazhQVUXM3QH0aVxSBZAbXxObIXU3GlJ/rxf0LlpW0vxEcO71iZ7z0bqPjXKdwS+
9TUUWf5esWkBuzcoNiUrGY3jeCpWP+21+WEmwUeSpaQ0RnF7Fl4wHNs2xA6aiSevaBUQM9NHrXTz
Ju4Tkl2pzyEGojA7ZWRYxZn2iN7S3SysDBZ1OPHGbq8vayZWr/jYrKX6K8b3sRlITJGBhfWo01NZ
pMI9ldU1YUtoW5Zbp6mGF1aJZAtS4zkYetzW/kTT+/7fhN9MW65G2uolDZYCeTNXjRu8MSGctWis
34fQHLdQTJPf0RtkdXh7ye4yu+E4BUZ/LPQgPNx1BdANio8QK/oq7xFQRvH0KSUbEq+R6C1xCd9G
cwmp59YEyr8cfLE4MZRUuRqVVRxDN8eSHo0jFo2UcnmVG822t3JjRQiRuxOQyk9LfYNkWpgoJYCX
M4FNJ3ZV2hUTMhILunWxCdSkdqB+yPvRtcNmT77oVh/6kxRxVb1ypeSibjQd/JnZgsbN7YL26tLQ
SpXUWhMV3rJErQskx873oBbBJbKpManqIdRF9EWdAJTj4oJ/UjS4/tnEEa1O8muLLXJdqcVS34cF
Ck/MeEdnCEZ9oOKjLArRtphX3Vwmr43I2k3ZxJiPNQXVbo6AvakD6GKQcK5lZDEoTlr5fj/J/QIl
lRdRkLbdVY5FBu38tdSY5lDj3VhjTv3RdywIq3Yw6u/h3DXrPCztJaosp95DDNhctG/qYvpwEgz5
oVOUwEzBbdEAhYXEnn2XuU1EcRUOlwddgAJAMJgn/lYoC1g67sGQofYcqFV10GfBxqUz3+K8flWQ
Vh2SDO20HPq00upXnuHhEgoo+o/zm1HrKR2R8Zfj0cFZ2kYTqWQowod27Sb03+OBciWUNrrPDnIF
YxEpOGrzObrOTznteLBPuFLdEOlc4tlHc6zc09QjQuhoH/lBoxKGMXXP8n84kxfLjctIo6ZaezOz
+VYvZgI1sckdWwwm9ynUQaPt98tgAr5YW/WL7l2Nzywo7JPDcdyWdFaewfpqGDPN5keGlWdSIcjq
QsDdQv5kB30BI5HsoEigxUGT8dyOs/5mJtE+rJvmna74h4kigCu0cekfjfktIjES/bF71loiiIi8
NdFZJPDBBmBsoVeiMymVDZoxbnM3arYEP0fPNUy0fu5jIrvL9ER07gYwKkrRyNbvdqKe2NqDXLiZ
HEYIumm4XyrBvqm1/S7MDHfX9HSiy/gbP28j7XQKhIXfdg4Zs9IYebczo4CPx/SGh6dHWKSrFGen
L84OR7n+fN8iwqCyyL1C3oYeiKVTSHJEXmprBYjJUZ5fhDHITB9CMROOVQhuzg7iC3mfRIWSA0Np
0FX6p8DVr7E6OR92z/sG4Fh5/uSD6L5Ug0sWuhO7a8bj4mbXSAZzkBn+UqWeazG+ul6lPeSupfmE
mE0fk7EvTSJD7ebY9cP7tKSPWKnzS0J8DQfwAaOo2KkZDlXWVkSmmA7wlPZ+CBOCt+gTDE8W7rEX
B293XG1EGo9PMYrPp9hCAov+Ug2iz6nShB9HVXJhb76Tzgw5HUSZWLJ5DXSuVf2sFxZtwQqU3n30
G2Dt+GoN1WIIImUdTVF5yfIkPMvz9t+YCf9qATUtzbDo3jjk2PL8r85KwlTw3aRCeSSgG2iZiiTf
WQiEkUEhjDaltpvjRoUe52hAuUZIu3oQEBsQd/uIoKFNJ5ol18o7iqHxjotbY2sW47vIJlg7SJtW
IYKYp851Ke7OAcNCqdsU3QrrBdIwcKk58V5bshZX6IOMw3/zn/urT9JzHdfD44phE4AoWvf/9El6
mUPIwVB6lxTmE6Nl/VscIRUSywNXJutS12YC4UvZjipkbE7Jt8xhMrg3DrXReYVG2J+EiSGKQLRp
pTqgj62BygDOe78i1ORC2ay6A/n/x4/xf4af5e3u52z/+V+8/lFWU0M/W/zl5T/3m6fNfy3f8a+v
+M+v/+fus7x8yz/b/+cXPTxvX/76Bf/xQ/m1v/+s9Tfx7T9ebAoRi+mx+2ymp8+2y4T8A/gPLF/5
//vh3z7lT3mZqs9//EE+QCGWn4azvfjj90eHn//4A2TYv53f5ef//nD5H/7jj31ZhH87LQ/P/wvL
7P1H/uv7Pr+1gh+hmX83TZ2WJSRu4h10Lvfh8/6J8XfAQTa1ChfhEdFDf/ytKBsR/eMPXf+7Bc6X
jYXlWJ7uODB9W/h+9480yyItxWYNrpuqbvzxf/7//3EC/zyhfwMUsKwsRPuPP/5yr7mmTu/DVC2Q
6KgGnL+yg4sJZlMUCJVlBoRLN1+Fxfc0tFal/V1rnxRD8//t+Pz+/f/++xYb8L/ZhP+v37cEJ/wb
ljqxCqaBalBP/5uzM11uI8my9BOFWezLX+wkSIlJZSpV/ANLqksBxL4g1qef74SqppVIGjk2XS1L
bgDC3a/f/Z4TJvaKpzrQtbi1Yn9/CYoVKEj/H59GQts0A3CvIlOr/+XTmAO20oFh3qNJ4RnAM6qw
xWo2T1vXBQZlsj9YXHgzE/5zdYHlAVFmuVzxf7AHB16fe+ymY10IOmH0zn/QWpL4Fj1wl9WVPDHd
lhBAeKs6b7ZUk1eYYq8xDmlHvc7N1w75axdcHSuG6hFcOXBFNt4ZCJX6oWxfqgl+J77zvIdT92CZ
zwrmItD8+nytf0w2ivaPFCWVX2/e5dhY8hDrcBUCP1zbp+3JtdYFqPsDhb94oG0lgcGBNBmMCxUM
Pn6770CDScbnLnuYecyJlorWeIaNezVgGuCEpKV8lRQWeI4/3yWbXvSRBrX3oXgB61NvElQvs2Ns
Y+fZMhlcO73Y5fKr9kT1jY8/87DvH/UtA80iyL9svXC/fznqxPeongYSZD5TA1/Oq8W0Wxw9D6G1
CpmlIVv9wWdatyAA/zlwN4LvOgyBn7n51KjIGKiihYaiDxj11AwSCyydqlhDHbtiza3r0dD/r96s
/90a130zPsQnKEdgurXPsDKBFMh5JDXnQDEAzI6VmXH+nDBER8kZ8vT6gUbW/QQNde/Ttm/mm5D2
uiuMrybJoIEC3CmLd7q4BdnO8WRvioC6w9lmctsll+FCqJBvquk56e2NvnSLnXvJwLCmTT+y1pez
AZeHAV4fQsDn6pXQ0O8SB2A5aLc7XHoQXdfpBO6WZYLNxPnGjDrwWpzKvREQUAzMzfsBmVgwG92X
0cyoMVz3qQtg9uWlRGYBlF9Z0EfyHGn2QlkdlFRm5fN1UF2YuCZF1iHinbWu6Lp2y+uqsax1lyer
5UrwPai5xB0MDjQuHTOX1cl+kZzSIwKhyLQ67+EUIseMNJvms/ZzIONkPPj4OicE831RcwSo/g8l
Fvzvqd9gHUyXojiVPv0AXh3eaX0+4OYnh54jTrOLocjRUpACHpOOb3CM9mnFDeW+NdCwcSvI22xq
D6BAQEE5lT9tOwfnIzvUNsefGVu7bLiTL9r9eGr219A4dMPpcEWcpFqGovmAwent6/O/S7rRlDF1
qAgcefOYM+IdjvlWacrKhKgAvdwC99qUkPWePiKOkkL8505iBE0SlrixNx/bTqAfxR31674EBvNM
wvMUMcLh7t8/MfeWj0fagaq4hZXF74Lh/e/aobaNE139lXU8VUgid1WnVk7PcUINyV4bw4sImT0D
bJv8gUl1foK6rpvVsxE+g7I9U8ejB552BXIPbU1DurWrXHela455XUdcSmLZDSftl8lqMEEa6Ip1
arwmxxEVqqthNihnC+FgQobS0dpjxOyiu1FClvfSxh8d6UL/+OvmQnLisVQzimihBlTlZnPTK0Uz
KvjjkZytRLEmzxqaK12/MfdWLfgB2oZLvkn9Y+/w9DwO64ebYjEGQc6imheZAZmLK/dRaiCfXkCf
OIQ9DZJcTaN7YP5goyUzj7AuqYK9f3i3orksI6QWbpm25fnhjVEtDJoSuG3jkbHz1dkEMZrZKCwU
KdcoBvjNfXWnD/wG69ZNWT4z4gNt4ExsdyGm+sWaFE5y5c5N1Hos9oD5HHDOV7GN2U6eBuNQ1/k6
w9LpjjM1CUsPmhtD5/svFdkg4FwPOt3398E3b7grQj2VyLD4n+MKdebvUjzVJpOskznQ6WHtQJZY
jXQRpBaD9BYtkIiofibbLEtUWy54HhAxQcYEJe1qHrAXJzwM9If080pPOBQZ/X7WetGrSEBwLjZ9
i2lAsUqZlWZ8lzkYEPJGuYDSeKN85nogz06B2UqZHyh3BkjHSVodCIP1boHBXXIxRzZsgXzcODM8
iv8jzY5W68PgTrfDt6utjEVXF/gkLykZtCRZSe37ubOR1XFRg43xYtlfihPUQBgMPfhk1c966xKx
00rPCcPG08sE0hzDLnwiQIbji/464rqVJ3MXt/ZaXlWzCYgB0QH7YuTh0dikxdY6Tbo+VoVLoiHd
MDcBUD/W8txsE6BYqe6uQVRcTXNxuLj1tvOBAsNe4WiMqUuFg6eiofl8uZ+wr3qowXYXJ475zYN/
toDEc44l+JuORUtn+AW6XvhfGJ/QiV3x2nzmy7G9cQ19c2HvdFKys/bo/t9t83NMdA9vq7eR+mqb
h1P8SBKeGNWArNq7MyADxrulpfC+pWzVpjnhe74G9WfnVM2+b5DYmhG6gcGyvN7WGdLr1dspGv4M
Ev7bPgSc2Dyio3pzbRjPE08h2UE3abPa8kdNm4med3FlxQgXLREDbtbi0cp9AUh32+DjnSayauRg
yGxPJsyW3aJx4DDaafEeemb2nx0H8aAftXKbbd1ecYUZ5kGCI2jrHMdYAyBQufmmN5C77oX3YfLy
YDjNXs6JXOF4+NccUbEJo62f2uu4qYFnPzFkYlMEKNbA468BmlqH1895aaw8hCnBUaKF6IALBAgR
W4C2isds01JaZib5xzmgSGE2zzVb184vKE0bqGIdFALmMZw64InVc72Vx+UFzzq2c0QthZ33AReo
EmcTVi9F5Wxw18PpvgmYkLla65gEdwiYF8um/wgGctwBCoQS3xO4a5KvFIQSmSfto+6mjgrKxbUc
ALyaM8wjZ9PYtgOXKxsZMV0BG7o2Y2uneIIbu9e7RiGmDCDJGrwp+Wgp7G6wjOLDS9dP+Rdd5THA
pyAYCTyHMUe0Pb+KTFg2uTqX8efV13JkBelc2NZ+/eyapGodUPYH88+0ArrWpMudbmcKwJs2zhB8
SBnxKntrXt9JZb7Uzm/y9xXSSAuEHJHvfPK6f/eTBQICt/TqQH652CY5elMV32kpqYvWquMdCWC6
zzgwvJ4x9SlXFmtmoe4kIxdAF1I6GK5M8NbbMqAig0TzE7leMulB8MiclrSRFIlxOpjXp+lCYc/6
KsdUzmZ/ruVknerznZ5Rei3AW5OESgfqtYtVZGM0TcZn2cQ02kaJx3JD4SfS9wqdiNDwFXSQHc87
4PEyonovIdNmDHwWGITbEm0hYXEgb+zaBDjJ9GBy1+Vg3EE9Da04N8s6NM0P3SM5zsygHKqz+SBI
hyEFfL94LgePZE/0uUNlRznMTmhDu/VUEgeKlGnSAA2DO6JzkvqSTdCNl/meK5tp05/PnNgM9HK5
5cpI7RGnbKUNbdjdYHrf0i65PFA2bqpTtYob609cbEozqDiGJTlxvdLLXAoI0efBrCkEDBtDcZc1
fpnKdn+27I05BJ9dPGVa8EhfZ1vYJFZ2QtzhQYXq0wQz0AXbBJ8r7pUR2o/ajxCwGKO0/+jnZ+aN
PiVT8mqYxAv4WtQIl/BK/kgw20zIMmaJ020agLTbLwzwgSe9K8CONEowk/C+bINXzM+LrQDbrydy
sDnwpDsdmi472D3J0tAkmoKNzn6Zfd17HZCCHAXOp5kXIMFkTDeZYWN4WHiJZHHYOPNSRwNYrtpd
+kj2fmOtTaqJMbPF19OfKQcxIt56dr2Lm+e8689QT+Fe7FbbsPppyirnj+v1vMYBOCh+t02m3vGI
uwh76DDiTWwnn2uE6dFoPLAKUdVoPElVhbcKvLMsV4HJI0W697s9kMyr67nZyygChLvNTOwm87V4
K3vZmRKF1af7gHSjAwfqaXK3Y/VJn90hvYr0FENqmynMa7BxTell5xCGNSAVy8qkDGIACrC9ZEg4
vyuBMhzhT746aGF0CWStexID3j64njbyIayu/IrByiAw7FAEnWvtLh5Iaw6z+tUWlIyNTrqruInA
sDGQvpP20OYu7ibLtQmD5W0vG4/hft/PWoKOW78ZyrTQDnzScp5942blA7wMXQd5mwJJOZyyf6Z9
z+wFxhBVTOaUWhrhLKpU0WhxyjdZ+pecagp1W4yzfiv9EQFgY4QvTLGDmcE5pQ/S0Zn7IocaH1Yb
LB8M2LkdHK02kDhExkBCr3UdpajGlU2NQKeq69FgJvVHkiPtiOwPSJPMWXQf7IJ1G+TK2fxlF5yb
kKlzs8DJc284SoWDFUOoBBQ44Eevce+tU/oJmvF1IGxLafwoQnvrGB89wm06jZoL8K24/pZrMWxo
3oAbxpVfDP4pxPPH2kqfSRbPRCeyTdocr7aX+9ClHwUdln0TmS6fHVmhS8rWp7/tRghiJiPPU2iM
R8XzcoVHB1dhWqwO1GaAMb04qBVdZoNm/YGz/0AM33qCiLySYhBCV+8mt9SBVgpdeTcd25D9xnsV
N6JzPprhX0tEcj6SoXXPx4RwCMvDpVgrcJcRwosL6ITw0uuGSHMVTK/D1QNE4zVoX6/NqzUXFNde
GQPYXgAS4ycR2diePxlJSp6eq+ieX5f4uDT/9aTPLgjkgNWCIbU3vr+/TkWhf79tgIUAo+mZju9D
eXZzyHT0Wdc09eejDZh27z6n7GrZk3TIGHQk4gPo8YOd/WcYxSe6vkvKwQS5XQn5X1OF5PxzMMPs
+cjQJFxJlnYvYAOMi797f23BG2fowWvu+XCOkrIPbxbnOBezCq7DBBhDTtLg1QjI8zHC77R3DIPv
asDJOJUK6sHQ8dZmF++gE8egeof65B5oSVhPIUAgejiPwNd06YykAQXMb/qC91Pdb6ozjR+Ou1dT
SuhU4ATkTy3G1dJH7LWBflFQ8/+ZWtH3jATRnVI8sWq/7Tba55kPzfLs6YEZtrtoRCR43KHFTeny
dQ5/h76m62gzXkrcGogj2kfQODf61fKQyhSQKHIgJNZ5odkIy0uWxYgI4xZ8CpyKee9R5wVugYmN
D47Uu00kcV09K+RUubIoituNDq1TCVTbOAIuQLlQ/uCySXQoVv5rkQJSOK10j7SFRWSDKckQim/c
m2W8i53mi0/PUFDj3VXfW37FNVNhos2NrXPOnmpD4zDXjQ6K82KM4kwz+7WkwZuumdNAUZepnbsM
NVU6rz0Kux5dMvL0Khek0iywDPp7cSHrDdF1e9C69oYPisvUbWhdfbpcXDCL/D0TtzAABp/Osftb
bhIPBvSQgBL9wZ37Z0rF9WyX0hJ6jShgEdtf0hvgvDtle8mmY3a6H86s3Hqtp2/55atkw+i8dW9/
VPh5w57oMzkeuvz5ZPfmKkxZXDOFDhCxkl1ybTGc8k0LIhSiIuWeUoodCiXigtIBbQNW+1GVYGGT
vdU2tvQM2XqXy3/zFBDJDPSxnSfi8e8A96zra7hrM5spUAIy/PSz6ZFF/nkjqgaiWOIQ7m02eAeL
JsOg1fAEejIB180DgzEfdu1y9jHFlax7jq3gDvV5NaxV9Xg9X5itRppgPvOy5/d1i/eWbrEDhxIg
USBFrpulpFY+VbSEjUcDFjVZyL4pkUpUBrdZD6nnR1qlOfzII67x9jPaZDjn2xp4jcF9zgMa1Zbb
T10KEuvx2WOqzJgf9dXwvbH+4ou+Za4hW9QIKTc3z3D1yDMoieOgQQBisJ4hPtr25auKiG79/SKL
dOdW7S7j+peAQcG7vXJG0iynjPkniFan6wfZMfs2xSsN8Ot2aLt+kelTEwEwMJ1wFggfXQ96n+sD
KRptDJG8oloB0jK5w0Qr6QzETJGC5jz0dUNEJ4/C8t3FucJj7dLPPuAKFeWtL+8f3VvOhQc0A5QR
oDpE5q2HWc4U7ukCmY4p4dEIABhhP3PYS6VP0Q9lE/aWJozVNXE/2Kh/pjZdqseBj4XD/IW3TtWZ
vjrqZKfhWJPRH6DqRQVJWqCxWRdl+fT+Ut23jO2vH3dzLHZUeNb5FA5HucJxuMToyi4qB1R7L8oB
UcdUwTIXchSD24quVBOqQErWtQRgatUTDSjn6DU0XeP7LlvTPrjxs6JB6osK0+bhi2XsYHMGd4C4
PmZ2uziS5Aduaa2cgbKlSkGem5cWMXCsF++SLD/lrxkZW72/dOctieR6BiEpeNPynZsyEcDUSWbX
9XgEbmCjhEBRhevpXimC9vp9uEB92K1URlX1taTVuV533BElFxijW3JErvWiP+hp707YEiqKcjbt
Kxm2JFsi3wwT7FGZ0H529f68ded+owxaes5/e39BwZuig/Qo/+zgGt9k4qemg1eFYYAjY1BLkchU
pF99ySKXtnzMCHq7btB1fE24oAsvYyJ10F+GDYMPZBS7jeyvCTC6577KyEptKelwTg8DJzSDTDbD
FlqauBuWu3dO9mr0nw3isBZflivNLB61R38nZXYCRnbAIZFybjCueu8GcLiMVKMcH3k3ZfJ9Kmhp
OKVAHv7URfJ3uWFW9XWOPqHjpKeUyJWz6/V0A83XJbErvcWk7SFnhXKWUtxlXRSg+dZxi1vOz/HC
C4SQqb91zSfr5UX7kYPzj0qz1JsLYzUlbgvLvdQkf1FvltsWWTi1E5hhcMM5zxEVUXo1pMwzlewS
eVwFfvP7Z+6+EYN5HoOdRCI2fvpSWfvlc80IfKDIaIhCmgfHpRGXtKGKxMrbSZLr+Y/yXC85LlDu
VgGZe1UelFVUqKvLPPGoSG53JVnIOStJqP/O8DkxpPApKYAQzr6CDn/ITi9SeEZyXQHA8duSrIae
YCkFEOkq/lexQI0MKu2+v1T7bbWM+0Vs4OKn3FrUKm8L4Z1PR2uyd7AZbXs+rAW8R6onnb17pf0V
clOtaJqHM3Vzw6KWCHi1WVN14fsZZITYgvw0T9dKPZlUCOZw1TWQXBMiqmjE+BS7+EXpaCkF3e9d
YfxLwx3KaiqXSMP52goI8WW8DLrqydpwtozXUHq59uu0JAUMbFiEThkpyJMZ1GOpXCwpDhhOkLGr
PAGef2nI0CoXLOUiRdqH6UGlTuUcVZpZHszy73QoPdGur7oMCSsVP9RFAPfS3g9TUL2pQlOwhrD0
IWOQWQldZUFlW/VR8ur01Hbi3TdleDeaFJT4OW3tS25eeXDKiwbDiDWpPxiZlkz+UmYkeaQN8Nrr
GrDIJw/enbr5I71n0K/g2tUvE1NDNB8rX6rd0ecCsbFWHUjRed2DX+D+lkCnrZRrZJHQpOLJytVu
otQbdA4rm1KFGjBwDIx9wA7NIJqYV5fJRC7wVYeqvJm6F6RCMQvKDarIqwYFZbvJzrikDnug3YL7
SF4VNfEC/sex+ZcqJir0Ki0UTu4mOMA/vbZr+2gbNhl4OPgyegSwg1dOQundJqNXlQnmkqOmjAdv
z/L13L0os4aCCthiNXuosirND2LXz/rUhSobhVtpfydDUDk2pTQR3KUBZKJAKJGUddTa1JZDa8ZA
fwj3WGLcBfQ4P+tBHCsGLIWyA1Ugqhs5bRbyzSV7spjNzDZNfO1x0gxbWZd6+/7Fs96yK54Hd4Tp
0FZAo9zfXbe0TivAJxUlD8RcsCepZ0MniwtHkUW3D/2RGIs2UfKlBpo8LLEu+auCKwPK1fcfyYnk
Pd8GCoQpFGEJK9F8N941qLh+FTpkX4zzfypyhvugMoGUnjLJGaS3wKNvVT4SO5DK6ZQIOnq65GAu
jVPNg2p4ysIT4Sgn+N+ghxiysWhs57JhtyXQPhUf1S7SKzkAFIfKLotTD7kgalHfSs7/c6XxSv2I
YhovSmCylsugW6bn0m2m2Liapn9p41R4ULIxza57KQF1MaiCGZNGUx5VulQ1S+mPpX4Z2iDmI+Eh
pJAVlSKMMxpKgjKgK+zr0U8Y1AmRswwmCzSy5FLlXJuMedM+L0p6AFj0yuIQ6HjyVxblKkRImfoT
RG76XEknalTJS58sHqhaW9WAVGdXThpm4J3qVpmcwmwzeoAAFtkBcMxdnlrEFRS9udRSAyViXD41
EI7QteZ6K3Xb5dD7xdF1L3MkS+VTolDaX+VeikQmiG9jZu9U2NOxSKahZ9jYBJw6CLmjp8JfGXgU
2tOBDtvnvHT5RSK9cuU6IpFLcQeVrfNmKm2xU1ZqHJSedNHJyu5H1A7ItIhdT6VguXyQeC4Pkgcc
xR8zecWi32vh/F1Hp4+qTNLTDhbi7JtrZoEPlF0WdVsHnyofbJYUJnXefWaT9eAKpFViBNaYoyIx
yqK0kNOZ/1Z/SS1Iu0urpxYwSlINwXNcwQDETio1TUqAoRDvDnB6cEWH1VClBwvgTGLXjXchLUhR
tRp4G1SqOyYH1amY7abrilGgr4Vtb1TqyRrAbEmphEySqKTCJtUWtQBaTooQz4BnOLGnuYv7zWB4
aQMO7m5UqC1bsCRoKLsCNJrMdELFnKD9szRFRVUFOLtOD0txntZJ+RVGAF9Vt6y1lMqtXgKkKDXj
13MRAOaiOIpKotTiGSvHYGVxuesS42DM0cG0qm3ePEads2oK4JKRcb2i5MnUYwCREzPJ2G82uaSq
MXlUR2Mgbwz22bm/Qo95SarVZA8HlXsWZY6jcO72MsA5udKi4VuORD170v2qHgNisHZwaLrY2cCD
ts3hV9Pvbd/cqeBRt/nmBHW0tq5q7UepflgBqMM+KsWNQcjwsTqKkzOBksU/SfCByd77rAjvuG77
DDd6Nzb2TnVRVVFlJdX3Iau0FDS4qieIogtIk5YSIzU/tSjl1KzVIZBmv5VegEFn6vhgx+Pqgq/s
I51VelmPTPDOKD1VaHSLVRj6bwTCWNAa3Lk9dYwMadf6c7wENTapy0M7LFsswTHoWfQA53YZ4ASv
5IRHtFSKNR3IfSFDJD9K3pFUkw2hRFhzPBgmaA2kBmUgVNC0yURU8/2YfbKZSjxt3OB5tn43AQkN
e0pnWPcW+r+EjEB1Ce4Y794W0/R4qT6Kqd+KcjEV1IpoBQ3CJfn1i5fMVFl/cap+OkqHwa1m0fur
vgithuyDlLwiXVW01YylADgh166aPpkGhf+49G7wUoAryFfyESR98qYC61nNKegGuieb7C95UVLs
ffqX4661R5Se5NpJu0vfKaVRB8ahLC0Ae7INlYrFWTXJvvxUbwolJyIYEGZgIFo6mXRTVE0sKWWp
rFY/mSHEl8hhTS3ZRXY5FD068TRPrBhcl1o1WKlvhdTIeDz+TxuRAobaPmp28mGs4CNvYUkU3lrm
gBZruuZd9cbfFKYCY8jhdrHmo+e+zlBmK/vt2IyIk74bJ+Wp7dVMQlrpr3gI4YX+s+pE7vHs1tB1
RqQcr2q6IQLhr1Q2wXDM/Nhv+DFvqKBvAmLbPS2t8L7z7w6Wpt4KKCqTeLdP9xJ5t/XXkUkqkL9W
n7xiQK1Y6a0PnJF/luJcpgE0CxBF9PEtcfkv0nUexsl0spF0ET4ZISotKy9IiXqm3BdcAXl5Mfnn
iOYh2W41FsseqTUBl8Ty0Z1YNqluGU0VygtqwDrAmnqlDlPenSy3THSediv441aSQv0MkLgPVvRW
/hmkQwYOAloU8bL+7vABZmfZbUNf/jUdNqcfygC41TO92vBZ03NGLYoU+vubuAzW3IqND0GZS3s+
/+ffVH0Y7bzgZNrmEdrC30jImgj/4uMCZKt7VsQNc+3oKewVAiE/RR62OpRlQi71PQgsGyfMHsZr
94H+cN86YT+gbOGgPnzqGH/fkEsCctB8HdkQ4iYdoaJCOS6JQ5xFg9Ai3KNPJqRhgHrJi7UQPeiI
/tvkoWYdWlWVxZQasAIS6RTUFWqpS0O5lWtGM1qPrRl+2KfFO5MHOYH5HaNVFrcP20IgpNWrp1UK
O2L8ViIChdn6VOUfLP2t8l/gkIvkVOCDv73N5ZxnfRpRjEOgdTcBFUCpkWHBTEya1LBe3xeEjz7w
xrEHtZz7DTLAEYZvDv07/69rqzopGRRVsd7/vLeCm18XaP/9aB0g8P1r4MxLGZdUlIuqVvpJOaIS
FfX+py05ilsx//XjJGm/6Ip4EL7SxZtVto+raSmVd+DRNLW9q+gulyNFU69cVGJxGSbZiyj9EUeP
KqfT3qD7LtOpdILc9A+e8M0NYbCP0jq5Fv79/QkpzWSmewnnY0eRRLUL1Ssq57Vsv7ekpKW+weje
SjnHcb6VIFTp52EM6a67bmywJZVQdEd/F5fxKg2+Xap+KbNEOITKOcb1wUXlUYl7/8mtNxpwSb1x
PUElIw33jwbcGawjp2g4S9k85oiNFDoJ4oQlreN9ZhLHPB8Ub+sqqQgpr0ZXVy1fCgXNKw2uPKJy
IJhz2hqpaK5wt+Swzw2xD36tVLeiTDrKSI3Lb2umfKOXSaHzUyluhZ/6VhGNQhTFjXjbeAvSA+rI
TomDCvpt1MCgU1c8oMYe5pbA6MWo4/XLKZur7KA2Bp5HfUUAPQJ/kC+1COkOXf1k2g4xIeOz5nbw
Z0hLk0aQ3lCv19WmSoqdUNpOvrI+VClqvVI/0+8czTSVND35eDMqw7hLky9vOROLLemJlHiCWhkv
0reniB3GEdfyFSIRtWH1pKYYM0crvwjJ9HJxPlBHS1L+H/eH6S0P9IswcpcRr1/uTxL1RZwPeBdy
3WQjlAiyIfdaMk6cjLrj1eukuN+hQrOcC9bSj5ZTbarzOs9ztoyRELSoDlTRkX/u0KS8DeeF4VYD
mHqyFHaTZtJP45CtIzhQmNjld1bwFZXoXK7796X4Tf33ywJvrh8wgj205+58zJqMXi9kM/5+qVC4
MEmqkveh5X2zMheaUEtQqqSPxb6x9haj6QXo2Dhs9bQWRHDhlLS4kRENrxvPN+iMAyKJxL1S/X0I
0Xx5cPHFlGSn2eVKur8A4llumXoTzDP1aeqN+BArqWvl6t/fIuutPQotGwlwGPMJoxslmhVUGl0j
miEXeZYlViSunjbleUw8pZGwW9luZQRlLbkuOkE1AenGK28tuVVP9vtP9tZeEmc41ABA9DD/4Tlx
p08gHI90y4B1lXwxPrvnBlYUoc2s+iNH6XIZmWJeGqAT0nWqoDVhulVFenKzrbo34rO9P6gyU2fU
KpILM2bf33/Ot8oVPkxrKjJ6XhCYt0465aNynpp5cVmlp5aQZX6WRonQGRoXgZBEF/n9T9bQ7G3i
zqeFhyEfqWg8zL+bl9M092crxwByexKGzTwiKsrSWZdtjbxczVdgaS0YNC19T1GKio9MDaTb3inc
BVifLialiyaUwJV9fFyK+UTL8vKV6PrQJXmrUvi3Z5Y8/qJ0Cr8sLhANLyHNBCt3Q/PfSL5fFrJy
EHN6okjk67YSxih0gYFr7Y6wZELqSL+KSmFq4kn4wzYpGFN5aIZ5RbOefkoiE0YDBWMdEfJr0L+a
A+HN9LN0X77+P7ghb5SNfAZuMfMus+6O5pd/XVE9VfAdVC4pXZbgQMjSu+4+NOkqMrdVF97JqsfA
q6mjJqTfQndd+5zQGKC9r0sV4dhvZsI8dIGDWL8vKFxnuV43uh5kSdOPXMdxbWge//6QFki9/iXI
Zzjz2t0IM44PJS+l2cvwP6GBgsmvu8Zod7Z13U2X15TeAgN3qK6anRidu3ZXDX9eh2KdJx4w0Nuh
MjG409f0ct0a52E/hfUu6DuoKj+HZAkHFEjktDs//q1VzR0G4XPQbH1Yv/tLu40G0plRvRpsk7w3
czWXckehzEvuXSVYnXZrkyEHRuqRW26DxAZKCEanO941WbtLwTSP6v53rSK1f3Z1JXZGS224Vg1U
/0ySJ8yqrucKNwqOlJPTbaaB35XWU9+K9/37FTouf4a9/AztCA/ZXqNVBIt7x3+NloyQRbKIoau6
/B3EZvCcyIPSSqI/SRwAmy3+8eq43fpNu9WK9aoTeUbXhfEceP4T30fzn5kVkJXD4vAnfZreRx7W
nMGTpmvIbMwwE3IixQAKLntKDtT1Lvcn+aR99pzTeBNR5Vb7G5wngGLpwXhgYltrhiLgj4l8MLtT
szGX6Cm6NJv29BsJioNuQH6GBHmOGFNmqnFstzF9GJMzMZzLFhsDGTQhW9KX5Yz7zmDbyuR+REQd
f16DcrYNalDQvHoVOf3vOurZ8Q7QN+31dVikj0U3/B4QynmgwOoogFp79kii9AxpgdK5NAVl2b3e
ujHGfQZAYT21O2P4rQintcNC/e5E6qfdzeW0P7MpVJ0PTP4cYGvt6B8M2Rs3xf2zp2PDK0+5+eSx
mOGvdHa2SfHzsQcwsgPncn+2nU/qKc6HdRI2u0sCplkafpuG+ckhBWXMEEJdIZ4vjFVuXR7zMr3X
yyRhAGBydsNzmcFmyPBC/USnAclCZK+d9nqE1jytRjei6ghaLP0+0OqoYHkocw8s8CuUTXi3SILD
P0zqQXtQWgFVjl0dXHdh3O2sgu5ZZN4pzaeaaLfna1KGjHHu9EqGe1b6NB9xsxC1JClgiz2tdGL6
b1n7oqN6mtHlJIRiw/9W2LTtjyM9Ac+6ZEQF9AYdgc5ce1bDKHizDX73mhOd82A5Z4/dFHyq6+xH
Awq+2wWfJJJnFw6i/FuW/u7qydkf/Sb1h70ELjmxKm7JiYMAQ4OMO3WNYNjr7OBECCI698G9N//d
kFNNOmMHwO6XiISkV2T3oU7LT+/rsttJ3/jTN8dggKLeG9BlwQTeDRGrRnkHl0cgjwFCQorLlqvb
7CSzdjIdc5DpYOp51Mq1Iza8ExGbmj4X1fybLorbvDpVdm/Q4qrH6u6Bit4b9DOrSlm6A4vga+/O
q3ZNylwYYhCMTycQ7CPrTODFCBn3X+pPjRhFwUrHV13kfkzvpbf6s4FRfSqs9H6yEkYRmqVe5SiR
aDiH5RVw1+mpk+6p8pgdD5xPJqphRDIFL+wgYue+IUM97PXnHcLhIpJapEWOXxeqx/NaFF1jUIHf
X52n+KvnT4tetMWWzutO429BUW2Bi3Ndby9tSJ5jbZCBlCwRfW/OWUPAiLiqG4R6spZmeOdHiTDo
9EddgJzR3pS7eLmYVEZTIGUHqOMbtG69SrjG0s3SmjmiHqLG2xMkEehsfZZO202yRw/M+7mansg/
gY/w3cmq7RS2i84bXQcNsaxZT6F3OdXd8mTOhGijmLRtuR18Sky0ws40W8gzQOJD8OMMTcdfSDHo
Ctl+u+1yGNHQ5tK/Ukdh3i8qKhX0bzPsP0e8fVwQq8a/6bxHVJrUmut9iyYQ6nnLiq1R/3A5onqa
jUP5UTYgGfeOmxw9Y91yJfrLI+SkKGESusSq5Eh0FaGqedTuFoQ5fu4BOM+VRElKf9fZhQbIbtPx
5xJKN5qOjgdhBicTcu7jgFDN3iedyCWZ4ExHyZ6pEtmvJnjeSe7CAHXep/6ZKhTaLx2PQYLA0odz
YuO7eDxCuQYRF7RDHkwTyQUpAzNUj1Xne2YVBnJ6Xv5D+mHO/z3T9Hw+48HjhNZPfsblODE72G60
gBz5XSwBsgqiNvD04/7a9ceWT7iO9SHv7vXBLLuw/e2MneYeL8rIbLgSwKGxiaNz3ek+SSnIll+K
y19edH2eOwfG0i8z96PiSLTggsqkxIQW9LVcCB2ndJmMWRr6ny5z+ijDrGcC8gf0TVUyoUIf8ep6
iCK4NBLD3qhXDqDGy0VJaPmityw2Hxez19E+fvU/NdhDbSAAYLuJouDJ+UvCn9TXB2dZVIA4ZfGw
jwYl64fn2ex+j5v5qZ68BxP8I525iR269h0zgUG5hnjF8feudRek+U5XurazR7/3D7P3OAKcBTsS
HFzZ5K4bL/4RgOM4hM63vpvRNNQEALjZaW16yGvAVcFy+gj9yR6fQNU/oADI/hpgY4ALY2ClkV7n
PD+BwbuTmdS2y8iPc78+rYf7/EyjV+htvN91ObXDseN9GnG7lr/mnTP4J6AwvscypN0TNDyPhUmw
hGLMjH5TjOFholcQb0v7RHrnLou/adXdMO4tnkKnUHJSEh/ZcmlWWeJovjxKlUl89TfyelyuhMT9
BKZpxREktbm1252k/oz6lrBJnxSX7F53UQuUckjS7F6GLZv7va35qvnVrL5XkH4zmhTcwcx7SHBw
tLoR2CipGeA6d0tHsnEPEz24Xp9GKptWdflh5dEnDzBIeHa/h9fkEX0ZzB5dO9zACnYG/G+n/6Jv
p2k6ypa5yBDkmethpLeFRc7T73617pzyK0ja+173i63hfQx8Fn2oXNhzPT7JIMoE+ecTgmgeY386
RpfLXUsrnXInjLlCcJA8hjMeGoGAFI7svW46HtnWxPuTAFfCOGwg0oSpZQA1HhdAKjxuk0fdmwQD
kafT1kqGte4O5Ju76PK5wfKgsH1cdJ2LzkI3qB77vd54uZD4I1YCSwVmZIzcw2B1eyNyDuchuZf5
SYbi0aff3bxgjIf5KONYghOU192uhbJPTonekyzONq9+JK0HwqR7mGidXV5+cQ6fAfJ9uk74NdzG
a5I/Sq076KKwRoca2SM2c7KnJ114vdUVsZJoAGC+Gvp2e750i8cuVhhdIwdOBgCcDy525ZLS95j8
AUEdQwkoV5D4quF/ygLcg5dzeTp61+CuVN/TY3bJ/tIi9WQWsUrf9ptMrgpWScZ7QC/LUgGQ+Gmk
HmcCpDeEB6N2D92JQdLI+px9mlFnAchjWto1onTM6cvbr7L8sbaSxxSjJM277AgiIKfd9e0DRY1P
Cp8ycjnynOR8yRsBS5d+k78U3ejZKhdIf3naMmGapAeuFyfeOzToHSP0/jWw8sFuPzkx3g5mqSS4
7a9zu+6GcnP2oCqG8X0/Zh7+FdWrHiKKgBqrV4KT1Dj1OmlBMQzOp57ORCNYXT2asiLDur/UIbUP
awaAs7V+DO3nk2iPfdvchCm0AnCdbZME6JwKvttVm3RHo4eetGMeEtzwaxzet/5EUObSKGxCeEne
lpY58pjxUfdeZntGfmQilJnGuX+UaQtZmbT9Oa92Xvl9wkXW5kRueh87w3MTdZRy213u4ZgbgNqa
EySppGBhyD674TG6Ugf2IyoE8dCU9I/038Bz3PcGcVpLa0rlfItq75sZD8/dlY53DO6J8/KN+LwC
BHg31aiAwgXE0w/HLViCRxDVUs5k/KonXt7ZNq7AyRGc+d8Bl4QLJz7/AbclzACEwe4h0fQ9wiW3
SLfJxWXtUOSmCRDw9CSbr3DiHCX38kCS6/Q1Gtxv6Yyp8JO1c2mf9DYVND5n5+v/Ye48tiQ3kjX9
ROhxaPg2AqEzUsva4JTIgtaAw4Gnnw91+/ZhFznkdjY8JCsrMxLC3Oy3Xxga3oDML9I4lbjnbAaR
/bRKWEkcmuP6hGuceYkt25sAN7FOHntxqktnK5a7daLt6LXWshvPFCyhH3XAXlcQJzW/zmM2s+JN
78aq/r6OI96KIHBguNQllMpnj4e60Pk1hQgwlDyr+rAOUKocYfZ+WavXWp3Xr66FcyyYntYqtVas
9TutL7Sk6805YtdDJXHgupbmpveB4SvYuMb4bGKxYpPuLfT4VSbk11IZzXp6xr1is87spesd1+qn
lXuL9B1Pr10xYARPW774+rCOcOshMLrzQVMs5hQBcEE0XZeA3v2wjRw36Pn7EK/nhHVYjL3I5sdf
0+V4n473Tbyur9tN73rvYgUlOCnWRnatX2Oe/Fzf5rXbyFv/3bIFGeDNLnOseVv25U6by37tfus+
IYzxvcpoS7P4iRp6NG1r2qwDcWeQ7aaa7y3G6Fn2tjbOa781koVRO6i2xaHg2zd1djX98rr2P1Wf
fW2q5X69o/DJD7G7X6fn4KScmLF+frX5tvkYhNp6zZV3Wwb6cYgxpK1irmi8C/z2LZnFfdYC8M9q
24+KeHoeXO7Sev4oExpmOu5XhGYiZG273pqYM3r9w/VQIobtp92pgx0TybQY+a+iXpb+cR2k1qlr
LWNsQi/WPL8O0rVeFx0f1jkmCeiHABd+9VXGgUFwuqz9ik44WtaJu/rE9b/goRieCbU5N/xv31N7
oGFuNqM8U1vHeLFeDk/fr43renXW52hlDyTNiEquPbSxfVy7gLUzr8f54C7iNSmD9yVb7mVeXWeG
7PXkJmoncHFPc2GAzfemMi9tn53XW6rHqNiuD3yDsb1RAhKmDLjDsh0c73bFK1oiIFwfk2m8L9bH
du39Srofb8QBYH3oBtIfoqXZf1tPPVdSl7kogUHjyEDY0bzH6BBHps+1i2I/fVlrgWqH/d8DcX+h
t8alKADL9mAOoyz4DSvUq0CGFBhqi1PRk0HbYjGyUmUmOE9JB8SOW9JqEGJ6Hec/y7GVAsOLJLyB
jFPoNJAbVg7eyq70USquW6qVGLPKrleq27q6UeZLg2Hqu+cmv/jrq4p6lRObHpLilYbDubWuyVcu
3EoFEIZ8/kU268w9hJeV/whl/AQLJmDgW3/CKmc0oer9/dWw/hI5tS3LtqEqoPv9Db9ePL9VKqLS
WjaSNFab6AvwBEIeUf/CgVeot4h/SRRrhWYe6c66ullNGxc29iZ/awVOBSqFlabyzwvtX5/gd9jU
hDGLa+S6IXN/u18OoVK5tgb0sxECul96j2+Jo8jdgWnG6p4ZcrVo0omxrR5XOShn+WopuB49jvol
vPj7a7bitH/6QNhlWiZyOFd4vy0brFKYtqf9/1FKr4Jev//F3FkFmH//k0znL34UdpIS9aAZQF35
DTIeS3euBQDEL0fJnJF7rpgjPO8Xj2hB1GKIfLd6pa3/TpXq0BYK42vrnX99kH9bnt7/z2/3m/Xq
b//5z06sb2meNp8/0q+/rFT/X36t16c/W7F+/6O96+1Xdap+1r9/k/Wz/ud7/v9h17qqV/7P/7qh
/smtdfu1/FZzNf5o1Lr+jX/7tAr/X57l+yb7NXAi7Fj/49MqrH/xNkLAgp6OunjdI/zbpxVvVw8r
Xlh/rsTFDqeA//i0muJfDrovH39vE6tdn0XU/36y/7q9f+3T+ifWW8DGj9eN8ghHxra9de31hxUR
TkwEEGg1HMtW1WGag8+V7bP2dca57dSncfIJ0otwfA+w6cZfi0PHY7uCpwumIK1Lv483ywYlXrlb
I0NDiWU+Yrny3u0Q2ukhqhFTab7R0rdM1YU6pCO5HXW1vNc6H16gDrgX1MTQtLW84JxNpggWx3wB
3II282jBa+9E0kwKQBDhyoQW4+D0UbmTyfA2doSERpBo/3AD/32Z/mgn6/5eLbksvu0JWwZYCKC3
+K1ajkqOZUrY33EQIM6O1x5TPwhC4YgExuWYIhSDWdE7TgdzOXAvv65VLWaXSUmlIHLtu5qTcyya
O1LjjE29xMW2HOq3lDzKvi+6c0McKywkQhFnYRIIbzMxujLdR2Yidjo3H5IhKq9xYCdbMmXTA4o/
NIyD5XPY2vbGbpJqV9ZTerDV/G0mwmYfT8a7kgbpWELdaNc4UWJPsQNJR1o63w/x52KkRDMs9am0
kxfsOPObQfv/dNCsl+aPVXO9dK7FobWer9TNdTv2hyeKO9ISCep3RzZ4hH2Pld6JlkAhNPwOt3Fr
xw5DSDDUp7ma1X4ZoawQWFAZ1le7YMhIK0XDN2TbLlYvZEbEt4F31D0RRLxHTAkev3O1MuoMo6pR
r1TBzqhzVlK4fYSDrv/JH+93UmFguk7Am+HgHo4Z1e+kwkLg8q4Tsz/660/2dHpsvc4IhVWnh640
X8uY6lwiECo7Zd7+/XP4J8YAPxxFL0wBrtVfMIMGZqCBrJXh2E+S6VBjylQOxXO13vhfDw65VSqz
yZhJMixd1pDneJB5KKK6ZQsx//S4Aafc0nvDMNSV2GnBFEOo7j98zpXd8d83nY9p4zwuLVbwkIv+
+6ZHmXZB1ficXChWkpOxYKuFoTs5g+iCo0syBLitBzP3uavBT8ryaXZEuv37j2Gb9p8/CFtXYWGt
EnBqI2j87w/iNYVTyaWYjpq5RlS3uFeDz3akpo9aZAxI1X3kWUTzjvrsoX7cJEv32Sl3DjPTvTXc
4Skmdwyxh2NdvcX0jrmKELMsPHgZcwzAmVPsbX8GK8lo3drG30zdtC99BktDvRuTfTcQ/KwMP9/A
LoeW5W+xS7bOxZxMm65zEgKTX8QSuZemKUicarx9WQ/Bbils4iE0Ov9E9m+eyuIwXWLCM+LspU1Z
OmTZMJ0jcI1zsv5bU0XBhlUwM+aI6/OuWbp05xskco1ljt3BQBNf1qe2aacw8z3zZBNDG9plbr9Z
7ryvY0VE+tT4h9lK8M5imNn0tlXd1TSBmzTu822UOPFlcoXaN3OS7yPkanPZXyATZw9ynuLXOppA
L31/P0syT+UYXBFR/WQl/uR4yf1CnT/lwnmYvfiedDL8RcYAeEw0H2UHh71K9XshGOFc1KbE28yy
xywqLsBzeVZJZzZm2BQGWZQ1tNo0cZ3tkJvpMck8xGpjfckbsssXp1LYX+U7rSM2jWRpBUlzWmZ4
IJjcqI3VGC59WyQ2WSKTjdMz0cRu8FR21k+nsNtNLeOHDrINB1t20P7AHA6U5BTgxXRr37L6QF5q
C78FlupM6J2IjIeU387xn+ZIPhjSevLtGYGEqKdNqnCnKhWl3MnnK3g/MgvTvov7racra4f/DIB3
1L/NWRUds6n7FO34tSeZIFTFeMJKvd1aTcMk0rFVHCJYfZUZkwpVp2HrOW9pCyN9RlkcNyXrwJZc
Lqu7NZYGo7HSeHJwDqksNqYza2iMPl8ss39ZGvdGF80xGr5Flvu1lKA3o9kkIWydixWp206eujK5
owM9KtcDsCEoCtPBnq3E5Owcr7jMiU6xbqi+BrbG5lIQZKkIl6sGzLrmG3Ox781xviZGh20iqdDC
AKxXU/XiNtN4yOKdUSU3CMwKyDCFfyr6L+PcPMd1anCKSbYcufM4QBzdTrEqd14DOBe3frKvlgHH
niW68o/64pNb42TGF7Hm/UEPGng+++ReZYlziMifZCldNBsp0b9FhN4Cg9Z3GeENvLcI6LxKIC2C
2SV7HD1TW+2NuOYiJUG96kpJQ5kvvvlDcY7CXzUWXgj/OiWTCWNEjogtDaJCzaIAwDG7I2SziKUF
k2BAqmXcTcVuTvwQHDk4BIl563rFcCMGKAetwIUE+9mNsuZX7Y7DVhv1NSr5XLKMi421WMmmaf03
R9HcU3qmrVQDeIh7j0eVuvVKeRG6iK9tgJOb8kGGDXs7ys7A1Uef6mr4Zsip3fdZAw8rzjFvJHMw
PpWzxkG2xhAvJWFtBNHU7msy5+neAXHJkvqzz2L9ZFKqimQyYPQs766u35x0wN3HyAkc8uAPGiev
r495H40nNnJuaMVdvifS/UOvShQ7zl6Jm/jpJhAMlCOy4xj0R48x8TzVLmh31mEytJqORVH3lovu
PVntwrXVhqJcXWlqdTWCbk2owzEqMI3tINPmVi7Lh2Y/a1nL9GNok4LcT/HgYSKxydZZMHfGN9Ww
bjaWnBA19EwRQoU8cJHwZt1N1/HcDO9FZSf4IBvOPkrZ51DPYWCZqt34RgwrQIG8ZnX+JaONrUYr
ebCKWzmb6kIAM1SEVZf9IARUxrKN2u1sqXIlBCYbwnH1fjHxzPazGil2DrWiVz9wg+XNIbWqqP0v
ujyVmf2OC7VBVRN16LoB1gxpeWzih9SuHv3aePHN9LZPP+PCQ0ljdAeEPu4OrGlrkVSDlLF7mGew
H2jXC9DatuT/dWlz0qlbr9vOYv9cF8rfWZBZd8NS7KvCNbms32k9seWvyekYUhuZRsfwTPhbZSyA
boDpKsMF0sjJGoqHgJPRvxYzxIKIKCnhzs2Js7I7mCK79LlcWFI4vKVyvM38OmZZojgHi/VFnlw2
MXvlBaTZ5C4KwSB+07Klesbte7wTqtPneRf5aX0wVIedYJMc86VDeV1M28GjVxHxS2Zh2DEWr0hT
nvwmeipl9LXtbuNxyo4Rfom5LxGfyOKes2HXg1EjQfHbcOhKFzNgJ0zu0g7eJ0lGP3A6RLE0lB/Y
epCfoaPtrCCJEMKOWVQSrHwQ+SmywdmZxoike8wPPXnWbLeWcLQLQpmC9njPjsZ+kAEPmzq7E5Th
GWytyZ1XA9LxUcYFMYsSo4DGKjeBMTy73nBN1lBdMUXvLZrWoLKvms3exYfAg969hfN5KKgAexx4
0Ue6z4QdIj+NHY2orToZyn9yWNTvMWG7z0FjG8N/JwxuDk0XmVzaLyHp65t+SX/YGex+31qaMIqS
a+rpbh/4yWPd6u6W8CtXEg7o9lUXNpU5bccsAcfkDWNlOq/YpIC4QsBjI78kbt8dnErM6ANJEjOn
7tztZW1bNzEQlNbJ8qL6OZRu9uY3C2em63Uns4jLay21H0q6O2C0aTjVpuw2vVdCcaotXA1luy1j
by2ih0lZ6ISyIoCeNF5JyY1vJmUU3G2PW+t06d4qR/eipsW5GefqS9osKcYHKropmv7Q5FN5GGcj
ChEJArKO9om6/l0m7pexDqJDKXhiqzjw2GjQNU26+V741i730wSA6lxb5k8jWYJtttIHOsc/zULX
OI+OL8GknC0wcLFzF7Akk1CoUIzuuMLMxzZ3eR4XG3usrPdRtf7EaHK+ybHftrPiNFog6FEKbyMo
exb2RfXgF0F9JVEt5A1kQm6mn3Nr3gcWpaoptqLzv5h6vC0NA7u/BirYCKE7t3lkWzM+kFrvnuFm
9a/Is770xDLQcBk3aWYs93XAVmqcaCs0aYRN9uTJ/KuMEdB6jMkb20teOksZ0NnFj4a3Z3Ktcbc0
j0Y8i83cVF86o9jJUgvstq1jA9OhEI+O7qejG2Ey5rrxh9T2Wa4oqIiey2IJi3El5nS8ktK3yeCu
AqLQzJIouvS0sCXBAADCfT1arzEjwDYwk4eg5j125veMRmUeuBnNz4CYt84bk+00+jeiW7qtD721
9Mx7XMbvksD6kk3yow3q5zr9kcvx03Sij0HaE0eW3WwWgSCqbcSPZWE919rMjVjMoWlxEJ++Rx7h
4FaUBVtiisSuU9FPo+y+i3H4YBtELMp6RhBndmarS44nu5+CKMVdBK5mjku7cfR0a+AKuZtaRRp8
QLPaJneyTD6j5c4wpzt0v9/QeEehMRrBzqwzsXF1hXfL5DD3l1MSVtlrKy+Jql6GrN/2ToVFTV18
Z+afA/dhKBbSmXWeoItPNi0bgW0PvEOvJi/r1sY0xClC++rn7kEKaOuG11cnrF1QylVtD9EjvxNt
UYdT3SFJwcii6R6HVeDg5uNTm+KlZVg/FtWGhTudpTe+iDl614sjNkwUDd0iQu1emwSTlwrOuzQO
eazv3WDZiybiIHUC0gYN8zLWDnUz6G/TWN6zIiw3blkXCBBIno4grmr/Zm7nb5GwiU0QT4UzfUO7
clYL9kJS6nOLeMs3PPdsMgIjCCSvuUjUFKYzIbDYO2S4LwmsIEb6zDH7GEq9H0d5gynm1YTR6Uno
7AhJoyPvwE96Ur1pxvaae8694eEuuRgOdz2/GSWevlUx3cWGSR0I/A9w9GCTNRAcrNT1t7VFIvxq
8C3w1cRvynoZnTaHP0gEpxUPBs24emoWj/WIrhpeHprLpK+e+2KodwvDKtL+6Sp7ZSKB61tWwwnj
xMS9G6x+m/Z2cpRTDl+Dal3k+yBfFx4z5tvl4ISmU6TYQJfeBnLCuJPyO6wXKGo/5ii9kEwsMe/P
PptcMCZN3qHk3dk4AV46qCNJlE6Ck4vvAUQOfZ0lXmGVzqFaeagP5KnPWKx6bI42U2xdaksUFLEA
9q4v99nsr44raru4yy4RoZE08LrjINgFbuRBGAGj75AFjzz3TVuyD3ZIfPPbS6Ry1oi6yEKrMh5F
0yzHjvHAjsenOW6x305uM+ori5LgbvCrd2uGp1i1+6AYziRRVxhTZD9IDM697EcbKQREbkLwQ8Me
Ja/xCXfRhhvjeJVm0Z+li9lSpIqbwpbY7iKO5m+fSUg6E6+QbeviNpZWg08NgpuceEAwsuVbzQ8g
PuEwT+IpZoPLBDhdKI3wNlcX5xwbOs/vh13lBtexMhsI//nrkLJKx+hkWVk7BQG06jRPcD58K7sP
9PI2BGYAe0g04aQeRd4s9+XZAwWT5BZvYz9uzhV2i+PsYcpk7urW9k/mMswYDbm0yyqA0GbeL5aN
W8gwb6tR3xptbZzVTBfvQBXZpOawhhjhRVVWxcVuyx8Zjsd7buHJs0kdR2RkuO2L61L95ZPt1s02
zq64w/ZkUqoTNY8/SABPVXUVnfDPZr9qm6Z7Ru3HyCc3J3XdXYFj75NtNGSTWzGkuxV7SPtWP1aV
hTHmgim/SreLqoqDtAqNm4nbn2QdAP2xqN75dUaeCHWlEx18XXxILpCBGwbgrt/ajlEdm6Jv7nUN
j7GLo7MTpJfehgrUTFiACs8LU8IHbcdNIGOvoMLSB2GZ6zBYbKKQ58baVZk+RxDfj0bifyVQvN5n
mjkL5jXraC9ifQ9zbWNzTN/gA3zADNm7Rij6eCF0cwxG+3tXUDdzc2j2gdldSzH0ZO+VV4wGysOU
pGpbRvljqRLYpVNAGcdtq1vwT2KKQA1l3TVCPRf1ey2T6KEsoQyNaTadl1I/OV10C3ArQs+e4zAH
CUX6F4eOpfxHMjEgpq0o21Ac0tm9Wux9tmMakyzvT0TkrKYbMpZbH5Bjt3RqD1BDPOdEK9zM5pun
17x6DqARaBCOQnRvRWDcgzQPYOXzxk4DrENSjNi5ZW5K9HOcoQOJAJMJGt8YTveDIEhsrAe4f7Zx
U5rtYdb6u1/hFGngwTwHWRA+e7NYTWAgOOsOlm9gdcRMLj+dzrvp0r7cKLvk6nKkYNJibw0H+4PY
pmMvKuOLJdoHEGm8/puOc6DP4GVBYNzybj1bEJbruWcShAXuLecIpGxjko5hYSSxTxGNNSOywLK2
QVnb5iUhJv7QtatnSVM++UZmccpEX+ADhhO2uGcr9dmrph+8kQviKw9C1mRVYGRdyv5THZPUfenK
aQoXoWL66Pl58L0LkwzVdAAp62m824hFcd8IuXV8A0JWNulNWXCJKfa0sQDFG906EKqGgWEutyEy
uq9S4RCXSAOHgWqsd8nIOiMxpqclzsLShauhsGtdFO0V4xrHiX0qBAwJnZCVI+zlahKaG2InSojb
1N5V2M6pYD17g14conpNXDKL27z7LE3LPQZgSlbCR5hNwPr0PutBb+LJJ7Bqab7a3x3B01Fk02mR
1VljV86va1N+DfizVVaKMOm8j8ReOgK78i/KaqaNj2k+DsuAfgw9J1pVY5WGkf6tq5jojQAdQT/e
ZBCvCGVusW9K1M5oCE9zmuhGtVF5GBz6zqpOz2jMWc8T0i1zwh5xX9nU57FB+FxVoAJkKBNzeyvH
gp0MQQDMlsvXcYhpTMuBzleT+UuZhYPvP5faCIdYfU2LMt+xOOg3zEuS1w13pNGqflpGhp5E2Q8l
k1AIWKbILZDf20HjoZIgmI0CgYNCE+xnx9uxr4Wa+h47Aj3eNL8mi02RwMeGYFZlWG4Yt+nJ8ad6
3wjrxRzQ8piz870UZLUUvbOzouqnW1/qaL6PZ32d7HhGOBVnyJXKY68WlH50ebvAkLetNz8NZPBC
T3fPtmiqsLZA4jh/xYxjh2gKGU5JDJMnv03M1r8ZavEt6CYGgiIOjZjfD2cOiiZNRjhniAunKN8k
DILtEDi3+WydnHxZMdWZXrWPQSdGYsPMZNeW5fdClXLvGcQbJNXgwC3sbZS4+6pcW9hilcj1R936
VwOZoZcOz0sFvlrVEcffMUrQXwUNx0jVAAoruO5urZrQWvVAehVQPAyJC43Q4hlsDOu5daMnq3Xu
9JJ/DjNkZ2Xwx+ZjJEa5wYVoDvPOGulh0p05+s+OkwMHQ1tZpuSADdu3vnb3niXf/cTFc87alz3z
8ZDhagiDcdwAAqOW9YLQnqGMtkvwgoN4jV2E9LdWYt2S34FDnDTknSJQYfIBX+F0Q13TJI360/yR
62QvFHzh3CkfiqV40CBBa5j6hVSA3CPfuh7wSggS+I4RP7Wi/EZjREy8lhqcB/qQ6yfPru3Sh8zZ
LaR0Qk46U3DFFlCp6mjAnad5irGYANLzDCalXPLT5UDYfJ8YM3Et4oNnx2XNCb0S9wWTd9hGldwk
za2V660wJeG/bsHhXGXxwazs0B7mU2/3ddjCX0aWjZUNWNGmhkyBGXTmP0Clvtaus9wu8zht+pbp
sizGmmazoNGMq0c1ofjy2znb932coJmy6U8gUi5T8TVOygVqTXQDCoBsvnYeS899sZjadjQa4PrJ
uLUrSTxAfCa0gn7UCyjpc0Mn0vu0MCJm+eAxJaTRoTHIYgZW6LcTu6rUzawzxfGxMuctgPnnbOa3
gVY3hk4wzGZKIQfXXmrIe4t6GqrYg5trc73b/Pscn6cyvaCHH00aMUy/hyS79dzhE2ShRuwyj0yU
ffM4WhcydlIweLquBZ/H3YjmbtvT1Eo+0sYfhvwG+KrA+6Wa2IMU5XDOx2XZa8v54bkxlCVIRuaq
YoJT4YSur25m037x4/Q71B0IusFN1Oijg+lfJxntFglyIZhxijrqcUcKyk00bkc6GkD94tMjoUgW
9WdKZ3bokp48wo3XOY9Bv+bfJKYDFw+/Kfcss+EBCQjUnJ62xvTyUI0BwIBdHZpSkMVsNMyH4gFi
ljrpBb/eKcgW5O6ZTw/TnHrsnsjjECCS/gPS2UejSxPIsFgJDfmocZmqjvOkDl06uOHEcjEcJ0bx
eTrGjtrbY3Cpx/QQ8wRigiku2XLwWz1fRxFw5wTB4G0dNsbQ7OwI1kmcg7h1kJfi5emX9YZR0aoY
sFCCKsuQEQ34nY3Djlqq95Gz65uMuHJaO2vk0YVieBRe92CnjDWW1cwnq3oEtmW3kLcKqbbNoOhT
pjqe/EhiFrAMttqqbHzuOmmfuyBZWJ4wL6Z83lYX6d6bs4cZ9lPY5d6Dmfqf3WDd1UFMPzp5H1mn
d/YwqaNtT+cBOzfqJuTfuXBDwWrLbL3HyEnfIg9wSgeXRSrC7LqZsW4YTzM+DcdAt49ZPEKcBWNP
kbrf9kJh6dT2uBCZdRh0Rb2mdagtPf3YoTGkkMHQnZuBnJo4ZT8ga0ZlME2/mnFMgNabZDm9VY/l
G6AIaBY7Mp3Kbdm2LwVefzL74eaBRMpiN2EBZX0zG2RiFzN8zkjwO6gpNTBwcdkCzdE+jqrkdGS/
8EXJbH5ys8EH/jmqrNC7rkFmW3TWxcvpS7oOWiIpNjzkDZo1arPnqXw7FmxIy6LYkONNnAsvDgHZ
UNuVb105HrzGl8fGpK10qIJRAs+46Kj+XiROCxI2ZUYDxpswnxDBhmlZ4mNHhBER0fciCT7pQuZ9
MOcyjGCTshvsiSIPILSPOc2v6fnbQXPBGyOlsAZqWy0FJsFF9mwzyoQpk4LdFtPOL48pKy1UoOJu
NF+rjtVLyjoccbcZLviZn+WIQql1AFx4EHCcfx/0D0xv9+R+Jm9YsN83Y/lT6068DdWEqVEUv+Lz
ha9lpXHutiExll17LnLzyZLdQ1a9R45+rspa7oreO4+BEmcB+u07kwFvJH6uzSx0x/aTVtiBLLtr
fae+T20WYEbKdwT3AeVHeUdvbp9L7s2afuvt/Dl596flnEvDOIoJJGAgrn0/+e1ATFJQAKjpU9kA
g8DkR4rR5mHH/II/QPDS2Sc7gig6JU+BLhQM9drnd4Y0bk5PUB3wHe4felDL1JvAr0DxjRqUwFzq
B69j3WCx8zMHH2SydK1wXvQ+TfLnRPsWzTe4me9OezzuQF4DHmbTuHcapuJOqEO/3Lq6Q9w05sZN
3FrAzC34awTVkGzxXV5m93HHINGZB1sM0StYEpTeyd6mmKHA1zyWAs8Oacz5ycqsr8Kcr3NdvHt2
/6ZUT/fqT1uyalgMNFDWZ5q8bVSUNZ+fz53jarYRdItva0dnRZx409hdo3u34RdK0mSniuplyutk
U5XPbjJGhzZtn6aYBRF7sI0cPbUrR/lc9MhAeEEuS1rteOd4Uepp3FaDdxlwGmsEJ4hpjvlu0pjH
sK/6UpXYKuM/CdkHHmqn5vrDSD4kdNGNI3PUkxnvrZ9k8Nqrq5Sxe0jXj9G41kJLVEBEMpL3oFm+
1wO4li4ZwAKKVmO+lnKcwiA1cHd4n0ZylKyp+yGMmICKnmwjmpBNXao9vbVxURb0f1Yj0NpP8TpZ
pxNtsSX0vgSA32NgCLEgWDyi0vAVHKKnJjB/AnY2ZznfmSZ4c9U4aK6WwxJ7NoRQjMOdXsH5V/YV
EWhqFGeI5yYKnSE6qAWEUNnfLDjAUYo1hce2Z9sE0zEtJHLaKra2QSZPnNRoPy354fXBN7LuQ4j7
bw4AiRgMUCsXMnFGpmFt6lc5k3XXCCZTKGb4rqaXGAhyjiIWid2bU1LFCnWt0WYTQYlvV0o6Olj6
oo66B3YzRp7ZEb7hdmHLfPAsI9569bibzUjczZ66ib2pvuZVTqc+39VI4zL6W4J7i6NZmYBTw2Nr
yfOgMLnsEwcMzK0fnWjyjuTPO3svyN/TURSbLsZ7F1HbME05wuh02lqZ8YTTHEmA/bRxzSbAitrZ
JgjEw7nU7q6d2YaNSt9BSkX5Ld5lrvSmN3LUjAQ6brvO/sitLDiVI0YUjt0zX2YwIZIGq9CoxVmO
9s4GMEmwXFx6GrrRQstXGVnC+pnt/85hQ3YBt1O7SH4tJ5/K3pTpzjFKSExgzDjeBaHf92Qu11Ww
icxVOY0JZRw5QBR+egazHfaNqeyDM2hkU4mDyWEsPhNAk+1YTvgzpzN8sqj90NFtN2cfzRRcetE/
+gHosYX6OJ8m5HiQ9WkDKxx2sN3BapzwKpysgCGnnZ0uhD1J/nMxye1EJbAIvrCmdxjjJAsx7hO7
2KnybVuvIbgJhZ+YtASHlMbQD57nyfOCPIhozPSDp8Deuv7UILOcQ1vhXbmMwVvA9edXtvriIQbp
ZWSzb2J3lzrdQ5Unb17yvRhy44QLGgaU5XMW1O9J5J3jZl/GOIE5a2m18BCxhMERmq5j7CJeShbr
GJsHOKYmt1JXgoyzes8s3l9koOnr4q+KDcgmxUuCHJP5cUzsg47cB0zxklDv2IFcHZm8Zo9qbDS5
RC9p0I9bb5Ysrzl+N25jdXDglb314B7IGjMF09evg8WSPVAlTUIe7aesxpQOtH3blz0Mero8BLYF
XkPJ16X6gZx2wiuSpz4N6IxlVONlSXKRwZetWpOYzL/VGPGm7arnthrWsEh+3S5d9oNDFqRLh9B7
5kcF8rDTdRYcmCHMo1FCe5oM9Vol9bjuDd0wctrbJWVBKxjhpE6jU9ExTQQKqmDVO6fUcHbonQ+z
XE+/VrzFGqeR2pOo7otsl1nVwhcPxsGMzHu4gp+Y+K+GvSz0Upn8X+bOpCd2YE3T/6X2vvIQnhbV
UuWcZCaQzLCx4AB2hOcxbP/6fny6FreuqtVqqRe9PXAg8RDxxTvuBm19o3KGDMmxNESJoWAQAZbm
KT4VzkhhT3lNSf/2ygqCjoPGrpXFJiEMSpUZL74Tf6VuzJuS+C8zI68zjP3BhJdhduwyiC4HMbk0
v/CE7a1ceYegKG8QQXGgR6BRkU21iwZFPlQ4HlsfxMEvgl1BVNqqsdtu36LIKCUTh6n7cw6kV8Zw
Ng4AY999m/0YUY8zc11nsZ46qDOOjlzPuTrHqmQZzt0TRxTqP6z71muIFQ2MEnuaeeP+VTiV2AJz
yo7WUcA27NYfeTLdEKcQbqQ7HvqunFGVlOfeURAGIwBtLPAAFTxNaQx7Qo30uii8i+F1wylNPybF
ktH09byulW/uOTVsGt+8GkKdMwOAyNZDshEpzC6iUc4++DLH/scZ/GLX9sWWNgd7h5K853HsYbxw
MxmC55zpYeo94EtyA7KiCU+trA5jilN8BPVxULqcHHRo46iOU+p0BxqhXO728Bh6BC3WOjfP5Xwr
8EviayvuPQRnWz8gfxtCadc64W8GBzxI64fXkL7bEU4/To1TFYOkd+F+EKgrkQK8x4TFrCkR39Ki
91JwyvASc8ItZXPtOR24vfoTUJ8GJcyOQs/NKnNJ+NI8v1GaTuxkaQ7rW5OpNDFvtn8ynnusoD1a
Ki9OsPM+olIg7bwogN9qsIvFnKatD7+W1p4dCTtbUICoePGH01Ubtl0HJHDY1gGcc2u57ybFsusg
6ekXmV2F8CGMrg66D93EtLg1zkq3fA57DJ+lh4DJFmpThQP8I2nWEfGV4cxLx7P3HHZTsUmL2ljP
UcOE7PmQWiHHtwAfhM/Z4t1qkw8zzb/nSLeHtrkGRXHb6LwjZotQmax1jnVSPjU5/uXMxemBa8c9
plRCjaP1W0x3rVl4iH9BW30LlW2UTOiCm25xDebNuRj4PSFTf5tW3kaTKkD9RnkHVkbMYh+GG//D
cCA6J2FPK3PQT4zvFwgFZ/XOECtQ21l7UqsI7lH1wzSSOVn3+zDhWBMAePLAeavUYOEtZMo5OnZ6
cjS8bWuou6gvQCq4YBThGiEsKDqovom4PsyJsz9Y+/SoM/nMfn/oWtu5KBNOr2RZ8MmEEkxKB6Ob
SsbV4aaqiH5yWrtad63/MWmCAXM0Meta/BkUIXZQq+M6bY9Q3Z/RRMJDMMfvTkZZpgvDKAvSjpls
1nSPvlQZ8gBOBdtkclC6euMbtk0fTXT+J+44o6ay0HRnfHa+lbFRMWCYwFLbHAln3B5VEA2MBJga
NdqWVWvHnwfTFe+OP2bH1Fd3wNDQ2UPXAwg3FKTpmJ4Q9aeURbfnad6YSBG3i9ZkpbGR7lJpaLo4
mYDCPGSgVLAOLvI7Nm2kELm/gazq1k2VUprQwoAmRfbJUZMu0oS08kxi9yxQcXmInJwJdQNsAWjP
c+LF7XXU6dLsjjIMl1+6NsvoMUzlFqZ73kCwxmvEb+R8Z49McgHW760TKGc3T9YN0/t7pEq10S57
CstIf8NBMd4iCTKH30yUcl2Y5tULgYSR6r5DeW78YalMycOjmTYPsmkgfHDBtbOXbUH0jqKp2PuH
LTRov+oGKZ4YczcIUIiOIGUEskuRNSEvRaCdHdfnYsUG4NEy1IigGhEgdHqVBE261nX+I4fpMwzL
IzQA0my//g1LohLKZC9bzLPKMyNSgNM3PzKQLqCZh/ViPf8BaqVNIvpEE4IJ3Wn3ZCSiy5vmFzlG
076y5HtiWjdenqNzylGz+Ya9TXw32tkRRxUpkme/qj9Hp5qo222oj5QvZEFm+zxMRnK2jbvZ3teF
frfpAxRV/tpP9XkcS9CABKDGcb/hDdGrV/vGxyHbmpw2syVZL2rZaOm+egkObdsL3ovm1iwQYNn5
SzZZ8a7kIMpjZd1YNtVmMBeknnRLPjyQYslSIPD0xkNrHQL0aWSFd3s9oekpXRfzbnwGwhwJn59B
wlzZbwV7bjtFX3UwYshswreqcKmYC/PsJSqOWHHVrpe2vxon9RoODAMc9DB9RsGa/mh4kCCEMFVI
+gy+1jufYUvrxFDWH5b8GgXrbZKCws31jZPlzjahP4mZzMdBOxq3ngJpGtrnDmPHSpd5sfMzb49r
g3c1SOUmt4PnLvZ5XtP5QUDdsZZCeCRIv1rrpWsOTtHuKR9k8LA51nrNq5Z2se0n+DwcDjteY+Ul
R38kahJzE/nUdrRWeDziCuZDupxAHU1tT93R3mGmu77uy0Nid3vPq7Z9bTfrOmpB5sj2kso/9Vay
c6vUPrqf9uSbqJJYS/UoPycfSLc2RphVW6LLQVYTuYudkUAdlYXFNh0WwXSyB1ZzMbyM/op/RD5E
rWyD8mOUYPMGUU1OddfDGwZhkpxzk2iYLJEnZTXBOjKyg4Yiq0yNlTavi21VRT9ylhPpA9Zt6DZq
N1egvaamTSmCglkNZhGwNNHzGUbZ3Vyx6eOWzldEje4df1gr22QybT2orQItQpEgRjIugCjDycoC
QPEA1l3CjSLrmtmfGPuQGANuFDd2nP2xdUZIW0t+BVVlx6gAgfNn83PMk7U3WBiZ4/jddDprE/Bp
N50n40Pmjpwx5okjsIklU3DQEAfDtXiMClBsXHE7PwIMFLV8aIgfHZgY0NIasEm99zk5/Qu6PjqW
n5zGVufA1WgjcSivPZXjidkFRZ+j3Gi8LXLRmzYUycbvVc5SAdxUChI4zSl/NZcIdai+fKUj54Y1
Gv2VYzRn7iZ/ZZMVNBhrZGIAg9EsB+L5RbpDeMniJOLHUgJHR2xyMhvCu6ZGqVyb1U5kLTOYBqVB
4xWdIMt/5whx0GLfCOvxbsRCdJeJqiPvvJq30PV6k0Qp+ZFlp05NfCjthPAL1752lzjvrVtf/maz
W95qqhrdwX4ySsc9qZHwbxGQ4F1IWyImPFZJSMgx5shL41RPtfQH8qvset/F9IbLtHOf+sbehinW
/+HVndmY4gDtk+0Q/JNw/OyTkmR+vvfvJ40gNE92go5pwD2aSN4MBEuruE/LI6yIRq3pphskc2ur
J6eeQDua7vXFblGE1+Ooj0MYPyQ8e+dg7Pd56xtHAxfvX48SCX/A7v1knsKEhP++ezAHnuTFjuUj
bVjXM1llVRywICXtsbGm75iTxA0J6TtD+MW2KRBGGYXwd3/9WiPlb9vQjl+9BfuW/Si2YQ/Yk6eg
WmiSGconvz3ncb3pawb4xdYYIXUo4yf+l9gnCB6ZcdT82OTF5S3FpHI7kPMBC5Llq66TRIlUJn92
DNyKnxphuLqamXzIeznuwTohKsEeke4xyrR5JM5o22g1giIopzHYlEg+Ca4k1zpN+nurs55DTzz7
Ks/2ZHM44+hdpiihnEgrspysZl7b1GLtxiGvN/D3dCcNbxYvzj3qSnfXavVnDIJzXzvJY5bOH2QN
E0STt0czV49pibMjV6l7lTm9JnWX3VdNJ/fUtVY3aURenynNWwxU4U0pKnpXzfiIuzw71kUUQn6K
o1tX4jYaZ1Iae2qZEJeS96m3BfGM4Ef43gpyjVq+/UJz1ybs2iUUf47x6NvoGRWRCaxBlW2dy4I/
22vc4pgHemeUU76jCaYmvTtUextx3amwTdS5ZbgvzGqVE3XXlNCGPep+9EOFsUsmqDQCqzZTBDPC
xQvvp7z5HAH+dQjo15jcDwaeTrTzsZld3tS227AfObdW1x1caXo3hisXvWLW7cwRPN0KfQagzGTn
d0fs68va70RqZ6ioRUQMHMyBMj65kISrsnN+5nqxRBe6PLrL306m88PQ2eJYjz1iFMPxtlM4Vu+N
i45XZnCcNctnO/QlgnVEwLy+HP1c+tu8nKxSLmi/fG1yK2dXyOHjr6crXPyJhopv2pkdRokofuib
dI/ETh5rR2FzaBHF+HVfHZV5z3qJKMZl9S2tFguB5f75+4PHBvCk9MpxX1rVuO2wsFH2Ek57WbBJ
djr7k3qMkpNii8wrBGD5rAmBmHgjpKAewXHGQ4bxcpVMSQmlSkAi5/HemL1zKaPNIGEfLVCjI4pL
ejS8Ydy6lXVTuiQCiMUeOasKjdyUspS4eXCMx2gL1vEwKObmWn5iXUwfXJvYj5HjZhx12batm/G+
8IMzWzmaX9E8hCVs/18LYwS1DBAZHxpaHkI613bj4s2M2o7n+64E0t9OY1mvLVuVZL5UZ5N9eO06
9UCKnKgB4ULchbF7sNAnqxy+zOgV/yzH6Rx5ejd7BBLOWfrgGXRbuMloLmKhaVs0g3UrwEfL2O5v
vR76XqbiFqh3a2Wef+U5vokXFG8akFiNyuUz1ep7Tn1rky9P1xy2WO+HyNuQht0f/Sz87DJ9nytT
3sZWDEiGdxrvkEPbD9++NOpaQ2Jvvw0eulPfl/upJCjSHcMHVwPo+PKlVB4PiJEkhB7U7LHk0/mt
a59F08EVI40xNBJEHWuXKKP6JBX0I6K0di1CnpCoNfShUeSH1WK8kw4qiy4gjCyopydnar/KtOAE
GL2nsNL/yxD3/9bOvf8pbz/zn/Zfjdj/7MP+H/+dm/v/Q6c2vvn/vVH7P7KvTxLS/tmnzff/YAf4
93+zrX+YHsUfaBR9aymF5yv6Z/mKFf7DxoqNl9XzTbJlcBT+p0tb2P/wPHBXrK4gmZhXMU+zEnTJ
v/+bE/6Df3LwH4bYRn3MJf83Lu1/DR/GTUuOLxI7x7RxNVJF/V9djVPWj9pzgbadLDnZQv6YRXfO
puBCPPTBTv2z4+T3BjIKl5007SKx6lNgwLo9D9L7Ynkm7HI6KyL7hEn4RTgy+fuldw7li3ZItswo
kCMduoYWnP8Pwcm8M/+Sh2sT2BsEJsnSNn3CpnC4tP/sCJ7TcQybKCP4LcnfaTs6VyEnHnZtoSZM
qs4l1la0wf0FNDPkzJESVoQun40R/RhTRozWwDnRcwsykoy7uo/JZVRsiPonqsIDxUZrTM0V2UlF
RMY3MmhuF5rSNn0JqDu/6fwI9QiGyKZTm9oMNkVZPIeKZj8/KHywbvNPYnj1vl0MHJPl306mB7wc
fgkLbMcRiMiwgEB/DTXNNFn3kXi5JAdygqYzCFZnbMmMla4dOFEcNoTssKiNbcmoh7Sxioo9Zkv4
uBpRSzLd9wvZXifMJa1CRkvKD2TlaG8rGtnmPMBDESmFGKVks6GIYKq0PHth9WGW53xqEnzcLBe9
z45dLSJzQc7NFHNt6r9+HVVehjlPtumC7UU+tI7xZadFsx76ouWiGpt04M9MQC63Rhw9iqy8zaam
eiiL8jKzA4yUklRLH5k12EBRE1ICG1DLr7CtqASOY3JrB8tS86iFTJYTwznOCXYdbDqY06BCyAI0
VTKecBrGXgs9Ihche9sRbetx5GlSTgYNRBaHQBTsIY1FNeKj9yoqs7WhFZpEA4plJijKSHcgmA9d
HRPzVGMEcCb/FNVjsZIp1rLlawD9ByR1yEtJtRqM+ZA27SmKnUtUmD+p215V7254OIGy2i/gPNxW
gwBz9nakv5Au5DnRqi8C4IL+G6swBsEYk3lsIdrtF/rPeKIfioIo/UrlESD90caVuSmjzEG6gYpO
9naAwaCVJ28mf8r/KpwOQGtw05Vboj/ygvzNQP46Ova1qmEX4nm68QQ4qf40TP/bahzSf6M/haM/
ZRg+aKaDwg9f84uLYhTFmPEl4vAua9vXuJ+e1QCyDkBtzfJ1ctLdGCUvPvIhsmIjnkmMR6VgWoYN
zZAg8xGGs9dW5QqAlEOvyhHOGQRRWXd2bj04o4VJmU9JzPF9z3FD6frFrrBAzg2AoTFPt2M3nDtZ
fRCQOazxyP9WU32R9iQBD52nZH4lKbpHpwl+7CR+BmF8Go38022S88QZ13C902DBsIguO6BwZOcP
z+mCAE8vQxv9wgPxnxE8/v0xBZ43X5PU6W51ZXzUvf4wqqhbodRJkWOAk8cBNKzXvoxBfhoqda0s
DN4GIrTJfHQz4EmvudfxnaELFrzcPedN+ceISdOEZYeOqC8I+NfOaBJf4elqPVpdv8XtiHIWeY67
pN9VhInp4qGM4lc0RqTm5t46sYerk+NjdGT3NpXoIis0HKt85HRieWfTN1FgYg4ja8/FdaExC9g9
wj79HKQ8B16HcM7Dip/QetM74REXzGfXMPlWKU+Irl7MJASeQhFXJNBz4zaYrJOu26up8X7NZbGN
c7lTnJgC4pOR55CfVUzhqu55Mu0U23SFJ0iU0UUUNrL0nNCqFk12GabTqp/uBj96NfDn9H7NUMtB
N+vQkyS9AKbe6TJ+ngSJ/shKr0le78OKVaWbpvumb24GmX+1Rn4TDajvsnopXW54ocEDG+O1Luz3
OXX4eIJGxxSBlPKJwq8ScZN3HFgTjSw7j/xT4nn1UkzHVVfq4FrDa+X49XEyju0MzRdPgvBSDt1F
430GafyWCqyLuDaf64raLyYnTHDcWCNH6+UVaKADf93P02flmLdRjoO8rA4aBtdLaWfuwj9cHZ54
59Tgul3VLQp9iGKssVa7j5LkZsZNcTBHkZ4Mn5A4w3EoY3W8byKcN7PbYNgLx3k1ZPF0kxg2ziiV
4lquqwdpPChHiaPhYAk25WLmZc/ye7D6YngacJ9vR9e6Os6AmqJ46BT2jb4eEVUzeGJrvxkbwWHh
PnK7rSR9kty/NajOzSDKazmPQAARUV7TImKs3XJjDlG5Jk4QrWI0U/Vt2zvT9u8Tr/ktvPqzUNmA
0Bk9AHvkSs3maxaHTyhyUBTnxVanxnyqu+nb1zBBDrF3bJnibKjM5VDmffqUgR9BxSbYLm/dJNKm
GRMVFfQGq22JxgLYGlOr4WzcW7AXbtW3o1lOFMXFkf9cqbw+uGOHhwFadmNj4A4ADsirlPOmDfwT
HGa2JiGfraS2H4U7PCqvJZs0wdrTRaSNARp7SeIfUnAM06DkeIXXxt9VTP7wtjStD3dK7FwXS7tw
oAA8WcIODiQ8FmgWQDSmVWkHXxRKzWTCJ9bKDuFxZ5RiKnunTpdnvEY1WaXVSkDoRhxSkHs94c4h
nwsjVDXY17SQd45NXl1G1sukf4zQK451ivBS898KsyYe1MVuM4f7zosPtfOpHHj5NqqejejoFP0v
5vhsNWFBgy7409v61jXpy2nj7yrgHN1aRzGor9lB/Bo3vLlz2bxrHknChHd16d54yQg66N8Jc7po
v7nt8aZLjgTbJl6EsC7Di+1vOwEnUFoLP+kBW4em8+vA+qzLa5iidNKz+kwcdFXYj0mlGO03oWiC
kSM1jnHrXtKodNZQUZCQDY3lQVlgUPPQMSuCrGtEYMQZPDQEfmzNgmRNKNB3q2vuhYmvpXGgIKoZ
7NDP3W0+5eioQ/MK/AE+Q9jsXEtWFbjSclJ7Ij5WZkAahEtfaYVA34vt58QqHznd9pC+/W6IwuE6
qfbaO+6ln8Nz3rkPwG/fg9N86zq+YtdmHaypsBf5gzE5b1L4z1aPzqrTD8TyxGtOcqDi8etgFyZv
duzTOMj3uyk557ROxr2P4AB6GZRVbwgJ69bDjPvP0/2TL+QvbWm72onQBoSz3qR59tS8ETzMu5Tg
ZkqxqLIDIU5FpnfptHmZzHZtKlbYvKThoBmSU4ZKEDajAh765ClHKxOaz55h/WL/6dDc4MF1jZ2t
Ow8JZvkN/UaMKwD/GmxnT74hpU3t9F3V9W1jKfb76bEmzmMNSAbh18CR5KhgSE9Gpqflc1vjbHI1
If1lRgiO21Zr+9lvIdLdiME+I1kwRgKRlc0nAw5h42kPDl3NaxIEVi0eq82o4wOS6t+mbw0KU4ej
jmciVY1pWIkGiVhkYAcH/SZYt8l3Km7jhRUVK6dGBZ5KRFQFUETR2n9CR22hUOn/wj2yAkR9TK38
bWQcWjejR/mHQpziLuSDGZykNZKSiOt8A+e2IcAIZZorTk3oF2t3DIwddrGkQzDn1vh0yxT0eAy5
j0XY3ZkNDLJ0TMKggl3iG+mhVT622dzYpSnhGGPnPo5hdAk9ahO87l2ZbrslWPSVVfgNjcWrOxmY
RdJqG8w0KEtl0OB472ZZe+JiHZPsDQ/MrxTO94hZNUZZA3s9E9RkBCRU+tgFKzpP0p70p2C+TQsY
cEyH68odj0ChFzL/klbR1Yqdq5QfamDsNW2yvHtaBoL6W/iEDFhTGWxqYRIXvcgSA66GgIWP5CaN
9G9UTXdT5D817Mjr1ITdZOxF6s3d8yisNVpYSSOERO2i3VDF/B7j0asUsT5BeDVHZiqm2A2uGZLS
o/AnFeUTK922xhqH0EHkKydVaMnwrnBpT0spCWKhziSJoiLMY9yiqXn1ChzPeQ8PJ/qTozhugHl+
ZT0k9N9TZJoON9I/5743XhBAfcR6tM5WO7zG5JatM4tYVxiUbVJmP0ZR30+u8atH/zVq77ysXHrn
rZss7JblvYdJxTXSV+5TPEMb2eQnmtBJm8adP22NJhy16yeNpCTmii9hd3grCJ6cOkRH7+rVJTof
uV9343aoD+dueLQH6w/m6k9TaG4TsT3FcKu69rETRb3OcNKnONErhtMxICd49sS9Z6cERAU1gcJk
vBotaF7aP2Nz3xMOzbrKWtnaxm8WvYsUnnjK7deIkFi7TnZjPV6JAu3M9lQt+JeDUX4AmCusp4AM
WdpYftICY55cfojVB2g8/O8q2nYVgRJNuk2JWnAJcIkcp9v2VfClROUc2hSngJXY90QdlIVPmXVV
481eqikwV93obH5s2+JgoQxKWsQWaIFYf8IB/tu7FGX+SU0j1ps6e8NvhwpGXmqtdxrYd8vvByGz
inc9Q6Rq8YeMqIloCXln5d1RSpegQXEcCuic5danPKTIYAAslVXf+KK6zPX8TD7ObZIlX+TJXJKm
ggItQCjr18ALbytsRXJ8MlsmVLDiN01642aSJZOPsYSL1s+0gTDcegC6fu9+x2hN3Z7TYehYd4Fq
vtEqNOuGNjLJq2dI+jJK/1MnSzx+bW3BWtbmiIo+pBb3Jit/y5gG66a1CZIb9KoWL2LC6RR4xY3j
zG9WQjpiztVEb7DTbXdhBn41MjLpxvKniEw6raJbEObwGNWRg39/ZiPynb3ZalAAPzjRvfk9RKys
KiWKOanvuzCY11b2Olag/XrwNgCNiBbqcdeEhM0Qb47tmIe6TZqLp9UGFepn3wcPieUYa4O6uyyb
KBPRPiVvKUx/tASjuszOfk3/2hWcA1vp4gUiNpcWq2WmIbt14+hIb/zma+C7XESNyqbYrgurXWS4
772Fn64LGrWOc8xVCDGTLTkqyB16m0kOU4lI1B1aY+jXIKPkqDafUzlfXYE5aaCniLgZkpnj6XFC
rcs/FqvcGZg4Q+wfIs/fPSjrOpDPUqYfIRrMFnGxnWWPbmVWBwbv9uIWtbvrejXemb470MJTRPQS
5a8Np6+T9JajZDXI84jjKI55efxcDe8p0b8bDXxymhSbYOkxK8/qPQj3U5M9ktf0hmD6ZLftZ5MG
tMtz0vMHbIRmzhaUaUQ5MRwkARvEe4SLhnDQNVaaNrtBK7KCcsaV5ZWfmSz3akZwMJghIkVeEzVC
I854sL18uHIkv4/HmcJoDoxxrt6KxCfnn8uHgu1IQfGz2wwnoBgkIiEC5c7CKWaU5iM6ZzwRIrvF
HF5xrcGbjEI9cxAiKgEHXmLGr7LhYraRcLdt8hyHhN4asuTNhZXipd4rs3iuo3Eta8wlhZbu2rXN
u4o0a6KJqotEyLOaYyKWBVLZ4pqL/jBV4Ytp+AdKNi+KrPEwfw2qftNhLW+cHLcfmPdiAJqz8SdI
Gn3E7oBT1ftw8O72RtHc2DpUuym5y0pRYCkVhyWP7Cx1Ie9TTjF082ISEDYNGEHiHisQGj6aMVwS
sC5L4J1AOV1hpbA+OqFfkiiGaM3tH4dVECQIjWJDxbpfY7lpvpv0le9+ken0Vs3jIXDnD581nuyj
dDdLcZgVI9BYmWothTg2/XDI7HretQNHmDIim9cq4mqL2o2mBMgDvwtbnMwLSXwSbo+KrmR0bhJx
a0XGj8iCee+YzTG3+aiR0eAuGXv6yNyKrdUgumw0npFCc+/zyVwFpftqhbUA+2vvwjJ/w+VaqEIi
/sh9SAVgwJBWAzJpekvGaENRHQeVwxwTP46dXS+X4FYp99pAvbNJ9utZdQanoxojWYX+ofFxvPsr
p1mswh1HYVgQfLp8tj7SxDFN29xH5eSXkrpok+NPjEhjXe2LKmC8Nrs7FGZ3rkyv7QCvwSK9SjLn
K478NYBTfDS9q5WQQJAuMWBNhWgV4/BrBx5HFAuq16XCYOa0sp597yGF/4FnQKaho/LUWkYED2rg
7onfkEEycVsoc/qMvPSO5H/e4be55D4xjDQbChcaRWVyLYkbq+S18OS1BU6tuSpiMO6QttwrDHDE
V7CgIH1dmhiclyzmdN8QkLaKI5SUvnuM556MAP0yJET91c5xUN0d1PBbO8efnc1SkoVPHpJIx9Yv
NTFwaY/Mnd+4yXL1Y9piV6HQ03RvJ4H8wR4Ej4sUCUSQSRH2hICNx7FuLg5HmJ5Ik7HlmsrZPhq6
uxtL96HB577yxWuv7qbWSja22W+7wMRKauo/HprT0JfXENGXTY9DD8a1DUf7HAqcLyI4VG3e76Wk
PLrCGFR7tnX8+7sNf2zWUU1rXOYDvDg5GzuqU6NimzE8pyaCx0Ft4z+nYvroZ5Li9UH05hNQbImI
B9MBLX+30Od8xHpTDdgL4qa5ScxD52BwDPlTmMP8Bf+bH1OHWMxmeoJDvQ2z8UVYKIIJWHxS+t1s
Xidjfprm5CcktRAAtUSkjAAyGOlcDK1dGkILFI7BYwy+kXqF2NgAM44tT5U1AsPPWEBD4gPdjmo8
jENEVvsJVmJQST8lnsjvT1joPErI4ewVdMjKbEnrS7s93EK9Sem92Li/qnBvRFTbWzM0AHSN+9pw
eW0a85kZpdgTanwk2UuStI7Ao82yjRS8yklN6EyV9n+aBk+MjQrIc9WTJPxi7aEJ26qKDNoQhF0j
U9mhggDOQ9Jd9s3Z6L904JHnwf0WwkLwg9RmJVIHdSolI6B4YMxdbG7iMLKXkg3i3jSVR4LXq9R6
G84A+qkcX5EXphuNFWw72eo2q6v4HJCy0PQi3pKreN8YXkAuHIHnlKvYN8trZpsvdiSOrWjOMwUO
LBq0iyYG5y8jvtRAJqYgAUP6lyFsz8QvvAWeRCt/Jzn6tt7VU4L7vxTNBH27sUViU2d3zIUyb4NE
PCPY10D05Q+A+E1kcvcWxAVbiDWR19DdkR1yD6fhIrteN61zXFYME4KYaAVjrxS/2k8GYgscBkqp
rnlD6ExdOaRvzv6j3d1GHm9XEJNXCIjA+4s4SRfzQ2tNRzbnJbICi7ZYFrOi2OQOdgua7zQF9BtP
MZMa2ddYFCBJNG5amqXYV9UJYe0lyp6HnuXdQ+ZqTu2dxitY58Gl6ZMr1A3CUogLsuvRzWP4Fvw6
5d7ORXL1ZjJikpkp1Xa4O910V4GO2gYu0MgdybFdSjJ9JFBZuRvs4W3yPWqxyrsOfEMnLdbAKqx3
qcPwHBALMeeev5GgRvKnF+05IY++Z/DnpUKh3tBmsybX6jTz1pShc7Ts6a2hE0BWdH4QcpnFy9ju
7UOiRW+qMDskRNBlTdSR25KC8RfuB9a85Qf3kkdv5Zn9m1mMQNgaqRnfgSW5SElrisd8FyfGkyIc
CbfczrLkSYf6xauI8y7NwWSL4YgnI4iHGFBY7UPE5VXH+b5mseAXxkX9mA9PxSy+9KgPTlZQ6IzW
1Xa/ItP9sjIkF7IK6K67i4u7XKs3f3j3DPd+HNqDMP0POK14XSm2KrJzSD/0kyttso0ISW9DKUIe
CuGZ7c73+KXLkxSzvOku+4kaFvCCI3wRFC89bwR7CguSlSy3PKOlOQ132tZvkR//mIRitAz8azwg
f61v1hhfM0O/OHZ7hkQ5WhZOIL3KIwTGbGFEQKv5o2vN//x0U3k0k2Q7BtuYYWxX+YRlGOSzME65
KH2x2BH2WSIZJTVNvoOi/hoe4SyuybPr5YFHLAM6I+USzRAfrNhDX6q4z7LwkENAsRRsvWpZSTll
mghbnGcRAUcqtU8q88PTnPNHdMVTytuKDYNtcP4gISXys+cSO51dXydyH+iTYgrwpozzu5vgqzL/
RKE8oFljPopRCBJMuvKz+c2T3lYvtpyCrYBFrujgYWmwg4/4n+ydx5LkSJqk32XuKAEnh7k44DTc
Izw8aMYFEiQT1MBhAOzp90N17+70rvRh7nNJyeqqTuIOGNFf9dMZ8TNIf+OI8MPUMXeaKylXXR9K
6ZGpn5fkyTfNSxnwD1AsskgbLjRDh2Aqfwex+hAjH55UNhKysZyqzGKP4/dpnZty1WrDZYjaw7uQ
6e8hWXbkCxjkWAQW21dsqNAOYlV8sW9dLLe7X78ZSQ476IFbAF1ge3SsX14mj63qzkaNz7HuQqBc
22bkHcK1wEx2K3l+a4x5slq+i0VFuHF/Q817Dqr+FVjQpRndrzjmUUt69zbMU7edKvcLo/u7RPDg
oX3Ks/TSx92Dpn4NYJdMy751+fDmYrWbWCw1Zzp4kAI3Q0YiY1xeAe99D9K+OCN6vucmwO6sAoMO
cgcXpWsVp3d6PE7nCrYVb0a1G/UWIzQfKm5vzjtsr6Fsdi1Uf2hr/nNplWcdRA/SB7neGo7Run3a
Zj4cUNwe4eF9kVYx0FfT3znBuU53bok9bAVPtB3rl4JxNBb8IzKFBIXSn3Fxn33c/5tWyVed7wgA
h7jmMrmVKbMlAD/PnWxCQ9Ofqwx8JOyhZ4/oHMSiD9fLdoAu9mMybikwLrGu8dmtq1BeYHPOTCyg
cRoaKdaTdHEvpcOLmi3qeTb8C1eH39loQS5ybgwTw1Tkjy5rJfNt/qgBHOi8e8EGfFO0FWRpCZCw
nF4DplwJV0RpJrtKQw/QGSmsi8BSmkBnn3EjkyrFlCdNuFMk3wddtKFGWtUXw0NXTe/rQpE7K+LC
Wp4rN3mO2wP5iMeWjbAZxj/4hNbiwtUob9/Wv1mp9A81O199ae67odi5on/gb8J1hXcucIgYQgTm
Hj48OAzToyVRHx2GmtlhxC4U7MDKaXc5xAztwMHg5jA4SJ1PDdnfmbNHp88fuQw/e452Wnz0n2R6
ReyifeUL9CPl6NK+WYnzNXSijiyDC52uLrGUr+aCfJy1DuAPHF3r0bRteWgbMgD68oET8HX9hMee
T5TxAhsVoDnO1HinN5y3mcqnyV0MCYZKPfJTNXhlqIgy8VWkOwT+uswJ6MCJ+oxDpxTBe9omLS1B
p2kYC4DH8Ib0fNwPiznueub1G9W7PUA0dg0n8Th8Vb2240T1AK7lb6PL/xiB6rEauuX2O8nq6r8a
e0wLF8q/twI910n9//3n/3ACGX/5OG2A/nueix/Io6rjH0YgTf9rbQUwCQGaFgZj03fw4fzvxgbj
L4MXC5CfYWAnMAL+1T+9QO5fhmHrRuB7aCK+Th/Nf8cLZABoxC/zX2DrtNZYtHYHjk2Gw7d1/f/p
bOi7wmgs8WdZjzvpTQZDelMpxyKtkyEcUS3sNOiJI6YTUuxBdST0pFER7FnEy9vuRungyIZRyAMo
XBwWJcMGlAr7oRra8n4o5MaapPVgDS7iol9U+x4OwUOtLLqTPLLWbUrvsQBSmCxSPxo6ZydpePsi
LtuTKLvyBH/uxMCuJsjbtLuAKqjObpAJO4qCWjM75Yr0l4TXOoM6Z1RAsRN/nJ25DAXsIucolzWz
2TuUAuU3MFYMJzJuCPHf+K/ryGAfNCaeFBgWH+7K0yPCxK0bhvHG49Y2N3FwkHF69Bvvj3jN/WkI
swuWZ7np1mnDWJOiwhFJBNh5NU182CD198qnDGhGzG4J0ea2AA9cMGrO6i3CtzwIyV1dagzYDiTZ
oPPki7NVFKW16sGqcUsUaTZEvZv9aH579+FoxRfEIPfAVt2BRvTerQDyQznTblFjiEaGPvUT4ue9
oUPH55QVjVXwqef+pUaOr5PgKAXg36U9jOmfNA8iN8t2c6A/jYb7Kv3lfamqg89Q39cT0JRLc1rQ
56ggYm0ii79Rlv/qaHS1M2d+rJoDKOYXpYmXbNGvnhlgTMYT1Ge0NxMonDAlx98rYCXgNLOoh3QO
DiMThcjMME9Y/KUxSObLzFPEjpWt3E9Gi3urmG45ZCHy481DHKiraaBfW4SoRjxDUeM1r3MbE8P2
4SnjOI3wLxCzNKuXMfMePSaIfpb/AXGa7YRVH2cQ4+qcgozbdDXWgSJw9rVDYM8fv1OgCCU+BsMX
L4GWq6PvWz90eV0QUulsrdc4Bql44Q0s1Vl6TIX2PQjQGZ7fMP1pH7Jl5JhODsB01maj8moXxjWo
LTdkAPmz5BpZ3lUnmSDnwZiq1ys5+U3mWm32pxu0najdl3xyXkcbO+8EuAO//eJ+6nPbRljz986S
sVNIEnmipxOb6koAAhC+teUpkNqes8NNHxJ+8X78QvOHHYn3xSa2lhg4jUy3uNWeK8I308NnSh0Q
cNYE5BM+EDBj2Z3vcrZktPpKrgnAWzc+lzPffJINj3qi2ZvOXbDsoKRJP98Z3XIlzr/xlC/OJXW/
m5Vz3FXLtcdKnFrAXxIz90CVGGec1BwiLDqthmBtIpzdbe8O63LCyLVq15AfFJ4O9GDmvuZuATFW
9Hun5SUrDMDKjqK+K6lq6+T1mnnK1p/9339E3AMnvbh3OvB7Amz8YOBO+MfPHOesWYY6DbpceK3o
f9XJbsZuyaE2lSdz/QE3gE2tmToQunVOmW8OERKFzxy94Sa+/oA7rASJ7WVh3Ny32Nn09lfT0taa
+uqlEMY15xvBckAfBfkLDw9BMCd39qhNYY/0eAAZsSfbx5TSntuwbydU59Sboh7Y6V09m0gaDSZ7
c1qn5pnt3PFwM/GfDRuJY2Zdw/pwiqFqzwHU7FkUd3//bIKi98+fdRxRHcveYGHTI2X078QmoFXh
rRLAw6rN5Jb3uoemXa/iRwW2e5yxwGUI/Hd54JbYKVB4TIMSdDzu8POa+vT3D0QXviY5TNusdrpT
Mgz414RP5jXne6ODz+D+h9qSp0mUlLp10Gj74Qxd8Uj5WcNobx0RapjWTzjIIfHj5Ny0nZeRMehn
TDfFBm/yuQ/c5WTV1CebBIrg43mgjRPgFwHJ3IYQIB5w2qhMApR14Wz6JLvnUdu2JmnUcp61XUdy
ZA/u+i0b/V+NHO6kBmWUPurtMCbarimfcd53Z19fvrQ4ZXgykh4rqvlEB87EnhKZpgxgeraUQjKc
6J2I2yv09YUMLPNwOCfQiQyE422gdyMl0c2TkdcwIiGL7TLGpWBU8ju7dB9y6bfc5Jo0dHpOd2Yl
7kiVOFuiwzx0hjGdxtw6WxzM944+ZGHteW8MnSGvwMM72T0O1ajqvLV8tLEZAWLrId+OY7U9AmgB
71q0NwpY2m3X8i53g/vFF8bImmuo62EIz2O6AognU0Zreo+LlpzmEjYlc+Pn3H0AGHzxG8fbYZfH
ddOVWKKKsGymzxS6ZDR3bfPqC4KjscnH2yFA0Z2IKDGCuUr8BceBNR1qkthh73Q21QVEPmwHD+gi
E7aEkm1KNi3CQv2m9D4InRX00k6Zj28PlGwMEmR2sObquv+1YuQIEnJunTTDiZoM8DougIVe1+qh
nBmxaWmwHZPyeSKoCaGn60I1Xy07m6OqbEvocMluVmgYbsWRnEoPtU3WjkffqIMwaARfYt9+qIb1
Gd8zjmUtuTPcGLpDT9muMTGKryBhqBeuj8POS2C8qqqwnjI0t44rDa2NU7XrGk+7YWqmt7AFsu4V
PLJ+FS2LrYW+mReRGkd5soJmW5fgMAYP0YDOyJmcKQAkdjLacwmyngAksJXUREbT0uUE41ahTCUa
TVLaXH1zB6ihfmpT7NMs2P01gwm1nwaHpkAzuHgJTQUrYoFZcw78KH9vfK25Mx2zuRurbCtkX5+H
IeYK1s53HSMY5OPUJOIa4/hJf3Ibp4AYVck+sHp8FPOwnnap0NS0J6XG5tHwy+Wm98VFunP+rueT
h01BolY2ZXzpdTwauFdeBgqbGXgv4jShM74RlASJREyilQQ0acwh8lGve5KEk1i43h2TxTtXukUo
66nZdml+KILqUtEWvzoClp2ToxIjAj9Y1SI4UwR7V+NxLxzNjmTRWfcu6IJQ9s78pcPEUS0amOZw
s5Qx/d5+gBNm1KgzaNPCvnrgz4qRUNog/tD9I5+KZBWc+RZvTcWjWTcAyNGg1XYgiY+ghrsHSRdi
HCiVZW0uLbiUaxp1Y0NG94ntrV2/dXnGIT2cM8t7EaIjBG+WxZnp8Av1xi5OiEejVDlUAhTRGKdm
iPUHaIU9Aab0GBUxz9NQlma5pfzJYm9x4MIMNZe4WyD0+URguuvotHXhOG9EQCE33TK/LCjZh5nM
OIzNsdpbqUZ4Uqs/qtadoiTnl0ydpomwbgLF6d6GPP0Vu3mPy5pd3/EK7p25gtlTmogC7SfWF+MC
BwXcZ6OvU7E/okh4PAA/3eUChYNBYTqE5YBhF5oA4M1qHePb1rcR7xxTGx5bzaIbAsk2tao7c+IP
4GqevW0yCAd4JhJURFNyscdsLE82m9qmtUY6CNogYMnro9jA7e0qe4niUiqy849MfLYNN/QVt9Ax
URv7EwOEOnRXrArNDPgpY+UB0eabMcuO6bhtc9MtcLILkrWgcJ7dut0lftI+SInLnQ9ZP+E88Yhx
1i5vP/CDxjxXi9L3zui8B7Xt3fvOcJczornP5+bm5yaF5Bi5Amu6OIUntroosE76TLibITEPQiSv
9JJcSeSkG4V8IuGgLUsOM4cDYfUMKNy42lbxqtCpbXzCZVIdVW1V98kasrLaRcECXNedwQK+vEp4
3YRcE4PmkQB3AALKQ241X02d6vd//6C5+RlPVQvWFTJlWOBxugRawo7E8Atd5tvTZXEYyja9R0gk
NWC1UEvBS4K4Y7yeMDyF7pccvE7cTPz828Gcf+Xa+FD0LHc9acmtW7n3puS79O1J7oYCkxfVM9pW
nwzjfnHbCk/1tDN98dXVlJCAwPmuaYJezKrfxgaZpGIB81GsSO5mxpusEo6Fnhisjd5Ny5ku5I0/
e2XkTJM4LQWOr6z5SS1837S0vs8JOQV9ZmGgdyEEUfEodGpwip6+pCFEYWQ5GUE0FH15qxn7kT2n
MKgp4Pvg2D75SfFq621OQGKACIJnsh8nb+f3M9HKDM3Zp5445kKQgubBYEmRm65DMjSYj+AhQmMh
3BG1AjF46uwTxnWbrjzSkBVnRCdD9au8sPNn5teL9yp8cQVcoBn+kw5nYAdd6DWlnJfKbeheBYET
tLOmRJmZp3BOgQtRzw70J+AAkGUsea5/Z3nxrhy+ZUxdWBxXNyqi5AHRTQ/qh6rUyIklzc2UDieb
yTdYkhyT2DuUuvIAZ6fa1Rw/NWEVTJ3myPOwArXTG/6e94w5Z4ia8FLNxjtT2lNH90kam5w0khiM
iYPi3tUpk10TNKVfzU/dypMZyAY6XfWUqJ3PpbMZ6hfdoUiBzN1IDwyu3ap0jyYDlI2ea160aGDz
FrxbIjd/q3LMIkObvzjHwBnGd6SxGW+xeOBzcOLnEvObQfHwPg64M4uECVIl8CtZNaYIVgVP4b6f
5QwDirtS1mUf2NbaW1fBG3Rk81As/JKLMTVRR/yfe+zkErs/p9CQd1bdv4xO82Uxwj7mF6dchxDj
eqUutGE7dWoGJ8rHmFXeO5b3V61LoDMMF1U5W1esL+bkH3DavZOaxIybf8Or1cKaqH+kTc8AYUjF
ICFW3HgPS95+KS9+KgldithnBCIeHAM7k90wziYusS8Zysy99dBhpgtwynTaH8JFIO4GFqxYaJ9d
av0MnWfRhm2+YAkK/94e0vQzd7oDRuExpF8WvZx5N/Eo4S1ZlEmbUgsY5iPxz7kW4sx85W3OFeFm
POmWps+bQqgHL+XWlgTpG8TENU7NMUup5mAL48OamoOxxgVz39n7hcYJoz0w2n7Hx7qbyOZAPuw+
lLCvoKEfs4QepI7qMUh2zJJlmKXgwd+8J2wcHEkmKxqKekaNwJuYOxyRlqx7SG0x04S1/pXlzhPC
OhjEsXfNFEdxrd8YhSYwkbhEes1LzAMDToSDVp18B6jEoFXJA5fwvixAYFrXmBi1Q5WmxnZpOHot
lAIDD59Jt4OsonfARXKnvou3GB9Csm5OMaNujT4Xq/S97Rzg85pUT34mdY9U1dhstYlSHuI1PXvj
gw/3aKAqmtt0IrbIu36kUFQibfF2cd/XO0vvf6TLoDxjkSeqW25tb/Z3Iq1Iy7Skx22yBdNNdNZd
mrZfwNQ29ELzazuuuZtsbOEz9RPS1Z/8MXvzLUECASi7fgjwM1vxOsQho7IeJ+PIxrdM1IjicmJf
O6AUzalOW3yYNrnrMgNtvZQXzch2OrPXmKHKxscxQTFlwJR74onUm7Dk1FGwa/npl7eY2XlE4ZG1
qo4VesFBeslVrx41vCz5aEzQo0tvwwVA23Z2Qpnf9JLHKy5Q4YRkuh22HalQBVpylupsp+WRJXeX
qPhJq/QnvXGvw7T8FBAp3CppYYRoR1S5JsrM9E0b1btptBAzKq5+QKXRB545WhnYg8ueNy99TUbe
TDponurY2lnZjyX0jzplLXHriS/c7xi4EphZWFzq/jcefigdpfu+FL9sYSEYVvAL4hcN38aWvtTv
xHSedAZgcGDllenqt+fgohANyaJmjjA0F9vEPMclh+1Z6F82gTNqXFk5G55vs2XcUxWY1BkOXquR
968yXwQry55hwUkVsAp4NboMojPu1GdXNIckiV991V2tFkxdEQRZNELxwogSf5WxfDQxZzMbDPu1
85wq7isyciS18aNOAIwpx6IUXX4UZfHhUa+0kQHZrOxFsR6oFvdAWqTXeaZqruzsp4kDBCoLF36R
7IUiNxYUGN2nIaEbQoNnl9hfQLnfZeJ8O8BGulYRaQZ4AHWpzrbQDU+J7zy1uL1tStUyEgeboba+
4EVfy8C/jIOKeX3Vj2WjqOYDPR+pkb9AKUZcBFayGRMaCGLSiNwkn4FAvSiHIodRNCmWU14TczxN
GRgRSxtOOh/bLu/8Q4lsGgZSpzBkYL2G4Qbeig9u6nIaHlF2t4Sfo3SUcKOXgy/8t8EhYOBgt809
lhooXM7E3Nrl5LpxjlXRN1FrPdi1OUeaiYTii/yuJn9GCR47sr8XZofHvCsu42g8Ybtla8peGGHD
uovxumdp/BOT7uIuNx56gX/V9+YlhLp9xmig72t9WGEc7xn+4JIu+jBIG4tCqHxfew55t2V8QF9Q
Z8uwo2rJSFTOFKXEhYWkOyYv+B7DyiIoAyDuzwi8sxx4P+e8A0pp6VNk8DwCovr0vHRiOcivy1JT
dp6AzABeP4vTemxnqowBfKFIYeuNqRs1duIdOlvHLIcgrKrunHGyC0c4eLC0g/uu5xXm09fMQhxH
PXlitl93OsV9ULXm0npVFdpUmdn3MEXxbxitiorRvjXtayO5ZBkkFLTiyEVR7eP+0hHwP1tp8mnW
ct5Vi7UXToDHYO3CzLD084HO52psse5OGILbgG8miXHZw335HIIludZu86uYUqJg1s96mN5Wqj/r
tAmnC9fvDkboiPqCN3JpSyi4Gf6ZoHzVaGMp+Qzjw7xkT7yfT9yfP7IKm45ckq2FrdihW4gcP7pt
UT5ZsXA3dT+R4C/pFZ5yIvIunFqDi80Y1Pjs16+J0xnA4gZmqX7O+uytr5xX8kC49fTHTLlXLpR3
LYY60MSQlFpI0bm9fPH5FqGhZkofBmT7iTqiRAClTd0ghIoWl9zzJyqastR4tlK72xje1NNTDVqk
CfQHuL8MEE657O8QCvEhM7T4CirxTmbpnWITVrE2gB9BeANbP0VhJY+KSY/KMSVB4c+deSAXOYT8
4Q6t6cSEnyB1LUJ8zrX3q22Ko2eDqaEq03iVDVkxl0wHINsPMeNz1ljIQWway2Zah9JumX769RCE
riLlwiMNA/WhqikXcYrXCk/Ypqqcs59ZziZ+xMr/mPgwuVpCCpNDphPot+mv28mtKzjJgb6+d9O+
PRU2KPF+gr+scfYmCIrHL//UfG98GBdWi6pfEwVAYfEJHxONWEkccAcuSUJvY7opOWC9OhMk1KGX
l4bX7MzliOeCuzElwTrJru1sQ78EZvO+MIc6D8F0l2jUyDnxK0I/EI3suWlhURCL7PHU4zT3tJSE
VoF/h/1ajfO1KCmdGyf0VzU44SCYv8+2TV1G2R5df61TW8ReufjvrceBjsWWh3yr0TlEsQ8KEKm7
DU5ZPZKQybDlWjb+zuROcXGBFYcVMHAF/Fkp77rEdsI0J8qREMHuW+3Azd8Ta2Nbz5ttoBxtCqM6
2u6E9dlPqY4KsrdOH5+nFYenyTflkJKbU/MxL/Y+KYLN4FZYPXvjClUFm9fUy0NjTn8EXDEpcXfP
PjfKKbGMfWsnwLp7JwSL+0PB8YuN3fRYifY2UIcyGTz6OcljYwFeA7PIw3YNxjQxygsva94HwWXq
Df8+sdbDR5axEWEXpzGGLbjBJjVO3adnxualSGhb0kbyLYZ2UDZ9xn6LXRkLedhTmetiLN7aVvtF
16DAaUrFViYJKBCe9yyLZkhZMMSRQD/h5iuDjHXB4qj7rA+6A8txKfzI9RU3q7x+IRtLJ4X6hE7V
gQH2L2TJ+X65wVmUqYZODKw504oTXsD6VEyJs5cxWBe3HWC+1NkusLkNmfEIxJjmO5c8aT+RhJyE
HURd17MrinBY4k8P1XbUEcHNmlpCKB1u5Cm6iedCrGwiF6vZ5N+rmKW+TMcXR/O/m4Rsk9eu/6vX
0OfBy4FLrQ1dChd93z3JhpWMTeQjT5QVKn1sNsbvpDioarXaJ/Uj8MO7fCCOpGXmK0L6Z5MS2ZSq
uLUOj6qbUP7LwRcjhFefOxzy9kgxFLf1OCLlWK0CiDKRMGAxfRO31S/U03LS35bzMkQB1AV05yEU
NRdt1QX5lhtwHprF+Ee4A3a2Rn1ORW8eLI9pmEYRPIg5wqAibZwT8T82fxsFHkDOqW6oy4I9sKOg
mpe0t/FtFNlwVIke7LqEFkIf5RsXrzoKQCfh1BUiKqsZYoEWEwNXzHJrbYYfQC8ACt5sedO2TQXA
Qk+m+0DytSOePWHRiM/GRDdLwasMEerLarT7ghtJGZNJ83J4C37OqzkTqwcZutJpYpdzqYcrrBmL
z6QgIJao+sPCxed5hr5frFyFswfYamBpog5k2AvDtUnVJQdzYN+qjD6kVJa7FKmOSKKk+p4fH5Q3
nc3e+m0txgcaGTfItTWXPzw35JlamLLlRkWFIpd+fIIePvdUbz6oWb0yVsLS3ZsIlhUwbV8/l6G3
yPhAJ85XA9OBuhU2bCLOjVm8qJp7S9pM+1rZN+5st7lXT/i7QrPtbypmBazf4TXtjUDbUi/PsujY
U6Sn/TuBnlvJcZjeC1LgFd6edB7vbNGjKQzEme1Vp2KyslkKFs/kqo3CgaLTnwChFtvMmvF/srkl
FseePMEcbrpvwVy/YMS1QsGiiIQzYWKjuTXrKEXlpacIis6gCRg6ARE+X3xpmXNgNPY4TdAQ1swC
xy06cxQboJble9embUFU6R+hRX5aFlv1J33Rge/R5bEwDl/JUBgctlgbaVOG2CbdodjbNsIvBi7T
Im3k2wwUdSh9bAhY6WFDGnzpjdjbLWHzQudjWVyD5gVOlI3Oy+Tld+zLx4ayZk5ux6717KuNJS9L
R7FPNGyko1Z+1tla2itxpaHvhxNfeTiMc0BBbNdsBTwTrl8OctLw28vsmT8SGgGpxJAWDlCiTIai
ybUYjgoqXYbFO2E/qq4+04VNNOei+kLZuhT99HvOY/3g2mN1J8gzEqsn6OH1CLpx7fNl9u5yZ5mD
+4jqFslugANXYTrsZhsGOEnaramW4zjI59mOGhd/os+IdEeI7rtos+dO7185l3c75Egep5ZTXdNz
Ig0QTDayH9Jt5XEHB7LfohkLLm+KuasFGg5Vdjlk/XJsgww/bc7WBiKgcoLfZmAsW0C8jzQXHy16
MJ5EDI3gf3xAze///I/vf+cDsrDv/HsbEJCD4fNffEPrf/8PH1Bg/mWYDrYdsBam4/kGNpx/GIF8
/y+PeRD/yuZbZ2zCv/mnDcj0/7J4O3xMOTCYbcix/8cGZLp/YQBilGXAA+JnuvXfsgHhLvpXG5Bt
6p5h8FsZOlYlHwfpv2J1UCjGMS4AkWTW8G106YM+qvvGHXejOVSnWPPe6oKCQuH8zD2BJExx965B
VkoMnMmZL/eUABKH8mdtW2VI07r6ZVvpoxRS7BcMO5ycFMX07qzOc9N1+9J1Vj1rIRrQLHdVa9gh
PWIsmIKMhkMYT+oJtQiCO4DxiDu7oU41aR5QhyFOGHEdAYGl6sSyX5xAh5A5LcxLYTN0EAkuKTKF
Wvug7Q5bCBaLty4G9Rx8z2ztu6zJh22dkIMmmnoPcD2IRJddgra+QUmh+TBLuWF0/XiypNxRocdg
bDa0TUkeqZO2sSeEReK+HohTuQY2Sg/HhW+BqSnvjSDD+EzFOfNk88Gm+LdjoMl8v6FHVIwagJCO
YzqOQKL3xxksBIb08hxXS7qNC0/b+eqLVBqm6WS44xyhHYp8aiM6Lszd32Q5T9uIzHN2qM5qx4Ua
x61KiLt5H+vduZlRvUhhN4BpqHqKl9jc6GJJHkx1CxB3mMJJna43t/TJ0sT0U87SRSyWX5ypCPy3
yH/TsnwLu/yYK278g6+q84RtR2lpf0ITZGY9ULteGZycndF2dyPXu2z6gPeU0j9ccQaUEm6UAzpm
K3vfOA3rD7LRq90wpD/4il7TIbV2TlDTtejUMKa73OeEha7uuOmvvGWULRDatJ4UvZPMFOMmY0uo
kl69wBzdXb0dagiVGxAWyR0//MIYn+8X7ObntEBEmAizS8uOkaAWPt7UW48yRJjh9SIqpN+ouxn3
hQbrSZFveevKTWlRVGG0SMoIvBsd19GzNU/fs3YRIsiIxgbADFYww5wdmgnNkV/DPOBVqvvi0/UH
nLAIa60dXCeODPUkeIA0XXHFPTnNY8cB69jW+nuZt1vTZddxBNKCD3t+4+L4RwZos+sT1P14W7Tg
ZfVBf2P0/Y7Ei+2mNpFsC4EZ1OIqGPeflHT3ZJFuMSplBEqEAhMAqWGir8ctJut1oKeR42n9FsNU
yNLzkQJlOtTOeFSN/aeXIppHOtkKy30ZwAYutbBuE0lv6R3o4gYgW0vzVJ0DaLOHeAC2J4ePdnlI
vW7YoQ5CoOHqu/GNZjjnJF1yJlsXRb0oCqz1sV4sd5WkNc8qjzO3sRA+NMRc8Ahd7N53jtjWObQS
r9Wws69mMus7nuC5MBjN+du6B9g/T8gPcGlK/tDJ0QEev0V1Z8xAqZSpfTQ5Qt08PQZzO2802CPb
yTzRT85EDOeN6yMkGjwtVlqDFWi9r9S4uo0OIX5J3yaAAjDEQLkwK0QQQoVurraJCY3LOna5H5I2
KrLjUOakCoiwlZEtuxx2j/yWPgUmicGbUsxVesoB32IeCA1KaqkhiVzMMBBq9Wdpa5fqva1lfGdn
6lK3RnMlfHFNBSihyWHCNQ+LtpvhsRrC8I8B/W6VIoxS9aDwF+Yn6PbxtXXQ1nNj1JiFn3ynHXcp
HwfVFjqBG3qcqRyhmqevLHEpyu0g8UpYjhbFVKPdy66DTZvar9C0zXCauouGIWnjOgwIvBTIBm7K
EN2Y4DA4E37PgS+tvgSDRuyBA1Tpcws3OQUy9KfGjr/blTk/vZtM6iEWDdSANPqtHMsTOiloTG5u
EPIzvIA0oUZ8lUQU2/rBsNNPaXfM3xaTfr1FgulUtAYNDjWwta+O2cBvvqo1VQUIAhBRv2uBWhHo
rncxTQ6R3tOeMdXazU20bJfF+dvkASwui2b6kPCJ/bamuJoN7ag5D4yFcEVL/m/Kp3MAcjhRZZ3Z
tvD3YwRBoQbp0/mvVM+RdaS5KWNRXynRAd4S4tr+/agKzvx2+zy5i0uwg7a0GlWN2+AZv9+vPldM
G/EMWhDfV8mgw3naBXTJdNCTddQsLDAVaWnuApgPrpVlmFxVDgMmsI0iYO6a747LTGQEOVZ0kDUL
miFNMBuHvh5+WzOZzVL5DLv97o7GghoCVvnmrAMCqLJ01FA8aQ1QBoSi1SpNX3UDl45jQsmlqpow
IaXlEXVhQchbiNhON1hd0vyUSioPvDzbloN8WIpFwj8fwYoHRHQ8WTBpZEvzh7O/nxdzQkV0xrNh
DE9F0/zWgBRGQcOdmOTJT91Q+9zX2uqjMo2o0JuX1R+3T7MEn8fYyWiyTfdUdC6IiBjRwWnkq6N3
1qHP+nu9JASS1UTrSikV1p+gCkUnPuJUejvlp7yWdvxT9+usOw6AcK4J15Ek1x7v6GEYkKEMz32n
kYgpLwgm2kVmlIHnPun4bJ8pTsRVUg7cEe342bTL5W6AJJR72QNsozwy2zQOe1fcm1QYnoMh28Uu
8+h5JClGmicFnZ1dKBAw7wTwrohKHxn1HaPlwIXyhUOomPvhUTOhpCqyD00qf2IGlFcLSw6T9ik4
lNYLKQbbGN48c2aLKa1zq/pdjZATpVPbwU2zKADseBySn5maD2IRxPDGwqcofcxxBbXvVaJ4V2gT
jcQM8Igp6XH4tO2xOU/r+sCpyGTN7h/iSmuPM6/KNq3sQ2+xEiVT9auadXBE+PfIkOcTTpLV0InJ
cV6WnYt7jyxpv8s5iFAR0wfMEkhnqxJds9HSDzsYm4PSynuR4W7wGM4i7lbtYVFufR0Kf0Gn8Y/N
ssKyEH57t/GIzpYIrajv/4u989qOW8m27K/0BzR6wAQCiNd0SMekFSnpBePIwXuPr+8Jnju6paQG
eev9jqpiHatMISMjduy91lyJqINLYnF268Q/kFV/70Om3re1+u53st9BwMO0MTJ7Lbrxe68nzqmv
8ttRL/O10NAlW8Tk7LVG3rpBTouz1z2KkAJMRXZIDNXd6v54Smvo4O3QwjLh/lykuESrxvgWw3Y4
ZHbnJSq4pWM2wqHANtVwz8NqzZm4yjoz26JhDVbI2vcxIRSraFtP0GKimutW6utgV21b3wzQ51fh
zOhNFLRZhmkE0O37OxBUX7q6Km6ySW6LvrH2dS49zLBE+84l8KTqJwqvGrc9xHyhuclGmJeJaJFT
EusnG7OONyX+pcuYQfjuU1UtA2khWQmp+ma0Wr7RHAaohbCzMwrBmBn88Bi0JbDwRjqXcCzA3eEI
cuAP5WU3bnVjT9/WwC0aEWJHnVNAzEHr3xxVAYddOdpASE79ZXSsbSo1ZbLwdOsSu6V1mfwfouzA
G1Y61UVdnOk46k5tD3SskrvO1r5kUYzT2TfVubLNQw24Ayr5TG8rH4JiOwgS3rQ5zO/Q/i5M+egf
oof5TjhyD07Oah5oaOB/GyqIUhEKjLTKH4158E/FgIkab9O2CSryjRURqhmZFO2Ewtp1TTzVMA7q
5AdwQ37dPvgRamTMDII32vZFvvd7TduhDF4FxLpxgGw5ccgJasZ/ClfISwSt2grM46jH/l5NtHrB
xWcDygoGAGVoamuQQARpToumt55QHZRn4hyEN+pAuKap1VaRI78THl9sgzI6ixlNdjcHJevR9LDU
ogNvfdothEcCesHWWYztobEx2k2p+Yj2SWeNA6lw/fRxGmV1g8fy0FvGfd2aaicccU6C+qhKi2gb
EyxpZB5sUokjKwSAPGXlAWrIt6bsYroI80vn6z63Aut2tuxp25iMz6LyScdYetMjRFkyF5hrIZXu
S1ghWfApyDVEfM4CLUWPHvaIW3AcTpvYsr9WRFuRlAiuSuMmxlHMbIO50E+byYIPrT+tCEtoUI5y
fwsAEwHbwoXVoMEhqq/ObmXWF7vIJJerKb7Eqma0jIphO+rMdDsdHGhKQdINZNcXStVs7wYfg9oK
ZQ93MbLUSs+4R0UM0PJs+gJ/n36/RLFVYIh4qnNSgMNGrJ15mVcjBbYcgwmApoLt1KpPXV/tTL01
XkygFMpecHh+9lySVu75PRTq0daYX1gE8QIFAbKVj+c5PTYG86QypGrpBB1dLgJHBynlmkB3mjaE
4SomKQjroQcNBgH0rDB0NY5+KEwH8VM+ZjcGFtBN1cjuXKbNQQ7EOMl62Nqhu7SXwapg5ai070JW
QBb0e1QFNrCF7smd/XzPLkf20KDd+0Nq/ZTN5zz3ZE4siemYrpeURX+j9+O+R4wNmSGpNr1v3IaR
/UM3fYuDVt+WJk2dySIhVY08D0TjzcbFUY/CjmgWbRlmGF2bnRL9kekLQxe5lMpuAy5KoWEBA3+D
oyfGdGtcsgCgThI32W6ylhjhGo125gbk+1hatY307JeZMwkL3fBC7DFc3FkyUZmbtQtaF6l7By9J
1Dk8AJw9UlCwR33Pmd0DWB/yfl1FnxIbKzFtT+rObIe5hDRCxOgxLbAd2sJf5BW18POpgdF15Te6
m+0xGrD9NlG1sjiR+0J805m6MiYLvrWx39HxrlkPEsFBQO3VDZ6JCJ/wj+YEz9a5ZBr9iMzCo8ms
2YFysYUmmK3dmbAZv3dXxUhtA8p83Ey8AMI0OwbiJRT2EqdMAecp4jSCxVRrDiMGf6XRZZ78rSha
LnBZhWrQIRZv4UESd4ZUdJa3KLSOCcQURIcTkzbCYle1lk17KkBEHKixW5RKfkHDVMj8H6JdT4Sr
rcoyk4csSBGgwc1yjx33wI1lw3rKyqx6SoL4tnG6bR6WjhdMNH2Nbu8uc7ZZnz9HE9FibTIhsMMX
sqisTAeDA25eciPhnoA0hDR5V89+tptjaAeD8snz7aI1mQ27EQ3+1qim8+fxLpZM17jczUfdrs5Q
pvJTnn4XyuTy7zeHZqS2zBa+iFH2XjViu94MiqC5vHELT9rhsal6axPZkNdKRbZBBeV+gy11LZu0
2hghwq86b4BD2V8wIjI9hP9CnDrulNDk7QZtiEEeCkxqVRKNeECJ0rcwhzTj3MbqE44tVMtcD8nn
hT0bslY2yD7sJed1X9JH20j6YWt+e2foqxFxQIpCnOYMT4S5I3kwFBPmgxgIHkau+xjiWO1kIBiA
2HJDQA/VGKYwm5VgmoNDdE1mryYmvvaY/6irCS1CVWibKqSzlWgFSImMYYDDnl0liE4dxogl6My1
og+0NrIvZZC3l47onz7/TBxseOtG+s1YmqXnqoGokKnjhpfAMYK/sNZcCfZHC/6RDqNieCUQIV0L
4SSjqnXoJmj9JIQavy43GechMk+yUXXji9ugo3HypynTjtgVxHbocYBjxnsSLvXUmFvONjDEXRS6
zWEp5qbWis60xZvX8QHcFtJiCq61tJKazYTuFwzKIUtpHpSJ73DwoNebQiQcshrOaTyApewz7lE6
Qxe/reLV//SO3+0dm857veOb6Z88+6f+w0XKv/BfJlLd+D/caujOOnDbAcFjB/23eby0lYlhXsyl
/N/SV/69eWwLy7RdSfSmMuHK/7/mMTh53VE0nTGgvraVjf+keWzzvn53kLo2vxqta505jsXVTup/
to5TwbSnqKnzXcxmCDI1e6fRNYXFZhFVRSmGlRpNiyYIYjYd2zr+/x9N6azScqwgZvXiOMa5OFp1
yxbXzRKFA+wKMFnUAbIMTw+2Y2NMBGK5RkiTftJ0oR1z/8l3pLmNplDu8bl80q0mI3sUue+qsn3f
C8i2O1mJME6vf1TQdyZ2Tnh15ge3vepOXEL0xzxJqqOqSGAaTRoXCl0DXBONoy+xT5GNG8Ec8mNf
BwuWbybQKC/DHzRLaUK2hfgUUOaRGDg7F3zsjOfa6PzbYrj71477v+jR3S0RcQ0xAYsL9zeX7vKM
XW6iDDtdHfyTe/WMuwi8V8/lfz8YwWdQm/NFTk/1CPcrjpDUKL0bti3XKI6irrn0fNs3SW3YD/Zw
qMyQIBNR2ttSR/n//htbaPtv3pfJ0mM54Uk2GXj8TuPXB2TfZpvk+0BPupsxIZtLVqW7llV/LoIk
f3z/5Yy/rDVezNUZJ1JH6/Iqu0BkyOlz10r3Zeb2XksB5EH9OLp180UiFkNTAMrTJ/ZYNt0GqDNM
bveMO/IIzo8QPXwrWiBBLua31gCx/f139+ZhKFsaFhBi22ZuYwi+jL8/DMMJg2YSs+v1qGy3qAUd
5Cu+uxPg6VcDnKHt+69nLL/gH09fSZ3j33IIjqAWfk16+P7PA9S6ZQ39b6tUtmMWrNOQzBePacp4
bCKF2tmgz++0waa1cnlQrr44txCGgjbY11M9/zsHJLIj+Fn8t1anIu2C/ypD6sy3rncARW8yTXXX
oHlUbQZGG4+BNcNzVrd2D/EkiO4dDEU3pQ03SmJp9oy8P8lw/OGXdfjopP3PbLKqX+8/nTdLhewI
xUchbbpV7JBXxvaUTAU/CNrJw/PS7RPH/DSldkEvm+jDlrYxaEPv/Vc0rheA1IULPEc3lWtaUlnM
6/5YAHaUG3oRjh7C6nXQkScm6seyYd8DX/mU2/oLA+Z5D00xtT9nTqdvXLolB78O9yg/yjNUlE3n
+9EH68RcXvf3dbK8L4PSyrH4eFgzy/v+bZ2I1tHNcXBGzzXt+jBn1uiVc/NTJaFGTEOpH6bKDYAK
k8MHE0onj5T74NQXL47fexRbtE3GmwR5/kXBeN0C4KV6MKR7yU0ufnmn+pMqtaclNG1uaUq8/1iv
RpOuhCagDBgFlnCk4jS7eveRRnJOowoof3q8cY1qtNZuRA35mm9mlsh9YMYSAxoFPNH/9LU5VKU0
hSEsl3V09eQo7GE/RC7RorIeL0QQf9PIntiA8GrshiGW1fgnhzvvf/yqDH0ZyEpLAmcQV0sXcyFi
ZndI9sCJjfU0I8otULptMOlBJQA4j4ogSQ+yGN2PlvDbh227gnPctXX4VGwNfz5sVOwl5h4R7xl/
/Mwovwey5yjCB4Wu10Z9WZ4mVZuXhjoatc9YP2LWRDCioLEGwo2f2yxItqnRTB4fDG5ebDpMxLTs
gz3nzfsEP0bRYRhMwXWXE+HP90mscCZIZIr3gSiTZ7/K9lXcQILW8VXbci4PqYnULE4/eFljWWx/
fJXMpcYh2Id2nSWZzP/5uoSEUZ75WrQPGSJWQ2l9qpd5oMDjQEYDiDQENoUTZWcCrM212Sv9NB+5
RXpp306nJsSIRbJcvlWI7TaSLLA1UbCfI338qGJ48503OSNNTsjlNLI4mf58o1zJJzpuk+8VTRpe
cgcHc0/DAHUeGa+pUZDlQU4pMmN5U47E0U/MUDY4fWOvngEQFF31/P6ifnNa8S3ibDRpldvsxq66
2h3LIh7wQk+oG5XFhbN5oI83Ey3St+eO8R9zdGKjJbDT2Mifgo7rOir399+D9fbjY23TPFBoHDCX
XZ9U9tBMXV8QNRPICQRikeanIif/4/XH65/CAXegxS1/sZt9vMI2LXCYHIOX+gzXosRotrHMUL4N
cX9HjsG4CoXK9mOVFOuWxGfPktMNFVhz27QQSIkRO1tlXGKdqqtd47THnsDatS2mZOcWZXBv+0q7
U44sd44LC4Tg9OD+9W/ggywO7NWwypZ/5PWvoU1oPthsjL+sFEEpZZDxaDpLdfnnSklIRBfChZ8l
HYbaRTK/4Bd1n2AgHOjExTBP2vYQCB/NLJOVbaJQlaXKgpCvx+GwtupP739Ibz8jadjLm+ESzcZ/
XUbh66gAytWO5w86HjjV1LdJRqIqjuL+0LrmcBcGkgG7b1k3CtniByXtmxpTEiyF4IbZl+3wRpyr
5xEpIudlTNoyfuQLuEtaoyI2nkjg2fUVekzIJ6fE7b8AvHF2Mm1+2lkdwtU0tukQhjtA2fqplemt
ppnTs0YO5/uPx7yu+pb3hxzIsR0FmOhNtRXZkeljOVGe6NzgbHU+cJOqUkyD+3Qf9e63KgF+sRRc
Q3rQCYVbiTQmD2AYmZbNPVmGhv+A9gbXZU/viIbN4N8RsBOepnQ4aQnupPffsbFsxn9umtLEEeFK
viz80Wvd9Fv9YQ9iTNI0Vp6T+Qg5CK8bzQLj4pA7BysJMp6io3YIHdID34HPgjCSDz7Uvz0007GI
shCuS3W+SKl+L4FylnXVjqHmVYW8MVN3PGC6P7mVKc5+833WaKdLU6cbU/kh+XkOYxhCTjziOL5h
1gNEqGbCun3hMIJxGSG4tK7jGY0wGZZPWqrKL2mTPX7w3P724DjmiAdzqHuksK42cSZSdmkWtu/Z
PrlHdJ6Lr9z0T8Ar+l82AiBBzP0/3GkJiRq7tdI6cTYTo3oA4fNo2UC4yWAwt/CZiRaUyXjj2/yY
bTn8+wPabAwqpfsckkm+SabKJ5y4qG/iKVjDa08vasz9xzlt7FVGtskxaeGZ+wYYUX7rFZ5e61OL
EYZ9zM9zeqsYviUjAjbuKEMVOed3VicjWupZ7+HQJXlFKvdoWJk6Nly0N8hNiRTTSKdwg5vEmoKb
ZuyxPZhe0oW4r6xcP8yMP4IwN2EWdQDaLDTMPqOdMxtSfKfCnBYt2QbLZLsLxB1xRrcqkl+UaKJD
xljhMtESX5slE+TU7e1zHZozA2HuQr5xiI2GhIlkZEAA3R+yEhzAyMkmQlTDB1+f5QPgh3+38pQv
PqSDnZWWze3rDyMbg4Nj0SkQuauvaDueiYpxb7goH8JFqWJOsthlefXdssdyP7LTbbJpwCC5aE66
yDI93xmcu3lOnbto7uytIVW2aTHqHSg06VvHOYmcWnqjoIRfMLi/v7r+ss1ago3OXEIAIZAtf/+3
L6U+d6ImnpsZhFXvZhOIEdPXm3puqBZKhjpdB58FN/UWB6bxQZm5VElXGwLFPOUAgkfJ4XPVNujB
sNnFZME56rrwolWxsWYW6XtNYl/e/12+XvOuX4pLD+Wa4kRxXvMEf/ttFjKYm2nIlIfypuq++bSG
dgl0xEMpugb4+5R/7eb4W+da7jfZYfQstYM0MvzVlhInXMWGR5TFsINFApVsXlK9lI91ZXrO49g6
RgQ7wUOcJ1DElXks2uoUVJAGXstSdGuTp/dGd8krE2qRNF9GrYDO4iT7IBbdufGT7px2kqmDjpAI
0W62ZWSRfRrsrZuZqPuqoj7gyUqRehO21s8Qbsw+nrChAkxBAIF73CFl1J8xoVsTthit1H7aYzMi
vVKuVyW6l4gyfOoKYIVsgq4HzKb4ok3T5GHqWTrHmYGFB3jtpDr84Y75XS/87oP9dzkzrz8FZbsA
62g7gra73n51KzfYyRxu/kI7p8BmAhOjfpiAchhzus5MksvdBx/9317TBazHrJOW3vW90Sl64jAw
3nlMieTFx3s8mYLKNiuIPKMF9EFtuezFV79FoXOBppTidvCmbDFF67YpzAivMSFjKB9fGEWkuxF6
5iBhcT4o8P/2coZBPY2Oni+QbfJ2flvX6OCNaCKYyVNWnt4NghKe7pQ4kZhx6pYy5f2H+ZcPkM2C
5iPfIdrJ1ycRxNXKxHDiekwft3qlwFWQLbIhl4OcxfhuqNoPioZFK/3meXITXWpAnRbX0tr+/TfI
EMUaOMKU51alfXKIexfIBM9ca4ZDCtBz6kpA2AjhG0FgRSaBCfYoOObldHk9Z5KqxuKaYmsf3HEs
V3MHtKrIrQmPv3M72FV8YvSpbl9/EFP9PcALexdWRL8k0Q8dTP7TkCAT5Qu/0Wagv5pJfldijfdg
n4ONmOvwg27D30pPQYvXsG3+R213fatVKGhUW/jeoPnN0XRJ8R4cjpIQPwhOlJLZ/yCSI+HB6XHs
7BcnH6ZvzjxZhwlQIJ4T0y2rB7rT97oF40OY0fzBl+ptL4kOv2A3tfleSbiVV8dG1w1+UCtgel2g
Wwe8uZ9lXV60pbCo5qDfjPjJtuhJDFrCItwZJl7WCYhKUC7B5jKbj7gisVf1Bq5QcLYlIkdSkIi5
aeBloAbNDnay50hsjCI4vL+Ir6Nvcf+TsUv8rgkIEymJvFpTVmgZXdiHtjeTBfbAHZ90hPYLcnFi
eEr32S1VfWQ4WK+DxqfaR9+9rVKzuPTdrihCPvKi2mcNIQ6lfTPNWYoritgCOwXlON9LBAj7NmZv
y9P5nMym9dLlHz1/4y9fC5eddKn/TUWL8ep7bzeVThCI43ilVtX7QaH6arjpbtO6tXdDN2xiipE+
NI0jUVDkEQ5C2/VwOPeJO4BeqIr2EjTig93h9U52tfkpbmxcmHSdzqdadqvfdqN0lCJPIh81VEER
4VaauBct7R/oJWJbLBQs2PjUiDNcGbGO0n6L8enZmF16d1Ur7+LIYGpcdeULSs+mR/y1XFg9F57v
Cn04NM2KoNcqT7FSV3rohTbRutzKEQ9wp0dbVBJ6GS75ehG0yTSMAXHYnG5+qMM9py9ph5m4w/L1
itCm5OjrU9XZyFjh0n2F93/T5kn7UVrx25uaw6XHkA7z6OU+u5RBvz0VOx5CTgV2JtRqiNNkFjxG
qZ1+bSG5j5nVHCBWo0BPUeKS/7Irx7p9oCL4oNhaHCRXO+myp+g0qxYXyZsSyO36Dt5AJD1cd+uG
YfxNjTbpZsbpqY1OTNCpcgFj0L+nY5ceEye2b4j7TLcdfMD3v4HqbeXHezF1y7DgzjIxulooqijD
QFej9LCV+rivqXV00lOXOEO5jRzXAdpQt8dcp2HC1rdRVpLAS22/03PAK5puHEwK59ottyVao30v
LP9Yau3sDXX5qTFkdEcG1y6ZUmefxfQG2MnG89Sl0xn9NLbMAv5J4pNY0PlOftbatDiHHT/o9ZW7
MIxG+AvbKoqtT4l8ycYvDlmBlVONR2Oujy2936PozC8VjWZd99WuonNyZOr1aQrN6qJU28KIi+oT
5wWoUw0ODW7Pe5zfyYEK5XM4my9CEEHaRUPsEchWnFSRMY8ah4OwteEmbaseyYeqpGeZBhqyxK1u
/AI/5AjrZCeMvFmb4fjNVkaNE6PJT/NYYJOoOdGiCQ0IqVnF2XcIOku18gi0drgPCQJ6vfhpBZgC
bvv7xrfTmzoLxYq0B8Q8RCly5tWrcGyfBQzN+651yks8NxfXz9QjR77wYjJ7kC1XHy3Ot70BFgSz
I24hUjGHuDpPSpqlTBl66WGhRslZ8x0ZMRas9GYw7h2BvLhHjSlaX/7IcNI7Wld9UJu+aSVbBIMY
lBgYEhc/1VVtmmDV+/eS7WZcCILmp9mJeV/6IxBDzYaTChHvNOQftHHejM2ZmCuDwRmDO8vkG3Z1
1ltaCvMH/6DXtLjNMzNFFN0re09s64s7NOqG+MNpF1Lcer2NSwe94Wcx1vQeolzb2Dnuw3gwsiVP
kT98/RF25neHy/TBVq3wCoifq4r44oMTlls66Zs4yT6bvTQ/WSZoxCZzweoCeblhlHUfJM5AxvKo
26D7+umQOA821mg3x2FVRMbN648qrsVh5nI8d9PgzRb8jrbvJP3b/Gvkc6OXXecNXerfcb1BOl21
WCmWKx5OcPuBkSR+qOVaNZjdc2xDJ0ulFf6TGgFDDlPcvr/XvBmaL0+YO4dtUUxxf7o+KjWzmpgW
645H2wIDLQrjh4yq8t4tcWepA2D6Xz0Ytlt3DPw9jx+cQCWJjWSJXEiXIkyqRa44k5f+QRH1dkfm
nbGXMdrB8icpcf88GLqehsto0eLMjNqGbRHeFNMxwHofgSnIdsgBJsR+CdsBGANmuPUP9H8YxKa7
9x+Rdf3tQwJCL5zB7XJ6c0BdrX2ZGTG8Nk4oOdXTNopHjGma+szZq3ulcG6LSkO8PxOsxI441G15
yWX72RfRQOxb1T9WXfhUWBjXLc3TgZihvnaCPTjTeT2NnbE3a0ff4UeD/JC1OtY/v1lMFcb+dZFU
GpekAnHpAiFTdw6Npg+aHG+e9KJxoVEqbcYXjuDk+fNJoxxuheu0tmelIWr86l6P8vALoRA/E2P6
7Ifd1xTvwLoi2SSq8/6Yp8W8rkAGvP+gzeszeHkfIBwY1Cud4vlaKDHbJOQ5Q2h5tRk3d7Ki1Zia
A5lPzeBsWs0xDxXi7x0XegXaKQjPQ+8j5dbbOxJof8xHFDbhnkTb4TyiTTUT9sSGqy/unfjZlOHR
8Qs8clRKH1zDXq9Zv1d2vHFuIgxz2aqWDurVUo3Q7MuQCdMiZtOwlwfFuUCLRN08xrTyhLNVMSFt
ZZ66W1xc3Q4Kh3goSPScTU2uajtyt2PZFxdfSyikX/9IyksP4Jprn39fpAMoGEf1txkEiK3/WpCY
mmISPWaHkBkOs/s2PhGkprYgCivkDcMSp1J/NuZyIGHz0ZBhfVuSFgQCoIbsOQhJKF2YHCc763bL
+PAZBvlta7vR1vcNAiXSyKH5mKUXs0LOaOnjk7EUaOHYeC07NmrQqDnVs8i3mmGsC9j0/7RY0Anv
bpOT43wrwxhHVjvB65uCYaUbjTyQX2txUSvMT8x9yFnWp/jzMPMyTkEaR9ufZpM2kpr7r7Mvn505
J+KhIDkPO26+SeBdHrlkGx5hkCeL+EtiQ7UvVl87u1ov/vlgNS6H6tWHyh3eNiUeDFbJtdt3NmLX
Qa5seJZVaXstSsTFduJuzXk7k2JVnmurXRIwcIL1bdQ+5BFHILnhX7Ecoa2B4HIJNEgds7odyijc
JaEq4OO17m7Oxs+QU/BYzOFyWwVL5BrBSTpzsqRiJTDu+NGoFH66hoC3Riz0/m/uzSWaFauWTZVZ
A999gkr+/MqXUdRrU1Liu7ItjwjOcuNXHeHRbjyQNO+4u0Q21rkIa/SXeh0edfTPd0sc0B1fyHlV
YjaIDKSPfLWaZ0WY765zrPajq/5fdl6Geo5rMWlyuO8vVclvd4McFIQbj63hdUkabWxILp4fjCl0
rjY/weTuoABqcBrToDkyqf/WmMCAPnhSy5O4XgZLxsTiR5fK1q/eQ2TlNMgi1/Rgh3So+EcDmF6K
sUzPI2K8AhNwQYDpTrTBqQvjyAOuD14V1wDwelZuN/ofnNlvF+bSIkSpwoNhynV9QSe3KR0xaZlc
0EkUfG3pJ4E4vF7HuQzvraYBKx1YBm4mOIPvP4/rQpDzQecGS2ODuCQLreWfH0mSOyFYzJk4nfTf
hk/WT6eokBfhpxhuGfJKpzQ/+hCWDfTPD4G7GZNojl+aEvznz1e1mtYs5mnSPWf0Zw8X83dtMLXn
0gpfWHbyITJt+QDbbdPK5muvKyAQy6TD10fPjrB+Dlr2JPxiuAPv+KDB+v+gafLX98fDYO9npejX
I3PhFgRO8uS8pBqHu7xyrUfscgSZTdjdWvD1h2oU7f79j+LNvI7Pgg9C8pJ0HJc5wZ9PRZ+qgVeK
DFgfSb1D6mHcAB+EtQyOg21+5gqPp/BQ+taxE/dlmYsLzTq8GkP2pOUa0xctGJ9dERNU3JF8RJhe
TUsiIDjLAEXOUPk0FkTSfrCE3rTHXmsM/CNsn5ZrQXv48333Q5aQ4wTYjKxA2hKkU2Rp6u41pjDr
uHO+4e+mQSfarwpn+0aFcFV1LGK7qWlClPfaJrPdhyCafjjkl962Y1p4pCj6J/A+3Q1UeP0wttq/
f9Y6L+8/dLFcvq+WIvNkDgbOOEt3rjUjQgN9h29T98YWwAmhdOVOZywHXtdFlK7n4jsU+e5ElA3B
fKUsPvmJ2930bv0zG1GdYp09JdpoMJbjWpP5ct/iWgRjblXwvQbzQlzrCST6fBED7vUEMDGtYysb
473f1As0ZX7Bg9Ot8zYK7vsO2RXdwWjDj3qHs/Fhmulv1VZFovSYwuMRRn8k2DG5rSPxReTZeJO3
v3QHuk+WzIPY+cR4FiV2FRrXxsP7D+tNI87hToEoTKKXWkro605GYEqnrfVm9kINc+1YhvXWHtpw
3Q54TPn35lMKvXHNzXzCBGT3Z707TIVMH5tSXSCQTARsm/cfvKnla/HHJ8ibcoUuF3ESb+3N18YN
dRdYzORpevUc+JNBDdnREODA5R4BSWtUU7dVafZ1ojJb9dKPyKgV5n1mfPvgrbw54DgyaWJbAhUZ
guXXb/hvB9wwFf/1fAJ8c2syJDCRjwmg2AZLQ0h0wIli4m6AD0Br4G6Wk/3BxvXmLOENiEVshE6M
Cee1jiSXYdxmbjJ7YBkhv/Wze7YyccEUS6xNRAfbj5sZyzypBdmoPpgGibefhMGhanDGUznweVw1
umYsRHmSObZn2JF/UUm7BMZCtEiQARGNq1N8YAI/5hjdAdkzkW/xZQiNWb9W4nucoafsYYn+Uj30
OCBhHRn27vjAY6IiDGA+DkO66VI6GiuTrslW0gfdAGPuQScNOjIA636i9N0xUsi9QODucPtJf5hH
ext8NlxRH+MSD/xSjeHjI3CimmEntfrWaedy01PMbU3C7MjcaJ0Pah9FY+fNOmVopRaJGspcdGHL
3/9tcQQOQRciV4ZXuJ39MNqA6XLXMe7NplHeHCP00ZO4Bx+A4F41NiZMI3tuq2balU+OZqGuDsHK
xRMWOoR+xKssfxopDTW4Ne0DOJc7e8D6lMB0q9LB/xQZxt6JyGACCvHQBHF9F45Rd4qUIAdlcMjA
RCW7T8y2ugOokGzMAuvOlNs/BlsYDzKlTabZlVyRsMLINeo6Yhi66LYvwscyz4G70xRfz3763Z4m
d40LGBK501heaoAOkRTOpdGscNt3I6hUS7AQzDnp1/iouoH2Zy3grTYo0oXVerEzfLOi+jshETV8
a5Aq49i80K6tzz08wsJsfhSz/7OPqh9Bkr4UeeGF7WlW+rTqAFZuVT3bK1Sl91hL4UM3xq6jQxlg
h4qxyRNli08uN4xto5y7CZ47cI6dU4PSqNBxr9puCle08iFsAbs5o4zYSwmhUIttzHlzuQ1Eshsm
Z48uZAvzfiUFkL+ufEy69MUvyUNoWyMk6n3hwz7GECLXWf9JdJZHwMyqqp/NXHm0AJrFyQh4M+/R
0lkkSfo2sO1gdPjQ+BX7KKSbifdwF8ZM2F18qcAV13aT/xqRxWxn6xfqySeQAYAU0sxaCaOGkyPo
L8S2CR2s1jZBaOFnChCLTe5JmjXBNSS6p60PKER0ZHgnFVhDwO1ufukHu/ZsmXiyTG/46+3JhJiL
TQ4gkEEscvDDDNpFGaMDQ3wB3VLs3F4jdUlrv9HTwlrIgbqqUNwjQm0PokUfG2r510qH0W0PP80B
6m44uPauAYQoiWRe6QOjvc5A3etrhEOnsQbFY3QfBoQlokB8EcM0q8iTpujbB259SCCqlWO4N2pw
c3M8fAvG8ZdfTYce5yu+RR9JMFZVwyhuKT2+WRV55U1obgQA2c2YDy848bU1bEqcZPC126H6wmYI
mbiJD0kDEHvS640L3IKkzTQF2taAUMpPAkMyWc3uOdIVYPPa7/YGlYrh9mQq0mQk4kIjK73XiANa
ViwCltCqvjTQznr+Gbi3+YGW4i8NjTpIzQI+QJsQPD740Cem/MXqFI8An08jiQwtSvptdAW5WLMi
DX26FEn1IkNwuTY2H0B4OfHC6Qy0s8HNXGnNWpbaAGX4VlZZDoaJqalB8Albbooi8xgB/IVlUi64
P8aWdQmTt8eRkZWt5UnIi2M7PupWX9GUsp4A2nZkC5xrET3HUBqki1UuDRwCPxXBO6OAfa78e0QU
guZsQHBFou9jR/wCymntzAzKdpYSBdKRQbAGJl+uI3c9+ZIoMp69OzslkGKgCgEXqwFgP6WK31E+
2BvuPiY5SPmtDq4HHgyMKeCVGzOGXENTyk6ScENEAIuFf0uZPoADAFx06UHZYiYHuiDxlWpgOkL9
7JQ6RKrQKNcB/lFHzdtSDS+d7nYriy/VBn8yHVHrO/2LeduNwdf8DuFYvRrG6XYcOKKMUjwrrunc
XDUWnQmH2dyUPZ+UwjfdMYpmslKv6RuNiyX4Z6wz/2CyCoZAbVoFBTCtD0YxhuwuxsNIl3+bAre1
/fFY0v9cC531RrLoI6+2+r80ndeSpEgSRb8IM7R4zQRSVIrS6gUr1WgRiIDg6/fkmO3LrO10T3dV
JYRwv35OY/CJYR+oWhANomYyt2rn10w76rkLyasnnggHESVCHhKM37vTSmW7NKuLAzlH97Ozk9cj
SQvzlWIWf2w3g8GD+5M757XXov/+a5OVCLBs/5kGaxACwaZPO5sUVeWfNvSs+tNre/ubi8XfknD/
rmoBCwHAPx+lYtXQ6nNOSCVqArhjSR6mNknLBn/SaAYVI8lRlVbebiZdvIWVcgEDH2wWPSHZIt8q
BbOis0Y4r7Y4GbVPCpxZ1Mzu7l2TqTMmT51t24touW25/31tY5V/+dX689//0V2UXR0glcXndavp
pEaDDHaFm/150nqcRrxtRvcFX3o3eka89v0+ZxBl6ylemDbLf6yUgdnbl1Za4L90fnQbnRch8pYm
Dobln7aMAaXnXU9RPDL9FJgVXejIMJlEXvA1wXpgnkzSNZPvIkkex9XMOMDIJw+EEEo9PSyF28TL
6qVxmhTbqux/mOugH6A9z+N1Hegmrj5aWK5he3ohW1muzc4p3N8uHWJS3zxEZic3tdevG8NncLlt
nVchITMbIzB1AlkXXucvO4Dt71j5o99UEEjXnEnoxAHuXO9TicgFyKEH9gSm+lRdfCNvd0Y4pAzA
GUR3oD35WysB0Vs25nhoTHHUR+vb89UclVr3pus1NQ1VnMgs0JqEWcHNF7Btu3ix5QDGzoa30vGO
ZpLX5wJG9kzQioaq+woQBMyV2X5pcKEjf2XWuJXvPO8PiwdJWqN6SANw8ZYt9fAXfWJqxq+fsrxh
kr8RbwwlEoSAxWkh4SNA+W6bw/e43IzrTvOO6D1gZyuxJvtAVvy++qTk/ljjNgHgLH6VUHvs30Y4
9Qo3NYhVR/h4lN4T3522k8eJL5lZqTv1pBdGt2F7/HWN9qfTyitw0yenduSuLme8EOpjLYCLALmu
Oa32j6pVL2bVPfq6Kxim1+6zAip+pgOLXpK+P+gS3rsb/NpZ8bqo9Cvo0jqc7Isx0wi1pmKNx17+
Wq7G1Q14BQK2K/H298WGvWLAvgHUSs9PpQgUbuVE8DA0wviQHICjwIp12LfFq066j1d4U5v1D5bm
Gh2i+DLL9N5FOgidEHFMxuyzyYqk+Evq9n6y0WO0MIVxRvVbvy3f1sUkuVpr1Q1fD4BotRlw8cIg
aNXWSNhWE6azN7N61j3TReCm1ztyi3vOD2nUe4r56A7/3XxrX0xiMugUp/wxyrPQOg53gk05pJFp
wZMa3+Sb5w2gxToghbl4650mjbxcnqjzhK1f86Flmr9pNNA+NZRlllwTwng2A6Dwka2ty02nNH+s
dvWSO0iKExc6qWHB2KFHhw7CYh5nWX5UkLkM2qYnJbGj0yzc9B5APZTlApDaXY6MgxpNFabNAOTj
9kr3GbwGXOg6C+Eya+iQMgRTWrM+BBqpWDcRLrtMYN/gSTf4RnaqVRdrAOGz7DkT3vd/3yIYQwCu
iN6DNa1oF1VM8g336rYkd5I8LiB9fUN3YuCVUAYko8V5HJH2HevaOxgkECO5gGb0xKH3rT+d8X7w
zs6B7zTA9QYaSBsZQUFRYyI1CxN0D8BBLm1vf9M+/LWVeoFAhX9noXSy7Dn+XQHANlGy8mWlLmmG
rvqcOvMOjBtzYibn0WCYf3pHfpB+/1HceGLT/CTjaMftaH7ImqfPnPlinV78oJpo8JPU4P48e8O5
i+/QnRdsJcG+7+hmNkt2sMTy3RGpXgcLP3gD6MFnVfKkJhgFIQG1Ep/UGlyg1crUQu3e+yNc8tK/
csYIYq6+7rFKsDhCjTiuXbmlRs+HZ4vn26GrSaoHgsvvEmYLf4rkHzf+k5tfBN2FNSH31gPa8mz4
vez2G1WUH8uvNBLotd6uQILFyu6dPH9It2PZCc6JRRGxw0WF/uuRnsNDxSHCUvXFMtunyYXrNFDM
DfL0qfHloV/Mb6MTv643sS/n5ckLCKXmeRnTruE97fKP2gawZYn6Cw4vkmAJJVM8rIyGhTmjgJAS
lt3gqacREBK/3jp5x8GBDmCQ/KvAOm/MxOmY6wgQLKAGnXQbp9u0XJnXlLipOHMqu3yfDNxTGrN1
0AI9mvBZdtHXKvThPG3tnOEZrfbhNa0c9EzmvA0vGbaed0PbO91nT2dmxYO3qWd3P9dzEEONHzYw
Xw4gURZKgkxa5rPOG2BHXuX34EmD+8kcgIxYpMO5jnzagaZtEnSMnC1AxnB4b4N/TjfboSaz79wW
rFWiBjAZZDuA1F5o5IL0Zf5sEbe1ZuBwlgLc3TbBue8Z1Os771PY95lbH9RC5x3XRrENnDwacnfi
6ekAd40DL3FbbnLOgfnn0FSfs3BfhnLBi1STXRJ5+wc26k/OBUaY1tjOMJG3ZjI8a+lH26OWt0u1
85zppRCk4tmdWm3yosboUdWXJnJ2eO9mtuNwmqC3cubYa36E40NCcbWvzBd/XppMQMXre7PTP6tg
2rvz7Gw0FpONPrEY6eXy2Gsf4FIYKq+0V/q3nXesytTd+v0UcHt8TR2eEwTvXBWmis/J2QXzvHXz
fnkqeNBFReGeiSY7yio8CPSX8Ida79kszduigTpEI2Ttmp8WMctNN3lUcCnbh5M7wlbpBmtTmM5p
1McHVaY/a1GB84BR4QWIaW2BpAhaIDIrMDJ8EQELt6gOU0Ybm85PohVvrpHOu9pffgcmnpIOmpNU
4qHMacIkzKOlkaEPwFPy9asZPRFDs70uuLC0oH6GCffT6yUv3TDTwy2ISskdFJDfMh2fGynqjTRR
pAnN//S5ERZV8mv1xmHh/QqDHvshpUFAVuNVSIEOKZleksneKxgdwMuW0PLFV75q/9rJoXU2NiJ2
hA3wJ3hk1jHkIM6coxOnxbhrrMIiIIA/Pg0CxF5YEVERcAJZ7L0X9HjK2IsaoZkb+EK/jQ7rjZAj
bhIHw4LYWjKzwZUXyaGbgzct6x+BvDzN6DKStDhqHj5Wwr0v/qyDclBWs6NqNELHGa+p1zxQsnlf
lHxeZXpFDvJv4hoG0IzagDCuwWg+rDOq3E67Y/Mt8A7JL4st+Mbgf0h8880JGLUQHQeR25WSl0vD
O7zNp9XaEHN9FDim41zxEeaJCMtWqI3N1ZTgrnca+6hXqWClhvbjDE4TATFkiTXTGxXN+8SVnG4U
TgtdpKebMRY/NudXjW/fhIQ0zTxdQzVksbcMfIhWfzcE9JMmYnFk0yHEBYhusER9iJyuvDVJZnwk
n4BTdtGshjUqbNwphvBfktgVyL7muubHll3bZbBjjtZIOlzvTRtMTkXShEAqhjxsyB4iYeDWndbd
o8vcGZgrHdOl7zRcoozqkNQ8Naonrebz+4MxTaLV/aQmALLU0n4yygvbJgU1VSUc0wpN26u7amRw
hgrjDRW6HhLrVr4DCytuzsRRN/dObapNKy0Z0aZ+nCYmh+vxcUwZoZ5I5Jys5JpIgBW1/57ntw7k
ACHLFQRQuuHD1iwJC8/ikl4ztVPf53bG2CPzm2Hva/4exNSz2fRXrQ1Cu5FBJPxsCZEpcbrsF5Qw
df2WuROM94axwWZgG0gaBw30WnzUcE6ntuf7r0xOCAlSQlMbLmsAplRVB/6kO69qaYcpvgEo0MMh
gRoqTMwtwfqidO9fMHCrKXRmZ3nB72jhDttsYggX5OU9LKlwHFw2OG1vwRGiy/yj8jzZWP60bldk
b4zIF0evbi5mXXynnXXS9azc+OKeWxE/EpRMWgZsP0EbybkEoLSfg0HWWIpqb4nAOYktU/4MheTf
Cx+/Nxio7cRi8BjqT7VjXs3WPsx8PeAQVQwY4V/uc+DyK/J7fSvvJcrEo+HMOkMIAyz9W16976+r
A4aVEWaydxmvg27CC5i/Epcdsvf9Zs/81JEJA/eMipGHmGqIrxdjvHZHOXI0HDTuJAJy78QbMLVt
5BtkkGeC10i6DT5dZ2e3NzjYbQMeAjbgUWO7Cmp9NwCCojySsXrivVJjRi0WqKiwzIqsg/XXq/rD
wqa3cWrt9kV3zBua/hqtXUuHtgidlCC0799ByfIu2poyuUTKfk8RcMGIZu47infUU31MJ7dgn5pI
B+SQ4nauj2Iy7Sk0uUxniX2ZQvxsDc5xmkcUb2qdSNhGccxLnetC2ApH38NEDbXUOXvSXA4KX+qW
0gybCkJPCk8ZE272d+pzbNPZ3esgvbgGzzRvBnu5f9ve5+kUGPVwt1jOk+PPZ7HDmcqBVZHeUIFz
Nj2ghK7gElKPwbsuK6Da+dcqeL7IZF+lKjjulQ+TIzTaZP2FysgT7i9W+753wgJVTVCW53atWtod
TUkUG+tEx6+XKd+3O6bRGBRl1E2kkwuV7+h2028mfCmUAXC2Ss9mwkVbz56y29ZHsNrfr+NxqFy1
ySiLLX0On06CVmQRwTfsfhsc489MJn4a/ZXLCRkiZMnZanAQGcWeo8IZNFmxdYvqWfUFGobaOLlY
rjGRVzHg0n6zSnFRHRocy+3/WkeKTV81XswncfAz53fAT89KdkcuE8ah9jSOUu7A0V7UMv9bLSoB
eJNNvoFnI7sVgsBaW9b8Rd/zVDrWXtx+7rVgNqNf9DufIteYIW6rJ1xb0+T9I4MArU2tI8ulpW8m
1ofc0oIDTlJ9W3I8p3IgDlktP9DETXGXW8exvmnGirDQ3xBSriET/1UkhDHfNYnzvKyccgPkIejI
GOZqu6PWmRkHudo9itF4MZDwGeVYPJsU+2oDMSNKr+dSNVS9lshh8GAz+BYP72eyoJKjhmlsROB8
wzk5F+tO6vlJttVDYz8UFZiTldn/VORfIiVvaUKiC6c097aVre4W4mRhTe/NF86heEya5c0oMhph
xr3SOdoLrGiYMfaIRpjgtF86cLVrEwrh/WYOD8/YMP2HjrTJB/oYdVyWKcEbY9zkpHq2dqvOXpE9
lBDFkIazGzUvRYDXkfLGT4pjjd+RtaGND4KmQ8mqRufIfVD9fDBzFjQQb/s8me5mS0VMxGKOISM+
CP/e5/6+t5Jd4DM4TKDv1YbJjAp7eE25ClXqedFxBzMdwdm740QxWvZ2ad+5LbLia+kPpNWzm/Sc
YzPrwlEzArz8Ic3EC0EJMhbVyNi5kY4pQV0rqdTBl8APISgFIvQM5JlGnb+6hazBki0x6suzWQgD
CZ66R6221QeayiAMaCBokVZmI6ccBZZ0KR9yAcAU7AvGPAtTDZktRkrBs9cWd2VBJbPR9W+t9RnQ
C6jUzo146nXjmkm2VdPbyxboZk1FQXRHhAUUQRCQhKmoHlZfH7dLueynon1N1Bya6A/iyv8JpovA
TTuTmKZgXrxwJ/sI/mtKSO9IXQRzE+ltUpN8wOsp81A3rZPkTHghYMyr4PQt6jXUHlzg7bJ4ppH1
pPfDvpj+jThE9y0DqAvvgv3i4g4KEpxzdc1yYUZ2L+gTIsXa+hWZbibAeEoRgKXp8tHY6g3HGjut
aR+b200I2MuTEH+6xHvASf2QN+hrqz6CXxiVFbO59Ikx56Qr1ufWimSTf3XoyYGVM6fNQu9LB3Bq
AqI2/cqX/196dTymxnDWOeLy6C+fCyVWHtaQsfiBB5+CnunuliKDTt8VP6WLsX1039dZj2Tfgb3w
Ka8tWZRLhUCzvV+S+WVOjbhPMKXR+L8B7cXwNuE7YW7kztGSU584R2tM0LY3H0FdYxfOekw3TrAv
WRgpZOx1+6NM86s5caQG8PBt5DOn95SSw+J9Bvz1JXGZkKDTIVvx09Og30J1PQNXKeiNwGk2rBNg
e4meklrMPe4zkkip2rvUtIUYw7Q+pkMf9xBnQ1WzZTKpeazcfNwWrkH5eFzeTJMUdYJ8XGm2x4+s
+7BKPXZh5G/tungVA7c2pfFcWDC7oVq+sA6+ML3O3sGdlBbK2r+tFeV4v2M/MJPnsWcBw9tLBemI
ZPAwqPyB3yf16hGS7hd3qlg3UiD1+TnRlrfJyX5as9yTtaIwkndxu+hhyykoS4xnbXWjppj2eifP
RT5/2Rp3YI/K91C7/5LEOVcoqfS++cU5MTEOz/F3jtFZ7CUjOLn/yrUP0RQ4a5xUYTZOx7JqX6zx
rtIWzOHNtynkObX7Z4HslMPqeA8D/VojiFeij4fFe6G/cYDoDsszVeFomA8Q5O89Ub2Mdorgz5g7
Kl0cdvkypu4/71Memmo6OOsrTsoDGvmjmqY7oQPpLJFSR9rkv5iqeQY0SmG1866GzN9TZ6EpJzym
do9d1wFJ7fHkarqzI+M1bmjucSisxg/Lz2OHinXN+XToDY0yWUmvvpzuVTEj03RVhKB9lya3Q4Xj
fnhN/Zj3/dm2BzqIeneezeV+cPiwvHTlmsXC6ow9qjgTDYYxGzGUfyarCVvoy/usS/is45FmLRrp
7hLIb9XeTlUajPXkVtvouvq3L4K/steDbeVz78Z5T5lp+jNY7u2xD29lpzodv+sUO3Oetm+1vl5r
L6W+cSvM0Ha+yLabN4Lhdv22TwUpfFB/Bo57s0QMXRaWzKVSLmg3/SoRA1SME98o1MWVMhIO9YR4
b5p8SNejP3s7Yjn2SyUprendc61BCyXe7XEj1L3ie8j1E/l6Y5uhP9gIOV7t1KSsIPjpatgF2xZP
vWQJtphzIehuAXVpyo6TcWoA4BuqcC3F/Z+eQqJICfRwJLD/Zo50kwLL6Ssqa0lKNZefpTtBHZ0o
gTqJHY78CodqEybxj28Wr17Hayq4F8M4DzvdvTZ9FSeGgOHpt8/BrS6vOdQys/cg611gBfl0sNQT
SEy5RV+3J583bDwFpbVNBFe1wLqXKV3KaZz+DavGXiGST65E22oyVcyk4DlHhhf7oNfYxpkMlar8
cakltql4TuT0B/vzSAQX3R0tKiTAWBcYgOROOrUUfqSimehnBH1HU9HWllheLJ7KiSPM4jh7DS8a
zbWVZNFGK4fPnOcQiFuP/Eb77oYbOr/F3jmOzsZyAID2GXLPoI6Y9RKbQP6Tg/2RsoGyQhIrG/dL
kn+qlvW7cPED5h9q7IZYNuLX6BFaLmLHXQbDmNfIa9EZW2fkpwy/76J8KndWlpeRTwqQMlUNFLeA
lyow2rlo8RxsziFwV2e7BG4HXGQmwJBUL0XHpbyz6J77FONQFmfUCGbYDR+m/ZbRWMCgkz73mY8p
9VDkUFF7WU78Y/zHIFpLrWdgeL7EjsPVLXsoVqoGae1DGw9+tapgIIeqtyGTq68SuqC1uOTKSeKE
EXinLcZQdkcmpCn8lXzZ9YzGs2O6wVwHqkzOBULTiy1w5hrDv2oR302ZPFlSP4+ZoKae0GbvHD2G
jHo/EvfWG0ady/otMEHJ6tCSmDJO/nnqLks12vST4nKRQaixuYptR8v4sUvtooz8N+fxiLqe8ojk
tDcBFirLoCEvzu1wHZY3h2q4PbsvZW8O8Wxi8KtojdbjdGBj7XfCZLLCLMOkKpI3iV+A+ONVCpdS
unpLlHvpIORukqm8LlSkaFVnV0tf6a2Jg8j7kDDnm9Vre9Nqd8PEZAt4+HjRq6M5cwhPSnSezoxo
zmqmB9p9j0EdPHoV4hTPqSJ4hQiOaCjOPosKFPd5u5bGEzO9jGyyQGK9xHTkUFgcEnM5QuQkzEL2
Eh3tSGXmvupozNvpvw4RsSxHd0u62NnOWXBnGe1R5nSkGJnDLCke+qRBdC1nIiaBu4erRqEq6ImO
0Awrx++hcdYImte4SeU1uCGzUhPFhrZQXbWN6QnDNRpUToGC+dtmbDlUjT6Q0BznD+6jrVHYZSRW
r6aoSpHJmPp3LsbcKAn6MCoqkwssf/rWPhhwf40be/ypxPTcdPkcmcq4TLSclJ19wBhPOJEXDPbl
wRFGOYvIEPv5Xz3zwWVm52yMtn2qJYUiY3mdKhapSnZfeBKAT9oeIQS9oBsoqbRkEycud3KOdhow
mS4Zqrj95IaSu4LNw7GwI066Ym0GwSxTtw/tbI9TaQozt+t3dnqoIPYyaDzU52svjiqnQQcQkYNx
Vv5LdRNkume/0z+Cjd2tY2j2K1EeIM5clfyQkSm2UvXbDFMaDg7XiKUItiJ1ZiRDUa2cO+nDFmd4
pjum+1TRRFmtheJWDszeunhCRAMO8GjS5z/pYe6YWYfaYOTsaKBJ1mwDfe+i84Fqr73bN7EblAGK
c3w+doHHEsdh1Hdfc8OaU3IQIlhehDxGWDC5pFRptBpldvKS6jsr/CQybiYAxhuvRaZmXmaS8PNS
XF2XRsY0YsnL5jznv/GuUyUPpJWewV9rOjV7wLFGVPTWDP1zeF7q5p8ze0zG+UE0ZJhXlBsiPxjo
WXf4EhrgOK4xbelpP8qCJ0d0OunE9KdzFSkpDeGryfJhT7TpXOPfNJ6ABCkQ/Czzq9VWyHgDRBVJ
cgKXHhM75lLq5r9WY22tHEkAdpbPnpBTE4gsXpaWbaAPHgfN+8in+QJ5RiCFmqvYHOHl5sWxdtWI
Yor3ppbVp6dqStRkN1LdGTZc9rijpPJtHgl5UMJjXGiGlpO3zyxO11zErlUAIF16vrFE22IGepBU
7cNRX3c6+//gBctZJnhoQB6Ql06rHM3JQFN24HbkITMOhgPt6ileJ273uqbvXJgDG7lIfp2hhY3y
1VOeVuIkWqpzWkegtGNRfcgroN9Ul++xFq4tVpVuEm+GELdpREzMXYIjs6wfQbZDWu8VKQQXZdfS
Y0NQZfDkD/beUdoZLDVXqiFjfq/M9t0AfxvsPq+t+xOAVA3t3j0sjX97c9xt67XTxmjquGMGiqOC
PVFj4orZ7mFkExsfEohh7rJxvIER/jFgQKXO7td6OoIeqMO0t9NoycH0OGxClFbZAcrkZdWWd0L7
DELbBMq7dosJ1d4nBZjjMqGvThUsKAIJV5Pv2M2mNXLHAtmRnK9A+JEPQzrZ6JnH2gTVlq8IBlDO
U8WttSnCoWY/9iDQxHYlj4memZE7s1ZYFeVePSO4CkC3Spa4TSjB5EMLk36F/NuU7k4QLMK3wbex
0EIei/4xvc0K4UktCJvfTo16SdqDjR2RzEhdScc4kIq9nUIvF5QcAeQhyDV7Thd8M9hZ94bn/XHp
1TfOhANsTMonw6HyyvLX70zydxDkuXvPX1m9rHuaNUavuWHeko1J2tHfEtHk7ORU/S5HAZIQmFTO
CoCjQRymKsKUstNDJrwx0oqkiKe5TLbCsv9IEfWR1ho0m711m4+1F3UiXA367ZU1pZyjs0syiCu8
jnvbF+8wqVYKGwRDOqSBrDxFlKdnqwxOjInnd0x46neSASVTS8bQmzwwwM2jaXIebYoc9gcpRa+H
2lTN8I2S6vb+MrfopUycmyReeS6wmFaOfJSVXW6HzvgsejIbFuFpbwnCrqgina1gSxHhbQp4ZLpe
MEOGA+K/CkfW+b/zxPColTkEVKd7g2jBNqmtM73vTx4FNzaaz4YY7y5f9K/aa3clFNUtSd7HIvGQ
GRnlgwFgJab30URlbsdj7US1sMS+WD3aDWi8ZKnDDbxFB0rgbgD0rV90NfKca+/TwIbr0+UAX2fu
J2MMc/KsB9esn+eVR8IvTTw7GWXlFncvau7C3M32AYjrSLongX9FlTgXqFa9cXxLRioeavhKR641
SPJ6JFnlpiemoqU88lqToWfSUT0xsBHgNjooq23Z3RibJpZAFykxYz2RzWZxCYYwcR6rXLZhkPrn
gAIKZ3OGhq2CdOrSdPvMfPK1nMFiQ6dkpvXnYM3mzRj0+qGa6TtVWJ5xmRCrGAxeHHp3vEtEMBxl
ko1Uuzat6FVNAEeMkguLiI2gf7PsHurwgHM5t3iBORNn/ZzsHWLWZAlxGHAX3sIwt599amYh8qQH
Frw3ncQ/kmR1anJFAlM+5uO4o0taH7g40TcbHouaShsAAwJ5w6UesykePXOv0D0nJVs4SVC16foK
NhvTk723djs5+iLMzJT2aXs360O14700ER+DUSzMNsaKgxhvrvG4Nki4q09Tpt1uiLh6qDD1QLzJ
1unoGRHtc4vyQLScPiHXep9kYzwuBKHn9B3PsROihD+LseW24lzWsUlQgUOYBJaRb4uu3oyuU56Z
dT/WxCZOlQHuvzTlgfWqRMFX6TFpTM5VeminVUQhOuZlOGYJ/rTKGYeTzai048uIcQY0JFwYKEiO
364t/4yOUrODKKu25M7kvWFcsKWxCBTwzcgb7DDdwNlxCQfltRhyFy327P7kWEt2ySQtkGGqDwYi
SdbU5OIZvX3IyBCSnGiiVj8mPgEDf1gpq7flDsbEe01SZFLGtdTdLOYWbIQ6WFjWGNmdtUznHflk
ir/kIbGGE1SLeO5Yu9I5263WRH/NEPdV9eH3C2m9gH/hVPz4V++HZjxDZgYxZQH/nANKvcb54mUh
hONndyYejZ6O/yRp8Wu0KtRHzd9myv8LuhskXlinGyh2U98CSEaJojlfOUIU+dFpxXy3zsa3Z5yc
rHgmMyVJ0MrdKPq7aZr3XZHKOLHaO92Bzn17C3iRiGnsXMj4XLAfTfIRUZH0r/bwt9QtOUCul51G
wbDwf7BMRQSApnPjqi/KEn+O3Af2gijIHKmrEIumSlicgg6VIy3CEA4B60ljxrXR+bGrDVNcM1m1
kdRTCFfp28wam1sItcMyZP5lvOh0ernhK0j6usrenRHbqQG/essM+RAH0j8VxPRXrD3ZItOQfnhP
DaE2qTLPjj7fmeaNslf8OU72z5ZuGhX031ab40ntDFtHuZj6NMl9MJDarjZv+7q2IE/j5LcMZ7/R
Xvyqu/nIL24xBlFiOxyojCB06pLLCmK41A9KzHH9XdaphxS62Laf6RqDsuCxXcspVrcTgWd/eDKd
SOjTUNP1XoSOtE/sHOVTP1VxZwO+KKfgpIknkB9MONveecrPJAZxg7jwNgcNTcpK6W8t31emB5h4
HyQVWqoHbtlWB4uAXAkXi9MqThYVqiWb9oUYY8Nb7TCF4kPXGf0bYdDGsi2ioda01aY9X2v3uNLm
IM/GOufY00Ngu9/O5Bqha3F99LyoNvCMCSAjoW/Tu3WMWyq9SJD9gImsuIWaSSN2ptYezBHqD6vT
dRyBIHRLXMzmnz/VAo9WSVQWkvI+CxrqLtrUhswy7JpRJ2A9L32Y0DsEEZLtR0aWhJFSe1MGz3P6
7gBY3AKnZ6szj4avXT2RPaW24x5snxQP2Ezi7JJ+Q9Lt1sx1Y9+9y9ZliMq6OWa9A4y+ojXSYkHn
Hmwd3YIOIriJOasPfju+DKn+VGhHMJCPiXLeyXHmhskuknxj831KzZG6b6+d1rqBhxcspybjq8U7
ajcGV2e2Y94I7pAhXLGf6gYpJ7774Vi62HrN9F5xYm6ke8Iw3nKHkhS2yvVRivxJo37e0jRYzIqT
gGYddOFezZy5Nq6d3qjeCXLeV2Z5mpW9m6R8xtp4qVQVQZGkq/O56F1kutOX35r3mL12k+YcHad4
qVzzMklOQcNQ/cl6qbZCb5+04lejbDz8VvzM2iD2/OINp+XvDOVF2veFwkVpeSO1AqznIbXxwWG+
HcWR4CWCWagLvnvqQkFArH18yKjx6HUZqZx7nOaxU9y6+ORwBjnkMGKWO2XiXdetggXVssLe1aw9
cPyN7NHK6Sv9VhpO4WB4TII7E5UN5YfG2tzBhNhij2LTv61ofnafVLQe8BRT46PBTzKOBYuKITPD
2v0qZgIOs3MkPfIFTVvb2kCQtpVLH1JwYNXAu3IL5S13iCFtxKuX8T+aaxP9s3jt5xXDsj1T7SWA
a09YYgvtS5YA0DoQoNemoiei9Pfb8lxrTFJAUnD6/LXTqUZLkX1XvfUwVAzNwI2jPe7JTdcsfyS3
3ZDBD9APdrguyT/M9XTrjfbgaRQzhyMD2K86pfVoGajEBu1BKJLt+VyfGulcjFSS56MmBieSlv3A
SjqVm2BmwzJ0o4pT6L/lTVCtr0D9lzRchP7a2+QUxMzpqNGsP6xjB1zNsEbDolsoRSuMWuOavKYs
+/UyR4Ng+bAFpUiHnKoOMiJctUPpOHjvcgqQNW5bpk3GPXfEC6NJ4iJ/OgGFPkgbGzYZ2kZ1Pw1N
cezL/n6ajYlCqXz1gvSG1vKDvcGKGRTWQRvyXa2Sr7HhMlD1S7FZxvyR5faSztybpnRp6WkxE2O7
677mh+ebE/UbU37Mmr3tZjfsBWNTVAbRt3nqEQBf5DFhti01Mipm6h581mSGG5Jbz/CRAOI7nsAM
6Eq/zarZO0L5f6z/x9F5LLeNbGH4iVCFHLYEwUyJorI2KFmWG93IOTz9fJiNb5XnlixRQPc5fxSr
JihDZFjXCL+p5HqGNuWhNMUPZVNotEE9SIczNIwXeIx99buwMCf9gKarsVdcNf4iEeiziBE2UWL5
1Lj2zu8tIl6zLf4DH4rO38+6sjZpo9RWS9WDuVCW2fpghLMpTi0KKtqPOvFE6v0pJc+bhjP6pMBZ
wsTEa9Yu1ufCMnuo9HrHrI0NCRIMfImM511S08XpithA6TvsCvL3YFu+taLOwLLKS57mQDn48Ris
kOSUbn6pRvPog6TUA4f0QA8xqS/Wi7OAshM/0SJINBBViOkmEMHs4t6TaMQW0nRNgghtmisWsPBe
vHI4RY7N2qbsucE2wrlZAFBtdCiz1FCYavJc26nWohMm8//06znPTXIEc6YYvOJzRwfOLzRmTprd
4RnwQ9tMgqUv06heNwpXUL1lFo/V9G7rkupZLPjx2F4LhWA9m2ewXuEcR7f+SloNKs2e9ySqqNDM
JJhfnDoHhQuDdCPzHLRriXLwUCQG9RODSZLwxlAeXyEvbs1QfhmV94dwRwOLS3K37dkhCJj4HQE+
NsbVCx4VH1vBBNZN8PW+tHKTYciBO57W51vJf/ZMNK4W59cETDPDCJUDA5M+5KNmMCnNjgeDec6+
WkHjgFX2094cX5u65+zqpHtLqAfMjfZJcYgbfXoZkGpMppy2QhYwpUXwdy7ItikxYHQm0fmpVd50
SuitJQc+zSt56KFXloVFx0/cUMsuNHVdiLn7rCavpljYf82skk0hzS80Bf7N+mkjzPybkeu1cWuW
srncMSyxL2Es6Y1nV03MCg1IYZ+6W1sWpykz0awUN5EBNGul9j4KQvwaYNTKjo+j4SRnw5kir9DJ
Rs5PnNbjhca1vGfdBRHkMLwBhr0pJAd464KXVkqqCTiwd8WI0H8SAc3UOKiyrmiOVDdahha1YFxl
oRgX9OskraszEPmpt5SS9pSzh0PtvZCkAL6SuYjJ6TxBuEyC62BBRVixPPDXfxwh021lO9om0QtE
MPrHUmRsX1zkZZFel647WTPt60Zs7TTLiFy7uZHkszPmpN1WrPpoiXYuTBYqvZ3R4T2rkFsI06N9
VJPcaPMUtkw1GHR4oMAwroFAdFcufJ7W8om+fa3g0Rc/xYLW/61x1+50J0nxLrxTyHvKkGggmivq
45An6GKKEoxjzn8NJ77LNRuyaFPx0omrxjuNXf0dIRtCrGI/AJ5EdL82YUaTYdjM5t1t/au4iQYz
lg/yHVkjRqvMmQ4UwrUbpgmEKLJ5VYX3YKXYMiaEaYc84ILU5D7IwI5hCn2hazs960wEXl7EmOgj
h/BJbwNAYAXkzcQ0xJrpDNUup0UzVA2qwjhOnpcEYWJd2gTku+huzWzPIlZvW6VORC66O9eWHD1u
f+ji5aUJtuC9qKAFgl2DpjnR+V/IfiBp/b8a01M9yD8iXy6W+W0QFxA65oCeRXP6VXm5Vv3me4dZ
N1w05xebyhq+5/REGaFY19cmInJDx/1Q+qc49Z7a2HM5jCCn6+JsWg00VmEeif6OQDs+kB4vrBKI
0jno/SQ5I4Xa4w0bdo1FL2dSEVsWT8VbjecIIjRqPU1h7ZqPRCPsdLBUMXeww75W7qYBSB7yGdm6
e/Xa/F0VTCLZotj81fQ6t2AVOvE6aDqRD87cNTFX1az417NGFEw6U44JVdzqPH13SR464H5N8jfO
gPWoxdyFSsMEdTUaj82vIP9IQ9aTwFi188AylKHbmla1x8J05Mrgp05WcF8yOuCzWBKcNd3idFut
BtxBRSf1FgQ9jWy9vGk9SLzEmT418HqODbcBSQvdt/TUYtBG78J/EZZ7z1IgUPwTxJJHmVfDpMDe
LwWYymQ++hUQJ4o0ijjrYc/5dlVGYm+9BD5E6OPdd+ub5qIe6ez+J6tWWSxpugFPlTBUgcIOXsWr
Un5MZphdXA9UNqbmYUTXwIY87KeBgi8KnMmFs4diK+324LhlHa0zIfL3n7xlOitAksO88G8TlZVo
yeFl00Z8aaI70jABy2D2W1pWWUbIEmqDCj4Kf2nRTWeOamYR5BxuI9b4ofltGfpLWRESjxJrn7p0
FkhKl7WoduhdB6dMN1lbqW1ekgZlkngwk23Y/owNgDGOLmSWsBhp2mpbNVu/LddYR4JoG8/fndYd
YqNYtnqcnF23aw7tTCtoIhaKHdcHyVOGybaCxUVbr9tC5zyUxo7a8p2iou8wZHXyQEz7j6oXvidy
wE9SpGdVOB/Y4ZIoQ+7NFf5nkuqXUaVHUZ4lmzRRzq7wRuhJGu5M2nE4F+ElFQJgP8PaHww70xFs
tR14JFWs1JJ3PkaUtZRVc55oBZWbdsCZqFXyQ+XBuY+lxz2I566TmHi6DimWk4OaLQQ95LaDwSXv
QKtZ/srUASjPGErFgK8SGcwZPwimJSfBfUhwKvgEtx/IEiaa2rxNbv8mfdIEdY9IJN/SNrqAc6hT
3CqB9pDp6R8MF02Y2+V7NWdv03xhL97CWjxVRFDMCpRrwrdpzAiIFNW/4arLyVOr3SAnbXBZpO/U
UU6IpwYorcahV68zV8XPNYmH5fyuxcO/bmj2SvMe5jQ915hmQ29Vca1d0VKNMQMYGyPMMzONoGy3
FeOmMcD6EpfL6f8/TFSrPBWMx7NWA6DlJPx52Y3CpwjMCF9EFwQXKe81/RhurL33vvfkx83rpOsP
g3MCGLg6VfemjegjDc0nj6DHLgPPNQAYrCl9uIwEYZ7NxDKEU0wVtxlxNiPBSK6rcL/1Ut91faEi
V7R/U2XauHewfQzVdMnyZS8k0IHmU9JuKmBMrG+b0Qy6bQ3ZFGXTLymiiP9bVn1sZi9c5CeCgiLg
NY2vk/yFgJFQYjXw7GhfjW78i20By+bIjl0HvgtW3G8JE4hL99WwuifAsV0WNB9l677pgKGyBMc1
UVKFpf2ywN5vGrOzj7ylmJHL/mrr6tSP3PaNXyOS6a8srpSa4tKhzIPFgk8tCFDK4adSW2uab2YN
/MPV9TH083MqBvuU5vFP5TE11gjkrRjZiWTuRXGPMCahppgMDxeBsBE1zdOSDJex17+l6v7g36RQ
XaE7z/9pnVu+OEP+MBj1VeTB3kxWYB4lAkkFyANpJJtBH2IwrU2eBfyq2lyGE5uOYbP/ECSubduR
kiptVPfOWTsTu3rTW8BakGxgnIgIesfOIvDnbZ+2IBWB50GIUShvYK1wlXOrRPPZDs63NzBcpoxB
sLrmZq70B2e5LI7+Y+KXWl1fGyp9423V2i+T1r/aCXLEAh8vsuLaOw42npkkXp3HGREdcwIJmJzN
kkfYS3sVEhR4V/Zrsubv1sH3//S70XVYBQzreRk0csEyuDl4wlCS7JqkkJbp3O9oTaKFYh58Gjoy
JBikk1v2BMLbMMdWIvur2cCbZNSLjTmkL0NrPPP8HEiqSHaJoLg9/iHUc7swDvWJd0eA1RQsFEx6
T9OMY5cNb5M0KH9IL6IL2O+fUENwbLgd4O5M93ef3OrG+PLT6tqIdg6rwrkaTiNOEI0odYt0q9k8
KFgcnC3ipgLlnkJzbbDzl+l8dzXkU2SbcgaS+d5Szo5WCg9gCk8SddroRnZMasrkzMc8zvSIBeLX
JxslL5dlqwgE4E3eWRUmednbx0G3H0EDuH4Tnm8cvP0emRTXUjJdvCV7xDN11l3azLKhvRdDzrCY
3Y3Ee7dwDXYKEjBoaNlVuYWm9A2YKkAFtxVDyR/ta5FS49fmf8osZSrDqKmhn78Pg7ypvlhHQzS9
osfVZYzZYZqz5wLxf1aY3j4OcsQ1+nLhU+ASb2ELUDfzRjBm8TSduBPrrV+W38Fc0wdIPqaqUJpb
96IV3w0d7AjREB/GRBNtHAzRFkUGGzCRn5QM18R3zq5svb1X6u/KlSHd45cBmwDyH9pidDadPlVR
uw5hi6QIw00p3bIpNifT4+j7y8EkFDHSJlbEpWypAC5fvZzDX8TBGSk36oLaJiKu+EekHF5mND4X
LOKYBvoe51pJUkN6L9VeFCbE5Fxkp6xRv34cHxaP42Rs02FnTe1zQhLWRq9ZzGIrfxJTgEjc0J7x
kUaTqNcIc9r89Mz642jNP2WiEZNpgaWhr0KrhDBY+uSc5nMboq16tfTkaCJ53wx1Ze+kb2+c3dQv
cj/qRIVoy0X60A4IwFEoGAZDORJCgeyvzXH2Vw6pz3r9PjfS2VVlcdHJamEM47BVCfehtM56Mb41
lbVbPFziWfuG4M3e14G9t0fqRFVmbKU7UQ4GWd3k1Tsb5rpTTls6IBkbfUbsvISEa2hDXwnYuqjA
pSEsR5awBC8SsXzWNkcet3FP7WI6ZJsnITH+a6GTvzpomFj02rHDIcjxVVI9aEyBOHboWdSoZedk
JJzQVFibJtuEXlpqrGF98WAEzD62Vi6H3iMgAX4PVQ3SXEmRdCPUE/pputjp5jOV2MeN9qLw6KaG
TxxpjjixIbOmwfQxpvUd2YibTY99Wrpk1wQQbRTnWhNKDjdgOCJQ4qkm2ssfkoHTdEDChvGu865C
fs8oBnz865YY6ytR+nCD+eNY4sNXKj7YufbUz+ZnhyI5XDkpRCDoDHxLn0nerE91O5XhgpObP1pu
yY0lShQ85fjj1llxdPP+0ahs8DO9jkbZHejCSF5QJ7VgtxTHEzyZWIsW5hp5de6Mu3weInM1Ua+7
RTO1+jbzdb4gartQPVJB/9RX1YvopviQzsvFc23ssqQAh4AMIXCXHpJZIhk1ZDhbHTZoTbvrpbwy
UZ51bYpPZp8g1Zt3OhecFyN4Dyxj16FIDhQXGXhbefQXHY0TNm3d0CPSNyxcz3dJFlDNN06hOwKw
oFDnhGrz0EbOHw0kq8ZtW/P0EamJAvZ1kDrWKJ+ZcZoBv7Lq0CJ6bAMIHrcp04tE5b5NhckE2U37
NSHFjyfyo2Y77C0huDzmr65hZOyvI6mxCzCgXrZQ/arcVyilwnKmzTAfMUhDROo9gXMLae0yKfrI
AzlKXLKMmO52fsrQSPTA3S7hHyWyBWs8GZw1kWLQCr3sg8LeI2qqbeED4Vht95Gn86euF/0m8fD4
J903o4uxFWn9CCmMGMH/sWL7klpFuhNMhgbVUQE5NaZTvc817YCWRs6ICLKoypOInvmbnlVn1GT+
uRBaVMXG36okaKWKa8yPjhEDUzv7lGV9p8XloVFcKohuhkj8H9CzOvEX10wfi7ZEGxDTDY8b8KH9
xjSNXY0Y0EiAjLHFuIhk589+YObESELpU6ojfWv7k+tlMZj6Qm0q4SZb0iRoWgYBdjBPcOeglVnr
JaT2Y2H6PGmW0M8WulTeaWi+iUKJCd3apkuHhRCD2owms60iCWZD7oMAwF72XiAjUFdy8Akf8ma/
2qmsOg4T9p+SSRG/mommyq4RLg2BIopq1ewTsrEKuerVldFCc4IwaEx2pKX49T719XvtT7u+9P7G
lr0gFazbk64l7anJAPIgsUOcdDyJuXtV+LROVmb/SUmGuuKeS/gh5YBMsbijgb/y/ZIg2hFf4JVW
qFoPlVwHeD2MBuJtIoo2oNdyV3GBRhPc4/oi7Su3+JzLVh713iJ0GfwoKDNrl2gq34yqSfaWjnJ9
ooRD/06Dq14X98nPpgjRN6LW1tBuBRHjZ2WaV6vqE4g4jIpowI+kGzW3NbEyQmdHki/w2gZhyRE1
EMp5+WqPqDrQXvHhzNbJIocpNDrf30ozDUgkIKrOpuJkj3cbgm1+qPCQbdoKdCengXbuqJiIhfed
zMtvk0Fr+u5rXWVgQAm76VQzGoNSP2eLtcs00vfsCfiKHhvcAK2Bznb60ch8iFDAYLgQ6jGY1NGu
gdDyYeijiiQWGNL+ufXnOuync4Z+cEs0x6eusVPrxefUwJrZYwYJh0bNgSV3CZF2c2wPC0MXJVTT
pXFVf1Jl+paMngoN13KONVtV+jRk1t2YeNsC2/5xg6K/jI2yD8l0CwZoyWQCTEI0h1IdvVM0uMEN
Bxkwql6raCnSn8KASypQZyZxnO1R352SIvjsKihlLYZKdko2+RkaB314VHni3+iUO4iz13nRMZab
D9r8bOoj2kFp8ewNVr0dNLLfverRUp11NPKCouj5g1SK0NLBeGd+6m2eOCefceeBKMor1SUICuS8
hIkPzpRTLr8sww8noxvStrHzyF5MM+SKVZ4Xm8bNSGDDR7Lo/NqC5wx3PqDTTIWWm4SpjQ1ALdTV
uFy7oRaMoeQ847FzSemGVylGEBua5VpL9OHouF/mCtR0ixEZGotMOXBNFnazq8Zpjwymk2tHT/46
aK4RFfqooLGNq10Z59oDWay6FAbd8rfNoN9ZYBNocjvyNb270h92dYp1cy9hQhan35DLTvUo70/R
UcXc1fYLNGyyLUwTj6CtP7ss+wfX0FAR2tlZz8uv2RibyEQGUg/+AuYxXqxBrJFXeM/t3pYbgxhE
uM3kXqV6pMgF2CBVcviOz8qW/nbIxA+a8G1SAKkLyEQZvyjBHVdqxpsQwzM3BOhbIj+LQX4V/sau
oMytuO8YPxccaG763RAiRhSc5UQJoXEt00g3AZnH2BaNWKU3f3Srh5V/iG3D38JpwCGn/8OjIXMw
2g3UFRpkbbzkeB/a9V2cmyjQmvnwE0jQeCk/ckuqHbXM5lPD/50zEIeanRGkXogLqiXMyq15IVqj
CacF4wRUCHLKSl1YQNWFKBd1cXwNVZxWPf/fmfD/H7PmTydvYDxsHWacMfDOqatx29NJiEOl+vGm
7A+vRLr8y9IvSp/RgLkN8Qt09GFUiEDDmzy9IskPwobm5tAKHnGVnu15Itdv0W8IWV7KcQ6ALFl3
0IqjBk+bjt+M0x6djOxxbcSE43+52lLcCte8+R5aCJuRxVjqz6DT70ZTPBAnhphdPdOQc5ghwXdK
OsXW7+dDkpRj5BiIs5c+PmnwjamzPItlzYNcOpuQvtiBOFloM5m1B8Jkn5vFW/YgILAoRuTTdrgJ
kpr+18DkZyuZWm1Cx8j8Lg428SZhsIzYA5Y3Q/gmZrPqX5G203lMFUVEMQl+XfaVEPsXpH31SNKL
Ad/CMzfZwSmvnWk3Ds2HwPDpIeO043coEaLW6ww3lXFcuCm29DUVxD/2L03DkWkH2IITgVazKmvz
RZvla79ofSTtmYLgNcu3MrQSzyCc97uhqZiM5l4+2xDV8HyE6DiPTbValxQiTYb7XZ9/1K2jhQzu
DkJ8lKEAqTcJWK67yKeN9BPbLCl44qJhYdjMDvJfuyKOfhVkr6RT3JAL0lh/vUDZpwBCx3X6X2sC
VvPjrrwzknw5Tux/EnK4AMlb74uodIog0bCMKVmAMB/UaQO6lya2sVj/LlJKmRyrIfsB9pmFGX00
8EAAH0YlQkoRMDm3HC+r6Wi89s0NUyn6aSzEHFsiS3ChDe6jQvG7aegJ3wRecVbedEqtVcbqvtU6
KCA6RhRPiWApzhYgkq5ptp0COpjLZaOsyqZnoP0ZUvVhY3mcAuyuIgvCvhsmvio7kWSjtEW8q1xG
Hlsme3h8lBFNfaCyIYcMerN0N7jM9HaONhJX3GcoY0xhnPoBx7KpJ3fHNm/g449TFdzHuO0RZLK7
SJtIXj66S+EM1pWNG8kTDZBxo1DjKCPf+uh2j0FMhZj9kHpT+e3X2kVkOZrlmU+/x6XcC4wKtvYe
DxBNxgBjg3zWDB1jfK3Xn8Alu+Lg5cnjnKEaSwb53I3GSJgNTQaNJsNec/0tfeXMTIV279A9B54x
n8qRLyttt9qPTCteymRI7nZ5bE2q71p8FIDW66SdHXyr8HetMD56N3+sYvDA0mNTS5xfe3Ue6Ord
USo7DD4qhKE090rk5EkZRbAZMhirpLMRQSxH8g+6B0oqN2gCH5bWM7c04KIZFMV3LPK9uX7sWSyu
mWje3KqVIX5uj2tQoPnGkVkD9ZEnWF1mz3yUqn/qkeJH9qh9px2f39AhmA0ALpZMVExzEo9rgh2O
Weylb2coINSocHslEc+yeqrqytt4bvcxFX23m9xfk26q/TLEz2IGKDV1MAyDPiJJhBHrX7VNJjGz
UrjP0tqRLURo/Mxr1SOuCmPZvnl1fs/y1om0+RKMyM3RzHLBlfY/OuYMkiZ1J1SU6YVOUP8SdwnV
WJL3ZM/Zw4x1gVkNJ05c6pSijue5TPILyPYN4ad+njAJtFYSEOglOSgzQgl7pPp73AiRChKGIK5C
N9cDxAL2uwpwZkuJniQLChoDkd6hIZmHAukb4BsmDm3XMHX0a8hHIx6XGM8E0NXMJAx/TqY4qpZf
3WvMHUHVAf8zNk1PLYJbhjTNvMQOpV7cDHYAnS7EovH8iXuX5D7xRrq7kVPfHUhg2ZoUyPHkPMa+
th1y4wEEk3ev1MB6RhPMCGkeZ0KyJxITJWGjvltj2TXDnByzIXvLfPFGcvK/yeP9iyv6YwzKqwhh
L7buiPiPoJpXdyx/TMDOwaTMyTIlyTdt89U3XDZEyw2hFPXJs+Ds3BH80e+4UdIW9DhwHkgl8eDu
5ursVf1ZcGMToqKeetvzN5g4kaiHQ4EP2lEJqVPmfHYWqitEQNdFgdiedIeQewDnzTjJK2LAnN8d
qyVW2+y8uDjJu/5SN/N+ium3MZxiRCKQPtdeV+3atQ6jjkGMcbX/+M4y74zaby61tRc+CrD0rzuo
6ui7TPKpLj70ucWlvqrCyJnJyMAEgLEZcUiJlEV3gxrAmaIh5eM3Cw8IxulO4Dc0cht5KU5C15H6
18yRIjYvkp/tjEAiuVX5S4qaYecWJonKXk0Ja05ks2ANF5UXh32Q3fOO7DkxcOAVY12QnEdwaq7G
JyC58az6+jTRo01iHtB+g69hw8pldy/JgHBM2fsux7BNAVoTjqbQt14Xv3jIQLYJVD2aafMDXkhe
jRhxB8mq3J0GipbU+Vd4tTg1AyEJJUZqxicQBZTWA8HpuzSm/6RzQaYbgEmRWnEU5+a/wBwJhFqg
WfOxJcJiZMYBoe+QdY7w2uSsKGHesqLa5+TwLoOct33b6ZtuCtS5jIM2VJKOuiCm0mQk8yqiJeIj
R0DGVKMza9DlTZgq9I6R7BSTKZpfg/sPF4Efr9WEElk0/0L+oFNKub7Tge7Z2J6J1klgcOuvNsNZ
7ZLY6GVmcpBEBPXPs6lPKAZhSnos/GRggKRavsbOvlZv51iq0FKeDXjTnRWg5qX2TotKJIsRwGfA
5rJXWdEhkgzW1LMhCyfZBlx+Pkl2JHp1hTSwo2W8qmifY3BaToVy47TDyzx1DgLoqb5VVgb4VVVt
mGUuPcyqmA6lwn8yKjh+WSFarLAAbDJzueb58mXaHXCFXyMkq42LidwMBRMNGk0AT6A0rYgmp7Ug
oMmNTWv/Onl4srBXGVRpHdEZOaMCikTWTTLPuNVlHmY6fJWgOy5KyxiYoiM+VLdY5tHvsYFbXOIL
lHYGpx51vbXcEexzpY3443IiZVtqpnd1UH43eZtTCTfs8oWfhgZI0rNrfGGdnb8UaM9fDBoBiU7k
Esa35wbaP/yVrK9avq2aqdq6HoNg7/fnxrKTrT9wT7gTqSYWAMdmKjPv3GZ/zPZrynUCxU1cu2C8
C5fzQGJChpiXCeFkiLcuFimJC5LTDRk3AgbeGX3VpmU2oGeQ8R9jEKxh7j87F4GLPJU1JFuRgMRQ
zBlZdCdz0IrTMGQ/VWYk++lDc8kL7QXb3/Ts2C7KfQ8jFVIJYjxDt62TS6F8En4rCltxuQKPxv19
SZEEOMkMRYE7P55zi8zp3jy3U6YduP3KLSJ1TDXB/FG7RnAgrJ84pYDYG420LXt6GqR4zrWSugFJ
BdOv76npRtEMaXL1I8cnRKDB1I1xvCD0LOrTtxyxV6Ac99A0BEoObX6uwJfDshmdnaPQ0rmLM0Go
EaCQ2p804Q0YUvKnGbvIsRv1s9f51UM2zhfLULcBCUa9JlFqwtv6qE0RRrrzBa8lrzpkDzBoZ8UH
U3A6Medgg+dBmYYTAxUaPHHqLEt8WpjTAyNtw7mV4kDkCQZunZgehqANBkxcg4oF2p8IivJdO3Sm
9BUptrvNTMIQMts6iLQ6eJp9G+z0pZQoI7RmQWtiYb/1ZYDptcF4hyoWdnjTtTONLtnLNOrLiaJN
ojy85VQZw7tgxnlaJr4DVBbIMHqWOFlyB+t5t2bSD4f1cJmr8tW0pXmrtM68LTaRZqJg0u8H6lnx
O2N1ZO+pGGWCnphgURL703UwBwGkxuTex4Wkrby58oMleKUME2H/+GwtTFKm+M2t+bvqiQZsyu7s
OkVwrnrjmzyqR8xswzUuSJekgmI/8cbFFqdX3WdRGRjE9j7VRV2Hc586O4pGhtWS1xcjBxCyKq9D
pe5p79W3h63i0Nc5KCjsU8b8vcMtiIfBx0Fse+PBM8oi7HNr3LF9cn8mgP/D4r3IFks4LePt1ov1
g7VWzxeDhS2s7EJvIikd4Grj+0n/4arxrbOTW2YFT3k6vPrEB5pl8w6TRBOt/maVFroBy3CjRLk3
Vaf7IiAkslydzjovSJpq/3p/vuRJoIeLxckNPLRbDWZXYhZDM11z58HWmnaLYQ+4Mlu140AAEf8a
0TDFJ+t+hBcclbRAsOobMSw9nR51kVI12b4uhsRq1pUPqnRYXJLyIwks1kBxAhDWdk6c3s2Ol6ns
jRcrphaWNho4OEfq59yIzyblBvGk3NCru2rb9PaNQCltM2ruL5DQ38nH4yM9qr2axvmyLLJyp7Is
MbFpyXHS/hJzh/E2tnkhvNmKss4yQ2lgrJPCizp/5XdXj6hrsSnH1TBvc0grbjEGymJI9BPkG2oY
D+9PiafGaXX90PTpbQh0cJ/AIVg/DxAQkbSMhyxF4KdhTYMQJdjBwueVaeQ9Z+MGIzCiai+h6RQn
tl/kJ3armx3YOPV0518z2WOYB9MDWZWPOIcsJAupu0tS68VHIsbWhSIFccZz0GocZ2hx064w31GF
QbjMHcuLgh8t589J8QCVmR0/NEYe2Soe16fr5qauHoHYwlnX8LXDQqmbl8whrOYXaZTPllw8lBLG
c0FSArCf/BNbytwOnWPulquOggHhpoS5ceEcsuWu2bO3LXLtb6zAM4gGDo5dk5+llJc+HWAg5mHZ
xv0H9hzEDW7ShU3uQUEg79t4BHZtE889WtWCMSj79vPpr+oWXGLLsOwbjAe1de/8wcDHhqzGmPiL
itiXEdsConeX+pcge1hq/8WW05kEHaStJMVugsU6NsplwxKrfrYWEwJjKC+yFpDZ+u6bo0HknQxd
Ms+q4CQhVdF6yhzLf8XH0yzkvvrd1iHtK1wQZe5wOoXtPAG+yT9ObvHecnSTk95CCXbBUc+IN8Ok
MkvI7TSr5K3AC8/DgljIVK/2+o5NpEyxcJGhYvTXzOsDqmks0DjD2JnBTOwiZH8wt+cqNYfQ7Mod
brAkdN9NOB3+cnrT+yo7NlJEVWfCPxEfuO8aXGzp9Ovi6scX3I/nvINjxSuL1IsPS9NPWi4kGVXj
RfzYGDO3NF+P6I249Fb8AIC+xzvl2ALbaP+tCqIpJA4cbWI40Fc3LxBvOIz2mThG4OGMFL+FlMQY
XxMzPiaQkXkCG5gIJ6xzzHPyaDogK7ZGNnctFqwvLbnjmMuopOgjFMVkcxc5/JNH6WxvfGVszPd0
tJ70UT/5yBkVwfmVq2F4UAZbE7CJV1vZ1fSDc1nUw0mQeborc/9HXhseiYssEaV1RddvXbew9kP9
vtDxV9vOeh9fRZmIvR2sEvOi/O5NK9tLK0CIZl9EMF9aH55pVeo06hl704MpyZoonUnflYTZnwwP
qKIO3oLJqrAvFuJo0IDIvQ4A1T0ZZCUsHcqzmNu4FWkSOU67m4222wvPXzDZpfm6hbByzFiDsVQw
XP9qjY6JPJ7+TnN+H5O1pseQV6kvfLK8D1gXCd2CEQn1LGb1xtDEp/PXmhhFZUagKWJ07gj7keKT
lPlw7A++y3RUw1tsCl976OcPNB/uzch1QgLZMSkMgH6ZekVMKSYM0uxhcPPAZejqeozC476fwSNn
rN54nqsoqyzCObNi3BYd+Sq9lpzsSfyZJixFJD8SzBIYN5a1fyT0YetOxuc0fszKifxgoRRsT0Wu
rjHj4Z6jlDiMlbiH8HGNczsmZugSpYBKDEaqw46FEmW2rG+j4ZVNofaCZBGUPYL4oGe6iYvbqnlb
LwCbVLOlPOPlcR7xHPSgy+XqQe1qV9/kKSj2SuaQKGB/UuXxOQLAKgt6SZ4coicj9EB1KAnXitCN
cAhB7HtC3jpbZ1CTSDWLYSCK3LWwVhMCgV94M3iUhkylxC6vnoNsNBgvuMQd8Nh+nN0I1zPJ85q5
94Hr8sKIES2bb4Et/mPpPLYb17Ug+kVcCyTBgKmVky052xOudmhmgjl9/d3s9ya6bvVtW5ZI4OCc
ql3RQ+HXCGjYSLJ6djbNyLsxVJ7ag2JWJm9PEeCrrbVzm2hnMKbDOVNQCNek1XgV0RWTHH6IgiFB
sp7Ro070KFLRRK9RPrxH4NX7qEqYF5OJAicE67xdEvbTBOCcHmRgDdsO2N0zkto1KMS/OYMA0NoK
AAizQ7SlP3aT+PvR1wx96pz9MohsJl6OWNszty7s/muTw1NvK45FPj8FFvW2bsO3Lu4XlzDzmEJD
7U1SY2USTrgvlQUYonBKpuztxrT6aGuYAYGGqb5oy/saGKLfg8Y7lnVz8mxBO3LM8PuMDzhm410y
opLDqUV8S4smLmj8O1wJvVvhu3QeaUiT4pIxcpLYkteCSe1dYFqSgtbwtxIm8kpN9OLmSTSrokFe
MBLpel826EjruaoPzPXgKzEYkGgEALZyqONU4yqikwLL2oRNd+/h+yDtQGP9hB52muZk4wjkZHJI
up1Hjx6UiveoLXOVHzwMrzR5FhyB2Z/gYTfbsiD/cpEXZrbzO4f0GTPkne1cLyQgLFhacDnBgyeb
QwzZqcq4bqNI/IatiY3YlBT4WfJF9gfYlZ5pgnKwvTqUWLBEPijOx4tmzwS0/9q08lf0A8tnPj5R
lUfH3HtzbHWtHaatsdcUm4G4nED9iYgIWof2rHZCjr9V3t9aoyl3ZK+GCOCnaxRMX0p7/b5tPXra
gnfWjryDA9wMA93z8l8BYbG0IbarhJQWPwfMRF4Cv0SLjNFEwUb+IvZddPAJzpx6Dt7nNtxKi+SE
ShTu2nbCdeSMHtfdCOI/IM6FT3EsM05PZFPd+WxaaI3+1lokK7svvjV2vlZZ2yDxm3M0ueiSBkjw
c522fEfwSn74mKOrJV+PuCMQ8KumzOnQ2il6hzx49cRnvYR12K25tNRrtZms5XwKGoqNB60cQZqw
sWZ65K61q+FPcOIEZRToB8XsPnV8HC15+iTaGcVWsx9DI9nZDZWkQ/3NMAXBBoD4XF94gYDH/+cK
fxceunV0lf4q7aNj0KG6UzXAjrmh4xeQVUBgx2UQ9s1ynSWUyWA5dtOPuOiuhg+9CJjCdAdn29ib
xTkZOEVkLMaoboyvCWkrs/IJ2pDPjWaOUbCFDXtR2lC00gSjsKE52HZdnGOBglbnlYv5oOdj8LOW
187HVeAm2Opwl9d0oKUtzG/oKWsz+1uW6mGy5WenIQpDQhw941QlwAWrzgkObTkUlyqDyjrIcjeW
KH69BjH4QO7R3idDKvV8nLOp+dcB1bg1x2ZhPRr+Ja0xqkLV3tpOc5lsS26tuWUwj8WJjR/hDGVh
oJwlq8Lpjl1XPqGY4dcNiGRyEei+Nea1TTj04yQ62S6Ca67rrRN54sUYUHUWuJCmwS/3wzTwL8rE
eFT1q46dc06K3KYwZuJsswxnS/OJ1fYhFDgOQ8VGNDNNwXvmHhqcOTV6Ay8mc0nE8R8jwzTeOyEC
w75FCsUxYm/J37amcYPaKXkqWuO3UAuC2zPTdducOhCamyCGMWh5eHCW3dkITy0SQC9X7Cfu4G/p
9P9krqq3cHDEuqp5F0K3PZFQ1Z+S4aXVCCZU/4iNT2+MChcZI/+tGwE3FcnZ7WvjyK29ZzMHy+mi
WsK8VBdgBXovHjktNA9pYg872bECyASnFopVUoZqMNILz2OiHVf72GaRXRc7JkGvgba+OFukV7Rz
6A/tU88pCSQaoz1cuPvWmbHBuN0JpLRzF5bGAKoHgZHRULlI2q/rwm12MmUsF6f5fdvRd/Et7AFE
vLOLR/wMOOFpk1OJVeGWcwnC+RRyFBmfzhFrCJvfCbByvgW8h2UsQ0+TNmyJpRDHmpGkKa1ghyvP
Osk3+svhnanoJ3uTeBoZOR3HJrtWM+NLAF+E2wxU+lFikJKui6eISS8XN1KevOGy5Xx1SrRZH8ae
T1BAFT2nysSEM3jfwuRIMvgYKmY4eHc5Bf51zCI671b5BtIT0EE64+iHEHQwk6HkqgZpmUW1QUJn
fKzMOsce4Chm5zZNpsoLd53dgOSMkAaXKqEqp9NHcBsi4gHGY6qdVWx4pHNN+rk2FHhZu8RvL71n
auRMmt6pNKY9cQS8O0cpLW8bKTy+ULgYenSFv9MSZ3Ec1fW2Ws4QeLdWiWmW10F/xD2dSNwH434k
wEv7ZIJHirWJjLl8R4xXdC2Mp9raOVkYvpPvhyE/m16JjYz2iZ4ejQJHVTYxOelGPAH1lP2TTSGS
o3m69rFJYrvw/sadQ4gIVOqV5P8n8ydbYzJA0UxLNYVSdlZarFWZ3phkXdrgyYpC80mMJPoRjHTo
QlOv7dIKHrz5MxmrB9TwL3Ly9YYL5o8dKo+rh2LFfi3xe15tpixLWO7aaxJzV5X5gP97PhgOwGre
ufLOkznC8j5Z94HnrYHRwZBlkhbP+G9ClLz1K1EX/p3lJFfZE4NkAQjye8+g+1Uax/idzAzU+EgX
N6YGjB8eh5bCa6aMwigGscsCau+W+PO5g3JEDTSOpgm5mIeTx2KGetfaPscBVY33Fl0Syymefee1
pLg+BMLtV4WBrjKaJZlEOdACosDpZACLiBFnBAH9JRe9n43uuc4RY7W5iz2eSHW8ngNVDL43qkuU
KbHFtBUwKYxyazFv7Ad+tJ/6LGbzxGJQFOAlqhnF0UaX42Nhx48OQtgVTWI0I3W5g8/3hgnuD1RG
RNRivJMRjWHIjk8IMXEXh9MP99BMQtehLOy1ifR7hakCFDJteC6zgo5td3bQXCHSPCfZSDKCYyUr
rqKHqQs/GlnfHB0cRCr/ZL3SlP40b4hIYzNr06NaKbasSkNmG0O6OdoxziPJU8QHxYdSKayWtkLH
F74ZViLP1Wif3NH7w4ylWru1v4v7gv4SYzhTvukE8aWlNRA3C1xqkVS0WvzEuYx0x4pI6F3ugb2W
HlJJRQdmDkh2vLSG97cvsRjAIWzXzTzfIhvlUV3/WHDCWgeVW+cMMBawz92hBcYrXdDwi3+UjXKx
ViQeVoJhsSDAScR/MgUtjFhJZNwdHCioFR0klG3dJb92FjyopED0iaeEhs80HC1kxKvRzE/B1Jyh
h761CfI00Zs9w+94F83BzTeN6tK0D9nUy3Vp8j04ne95EfwCXvMUoBbZBnH1XsywF62GXrlvqUen
quhREDzEJrPh4KCOvX7r88ZDXxDB17AN3DpoWyejPfWx+gLgYYCjJlNraE7Zcr03M3NGnKR/7cyg
UhiEu04CVCWOM+tN4dBNpSVfF903k+ul5ZSxTZnFq8v16UkEVnm7JXV0pzsuBk8PTFPr8Cbh+6Ew
wXGzLFJc4xa5leZvkjsU4HjCg02DAxwJrneYU/strgQcMcADc9NSSrWsegl0VWiZ5Wk2ZhPTKN0Z
4Ts0nybV4V9bSgUfBl70t+jSW+urBxjM1aGI8+e6qO0NWnMW4TpBswXmppiSP57b3/dDn+4Ycv3a
8+K/q96JWbe2japwN0DdcKvgFpfG1tTlc1YZ9TaqER/VrkslHH1WhQ/UiukRqzWdkYpizHf9cNUE
7T2jmOyAx+Muj5t0FzjOfTlClCGh+76a6z9h9NnEMlvXoyPpUZa7xKEXHJoMdYb6md4pY0PIheRP
+j+upi/ssWRzI9Pp5m4Bfst1qeKFGlb29YbDDBYLeAtMw6+Q/83dMBuILTmEk4ZMAbcly9xcMTME
l1at66p9xTWaHXHIDjFq5SoJn0hwO1ojk8qiBDAGxKO4s7rcZVLUkQ3lHgd8blOCJy/zsFZg/INV
bnyMDe/HyAz5rmyBRU4ZJDFLZr/SnB9T+nuMwjajjQ+VmuNhSj/6Vv7RzfAKuIEKHrzS7JzrorxU
rCzouaPHrApfaO9zsgisXTPrcENvEXaiX4DKom/q9afQVIQy4uQni8XOEvbKjZyk/rLDSznmm4yZ
pttFzEhQCSHzfDbDXDNG4mPyzPacO/J+cpGKuTJaGfp3yhIyooRLbmBERTPMB5fN/DEZzD0V2B4t
i8nICpyhO8liIyHJysu0DAPnVJPckacfRTmu26lNth5yfjZGcFWpOg5BfEwL6vx4vOWjz4FP4uIL
G6xtUsrh0IRPTj+/4i1emT5hPVRCDmtYt5cN3nHuYhSj5rTVEhmeJdqnWNtPdHx/GdE90H774t34
ca1fyhVSbV0a5sbepSuWK+ADA1pxbZYx+zya+F5BTZviZhfHDv6ZFN0g0st718peFHl3DDs1wNcC
0xI8eUmSUpQhUmYv8BTvPPI5kJKVvrVL4GjlWPT5Yhymlhm/c5HAiMEh2b07AlZexNSXuWG+tSfB
ieOUjOmr7E1UghAY3d66aUZkhgX0O66r2zQVGxOXXmZhQfHqlBKiPpcd8q1+qN+9kvRKjPZ9c+sa
Brv+I3pra5OP432FJ8KN1DmZs3INk/zv7LDgttMLMXXh3aC4Beln4U2J6vtYwO+jiNrFBTRpGdSn
XAQ7mIP3RmcDD1Lhd29ZjyGiYouMHNZSZrpuDo6z8qC/FPF+1GhQillqMAuhoH9rk+iZY2BTTbnF
mfkwxf33WMPpbUQLG8WxiJBpCRlBrMjqPz1QPoibCIeNT2VwV86kEoRQXWvFvTnR2i4G9g0wdKu4
ML4bt7xJci8ZhNzVHcNbU8nTPNXv5ZBkq0ICbdayZXdrvuu2WEpNeocxN89y100iPfZd+xZyN911
TAFGYhjqVN66OT+1GrVx71rnebbinQvlYY3I+WTbpb1rKhSKH8gJQLF5j0bd3Mi2xPIjHy0vP6nh
Aj2MyBFpThzLxUcfUwpX5gcwl1Nn4gKqi2nvT+M9vvVwlTjkVQpOM16lfhqLiXAnnNcWRXIgqhfd
gJX3kdORquRTLND4n3GQbIyL6MBlGTJEC+HMnyR/3Tl6OUen9o8l8xdwiik9R4aSv3SpFsRri16a
e5Sy4wVHQYqD13KAT5A90FxdM0I1GfyixX1AOgSfKi3LbUAWGKRAgtcVwVIMPs/C8796P+DO1zF1
cZV9EzIsuS5ZVcWSllVhfcB+BK2PliTs9v691dEnLqlzOIykf3mgHxIDMaTPOSyy6M/gQif5DSlt
1NQL/gSgGik7MKrq+IOi4i62xXfSoq/qTOuQZ8YVJddFJALajsfOH8efHWu550TG2leCGwbNGN5D
nXpbY4khsBJMP4Xm8zG+wNAge2KpA8FOCq2KTHudmAR81nFk3gUiF0dpJddUQgcq/f5Sj+wZBIU8
WPQ4MHUCkijUtm4cby9Sou6m6G2cAKkNbveZRpTVitvGGHr6kAx7OQ4KtexylnqOfHQQKo6O4NWb
VX5FE6nXlQj+Di08qRLKao4j6KD66VW74rUSGQKqGpwu/LihYgibOsm3luHO7Vpjkyf0aW2LFUJE
1HctEFC8Sp8EVGF/thdpRlHTyO3N0yR+g7D0UaCml8iHHFnPH+kC/VQemXpKgIVhXLceIvtQwoJd
xf1i2s6jV2TdzH6wtPW2jamw1J+qyf/GM2VFR1WLA4EAXPPdHtkbWFU581TFTzIHD2UYPlR2ZO/l
LPazhQqBcDixRhLnr4pAoDjs0UWuOZky+o/8S9Qkv0A5eDHD2i9jDBl157M8VdkJ1Fubd3/6BAbu
EImPeH7TBDSt0oCFy0b4cTcVI3JbnQChEajyM/VrhhrVCgto1fN5JFGNGt7AX20FX61j0sXzR/OE
xHMzoTlcIwPAiSjKnstgV0r3xSNGx+rpsgmfeSXqew5peJbiifQ/S/jEOwXxg+9/Gm5c3Q8glExG
tpYIapwJjcHc/xroxL0bbIJZ8uonGkyO5ONyMkaKNVHL9dLYZbNWRGV6gmte4hgmqmiVVaNeWwNh
kYCV30u//VZO1LKxU/DNHRmXen72cT6uGpPURNrRS5Aeg0/m/G8iGW1eNbuoKVp8+kl/GuwKenJC
uA6lM8y10Pyb23pfaLskE9cgXqGL97mLJR+SGsL+CYDkFMISGx119jLHutYTtDV3xrCa4E0xGvc8
IEA5+HVKanp2nWyzuRYZVh6NKEdYTLdaaJh9m1TH2gNuDaGkEAoqjsbiGgThCfT+fMTR8V3hj2ni
lKxjQzsXAdHMq+kYaCBQtJA4MRkmAVQEBjUwCYhQotQE07ppFtbtKCp7O1mMm036B1svNdalQV5L
0qMK9IT742EHXpPcbPPZJgoFDKVdZ0YnjeeiMuYX6hd9nvzfCDQ948vhfUgCcn0F6tJ4KnYxkmtJ
dYmlgyqDiHY2uWjpH5RYtBy/eyUl8R7c4iFpnScOyIK5Pi3IID45ntQbKUu0379DN7OUlQkcVswx
EejvjfSxIgyN+1KUWPPQq117kEOs9fZTnLrYSoo22DCRAVA2BLdupIvISIh/Pz+VrfMLxjzcuO9x
IQGBGuk5stnDU2Tn69xgoa+TGBQnWQb8GHAZJrHfWWz8+ngPQjfAS08AWkbw2Vj/bYAXr63oZ0kf
YLEjP1w+CtlhN62SeA+NHAAS+kyZ1186Z7qFoWO4SwrVYVxwYJVU8y/3IEQN1nfaX1yQi4su8rXc
9Yh3pSCoLx/av52awnMSqzeROpwM1QrgwZ0BKffBK7wVTRvr0YB04Y+InJLIfcxKBmEdGUJt/FIp
Pm+aMc+Bics8HfNd5mdEZ2fxhb5BALmNRCXJcH42vRUjmc80HqeTyiNirLrl0LpPLfzNKbeZbQsU
5Z7pbbQX7E2/PrkltkM7ZyEzaC4Pkf5xQrGEnWE0LrhXH4rfsu3t6yDeFkLKCdHTqczt1znFKhq6
NuZZ/4g27oOx/bQjQkmcjf7BHszm3mijYD9oGPJN5FKf9s5wkhi4Xkel0O99NEVfv8xket5VDfLw
iHlUYRbGgz868SP83KdGz+pIg96NVXkVMRom25zSExyws62KXynn6CNlES3xgvyiW7onSRHGn2e+
ZGnsrdtQA5VCPXPKq8TduLabv3pR81EboJMhpZxVaoSPliIE1hDVrk/Hh1lk4zcQ7GMQ/wtvYZoC
+4qZeI7pLc8d91i4jsWvmR48d5h+6nRmVlK6f8Kw+gmDW5i60DfBGd/+PTQOJyEHEujBgwMPXD5+
XZLE7LycGOvFbHWdevfsxqZsZkxfL07JLHr14SzTqKvce6kapoEj8B6vMtXJpYPBvdi6mznyvHvh
ePY2luNRT99FiWuUYHR1AT3Y3agXfonDKz9RAdnY6cmWGyuPfp7TGa+mgliSSocMsOnSzH2ypVtU
XRXkP4whxGI5NFHpsbvLHYvf1ujlOzIl/VA2UDqG0JBbqjk03u65yjz9nKFmupDh+Md3GIImZX/K
e6Zh1pxfEyJ/HtqmK1AuiWcN/PjgxPLDldq7oIDzLvXyIC2m6GUrzXt0Fs3EjSUM3uuWiL3nzMVQ
S3FmHzhHBX4wfZKoRgljQfcxo34fj7j5k3mYPhXqat2N2U5MExqhwQ8vCQ6bC4gkSjui2dbAEwJ2
orkGIO08Yv+KH5kFRo+pNzPfzREIpYMVPebLA+A2jlwJjV7DcA3I1CnrE/v7NqTU3ESplz/31YiN
NHH2MgBKAtyiQWKdNQc029PNxixww4LEmeTQA3l4aWaFfJNB0ebfq12eHyr9/+fT5fkJY9xjysyU
6nkIro7IiqMWxc/YZcH13wMsK3xuzFRLAKNYjJ1+F9q1eJBtpY6tAbinMdWEwBlooBEZ04OI8tvQ
Z+X3xL4DTXE7QzUk5WLMn12PWHBvjFB+MPt4jvBm7wDLJ+t/f6Qyd0+ZlwJr8Tpy1Ke83rOqKWLH
3U0yxuULGuTsYlfklYqAAV2Z4+ztAuMvpuKYBCCVvTgNMXAEVYaHwCnzF1o5CKlFnez+/W2V6xc6
r/J+LuLhNiiEmwaNeSOo70vL759Upy6M3x4bK+/lCn2TMXagCrpqWkUeLpGuSoxT08XmLuu9tWzm
Uy2tb4MR8WqSSXXBblafCk1nQSnuDZkH3m4wJ8RoA788y+jKn5W5qPc0p+/cwUuIUiqYrPxq9DkG
dE3atJD9uamD59FF9luOMAcTOyi/SGO5tLRYzDrCsIzdO73hmHTXyq27a9oisW89bV2QP+k9fd3k
hEENLLudUs9XMKE4jOFvAAaycur2I0+a6LOz+7cU6fQfgkHzpStc3XIXTbHj+u++y4n230MpF+l8
OOIXL0GNtcoVyOmXFnrrhc9D34kHRBYrzVwq6BRWonmhti1fDT0jBcx/IJik8TEZXoR4KGsvmtyP
vixQhswE0U1Z2R9zPHh3fuciFOlm/wj2ZiuMadgigKqudYosByeU/xVT8aHLc3+mmM5N4YTlExaf
YYd6gTSlKEwOXhnRXxFOd5NZIq+hsU/SrL8BH+lvaTbPD6KWd//+/t/zEjjdfTlR3KgcyYQq31B7
508dSHLZZ0hTy4FtqhR/heqCN+XM+W6K4EeJZBnskq+Zk8qxGlXtbmzlteepdfYD84WVBcf7kGTE
aQKhhm3/x+8isPsMjw8lQbgvZlszB6+qPyUum5WHMBqqOG2/MpzPiasRlPbUNJWtwK+O8wO4SugP
X7bKqic/pp/c+tZADShBOWKU3Jlv/56QdlAd+EYppGLCakwR7uc89e5buKv5hIKoCKpuh5Y+RRsA
tW5sg0978IhzMRrxkfb5utX29GpIEZ4mNmSoicH8gZKNUswgV9uSwIAggDMcXf4ituucg0UVnyga
SnRCEgZSpdBjdnS6x3lRNLToPIM5elh6CGT06TOxF6S6/HsqTabDmGpYtGm9xr4Ppdv05a2Zv4cU
KWxfmvolyqF7261VXdsWgWCc+N6xbrFuxrlr0c4p7HeDUGarGYzncYlIMnBkEXzLwcOsDP2nMqrn
LizUU5vNwxFA+XrWRXtMKzhs4Rw6Hxz9P5NeodjObPYzNqdr7CRf7lQMSGPynFmWsbN05byGMhwu
1gCDpW/H+xoqFh3cJf+P/gziIK/5oxKoWlQ11RWTTgiKzcn33qzoFaLNAkngtleYPWs6FwA+3W1c
uj5CRefNQSh+RowfXGdsKAx5EfQ4hrqipSP52e18hJ2tf2pxS+8IpX3G5czpbHlol4dKm1iG4uBj
6I9DxcnUDe2ToCdzgZ5Jq6Np3vCX5FcUMSS1SGTXdZsa13Lg2Oh2WCZSuzeuxM11eFuQCNGQ+8oS
A+dSxYlbVc0AMN7GklGk4aoAZlTONuDzYpo2U8MAcabpuUf38ta3vb+rdA7C3vX/1qXVfJlT8pcg
BLL6mgaOakdSQlWL4dWx3gtcjbs5kO9qJqGpL4S9GnPWDbqC8vjvK23c+AVQ57rgA6eYxBmHqEQz
bNvv3OUeFXFvv1Rugi1e+Iv/yII+kLfGIbI4b+fBjJrD6SCeOOFx4SNjlwXlWX7pMFyarTK8dASt
nsoYo4GqwpvbDsbFnbn0pt7aFT3jaW05z8rxx71JgtYOuNvLMBxD6SevsrnMDk7GIrQoWKr+3itm
QhArA35vCvyp4uxx+vcA9osaMu7LTeTonSP6+oYDptqEzoB7DrznrXDvc3DN1xpqgYdz9Nx181oG
5fxENAcK07HQRxyp+Vvtjc9odrAvcOydcMn/+25MDAx6P/hqTT8/6b5aWcDrYL9+ZHjeHgP4I8cy
1RyXGV9uC8OYOFYkUDKXh4JvsWlydMDoQdIDRKHNv8EFgRs0NZEW3NnKkRd04Go3RgQoEVPX3CO1
5kBmyWMeVc05VnA5eysu6fyL+lobErOQtRAAbQ/xhTKeKjJy1k6KYSioyA/Tw5cPBms/UJvtwqkj
vsOOXtIZWbqwmmqXuyFiwqB0Tx3skty0xKFxDQYYVjRVp0Ey2UwHTKJmzZsPEA6TUhbIbdgEejvI
BUftWP7ZHOyLE3cTOFFUJ21bBSwbZXJDjbGxwLPYtJyNbE+1iQIrQ0ueW9k76A9carP/C/31WBXz
fGaSfLM9qzkVHctqBoBrm4np0ARSr0zRSdSgoVpR1l+55/Dt1SUexFDLW9wgJZsDzHiGYQxA5aMA
i1hkHsjvtLFJOfJ9YCJDmHZJ0kx6DRsPY5cO8XFhcTXPZCv2EHQzsrstRqmSWNF1UrlA1ms2mhF7
HNCeCvWP6F1OhmW+zSkpHmnp0Il18nOPYCKSdbAN2U3fo/olmlNxmqsWFZAA0pSAVntObGuNOtD4
DIe22KjKJmirGz9kaQCTqtWeWEdjFxlkIpgVKapSq+tQQpaXOfhvyeiHHVH/COSlhyHILg1L1d5l
Qzg0M66wNF8Kg3YAhtjAjayFlLu5cqut4oiAdNEvz2TXv5USD4lllgRjBfbn6Hekxnp9frBmq3/y
W2+4WR4uh67qn7Sw07M3DVdtxfLYiTFApoylDz2zBaq4mrpzsjwg2yF4mepgUB0JgX7IDDWNkFY6
83AGLAJ4oETcwkmSw2kVK9Kd6Cn+q5TJcAaaFUJBC/yhexyE/BChEXLGISGmtWjEFrpsN1yauKDq
ihpXWkDbmKLfIaEnYAgO+1PLUn5lDAe0UO+YGKXvpFogobCJwQqrVwaoxF7GnXvXAvRHeMMVWkxP
uR44AgI2PDi1ibqpC/4M1Sw+7I5MJtZX52ZE8VLm4EWqGv8VwDmCcN9u3qe+T4keqVomJ+537mvw
5cZ0IiGyuDcc9eCnnnWYUb7dw6TqseXNHgprz1ynBkT2hvuEc27hPovaA+kZNCkREEgGEl/Ck3Yd
zGCBch8W8Q+LfvJg5Q1jqkbc0BOL20g2CIjRzyI6JO7cwWCsQv8+XR6w7YCYKdpdV9jE54Tk2LZt
i2/ED5GM+b/os9SjisP7GerNezrKjkaG224nfDXPMeyKaDJujuGUz7F2qmPui0U0YZ+rZPgkbN59
9opkfhwxPWPjdZ/pWUc3s/fYiCyXrckC7mAjj0KsZL+OdJ0z0m2LxHhWPQO8NI4ZFbP1vFgB66M0
zYwltwwfZK2OUrVyR5tbrZtCZkAY6CngVl9iTLxfgMsFshbXPnky++EMO3xEk/xb6Oner2XzHsjh
3A7l9ONZ8RvzvOLVKc1kmzphcvLYdO/njMsSMvqW/X2De9R8ZJn9CoU0nkXUDPddXLz8+5MfW+XN
TveuBrjuqeE7k+13Uip/F+I9XAd1wA4hWgwlLnWJh5rn6GrvELC9oGtCChekP0DlEystrmTVhUjf
sEy4jAEucnlw8HlsAtdEBTWgeY4sDCKIZcI94VU4aaI+ukzFO3af/J6NkMQpFV9oEJioi+mgFSRj
sGaTliPycIBIXle449GUgACdP2s7WhWDeEnCIvhGAbLlYD58+H4/giE1jB0AZM4Cuj81pXDPKrO5
MhGbrMuY807pT8ZDwUE9S8ruPsauEGLr2JN+MtKHcu79ncKo9RWq8TALAxlAUPw1sJL8XeyLCXLT
zPPHW9AjyBNm4X32dX6oM7JDc3IJysLvD1Q0CJC98Khr4Z5qGmMRUMvbbJoYSoGlgZ3UKOKWBxI3
LfhsIyK1Jpujqw6jTUqsK0Ogj8Ilq9Yss25fRlg6zDIwtuREofoX/RND12Uc4r/qoa1O2WxVp2R5
GEbYJ0WTdJtR5c0lZM4/olRFv8oMzQyaia0vck69X28hNhGH2cDEbJvp6Bve+DbR4j42Dpl5Xk16
TopeGRmFdaUB2m78hCstaiiE6VZ3J4dy+lQtX9l5bRxG1BGa/PU16YAE1VTfc1oUVzebiuu/r0ZL
MMLGZnCYJW8KVTgbOql1ZR4mR0vJ6bFkY0JVn1lPllTYNyTPD1Hz00Erc4fO+1PphXoS991HrEgd
yGedvgUNaKKG5fpZdoitafD+mAwqdmZRRy8dtiTO1zo4lxBhX6oakicHyQC/G3VBrDtnja2y2XWQ
Kyba7W9VH+8bWJK/+KufqpoWUmmP1hXZydRI/9sYqQGKSvN7uYqaylLVtkvfqlR5a50QPJQqI71H
ZpDeA77Fnj/B//MptzcsYHFDaOjQzg9kHw+0iqb9mJZAq5GHM9xmW0VTykwNlaltu84jn3m1jfN4
4MzEttXWvX2ZlslVE8bWASs/I6y0eCtgE3MRLxyQrMrfMifsNkqK56Dm5VBTxE+xFNFT7SrwQBWe
/Mrq9k0q32zLL3DIW855tLmUKwLI6jL/C71hfBtbPH9wlWkyEUOHFJcuZKHK4nmwnUe7yQpSRONq
88+NrZiT3KPmx4tWz/4unZltFR1IEn8QT3LJ9Bm0Ks7jmNKTcDlVOyTRz1li0l2m4evgQM370SIE
XvtnUZNyRrYZA8SYpCrMZ81DGWuaj20WfQyaWPAarsJB+EKc/Q5nq8EJomgZWHsO6nLuSrrYodA0
d2UbnuDu6ORtctV3M48lXbmKtCvgjlfi0sqN7jJoO/77pIW++cXGqEPJWgYx5d8zNb42bLiwAxSF
WvQawvLYMzKMdv8xdmbLjSNpln6VtLwedAOOva2rLrjvFEVRiogbmFIRiX13LI6nnw/MmiqrHrOx
uYEJokIhiSTgfv5zvpPnRnns3OpVN/P8YsB7PUhH7dO2Yt621VlkvXYxE+1RagYOsSrZ+HKql3lj
7Rw2+A9EvPpg06O2RO/z8Dh42s7sg/5g1jVFVwY0Hqk59UkgGZxYHdSnkQrgjWuya/3X53jRfMSw
5u+agmLdIC5BchjPtBhhoQZmze7RDrZY6c2j8JIHfArn/DxktY9WLwixU1ngnEcy79QB22rxfJQ0
oAOxUC+2Gk1OC1gVgJstmd1qqLu3sZygYMxxniCvfpaoHMd/Her5NO78LSNYcakzRZMvdz2po032
7s+SGfK1JYJ0ddMsPbUiQUR1/U1ECflR0wSLZOuOi5q/AICBqQ+N05QMf21GhiEpTn1ufvFOLl9q
o8KPbZjhHwZdw5ScHMYkTL/Ae5AsrILl4GvVHtBJmrBwhf5A644/rfraaB8EM3ADMrAjw6dH360c
VYSmnXcIkjAiImwiBICrQ6FF9TYySewVc7AiDPL8HFa4dTwSYN+eH4VFtTc0oQPXgDNiF+m0yeRI
M/bMstfLwD6RrP8V5slOhnSG+dV3rYtpTKkEng/PMTZ6PWLKnAd7EbUrvZtO3OTxIpvtjTbz/ARh
8RuWy2mDBGitHZ1JRx72cCH07poWtXECiL9+no2J1l2fHzHq7I55Vh+fZ+38pWxUVzjH3bWnsnnU
ZfJfFD4DdnKJEp2GlAY34NBqZnxDXmorpyjcuaRma8QphIJaRbu2z+NVx+//XQMDuSgZBl5DOL6r
gQH3ui57wqcItcckLWhPaHWmdRPg7GpE9h8U73X59OYY9rvKc7L5Q4a/emggHpHXXngyoAZtTKwz
/KnXahLaLoor92QNHyGv8iNyIKaahIwydVo6eauxWhiUzZzysu5pF+XAVXlaCTMulmRQQDWzOOPS
jL+PwtilK6AG1B6+5aDBK8uy5hI6WfoW5S1T3SiFHWLHZ+Q89mgiuea+ksgLxbfOAfhquBjpm0Cv
YNvlV23yV0AhaDLlh16byPvXsBv8Wek+QfDKGB/r9tqqMeHmWntnTZS8qIbBZYThevU8zXy6KEuK
olbjPHMbbZoa4lBLV5AaUsyOuX0kFL3IkJuW6C9rlaXJGVwHvw8p1Jy2B2jxNJ+0mFjbSNfWz13d
Xxu8wSqqTdNjy8SRBdZazu826Ph0b2QRWTe7WOOYM884K15q8F8HHZLxa1tRbOUnuzCIy6uqCA3h
AKhYkUv/teJ+z26TvSrXwdeoHMPtQPPqqrK9r6ktwmval+7aMgo21KIZvuX9n0bf0YiEq/cQADIA
VK394QmWwMF86CHI8+TNjVRNf1KQRU/86Ay/yybAUUv0kbFVrWvOoddNc+3mTP2Z4HhLJzcdQsWO
PD0PWdTpS1WXzcYqdeclU+lONyLnLSU5hmuq+OzdIT9Io9yOtigYkqAvhoCIv/G2Z1WJ++ucTYBq
K9DueuYDKs56uJmt1h2rkrr61PqFc6iids22CUQVgie7/BkVhvky77VZlnknKK7phmw6mfycEeik
3nRTH66a/d30fPsYdeZ7NjUWAHxZbwGoQ5ooqP4YSLosCRSlJ9F0UPpdwzr3oqgvam7TpS5e4ccn
3jE57Jpx3wbXwR9MVkpk2Z+nUSp9At8F7pcCGXpyxr1hoCAyiPSWKLKAz3FD2awsHsM49utKs+aV
W9rf2ecnCzHCkyGhSUaZHZPlRojpjocKPk2Wv2XhwJRrsCDEtvq7stQestxIByjA6TxIxT7Rxl96
z0sKadza6swOLi6ueVbZ7q3o6hGWtoU7mypL+kLOKpLmXmmzQI72uy/BV+HuxQfA5Gva+LMNwfas
uQSWEHOci29N7u/yoi0IKlERHVPpt4c4rt29pKPbGZJOHleHqTASBi4c+sB4/LWz16IUbKB0oYcp
lK0qTMZ32/0rYaGfS9LAVNBXycULqDOI2+/ufDWGbojJfj5VdvUdcvF4K7kaXZPYZd47KqzDvAKX
gTu4L4EisgzgyhuMI+jV4q4mqXgOrox76ekoSO8CzqrOjVHiZaT5hjkNp0jpvJ6C9Gss++Ji59mR
vid/qVd0SRAQD44gZ4o9eTDwVZxlYh9llnXEVv3haKLc+kaJy4UShpC6USbSmMiquv8hzMY9dbkM
7w10v86ublxpm1s4BcBYPNjM2M6sK94vdpx1iErhQfbpLJMlJ9UmFJqJlZEydfeFT2gNs3lUkzOX
CJoaATDqGjs6KcPhPqMRid3eKOzOsQRojnkaDD8ED1dUf5CTfKGbALoeGu82GzJoGG1NoIFZFYC5
ND46uewxoRAs8ViIyN7yToNZ2os6/qZXFC3rqavfoaCZL2WirRpquCC9D1jZlWdeYKD5Bx3C3aJ0
cZZkCVP/tkRGxnrD83kWYZbslN1+I4NXMXebtL3CVr2a99mVisVtwDlaj87NGTJ5Z+dn7BrdsCm8
C6sPBAlD4O7sceDQucNr0DZRPKHG/qReijtBD+rKCfLwm2C4uhCDKq9Ozyur8W19YdmauaUQ+LPT
UdJN+LwLq/ajO1sf7eTazlttAWLI20oxf7Dzl4r43ktF33xY2faZqIdk30vTvUz9oxZqxNuJewBM
7Aa5ZZij0zxttx+V2X0TFT49LLhiK6jlW6TCtJBGHexfqYc+kr4h5RB7KOrp3QrxHnqCghj8Ly4Z
AR+vGFq4RtvptjfyelMpAntyTOtlpU/JlUrifOtb5l0zzQ1xwQnbevIRmoG9NVVwmUZ16OohPYB+
nEXPAsUW7PIq0KGNm2jHp2Lq/vQ1yJ7DUNb7Slhfgs0sf53UuzQpWeFZ/PZZ+a3Gjrci6lO8fR6Y
y9XbwMFjpbkSUVPuC6GGV8w7De6K9Ad1Yfz/8bkvJxj1/zxkmh5uK2zXJ7PIxzMCwNWuNZrPCm84
px2JA1V0OeXoMr91CeYjsxf1PrKT4vb8HABctEWu/judjXLllZ+oKPjEBTPd1BLf2ipUx1qP3oVn
4XCgLPb6PNR1TO+fz46QrsPh6veIoc4UYCoeTHVRRqwuyYBGIi14r4lUF8S7tWcSvYyj7J67Tnhg
ha3wmnNapDJj1R68Ni15iZYbFcG8Vp1J+S1NC2OpPdHORT8y/ZDP0bUo2+a1NNx3z5cZRDgW6CqU
916BfqElAstwErUnx0vngrAQEb9QvPRaJsr2+JNJ1spJbfVnANMOFyYzJ3pFlqMoY6pYYUiZ2tS/
hmHbMzYlWKFCBmcVcYkzYyiXdqJk7k7IAJdYoCvK4WVMw2YV903/UejtF27d7Hvk99jQ6oZMnZBb
9K5bZ6bdPhmL5NLAjmtrcp9gZ/qTp/u4WrNwJBXuVrsMftoiJrdz0+TYHhKwAGs7nsrvXUTHOn7P
P9KqrqjNZnjokrxZR3Hi78w0gPgx39Ask+uqNlWnoPiW61N8fS6xSCAQoe8MGPeQy1epAxOk0rh6
aInQj60DbjzDTLyf12Rmze0IWhTAXt1zHx6DaeyfwTHFDXBMuREycmZeprnEccHWYxhOpwO98vDm
fZ/CYaJ9h+fnqshtVuwFdk3osRgZvPatUOmnwIn8Vcfet6gvrLfOYu6f2P1xymP1oiJzfLFY4FuV
/qO2Bntl07p5RA+qXik7+VMKMizF1OtbM8jaq6mPyVmr2g/P7Pix2tC5d9jQdiR7HOK/CfA/aXyQ
KjuVYef+nD+gx6a/4LyZFi5jhCNo03Tlujke+Fplq6FX7RnTKLpaziUTD6x3KIq5BnAEedZ15q2i
gSaMOmwMbtTfaVivlsqxrN3z1BwUXZjAxuah1xAXybB4ftgWGN3Aww97tPfgMDVjhNY/xWsIGuN7
HP00VQz/MhUxDT5Bf5pGNvzJdK7Jbp0Kyj5ptW/lOZ4PdZmwdrJQfhJfyDPzA4q0xoZiG2PMTpNO
BHoYgw6cBt49F/FpPwioGFnzeI629CRTFxoo6f3rWvNqtJazGy23u7CQpI0NnDW4RUKGDT8y67QO
T3tvbHpjZ9eNdu6H7icp2GEZJvVXy5vG0L3ktYQe/4rrONzXIXUfz889DyRPi1Xd1X+kVtku1BD9
oWwouqmqnRP9F+xSp2xrp7Q/9f6Qr7Ix/mMiGsPqQrH5pVxa17yPov5Zt2a8dqwpfQchS5VOuusN
TS4iW2tfGgyXO9Ih0ZqJfckUI2EpaEcna8THpYCIWPhAWkra4iF2HonoIZimuf/Wm4CAxRS+lG3o
UXxNp/1zjCfLYNPxXSBQBfpLVrI3GaaqOc8TnqNljsya9PiH6Uz6zRS6eykYVxGTqy9cFj6zAa7h
AswfLSqhEy7JWkMPCBKNKFfy1Uc4jYU9Nw+MRyrgvqawxU+YRvvYMSbKk+mzP3dgqPugYGka8lHo
e+9eAqbIgNiKVwjrD3DddvHZUATKjy+KDSWx5g3PebBqJ+5XQ1wBe8uiQq1byWpJzdWVtriSnEaK
aWniMqLQBaikvyBbjm+x5cMx0PiLls7GtJj0AzXWqx9am5XnMOWdwYDiu8kjV2M+2IOfLnU7RTia
TzXRvWW9N2zBirWMuJkXO3RI7vWoY92J9eHmZv6+TivM5K6E3Ew+94jiTDcEIC7Uj9nRHxtndz48
PzLIQ3Jh7BgvY9Dj6t3cjflAa8VDB+VH1CT7FEyh922r3cfZMNd59Z5Y4bB/jqRaVeJ/REs0GiPe
5E1QHgejSy5DMVLQQRdRLm26M7I2v5OkAQweqnGbkEOjO41MRDwfZvHwmEjAmLDswAdF+IFHujiK
OMivMcChaxzYdyY39mXsGEhBigJcMeriXcnyYOo7imqqqrTfdRZdv//2n3//7//8Gv8r/EU1d6Yo
jG///t+cfyEVgeeJ5P84/ftu/bp+/ot/fsW/f/3fP+I0rn79jD//n191vm/e/ucXzD/HP78r/+8/
fq7Vp/z8t5M1KqJUt+5Xo15/tV0mnz8Bv8H8lf+/D/726/ld3lT162+/f0HEk/N3C1Ewf//HQ/uf
f/tdCPH8E/31F5q//z8evHzm/Ls7f6PP/+vrf3228m+/W+I/TM/WLV14vBtNQ9i//zb8mh8x7f/A
D8uonrm6j53Kt37/rSgbGfGQ+x+m4Rumi89SWFwdvd9/a0uyyjzE9zN0h5ukh2psCd/9/f/83v/2
zP3rmfyN5dVLCbOnnX8Rl9+k+uspnn8zV1BaazvO/EMQ2gHVrfP41+drXIR8vfG/ct4siU7l6bId
r4xpcENO3rHLiOc1ZqMfJcWK52Kgb6es2rOFeHk3C/fWpMYZ+4lz9x1TI/M0J2B6a23LxntPDEuB
SRybTWlY3ruyAaIT0NyEgfS2oLncd1FaM7zZu0TagNDHTK/EffKWpkbw6ozY+LoSXacNb20RkUKJ
ISgwrrLfranq9k5KVul5qg9dtKkpzALX010zvzXfK2NSyza36kOKbxhtS/8FHUJdng9qkgZJzQBF
FDPgHcE2vbn831VuGbAY4v5qj+U3j4bS91y3qqNyCds+Dx7lYUctZgKGwTFeg7khI9ehEpXaYLB4
T/R3fU57ebHrHQS9Go4umrcibX7a2IIu3A3Vu69RJ2lFuEPFND1CjEAuUWLPnT5jutBuwixh7svh
vepEe47tuIRU/zxV6cHVOpSlLnIZU3KL7vVJbmVQMprmecBlFb1jcIvXk4WP8fl7Q/n1F1IUJlow
TG5TQ7MbhHevkf9fJECvd9v/NGwnfzRwtV4Tu9rChRbvmQHZGLsu3E1Unk4M+nuFpAMswqNydP49
G00mW9HihmhTOWDcNRhOEKrMomnYhYmn3utMB4ISCev4/L1xOb8PZPyY8JntLhSGWIU4w3saSU5A
PH54lsFcyL9Xpl6+26EZvnq1sXuecSdl4eP4tNeW3YdUYfFeJq13qmxSyd0kifdiB2Y7Ok+c5lPI
zD+Y4BNjKd1iRUqPcj+iiVvKwloYsnn+XhqJz3I2FdyN7ew9YK+VpNMK5xB9JRNPTM29eQ1APK1C
d6PYNzymwFNrE72HQblDYZKtHqbZhcQjjPKvr/CgSy01x3nxqVJeV3o+Piw/T7Z+QziTmfoAOcC0
tlGYc9WfTzH8Q9iqY+A/oyQDZdvdI6mjjrlvBlRT5f2jkqakhgocwfPU8cuHpZvapgdEsJB6Lh8t
q6aT6jQK4ECrP4Q1wAJL5ffnGe63rWa1xgld7WLEsqXNdxS3Ovc2jOzbBwtLwp8Jo5PG/mJWVDza
ChZN698xziwcBtr3oojyh9+MBwz/08tfZ0n7STRHMktG1+nSR6G1wEaCvDg+T/ORlkIfculOJW76
qNyoofI2wiTEcrc33Pghg5SXGhHlVd6UycMZ4ej7AQHM56MiF+0JvQg7pb1yUA8fIWrg1ZVIS1rJ
yyQdx7tv/vzrIX+Ut0ZZbJAhOoDKfTUbQR1U4z+oR5GX51k1EAvvQNIe8iSLb2Xko6GT5M0M3iou
GJ03p9AQBGhLWscUqLz5JU9DztoVnl0X3QgiMHV1ghO0EgQI3/fegqmENs7/qyHovpHt994s43uJ
jftFgH6GnOO8kZlD3HDEJZrPVMI7ImrG8fB8UIZch6TPq0o644p+aPutyhpnm08dcDIeG1Mve0vR
Vi4htph+Pnt+SqpqDT4vvtGtkL45U1aztHPTvdBE+qZizHMxvx/mRA3ncN6/ZfyQDAy0g8u100O8
hLObHpIu1+8Bau3bIFGNgtwbQJY1d6IaVLObzCZcrq7bpnHzDdlse550xssMXbMpkrdYBt+aAlxS
3BOqhnz9UPoPMKNURo/9uOoi33qk/avpUdirpYP1KNgm9pP31lVWfYMdxxZvzeqLlzP9iQ/YamMz
7vph9NZDUkOlh41ziKIxP8uswIys6+Q3DPNhVXm8qGqfcNzrWBTyddRgng1lg2SRJYeBdNnpeYgy
PV4lTKeo3LNzEC5zE/X8kQtMGqknPRizt0ylbs10iY8MrtN/fdTBXNjrBuu2+fMesgLGpHiFYpme
ZrYck93o4M3mNlLW544S0X3RWf5Z9MG5I1N3GLqBdT8uoqFZaaWb30SRtEdrdB8dwiNF2AydVXHL
M7g5VEFbq1yvDLK/HHAoAqOl7xaDxIQCEdYkjNth31iUdNa6lz4SEgqhS31YDhNxa8sWnJ5bfqS6
CNZdyp8Zx8tIry7M5WhWtfF/MG2x58NQCnmko5xPPs/r+Vejl31rw0KkvskjpNaX8qMqsQCP5TBe
yrBMr52QkO2pzBoY6ye6zwy9CxeZMXQfcawXXMwlick46D46TA1p3pMWo7+3jzMmEkly7fPs1Ddk
DSXkVKAsJdl3mHvA2TIMWsGg4vME7efcUL6xK/Ly7fmpJLEwp4tMETCFqf6vg9c3BByrOTo2xSBS
RE1bvOvoV4iDBTooO9A4o4LTIbrk+2Z81Lh8vxZl9CvpxfRpSmx6eQDDneY+h+kVVgStBEXD3TU/
m1TAytVQGe1JH6+pZ+XnmBtBEFsnLTB8avko51v7pUPer3Czcz0EG1oEgCpVJdQTYtrl3qnFw4RB
xQWXGh4BGw2vOcJWUNpALLj4T2S1v9WDSwtSon+yCdFX0dCPx9F0ccWk0dFuqmwJKc9/pN1rynO5
YC7ZPQjc9EsLU5PnJOFbVAQ0faTR8KPV5TvdDAtbs7Sf04YGLTTDWtIvFbUfA4N5rmROtC6U3i9c
/hjfy9mwgUlLnTziuUuswMiObdtc4TtNu95K2Mga/Yb7kf7itNxIZabqN+wR6dJr7OHDkIcumr5q
WDWfNgEFD5a77vf558SFYlnkNsFyImG0Vpn11lBxeS8UrjMdj80Xb6kuDT/7EMr0FBFTBbrswtv4
IxMpKfZ050/jGkFTEsnosOfS2jiFb41PJDSa6AgNiJpbDUOVwWYMgSTOBmeo2B85ybNIcBvOKnBZ
g2iYyLqROeg0OzlpTYmpYyqPoRP/kZmq2ABUypZODzrV8FvmW4G9TyyZb/MWfGTPWFZjZ4YL8pBp
hLmDLPsmsvE1s0R2o0c+cc1xIbup3Dp1vmE296dTywCafPZqCfNH1oZ/hvH4UE5/lJ3z4TSMEVr4
lzPE4KpoPi3y7NpSv6TFs3nxRp9KyYx8vEPN/oIZPlckk5L0++zsTS346wIStYvZY6lN3sfQ2/oV
Y/BQG9ZGt+FwuyUNXt3UxKvIm4ptEoFKIGyxs2R6dN0yXw0NwcEU+fdF9BlcbSjBAUsBCriX0Uip
lAcrDWmOarYB2LJoxecwsA5gAdLsuzzHqBUCJ+0iC8OzJxLWGFFKqRWH50cA96HRJMzl+4SlQzIb
bsy2SS/e7LrBPAsV3uvN5ZQ0GHSACwW4CQ+J1bASUcGL26jhyCVk04/BBnNXu3UdlGyLRGJBRS19
lolxs4bhgzuBgZRDppioH41rJcFIkl00JD0PRfVRUYq2AdpfHpiT/uPwPA0LghFchcMVQdMSz/lc
jw3+rDiEwU4Zk7U2a3Kao20aCw1Y1zpR0cWiVjSfYOO6FC5sSqp+KJ32FqP+Nc2Tuqovvk2iw/LV
eM1rIy/j2JA3FB1lPz0DU4iZXZcPO92xT0Nqapjso/BS52DPLYMorydJonCtyJeRZmSUn92abuN2
ljrDqAcK4pTWLqxw+TfKpwvF1fm+E7fcdmgslND4jRhYsAdrQ5o7NyjRpmAsaQF+MnI/+CFIaSwI
ZxER+Q64RJaTOEGplwDozOxgBQTwnZoKPAxeQwmUzJG2vrbGBrCExOcaW18RbmySUVp+CFDSI/uz
skzscbMo5wX1q5u2R9s+BgaszZCBzkJojgXcLeVmI4t9SDYElgJxzDFqbin3+v2oQExpvFCRytnK
0iKozKrZyB40u9sa2KCZNKwsSyUrcm7UlTds7HLqx1HQcThkMucVanHT0jvJlHDQKMFcsgBpjn1A
2xFNIeFLxqU4Vr6157pOxFeXwbtN668kJ/ACQfrA9+X2OxVsfyNqPPppYF0Wtdz+uSNEusJBHWBu
tAsytOg6m9Ysh4WYEm+tasiQpgi7RT+VZyTJ4lq3OjWoBqEeLHIHGthpjpwEoyzK3wF0f3UmZIAp
h6baxxqMs1yw0cqbh/R14+Cgs5Kr9wGYdYF14N6UHJuA+WiL2mlOFZR2nHrrwq3KtTEvpk1W1bbx
lkaZ3OpT+J3W0XusNfbOiEUNrUJaMJ9Ef6yYZFHpqrKjSUc2XC4NViaap0Q9P8f9aB87AMIqYFkg
Ep9svgbukQI0QS9Es8I9KNdB0AEXAc56KSMFTyWMd5AJ/BPdajD2HH2uRpdyR5niJSWgsfRojVsn
FaPxCYAElcYjKeSw37Pg0vMrmhYtvPMhYHhDS4Xeb6qQvW+EWLKs6NtdS+Y2K0QGipMh9+KwdM5B
7k9bTVV/eBOO6q5P91pJatvqpm6r49m+wnz4HmtBvAfMz1OGBWRdGCTaRdpfyCn0Oxr8otPzoNXD
Dhr5HNBmcgpi/xCWebskGxQsfS0yDoVVahsrtfHRCjNbFGYgD368cy12P0ygURQ8iyoxjB4K/Mk+
KuSF7QBFrvz9z9ZkMYskUrlMK1muDGYuMk+L11wL3mhw1dY+ZZL7QCNKaIX1xVYtfMuS0hAu8/Vm
EOObFukASqrKfeHmejFr6zQOXbfvMOHTlQ0KpM4vlRewdYkgTwz0umJUSl8dbdwA5WwObuFSb+5N
L7QzHOtYK/E5mWuacyMkFYykvtOeuS+Gm0F3s1XZryPTqpdTDwDCT+VlYgGztWpTHXmVyqyOLpqu
X5K6T3e1KjfOELKMHEW/MnKnYKPNOwKk9AI/J0ZNt197YgQKwaJoiX/6z2G+ZnrVLTUq/2T7JVO5
eK4RzOtzFE+shkV4ZxuV3KeaHhmT21LU4ow0JzSbkh0lOkYl5CMfFJ1C7Ny2Eg/POISw7XFg0Gw6
a7ngnYww2fQRdQQ6MIRtzIRoWSoJQ5XGw417S1C0r3Zl3YUnnGOqez8YSqVLIy76DePY+jjp5Zki
CYwqOv1QjD72dXAwOja+oWT8WI3MWCvmeEpUO0LU5aYr6BLDOZX1UwpQf05wV9wrvHugUjBiKStD
bYiKTYQfbUGcTT+VXnCfUnyNmmKrxh8/2SdGQdKeMhdbVVTBmEB14JW9uPxViNO17Tmv8arR3MiV
0ptj881wqUb4LUGVrEjl6qfI3uiOjg+jhQNtzPWlno1vhVqCDTmUgUh8Tzw5bqGbuvVBG9ggeZPa
ybSoaHHKDp30m0tIuIIiFa/D71GQvc+vfu37B7cLDMiN+a3JqMhou/EM71IsdaOjsil0dhIN4Vyb
zneyIJ8yQ9cLMkx9bjj8CXpyWJt99cvTxhWIfmvGssIZVPkyRPQC3k4At6SDjBRfq2fNgezVh43p
buca9pcBs5gOZK5sRfw9H/WXguYt3kYQxKjFMMhcUeiQDA3+A17cwr2x5H+ToGb6iJ7JwRjDWzeU
r8hhuxrfDcUpubYeLe2ziVloNryjajuJeelH3r2RZrVLlRoxdGnOMW9Sf2lPLoSDBGSD1sYX5tc/
x1h5jOmKfxxeHZlOO6dx0qXycu/VCivj1lovo84lByWGlmM3wVmvV7xDWhKqpme9FHNCU1p0Y4ag
J5w2om8924s8PRnNuHeqb8AqP7nsGEtFQUWZuC9NaclP1awCRmXvtYnJPNauUCHoRyFgXHVwLcrg
lyGObGOyzWj0HnBXLJRyqhadB75VwtciorgQzGMPZui5jJKoJVgnUmjfyP1ooxNvPT95a+NxQyel
fje6uFmUXiWWQm//TErx3hOPAvG8QxH1FyEGkF3de+wkunKXEnWOQz1f6K4RLGszBXJbscNojOTE
62igkBqnKvBJLklMftp76Y8M6LtWX6Nl8Uw5rJg8v3tUQlEjP4Q//MAcdhrWeU0jQmrjLC4d8WOa
mUhweskrC2y7kjmxwHyX9CT0w2k4RpLlZk2fSZv37Zqi5mQR1iWChjS4dpqnymT+Sv8ZIfroIdOk
oHCOWxPBchKlJuQHbkR9VwHtrKhZ6iCYuU5xbwOqoJNe0VbNMk3kLlVpvTUDhbatT528yofvOeGt
JcriufT3hrBujk8fVaKOSKLdHtCoJ+LHNNZIwHP/HruYYDVYaFBEG2l3nXMc1MUeamU58BtQi6HX
07hB37PS+GsPnX+qpsL5yLXXegrezal3t7CQvwH+x6FGjnlFzcRyEka4HQXCqirpou+/wzP4mth+
LVuhw5qY+VT2CQk4CQJjo+U6vpeGAagpul+hR6U0SQyiNsQKsfrUXl1sCFdQglf9aCv7NdEK46AZ
/h38+K8BYBDzxD6dS71XgjbLteexSWWit4NK+IsU81EzSVpFLqaszIOq3KiD04ClLrvw2DLMJzhL
mSTd2RDWAZT3sfFNp3sSJxnIThvgCLZhdpIuFwmPxrqQBVs+5KSj4kxs0rmPgaTOj0HVPztJx2xD
38iiAcDo1vK71dEmFwpygjLmTUcxyipiQbCo04Zqi6Y+K71ibYq1ght/t6wmM7jrTnGLYNHOrfHp
ooW4V+BCoodx1WBVXLpG+VFgn1gh+H/B97pgJ1LLtDbAAxCdlTl8OczZ5JCaJRuFeGn4Afv4KHuR
eeaeKic/TG51aLFw7bkY6eymicmE9O4JXA/7mpbvhjGGYTIZd5jbE+wqSei6E6QcW6TT2oWeRnZ4
OrXEjKEw5B/g5uVKOekRpD/9QW5hnps+2utx7WHP5Ira+LRo88r8GC0kJNZ14Rb58q7not9Tre5c
UBH6GXxMB5Y2gDDPghs0eC+KzrzK4wVRwg4TfYH3yjBgkvJ+RIoH5dPbr30NQoSEcUZfGcvrREt3
kSnLuxMPGNaaHEZQaUKl6w1acHtqc0UGnar5HCgu3M07KZBVxzgjj9lp3i9J6+Mh6N2vJpb9UmbB
CEUPBwYjo9EW5krZCte2Xc3uK5rxZB9NKyLB7BD4Srxb5UoWhcf/9JoVTrQidMPbupqtxlO2KULq
+AQS5UJvu23lpdy7RAWO1m8/Yau/j4LHpdaJZWlS6xCBvbdLOq7gerRr3o3R1s+tHVVYnwUldIT8
KhvEU/MRBQ7kayYHLuL50kr7G5lHuofbct87ob+obQ2t6NqSumB9NEaXQrlkTXgeSfpv3UL/6WEQ
ZSVVbLuI2h2NjTlmlZa6LOIYWRpQmzq1wSK1uEbWPGlr4s2YHursRQM5hBIlspdIe418/1dJXOtU
kVRfhEqdtLpt3+OfSat4ixVUnzlOpy3ZSfEXnWQFKsWhCJeQ/52WkF3tkogJFYD+krKOgnTp2ePe
OEUIgLDQwG5HNtklkSIzU5MX111OeMK3IHfCxswBzFJ07yNizu81CR6vEgCndv1cQxxm0HqhrkWb
NH9j814qczdC/NgkAaarsM0A8pXcE6TyYfcV1J81gTlbActTRkOuUeJfzQYH78O9Gpo7ejP4IC3F
pOQ5+zZxxnUe6OcuRWhIhvHFEy+GySYbEp6/8TxA3bLLHfpp5n7Upst3zoiIo4ra2aEs/AqjBi6i
4EU2ldPFceg8KQdvEZIs3OJ/QnSxinEV2rv/Td2Z7TiObFn2i5gwkkYa+dIPEjW65K7w2f2F8JiM
8zx/fS1FXnRHBLLyIquqge6XRAKBCEoiaXbsnL3XnoW1iTyYYbXWDZBjQTUDlgDqFlhCd0m/yFjN
a4/GEPoKZFR6WKFa7u+pF5tDLNv3phAXhfcaT0lr3Y6W/4YPF9ysQQallrZzrAk+M8T4UJSju5uB
2XZx76xa9HwPWUZKG/3s9VLML/PUYEcx7DyoG/FtvKrTq7xf9TwiyrPUxrQ3zkzPGPrgcOvH5Ya8
opq2PYPWEutXgiiWB9/etjLUK9kRd4Ff+IHZy0v8kTCWXDlCuXtauHQvZfNa9gkI5tY/lXYX3egK
5IMTziu/DisGZoq4MB3pdbcMp3Bqdp2I5D5k3LOaOBb32Ru2ErWtY9QWNewfkGQc/1sjW6Ng/DCG
KEhiBNMGjSGOhsNepb29VaM+mxI8XUwcWD9Y9/QE5oAULdwJJJOh4DtSZ04bW/NQ2fn8dcjgHSfR
eOoo6jyCIGsHx4SVEqMZtvG9likIvb6+d1pVbOyUhIIq6V7I3rmpcyLgzRjMc1Qyqo5qvk+rqlNn
zzzXLgehhAD4LO12zoCmKU3zlmTKrOUxZpCMJJXJkriUI1or42tRkXXXzCdm9/Qn3OKmYm1aUYNe
lZPQ8jKyvEyVfAfmhb2wtO7naVm2TopOnkutgXjX94UK2/14be31JlCiTr+lSUzxOmQ00UnBiEdC
7Wyi11U70nAansws7VfZFS/MqXBLQt0VpMIRRO9F7HRs7y2ZXx1v1EhQ/fU92hdOeYKGgP43Rrof
4RnqhmtxikpKVERMyALQQj3bNhHybRlgW30awjC5iQf6PiUJk1dYY+wbwMiKAow+kdRkVWO1nlGu
OgarFZpfcqM2HnVH5r41IEao9cegajUY1JkPxJpGbTu5JHGEQaUB/8ieMCXSffc+JfGK9A4CiZfO
3hDDXtFVFd8zpIPkSll6Z+MaA46+cmR8MDyFM407vzQtmqQKA5DiHWV2zABi4VshlwjQTTeMbuG+
eaJYNrkmacEemiAaatQ1Lb34trikrEqGw5DR4pil5Tn17Pzo15yGGnwpbE5qX1v17eLTQu1xYZAQ
FR43wkKbjAYYWXcj7hnWjcTaJQC/8EZZyMxhOKe4fJfFW9k4FXltCVTCEJSueyk5sIDOlIP6DFZv
L8eSeegS1XRfF+TbKcHlbcqGm2OZTM0btOHup2yIb8e6vB+RIO5cyc3yMh2YrLHUYuElG4sgLUGr
V1jjBENC6LMa0JXfH7zUpyAGSRJY+jYiIiDIINQTg24Np+yaGJDN2WNTWdZjG6Y7CeXed5zq3QdV
4hcwszkT0jc3gc7ReBpiC9vApO8sD6yxxZEaW7C+HUsiHtKeJwM/D5G40LuHXqu9qg2xJpv8MW/r
fkM/Gxu5G/SSj6b6HCsA9ocezuu6VBWscoIv6LYdyi7RpzgqrC39+iiYluoMtvk1qthh84XiLEZE
2wMOwKDQQ+HRy1MOd22LHPPpB0U5qp2PnkKQmCj/0Uklr/vS3QzEuWyxOZBjL+8KVLsU9FVQmKhY
XTr+mjzAqxSZjpdfnxBM32n6gy12s/sBc8WI5vaOxsVKe0N7bZjf0sB6XDwq7HDMXuaZus6stTgw
MTrXuM8Z0zu7ecY7pbGNcWxzpk1lN1u/bt4Hk6aGl/vYk8gBSTKSSLWVP0PwKeljhyunWQp8Pxx2
a0FgVFsnj6mowegaUXdH4CpdmHblGdW5BnzWvxSFf447GzJEX71HmcYooKd7jMvtcR7DjU5gKDZO
NN1HuDr4OLl7lIytXes4ZQB9kX9xJnBf7A4UgWEN89qxY5sCpABlZW0B9etN7pCZ6eBhC2oV00qK
PMRwC3uxplVj1IYZoFKeejqksZe8JtJ+HFGicPhBnaiwl3Gu8iXkpuhiGVV46dlv6SYRHhniD0Qj
YC/QdkCItywinFaj0WGuWnlrkiXE1siuTKri4Ilyfk8MOlb6M2mL7hnozZ1Krh5pF3+cnbvjydeY
jmAPAqCboBj4lg0hm+Edfj7jzfUJYfFZ4MTiEpHgEl3X03zLGuWcmOnvLR/bWE8ltxraseDPMCvE
zrzt6rnFfiW+KK991g5HegOb1Zq6E2AzCWZArAUlEYhXO9fHiViaNOltes5wqtQUQ7hF9zFX7Utf
E95HY+5R4mSllde+6j59QOt+BGxxmh2ammr212wPxGZ5HW+I63xDFPbd5iA5htaR+MCzSWP71CX9
0yKScq8nfN9map9U09unptHG0ZVEQbsNWemAlBrz2kjKHzJTPy6y6DddJRlC1OmD8MeXSArGP7JY
DlhUzN1MpHfMlHaXXAdFQ+IjSE1cVvDY8F8NTgOUlHva0+J7P8vNstS4QzL+J+rrgD7mMyL4ld/0
ED7te6DVnD43RQ4I0rcLiS2CH85pHNyBzQ2AUHHDo8VQ0M+3dZ0esat9hAX3ZUwJaShxVIe+/0EM
fb2hGf/J987SlF+Na/AdwAeajJuCqOsVnNx9HXrf26Jj9pXOH54qHvK0O9NWJWKv/iwhqq2w6sjd
9OSDibGRp26siICOqsFA2gisESGHz9b7TjDvsl08fduFsN2X5kAkOl1E+q7rhl6zl+AEiWeOpANS
ynsZtoewdPM3jYiWTYsiH3TbwGa0w4z2VikBAIqoqrU2rPfcwnrdQ0soqKZXpS8+NQlKXAVLPzAi
ms99kpjrGmPnYRyL7dX7u8I08uhk6U3Y8ZKVmkys1IguVcTIs7xq5OoofcgJLj50dRE/QoZ4jYV7
R+N5uMcLUUIn8QT5J+rsMothNswjhayaZYWI1w78mE60d3E8uEduke58wr+PUBqcUyQfwJBes5mZ
gY1a3+BiCG8IKbNYgUZK7EhA6komxqryGCu9jfrGYRppODsFSb+QtH8FHZubH/9Ji8n98/+6KXbB
U4Aod+N9JPtmV/KUmUNqHx3DAnxSyAdKtS3AywPm3u7sPyCiyu9MooXPHCloqo8Pra9zztJLc/t/
QcS6+1ZeFZ7t7xLVnxWq/+v/Ew2r6aPsROb7n2hYLx9p3HYfv8hef/yVP2WsSv1h2tj+PDyRAj+T
jSL1TxmrK/7wlC2k6ymkrf9HwCqUQpxqoVVlhXX8/y1gtew/lLAt33P4Gxa9D/efCFjRyP6sXkVa
65Dz6wiLCzF/NK9//pN61W6qlFEpFdVEcC+WUnTnVvDT7/AvzezPGlm+xe+XME3Tx15kuh7ci+uf
/3SJfMaiABtcbrwe8vD1LAhJ4n7J7Mf/wnX4JkL5oB4sR/16nT7qi3YifR5aZ3sebHR7YQkuUU+u
Pv9XrmS70vaF6yKz+vVKDGhnzK6ls6E0C7QLd3h6Gkmm++9dxf31Kr22LIRD7BupOMvwuSPqIi/2
f3+Nv7j9pukq20O3bAmBGPqXe9O5g5MQboHw2Ci2MEID7Or/5vb//SVMYf56Ccc22qQT0PfH8BqW
wKFjdFb/+FvYjqkc/3o/bPxWv17Ci2mAhW4tWUqdfUEZUOCb/ftLmFcZ908y7+uLgoiIXE6U6FQ6
4rd7XkWjdiesZhu/a0uCk4yyOubjGH30gJpXdTt3xGprRZZtzfiuIUmqK/Cb/P2n+ItX6ZcP8dsj
YWCYzvoYRkIevhAqKZ0vlb/5+0uY1x/rty+KzsZHWS45V4nrqvfz69pnJsHbHNEhz7O95MDaCBNu
3IXZ7kRyvRO02XscPfkAyaADclrhSHMxTW89Zv1JCfe2K957n4iq8fj3n+yvPpiylEBt77Mmyt++
vAOXOUcs4GwUGbsfC9lyLzJ161dOjguuFAYWzO/KW29O7UeBbsv95+8jHlQP6blv8jns394Vf4A0
RfkrN3mLVqjEzFNeunb4c1/9c9f4i9XyL16Xn68if3tdBhXaXh1HDgCF8TaUClnTv7buf3AJ1xKW
g3LGtFz2mN++SLFUGH+uBWkxMtCC5onG/d+8kZb526MqBf+yCRrQBqwiMFpcv+dPq36SMdAYajiF
UVca4CalW579gl7ksShpxSAr8zSiFMcjhk0SQffMFNnyXiLlpmaQFPUoPvWFoW9DBhBmEJlhOd9x
9sRD1Q/UlE8RnkT92JKfRsiUJMR4xRfFUi2JW4UPQNAT0ti0wB3IGMP1+0vI7J/U+3gwEGO1o2hn
xBAGDTi3r+B1hvbSwIHXTXpfUoWiEXcyw34j9DSEP+THAwLCJMtMfJM+TQGXrDdALH7fGOsuTaFQ
FMKcADIUmulKXzkyOSe5tOT76MXZczGaQ3nTmpaf7wqHRsxLMZWo7pm8+dUxw845botwTsrjgMGw
+qBjGXqHOcxYlu0wNby1SqN5PrYpQJM1+Sp9e5QxdJxwVTUt4UTWEgpBmEvOeYjHZinGxyxj0fqa
m/XgnzThbDBPUiBSdwlunXarosKDaVdVfRH02BTDLb7CPn0UqAPI/6zJ7KIDYqE2ko1bY6d2rm0d
MnAzvLTco2h56ZrU6fd27cFFM0rwAve5GaOeslvenn3jFPCOu5BJ3fNQYr5dp3Y7k+aRT3N11/S1
/dRhZECPEVsMtzl+V+OGIw/QMjLECC5cSgWXtC4ILvH1tTU1eImM990MPg6tdoF1pSkLF8EkI1oM
gtkE17HxzTgESIuKYSDg2wnVXYS+3jpRBBmXhdmlE8i5BgXAnTYQ7ig9VIHHGTPGbN1e47VzNOFn
nM1JvTcdPv8nBIBT/OAiYXuCgT2Uu442JCmFYZnlt7aN13e1EOHBYQ1DMwzY3vPTo7n4sn5pxkg7
8DIJNNw4vlMuR4HdMaRrgdf81QxH78lkPPS2eGbo7sj88CTim0l+mWB5iY07e4BppTN4G7tzJn2D
fWOpnxMg88POyWvLIDO5c8qR6T2m35MTKW3hZSeK85hlXeycSumqdEc3wlJrwajM2ODHbaoNre4x
uf77U78pW6dut824mHLf+XRGd2MZZxFycMSYu6SKUOX7GeR+xgGRKj/5mQpLdJVsItsuUjJCfg6E
7CUHJ0nD1fUzaxUN1pQH09ygbGJ0k7j3vivb7DatMsu4iaGfWeZa+hXedWGkCmuiZRrh8+Sxxm6H
DB7Lc1RXXfgROoQsBRBtdLnOaLZgiorCcvmK7xc68qpq/Uo/LCbxzQfbtLo7oXggibaj3gb3Hods
UcKupg8pGkO9xzQb6cpyuyT9ZxWFdDd700KeRoZ2dTe0ha8/19KfQLoQwZgYd77FVdGN5wgYl9Jx
7/OxF+9SWQRYJAY3iQC8Rmf8oKAldk7ldQ1Iq8Ko4k82zsPp32zPbHS/7s8EU3gSAAs/rk2twz79
68Jq2E5hiaR1NiVDqrPlzXRCMXg02T6aIWXv4j4t7SNgOBMaQF2YSBIdDUZqgj8wQYFCx/RoM7AD
qNO3TfEJ00rffUx8z+FQSWkwvmnHKb5BQdUUHGxjsDAtbx694zlsXESLDrLTPKr86TlyfEIm7NRy
zIJmNblkZP6RDqdJ+mAbPcMHMatrlrjZdQHRbGgsUQyjIRBk29l7MfmG98h8oQNKaJQpitola9Ax
zSaPKgEKadQeosQKP2Jy9r5N5HjQXWa0UlyKVLTxW4sD3nqYJos7Q4Mvt/yHVk6Lk2/c1odo2cba
94Nx7Npx3Uq1NNx6CyfhXZxJsJ56DDHNrirshc4dLTW/w7imrOXrPHm6uhTka6grWHEMQiue7Ad+
Op4qFdKnPlQoSJhVqDYLCX4pRGd+W/p2APSWGWbNQC4XjSXui7yfhjuNz2qBtGLm3sx4Lef3OrAS
ud1pqIQmbMiWjXlhEBUltybuDHlTVbNwjz4gcRQzFVMRTNUDE3GAkJaOEUOgtjW0TdanagFvDTa3
AvtDhLZk2+ml11/K2pprcizZ6BKK7r6o4ieQwRlZCNmgU78OCMLugIV1itXsWaNpFrRToWFYgqYn
oQgby+3C5gJcYLI2vHWLtamtckA1NcISXcssHFpSgyZ/pB+pppZi0K9hsCeM2tpmqVoALBbKEnTh
xSn3GxgBrk/Y6lYuRHqssUI7DYtSx2CG+eyCnFSMkM6AVePyndIJ+G41U2vhPx4esUGlzZMHO9oN
KgNi76oSCX1KUsZUG5jxRG69P7qGsUknzOarYUAlta7cga5wS+I4ALPRbC1CWOfaOqO6TBC55myk
6zYO51cZRvTs8X2Q0KZc5DEBTBTEewzbDLFpUP4u9NGaMNx7U6xrJs0DMWD+6FTJvaz6qXmaTH7w
leEshtq17kIslUe0XXOwZZbNd9LuGdfXQ0iUhfTaAjES5il8gqWcPsFAUzXbW0SjvgjLlsiLKiOJ
OicwczvocTGY0DLW6Sa75e5arGZl0yQEiSFi22RTL5edNZDPvMa6kYzrkXAp75CwV3kPJMfl6O19
B2F81FoN1rJ4Ht29SnqHNDtBfXB2y4g6yDNMGNrStONvxNllT41lDp914dX3C4AIQgYKY0Thxwy9
3tOYsEiGHSY17wmgyKKXYYiXKwIxd3O1qaaGhMth0Q+NXWKdj/urJgXuJmMzW+RRzGi+ammzq9kw
8IURHZC7T7ShmU9mrWjGO1q6HhLmP5frMF/SjoRIgA+rqOq8OYgBFrZfkhZ4PuCirJUr13SML8Kh
uLwpOI1BXowWci9aP6Evv1DFjR+UqywlXoKbdBf/2FBCe2bepjH/2Ps5dGp+KasPabAO/dzmT3CF
mGwLEBTN0fmxV6WCuUGBDJ5ErxvDBEK3h2uXkj5rhTokovXH5geJ4hpEl5FQ84Lp9LpBysWQgVFM
WXdafmyiVRtH49pLGHWv/ZbKdpOOzhgfSCwb54OdsCTsxzFsGLQ3IZSQQgO5WGtOQdQJvBfGBnO8
rei2xn66y2MU4Ey0CyPcTOhFXCQgDp0cAq3M+TT0pl1iCzW6dkNfxHfv4h8VRJz1S/iUdDEkECQl
pFUtYbLQW79WHZhPqEBIkHC+FGXfMsaXHQi6LDYRwAKOHEaQxS64OehjpmIEi1PlNmcmGjMuSFiu
CImBVRZC5Dd48hyTnM+BAYzxkDI/YBqp+n58gEUN/cnj+F7y5o9ZvSMJEWNMSgGMb7eCUUTA54Dr
TcQEnLs6Z4TnNlPobdCpKMxEpTLF3kz7a3Mam/FjmLY4XcnMFLU8Fq1D9lRLLhfJDpDe0DyybKwb
ZrA3pUQST1AYrKpVVU1K7VDHoJYH6hmnBzIAaoZGeD15MwD343hBoU0EH4KCgaZPZdxOw0Kwb5pO
TFMR1rdwnrqoKi9CZm1yDbbyal4a5Yuz38HdCFLVTPWOI3SCTr7hcT54rW0L6uLJrB6jpFfZg1PP
yM6ifkluOAIPJRHfnnwjN9ULd7HAobIxSO3CyAGV5oVBd1ms2bwacY1BLUmSr0GB+hYCNjAiAG5E
HpvdS9rHiLOIDjLgVOdgWPfM/atig9Q1VhfH1Y19pkYrhuPAzkBEdu+zbFfQiYnhsOAPY4og5f7z
rJb4KiHGaMj5qEtnCOZd4c0I+hhYDp85gpRAHmeUYkTg6AoXkSc0cbKxMYDp72f7FglFDCQMdt+w
MpW7NDechonvkvY4Yju0BgbaqC7VtKN0GdCmqSzy0BzqiGmp4J+0vlU+ac77AfTxuI99SY5eY1Rw
RN0wGiGUL3a+BIANZ3mcFD60Ey3x0Uc7RUl6w9pa16QCqH7Y9uQVyIAknOLzMmPYQocSkfdqq7JA
dmqKytlW4RxCrE/mvDvZyezp/cDyNcEGS9A44xHM4tssIwTrm5DEpKFy9GX3VgIrIrCoquq1lP20
nPNUZPU9cF4aR24pqn5jG4XcGXmUvxhRkewijzhdxrctBBeXcS+vqUzNemsMoNqC2puMlrQ6YT2W
LEXqkbPqpO+XquvhuPCvZI9FAazk1jSApa/MVNZ3YeJO3ZHzP3MbFBk1XJ0+YQo7I7G3XnjEu+gF
Zba27sbWzc0bq3anEOSsiu94/RFo+2i/89VSNf0Xi0Z0EWACCJnSWsUQHjQsqOEpGlMLxObgQo6C
+uVE5yjrw+Ym74kRWhFMZ01BiyeOke7U4zW2MGzn7xnHxQxFoVLOxa6nYrn0zYSGj0Ak4X/OJjkV
j+R+LrC10npOO+KSeLv3/dxF/QaRkY3+ZGjg071ZhNKWGKAgVG2apKyHL/D1XP+rNco48u4mCFhd
EXD0ylH7SJiSyym3dIcKvW7imaTrcUDiINANk7Tg8IatI9cYRiRbdhvL+qFGl4VYCHaoU6Ct57DQ
3FPlh5l92zccIxpUhkqlLtXhwMwpoEYeoZwNIzZAI+ut5ZbDFzLfeQivyvtkFB1k0tDx0DIQobfW
bu8A9oECykYWMM6/EH9OQgIwiC5+VqHne1UwjC7rDVPkBrIdjS/naxv5U/99CSOY5bNZyGHfEwaV
nWa9FAQUNbLPzXunmpaZCPU4bx7nDG0fqPoiogSAzPYRgbmcNhECKb742OTLVXguC3cFtWURJ4wF
oYeNqm6LYEBKUh9iIPjeJXEmsm4WWrDQpZbe9u98tN/dtvDRvqFxGrQKoooD6uuAbsoK4imsj9UA
K3LXoMBDBFM1lpOvQwCb87q28sZAQpKHr+bslujBHNF+E5mBULLBiYfbMyx1s51n46oOL23cSkC7
l/wMhwNOe2haRHBIVk3G8OgB43RbM0xEMRV3HOq0DAB2cJ5QxBtKmVRpYBZxRxj51KRJkDF2QZ7J
MC/7pMN6RN5ALFhk1yuKscJ+YFbcpNCvBeWjrGummWRuuPM6C1UJrtTgsBow5UNBz7HZoEc/YkkM
YqJ+MmqLXuRH28u86CinOQsDEL5i2Lu5M0Urju55tB5kjpylRNm04yE1/P3ixO7XMO2kRTonmMFk
02is8Q+VP1dFG/hol58j6Zntth/zrnlSTJXLA8MmvCYBc5euwl0vB3Iwq5bT/KjxuF3yGL/qmdmP
9S4qNaGgrFLTBi2cjjwpIR5AZpmMjNs1jQsU/L4z5XMQ6SZ8i62hhpSUV80rizX2WhoMEVY4XEUk
+2HA8Bb6A2s1oRs+eiiQHRyekl0CVWjN/hOHmgDQuLyqCkKincbHqM7t7HMJ5Sf9QLtL92XXdK5N
vobNcxq4mWmvU7wo16xqH/EnSrUs8o/Z7LnjxlBGKD90ZRGUVA7QPTYppEOyNiREpLXH6cU/y/p6
5m/DBY9Jl5ghz0OBsS0TI5/K7OZXXmBOYTLOW0ihSoSEdzQfV58OpyS3tfexl3JZ+O2ttUXxYLuB
WqbhWc4MYVf4V3OSPBsc7StZCmRU5tQVUKpyzQG8JSGCtr/AoVFZZl8TJReJ4n407ZFAJ9YTjBgT
6wpiucZtvusmoxQmBgjMqNf7hNOGcEHhZE5TJfE71pFiqc36z8wlTFInTPSqbMuEL2zQLOeoNULB
K9NaRehtM3x6BMnSySowI7peuFWeRLDttgYmvlZAKFmFJD31f/Yi/mc5Rv/ZCPj/QUqRKf52wruj
v//tF0zRj7/w53zXUH+4aGtc3yO92WVIYNMQ/3PAy7HpD6EEf0BXyHdNaTG5+Nec17T+ICURuxdL
lsmISdKL/xeoiIGxbzsS/o8NuNG07H805nWvNKSf5joOCEUu4qC/k8KTtjCvfaWfGvI0CD0LHc8m
EXYUxJb/JZWjXNltlQLaAxm8kO8buBDYEKVdEElX+6GgXduGCCGywf5kVIRadUl6WlJ2PsQ19zrn
UfPG+sN3HUgsdRcFZomwNPuupwyzxmQ9mFH5Wg6Ev4dlfq9yW/KOjPhemsCb0icO1E+eYTyWw0fl
2UMw1u2BggAAXYNZ2hDNxnabo6xEdOrqVdyX3wdL32sAy2ZG9sPcE0ZfF0ZAXwrimAfae4rIx6Qu
KHdqnm6KwcDPGLNxztVTPgMR6Zz2rhonYNtuwymdwGMvp4hy6GJgktEPrlffZU1lHEane86S5pPN
EOAyd7G5GmKtd4hZbE61WGTvliadA8MJn60CbXn9aDjld21XxzrGW5LT66bKpdCJbOsBaT8g8vig
qvGzq2ps1PSqz5FLvjB2I68Y2nf6P+9Od5SaL73oyAvsgi5DbG89PHEHzfu/6sNwy8G6IoIa9XeW
cCLOoZXVCazDJMwu5liSuAVaj/5vIAcvPVqT/CAkxLymwieqeWLdG9aN83WKAulL99CY4YJE27gU
3l7beXNu7Olsq/TOcDUNpppVsk+8o9P1rCz17KrjbLf0NYZuU+vsazYDVoNZyqIWJcMer+aZitv5
FGGFjiLHxt/nzDcMVx5Ngny1zLldYVy9msNB1l5yHjmhMTUkQ2hIOG+k3kjnNMk1ffDMPKcqwpZt
eO8UHPK2osexpiUQgE+K4AymJDx1u5CiHi9G+TyMDj1Z19l5M2EhgplGKdBTlgr6rYM5yBDmaYxb
zCOe9WDEHNhayPY72E47kyblCsfOq49fa0VtynKLOxG/HvzoSYvuQqrCUxq58iBm0J6T7L/bPkVK
CFDqHE1MZqAs2MQcJIKNwFDpVRt1nCwSEaopRDJZepgww3GdClom5iwOnLj0jsgKTcPOih4pnZ/b
5FqEObc0qWgTdZ5CzSWyk9dFO8szi0OrwiwwK584x4jIDvgP10Ory9mW03EgJxq/TE6+svPyhl8Q
sOutO1XL3iItGVvRxe8ri3SVyj8SwHGJ511ouhYcirEEr/0lHglo4MDQrYze2RltGB1pbaz7LvwK
fn3ZT4mZUqEQ2CnQoo6NsA4IVCD3ch+PoyjfIhN3VnHNpaUcGi+MlYPOpEs6YacIyKdA0GQ7WN3Q
ck0qJPCFzUt2A6cv2nZq0LeOnNCP90YZyCQ/mMjX05TYA9+qH6LcJ99A2oHDaxEbdJ2Xhjx4cIkx
DhZyle3HRFfLVrY9JHLjhvHWo+VX9VUZfkOhf1Z+9TCghOen0wb+NGNDx7BcMpJKvQT3DW7lgxlZ
O6q2PAB7f1Vy1fVKZOAwLAI9Y5V/qYia3caD6axLZhH0ErB3gHUcV/2YvbolCXjc9DdGUQb5TnW7
TrR4Uy0Y1hacziGOzjg5MfFc355utleWqx5Qvt6gL6sq+wnN332THUNNXBVhxvywhCmV+H9Vb4OZ
8m2WMDE+KcM6C9i+0ZKjLxbhdBiXhudu0u5GNV+YA0ZXbY0+Gq5zNPFCQR1CuqwS6k29gMdU1VdX
j5ecpDkEvO+pOe0rWcF6IyVh4w60vzR6WEZ0LXZd5S2B3apveealO3SSjI70vAb99RF7OWJqdgYc
ddPFajMawCo90maINoyFCNoy0UlEuYEyl/sP/54+DWZawDhvYYlZABPx97mfqn2OoGGV3kTOTNxW
ZT52Q/vN6spnFhwE7z5ZYhUeAGPRBNHX09fZQzyUYZn+DFyeatHmw6ZVcoIlCrzNuMP2rVe6bA/u
hK0sa8Fy8LzO9rKqXfnod/m2p8srsVFTUsGfwTqXy+Gqfz1LFA7oNw8MwbaFRfltZ9tGol0XM/kv
0wBgvOPg2PNb9mN8C83gvXHZYkg1pshDV+n6uHnFfIf69oii65Qv9SVP6ichwFt23hbyxl3i9Sh2
Lf+S9W23HkfrzrCDOs5Z44xLZGMkFeEnkO5rns4Cyip4KSeqsq2oL/Oc39lJ+N6Z7L7X/0m68M2v
r8wE65kkXr2i6cxxqgaNlweqb59oFCnMZNWhsZJPlWuNOAGuUYA6w6feRNs+wfxdiOVSBZU9TWv+
89WqjG9TFdnXhW8fM/hbpW4KCgVvFe3Bb0uTHcYO9nvRacRP7QXCnUG2sP+SltretSK+DxWEaKpu
8Mqc+0WKv8avuh3+rYdri76Ll40uxAGp7cfEKNUeuHsJLbnQXJ4JgSCOlfyceLiYUVGsi6xcF6D+
98wmHqnHT3nP5HqAgIW7/RNdCVAjOeAAAoXiDSeYj1hYTxJb0x489EUs2GIoS26N3ixZzFhG6vqS
iIWHiITdlS0nf+2H++6KLUGYlEskBjDEVoOPYdZKEefK0t0YUPJXZRyqlY6HZ4gO7dFM69eE/vRC
9MlTaRfvAKL6k0VSFnEcmJrQj6419Jt17PQta7+4r8xUb/NKXhfyNYkOp8T/IOr8O7pdaNHMtLHt
Zq9YyPgBVPbZlO4XxvH2OuvUt9Zrv2Q63xfoIVZmP4z7wTcxqu8IVrS2nO71ZpT0O2ZzXlkOzFkP
D+JqCfxySjelCSov8vLnuOlOdc2fMph/SShGgwYpdC0mCg5l3cUThPalLR9CA+MZirFnRhw7P81i
wmt63ERpbwZj1RzKiXZJ0tWfOjd7coEV7n3hXTO0P5SOdyTEEncPFesTUTE7cqOTNZ1rY+f1dyST
n1vsqCsQBe12AdV/JJUYN0qfbtO+nld9uW4ZHOyq6OQUA5F9Xz0g/AjMyRVOFSvPxJIKwgUk/D0C
Dt7pAm9/GKQt7aPYc7/U4XvGHoLQGtkCxIkai1TPctnIU/e5Nuo14sOTBX1mFxL6IRO1Nt3iNXQK
Y0VyF219lVPYTGngLWi6ywXIWBFjQ1EKe5t/kbRf1gAnwW+3swgIhjoW/ZJvWs7Ae6zISZwhSa5T
6HjXFMV0lvUWz8suSqv3LvKSC83x7dIlMbcKvAj8ondpgpKv5LOnwRuGVoHE28EBgsdcGVfQPxda
pXpi6R4gOMMZI5AO7UJtixCzPptAYg775JrIqyr7ahgv33Bud0FL7yBIGRYEujSwscXGebH+g6Pz
2HEc2YLoFxGgS5qtKG+qVN5siC6X9Cbp8+vnaDaNmYc3XSiJzLwm4oRYua76a7zwN4Truc77ayCc
cTuzGGdca+GbAAZZOR5mN3YPi1FFPpA9vo5s09ty4msN1jgFfw0Y3pE9PowKKUg/yJA8BnlH4O46
cJFh175JZDKCHRw51oP8zbl6oTiqHKdSKChGmiP6BItIbgzeoTP9Dkyv8C8bZ+Uq5nG+ng7YQz+T
oS+ivkElQ0JsCJdh2Q2969/HlaYuomgb3PzRJH4NIczRhHdBLEHxO8JDAdZf3FU+gnblYzmrbF/t
0jjfui7anBrHfOSJnmReo/3L8+wHo/oQFQ4SnkxchMbDnigrXHmgw+O+IkS+ctezIYl2ecWtylgi
2HUZ2oOw7eFn65mcb1yM82JyFUz490Xzmyt24GV323dnNWNUskhz0b+4nT7rcPqaLe8ButyTLLGb
fRtGdz8w5J/B4ZllQKgqHVrQ8oGZ8W8p0m5VqRB8iuk+cd3/+RY+h1igC4IkMiDlKUJMRMOcfwa5
mM+Oz8ISaNu7gKy06giB3ksDEn4q+Gn21P3kpT9GC6AAv2xNmg2MjWQRx8femh4WY+BjILW0mJHu
B7E41gaeocnHtS6C+6wcrmQg63tqrVXopYKISTtbDdJ4ERhDujbnrPV+WoYV+nYVky8pN7TE/1z8
UWnXfasQQVhLwjtRwntGwBTF88fkNTV0suGLZG1nU/JYrRIW4UO6byr6PoQqEq9LNLuRiQuRbAR+
Y/ObxdpZFwsukPi9DtqCXzXc2x2PUjPy16rlfuoVaQY5rKqlz7CZcndgjLrlCbO6eacIXxEGGWjj
GQ46Y9hmhMI6OeEqFh/sMimlSFZi0HzX+81H2EXSxU9tsC8kRqK2pyvDv6gRfzZ6zzbToBAK+Y8O
7x9MTCscsaXivbpRC+PKPvF4Hq3WOwoVNAdpe599jDpGYzxsfcZeIq6emRq/Dazp+ty/hg201NBs
D3Wo+JyYRLrpKCIow91mFkhpfaB9NjStxS8OaQmIr1xgttW6X4eD/rNqmANmuqfgsdmkx88acXeq
vNe56k9zwjAL4+fWLaZz2Yy/s3hd6q954YXNZ++OrctWJPoF1cDrhFJ05QhqrpXyDFrA/H0u2ZSA
SAE877SbpW/3FVjbla8oVikxdd5FQdl80fLaUVmwZYuBmcdUXr5nIsXbzK3z2+cucUQMzOoSTAED
MfxeoG29b1+Wh/p2sifGq0LTsJ/q4Se2nlGwcPtmzQsT0XWYhMuuiot9I2inWcjSYAwn0bNVDp0C
SQa5BzaLFNOAKOgKvmjy+XyjbcDOP+M/ejOqGwy4XSdo3XjY5T83AMKUxA/KgrcHlHfu1IuNn5cD
o3wfXJO8LXd8NUf7QqrGYQzHD5YVxTelzr9Wp9C+Cmtd84hvKwjC/HyMefCdXg28QHdQ056makhP
IDkzYAkjo77Z/7MnZ9zY+SHWkiVavNRkCdZu5AtY60sSfzsEN0YZNqC1hcdIzjZERuMeqdyJt8a+
I9irimI0LvAgofv4N4jDPLnbuuauSHEwNq4k8tIkKKMCmrFS5Hmw8m+3DDiA1dkEai8SMo1Pz7u5
SSxXOGd3QaPmcxCrI7KpELaAbW6cQOqT4gMUAOkjT3FvDFlY7RIfU3QgmDpXzegcDYBem5RvFOmF
t0UMZDZJg2WX23o25s+UXAwPXxue/Xlj+zVrDYpolguMjdL+AUDcQvY06eJOubduGXB2M0m+QP03
VW18ID+VDEm/AxTAAz2IkQ425cEx251LpX9wi3SNZeqzZv7GbQvrMEl4twciEPvH1lSCWzdBseO8
sKoWWLAgdtlmeBnb9tsLiV/waoK5XCHZvqFYQ8QBXUNkpIF41Sp0yT8aieqDq3dIIP60IZIc35rA
SXUWCs5W0KbygtW2C9gi9R8RJxCs7Yy8YmZDD9Kg9eHSZnZ+L41qPwAwecACCxhU5D+5KrndJxqb
fGooqsfgQZbLruuse2UbBCgvT9wHWy9Z8p1jsbxUDIEPuZPuHVsA/m8pkuC81apdNp75Ec50ksgh
i4HXSPj4wX1n4SQb4jO4au9opjpivl1sbLclUFuVHwPV8aGqHsAD+ncoJhmETaQoYem9D4EwAh9R
YgfHZ7N84OVt70d743rc8EMTf/ouJaoZyBavOxoIbfN1V9bwjiwbf61M7oLk2x4OhT+RbMZxVnID
R8xKn2GBQr8dcL4Fflxu5cBlqcmLy2bYGi6wY01S46ZqDcSTmWtG8HpXflJk67pK/00qrd9nm7iS
dYME9Fr6Jt1/r6iN4tsobKBZbkEvJkZEeGDG32rY2zpODXxzUw6VYfoqCUp18WZtZKeRf8Z/A5Zb
bhgXW60JOqYa96wskRciRraNeMdNTupxEXG63sBdkJfjpXpOeW4gRJA6Q7DYZxsm+wyAmUybLbv3
b50sv+VQc8oVmzjJ673hVG+WunRdc10izICKuRjj0Xx50W3816JI2oDreK1InpjidcF4dgcIZVck
pNT6/L447uNzjn+vQr+4rV33wR+d95LWh7zMYNXE/juCiQ0rLRiJgZzXBJl9223/Mnrw/8K6CFh4
rckTvodInG8rCglEjgGbc4JQFBxaDlLrlkkFiG42T8hwUGm0hHgFobGabmA3q6+fl444TJcFO4Jr
AYLRt57S1qbKWqrf2O6/OpWmkWqSDzqeyLPMqFs6EKpexoli8vYzZ4wUKVMpMi18hpRWjdOv6ilB
F1ZOd26bAhAZY4JJ7CnyF95XP8hMHPvsPnziLhCV/JVjuZvzJSPJOPu1HfoCua56UEEQdXiHscwi
yWOelLn35S2iM4aahKruIp2qpjsq1/EowxOg4JHL/pZFU+o9rcVXp7sr/PJtDfy87ENMd6/+ErPS
ciPhK7UjivLoEUKKuUEwO4jTYe23M4woV+xYdEIkcq8MpJuVa1ePwhwOcBCqFUJVMtmZOWIXgizI
lZMvqzmb7mZhTqvYfkKZDmNkNMmRzz8Mu6cg6Fxz61bywRVPYdcEe4RH4EIgL1g80A7adk1WbAA3
Y8owW+LVjrwk/dZgHVlOMgXDRgnvTC/oHuPyY1xqtNHVSGHcn+D08qK7N5d9ZV1VL7cQIH7sKnwc
BVioPEO+WxZs7VNqfWRmwITz5gQoZqV4h9Yhy9ttZnUs9/KrNAd745HwFI0dAy0y2ojpitcK2F3r
B6g6cqAH4Pk3c1NPJw31o6gRa1XlBF2ooG6AWjczSe2OiP9BUrG33bUpLv/cy37y/scBfM8rHdaU
foQZ9vNjFvfJGY3HQXsj41avIr1y8v8K2bXXKTB42xk8RAnjcyoeoAelyE+yXzbFYGXs68W7BwqM
j3FqsSEbW5wAa3w9nN55tvAZEg/llDnoRXiNwZrWB1CA6Jx1kE3BHQfTAiTOxvScdy7NLH/A4O3X
sZjjyG5zb1lzndjbPoDaxJj02pfhiQI7XI15QVCaJKMmM0gsyWPEVhO1He6xcsP0B4DfaBxs1ZO7
isSegHoXGXQBL2FI43ObMaLQ/XVuPRghN3pUmV/ifGArOV7FEl5D71lMiMFcjx8AqHenINoDQbjI
wTouuRes4zk2d9p2dvAqWZvmxc7FJ+x8QAHQm3zAGRwUzkUEwSNe32A3S9LuRq97HqzlVBMDxD1I
rTZY1p4YF2M3p18VqqoVfpVmbdrBg6F/uBOP0DKLaBbVUQ02si+mOJGR3o+FSLdOSGBlX2Vs99tH
eM97coQ/S14WZmH3U3vDHIcBw/eueqvlizvRrih3OWlaH1U5QPvAjY03NHWtv0p2ryxq1witvbWk
LNoIW6yNyT7IufnrjBgome+ka5ezqA4hDFHIAiHz2C3THVDs2cNyzsrt3EBtJXwpGvOBvSuE5zh+
QiUYMkUcs/UQm395WP8LK2bVrWMs0WxxB2T+m6JKHtL+rZUpg/NJ7kRacSJAIGAwiRguvAC1Mh7n
uiGvOJ9WlkXgXg5iYEt20rTyrNa9Dyw6cs41UiuRVQFCufSavMx2ZjdPh4ymsXhEtv7gpa+Fhh+B
lNPYFhPXkuwJFRStZh81M9Fr4vskNc6heAC1QwJZYAKHiNeIOi6hmXrrKav/IYt/jgdbHQNl76Bg
o+8iRpvcahhiM5XZOOtI9L/DdFIgZ86szjdzEbpbEF9vsb3cWVYNY4421kz9l2K41UQj62rALXXX
pZs8ry5O0V9Df+EU9d+cjtP+UecjVhm7ephH8m6xx1UbOBdAcCxuyyFhx0ErZuQ4B7KFS1tvnTzk
S22NtSi1uRo8605bu8EXe3suCC5g4rG47q5rSCdI0ZFVc3xFHvYIwSZnAtv/ln7D6qyZBsB2eotP
k7mf/8zEa+f3/b0V1GBterZKTAalCSm7TidB0d3/a3pvXwAbnOtIDIRdzg5KgaXzD4NkUIaAcjUC
6A5dte/Tqdn3Q/huC/8CbPeuZatnLc5Z2MfUNdk4cHnNDa+CZElU1P2DUVFqZUq/hoimSeIMXI90
wumviLtvzPLppbfEZ93S9s0Ct0eMQptclD2LV/zwCA8nAzIya4c7+DPLtnXTV896rfr+O81aDeXB
+5h9zpSO5mMzzsU+5hDo6Ig3IHVPRuGQZoDqpg5I7Cvz4Nfs3GyzeD2/qRzuQeg+hkUWoJRVj6b7
imOKY8jVh7Kh4ijIVORbSssTIzFoPkvxrPz6Mof6jQ0pu46ZIGovY1EDUPtG5olEEp9jkiJ5skta
y+LTvmn/qvDO7Jc/0hxrFOP9Y5Bkke+I3zly/aXlNWXEimnQBAbDCqQJhvJIIPq4Qq/CU2Kb7E9T
QkvJl3RXAo8RWyS+F1FlR8cJoHB0ttxyO5H5snLb6UffbDjxjQ2K+4mUBYBmPlsFmGXDemyreu30
PkHK3coq8/gCyHqBIBmcwbVwNGiv3InkI24MZxPECbFxbv4rHOa0Y5A+6QB57ki42qnsspvW1l6z
wn6qm3kLUhxwoHODAtHXGCWVajVeYMvazfJFKFVzk3QAM+iIoEE0+lmONREPKRaq8kSp8lQ1QIa4
lNBhJeFPLRBbp963bhi9scYIqDeczTzan5WRdTto2Fe0ZXkC0ioh5WfHBmZjtRoWvscwY0yB61Xl
XapMYI9pHTnknGWnsQnTtcXeoes7wK1s0JirYhw7Bsxk+j55GTnC+pQFucyQrDTVjfm3wXr0qnyG
TJMiYa+caCPzCXJLuGZL48IM9cgEuVOF+dVMCGDcFJ2tQe4iX/8rMqA3+9kgk2kTjyCrDVxKApm3
V+l+N/Kok8R6EV772DX1y1SydxP2dPQz/5EZOLSaNkeb7E4Kg7rzxbHeTvNvMQxfhWlz159QFH8h
WLxmJHsjQjTXhunKY1O9yxi/Ure0uyCeAGOhZUQoxhmaRHYp2k2nxt2shh9d1xdg/wRGgJ8ccdHQ
Va7bkdVVn4w0k0QG+dKj9o+9a4WTYiOEuGdjT1HHSMonECG5zoZn3/I9mDzl45fHOZ4NzLvERC3a
hLBihX1LS2CGDq9TewofSUGTRdxMO2Z31RycjDiG6ZPNt6K+YRSabLOampFE7xgHHfe/aprNYNs0
tn9QA/nBFl+MmJkveuFBJVgR6JcESXIsxOKehtJoHrMuUQQWG0/KQzO9+Kyzh4QtkOe1h6JcTuBh
xoh+Ohhibq+benlqiaSAa9op9Ksp4nu0xdDJEGyyqK12WCGeVBkMGxh21zxzCU2z6n0PVrIdyT4U
z31aXCl2zGjOvU/Lm29GaHWM3YDIb8FTPcoPt7SOZl2/IdgsaLFyANYow7dGnL84ehi2A7ha6sxi
7QXjq4YA6eTqz6ykGVVB82ihNiwQ+q/mIfyiIdj7U/ZRgh6HjkKP4Vffdm3hYZjrEJgBfoBsbPeq
BemPMOWVTAsaS9v8qYLc37JpP7JyI3OZgtUcDCeaK5mtmyClkaZ8wzVqn3Nkpl5bn/rBBf8WmPEu
u7UPGZDe1Wymd40nvlThkBDlJyAc9ybfCe8phEo5O5uWaqn2YeE0XiUis26Lo3YwdLLCGK1jS/IX
nGNNPCg397LU+Z4j5WWcEjq3Pv9ptG9s40Kpkx8U/xiEIwBg3OkGmpFZ/wjv9TsmEAuvK88FZgKX
K2pAElHlQNN+25hovcKrtxNI1LmhAcLHdljYxwg+tLVvkc2TcYWm+Nr6jNfQGxT3KXJ0hqWgAFxC
FQB3C7B/ukfnM1NfJMZvZpc2IRMfNdm2NFpUHwD/4VHWhMu4/daX4RB5qEQ9CHHUO+gdCWRKcsYm
ozm8uWlxFlNxYYH8BReL9jskFqDh+E3ivl2bvrjr8JHsNbIOMsIaTtKtYbvNxnf1HdKkE0cXf62t
vhhdk0eZlS+eqX5id3wJkDOtMtK9th3BsI2oedVRtc+STl3/mZ3Tb8kdOqatcSln7601R1bHdXCY
iqneKJOsCEHKbGpPHOMy3SD8PE4FALhXKytLpB0OFwx+wpUYK3OriUFZ8RO7fUiCeWfXAgW8BReb
MycGlrmeaxoc35tgS/ZQkaSXfxrZ/C4JdP4W3hEpcPjgD9l8o+cfWKLvSn+2tr7PUzZZM7LRtKQ2
HLhPyuw0depE4CEhH1mPBMNCLRjmHekKLBZ3cQ5LppeM4mVjyQ1uRvq1lnlk2gk6nGanhc2vLvvu
kMl5G8riK8wUi34acgQBLJhV28PPwYadjtwZM8KHwW3Oc2uTb4EsVpflb08htRodchLY4zirvHKZ
9PrZM+PjBM7otFmc+tUVlGxUyz/w5F8CDNyR8ug/uet8/66zC1rLmvJq6ek/kIoGe9WRGVXGWyxg
L3l123S0KxXS1be1n6zGazixi21S8YJ15F+d3pRpWBoLZlpBMD5ZItmwZN5JREiTG8erqWl/ZhMk
IiL5Vc8JlvThOcBNzy/kTVTEM89HYCC9zU6yKjdB6lSrVJJSUy/pngQz1OVpERWBwcDbFwS1hO99
HPp3Rj9AWtVhs6vqPpqNkHFMoo1V0Jnz8f8/oA2WOyYJ97rxsi3qCWInjL69+b08hBAMthgQkjrx
KfK/CtASniVbMV2mQBxo1kZzkVDGh4dlqj+nAl1ZnHhyLQa4fstUXhb/hsrV1WoBcbLyG8Z3TV33
ZzX1P4xGqz2/yUMZ6IcEeMEacQY7HKWQpy+9jYSk+RmYBm7yZMBCJqEBmvh7QcdPj/VFmCRpsqmk
ze2yd4RTB1cNKMv0FXPPk9936LoGBEdemWDEKRZ5rGLue/DSJzPpOB4IHEHLvwUMjCCpYzLv2+o+
HgldrV+MItNQzsgvyxLEXDq2TpkLB3qWzDJ5sGtdY88lKGNjy2Tv2u2HMB1y/+ybuiR5r28ZGE2C
xMjvHXE7lzAMBH+KOImInXdppOmKRTQW6Cl/wbTw0mSm3Fp2+jPPmbcvhfmcIP7axEbZbMzMHJ+a
xSWwIfOD1Uwz20j2TqUjv0ZRGxfTx6nSBLz/TnvtnfBSIGyKwGcz7JbZXUcf1aKvCXLN+lB555k5
295nKI2GpL3WMiBNpPAelKblZayjbCXul7jbWYNSeEaBV5ITi4QArTeZaj+6GLm2lgIcbhe+wkg5
+lzKtGCF3OeavDmO1H3BRRfoKMv5/xqEonRSHiUG3x1maaamZndWo2XSu52l11kHeyRPqiI6uGmA
VOqcGRLDadUU/aYn35LDRsIbt+WzK10EQpZJNIYqnm2+9SnUybbrQgIMSosuzWewKZJ2ZatuZmNH
2cNoCLfRT8yYqQmaFzo7C3xi9jqhSUOhdUtPbLlnByKldLDOp9ncmkxzqMNG3ojxvco4Q8ppHJnE
kVyAzb7Bc1eRxRG/mIV5nX3wcp2vvHXfNv/q0n3H5bqp5vqhsEzQgInYIQmBBVAxN9TD8pp6M9qD
MZ62TdefUWcDOQ/M99oZ9H2svSdQ95sWRPrKdLljUys2jwFBQ7G33M0WZFWftgcrKU9gljApMB0v
yor32cU1wJ79mTTt0zxSG9D+UNLjVNXWvOaE+JgEmAQ/+E5M9WKYNf/boDaFnb4saPF2RakoVmyG
NJ0hj3WRXrKQQJGlfYyBWOrJP01tA1RSYaJoEXaFCgSo0FRn3W2HkNwHjt5S4XO9QjIHI1lw5gTF
WqclK9Fq7/gpyyB/pZncoWflmjHdkbic5nkQPwY7MVxoI+FQ5YwLf7BJdjRcD8Wdvw9Apqw68H9h
4WyNhRm9jLvHBQFaVCQtCYX+u8zm+wBrKJEEWUZDQPGdhPG5INJyk5jJrmlhug8YEkABDHtRzTcZ
0YwnW7wMxFx6Db0cztuIUxVxWFzNTIzYH6uJgA4E9xumqGtvae/s2wXNEIopRJLunAwBHib9lds0
6hSgboo0t33UW/0AK8AeTlTN7y5WLdwTVsJavCfficXU/39UnUsI2TgWxBKPUQ2qFuMXZ9bq/3/8
/49cjt6+dcfkAvDNycvsSOzMq6EB8ZqS1aKP2Wo1dTN5gI66TMb4o6BuIODF3KKz5jC7zV/SS7Kf
pfzgtoeEkAL8n93kO8SZAT23/ZqA0zwmxBL0QMnLmpPNMYjyrkqZbzLiqohd9pirljiuuEg3ZWeD
PrCpnxPFvN2aaS2s99QzmZrpJN46VIE2isRNkudvyc0fRTLUOjPjdx08ZWawHMdYPmjcejYBpQDp
IWvk4ice2g+sUgNbGUIMLDRKiLfeZjG8xWKaOPY8pBuq+FamU0QGwuwkWLI90J2nmcN7L5GEDZjb
cEihkqrQAq0XJDWALdMXVm3r1CS5MtYhirjE/ZCd+TfedlKGHXDUIDoicKJBH/eIfvHd6weAzf2/
eHJOac/7wESV8ILB1GeHPLbVhGZiMqxVKIVCbfvG2oteezK/xgyppT1cMt+GbtgmP3yWiwR14bnL
AUUYQYhMSaE6wpydX8d5vm8yVK63HQ0rEvk7deH2Zs1EobYgv2WzsOLOx5skrWGd1f65b2KLbgct
rZ7qnUU8JzOg+jQMKJ9RrEcjn/LAnns9z/J9wO/BRTafHIKvV3wRwUByWhYkHLWGYJ4YcpPwg05J
lt8VDdihsSOSAE3magLlaDa2eeYvNifet6wmZA+KFCbgHhtOfItAYRpdAsyOSGH9q5Ak2bp7AmNC
GT0gYPRrDS/QnRCCF866qy2kfZYRYdwJDp34HA0x3tXjz400fqf9MD6ljn+GBY5sIiTrpt060IXv
FjPYB16NJznntSqWNDt5I/syk35wwzZYb3SMoIVc8jdw+Zq8V1VdDNlsCx3qg/SDfhUPKbbFER89
XwuyCa95cnpq0hnG+KYwYvxOatjDOTCOAQr+NvPpkTsYjQuNnGrc8K5gM7iSdvBZw7GNCtkSitnX
X6Xtkjemn1xEOwhvMIXXmJtLNz2mmXf2p/LNmcovCo43gxljDJd1lU7DYZjA81pUAvPEzEChg1SV
OM5F8GEb1hbuC8wbRLSGT7BxqfaJip9VWQNMzxAw1/rbKd1NjewMdFf8uRTjZzcMx272NppZhHJA
dS9JKJDnDEe35xxWFi8LM4t71tg/leM/yfan5Ugjj2JXgUbX2Yuty7dkDm5ohuaxVOrBSimCE6O8
Hz3+Y0yQf/D8kCYO6r6orT+L9gy+8Y3Je4t3J6nqEIO9jFLEfexXftDDw3xdqqdKAZKdIOixbVGP
muTIpNBqM0zNRi3mlWSW/cJWRRhmfIwnUrc8gOFmWnP6kDI2Q0e5tjNg5PShGJwAaxNDqzyWv3Bt
Pusbl9pkxYn1yyJDhsHj5Oh2ZwN8v4lJjqbCxkZ58KhVtZwHuGYTVFihYC2Rz4gWYIisPHExKvKZ
sXHa9SGLRKJH1hOwgSSwfsGWPSLeK3du7ctdM4Uz87Wg2LoSVXmCB6OIW+tducnFKodn7PLNa2XW
yUV3AboEQHuvg/bMIyQRBh+izh6Bj+xNYkz2rEGArSYmRGfPuxhVsG31nd1CEzZ7sTcnElg7PUzY
wMF89GO7SQ2OEMcqjdOo+324pHc2WridOfDmwC1nVeMfS/ZH2oWYknoWkRY6IG2L3iPu5Xwk9ux2
GxO5lZPQtSVro1qhYjgSfE3SFoKcfBzEh9R1tuXNFody8eunXvkv2MW9MJmeWUDaD2V9M4OTCYlB
NcThXTuPdlYTHmZl1vb/f01TMhUK44x7rliNqHxeUzsdTsnE05XVUhxdt6u4Hwtvn5ojn0GDukfM
ZD7agOp3E0Fjr0yxkggdfAx/yD87DEEcwSxWx3xtbQX4w0yRbMrg1RGpvAADQXk2cjmEYFg1sp4i
a7ajzevWV83VRr15ADuQHxGIM2uG80ysy3BPw29v/JYllpWhEJKi6h9YABebMjCqp6Xi5GjCVnIn
ZcxbF+dfw/mKDvKvyg3v2mt5LeFhIQdbgHVHE2yk8zDcwtt6y96lDgGGZMM9iZT0JpkJ8Szjmvvf
zV9Iw4mfgVay32R9I6nRtpooxZ000wQx3yQepqBHdxz2r0q7uO7rkzOqmSxdEiUUHC9pDOZvS5jD
EwoI7vL4BmipRb726+6ao3O8aw3CVpI6eZ6smAE8ce70hbcIBpPYdGdAt9DMDGIEOVOAAXdVmY4v
I7W5MsNTKGMgI8V4kRBFMDVhRzDn8WpCs0LNPf9YeQX24CZ/HUfbO7C9fAiHaUFFWeCdnAx/q0ZS
Op2mlRtiCX8S9r0nWchtY180ptZrMxVshTO3XDOjuvN5B/bDPJTrbtDUdakzb8Im9fYG/w3bjMwU
0QCojTFh5R4sN3QOZg/ZwBd6a9GQb6Bz++tUlKt0KV7COm3ANXoschchT4Nr/1QkVeAVcH8rkIA7
WzP/alH2RDq3uwfVvzODApIPdLrXXXbgESFp1i1ZX/pUoOBPkeW3qN0IJKND6xd7r/BER0k/jaca
YxNy8b7fYiIJ15mXqIvZHsNYkbYwRH7rVPdmH6TkubEjLGvZAqC5LX0S32SzQFox0H+WSjxsJGv8
ZKp69hHX5+yJs6R5Sm97Muydt6E4VlOy3+kMp+ZdDjbwbNxUMr7dw6Ubr9ja1BfyT4uzTYD8yslT
un2/emlqHBCF0a7Z66r1bHfMz1uIHbHWnAbguu6mDu+znLlf5Nz945Izt7IFfD4jelunjvET8Bch
T3NuU3kCiBJErXjDV6oJCRGyEM5VA0wgAC/r6vbiYON0D3HIrr9SgXHNehMNU9p5K4dyZm0m0/Jk
B8lDj3Hjs4VBfFu7bxuTGGH7VnigIyAX08o1M74KY04Lahor7n1JOXHvVOH7wtymbrz5zVStf2Ro
ymNk22DVJyLSTWhe7MkYVnJtozCyh7vMJzkRCBFmJhGyzOxcMnrneWMM+WXAEr+hUn2GodXvpOTq
5ecD8OZZjxA7GUepYIi3qH04klMmAm4Sbi0ruMVZZfkTYyO9T5mZRFkc/Ajb75/LzPhmael+T1yM
KMTC16FkOseSCfnwFL+B5roSoxX+mCd0etfMmeJHQ9YsXQ0cDVBRMlw2D1IkO7pKd2MVgbVz0/Y1
8W3Ky8l4SGUHNOjWMgYSYl1PKDU3ESUvCtPHBCpZRDuSHzLrpiVg6xe5iX8sxhm2dkwFXSaWvhii
vffgHbW9t5NgUnZAMJ5bBM0I/Jz0Prf9H6AY7cEPZpces+iuBJuNdAXOTi5uT8jRrLD3USXjDifH
Nz4RXRfsvYa0JJ5o5s2TL/ALN+RHtdRymb5ps8ympekFnZhVHdl9LmQGKju9p8mj/UIDoFJrPrRL
cMJJNx+VJl9OdEy0hDlfe8+69BiII8/wG2Ju3WLX27SbfTAv74NhvC8eGzA60gzr+DaFrPmaJMld
G1QTg7jMecknvJhMaSstYPOxLtlCeSiep/Cq8W6cOGLQBYcD0WZTH298fErbZpj8iz9ND7OsEJxi
MSS9QfILF8I753n74aDWWncppA5nZgI0DP1VTnm4HRbSFupOOie7VDQGydZCi3z23bqDWEShZjEN
JYui2A6uEx+rMLePaMgMITvOfpXtRgPeut04dHrVzqjMs1PWL7IZWUkMJMqks0jXvZmlp9o5OISV
3HeCAS/7LR3VXk8IoPpz5gYRgM5/GfVdhKRMsZXFPL/x6PrLAlUMEjazlm9jzJVilxvDkQXtLnc7
IxhCtWX6aiSqvgzWR4azUITLErHUvTM6/wnnpbs2zcJbjYYbdRiSsDKKl1Rm37XF8hK2icOXISJv
4tU0sVocq/aFKGYy4yviPkLD/QR/wkOR1HId9BJr04IKVUv/wZXzKtSjs8FBZx1Kx/p0Y1TyTY34
SoPwQqn6iWppiUyF9lnG/VfQayIeUg99lBtcskXP2Ps61km565IkrjL20JzWWgeH2CGOoRbuDZmg
oh6Ozrqcp+0g4n+kRU872oryHDM/QsDRGXsOkNVSm/WD7Y4ndnnnZCgW+lo9oCBlmD0u6s4P4vik
XWLMg5lNrv9AWORT7PzH3pntxpJkV/ZXhHq3lM/mDqgEdMxzBMkgGeSLg6PP8+xfr+W82erMVKMK
emmgAQkQUcxLMiZ3s2Pn7L12JBe56oRbfyDxN1ljSTkaDh0/zpbDPIvkms4mWRMTq6yW914XWos4
e1Hc8hX0S7cIh5JRs35UBwbSIAK2ZPARM+KCy6l97UDSpj2zmEekpEoz7MhpHLcmhRVoM2eOsfWu
yOGDjpi5agI/FdBoiOb1W9wF30Ip3kHQf7ZJVs/MSd2WkgoID/RFQDcEWIhNS6YREjBFnWAC+HUc
5cEbCZzUsFfoLsY0Oi32TA2xSRLg1eZ2zx3TrixJPRkV66jRn/oWNJnh3MKifwCsRt8yL7ZkGpHy
x+UHzaPcpDCe8AbYR6zXzSSrtPOcc8StGazHQQT12a8oEgimIn0usm7RmK8MUDQz2dvIksb6ZBeE
jrga2uriYCFEQY4HYFgM73VO/EWO8aCurmAFzqnOfC7PD6lpHwPXPzo653ld41iJJFiudNGGc7tl
LgmLlNxiuUFbRIBYTARkgnzFhQEYNVDQevvDCQadxLnoFVnKO01kbB+2fR56chcK7VL2+l3baCvG
2pcgdA9aOnFOs+qsV4hZG/6OoaOat3Pj2QO+4FtyWyeYfZR22RUJNR9bex9xnCRIAqWrNOecazZg
koZVPbSrLCeBSukI1+urVw2Jb9RGi+nPCzU74JBvNbpYHr2hcADIZqj6RmW4OyPlcK458cI0CfIr
texchSyNmLWXItTn3rB1PIXVYuBQ3KrhSRoCl9MgF4OWIGyOcUyManqva+onKoZ6blnj0QjRC+bR
PdPHS9eV/AXxAn/5CBypGkvv3ik3nOJ7rBnAJWT9mTZuv4oadDUk+5W1OSsRk87QHWP0Fa2+L0mP
Y2YCxor0h/axMshBJQa6XOhW9FBnIwGb05dRJcQBsimzpGzRmeKal7p9+vlS+QjqQgy5nLswFTXd
0u9o+rK4zwI1uRopcXKl2nR7KI/os6ZkCS3NsoVsE4xdIWg2V3QdATpiiaAPdXNFcpODLBLb9Lp1
rEsnYZQwjvoOMk5zjT9sbK9GlGv5JO6oTKzRwqkwB/tzFmbmHkOKemHr6jcupczMTLS3kvkGm2G+
7CXASDdS187gwtUSTLkhjYxHj6kNt3AaLDrynEVRhNsRzQHbIyMjFXIPLBe+RbZEkCQejJmKGqXv
mMFzvRbkkcCSjEoDqVHvLPTe7Tje8cUpdd6aiusFwoe+MwaPnCe1YYuxSD9OOu/OtuqrhFwyTyr9
uao78iGmL35H9pBI+xV38Mc4NO2uyvV2Z1RfJoXotjBw4Oo5bXpmIRa+ROnU8zEvnA0T42Gng5ci
DpwJrfCrnaUU1W5Ye6n6gJgxWAZuZdBCn3Bwxkwj4pnLU2RLHKxE4lkDBBN0oVsrbDYec7G5rkU0
pzOxZ24SLdxKFduoinZFGn0w0SqO1iiN+8GONw9DV5+wS+dXuLekTAr4OcUgg+llG3R4MAU4AcJ2
mRCyK9uWQ1T+mRZkH6G5nyHtze8bEG4zbvxrOpRyBRFulSlxhWx96Ki6mmLdG5i4PNQKvRIdIxx4
iwKvMUHO5sxM6fWaChlTtZy6ST05s0lPVPSH7wIB6Ajb5XosCCs95onvL2tRPkFaWxV1Mx4VGGZz
DT1xamjaA3oytXiiIPC3TUomskCsp7OVn0SGxBYozbFizGTWxo2nfsYrV5k5bcR4BbXUWNkmCBUZ
eJvAxV5odzttGB4y1nbf0O2lY4efFagjFomSnDAThFShjDu/DL9thkob3fsyO4a4tte9FSRQ83NA
7JhpfELl3UoUMEXJZiG86Fsp3HRWN4jDpvpBXiSEgwSsGXgD1KnAheaJgvo2qL3vrgmOeMtRmxAu
DR2LLUwhFWUcjrXv7Tiol7MG+FfZ0RwBXsqakGi3vpfqfNpC1rae5HOmJm5vH2v8+TO28hb3gREt
beTwcI0XsT0W5DCTjutX7XcwancQkyu2dBSfuZpmG9iySV8AzlA8e6OlFscFd4AuVF1RGd8BpVKX
GCMbiVwawQ7j0vAFfChFpGLiYKiVWxKXzhIKKPtEMRNhBEC6705pdZFpYlFJ1y+lFJxhclB+toHT
qqe3j6Yv3ndldCs4gZO6hrMoTvhiDmGLtp9DOgQg45h77h5ybL7ESQ10zKG+Ja59kYbMRhUpsZM7
sKloTTLfMq1Ovdcn8p1jgjqGy9kD4WJXc99U7ywbpVm6FojPDIpHPszqfD969D+k5WrrusvSiSsG
/JANLPSSezuArJDXGSnDktCZKbJBTYZr1XpUmq7XYHyHQJVETr6E4bSEVoJwdZhYw3kXrNVMvREW
v6AhXi/BYNL2QNTUqhW1/zDeLDvbCoGzhZPaOKNPy1wQDBYumXmZ5By1U91by0LrN9aAgEvpi34Z
5Wa9GOkRu1xdhl0cytoFsaDJY1fH6ElaTSH29FnUhkvoJZd6nztIBacgzCQtZrraUXt5dj4fEVvb
VvVSQsWLFI4DSqJHhxql9tgxiAZjhL+MkOACOX7ybiK7CQPUTy5MFr0oMbOR+DVP5Hs5lM46TzCW
40t6JMEQCS/8EouKRmsSb1kGPbNUplomzFBEeShORWIvfTQlSFQQVKviK11aNGPAA4f3bDsIlxmr
vHLuJvfOabtd6eWPZJ5v4MnfgqB8N6v6qQ3ZccWEJuiHzl8z+7JmmflmeCMutXK8AFt5ZCx3VvD5
Z3X3qHXNwVHrtVal6z4N33MCadvEUpe6bnDeCkl3503BCYlTHlELngsUdv63kaqIFIOdqU88jcL8
dlt/HzYjTYL2hokO+DxGpgKtVZljy8aFPitEezZ9S18LM6pgoUOsYylc6uipy6EwZn3AK6fNc5C4
+i6SrVLEmjyEIx3JjNuxM6aRRJbccwXB/vRPxMZyQVqlA5I0dedJYzx0jX9vuVhJ2obDpMvBeZ5G
WQ6hNGNUByeOVNOCcXWkonkFD7RTQkHvn+hv/I4kLiuw0T1TWWtZfwtk1BLfGcyUIXo3MZkN2MEb
TBOzIEoRKrpq8NomOA0i/7Wqp77wmMqVN+nVpDdgCfDTdm2Z7QNt3n0ZqnJuu0mL0K5CSRwDj0ES
56s42BQS4Ne96J45fjl05Ul/UmN3n1qYjJzKPnaBqiza3moXraAvhKQLqXWjLkvPPILJ471UIJQY
jnTXbeLNNQ2ji+hTk4DM4TtHOBs7vGFmMuDkd59QQ2D5j32mtaI7x9KSFEjl89DQuLO0Uc6GiJVL
QZktkEku9M766Fq6d1nVnfQ6wNSh5hvdt47QIswZHNozl9FRq9BdadUFV/eF0chMdiVQebXeWwm6
1L5L936jh3OvcIctcrtt1XA5y4SBm1N3256mZzgMyyIdYKhx58xiO/4ciuCkx8xYIfCemxpZOd0w
KmtiDUarhsSR2cy7mv4TNv4c9hmRxK1ObWDCZIFzt3WxYSrw0pfCiM+u7A+QsNEamR4dTMCY3EPZ
a1aGd6Fu2LR1+Df4LK+eHd+ZgkKgGMPZ2CXjVpPZU9bn7ow59BQv3n/l1r1qdZ8SOQHzP0qBCQzZ
AVFhGLDr2ihfZEggdrYfP0s1PPoMupFYI3mWFGwzt6iOLr5cTeMHVcshctPSVz3HMyIUdQDrOGiI
mL+FVkz+VojITcdsOTjd0uMQSqfq29BFcmwqd5HxNy3dYQqHutdHU9NGLizSgZoD89m8yrR7SIH0
RXL9Qs/k0uHn+jID9SNsq+2IsA1nvhrTg5/sGiSYjuN4s1G36ZUHyWBwP+3kIcERjAMFWWmsIFOo
4NR8KbSZCuqtvW2EqKtzNWGOne+ySEuZSAV7o/bMuTFY6qxQOHwlxK9gmGTyWNvmPSltnLNhKnhG
cw4HZzYW8t231HSypWkojald7JRPu9HHbVUhOwO7vjVlA7UJZ4RUtHxRVcpR0MScO1UIqQEQErMZ
dB+ctOY90s1F0jDK8obwOGi9NYvs4uRKTqNxEn2lofc0StTEXlGe/a6iORkRB2zT55GkTUbZR9AO
FUtn9oQC/hkKJiwsPbvRKk8RxE1yuvpQD/17nUTM0dORqTQmeIs246p0xAV2eb5GV5JvgrI8G2NG
uLWvxHu9aB5Qu7G95OAtDGcjJG4TBXDerM2mXptlcYVjx8b+d3BbAbxC8RaS4E7kujTdMdL03k6L
IrEty+wJwyj0gKimfx286mO79kbnhbSeap7UNFom62fdc67w2zsXI7WpqB9qoBxKpHSkenJt3BGy
sw17UNNCquOC0RxdY0uRs2XuETYtM/paHl0L+OrhXMG6hOXx3BLasUC9t9clQ2J6Tcx4Mo7m/SqJ
aLNTtIPBMS40nzXm3hbJw19pgLXBGsb7dlyn9BN5M2u2Rpkt4bTS7Axdjo40VSJzY7rtyu/DRytw
X6o6wlKDHV9w17mBkq+lT0HS53uiGK6m43+qfPTu1FkQqoL9qydBFLftUkPaKPXxOTBdLlKB5soY
n6rMPrX1eWREQ+e/uQwpk0Oz0Kkjsm6jCCaRbZgfp/+vWvyIgNTAyBQdu3UIJaaNIxZzw69nbYWC
Qq2ql1SWDxZAG78DySOmssKj25Kx9c6TVH3nxLkH8pPSFszGOe/renTxstSWdnIiHLMOwbW22gA8
j9lrNPXSmMcxCp+GkBcEvBlJcd9TyvBZekkOjZ0QVrE2DOp2S8X5MR5UVLwIX7pLrhDHSHN2L8Gd
l93Ax0DRs83145DHBWJs6Kddqn/1fnzHCbUBoFXs0im9t7NGKDV6toHj4e7K8qImVjiPIGctmszZ
W0FyAWBxqBLkOVIJlzS12chVHHLEejiPfqDOBcCvlULpMLcyHKeN+lzXXMxmTiQxobfPcN7Af/rr
kKPkdsiK7hKjJFXUUgIdVd8LC9yZk7jEMNcHipTJejM8aTQsFg2bBTSlZrxkwRDu4joHl1VfWj/+
JnT9XBKJs1SynjJCAeJtFPGi0QxuZslW29lcCB5ZM8BuPTLg1XCTOU26YqrFAkFrxDLix8Dlw65h
pxdOvbNMosAx2QL9pCyeKH66tGlTqYuGhMyNGJ6tGvei7xs7CA5PoUknqw+rK4aYy2hrH5XerT1Q
vknHjRKX9hfBEPOyGW5pYR6HETFP3Zj3Jk3deVW590j74CGNU1cCGRsn99VP5UbKwxN7BEhZQZNT
hiHZqsEzIHI0iWaH5gdJeCJTcQyAf5iDWW8Y+z7ZwIeAAThR+KahUNpmL9IN2arcdo/gQC6SoVoB
+KiYWDc3+jPNLlMDSgZtRGTXg7UwNRpfI3gsm3xRqgysglH9EcVkQA1xvjbtfp/bl27shnU/NaNh
8p0hGq8Gl/qbxjSTJsQxDAAviVkeokA+1ONcMYpubdQbRdU+dUg5v5KX/t9AOYmQ+sjyoQSnXf/7
/ye5jOY/hHbOs4TRbvW3f/lKa4bI28+//236hV/QTsP4zTRwXzAD0uV/8joN/TeKQSLGTKk7Ei87
QWS/4zqFqv6mW6aqgfJUiBhUHX7rd16ngOVpMOW0MMrbjsYGbv93iJ2aMcVw/Z8gNpC5FnBXVC8K
fQPd0a2/BL20iTJmlrD0GZYq/LWlIEIhfK7jcge1b5mPzgkCsj4rG6udR1pYzPIx2qtQbR2/vQyd
wcZUIwIbLep031/FCmq7Np5CmGmgj6a38vKcIdjw0TgcKgXOILxPiT6Lo+gMuGvjj92+lU1Fmwhu
refzJUZ1qRs+7eKRtnA63BWjsTcU+509gHzVhqob2lM7lxFPjMbwe6QAdgwMfjrvlWcPR4Uf8Tii
KUOOx+MDBsBjbUSMotD9/PzXXpPb6TfbYBU5gIMsg8f9+eda7DPH3ycphi+SO+gja4hv6wIVMGEh
K8ISw5kE0wcmUmLQ1RmrkUweEo+san3LSDB5r9PyVMni3LsVT4tRfN8PJ821tkhNT9MPjHFBucR/
tEmsmTIXeBRGxwtjjI5VTz3384I03fCwtZPaxN/tcavPA5NJCdKfz+mP/Pz1JG6/NIO8EayWc8tV
Ecm1pIpEA088NPIj2c2XHjG+xXybAa2FJ5hq0E3ElbzpeR1AWYF8jJAl9N+dMf9kFvxQ+MF7ZdFf
rCpCDhH11ctG9d8hGg7wueS2sruzWfdLo/ewIfEWW1oJK6igeIFNtSkR8y5wp98ToTgZlRUizRLy
i1w0Ld30KhuAEmFDq8mcnlTW9bccN8IMsM61CQlA83NJI6DBPufyoQivXTJ+w3bFZHJfqPZwFCG/
F+ds/XmCiUtHioFNtta7FaNjQQFPu4RrmQig95+HKDrv3JXKNZwuE6NuDrZCLYFGe3pI0QQrTaUd
b3Mpdz1jNzWyvmxHrhOrduaUg+8Db06B5zxP1pmj7xLQO8LzxpWcRoeT4zadrpNKYS7PlYFT03xm
0YdNzRub2OYJ4/27O12L0786NFs0r1YXuccv/frNkQsfwt0AJRclLm8YcW1Hz+PT4iYjZ7KEINdW
0bU1SLbiOFi3hmAoTk8KE/m7Vbti2TXd0bDtneGX3MrtdDlyLDLD+hZbI9cYQTw5iWjzlPjjtKlX
P3/45+02Sv077o5+MR6Q8WC7SLhJfp5XRMjSrBrQRRjnn2dLGmW1wLjI0E9d/fyIS7fXKINqWbvV
1Wz7+p8k/E1pi39enUzDJL9O0aQ1dc00/v0POGFpISwa0XQwMGORcRNrywmTz4lAp5/H/+9kP05r
IY9mQS22LRV4qP2XtVDVFNYgFWKnOnDndtw33j6OyDSrc8qszD6KVl6ni+YfPyyr+X99kX942Onf
//AiQUxUlRZyoG9tDs5d+B4AnMAfyTr3jx9I/XOq1+8vUOq6RmSiZil/fYFdQvFJ78ecaTorUete
IzPgxnavQyaxsJN6s4xH7n6H26AzjBOU+jkZEVfyArb/5KmQRPxfXjSUapKF0QcTDfwXUHSXo6xV
DZrwgetsMVVvjRA1TsuyPT0fFb/1LCzSg6p633G0baPJWGQ8T88ucYMNsURWzkXuVP1Tgrrkn71R
U/zoX6+7Pz67v1wJfRQKQOpcd5wyAUmIM5hYbtJpKytCc9uwwXnTLhbmw9rQ+uyfPb7+f3sC0rBN
LkRgwRDy/nxNOKPMdcUHBG1X1rYqK05BEbjIvhrYKafbFBVLMOfD/AxKhp6tc6gc+7MSEJX8kKVm
sJmqEm/wraf21UT4W+fOS6jWLFHhg2lpV7W2r9TgsMYGCLjoE5CzsWNHKhtJL16qMSiWTTQe8HHv
dXbKdNompl0+tHD1NPm588eTSBq0SCnLdNXx7JKi2aRWto8CCzAetO8AEe+MeWnjM+0iavTys6Wo
TmYjPOQWm7Ya1LU+v/6S5fwscUDYLtKcdWdicTXG2UjJh3AcUjNYRZFbcerifzTRW22Ur8H0Uula
UyaYMMX8gQOd+pYbp5+to8y/YpUovZiZYOBhzp42q6hvr6MZn2PDuhb9l+bqOcw2NgbEmcshyVZR
V28VA75xIk4ht4cCV8TR1KfBZGX92XpGGY2rYeTb6OctM/fA2j/8zCISk2vi52Gmi/inohIeNQtE
IzSmHIammkNOF64/vfWdaV8tJCikiXIlt5uapeVXeWOi6oIh1pWmOgt4vT97yc/aHkzChJTRHusT
Z29Qh79+iz3EKh5+fu4f36maOi2yf7kZuElZGm3pOKhR/7I+2S6R970paZBMlWBDn5N+Eq4Am+/w
Ik8EsWKOzYnvFHtr2eG77OQd+Ym3Ytq5prciGMcvtxLw0rlgpjchrZqLkQYPg26NmzaguCzBHCGe
494/o/i/oZKZt05Eg6UBnyMdsbTAAw5D8F6LaW2oeadrJSH8pIXcON2K/OpUeHaYjhWRb7IgWNFt
O3kRG2oW8AmnBuEYoZxNi16bxO/1SCuIuIW923JD1QXXlmn2rw78oAF8+vQj8fRuT3+5kbRojSq/
wAjd9mw/PxVjWbBXBu506VdchB5YrSSNb0nLpVx21EFZrNzT/t6zBAbzn4t7QPyd+/6NeRXJVVQ7
fLr2tOwJr3gVmbkq1WpelOX151oH8tjBDIbW4q/pNN//1CS9g2GmsO5jjfuEnDVenuNcB8W8KtNH
MlUZpc7VGScLkyBLzTz9PLzD5iXNkFdKFmkhm4PhTbuc3uCOmm5GDY/atFp0GWWbVd91PJMZAvZT
NPDRiu6DfKiJ2swnmJe8LU1nv1YcxH++yUOWlqTtryRf7n7+C5GReHvKtV2oAAFECW1ae59WHZKD
Kgw7/nvkeJ89YpdAEW/6eAts5yFNueH4GTFgiDNB21pDtU3RoAijc4BqapRM1nThU4wxzuIxyxYs
0Oj45xSnhxEzpvqpYhwNk4PZ32oMMRCcebqZpnCOp/rKVXEBbcJQvwjfjanGjKa1LTKmL5yvk650
+VD5jiEdXqAakFWNnqoxuEn5aW86RVQZxaFdtktPUb8sXfDJsF2TNnf9ubNRxh7KbPyqfcRoGlNb
zo3vqIlYqOLwqSz1h1L67zH0v5mV7ewiY8w2LUJJ90RP7K1TORD9vA8Qf9IhOv4UtC0IVjr0tH2s
sJ6Xqly5XBeA+Hh1P/f8/xzvsyaty+H+ywuy9I+ndU7F//rv//Yr23rxVr/9fpA/vSVff//b/yoT
+qR/yuTg538/3Fu/UblRnkqpsDgqDpXCr0AODvhopqR0TFUh0B2N5H8e8A3O9xSZumTfUA3NlBRH
v5/vdfs3W6dZMAVb22z8LMb/+3ldfq3J1V++/5e0SWjCpXX1979pf66ypD41EViZNV0xTJ6DNpUZ
fygtbY6Vje4TYBkV6gZMGLK7NHtSSLbNaz9adcyv53li+XeIWFPwSVhy7TXLKvB6G78frdVywQzx
zswqBCwkJXf00ppGCVcueLFFqdCyUxne5AQ/Hn++xBVcvaJEX+AiYP7D2/77y/vTy9HsPx8IeEEG
/yctWrbU6jYF0p9fkN/1BJHmTbgMMvMWZcnNykk2c+vGX5a3hhRh/I3Mfsn6yjHgFBs9sje+psS7
DCs0RrBzysFxJRpGf1WCa6X3+qXK8S8w2Iu89pOwWA77nGdFj2PGUllgEqxSvU9HukkEPGGH0AgN
FGg7Rq/Mm7+iiaTAy/cRWAhUpAZ57ZF3rDKnn8MgdxdUM6++Zu01tb5riNXZZF20YKCKuNNu9Tke
Febrgy/gxwbHLoMDV9dfZkmwcUUDWXcQital96m2wTMSNqA7pgMQbiwe7VpB97ezxv4u6KqLUeKF
HtPXwP8WVXJillFndsmpEltnVSTpPFfktqMJA17+yWQZgWi4Qf91Nks4ryO252lOq76SA6U0MTrU
8kPz6zst6G56Hmw5b3MaBh4YBnfVY5iEm8iqNm7cLhQv3Ke6ca9H2XdQmzu8AZtR0akME0bhiMBf
6Q3T0w4fDJWIE63U7pWsOaO8vdeVbitiWr6RP8+HcY39aD+Uw9HP+gP32ymn95sf8qg8ZzoZ6Ilo
VyqgSGmEq8I/Vmm3DlE015ECTHE82pV/JREs8rfsZWtH5HuCKc+9Hr0kNj4uvMvUgls7HnZOYFwt
xBYMJvKwuFNILpO+uXFyf5ElCMiJsdDGtwa+FEfCta4FR+Th9yy7z8UYn00Xt0KwBbu4j8IW3HuJ
cfjI6WBbwax2TEYDSpSfphejSbHNvJ1Vyx1O4HXmeptBiENuZ3d2ZR8Y6Bz7ssfelZcQqYqtrSQv
pQOBJ8dYH0KBxFmO1HyV4u0DtmPU+ofAHGya4wsD7YeGmqnMmDClw7YGuGS34tSo7R536DFHrhKK
aOHp7aYtFrY/Hntk1DNOD28eLlBZg64EuvPpUt/PMiValfldZAsE4voxGsXO1IJnC1eOXUXwDHr7
4KPEjD2u/8g9VLpz0SLxHrHTFYlPcq9804Len2k1AEESPokpc18K0rAB7CZJckzoDYlEbPIci4k+
kFEHgJ2FJE7EtqY8riN723vtBWmnkgxkoMs3smA5a9C7QAKMhaUq31Nbudadf7B7OuT2hHum/T9r
FWZuiUO3LHDusrY7wH59ULUn2BenOOTqLx/DDoVW7ywdo6GXFmwy2EuGLT/cGCFANhEttIWl9ycc
xU9eSRVg1vp3j9kcupw80i7pf11PtXmcfsSm1T9j1nnvIOosIwU1mHqvyebWpcZdCALWyTZFYr7C
Mt7YJdFp/vgGEOsNs99Dcywq7YqBmbESsIAMOHvpnMYmPY69vw0cDO9eeVCLyVKRFI9jRcdHD8ez
kjgb7MH7TqJf9oxlBcbZy1zEsUn3hTN7n4/doeiihndrQC+Ntr9p+6+WVR8Z8HvQNLd8CnteG031
aSv9hxf6U6uJvJhW9Jcy0xVU6Oa3aeUnX6l3ycDFgk8/womRMHI2JxnsrXE0hkwoXMLoTGjoV1Mo
l6q3WWy1a+zE5qILipuNBpIx8vsQQ9xtyg1BRJh+k1e0BlfCQp5Tt37wjXTpmoilBHIG7paBNSdA
CN/WGPeM4k7ttUumxXd0jK+ahmJA9aJNHGhoTSUNSfLPex+nYOLc+WLcTG+hmyev2vjKuJAIDTzN
rq9rm9yESmqnrIbBm1PXD7puHrSx3Rb6uNM9/yj66GSFyR0oqWWnn63SfiooQBEA3jwx3OcuaH5I
xHIcHipAZqIfN9MHYUbRAziJI2vAcyXu84r+neDFmeHZz3Nv4zLSDAQRBiq6Rq/sgRUNdGSNrezI
2i2Gs+vo68TRjkolrzGkJsXMLYg6LgVh+OxX4hz3/sGX4cazVnYW4DiJ+32VxEfPEHuIKMROMVYj
JBdP7r4vIX7hXKSD5+OcbNZ2tx2QO6YBegUAe6DPINsUazMj5cPDwFKnZ7MgN1PXTqkJMcBmnbTd
SUS/alqUwqFxI2P6ubWHd4syvkKNgvo7bxZ+eupLciTMgNSQIhN3MeCMMKK17R2ZV1z6zGB19p4a
wEDZKDZpCV8CObNGDoPsQ2Sv1yoIDuppGDBTtM2LyKw71Uz2rvsUtOMDxoyLrgaP5kq0wwNP7Vha
tTHXdUmWDkNDWAweuVqu/iRMFdmdsXRYuPIO1qjq3hii25Z8yw52l91c4W7DMMR2Ig9J204boqnH
j2XE2DuOjkpzjats46BNj8Bh9xJLatqACSW0AWfuneXVt8oqnuyQVa+SBivUgO201go0mwxQmf33
BSNEUowxh6p32H23nYMZjZRkwM999wzlGRQ+gLNO8NudWzx5+LEBBGtledLT6MUNgy/F8t+BFt0b
ASijBLgLpOs9lHRUnSxqUXMGLAVkK3k1Zf6M8PCQp/G30/pXzKBrX3/tfGXR6dFrn2HeMY1um0Xe
AVG1EhlruvlH8ojPrSHv29h4ymJ7P6rKDuX9tN976rDzouHDxURCKlK3l3o903mLBsGNxp+zs/Q9
8WFp5KakmlDqhd25jz7QaeRU/lIT48WfVENIKQBHNHej1jy2qfxyoNhiaEifMIBC2gaFPRwMVbvE
gX/vJNWDgQ2zBDnoG8XzV8ga1/568pjYcns13c6EVEEB8HaRQkuHfOeEv2KyQasBQ9FhPSbRGh3t
OjPVq9XgbR/D5AhYa99bzb1liBcRj4+lVrH3mJurrlSvAbWKIcw1UdGhDeZgOoHVwaWpKvK7gle0
6Mz9vXNKVvygK5skVV6bOCBhQmYTeID6IyPLwDUxpCqonS6KsLKzEewji0Alp0EUaxbuXaqaguXC
+gIttJTs/SfPtlIkHRxLrajd+U73IAomZGG5o8ort0nd3Q1qDt2tSkEEjoCMdGNHuARBHayvEQiK
OlXV7UDGTl2VGym8iyEcbaUY3ZOOAmbE0oIoIaq5AyldFTcIOTdb4TltP7u+MzaFTJEzQrjQM3Ub
KgEYBgHSQ/H7x2hS7YyVWJm97c1Ns8rmvpk/RN3wyHGHam/EKIihhxIyeiPgQFkPjo5aQYyrSEy6
O+dZDF659lT3o4uqAiU0u5AE3w82AQbD6CDgKEn0GGmHUNHRN8hw7PFx6DhXKXSbwFpmDRcwWHib
1SQ4od6ZFZr2VLqgvgCh0Yr3YXj0/r0xqtlSRHW7TkHKwlaDdB7TZQnMe6VLzo4Dz6v1PoK8OOQw
Vd1CiCNAkwhJ0/hNcXIdK2uXBfhEs5bnhf9zZiRkuur1cMMKavU0JcYCtiVmijedg8TSCWwwWzkJ
N0byZDtsFcyYpqtxSRRVBmMHRlmCajaog2rBCBX1X/pQ9TC/W01dlLlbziGHfgexckr86FuMfrbs
JhKeb8Ju7dN3yld9xUs/jEjTgXGCA6+1iAw87M6zVaD0A9Mq/NKwPZ5yAVVFhckyhsLdgAxhpWOa
wymMcW0I+x9ORRRWUHJJ7av6Xn8z/YF8ir5fKN2OQgPLmQguhpOTieuNAAOQkE2w5he0qMLDhyBZ
1aPSJcRTR/vuGs591uHQr5E3aoWVLCBjHixfqSA8YRYbaxmedWhilR/1O3/gkhJsZWcipslOofeD
VNJ+r4oaeVtTACqy8xIcKBnKsFXSZRsn6srw4ecCNTnqHT0Yk1OqA6ph2VgpWOlSy08R6+ncTUF5
W24EjgCd9FwpgN3Te/3OVBvbtptsa1thtok5pc18gKImaD8zC9QlqUAzQx27x86wqSKH8pJbgk6S
qXxWuX+sEXiB0ibUxrbDFiD5zk9eVY2U8FyG1lJT2jXwee7iZldwr9gu8vR17ObyFA9yKwy9mMFI
mIznBMkHso9oDJXKmrwrOSv+g70z240b6bL1CzUbZDAYJG+V85yaJd8QKsviPM98+v4o/zhtq+q4
cO4PCkik5KpyDmTEjr3X+tYI2Daf1ANBSVjZZ5xWWZ47i0OkY8VnGBJI/moURi6r+41lI3RtveDO
SF3ia8LkFped8TzKcV0W56xQ+qXycdkP03BCD0c1Vb+BDusOCUK/yDS+W9p0xxT+zq/RIYFvXSUW
7cWw7jCe9tiRM2oFAmMtBGjCK2Z18UhKVA9eITSf9dy9VeVUbYwwTBc6KdIPLuW419yNIPA3/kCq
TNMR/VCQP812x27QG+B/0JglRQa40iIpSquWPX1L7NXYbYf8joiYZ5HiNywlBNQGlIkTus1yMBy+
E3IsjWYtFF+Uo+MuQkgzW5blECjEreLWaYOtgPGDdptIPncOn28hICQloNGSayPP34Ky6LkUONRW
KEKTJJ8T3OfMQId1HBGp5wADbz6yyd3glNo4vmXtu1on88/N7i2+c9Mrrnjwvmmq+0tarybBR0fl
qwV7oWQu7qRrq0QrjJcaGkN/LHoNnRgExHHIsNbbtFkhlMEOThyTVdUFPUEocNaLJblWBrtGckak
dTWQncG+wVA81Ajt4gz5WkckFT392cEWMrgCwP8S+ScIUQ6V26RgrfKZ+Pm3AZ2YO+abCcY4nudn
rPz1tjj47CELzQCTn5Ta28hhopec4IcXVT4GExrDchhjgpYrzNqkBNMHha0ELkfqzImcygVnqy4R
sQk3XUNpnyVts7T4l1o8GgfL2rbt8KRGYn3i/Ib+KgYwjCFCAHcSlvMtqZqrdG6oTzdhSK5mkPS8
kD6Hn1RoqyzFrRmHbkR8d3KAPRIFmPelYTz4kD1cEKRZQKZgBOUZ9ZJ8ICQd3LtWG8uywK5jmLwq
wpPufa81H6q4fgZktIk44aRxeBpmG2VQwDBHivPaR+OdmdvvBpzpWss4CUK2WypupaPySOXWAsL1
AEptK6J03ClCtB7XP2RbPGs+MQ1q+mEG/ROU9ZDR8rck7d7xzn/0xVw1ybmTqzkfiTVrgXPKBYvC
KDQ08S2t+mzV+OXaK4dhIWT5XtvttQ7lTR0n8kwu21afS2SyAZgW6iF0LdBfvVm0HJiTfTfo5CrY
+XVwUxsUulh6PdE9lXWFz1KvnZoFJwjZ8KoJbGVa0s4qVfRkOhK4Y/hjQJQ++A0jB4qJdZ7y3rP+
I4pUTPyR/j0LqxxKb2suU0rsMapOoc+Nb7tjs/ZG+dEb+mvlxrcVSa03hM+x/Hiwf+bNVfcADZrG
MkFFt2hymlEdKWV2yNHAxnO1LqOeMQ8bdJDMQtP81HvZnnuFqaHkpBFUm1ZojPniaxtFdxowhZso
ReDbEVkwtn2wyAoYHc0Imt+V5qNPjh2gjaMB9GaWSC6I3SLF2yE+4jiQfsOAQZw0G9Iyg6DYwIfU
/SDpiStSJ0AjrMRAghqwdMsI7Zvc5s7xDRaosiHPWuN+AczTLx2jvJOutS8NC4BtQaUIdhaj6Ezl
IGTKHTKaGm7DoE/SQXRQE4rxgrxfo3mIHvV5hFnDqTNkKkmHrjNBIY7VJc7rnBN/3aPjn7NPKuw6
HOMq3a+XXS13KXAuwrdwk43xnRZPT53ABhsa8/JN1mAUdc++GN4lZvEhXHPH+jcJyxusOe19mAMl
O2O0t3mFClBh9xCDnCvv4FzkHgjh9EAneEDIeiMKWBAtkyNkNNYqJ5bSV2RNYay4FHZ/6yRYDzqv
XE7BGc0iHAYlbqUeDUuWyAcOpBtscu+xpwRHOlRt8SPUqP04BPgOZU/ejmlGm9juvhvfEt9mTJRo
cPPc1FzYdTqs6oxTdU9KekEIcjtPTSZYI8T7cJmQvtKT54K5h8zJamHCk9ACc3pIelJtapdyGm3k
bhqMduW07UfJC3NzRtte+J5aZoDmxfoL1Ph+7OMd++oPdP2PRF3xV+CaGVz7VIkQzfLwHDg4MBHK
Xw1At+sqZisNHP+RyfldY3mYFq2TQXjjsp2pG7mLpiJ+bBkGkmRz5Ni0tZ3kUM/jZdx0F4CfmIXi
v9yCa56UEUAbZAz2gXborfKJs8I2isW+7twzerq7oWZSbBkpWwHHGKhV9/k8nzKae2n+aNOZ7C8o
L9rPYyMIKmDpmBT0NF6xZYp9XpDApdMPrPxqhdeb3LQY3rJFauOQTt62mSjGUjvYRX2J23kAtU/2
y/5I1DRp1YY5wKstRlL3vFd2RI2IH3jYpZavCeGkrBbnqcZJToZDs+hmb6hOmRiNJgCPYK43qA4w
+gJ681MXwiRM34IaajHoUbXGpB+A/En3lGn5k2Xqu6HrCeMp4nYR3DVoWSv86zFZy5tghFmrhdbe
i8XOySzQtFgcOHTQEsOuu6R7c8RL7M6JCFc/CVC4iwrulE7lVPMGQxN8n625q2ws6NHkrrbpyQmY
UIuw4wczzqKmLet4G8xwfGs532JfhjecTat9nhHtQOnNQlbilFHGftBajEphMPvM07fGTa0VQWyk
tQh7U0ztD3/KAKx25jMKYr3x9q4qrhgnTkas0X7QAExWmIZjY0pWnCio5rV+H1nuSwUEnIoS3lRB
zN/Uk7bl57c+cXw4k+lFkRUHEcefkh9jyvrmD0QHtA0gKcx0DbjjjgxvyN7F1U7q7z6rwNId2pc6
06t1nHTvkyS6T28puR2b+yajHsfr+RcHNK7DwH/R3P6OwWpJlAAz/rDq3mXFdJB5TBX32h7ZKUOJ
FCdTVF7RNlogV4NiE+fwePt2Bin1UMY9hINdmcPszAYSn1gsiSss4d3F34hJh6g3OKDBSxR69XSV
DfaVoUCh508yYB3SDylkV+GidK6sircPRhQ7PLRJXsikCRK+0uahtJW+0AtpogVYNHWanjMz/JGE
RvJk25wrhBELzF0cKZl28+H/AA9ySYTI1+G7islDzM2xgQ1jPWvJUxZ39zALfnD8Mer8gJlhVwfG
A6mM37IyoVMj3osQ8jmoy/cYQG7N5bXM8292yvC2J/wQNwxA5yHDhjT7z4MBCx4x320c/LBr731o
Srlpxtlh6gzLpngvyWZe2GQ2gCNLbAg+KeDb5M4K3A2C0nWeGIdg0jbMSOgQDRuj8nDm6dibI8It
bjA30YBLLJ+KMWLmQTZCIGXIa4+OPQkr6x6otl+RMGCPF9DMLSiRJE3uiwbphw1HZ4UN78Mo3Vsv
k/taR5TotqQbE2i7CNuaKAhA98Bb0PYZ+cksmjmiIvNglYjTkDf7IQcmEp41kVwnskJSHZvzJBgf
Bdr3VLHLCy5flZgYTyWf4MaNkIoyE8xWYZOeDAtCXdana6Pje0odE24fjSZchAkCfQmQoalh3ncT
+UeZTgFnjkDCgEAo+ZEZGgjIriP8RHFotp9wgJDyy6GI9Y6TOqFYDqVYYTThs65xBZkt+ddjHTYb
VIdk4fH/9Ny7ccTEkEsbaHl9UI3xZslXZTcvTq4/D331qmLzY4z7b3EteN3OobQIqKVrg/8QXH3U
nYiLSvICkdiLAkhDwiMVRsEMamz15x7rdQ6IEGb9K8jgkByjqXM+5ZEkdthrLTjgKLhpBB3E1rB3
ugZ9fG52pt0uJW26rjBTxQYaBvjOzl9pGLX08BSo7wSeps7CxqRO7jCvK91wlyzsW+Qiq5Rpvs7d
CBV/QCololNmwBVj22Ry77SbNgjfss7+sEEGos5ETswdsMSOf6MrI95kSI5HgRjWrL1zOgNj6VqB
5IgWxkC2IFEE7Ps1wJS5IeoM73FgONySdrKq4+5djMHGStik9DBdBpCXctTU6zikgpHFWqVFCD48
g42uYYTu3B94jXUwjsFKj9195wCyKIw53dtaprhWsV6++ZLCgapxb8/7ve1+AGgBS6CR7+Jo9aGQ
dAGroegWnvkCBQDg021ak9eB+dBeonR/azFpLtWdunXLQOesBtGkpBirO424zrp/CIQ2btREMnMv
AzLnCaJfWj4GYuJ3uM/6qMcy3tZAFxzIH27OnpNmq7RCI+U02TqLICn6o34O3KzEQ8EoilxMMyNb
3WyhYKn+B4RxYF7DqDax292LnCx1lZKE569pFqw12pYLv0FjquP94FrEo4Nf40YZkYWaGO5q0yvA
NoG3CAv3EvkQe4t45g0PLFiboGGi009b5ZZbNYXRQoTwSJR1WxP3fPRCTrqOWb7iA9shIpIMkCc6
FMEwH327cu9kMxSpNZIDEuAPvY+irenM6O58z/VpOEzUuhJ8gAXITo12d+zi7HtdONAZZxaiFuoM
QojxEWRjuLQf01J1xKgZi7BG9tagJVddS+ZINhLzleQbpwOygYvcWBC8tUxG+QIFnN23KBBdYWun
lHgax4lRo0M8TXoK6xD/OmhKz5oWXXo/0UVYYHUh7S25VUNJueiwyIaAOv2IpjNDcGjME3SeyKWz
ZLEp9EJf5vqDCOyngTXWi4InACTgqRr6j65wj7UnD/6AB4sdfEcowKVncLuogtBd5RqpNtGFz0Ff
5I6JhZuvspNJuu44jRIh8TQEdnZTFxF84xqnP7R08obd5hTUGPCrKTtOlJc0lohuIMCN1Dsnvcap
pg5qjG8Nelxr3n+3l91YbJF0bfB4IjOIA39ZW8JZc7oPlyEWPJwKrVpSYd1FhDy9lr1AgOaNJ0dw
bMrdM9q4Eb89JFnS1De6SylPAV+uGOAgQKrBkOU5+vMYBcgaQWnGJFtZG63UbjBJ8i0VkXnbs7yr
C+vLtHEaTBShbry5ppVseP8omPBA40UEF8pFunWk9xHYdEmstMDgTZUbMpRM0IhF1WhspUXKqW68
V2X1KDQVLtOcxBGEbUutJdZKOPgcpySFsN2dUZB428BYe4HbXRqn1Hk/E5iHIfo+6CgoKV4XRac+
Upeio22Rccr6jNZmSWyfToZWRvWfmSTdTXLck+L5WmW2t9JsMj6M4N1TzbbH8ngvxCPZsfdBHt9h
1FqOIDp2TVCvnF6GG6c26RGGt1HdvFitHz2TInsgGKVfxd1s9A40mjiqvYaygNM3aJRM3HTsyyMx
ls5dFRKk4efXGuwwvDdc3IWFGZVqbU1xVBzwZm9o2tO18FNgLX67kYX24nEChgRb4PfvIKtn4AvM
RvTHTtfuax0uljFNOAD6XaW8Ry1ElO9Pnn1mZGsC3mglbLzaJr+PTCnJfP3Qzptgb/opjG7YF8Jj
fgKCfKVc2Cm1OZHwrVEwmPZHR1//FKTi4CJuOwonczCwPdGrTe7jQdsGESiJrvaHBWEr3/iG421H
yI5pfRS6zmjSb8Oj6cxevTgbN4bO1x+YnFtUmh9SbsygL9tjAUjdI9l30C1353vYzIwyNA6DcaBg
IPJSd6qD31dEx08WLZUuuJY5h21z0B5Mp7X2sQSflIL9CQZlr7sKGosFu3xAYkd9lsv0YNvVyY9U
eTOIUwEOCSmgto2Do0m0RsDQrqSBMor6XrnI6oB7XUwGkgW1JLwd6OuAiEpBwjscGjo/QzPeOUmz
A/y2lXKR99WWAPazE4e3ENUvjhO+9L6z8FuSN+Pv2H6W6OeueCqRA9TDB6z9J4JS1iq3TzFyYDV7
2itMljc9Gvu6G1BE4MFVaY8dCWdcY8foIokviy9IW79lxvQiwvQZp+Ur1wKTjYcg1qiYqCQLBpyD
+w5F7CPqjGtJjOL4mPk04/zRY/9utaOt11tSDKcdwOdTrSXk42XvnW+ukipiCuJ6j30WbdEvMv6N
Q5Qf6S3owb/g0oLB1/WAbIzsXWf4Mxciw8REc2Br5vO5SFcQkJVrV3hR7TqJrLscgt0R4a6z/K8p
S7S4wlkILpLN3Gxf5VAsXNg1gpzfNKGTNKTpkyHb+9pRb7NGFEj4jdb1dNmt1/+KdCyeLvlqq0El
z3GogTh1kpvIam7tKpLLQifUCgJgjFVqSTUO5sOJViJwnmPloUFfJID3GIUw7PRi2MRjB9QrJWbI
5/hP0nh149veX1pEnBINyI+Mis0v5u5tH+yNMbRXsXI3odxWrdUuSiJRHDu9zevyNfL8l/8a22pA
St6lK9Mf0B4oa68ldE4M7AycybXoShxlOhIa1FoqWEbmDDisu9VkV3f4g/pFZh6ZDO19LS4WGudw
0ohDMmB7X82ZtgWukgjVcX9Ar+VxWlYkZudgYzTHmakSIQW+7K+po9axE3XL/y+2LJBNkir3z2JL
oRu/6P7+Jre8BmESFkWY/fjNUPn5X/0UXRoC1aXuuFJnn7YMY7YF/RRdItX7b6T+pq4kbS/U7/gm
/uOqFPqsrESKaRkSsSaGx/8jupT/LU3dNV1l49C0sXHL/yfR5ReNouOauIj4R5q8FMM2v3g3kqGr
rb4sB6Kaqvbg3xWM9kKAB8469LzmXRkW7RRyCFBjRWu3qjPJheZ/z6QltqVrRXe57Y2LWoj0XLZ6
fvarWtAvYwnpCSnRJv01bbp07coGZ4JRHbqg4eAFuHEtC9Nd//LZ/4Pm0pytLv+r/rd5N3zC0kZC
yiOS1fnd/iIhjQFneioM+6OwSBWX4eA9+jWCFeJQxHsIf11OhX+EnoSGYGZlEcyxMHt0bRlCTDJj
UohH7OX3bdp/VBhGT1HYJ9tmGFD84e06xdL1T74jbpMRoF6g9+qF4XtuiOJ5qHT7MI0AX4jUUC8k
bN1YjptemsBsgNSkPTnF8d6uxOuf37OB9/bv79mWmNWhC+q25Hr99T37kcycigXkCAsgOkSJtqWh
7D34Eh56mtavuTbRPGPJO4l8Ko7NEOztQqhNKWIm+K7zNnZMBjwrOQX6vA6K4TDxrk+mAQP6z69V
/G7g5fuRtHhmu7Dk4sZNNUuAf/l+rIljcZLbyVFTdxV24keiSxDEdx1S1YyQXlJ6yQBvcXvq3028
+Nc6ntwHS4L25DINj34bo1UK0JATqjpdogibBCmCxBHMP34+OHXqAoXiOs1aLTxlnFM3uOpRq4Jn
oAb5+PNbMn83xP18SwrTE58/n74x36m/vqXRDWvIWk1+lBBIn3WuIQjQTJUMAii3ucqIy6VIpq5x
E+KkdKKjA4t8RR6MSPzn2eePQjz7KJx7uRBpmV0zAylhI1W2BO8bEX1Su8UenDCI9CFB8tzl1T00
r/iqerxAPsfpHgUiHfF+Hr2VecAJK+l2mTl37AhqR3C4/fNbF/OV9dvdJjGF2xZ3moVX2/xqx9bN
keYeHNQjo6U4jKwlMb3lq5ggjqZ5co6o+q+DVxTbynVPHi1p5GaWcWF6B1J84DgM9DFf+BbNRT/w
rTUpB+kpt5txqwWFu+/TcNqXtFP/5XWbv3uE5q/MFPOjLqVjWo78YpjjPU5KKLQM9NELvOSivuDX
9ZZ1BAe+Lqv6MvkzdYKo3jUkaXlOmhJgS6bdDjpdR2tcVFIF9w5zsIUnbJglZhvcM9oqdpDbPbI3
bf9BEKp5HJsC146FmqVJE2g1PawxzgfpRGZUCABas5ETITvwAg2stFCIaOuodv5lWZTzIv77F2Va
SkoKVpYHFz/l79doyocYTEC0j56ldtNUCS6xKHgrRnrzmj6cTV8rVtjxblyK7vBGxOhBExDgPVwM
tx7TH0mu32UWINyRqKc+NdqNqUXBg4mTZj/Ek3EzwmmbmMKbTJyTzOxPhgMV2yv94jSlBRKdoH4s
nGrc6A3hOANpxMtUE/kReQc53WPwDG7j4NOSPlq+5i85AvXXKbWLm04KJJh0s1Aiq1e7M9XPiuan
PeL681P4Vaf/9/WTKwCmDTwB1iaWpi97RltzXguwChzcRu6saB4pl7I81gGpgub8I9z+aEdDJ122
MXjnwchaolRtSIX8VwwzkzvCvTBMN3VCrqlITp3tAPb7fOrBfP7zXWf87ra0XUMwu9elrmbnBa6N
L69X9ZTOOCZxLs16GVOFq5FT0gpgtzp2Y5LuGOnYN5rZl0/KpbGkZLr580sQ81/xy/X0+RJcF1cI
n5uhDP2LU6MgGrNrwiDewzAzltEAMPp/HyRVMAKcRrobhcZ6Uxe6On4+lEGCE9t+1JXT38XtOGwl
4hHgm1G/7l2ILnlHpNwC6+CZfInyrEIbRYrgpkRZ59u4H7hVxRqnqf4vS8IX2+Dnh8otYnJuVVKY
ljVvXL9sTGXlJ+AC3HiP/G0ElwgyoParbick7cMhTzJ0l/KNg4/AQgpPtssnefl8cPqx/pev2PqH
z9eiZoS1odt0Lb9ekjRnyLGYhng/WnOoSTdmz5pQiJm04E2GlYY/wTD2+Sz1ox/dsCPI/DZEf0XU
WVTc+vOzUHOikz4xfms8EV+imj3JsUf9NWeSyHhl/KG5Gof53n0xBoKMw6Bsd/pYqpVXpu7l86Gr
fB9M6QggtSCuvFaDtikTkZOrUxoAFIAxGXaVn0v3Q8cneC3Dx5wOx5WQ8OlW13rrUs786M7Xb5v5
QZEP7HEjQXvvu4Xlus4DKjYbqVZKy6FgYiCG0ehXGGdcNks3PcYpuaRJnEzHP1/C//SFK106FOq2
wKHz1WyUta2l54UZ7SECFEu/QEyL4Kt4HpGHxz5JHkQXwLAngsQb8LFoOiI2X/T1pai8x395Lf9w
RyvDMDEICcEF+Plaf7n46NTaZWgXwMiHqL1FPn9XszN98201YPKL6BONFtEmHAh3boTitsmKZv/n
1yC+bBGuwQGEPZFFRQf9wt74+w1gOUrQkx8ZDJiZekAFBwMazO0mFd43b47hYDS+stGUHoA2QJrz
w3BDEIx56yYDmOLIGFd2m5i3jHjjfVWR94OINFSH+cBLoCz0588HCBkHEToQ4BrK7z+/h7/dNbwF
3gHkAyFMdGFfKjF7YhKlG5HcOSZ54zTZ0Pcgdr5IrR2PrFn/Rigwv9Q/fGYC8ILBudplxeAq+vKZ
9XVadUYqdjTkXz7rBoeOuBzNXStz/wCnxPz5EBeOA9O1otlGg9c8GLV+MW1h7UPdGa59U6+gpbfA
bTv7gOG3OJSkyALDuSc7074xtBKax2Sm6zHDDlTrI1Ow3oHSOz/TOi3Zh521+fwps4P2p7/y/75B
/v1eobwzlK2bFsg8zqNzPfXL9enX9VhhBbV3JYCNK4IzDBSuffHRs96OOiJWQfCLO+TL0YjqW76C
+rabQufstAVXBm6zhYybnz9idrnxDaKMaCnfkGfhfMz88HKY8OxOoEjsUezoiqarQYzaa6tbl4HI
9dhiWCnjLPyB9obTaWQGj4wmNr4dbPSMnO6eWGuiJcPqOI7mtMRyPv4VX2IrC7Z2F1T7opN3fiCr
7xlP2Ck3qJWDdWODjKhnLbTfxcZuEHPRF5U2bP3C2PlFYR1UYLsbYRFdYxWwscohr3elmKplnZY0
pwpvJzFNUNfaweXzGadS2s6Wy5BUZhHyD+ONd2Yvhjbxrr7svasz6aQgRbhpxkI9GaIyN4Qc6esY
Ns6rFqSbKlX9Y8UB9uCxiS5IAxOvHCnSGwPbwCVyzOqatbipk4kQE1p9y7ob1Spty2rdD1P1KDvL
XSsKb6SVafUYh5CL2owl/vNPRzJ5dn6H4JbEdhZcw8FZOCbhXteIVLWmRjyGoQvwdP4x1xXfnaw5
RhndA9c7aHXLxjjo5d0D0aftvxwQ//FS45ZCAkFpgYP/yzJkt6oJCYeEXs+MfK3p0QNHGepKi6TA
vAnU0SsGY+bzH3QJ1ijFT9LQbjs1efQv/s3PU8BvRQ47L0WW6TikAHFa/XLVlwl6l9KxnZ3PYG3t
dFZwpi8dnN28C84EiCOHNPFLaGlkrS2qy+eAlginX4h+jsGIyMCh0zRRfISBKZb0KoY3ny5n79BG
mOr4xhKtXHdWUiLy9o3XoOLbcCtVnm2gdXfllD5VjpMuE+ieh1IjvDfNmmJv+7H9FLblkliLiHCf
ThGKHDl7NT9Uo7J/PiNlN91WeWNeI5KHdnCYkqWci1mrbf7tVP/lUD8vg3z8NtsX5dO8g/y+PCR2
FMNSImP+P99ZnW3d1gE72+p4cDtU6k06vv15rf+HvxNoAaQHCUuLCN8v1wmLrjOhVwj3jAnbK/Uw
zG4VVYiL2rvSz5hQAP5++vPfSaHNO/ntkrCRhVB0OxyiqM/0LwdHohEbBG9jcxB1lTDQQ5cljRQr
S27VF9T09aXTaDLFhuz3ORrqPDIfeq2vt/6QkV0JlO8phGsUl2P1gMOTlneSPKDvRiVUTU+9/ZwE
RX76fAAenp/w2QwMkKbDl98z5AEcjujp0HpiHdNevCCL2ErCtg3Sx7lLS7spNiIuc1iWo7PyR4Yy
U1LN0qZVU+TmSZbuhpy/9uSOwZqZF04miEhX0ydOXnbOvaH5b7rypqsmshg8lrtpp1y/LwB43yea
jsSQRgc+k3YN8dk/2RW2GdVAXGOzXdSycFf6NJor10r8Pe2Na8qqd/h8cIGSN71pvTmcmKhYa/cl
81S+0WSOjlICC/V7pd2hdXAwB3TTRaTEvqme+Oe4rsK/Bktf2ra5cwL3yc+ZRlap5d0mpGwdwSbs
/EQYd3Ht4bL9sKThcV2MO1UZ1W0LneJol+po9km9M9UsCG0r4+piGbxx4z78hlUQ3p22zgOdOXfG
x5X0wr5ymU11IzZ0BMnnAUZ2nPKQRkHQL8ZRgxac9WdSBAnxzvamTihWh7XuNQ7jY8X7+dGY8jJY
dnj48+Wo/lay2XMTgxMg2zLkHfvLqb72GzDIidYdzEi9CqtyLxMRkvseSLzFYcqprbWyNON+ov11
X0zgzstmyA+fv2sqI9y2VSoXjFyN+94wt30Pi67vXH852Gn/8xTQoWH8eRSgHt7UaaMf8Yzj+tbR
4Kuev8UwWvUOCnthRgDGwD0Pl5ar6Tj2NoMmFukHWqLpcYbihF0aLtTQ6lcvjojMiWu1VsQePIJy
evXYEuiZVXJNaMW3zkUDZ/boYqecvPu6JDLDrqujPSB9yZ0RU2uTiV0dK2vhULSsjCSdMN2p4hhm
6LtuyvkpXmdWBFtXq88f+3mg8ufvwJxryi8rgguN0OR/Qg+Q7eL3tW+qc2XnbtISnMLd30ckChpd
dPpcEJweU1jEuRV7Nv56UgKmg2M1MSNO02bbAtVqY8byKsTgjm0le3zpZzqv0Ysnsm4Z2nPd1IHv
AIN3Z/iBcRfiQB9k4byG3ezUtBPSfph+r5rSX9cDor4g0++HKive6L7nGM3MkVIhDFdSMJb3bQDH
spr0iwYR/N9O0BxMv3wWgmuQzi5dXQvgo/3ZdvulTJRhGkl88nJvJDB4pd+1xFgW9asHF4sIwZzV
ytHdJ9sijXD+fZb02XasumCda3b1GmcDEkc6KqVNCpibZNUho8Oy1JqpZC5qrHTVjc9ZGqOow5y3
mSIlXgft7fPPBa5gnFaFtiP0RX+QsXHtvaB6q7RugDxL0lXXgMJJq3PCRXZWXZStO+EzEC4HRILz
H4SDyWGVJEyxhNzjLz//hOnGe98aYs+Xd1H0zU9tOXh3VueUnJTyWdpcaHefv+tK8YLDrT7CjfTu
whZUrOYyzUVdprJFPsFohIisD4l1GJzSeHA9BInOPFv9/LH3NH3Td+Rgfv6Y+Z1/RCNO8IJy4YkN
Zbd2Cl2SSCjLFY7N5PbzgaaTtnIDBMyfP1qundxOJvZZxG/5wslktvZ9mgCj1KI7MxUEHLXOndPX
4lwAZLxp2sH4S8T61cqFcWua2YqlM7p1XLgIYyrEzeePP3+XJsa+j8o3raAvY5WEJxuSVmZpR8GW
dmF+CZXjLCOfAyQxKsgHG3wWMoy1VTGPhgwQNWtj1rZ9/jik4pwjGXv02RqlVvxgygIJcKLNiGZe
1xYhDeC9J62XUqTiiSSVapVX1TdPb8cDMQzBZZp9DU5Y6iuPkyuukJJdxI3zw+dDSwzBquu0b6KC
HFzCgL+QKujs+lLGm5IR7TmT7QG+oCJrJ0pBNfYe/sD5WdYmONTE6Dwb7SLrJU1cp5P38BOMV8hj
KdKnjNRDBA0bsmX6U66K4aSqIuSoUBREcXXeWdMs7/z5TGmjOPtgmvW2XU999m3gWIk6mAy/aX42
5P5/nn3+zocCdDOgNSMdA3Vo1jyaNdnQup2Ii5P4yHai0MXk32OOCHwPy0Q7czZj5N0FfuYkcl45
qfjSHHGFdslaNHdlWDOIQni7QO6Tfu8VZqAWSwW4/nT/eWhTQxEcSPBABCMrcjeT77ifjC3+SGtl
5v14ci0ENmYY5o8tq6hXlf38fb30KvnOiAFNOAnkq8mHRu90saRRjJwkYO6w+Ayf+9x/g4g5jWa7
l8D3uSqrJiWVFaMtTgHgaDNMD6/HfVC71srLVHMKy1jf0X0yt20ivW3ajvFS1xokpWGcQ0oWBLqN
SYRsxYuLU885Z6lh5LgbP5/JAsOl8MN9YqfembK848rH36Km2t4buj8enflZ3MYLcNvDsUDxu9VK
mlG9Q/KtVXgHQ+CYzGWRrCsOhIfAJlcqxdxVYqjdtzXBuIDlYWU0yGs9aUPcRK7V5eH0yJIRnsOk
JtJby6sXMfHhEDkLhNnqsBOEib1oNbuHp4JWPymH4J52uoXKId1TmAVEfvErOu+QxZscn4yNr8dO
jXJjNiUWTCy6D43VozDOwNXPoNURQMYGVwFdqi6wyLI2vHOP/WszDwX29A7cPew6SPdEIIOd8V3o
t42BCNQlnYFpqWYusgjBILUDY+zymrS+/PngFRP9OPLNBqfVzhZSeR+FBuwXGs+tcuLnMB2e7DwY
qXOmVVeo7k0mSb+ws364hg7X8v8Qdh5bkmLLtv0ixgA2sutaq/BQ2WGkRGs26uvfhKxz8rxs3OpQ
CI+qqHB3sG221lwGZBpQkcZw89yhJNaItJE0HG6a891y/TWJGf3OH4v2PfDS757SyyuRcEzNshJ5
Edqdu9kN5PkaubOGcaffSXXR7naP/IwVv79IR0s7NcCljlmYH7tkACCUaCge8+ERd+hY1DChzYfg
7xGamXnig7KxaZ3DSK7vaL+6dZTpBh5D21japt/RQnDqu4g3caYXpz7BL1sMw6VwsuEy7zXCYc9H
re2DifWDrHyKJgaf3lvVmnzo8lmJ0SeoGEHkfLVOKm1ldTzoyhaJfa2L1y5pncd0NE9BkbOETF57
ubV7N1sy5i2/kbu1FyR4vg+RWm1pwbxpkCA0DzbSYLOaE4GqvwZ6+Qh79Rbwdz8Ehph4Nr51UJQW
A7geROm6AwW4VFWP5D9y6bAO6c3SFW29NvpSP3vNMMK8S+ngTYe2rvR8z/pXLO0YCq0irM7gOBDR
qClwzfmkAi/plHtv0Vgp29xRxCmY9qJU/2dvPufHjaRQY/YITKx8y0SMy6QpIUFMh61wfuVMwC6p
KjHyoyxKyLMbFnWFapAOJXJLoSevONHINtS963xUmvYvuigZ4s7WwnZAel9Ao4eMFFvHVJCFx6It
SqLOxvLM3ceTq1LnY62HyHM1u1i3YXivRjO60xSxDypaYARhtsc9WH9t0kz/BvngFYKmNu8YSf10
4v5hcC/HM4d23ta9gTTD8GuUxsEtTFCezXs9YTkh/eq41fH8CyO95rpiY1NBBLwM6LtglYuyKz12
fenBBV0JwnCLlTUkHyYDktWg9uY+iNv0OG8k7/d6iGKsI3RKM/fgJrZ/pNL3j0PMh9xKT0Zj2P4y
7Pv2kOksOaI+fdbYj5+sw9GjG8E6EMBt7JjcapU4qL1OB+vDy4dFFZjJF2yB3iaxC22rFmN20Sro
IRjZllZly/386WRSpy8bJ6JATcyXbKRFEQhSYUbF3AvXcwhRz3+ZUd7sjDzxXxtXCzaZzhyaVDj3
5HfJBzRwnn5x6V18FbGFBUJ1Mx9C97e3BBbEm0be8F/r727UyqOHkH+pi7p96wi4LkP9s6sD9VdS
rrW25/6GrubheU55G2OPRWOtouWLvLo5ZywgzvNeKZDm9aj2N6GrN+d8wKAEr8riyWmoV2nvqnh4
y5GZ3pymL5+tqNeFjcMma9T8WKkl40pxG4bSO7oW2dXGKG5++tUCmPDO6tHc65IorM7phw/NBXdR
gSJHxW/gWwy0k+eQmxxWqruh64EKRvffWUZ7B+bEv6quD3alaapnhETq7+pgLgwY3m3RJbnnXoXI
EtEievF7TWEiTnJgLDt7F7R1uW1lHR0clCMXv1aryT+j32wYEfh0zFUiqOepYZuHE1nGgbw1jBxC
qR88QnhShbxj+NfbmxjPhYXLKLFscl797PtQJdlX0VF/qM6AUaxR1X1J3JTqYyEepo3WuO0pNdIN
0asMGp30qYWKu7V1rQL4kXcvaU1N29Tj8N0JogPZZ37UDJdw2gR1Nmy6fNCWQ0eASiAL92K4w1dP
BQ7mdfgNeK8PzK2aS8EjMCDvbNmwPrlribEcyzhMrhhs77TXj3iU69u8McGc3GwHV4Re1+X+zzkI
KsFOG0kMmc/hLhrdBQDzVeoNyWY0SG0a7T57JHWlIglvVhL576OeNkz/va05lkjt9FHBeUYUDK5A
RAvzT1QV7jcR5kvLNp2l65A+l0QVT3q7/qqPgL8si7ygJBv6k6abtBgIQ2+8rH1pJk0zQZbuXpq2
fFESmR60Gn974x4DpXUP1KPuwYn0BnsOhmH4qwcr8TwgcA1CqVYfVnlobjpF5CuPxcSb0pExl7Tj
V68sYLNCdzyVLuPoVq/Q3XsDASUJwfN6UOx45ym58wEni5H1i7EV2rFsa1Eu1NJ4rR2/2qsetXZF
ONuOhCPtqvv6cBxL1ox2qxxGC/oT6YyYDRFMHjtMvmifox+GmboLrRuBeCADPbbI/DeGlM1rGeZ4
p+rkJ0KdFR/S9JSgO9+iGhsjhMAl61SfRK9NOx3yv7yQRZ9++Ih394Whz4CX4gt26Y3fIZPGoNxW
Y3fLLG4+jjdu7Tj33h0DMJ6vR7usjdUjqX3qiZ5waWmlshFF4Z0musjJ60dSlRHFB9O3Mp40XuFg
vIXNyJdSzY6dVXqPJpDJln8L3gHfMx7mYOnbNCjUZUd9covKBmpxrD+SNNsIKyreci+3rl46vNii
yHEDIGhX3V/BNA00ppDkoki0jV3zxYqmc2XXqyvEbca60LPgEIV46DtAnc8qU+xbYHebBqHgIiz7
9kSqwHjKFFTOngL6zOMesKF/Fy+kiX9XUfBHJw1wrMwrHeBz+fQJzwNItGwa0X6ohdKenNwcQJ2X
7V7JkxvPU+eVfrSx7RSTr0Ury2VkDfxy5QBOXuTYuwNUowshWOUOlc+HXgkuv2fvZgS/NHfN6ghp
Wb5AtgeIH9O3mNrWehUnW9sY4TNMNsQQJTh+qCb7iuVikxeheVJjNViPERGzxL3ZSz9xXIZDYmH5
hnkYoibLfu8WDlUKFgcSQ3T51ScS/pzZU8igTOK31B7Lowpf4veh9JDPmDBiccZwNSjzJWUuTba+
LEFuF93JAJS27g1neCPS+0NDzPKTKPm1pgzJVySKP41mwF81lE9iRM1lYiflM9cGcqe6ElpSqT/9
OOifNUbALnVBtrEhwBl33OheDTl6tyLJMe4CGZAGo4BKJPV6rOzo2Jrgq6RO1kwBf2fVOI75FoxE
qBNcXP3gzr5EllMdjXwA1NGZ6uX3xrN3g2iyo2pOGiQcoWatNEegZM0x73PIBtPh701GFosfhd+B
DGTLWpIgjNysffFI/zsSSZksauY0rD6ke9Y86FDz1TTWyMQdfHNVdXl1ZWb1Ucg2WdqV337LW7Hz
lWx4N4Mk2IZ6YOzQPrZX1pfQMtPGvkxZuZd5z/ZVIAs5FjWLtowzYeWI8ou1MODtMvwz1vH8wNic
h5cZr2LoGifc018SBXSUkXbao7T6H3rjtEdfGuojFaCsbLe/ky75HDF34jJ5jbzCpQwveYo5eN/x
4saffa2Ilago+IeG9NeSGw+mnEbfOSEqgyDW/dvkGTfD+Gfeq/pbg9B0JRKL5FxHijfXqonzdsrm
NF9FDrN19d0wVBYGCyvdDpWJFV9tfPL9EnttjI17ihCLbrUasTiMnx5yMugQ6BCXNgU3N58Sul6S
dTUQ3xDTRsl9TR6NIActmVn9qpzUjGPngyzqlX41Du1wJWPsMC8kk2T0jr83gSdIv4Vl4S9Gd8qG
rKu3EHDPi6H3PTUGtAC3JfY6jrri2BrpwUkb/aua5sQqknOO+B9XdWl3OOWHJtvrju2jLRsgiVgq
JjPcvSzUkDUIG5jfdCRy18I3QDTtUplMatxZyRFzJrFSY90TVQWqNhL0DCFpYZh5tza6hMhkCwK7
GQVr1k3JCc5KTVSE/iIYffXW2F2omfrfe/OhUe57r7GBXHrdBQrFstT88pq5ar7LVViH7TAqd9Ya
yj1D3bMyEFZs/pzLZfcjc4E4zqfkJLQz7H2jJNt+UMrTvNyP2iRaKWKUa+Su6oG/GNqwUgQvJpCE
JUNgsSJgo94yMpvsDJAe9FLcMxWZllaUw66VMnwqevQNw5r3rfFZpXo138MM53uVpS4owFasLCc8
B42f3cu4698M++BUMmfsN971gdBusxvJ41Kxg+HfguLm+BmVTmqstDwrcMnQtMkL2mKJIuoP24S7
4GtJ8wEGqAOyGeK1Ll1ECaxVLmAJw0vZlORaisj9fe7PhUBxgkumB9kBuASgMBY8mZO9KYbEzNMX
5n3eU3xnlZDSvMQPnuJlV7QtDWN1FXgcahEJihSpJKwGYEczYnpWRYtFAxeQue8U2BfLYZSHoewe
ep/326EDTDdv5v85vw7VZUmzoI1/FDmAV6UNemIfyHe7NgX+mvkkqkP/0BroWgf5E/Xn6LOGNuM7
FjAmRPaVNye5x1LG98Jz6OME77WTj6sgUNcl9JaTDgf/ZCYZNeKggJ6IKxc0ocC5A3FYnOi905IV
4BwUvoObQRfaw230AIqYJr/GOTl9FvUuBr1NXoc/gm6Iz9G0mfcMNY9hndl71DfKvapAsfeK3l5Y
lPdP16034pRO30xz6vig98GVwbjX1WJ5A+3X3DQC8xilTDkTTfOS6dW3UXGTc2z6+zQV46aMFe8Y
NqQnQ1e0dkYsfyjYILdWpQZ7ZKz+i66STqr1sntVzR77vzv1kIsPWdTJwUk0mtupIz/9uPul5cxF
pO+mNwy2p0BLxLnz1eY2TJvELL6lTrCSgkWL0zBCyEs/OQE7YckFW+MZBLSlbJi+P1eiC7yf5oiP
jI+B+VSoitaVi+bKbqW7qAlRXsL4Fq+5kXSHRgdW8OcQUCwVoDJJTkTtcBdwjYM7qsZBMfxjYJKi
SDxN9uGIbCNLGwVA6uZXVDknK+lW3mB/dzVP7tK8Gi42Ybtr6UjWqZ09HudNBjX3GAnKtwLn+7rP
VcIemXJ0xKNdTbWt7sLKpoRekbzJ3hpovBjKDWdVtLf7jtTR6RBOprHLdOZAaLGjRyfLbGXENYiZ
Coueh9/6LMpuPyp58NqgqD3a4+SnVbXgVRddcUnN+H2+6KFuvntjuW5gosK2qXigpPBqkGXUePxt
XLSheK2q+MeU7aG7vnitvUK7GUp+MsnOXkZBEm7JYqSlbmrdp2EH+RLiIs8SsC13v4xBf2nZ0xzp
oVK6OXSeYhOSg1UvB8t0X0KcuwussPJYNRCk3L4h6dF1X7vKii7NGMPemjbz4ZiQ+Uhr+lKjezki
QVC2HkHQF+473EktPjt2moPMwHa5QmaW0LLYpHXc/Cx9L1/kuW89DaO11sXgSaq0TD1qrQbcExdD
VBHy01r6a9uZH0PvDpcq0IydORI87nZZ9nRy51sQ2tueArqCYgYYflRwjCCpIlAnbbpPfbAAYGRq
eEEv7i0i2dX33HvBo4gt3ILEhYgqvCua/dE0hnpiIqWd3A6BR2O06zhcze+9E9rV3Rq1ydQPMxt/
pL/Izp0qx3gxHDND4Z/dcZiP//PP/7meW/WLJQH+hHrov6dvSkCH3+St28qpNdJEuErrTj8hY1cv
vaN82BJRkbRk8arltb8BXlJioPdWpYsz06m8iz46zocaRD5Yrsrb1Ar+viZghkMaVjzAcFJjkIp4
BvNipw1Z+NBwRL5V43slR+fJjGR86sz257O6uKMfw3yPYt7aG35VHR2+CGsG1MVHSMy4lTkfZiyK
jTPQJoKLdijydFoS0kToCQOlnUcAPPL+6WwTGd4higjrFYbElC5k+hQ4tI/4c4pFwIiaEAvEqyER
kxlvHS78zGB6Hr94cRW96L3lsNRKOjSuOlSTjHTlZNSb07xJE1/+3otShqoMZegJu4p9DJ27Huvp
t9KTj4lx85qHJWPjCmuwXlrZR4gKGQhE9o1OE90k0xLnhlJj7P1u7dAefAqzsbexTOE706J5hmSw
nXrBH2W+WgVjcu9gLM0Xa+TaBGeUPDhTy6dkcFPg6F0LTUNTTmW9ZW7dnSNf242mey61bsrbYpOJ
gs5VybTQa4B1dMk328vLYx8FADs1cUwYeOHxUZ1d2YjqwdR64oy45ndp1ZuRmMJPet3hOtJIjcLX
ziAPnnbEneqVpfg6FDi725QuI4udNne8O0wPj0+tku56UQR0/zlXieZH5SKO8tLM5qU1rJce3ehW
1JuatjPwQyd/Z0Rg0M+P8ApPh3R5xDIM9frgNX1214Jo31eucyLPxDkVdvHPnl/uvDSVB91Qv8/C
Bz+xzB3iXUJxbejIWZiQKIdqDRmJdQ4T0zrpvW2s6hGhvWha6zSfm/dcOFhYGVKwHaDsD1ANjcO8
B6rxnz3phuoGGcinIn0yy1v8+n5pMoKIGnI5EP3s006AUtCd/KppodixsMv2yELGS1+g1VcyK36z
UiiihGdU9AeeZuW7v4o+flp8FBeNkWOWtSOxqkLF5v2EdVMrGlUWnOMnWgoEZzx9d3kUBKvE7NV7
N9EhNSW+oaQdgZiq8Q0X/gLyonrPRUHjzu/KVRCCfCmoFy9jF6Q3wSx4Ebfu8OXPhTQstWsYXtU4
IFA7yG7JgExzYePbWKCMiFbQaMggyPzmFXvssGlMh0HjdMiAc9x6PubS+Wof9sauj2jcRe1Yv465
AguWNFHCLsRmiCUDL3AP/HfY6x2MQvRLj/OpeRM6TXAs3Aqr7H9eOp9PdVjrGoKM1XwBMzIJI4EV
bs3YtraOZjfrWhbFu55Lc4muuDiYpl68R8TZ+J1K/HZT0dGoITQG8SAuGFBWXWFToJm+iO/5I5me
pqWt+luq9gR9gB7LjUmRsK5LwJtOXo3XeQO5ZLwyczHhOgHE8l4Ql41whQ3li/NBy13/khX4BbWu
iXfMM/MPQELLRlooNUij2QrREr8qCUx2oBhsp2ZUlbdUXb3GeJc2URFG4jXQSguavgN9YVBrsnda
a4vznUxCLJPcWuJwmRGQ/MSKDnw+ibVlWdc6RmhHAy3Zpns7TOQjSXiZ7uNR9AJ7J5KivkLzo2CV
hQaaqtNYzxQspGp0n7lRb8k8NV78ki/dUNbynLqVWNtlS9GSm/Sha4RIm/9bMaL9rVybVBKuA/jC
QjjnaH+rlCmnGpsAHnGIeGyfXKdP+JMmgMKgTZaQTl6ceDgOBANeNVECORv3XlEFL1RGMRWdS/Z0
00IOGuVK+nW1RhuvbP/lV/zLUUjQB7+i62JAdTRNs/4W1+Vp2sqMh9GBRLSOiT9/Yh/Q6tLi1rei
OnYRuqh8MRUxoNXKjmbVwrkw0v49EtiH7KY27mYYTdjFa6LV2c2HM3hzBz299bqIF//y6/6VFIcI
ylEnF4pu8+nCRfu3h1UwbMrVCHVN1xug/OteX0fR4N0jOwhXTWwPr2ZCWWEmzfDZdsgwLWoowAj1
Sp9KSMcBLV9WYtgWUwk5n9OZxIIXVM4pbibujG60cdQRsGQqYuJ5BCsPqXvataFg3YPlhpfi9d9M
UL/vRsENMdC8eJOZTUFDNa9eksygc6pG9X4+xN9bH5kCwVZOqmCjK5CMTC/VHh6EA7exonsX2mh+
tCRamhqJPLS6spUvhfYUOgqTEF04M39EJBX+HnrKTKDPLo14Asdl8lbrNVHzmtXiWo1yGoomWsOi
G6q7ZkNAQ7b96coip6k35Md5jypU38omOOui7bZeh0bUHUA5RzIcPmrIklmmWa9kcchz30383Uay
SDD9epsKk5FuRwBaEI4qdyS16kmaIwnCt2Ghq+BvTiyd1RPLinxp4wJhhTKozLBZSENZHlhz4CG2
QVu4bnTAyFhdZNCoK9UblHXjFsXWrzNzaQZ9tRXTEHfeKDFLCkcwpuVMK4VBwIGBmojBF74xhsut
5x9M7KbPAWUCURewemvfaf/FcvC3IpSPHso7vMaz/F91/7ZAyp52qm4rGv4nRvyispU7uqPv8dgN
XwoRA8mxbQMOopvuVXs0nlHlnTo/H74MZqutPFuiRfCziGo4EWuQv/aREV5Sl9nRwjRwnM/MmwG/
8r9ItmZT0/+I1/jlhcM9yAaGqmoESv9lmODPTwlcMniMrAZKTRKB+tCK0COLyqxv9YisR4riKzfP
fE8Xh6CIQdtYfk2Ahi0BxXTFigDO/N1NR5aAE/vaa+8ZH+lF3RjcxOy6peZrkzVW2BEhULjkbqF9
0k75cFtp3/VR1wANJ19Dbi56h4B3SbCDWGqlH24RgIl9xcJk2xHXxRw7b0+l6VtHEoySzRB51ZOe
ZrUoWMf8jHroPnyTwtKFmpKTOGXrTULtREQ4TzgCBQfvA01RsHdKL13L2Fc+RgmeryikA2QqDx6Q
4l80nmnn//vu5P59v8fEbxuohrH4Uz8J/S91dEtbr0rARB7jHiKMRac+L/Xhi5Kn1lqz63TfR0n2
3q6kC0WTzJkvakt2reJKZUvJFn7JU5QKavdZjsWwc5Us2hRqFWBMI97YotN6YkIkWYCzFydDtdTJ
nqdRxjm1aiGZzFfSqfUfdWq0aqJIHBl7PxNbaW7QINFftaxd/eLdMoaIfieM/MDRQdi7lX+sobMh
Z7UMSszGeed9vWcF77Lp1O6jSazDfNpDO7fXiqQi6ieJjl43aOtCUiRUqtUzKwm9SxBCQHGHxP+K
fXk99lgcvET7xqNbHPXc4HfSWgVJ/X+PFZTVW1MTn3Un5aWNY3kxDLO5RALBdYyQcPvnglPYaIJl
luHGLB5l7ya/4spfAowKQrAgBkOrqvrVZ4QwdO4KyhbDemrByE8+EC/pj2mIhabXo8KZzqOY/0j+
ex6sDyCtyZA1vb41PfGvDlT3bykvVk7dZdyLpF0zXVyo/7+MtASKAJ8ax4eVvrOO066ekWpXKyjf
4xGGUOvZ6vXPeal9icO8PxZqQC+6ZgTtCUG9Hxq/N2YI4LtXjXyblakyLOYr8wubcGDY4DePQOCx
CA2QIv68nk+BSDfSORfcwr6F3tS5lKhg1NTuDwChzHXaR/1nRUpgiFPoW5hYFU71Plw7LIYBLYoG
m3ptIN4YzOfQimTrNoO96mqHxVrrkDEgtacNzl1R02c5Hai6+1QjZe/Rcvvzo6ymki26ZhuZjGJO
3W5xKJOWieB0iA8qvpZRfpv/MwII0Wp0hX9D4rHI8t77KRXxhcAG4w2EF3S4RHkvKLjA0xADrGqx
c4gIA9w6bpT85j8klVBP8wBfh45OSzTbw9g/OdzBEpvWHcDo3zuccfRyHQJKlfsuYbQ+mKBnbE9c
zJIMT0MffTDbIW7RurPTHSbJgMjN6Xocmfm++8+r7enVpm94cKvKdpW2dbEtW1Xsk6b2bzSIQIW3
urJieFVBkojTS271R9cZ9Ufs81ENgnpcKTYBBvPhfKEMv1tVV97nM4xSlO0Qg+yeD7EPao/Wbb+W
KSVI30PmK0EwXCdR6j8buOMdz6XjX+dpd7zTQRz2f87jYEA5kpvvDqCgVRQWytEJfL5xfvjDs9v4
q4d9dmF0urjgkk6uhQZfMvR/hjILbiKKjYfq55e5qEALNEGFqmgzJN3wIe3hf16VYsm0kTg/xKiD
1sx9dHRF2R8wt/aLFnvHZSz0jdJVoPsHEJGjYfzS3OrRDu5rDPphz2KesWCHKDRRybRo0LadoHXQ
mhV+mJzqLF4BzSQviUfe91rWZxfp0xtdXrEZNUTWIQqsx/wKK3dJRLXfQ7BvjzHkQWHXk1dfkfB1
ahXZQq8UrwPL9RPdjXqT+71PuIMF8dq3f/mFuWEZ+Xvnv2fmnfk1nlb9jMYd7XSIYv1BtnSdm2ni
lIxjvcxil7mElevYKgLmv36VH4npc7/QTbW4sVPdVG1XrFUz3CtjWGwbBLuvoUypRpWwOv45zB2T
eWGJviFoPbkeMvpJqpq0x9JwvRcXrwXUTNb3iKu9F58mNoLJFgJk0hxNmudHL9LdlWXDItZss9+z
9kNbIsIvdqiZz1hQuQaVwjcssJ5eHjc7LPPjkryNjxTiJPII2TyKdEguqtUcRGe2t0hxzyoOjAUH
xSMJ4uJh0AZfxaj3N/PhfKFu+3OASv6sQWy6qlq7IYrGfUqTrlfK9Oc4H3r90DDbyCY4ZE9oEKRp
RtRtaly4Zx5koliPEPtFU5jpYTai4+ezTk2COq1qy25TZ3BC6uzUOs34FQ3PUm34SHppUm5jglB+
//vKFPSIz7N8aYk6fOCPTrdAL3SMckZx9pycmbCXda9RZjO9t2rjZy1Xg4zqX7xRP2IzSS+97sUE
OGT3cQjrDwdV5VYMtbeGtV0xJMKF0hKOekHR0T+THq3wdF7kntzDnO4XtRbvm6ocUE8iSM56NBsr
qYz6EpGkWEkMZEDzlco893Z9pKoMJuONeZ5PzXtZ8V53OATCDo21HregL6f1WltJ+6uiJo+wAfVA
DO2mIkAigN5wlrEkdSiEmpkMYUQCoRod5z2jr6LjvMGWvCG1Lls0PbKI0MnOZl3U91qY/Y1p+cL0
T+gxMABNThrTCJwbatgvFADtIfYkPzYIYxUhEiDlwy6+k5oxt+MKn/6ZGbfevk8MDfgXAMsFuI7w
SJpZ+pYCzCJXzPjsCsXeFKLptpZbGJ+I88GKe9V7RMYvoqmggrY4qUE917wS/fYN5OM26qhc9cwl
hdjI8Q66g03MWbJnSJBOsPh82YlMfpQt0YZdZH+32nJrqwUpLG2+a4SGo0PJlZPj9WTzGmQyc0ew
oKfCM05lkD4sEhTXRDSHl2EEI0hl40JPlvtZshnn2qHqXP8+TxRY7P8+gqSunEJaD6dZKx2ZAw8H
Rovr+TCMqp9Fk3orFOzWPa/aZ2xr1segW/0mohTeVkFufdh1fBaOSF+ctg+vI6xtcixIvirC/kde
vYNiS37lrcWjQDffKGbcVaRR8A4iBdtZqkgZHKryCtEcDcHGPEYRkIdFmkPMHxSGeX5ibiKGfC9D
3uF+DX0yaKUS7udzKGCdoxnYP8MxQk2Fo/jTrbLhNL82kUq7U5qYycf0o/MPBDGG4cjXb7QVfJbe
sbdJrWVUN4BHhmhgZclACQn1D4mzCs3d9N1RXeVFFCqJ3GQjwz5Q463bl+mp1vnb4KEDTFoFZyjV
/dZLQDs1PUyDkpyeWdauRG19j3xxl0D7aCE6MINJkVCQQF8yKyy3BaaJdUYg0J31rgTFAtV8PgR7
Vd09s5fc9X6UIGnJH/k0x+9jIsUX5j7VxpYNwW5Rzf1gVDKkjObZYPr3s7HLUxwX2WecV+UqR7y2
DC0SegPQ5JTfbGwPMLjuxNWeeZK8Ybl6GbSUeMmA+QJI55jlY5r83tNzxLhjbkoUkKm45FpnLzv6
3t/M5gPkDaIEBv5oRg6/e5m8+yaB1XKfI43EPhp/mzJeiN6Bsa/lO6xJk7OhMO45GpYvTkHPtGO5
8qxtjfnu+N1FK7Ct3bZ8NCDmHvgTdbt8zCdaBF17vcnBLE3n5guKN+IghjSznQ/jNqseOsB2nRnq
zXY3aIicD1LBRN/oHz0j1r2NJWtdtJXxSfOYfkcMRmeU8lxIOh866vabwfMUdTti3R75ywFONait
Ibxh4ihA8SPV8dAjJaQUHlKDv4Cljtapas1TiuD2Hk8bxYm7vda+z2OneYNScINeM48T857wPILf
mZPBQtLc+s85r+Dz4eAiCGVsHEn3SBFDorCrqtJ9RX7yPRe2/AkXBqx8JVnJiHwJbiO8B9JRoKiy
zPnTYPGYdRCrxnfTjfz0KJDdXAyV+NrRU/m2xU61gbkoV2BVKM4TrzzIDvypF6jhHoS5d2mYFq06
gpDA0Rg/cJ63v8RHiv70l5+aX4NRK949bpnoQQPoi5Fm7pwEmpReu2Q/Rmr70vsxjk+JAEpO+sRx
OgcUt7D88PeBOqkTU6v8yKMxWo9xlt36aVMSZXTtlc18phht9TIJm/SOOUpGv4U5tjueXJOEXg3Z
5gsmYYV7hhl9FW12pAWPlWYgEwDmqf8DAsyvwuM/KwbN2jGGxZ5uomItO73fzod5CUo8d3GweEKr
XnEsOptecco1aQ31a8HfYgcFHIXedBWGr7MVXcsNQMmqfZS6yb4KDP3MgtBYl0nqvzCBIauAN+/T
85N3Mwyx/CQFJEUKSm7necmTnADCLkkp/VxNeYuwKMwumcaoWWG3TvGQo8LIgfBvZI/uiWDxAd9U
azindtok4aCQNUfJOouvHKSb03eO8o3x71mJzVe31OOzgyiXbPjOfFPJF9yVgd6s4DfgpHVD95hj
QVng3+2vLWLKqzsKdRFOFp4/F1K/ya8WRL3F7O1JCOD4+yf+XHBa2V0jXfzzEzX5YzuVMDfuQNK/
xn2jrVkedMukNf1r3xq0zC08N0cEjPu+iMnZFbqHaYzGbmXYAjAnMQwjKRX8fUiVbC2LPKuQagcN
8k4rnerkkRhAECh78ybqPmqnJRiSesXJbJQjXg7KvBoBNYiMokgm/Q1hp71S9SFcp7qfEz7OZtDG
/+zFFsuAeBzXmhTmW42rsvLfTZcHhW3kF/xz+jUGrXxwNb4zE1nMmRhjlql7F88yF4kdhmdtqkkZ
4pNLbBm0f6aCtYvMYBOPrb2eD/8fZee1JKeybdEvIoKExL2W91XtzQsht/He8/V3gHSOtlonpLgv
qIBqdTWFyVxrzjEpYxZ7gg+a5fxm4QqyUsB5bC3SH7eNGU2pQVZhHGaHl2KRdQozUHYrw6Zj0gkH
k5yZ6td5kSmA/vy+Rcnn/NiUeI1zTlDN172IF/4YoRwhKGqRVtJYa3poH1vN6Zhy+iXLeUMmR7mX
KKJMtzZvwmqIWkG/9rVsFwYurZ2sbf+I8R7DrTH8o8DdkSIuXp1pYlPIwbxmsuhJn2yyPTwRsc27
5oTGhiTceorDnRY0C7cqgjXQ/v/ZblPVRcg25Hv3bRCZ+y2YUlVbh0KwiW10Nc+WcRuYa/pc7YKK
pABrNyRHYxTKti1t5ez534gSQh8tCZ/98ApyBWNTFcUFkOUWuwpS6KCOfiwSegfHKNCB7cT4YZa+
gtZayYRYhmrpHEO1KleCys7LWMsvrmNl//jpmjBxD3PAWD+H4Vi/FqplLwXNiZtdpNoWSW19KLCP
ENhEJJPrXxRXJXBMaetln1m5ijWJmKB5TyCVeI/d5sFyKmufVOJpHp8Vg4CW7IxUNqYC6M/Vea/l
w1J2Mktuf67Ob/75s/PeeeD34WcVG9FvJaxjMlVLIicfH/VsqHceWevLeVVFbnzO8vTzvFZERvVA
2Gtu04CQzMWu5ojg33bLfNWg7n7rVDUFUq+q15gG+B2D2vd5e9hoUJd64gH63KnebEqHCnfoRA92
BTQWnH/DGWO9f62lIAxFgFPX0VpfcMgALx+IhyE2tb0NPCNpoYQOD5a+vZkxYYl8JijIoZMtyzZG
+NfooKEUC24I+uxPrp/jpTIb+uHJIYJJSRIy8pTQL+P3rCEHQMTnaoTW6NLPPRdG055kbLVLgsiM
Y2yUKYhk8pCO82KcNhJ6tkvjuj+3Vg6N2Mho2oLJ2sYOZwj5Hu2hwZy1KIzoSy/IsM08L9kGSYG3
0KuTZFENmrLnzqPfJZEn7npEw1H7QsTHcETxTQd9Wm2aEdQWI0dGYHa9tKPEP5HoAAhBw6bXRPZ5
CHOay0bavVk24uoOcebJJXp0I8u+XpmFgz5AjHuTYJ+9ALDak7ZB/qKRW9VytkPGuC8JgXPcfT22
C8dUY8KMM/OkeBXXQN/b66xuuiemIv/E+Tff67g1WV2wr6b5vSs0Yt/jQl/WtfUsMKst1cBQ9rOG
h/lpvaR29BJaNK/ypA2PXug8Dqap3yLftjdSc9NdlocM/evwq48IbAGLpjw3fSLBvsJlA+1/XwfB
gIXZ7Cj3ucUmN4wUyI6jUOxAoxRiinXdCjkio9n/9UoBxfx9r9JKKtRx9jx/Asw3nxtgEwfDT7AX
9qJnGtqkW9DIGclPCmpKs+hWogBqY6eETIQ+mbh54ZBeFckBSSQDi63iMakJptUpvCm03fRMreVa
4gI5+IawLvMitwpUzKXAEjFm9AOwuOUVKy4mb/iPHchR3DXnJowrnDG5uiPJ1exrSc3PZQQ+jWdU
POgn8mVokvW6TdiwFd/rfj9lyEVnA/LaCALWVGiapdA/MSaSPZS0Ub+xPUkCM2KEaTZ5byQBffO0
s9+Yk6MvbknoalyzO/ZkyDDLhvA8rzr8ObRiUgr783o+aiVdPpSFzPrAv4MPIXBEBI/Qtcz7Xnl2
mcKSYzjgwkl9lzoLvSMlwNlKKz+9UR5l6JcJ5hXCSG7ztgwpyN5hVl4LGnnZGxNw57NQmm95YXYP
DHaVnQjx1pPbaz0PhXEyOml/Zm7cL6CGFQyW8/5gJCqm4FC90HLR1+Fn3Ymby7xQec58f5WUas2N
BsuErxggw9SzhxT9LsOvS2oOr8a8/PFq3pZ51ltn+OVm7mrmJZUqNCXGPkqr8VEsJLPLQ1Bab0UX
trdabdrb/Goo8xPZmhFR4v/ZjgcOzG9DoJDNI0gNO2/fVWj76Pf753ysMgqne69/yYvc3Tp5IB5H
zay3eTOFp06rTZ/qR2DaBcZC6tR1M9CONXhmB5gOeEA1u5CEjvO8SJTYXjtaA8uqi7Xv29rKJUek
0KsfjU4zFt87oCFGtlWW2F/1KrrrSIsf00E5RFMJOsw8tVmEk2dlNq4kbjVi/uY9BPtqC93V5F0u
BISVRFxMUOoPnuTsU7o0f9QTfNCd7pVgPG37AXvYQUzKtUGvxu0wx4N6xzxASD1G3ZmKunMbY1cS
0j2Vi4wRWh+mGssNNkypzF2V8T+ZbkoGRORFRzvR03/p84xlJpTszp20eikVgJVRooHtgF+gDYIW
M+Kt3Fi5AojLqqGLkkR151bKnV2RmOb6wfNoQzSMepdgD9I9bl5br3vblOdZJ+uNnzznrqQZ+V55
gc3M0HZJqlSze6TsC0s64FsUefd9IbR6HxiiRrHzn20k85bYMzIivJ3C+P6+0FGUpc4wZTNvC3Rr
3DJSo3EYYa/EVoDoqVCz2oadiOrJkVawkqXbwOMC3hDmdY1HzI/3opTxVumt8cmzmifP1bov5B68
K3pCJro5jtvALsVOxEDjEcLFy15ru1XXWNC9nN574vpUN3gd6vVsmST+Pd1Xtf8I0A/yP/LWK+EF
ecZD+IIoj2zPMFOOVqU2j4yKT0i2lbfE8Yd1qHnJ3sMNuFem7500bm0tK5BLXhwNr/jlDlMQ5hJK
Y72mbfRMVgrU+cj9QasMq8FepSaXKSVufzWMwGbp7zAH5UazLjKnv+Y9ZkIvJhmjkgpiTDNkWkmG
aq9SNDMG3prX5ZShjG7VCr2rbpfbsO+YUjKiYQYs1e+rtBzNUwgUIy5SLCoU6169IHoBmCfXXg8R
2MwUkppGIwJ1QNjoxu3YWKHS3uZ9QX17Sr8IUiKKiy7XsSSb7SqV6o4Zt7dWFKW7S5vCWwdd2d+h
Qdu7el+eSjDJj1ksX6y8DaF0sUbgHcwE9Fkb0xf1SxxBh4EewT2TlLjAM+1vMhcPtppyLdKu3ET0
HUvJTF01w5Tg7XibWVn8Qr4kxikllNwWWB2zKiObQ7XWbazFzL2n1GxvUVW2pWODHcqXIH5UvSj4
XNH2WxW5GCduY3InBlRlmG/9z2MbfrJtMbX3cGgU0nRXqYNxoZCB+RolPHUZYfiq6uzqduxposvh
MQv0O4JnICyV0f18u5I2VfS6aftT6TrtMjXyGjfq1gwL/VPe4dtJfac5dqEcb3ELlKMW7fAZvvvZ
oojwnFbZuG0sP9lpJsA4TFQ9/kVzN2sUjKGI1n5URIiW6U1C3buVDlPUjD80SCEZrK2w2w1S7cgC
OUQTu0qYCTHMRv7PvDYv8CFk55+rI6n1Q+HtQkkERuvZtcU12BKuFqTlMoG1tgk104Ldx7Z54WKJ
kZ6OCnPajtIgJ7SzM8s7i1KSoDL0HEYGXcaEPId5NZA0Ki3lQIQ6nZOxyzPqy02z8jrKaFw0IzEV
LWU12x+9nVWZj3YrjGcj6sEf4JbZ53lmPEcOAr4iqs+yE+6+sc3qmOUCXDRaOW2RqEm9xeLT32Hf
WriTQGteKIWUlBbwIONiYfJJWWQlhvg6DJl4VEJBKFyzGZQheCiigTzIVMPr7nFHXQMpkYyDDHXf
+dQ4xi4Wt9FWtaUaesZbqPfnfuD/6uJrW7X2DiQHT9NpQaY9o6gQwAD5vhc6qgasOQV1RiDTaO1a
xsUOewnZBUT1qPRbU02KXUvBb5G7Q0jHRzc2LYEa9/j+IYVQWnQqv6HgE/GHdPHBclJ/qSAsnvQT
clXqfbafV3NLYcw0qjuQqdFSBi3FJKQNVNrQksfQv5Z47MS/VivH1/az2WB+87x3XsWKDJTgWCPX
8Fd9DzXUUTuUKIV/cAFqgw2DUlC32asnVf9BbYBnxET/BdMaAngbZ3lNAjMazow7vU1mp/djr14G
9oYJVrGa39waUbTzCidcNtpQ3eoxrW4GcbJI+Ttjbat67yD4bIqTqtiHeW+IjcPBPAzKwYgpdUcy
pcTkkGLmu2N1L62SKFeckod51dHdEChAvxwmB/ZA/Oo96Kd8i+uZHKfQvCsBmF1QjPhXHquvuMdi
dOqucsrikjNrSh9s5AjIoPFgP017qwzQUFWCeUHaSKUF5B0BMl1/pgZVHXI72RWp3Z3nhW10Bv9J
1Jw9vJPByPHGBQd3YX4VsI3yFdumvUMNQCqq8+ip66IvwI/rF78l665MivBWF8Ld+qGdHLpcxgiY
B0mf3zUf4LnQUY2GEGtphwDRVhx/pfAZj9xjraNbaNzaecjBMSKdCPlV/66363ZymtPyDjfp0MVw
NQOx6oAGkiwGjocsvXapTo4UbVolcKb97khxuMMyRgH/MSm9S9l9Q+06bGfWzrzJkv24GQYgKY3u
WZfO66y1TugVlnNRMM6eNpJvRfIRHkqwQBfwR+alBMMeMZ7fjUIP7hUMkIu570cdp2KQGxu3yeh0
6un8QPhJqyerapgEmJ8aVTHIbxDlnYcG6k7N5KemC/VdKayV5Tntth8Zrw3z0KoRVXE0g/ExpbF+
q6k02BiMDwXVMs61IHhvDe4bkR44N8cvjUtStPCUpx0eARyAJaOvoi040bDCUeONlhCd/J0+ac3L
NOh3MWfpqu1FcSFVVKyy3NdebK156qeqjT1y6eI3+uwzllx6ehLdEwXQbBX+2wNIsE8GiUTHThoV
X1Zdr5yRVt28aLADnmjWHZhjT1llY74fQpvUKozvX3EKjHVbvOuku6ddXRx9JwN21DE0P9KJMZkH
wwFBb0CKeJL7dxYyUu5HMLIyt4/fsVxqC9EU8pIVAaAFG2Q6sWvJe1Nnw9Idla8dESOwWOriXqMo
fE7oMDpUaGN4JWm1abAsAvxgb9X4xT1FanhasLwPuPidu8YPQZiUn36K2/VJ605ShLNRHWJ4RtsJ
rrZl7Wa0zryArqVCjyMGlU6islBClVMlU9rNz1epSTEMpiduVCEGnI2Ts8n0hoso2m953GRbSuQj
dHPipVe9MfU7lXrCdUa4wWBS1u2gT7Ah+dDWdbbD2SyW47TagJ69V8rXXMcN3435Wz2q+VGjHX0i
7Cfe5MHw1Uqi/ubTpCYS0nzr847wiEg1NqKvrLfWS9Zc69VzlAjjEKYE1uvT9q4yP0VD6u2d3Gte
9MmeHmiY0r15oRb9I2Y30S+TMBHn0sywmMjJ6D+NNRIRJQuo4PZVkxGoyD4nhxaZOemejEwnZ+WS
skh1ZVINxZfOwk50jn7Ie9XbwN6KIY4wkzJjGUxQBzxMdLYu86pL+MAq1cJ8Rd8hX7aiTC6WUXvr
tpfGZqbJmppybS34hGldDQbqhuILGIZoP+u3Z+l2NEhvo5rjoxMI+VQaYbgt2x4PLJqa+9LTq4Xn
iO4LDrW9X4jyVWahue493YaS4vi31vKjZUsQyheTEadMvegT34SgEVz8hQpoTBzQfwkrHeRcukqU
lWaaJtpQ44OwsiujIHC7oD9mcdys47TvL03WhCTzFpg5VIeATjPpiZWwu38tSi+RGzvMljAw6Clb
LUHI+OyRXE9qCoI8BypbiTOxD7Ir1UxE9l2RfMmksRBuhfDJ8Xwmo2rAg1cvFwCNsE7bon/OXRD6
uNXqWy9VMImV250NfSyIV6uNTQ+n+KXr0pM+Jv4Xii0TKKsZaGPV6YE6d8DJqPWvnZEQlcc7MGLb
qMPc8ob/Kz5OFZ41VV3/PY615aDq3pdI6aiKAWK6UsxP/kIqn1Wp/z64KNItDqowAA2rUv8oqNSz
XCZASrwjDjLU6JpzSOyhWbe1r74XMltoViY+Q2V1l4lUh3MujLfMHR78kuKqEZvFd3LS2JNeL61v
A4kC11wxkHZHhvlsYOI5zNtaZqaEL9yY4hA7zhD5c+R/itA9vkNz8jaWKeQ+01CrpKVKqSjiYVWO
VrefW8UGjrtTM3CPB5zL0K1wCQEzfWdT6KX3YCZCXyjS1L70siCHTLrfEq9EPDUI2itNAEEBf9if
dajzYfn1sAFH1/hPAWrYJrTKXyWG4ygTvc0btNAANlY2IXXLATfIYcQxtSl9SzlmOvJQu1TeptxI
i47YA1kk6XJAfk3es3dMBt+9xKBVL2EeU8HC1hfTe09t0/muj8yr6jlEsQ0npYaG0BjRCfHS+Be5
5PRBf/lDNJUiHnBe0GXEYBkfuMxgLkMzzwDyNIWirKqmZTYUmitGIPniH1daKPEd8y+WiI8iXpjy
6KNB42u6Ji2Mpb8evKCOqZHis9k7aV5toxK7SZpt/ESs4iKutn45Jvs/f1//66/EwyN4JEHatD+y
5RtbI0+mjcx9VcFHrRL0TSKDHFy7uIwi9dG0KgA49V+8FL//1vkXmjZ/osXh/XBsnay0sQ57ycFX
ce5moxUsC1Nvj43v/pMCf1/bhdlsXS2M1//fPxfQODJpDrOmO4b54ReDfqhUzyjwkkep2PDot0g1
wRrjNfSDLKzzjFJalwGsG/3lNxsf3C6o4E1i1kBzEGgC59v+AHWOwQgOrhfA8UuaVdaU9QqdcX50
cK4/ttK6On4yvnMbrle1FTCqMzCxTdu1oENZ2mZPLUCvozr5mrReK1aofTKCxgmbqlSEMH6PIUvp
WCRqwD2E0qmvarj1exi7FOo2zC3SDVMXa10bmrf1NZJKTasbHkWbEGZOTPpiXoVkouxjb6TSP3VZ
K+qIodo807EtGdoFw8budPOVetVjpErzLuiz8oaN6GvLaZOC8Z0LwHhT0humkKU0yTSZN83V4bDB
94Vqw1zO2+ZFbXh/eTD+dhkxQeAwa0JY4GH1OffkX4RYnzw2LEUtMlzojUfK2N4OF1h7BEbknntX
oSIs+7+QwsWE4P3lfkHTD8CZpRs6821Y5b9euwiKK51QTPPgOUWHPzFOt3qobQ2lNh5GQiiXQUmo
rFpiEJuqmkUqtb+cYr8/svgIls6NF1yzpUMu+PARelMkRtmrpFmV+Ibj/AG+6rCqnVDb8JGzh7wn
g8qom13RSHPPbNxeurEu4J0g5JCZEdyGrDCXbTRyd0ZW4WRY/VVvPCBvrh7A/3hktuUJFV6+wMGH
tWoRy6Lj6FjqjIC2IgMw5uBi3Pu5rjKrJMCz8aiejVTWyVOoArggRkUEwqA+JzpsqDGMw3N+UVAG
bxCJ2ldCSuy9illy6fu9DtPB1s8iV7+30xjW6HdmjL3v/3lb4D6EGY3vTsWSZnw8cD7qbhKUoFTA
gjE2zLvCc4trbWcKGt0OAR8CnWXbm9Hdn3/v7zkEQnU0TZiGoauCMcaH+1GlqJSny6g+jJ63DeZa
TOc91pBY8bY0zsaFbULTYUFbwrIybSUo3L20Sfk3t+B0cv5y8gqyEGxbaoKoNT7OZBz41xVjxSiL
Nb1wDhojjAWmPGdvyBavjmM6L44BRYaClroZp6+7091nw7fb3WBkqEcyeLGjSm9ZOJI5bmr0lz8f
pI85avT9GYSpoDYMSe2du/avH07pIdc2Mar6ksxrvVBehC2SSwp/lRggSVUXB9RxXo3Ay65KJoBD
fS1yitqyLrYY0IdXVXoX2ZndHV5kUt5bPb8mqugRzJvm1qWIeSfLNFwWNEk/2zbA9YoCol3bD6Yf
VLSnVLkJFZOZ5dSeJypDOQyB//TnP/T3vCtOASkn6L90VP79cP3quJy0mmgG8N0p9VLG/wbFcQF6
H6zUixc4+zaLrM9DhvJaBWp0q4cwZRZYw7nz6/E9p8s6DJ6zg7Vrb2y9cnduRje1la32NK/qJMSu
8Op2q8Jv+x1HZNOSLPGVsRrILMd0b3/+k8Rv2TWkHjF61nXScuZRxq/fneYAN3KIjjyIje515Sea
oaekc51bA1F84VN5uPoRbdgEaMLSwSdEJeEvT4PfLzI+g7Q0G0iRYXKH/HD+9IZK5MwQxQfZ28aJ
B6W7VafwGIScqMd1743xtdgSPC/vESKJI6PaL3HTOkdjqLT0L0Mf8XHSRlArXBmGAxwO0+F8+vWI
mEaQldQ0QcXKijl5hrmlnZx6RlatEqis9a6vDeWu4Dl87+OnZDpGA9ndNHmbXZjO/2XALn97WGqQ
KGg3SZUHpka6xq+fp2vp3UUhgOYQIfKNZHYLfr/szn4QjY8Q4neyrPw3QwieZSPZLxAB9qavZ/u5
64ELPkeQHwTfWyIARe1ljrtyN+/l5AWCC6eAild2bjM9fkN1cPTBczx0TW2fFTWXwJXj5K1jfLqE
+9Qd6eI4y1TVs/VPGun8KgBqhfdRj9bhxC1qMtDPLZzSuUcPyyJYarWebtumB0TRj+19JSgPlmML
xsMusr98kdNZ88stk+PGxNvQ+SJ1lXvnr8cNIi1o2tJID3MMVIpzazEqerl1yQnnaciZ9udL6aMH
1OHEMYTJlWTxy6Tz0X5s4aN3ZFCUh9iD7eC6WnE3cGzhFqniS2j3Kz0c0vfyZKihri7HJPGvVTxO
etz00hUFnqkWviYwjWNSJ+2xjwBa2V6PykW1hoeeyy9K44duoC7950/+v0552ps2LjrmU5xqHy7A
XLYVVd4yO8R592U+nVRyhSAZpC+h0iI0tKTOwTMOMf2bpyxR7bXIwP0QQJpwRtarytXsvzzyP7q5
58PJU5enPsEKKi9+/f4cn8ALJnT5AdLksJR5uVLiolhjlJfbFDTBngmnvaHg4d7loAxI2MrukSeO
L7Ghgbgw+r9NisRvsyIQRpYUhjrF1nKL+HD7NyLlR7BYbef6sdVd9QIvduW2KB7ntbpCuY6kSR68
iBTDDH/H4vsrLV93mtcQQe5F5SkaxhSVLKSpGU0wNunfvtLfM8k4GU3uYESTCU1nfvzr0dNcG5Ka
X+SHMWKS7rZPs4lUpYS+LXvT++4ptUJ7EUVZuO5j9MBZWBm7aLTf4zoZtYWjBfJItOlRtnX7GPjj
Az9ofKJn5y4y2ntXoA67doiTvdbcOoaqmwop6lMQGC+IPlzOeFofGlFD+HOqjRaN8i8X+G83Rr4O
Qdgupn9HYKn98CcmFhbVSLRy704ZP75V9kfgoDYA3RzeeaWOZ45zv/vztWJZv50FPKS4YqWG5ds0
OcC/HlnEc9J37KY64i42x4EHYgNqco04DpXqf9sCRmkSx4tO5jtffN7xc9vcOUixXN5K8qPgntyZ
QSRfBtkl+9zvX6PWHvbzfNIsSnkwk2c/Tekzd/j5J2hSmFeABwSk7qBFIDLaXrEcyqHdhswDrno7
bkyNHBw5gS/mRTfh2igsfd+u5zoz3FqikfXN+zrf9cSuEjpfm/ehbcEE4tiuAg11UaCmxobjrG9q
yoXMQ8p+12Ug48DBKxe9pGsCrpLQSUOO50CHDNZSsn63m/HHDtHimm1CuG55q2r31GMvs9HPUXpg
q3oUbULHGV5lEXwbCze41TRdVo43ooubXL4wuIa18MtiSXx4fdEpXl7mHfNqX9jsiNR+rZBSfcyK
dONSwju1eSdP8yu3N5EBwSV9pKEU7OwG+XIL/2HlivbS0sdQFozvrVtevzglppuszY5zpG3aN/iZ
7FqsaAd6j/BJ1EvS1VeR2hrAUOdFnYbaTWRpmyRQ+kU+xWH605Rr3jG/cmxf3+gkyvpdEK46j4yi
cWzzp1IBIYRNqd6gcsifbHMEwFnb2KGnvXosO6RF6Efm1WxooUf6YFNUQZYC/ctxFQnb3XTYak6e
oCvf5gpTRC1XSETw37RYpT8l+5ADxWLMkugylt427YL4OG8i7yS8qNPCGgGLR659iyYVoJWBQ7Ha
5JMRuIDJRbEGzH0LcSotc5EIZ0H50r1CkAqcjBqyOTxEPTbveaF1ecAN2snf+ggJkzByvIMQ1u89
Qu7SAumjU4xHbSp5MPUXC0/3WTVqAHTtIL7vncfu817ZYIercwcnSxuIi6Mi2wuaIHv2NMz6FTre
b7lxHWrP/gdk2lNWmd2rUqKH1Ei1u2nSsLdVKUKKmkOPGmuo14NULGBYiD7ALNtffHzL849XcXZB
Sp4+oInAXjkBaWYqTUuFaTv0qBIGO1awfcAHJGkq3kSc+au86b54tJw/2bL+/iJli+N14hqZfMIx
DYe7tpU0Wfrh1VFybwsZQNK8mlbHVdKXZ5TMyltZVMDiWr27L9smX6q58Y6MuNs3aus/UoN6EZN0
JAcesEhKMqpom/gnMAkkIk3SEWmQDa5bXLWtucTcDIxj4lMOvgXCcVqQssqqJNgwcM+DWnhLjqyx
nvum6AQeSBHWdvPavEjHFq2nUrgPXe/JtWGmRylLBWFA+YVskeYUJIFVI0bkZTstiDBrTuUQH0oX
on6TVHKdqaWG7AQNyBjXKwvi6Otg9vuxokJR5RpaL398Mf0Y8QhSU2R1QEvpJd+lo1e8d0XmLkZV
ug/KgCWoUiJaJgyH1jXiunVTWg/N4Hm7edo9LwIYJXsMAcm6cGV4ZcIVXdtpkXskpjOVO83bTbcg
j7sfU6iNlwxGsb/IK++IR9r5NPY2Kc2JVT6RVilWgeLpV6sfNPJ44nbZ+kW6blWbzglXy6daoDBq
6uSZ4CMsOaobb+btZbWUhLC9F5miIqDTu105NNFLprff9yuItBdaaZSXwo6sc6dASilJn32LClkt
yWbrThQAbW5T/c4kUOYt8QRm3Jp8La7z6oGoh+18YvZVHy+cLnPX7ih/nKzzDtOO3eOft80/S+XW
XUuEniU4BKJlBIG7fAA/W0NjzO+ZRYcrSTzzYxJijyfRfngBUAgPUZbtu/T7t0KEwxf8XMcAxA3N
A8YXGj91B23V2fErBDIUVgnIse6i0EVbkj/1eZJfG1d5mBXx3sQk69BrEshVklZpNMYjOhVyZgyq
W/NqoHspCJySJ1nC0IUE18CBJTy9BI7kHAKtTndaIChI1To8mWR8pQEt9kXsCZIVyuGVjqXkEOc7
aabxUkgiZhKl1m5VZdi70G2Kxbw67+BxHt2sfPNzy/yqTjCdYbpI1g4O/GUJFugEStI4uAWnh0Wa
3q0zZbXCmFA8tyjaFpCejC8t/Qi/R6FH8Bmu3qwrvzR5j8S+ydSlUynZJsPY8+iRe6a3YcSNwpOP
RQVMwC3K8DTv1FKinHIwm7t51RbRlItg7dw41c9eoauE8I7dA2YoLmllqN8dQ17tnmfVggcEN5yQ
5CJujYoZZW9h0pJj10x3GR1UPOIu+1QmY3BQerfYhVoaXGk0XM2pQnrqZPm57j0bfXUTLzEnIzmd
DHJ9wMQuIYF4PW/r0tFY0vD21p1ttMsa5NHT/IrY7/iuzGru3yLDPU16epzEz1HJd455HxCAG+Sv
mk4gJCPocmeqafaKzuwyeGN7rzedcmty83n+aby2Ne6UONsUSpw/erHaXdMEXrGNARlyjv48eshm
Yoq4i3k1p063HwKzXM2rXa8b6wqP8taGsves+n29zAZdPcx7zTD+nMdKuk0V11j0Zv6SeaN5P6aS
vJfCtJZEgffvUVK9RJFl3ANwKk5FL6Zw2NE4wolEQTJ6MJMZllW1ZZzroqyu86b/bo+dAu9WsOYB
Ptyw/HXrrOmHmz+9CqdtmVd1a8I8+++vfr6Ptnt6jr2UFBO7/pxkofKiVKLfdmmrrLNptdDBT9Zl
0J+7JCIqd6Q9PLi6hXzOMY8+Sp/HWMU/FDQIpuPKJ7LeY2iR2Nab/rkyZP8mE/BoXivlOjA7e6eg
BVnIPtO7DTbYh8ITwxaZR7uyBhXAVJtAoNLS6IUKHhFOfqtesolmjtpJXObVbugvKTenw7xJs4N7
u01JyMR346SNdprhU/MiKQdojRaQKccHYqWicea20SePvLfeWH4MrWHidZp6qJ8q0X6dd2KYBuFp
EKNALhK3/nGZMkLcxKnTErQFpQOPv0bkGavzNmkO7eVHLuNnozLzMyEciB/nd0CQW0ovdfaQD6vj
vChLpUg2ROD8WEeWuWwDlLZlwEW9IJH2GPSpOMX0SW/zoqvdYuEk0WNTw7kDrD4Cmqk5lH312PeN
MTKOFrve179InXcqJGN9bUyxrjojfB9kra1qU/fPUibeORjgH46J1V7KKPvWF3647JPAv0AzMm7u
UMeLcOJJ8QJDKnWxi9Jn5i3si5hmgju8zz9BGdhHRpPkSyMntmde2Gn145VTGfF2VJMHs8Von5p8
n0F9RisWX11TRte6DWNsgfZr4Q/Vvp3WOHuTSwgNKG2LbG02njyrDh26FJf8BqvC0kkN5FsxXEkC
ZfwnA73uaWyw6WPXDJ4SqAE33+9OTjCFbjjaVtq1eeip3RzaaTGv/q9timi+WuRFHWvXQeXpNAnO
w0bb85yHaPZznVjoDadC8KgZUA29QnFPDagaxpnEKk1++AG8wW6EB7OeV+kBRYuaOgJAI+8tnDwS
qADLIyXoG32W5DZvmhcJJiBq+6m7nVddM5HbHtyNc28K9LUQdSeGk+qdUYtHO2HlpMcwQMx3oUIW
Wh2Rw7kOpNyT+tGdCgJ0UJ8UeKuV6N4sI4QJrn3nhU34CK2ZmpiZ9/vZ2ZEVlbKVYU8GzLQ3CfoN
Dsp4HQL8JxvV6Dad2jrX0HCztY3l7z4v0Yc4SjE+cj/LljhQk5cy09pFZYzOW9du/jwLZobNLPeX
6ppFuR/zvmoTsG5SmPx1FtzYQd/Q5QyPIhBInmTcP9SqNiDFIvGg1J8LqrjfZOH+H2Hn1SO30W3R
X0SAObx2znmSXogZSWbOZDH8+rtI+bPs0YUEA0ST7JE7sVh1zt5rf8PCHj1bCpWbtqjzpZtJ7yyh
SUVLMnVcipUrrqjwFAQDDrzpxPiIWLtwKeMxnOdNOBeViqU/ZsxBObcrzZzAsqxW8RWg4qm8ptgP
Duqz5p9HXstfamqlrXLUk0+QfeZD3ooXi6DYA+OhOjNVR7x0K0W08mzSlcsi7fZdDRs8QTziK8xW
0Ua1O81AD51msv2K6m6udrrvz6Qt63y88yZlWPhI+dkpIoDBSf4MrE68xLh9troqiYUS9+IFb3e+
aBOpWlM0fVIaZTsR0aaNJCXcn3yo2nmnnftwRMoHgX7H00kpFcX0zIx0a15Lbx6+z8e0UZTh2VUb
41h6UvngDaQLh7kO+THia1Yl0pn2wxfP67V3lm8/Hgw88KtQex8S7LjqSevLhAJNjkTHCx8l+fVQ
Gfgn8G5QXaacNPOAPBhkgDXSLgh5qxF69Q2+tIb1nz2bxC0TEcGUifjVc/mWqIDMKqlNABAq/s4M
h5iOJbG9RS8EdpdUPJe0PWapHA7LMqniDRGAyJCllvCRMWPEBhQGSoQsbAvrYSuEi3EBh3pcqeUZ
z/DW03SSRKlHHtyC0nTJ8DLL66F7qWt6uYiEUCiNu4JZzYx+WUrISRScJCU+1SKSdmEXHvJYY9ER
KY2PSdgoV25upefcb+aCfv5FD+L+EljU7pSW6hXrwup2qJ1q1/pS8l4ELlCjLAho0wbpyta9+pBy
H8Zm42brwvBlmOF1s8OTa64SFEJbijvWHzhy2q8XHlU9FdmTRd+NtsmnqleYR3Wb9la8b514H+EG
Bp4d6ydWFv0q6wmGMU0gbCCZ3FORpRY5yDgy2q7fZ1H6hqda32sm9xqKLslSgtP0UlXmc5pS6EC3
6W3Nnp4hdfJiZ0eGfscNXTNDs/u5ChFtxk3H29ptt6BALR7TxmmVHdm6NBm4wz8611+2NUU/X/Hb
HRYDBSMxUiK4e09ON1h/aj2Ofc9/DUNjl0Y2xhAbZATkH9ufmjWq0VmZQWN8p5pZtGJunj8bFSF6
6jBwfdht/kxx+RwWDiXKMktu8LDKeVdpymJK7Jk2WabES2515boWjbuPBiVYFlpDjuyYz5TAlzXm
LprwrcRgvykDKLXg8otZr8KtLhsZCiaj2DQbYB3qXSEf0FSRYp+mGbuO6/xh9P1UgZxaUwpBwzSp
VMq88qc3rVe+pkRkgvMViXKTgPhe6GqLPbNGaurnSnsq9DTfuRHRQ78f98cf16ePmx4BpU+dmQ8S
wk+9qAizgqmVZAzmfWpxg3LLWy/qVVroJDEM1vb3/zfe0//z/7PotEKrsSiQfG6pYA/1XExazs4V
hQkhMSVUuImwa00Ps9GoNW0iD2ybX1U4kKKCUgAeOdp3SnSHS/OF+YL87km2OmsUadjG8LIOVB8Y
X30bhqqueYecUX5Jw1V6WBW2/iCrjO8EH8jwuL4rHh73JM/0e1iGw4oeRLYlY4w1rfdqJ2r+pjgR
C8oSgLdBStrawPiwhJXkkoVaxhdGg3IfOwQPlqlRfoEvM2/Q5X41h6RhFkfkmqX6zUFrNXlBOHgA
PHY7PSErIUnnvW5ukIfe9dq1jk0FWsjIW+UjNazZEPXxF8cPN2hWtLcegZQMG+UZ8v57nlXdJrea
l7rsrKNOKgLcTPLVAsN8ol4kln43lLMaYezeskqyHgbvwivrntOeactYpJIzN+ROS87cZCiDAQlF
qDYcxlRWOxoBEYuCauO9CIimCiK5XBmjs8RlfXo2aCdcTTUhaguvGoSuwLkWstOTVocrl7X51R65
75mS9A/arDHB1/NB8S6x1Ifn6RTmWZwLZIr86Rc1Tks+/YB1srMMeMt0RRAfcf5fOooGkbM5UD/b
6USrzfvEufZl553Iyt4HWfrmZq62Gs2ElyAnidpsAF65tnaqyuTt97/tz1qC8SJGRKDx39igoaP0
31fiqk6oKa7t7Eo7WViua81Rv4SvpeG+BbHULOVUobtVJFDDcSrExC2ua4mpZFjY7jyDH7nIEUlh
6ujeG8OUz0HM3SnkJX+EqYqDrdkokrVoIJ18IFyn0eQEb0FUyqsizOU/9OrMX0ck25TptcoOqhvZ
sj59rLnm18HUE4nQ7VkznIv2xhjTVKYNQSkvMPHMTTaMiX9ygmM70MvtdEyBLXSqrdDFly3XTwlj
ykyxtxBhBi1xj4UXds/a4G61lrlyjzHxmShjKSCRY7iFNWq5CSOotSl1YeyX59rFrad60j6Us5Cb
f/PVLEAtclMsDgFxUo3mSkw8VRHjVOvNGWsw+FdBLL9DJyaVbLygS5LVx0VwS9flx1TACwkddpRU
4vpn6Qnb2CAV5DbtBJ0NT9z3gHCP56aNy11hUEFGyIZ3bNxIX7pokpfTNTJtFPwWuNfmKsX4bdf6
/h/k0co4FP/3lz6qKVDmWNwouMl9+kpCye0hyJr5PhV6UoKpTPKlrcycqK4uGHD/3hAFQzopbRCJ
UJpKoSMjpEs0big4+ctKefr9z/6zCo+fPc1x2bF1TTF1y/rMGobfSrCim5V7VtTqpkY+Pq+LMLk2
AwK0IK1scqA1Uj8qt976o2mZOMBU/OE29rnhPb0KetbIeUzVRIz3SRuAHMYvKSoU+4AAJX3ul+p3
ep6+vpLNEsmdJBGJ4qYP3/XcMzkw3TO1r3mGfv4Rkxj/YP43d4PKmP3hw/k0m6HljewVtQcSDU0z
uZb+OyakfWg6GaEgOxSy8TFOBTbwfGy79P0l9xx5U2Oko2xYXrvW3sme00M80/Vzk9D/65CP/OFz
csYfyb9+RGMPXkauCNua+zra91E99K/hUlcUrMCRhqTBH4upCalwWqSbJ7wr9bwq4RyQXvH3semE
Wpr2znDa/fTcvjIK9A/jX8QyiPIqUtYFrRTsQG69sqMBv+DYosTmpuyaSHv2i3i4sf5bEng/kL8K
EkHy9e6gNTCyMFE8iuafsKjeWvstoeGYRx0iDwztmhM8ce185T1zTcxz455fS+/UATw6l2OjlIXK
m83lfSGM9mrDU3kn/bombiopDn6suYvOfkyy3FwY4tGFj4n2IjJC8xq/gYrsEIyElcIhfSpV8NxB
l0EViExNKsk1aAcFmDobq5rBeKRRh0XjhfQhKjLipQ9qvPq1ZevHxF83UokFUUseFnSRtVo6Y0vC
i4aNYRriZKWa2NSV/5WFgL6r5Zr3KXsSHiDXzgnOMfurG2kEDCoeYO4SDVJE9+xiuJ5yFKrO/bRM
iz8okSZ9w79+DbaDZFdDFIXWnpEFXdt/fw2SHuMBl/lyI9iLSyXxztQKi6e0AaiU1E69Mhw1+oIz
ovYi7d1X5IAyV+7s2jaQb2SUfq9kFqWqSTaNRob6BNLR1HwdFxFBkWMvsBh37YBKx/QtiLqdh6Vd
z/KmcF71rPW47GL/6DlkUydBAFya42HV9Bu3IyxPHXkHTt1+pxqdX/jU1CsXxVNuNPar4lvFqgbj
hbw6z/JFJhp/p2K/hJldZDSyLNahmLhoIXKsjHUiLjQJkGRpYP4GfxUpIOQySQfoEXqL2oAFhNTY
uPtx1O08aV6HgzY3mkZ5gp/hzhQ/Dl9buyAOuNLkL1A637wsLL46ojzmfhL9ZQcgiFw/JOBZpTGa
uZuYYLVNbPjfGq+T7noe1hvLKtS111nxU1lXz5xPvv7uCfDV1cXvByXV+rTiHL92A7CAZdiqjDRO
/TwIRBKtFAAs+yEW9lEXhXewW/+Lz/3iplk1WJK4+qZx5R9+blzFQJhmE6MYdaV00RtKP58eRYnx
72N5KmOJtvVsE465RSlNvtIpj0FBC9bXqNLkQzhmhFj9uYM/bFJpkp+I7Ql3Kv7n/x2rHnW1TUNJ
/mIJeHIZNPVDIOroVAyRNDfo7X017Xnpmv3XBIEMgjaBl0wevlZ6Feor6tzJLLRsIsMibdHJffWX
IfVng4X1W4mlf56XhrQgGKleqXUeHlLP+3ujqFhZF8Smzrqos3b6P2en53WMhLNGS4ttZPrVos0c
ewvdGi+17ywFiZ0P3dQowaoUSJKTnCi7YLQVTwHOg3huw3606qnq3AbI6IKEbhYAy6uZXzj9Gr6a
vVELP/kxFWr9crQS2vVJaLIy1pzwqffoYhIF3koxIFe10EodujATVGBDQHqDDUXKM+2FSmL5IyXR
aqZEJtGIbXWouQpoJfm7TmOmL+oCCyY+92rW2i1AChqDONCUXdym3mHaTMcd0072Toh/T6Ef2sqJ
d5NVWNRqLZdvVZ7c+8of47yHhSAk782r46/gSfvzoFU5ab5NsW31wdn/vTueCYKxvF6cjQI+Q9Fb
O02vNexJrr/IMr07+XBGfmzIkyG7DGGFavgA3XqRqGixeEqkSPFBiYkdHJ8LvLijFcxm2m09z1n6
nhrNrVbBLCrVxJWr+Dw6S+H99y+uEgHojO18XmlW/pdVxBfNV3ryVhNatjJix5ZO42vpwC2V7dT4
EJSu4zLSaW9nN4wgjD4duUqR/FLZePj71qP7Y+n6rCokxoTCd24Nn2irxND7R1KeL4E9EaDdWP2N
5H0T660+2hWm58baPpdx5oaQMVe1C0pyrGapO5vI9zA+Va7QnupCUx5Y/ydgFIIP9VGJH2cw2Uxn
ptCd/52Zahv/+RthovaKnCpa9ei191rX/70ZvJ5EtcC8T4d+nuxVvS9m00HMeet+gvYaIgBKZFlX
gJvKBlpGsEFDpd+4owt6pLH4NhjGDCKMRNw0XhnLcmNgJYoMT7RUD6HcPIQppQdYgcB/qRXM88Gu
joZDaFRr8cnnqFw+CHLdp4WnPkeCUmaWkqqekBr/HIL1mp6gUPifNyWue3c0PPrkXyphhqxXzY1+
WTQrdMGMbSJrL5VKtWty+xHH98xFkzwAqT2MGnonOu+FAjPhvW96f6kqwbBjiKFKXwy36XhVqwO4
YfVP2jP1/xmJzdHtNhoSxoibT7W/sm7Npqhq2Mul9gow5kNIrvmtbII14dDZl9jxCAmv+fXgCYUp
q+5CX7ZPgNIhG3hW/G6TZeQmpfbNjQCPZXJRPdqWSLswGu+g8KlP7DqLKkUgZfLjOxsWst8ZEYH7
EvH5fjo2bSq/H/4w+/3cUhjvM46tUivUuc1oLCj/O73oYRzKrZshOSksOAc0mi7TJgcdtajsJGCy
Wf59rIV0uo2z3p9NT5lOgIAWFzjW0xESssylW/b6fNLBRBmlIhcm46SP0UaRTApzTZtBXv8i57G/
/aGUGTUz01NQLyirrrcYwXqzPbbQGmf+CJqYIreToFnYSVVeYs327inSlXVBSuvCJ26AdCzf8A+C
oNm912dnzzNbb+aE21A3uTSB7CC4AagiJUaztmrhniLPjbZqrLxJfgQ3C46dlzbbXnBN/FhMEsZz
8Ez9NtUiOqfTT54JiispG+tshs21ZhHwxY1MZWZ3SvI0rl0XSfinCBPtlyXlWHE2DNxfOr/CX8ww
TJGUzI4iej6kE6RWcWWmSVFqLNKDzYRtncoCSKL0kCnQHxJ7qK9+EhA+6+ePks4uKMyzG4X+qcVR
pvjI5aEf1He76uCkCNtbFWN4sjvudmQ7rzTGnQWoJWvlyWV4DolLi2uy4KdNV7qg0++5WYeoxzzt
SesjiDfF8KdCzfiz+zTrtcd5D28dDT1L6U8/S8pFjdz3xb4FqWYtjCQDbHBvo6H5bpkBYPPYl+96
INuryITknuqGNpvgXT+i50es15Q/b5rNKtUV8uT62H/LxduUMSLl1dffT9iUX4qmXEdjU86kDgP4
8nNlCWK6DFpGTfY53EhQGzQRZT9/kQWCFIuax7d4gEKS6Vc3E9ex+PYwbXvRuWW2zkdTw7RJqu7Q
jlST378449dPUxmr9Y7CCoLV/+eyhEVeTUVVt9wjwlENWdq0lWfSz6+1rScIQJat1LhPx9R02aE9
vA+GSyt5dJHTJSLV09A/9Dww5jUt+SNB0MNR9ACnphNm8pFnvkNlyYuXfVUUEKtij2WS2ntrh58e
hDTD09eFzSipW71CICSpZipK9y3BNAjehuNQn8nJ897KEY/J6jAGOCQIufR0RMwwFgqFVJIoCesF
GhvrmHWxtceE1C+HTqPZV0SXLpDFN89p705alM+//wA/f7vMxVl8cQXifZfVX79dIkCzykEsRBYD
5v66w5VRjlTyCWouBQO5mXpD6FY/ti7HJVUHz4QsTyoWfN2N6ds7u2yk2eQ5UqHg//718RL+e72M
iwW8YNylcErTJLDHm9i/agZmAlYhGBrBmkY7SKbm7qeNb/3v0c9jnQoOOvte2H26nRrsU/td7wpn
O9jw6UeT6s9mvJfQAXZyzIUW+SxFHygftYXp35TfQz/1ae673Z5ya3VRRwNW2XTKB8wa8kwy99lt
yGmwNaYfTk5klB+rr2EStAs/TKI13XOP7Hl3JMXH2I5HdUc69W4y1VjWyCwWQhrKlUg1beWphG9X
Vm6eApnAR0bcemu6wqWlppZLB9/WQyEDl2wiJ/8oDWct9Lb0ZrBWFkpttRSbiEwqq3spyfa3BjfH
DPay+SBPB4KbpjZbsNTvct9Vc5IJsweRbtHFNaSNN6CAGmIje7S+2OkuqfXToTLgH9U9z9pMJ4nX
cNeBVgeL6Sw6Zia+JMlNJyNhOFsE1wPwdzc+O8MQnpNFVA/JeTrg69nfjzp0Mb7lin3eyOostxUB
cQete4FQYT35PtSkSC8tKLWDH9DSjuTkMh2aTvqG+y4Phna0xuLr4Jfkyef+2wTEjFqI4ooRnqY9
RAvFqrRggPzYdUjK6cYUsphEysQfSjAMwpkHnfW1Tnx5iz48vFS+HV7KIlZ2sqgePw/pfhJefJlx
RK2IPSri1luhGeqXUeMPs0YP9TfTcj6yIY2+0jg8CKxxf6lgVUNs4fy4tDlQb/S7MjlluKOH71Sm
ropVBB8MW4SUhI722mPHgWyTKU9uiEZMVRrjRp3xjhginIdNywzcq/Vr2JIrI7jmPlytfqZFs2wL
W2V2afgEybNxMuGfMtKxkzju9nIlZ0dkNQsJjTBOXFQfcQCuQmsWteaHiAUBfrYGqZWCftT+xzHL
rlYOSD87RuEsujHpIhPdyR0HpziOrFe8bCfJarvvmubuqGGrb5FkBwu17ZJzbXQw5sB1rZkrFTeE
p4gNBKG0oHZeTb/LF11bSdtp14qjlYPknrVEV589FybadDwOTGXFbNVeGZYSv7qxdDA8Krp2Kr+2
Erh0rY6kB6kl2SJo2+Hq1lR0EVD2hP/YCv1W/Me/H38+dSKm0ccCuaKPJVQKqZ8qu1UOj85SgKoa
/JbvZqd0K2RBTLsSi36s6BC4tsJfsvcn2ssvNkYGPo2JAhnWusFk4fN9txOGmYRO2BOw4zqnStG/
I7XTmN4k/UZp/wo9t9t2Df4wI3DacxGVSznQw6vciHb7+w/hV6eSrIyZopaMagGdwOd+TJBXXDNS
w40wbsXcGVIb0r5ZAbLyoZCMG5EnFV6NSizM0JVJSojeWPiUdwUH/F145rd6X84M2jkHa9xkVv2n
1/iLfQffzmRR4i5hK9zR/nufMHQj1GBYOVuLIs7a7+wjxULtCRSVsmRYbNcVqOYNKLhLH5JR0BoB
3mDmm06nYgXTDXWNFATOltcgyOFR24vw9vvP8VcXFa8RF6FFD4UyuP25/i0az4pybLrbupeKbWy5
yhKseHnXErzItaossAmDQacdOi/HQmFjA/rTIhbA1WADiXWso13yzqQktY9DxSozZUTbdB7Ia7RP
SJYKwL25HyMg02+eHr9j3Jaeda2E+FuJ+qgE9UualO6W6CRUawQOS4sx4fj379OavFL/muQ6Cm9U
UWQVj6mDse1z1KtwEpRL6JZAjentuvNNZ9WgUSaMAo62AylqKalBibVf6jHBBsM9oPw2x1YuPbl4
sme6ZF8UTSgP4sU2ZNynfymusxtoOH4xS4iAttval8JNG9pM9rBWXJL+NCuVd3r0lzbtjBuAAs5C
aJV3lFwkeqraPXf4RC9u5F/TxBuuWaHcslbt1x7mOVDCbTAzctC1XdISIi8V0TpRO+1FNaP3StuG
FTFliaMn4J5kDCvjxrWNYu0LhQlQmTgONSW1WLtN7rFoTsTFGpnmmRoQ0SI173jO4k1TUbZTiWU7
13IXQZTVulWaoDIg5sJBrjlAvcwEkn68ABR1GpLMWEZtpEo6u7EsXXVuyFeiXy7OaIUwkHBuBkx3
jNd2vO0GMkIqN4T67xninMSVdMlz/ztQEeXNL0GduqXb74iIjV8C5NikuCtvqW/L6yZpvsV1nRJC
K0rS7ptIOtnFSXKMwqJGEhC4rqto22QnOhbZAN+tkZQb5o92o5ZdfJxOyEU7tDNU9OEG+BiWz7Bf
2mUOVzv+55Hnd38fGx9ZVV1e0lw2F+m2Y2b1vVFFh1fLzO4JBv11EKr5rjZs+UTWKpzkCrUXawF3
IZW5tPXG6qcunPK1bAgZBXWbHFQpjV7zR2qK8jW0acZKckr0ZFmqS5FGLpjd+itlxua7mSP3tUT1
4SHzmUu+5V/tdHjxM8XnngKtWuuS4EVCxqeBcfxIe4PCJ/Tri545Krnjjb93LV/ca1zlIAdLomhJ
rzVtSqMFDeONkH2cDEbpnAu7cOaDlbfLlpLK1ZAb7e62zYpsF/HCIjfYKlhO8IK55VmGgdY1sXvx
9Na9JEpwIMXB3UyNb+ufFnioVup2cFEWjuQzcZ8WzXqDorAUubKeklnsujMPhlpugsqa27RoyVJl
MyDI/9fm57E0N8layaRsFtH8pr0cXbW861ha48rLPVM9/9h18m7nS51/rJYqOUrbaAzDcUbGidWb
yUzNze9yAKbayIzqXHWA3bTxUapYV90ZsWyeeG+1zsT6Oe/DpPjozMIihN2V6S078slFmCwSh3+9
VNCuCLd4K0lUFZ7CfA9pDNYJYkBNDe+NU2Y+GXsyZG7VUR55SYYSrAYA/DnYfEv3m62kKIR9aNIX
UcL2QKzYnECZEXhXB95KVAhcqsR6Kp06PPqpZ811vZHvTv9Ns8wGOnFrzgQtontEZWztCPJj0i7q
136MzwRC5k4CdYf7owa9PkrYyrZKZhqWsFnT1uG6ClXarSPmxM5IkUV8RlZAVu+1qn1ShshetaM0
3G4/Im5aZ62s+0s/pgxTFZRbLb8kVu/P7ZwPihIcU+s0WLdV5x0gaIRn0IHhOe4ZvMrRMTmALTO6
oNkEXXf+yQ6SR4DQz90ir9XZ4DvKrk7d9iRQrJ1UStByxjzP7mDJTceztPjLLbFqJoNC19EQmzA3
5OfGIlG6tigrm+C60mboFmmcNeTHI0yPAMUdtQwdTNLbGHkqANkFjLkLKccStWSDNYxMpWdsB1Sx
q97LqTzzvz1EudqTQC1IWUscexbTxdIoDGlmjcqfXA/NjS3kbIUUO4TGxiW2T3PJ29ctLg/5i6aF
b3ZRlY9p45bHVFALMmypePRkbZglOqu5UJl3dDIyPAf01G56xKLL2clCyEtUrQDodPmmcLvYaUFS
zUI0azsoweGShmR4LBJZB7RZiXdAiwcRqvpTP3YrK7suVj4eom1VS84MWI9BgBYluyWUjGrTe7Bl
Pe7E57ZprU2vysOGG1hxkT2Y2qGICRXKC29t5I06T2PdWXdVkN9RkvfH2Ipu017TmVc+BHKLXaW/
m+4AecDRXgK+jVVVIOGFmznvO0V5w6ACX7vrnF0dWeYiGWRjL6U9OeZFO7fM6uHpQ3mQ+IEvOxVV
Rsit6hhJPtDsLmZ9ZGo/MMsTYdmnz70QCi+sbhmwsXE32Uw3EGK2cnRLkr75kDPtw8nV6osUuGi/
yPuhmIw924iplrN6L+ZaqGiPVKF0NNCmuZOipC4iypFOKrcrT7T9yW3YDFpE2uMQVLNK5f7NRY02
OO/LdUtaIughbgxZivNATe/xUAybcMD0ZnvHyfdpePKVlGckvaNqRi+K8AgU7xHpRnaV21R68oN4
Ht3bNKno0hvSMlG6blvTtELvWx1kTadpZX4XAak6OX0ror+DJjnHUnUqydzZubn73Foi3E065c60
9JWWJSDRx2qJposdju1rkOfepi4o1SdD091k5y0eHOdmMuPZWCWeOy1s3GeWDFDvmmDlu5WxSpk/
L/Cw1iuW5eqNABf1potr4uXK1R6PGHpM1E5tyvNC9jdFqD8Rb7Mu1Rxs3hiBWZa4DaiMfpManZx3
1iTTS6yrpt6pvX2jWrWWKs18K/GJrrIkjjZqAhYT+PUNiDFQaoI+xq5MeBB6FO5yo013eigt+5rg
Kq4+aUvY3QynJmimhC8ArBNoDg2aB3NrXBzeZtJEuYilPSVNd2bT1PRo2QQ5xdsqp1vjK6sBEf4e
HS+d33ETDyJaGxn6LE+BchgbXXujx1VuReiTvegGxkJDGDKXFWIeS5mM66KH/MgOQFdp4dSsdU0v
VeZBWpsreMeUE2xKL3OrX2Z5qdyQdlKQb4j6S6qNXpTNd0cmsw9vevxQFNKwUfbp81SU9krEFQxu
ctD8FexFDEbQgpm/WtSG5W4R4/W4SoVHQBE8nlPQxfk6B5F1gHBSzC2mWnBdBkGZsBXHAd7jMrBy
/55oBa0kb5DfLKHfMXs81bHdvXbqlRGlOiIJUSkQkYspkTG9ghhsPBPeAgvFsJYKy6sP02mqWZOH
/MuOay3VBtV4lZ/tqvW+1PDHiaJS/mq1pL65AfTcxJLdd24+jERBdsSgaC3qnmfxNdKZjBleNeap
Ul4SxdZq5yotxdVGvFn5fnbTWDwTXOZ+Na3IPU2bqqAfojlxvfL7PMEGJYYd9j0gn36bLLHXe8+u
iy9QroLmXFUxvz298w/SuIFb+fcGhNWlDPP8GpUmanJS2s6GGPqTYeXSjJwQ58sYUTxjdaFeQ9QC
BxFrOAFD4m2IaNDWAt7Dnbgz2GFqXXEZlv5d80trWznHXg2to5lr1tIfTBsFNbsqkZJHxQ/aNfnr
BqOU/AT8OKdJ0BiP1C/JxzCAz0ZhqW3b/Mr40ZxyUVYso9WRCcxvJiOl5YtEVgmtKqs4afWQXZ1O
/o6AO/rijE6+pAPIZ+c1bR65fT2pHgbRgPFir4alPIeM7R07o+hwiSi0n/VMAcZPW6Oo248hY4Y3
xkrdFJQcswHvwbfw1uty9F0Bhz/zjcS8WUZLSh/S81k1iG4hGar6APAx7AtdIV60DLWHDFDikqH6
mU5OG5OwNw9v+80en4B7/lJ0Bf6LMOJGDxKKGvJHKY3qhfHOO+7lciiQVBgjeH+8tY1+MGy1r31K
J/X3i8KpVPJpTciqHCaiiYbQMj8DdCwp151cK6wtHwec/jo7OC5jVWC5HimC8RYTYP9SJI2z68AO
QoksZMgNjpuCcGIYyBVZYi5sHS2ti8K5U1rZlg8NOnCSYqrL/J1EZ53ea/UiKJ+PptYEKwqM5dDR
pdW0S5hKvItrclWmXaOqvVvskbWsO908xN+2sg03RR8iofzWDbTGjgTge9r8PJMXiXewghBGCHEK
9DnMze8/ql9KPyyfLSqErKAdlgvICv9bywgEhE7NkOyt05UzCZTHSankN60KCEqFhv3eyTM1m1XS
0ewj9VsgWJ15RvkHtd5nbSWLeEN3YBtSBaEEpX02QyRQ+NU4y4xtoMoXZiXe6Ldduaq1FzTjNh7w
FxRw4pJG4j0hKPEPSiFgQZ9K//THdOAoGBNG5rH2S9kJx6Lrp1i0qhzHUFJVq0GW6/Vkxy4hSQsr
yG69IbcXtWfkGy/CVGeKPj0r0/X+FeL3pR2a7BYbmGb1DFGoGsXAqvtlXjfRU+wrIQ5DtDmKGd8g
FEZPvu7dW8mXTpjOke6zVN54lVQdp02nmR+iCbV1G2kA40I8iFxy42mm3+7cyOQMksJQ/3j2z7+j
bF0fER/AiEQHS+d3KeMMI/+g6G5TMlYWGNYaXl9DH4qMrOkYkGY6VcydeMfFzpBFeY3HtRYejtNA
pNhhAktaGSustkT5MoLdyIS5dJ0Wv+RicJeNVi/asMuZWWH9mpA9A/mG8zjBt9baoHjDWL6ZULu+
0H80Fx5oMFyEfrgngAp7ZFyjIiPJCi+xWV4yEow23rRAdZrygqXLOeWWLAfHJImidWuOw7g7xIeU
jKV70npjGqrhLFhvOXfHFtYJEPdxOjltSkKsfJEEp2lPqpIKCzPDp0LvelaUY76gJsPo8DDxm3oz
bGuzyZ9V/GwzQuGRD+h+/pwo4ffS6fAGOP1XOKHmUa3DLZKb8j0nEmsxmGl2aMBpXCMfBohsrHO1
fUaw5IFN173jtNG1xNn4ktYt8tGAPG28AD+yG6nPJpX77XQoRjdzVMC0jVI1BjljmQD1X8rITUmg
Z+OwAohsF0HquAcrLdnZNm01PCYdsbB6dBOifm3jynrwmdhrw++STZqHyd5SY7PauJZ5NOp0ZNlL
+dFv8lk/dufbcVO1cnzoSiAtUpO3B7Q6zpxikf/+f4yd15LcSJZtf2Ws3tEDwCGvTfUDEDoidZLM
5AsskwIaDuVQX38Xoup2F1ljzfsCC0VmCMDFOXuvTZ31zscK8QwGtT5p3lBu8/VxgdEa3CZ99LF1
tx22+IvvpVmoOUP6klmzv2EzEh0Sl7sx/HCK0PNjspjNAxtBJEIiC0u+DYzs7vTBHKygLqfqYkh8
s9UKrCcvzdm3hc8ltULsfbMwdzKZ1cao0LfGWE6Puelpz2lNg6tNC3hD692l99CXqFILabvtEicB
yoNfBIHrHQCu6rvEsdCNVv3i0LAM+cbHh6lr7N0ykUtZWq3NF9bmF9oB5hkpBSsvEV1M3cseJxg4
d/BNtmqoXhF55KeJcstpajwUWvpwAfnJNcO66aQ6+7OYxeN1U6tVVXrJMeSgEyuNj4OrjYfGnQR6
iHm/aPBIrwcnrSys87O4mYj93Il9Sj6ZFhgt8fBR290kpe3ea66IsRk2MPDRx197il0xE8/nNfZt
OprRpe2jaoPBpt0TBlWE1IDFraEX8ka6sNVNmQhWdTx2PTQdGr2ZIMBtK5pn14uSj22f3se+LN/q
AQpOo0nng9BhO/hNmj0UTjHuVMyf4S13x0yShax85V8opZycNurxVRVyuHEV3PAhzR+VbWaPuJOY
7QxgPbEk3bIV2kdcOCydCaC+9HXxfSyzbmOs4B+TWA+4mhyifIi3zkyPs0sm5qPrg9fXcN61e2rM
ZeD6Vr1Da6kjzCcDutKr8TnJnR3qVCVulEtGY90tW0f0brHByd5cooIDy2Y2yUtxmrlU54vd7zQ/
d06dXRes0aM82naErgWI2x126HRJCDif/jwk693rY1kiKuiYXr6BcHDvOrX2GVkViHxQj3eRtSy3
TcXvd31CX/rvSHndB6wl5KwuhR/W9tR+TAsaHZ5GcIJWVPEuqyM0kqul2xw0sVfmaDJB4PdWwO73
2SyWYJqR52xkRBfCdS/IVkEqMKyvuxiSH8vIIPYgsWZ2Taxqe9d6z4Vh3hVq8oLWTafHLKGv7BvY
PieZk6Fe+L9Yhv19bWFYJvE/IKmxezq0/39cW1ANJWzLzMwTPT9vd60GutJ7FCgKN93Az4TJqkY6
ZO6Lsd6lHWpFunTtRUiEf/95nXNtYf2wJOS92Ibp6RRwcX3qP/Vs1GrmX0rPPNkwA8/MpSyWMR3e
JAUu6zmOtgW6lJdcNdMhdyOqxQOJtbTz2dmUZoaimuiHz1b1KKOK+kLMegSt3oyNlYNoMMvnPYG9
7YrRuLI0PJcCQH3VNwGLqqOz6y24UIkTOPQjQsEyyvUjQ6n9bDQ2JyaSURJvjws1IpIjNPGpxaO2
02q93Ve+SE9I3oz0Fz8Q5oy/LXsQB4EmRrmGt+XvCiE2QbQ+VHw2TFWSCOq0W8MlhHQwDe+F5Fxf
lcsL/FePoQ1HWUQb+cWdLJd6idHfZF6TfMgzRe4Zj9MVgh5QEH69UMV4gfiOrpHNvALJtUO2aBH0
JPWbkQVGNNRAA2RtJqcSA34wdCmgJ42XdKpL93OXGtgO1tcUiEo3TWSKbZ/VGQqGiuikle2A8K+4
Q0584iN05+tD1wMCMNTIPYvZIWe+KDgFd2lRq5vFx2c6Iht4KBZiEDESyQ+u0yJU60v3Ffvry0pa
+gopaYvwGc2u0O+7mGB6z1rWHd0xkXly8dd85uuB5ohzUxgJFSe26qj+W/9AlTwJvIhU52g9xGzE
t8oqPzvT0pQbM2+nk1QLSgRVekcKMvbRiylrUGY862udQkuqP29dH/v33euzICL/+roZhuBOCQJs
/l3NlbkRHZx8ZCe+Fnej0ZrvCVJwA9Xw4pjQ1hECE3Ws60FD9H1SMts7+YKW9PrYOOsPCePWxeqq
8dQkOh4TJeun68Ets4cOJcnN9d46UMFbsv1TogzgBKuO/nogVSYPZgygr5V7vhr7fBoWm2pCW0dQ
wJ0za/3RRm90cdwlJ+LG//MW1Y9hnwSBcJac/g87R5Q6FNf+dTdrtduOoF6gHZ5+KUtzZIzLDNKs
ZzrBDGPbCI9eaMda9JDQLzt1LhKsuFuih+shFaa2hcuGDVxUfz42Dibh6GXXHK7/7PqEnceXpYzU
TUTuyyaa9H67rFxf8rPk2HNirJU4Jdz8qI2LWT5bUZWHfj/rr7nVvOJGtx7MAm/74LawVdZ+wpJF
Q9h6g7r4Uzc+w60hW9fbG6J6un4Wff1A11t1neH3qY3ep9uXkrCcPgqaNmC700fpgc9Zb2Cu+emR
//Cafz2VG/0AiWXJ9k2mKK6y5cnObpygdihJS7vWyvKk2gPn+KqNw7TXHaU/uK2jP/gWvGINs8Wx
yt05BZ3i3ytDdRd/fdbLxfo5qfgekEJ3+3IccRHmBkGG05oYR6ZaQpMhUXlgN4N9w+iRXQyz3Nl5
E90iV/N/IeYCAv33oQ0hhQl9lU7P38HrrPirFuswJ6c7Z+oegQrlRl9i8hlAdack0YNo6wJ8aeMr
RVtkeBW1Uku6BYmT/uYaJ6TVzKSZBe3q+rLIrQ6Dw5iHFKJheTeOYVn3ByMh3IyNhbjovbbOppL+
DfL5ezsDcGEAzf3E4vu7rcTaJIN6VdYd6jtrMIJB7+Uu060WQfo8cFJm055SfHInqzWTJjaXRy/F
nGNM2fIRfQEqQgYFtH0t3j9mM7k1UpNo+1xHMmmSkNBnAJGSnKm1kuLU0pY+XW/9+/DTY9e7QjZk
NwhwbnHkDsekZ9DUrMH5NJvxEXmX+14lBEbPIm3vfcvvzppNdHni5d7ncSiQv2vftLq0ToLYHppF
HLRqFEEt+nZ/TZG/PoYdXtxlCXsRLekv14esCl1UofXsnslPRjz9laJTcbjeQ74lbyc1UBqxM++v
T1jpB5pZ3qWs10QBlDxI3mhSdA3QEwPLHJKExd5OndCe9JWZxNZpfi+IO+kGPSVF3l5C5MrFXYs3
MsASJbH3NoYVXCcQWLdeKGUrt2NnNbvGqaPNYia47Cx66JYWtW/u0h+l33YfZQmWUKPhe6P3Sp2a
cS42mKrmlzqPstAWxkT3yoo/ldX79WEtE+qUDX2xSROStFO2rDuROAyxsaUf01TPHpsODaTdg7hI
2mJ+VATs7psRSV2sSxKsO5dJrUeOdfL8odxkM06SZO2xXA9l7f95C1Syj2TWCLv2OCf1su1ptWPY
s2lKNWQVXu/Kgc5m38mvf9wjbP6BFKVtZHv9EIqUzvNIYIpVDSjoGpxLgSfz+Wybsv7zptcfmbW1
U7Gugq5P/uWQvyEWiW7aHiWCB0ztSEL7gP9SWJtJxeJjN8RfBWyb73YbjHVpfMuL/ngdgvi5e2oI
/yrfL1Vv7a6qqC5p4sBpTPeBsjebvhSX85XWR5neeaDZqG3jDvbQFU58PVzDt/xSuZtOFO3m34+l
K2/WcWsK40xkx04MFvY37QBGRFv3rBsjbj9fRfJX8TyUuTHQvT495fxn97ZubuJkiDbY9ZMbodfz
ho6zs0vJGWVhqaV7wx/127hzkROQgnJbLg7p6H4cWpNfn/7Yg5PM+DHVkd0ZVee+3Kp10UVknU5k
g1FsCK7wX8imIunLc0KbQXdr1EtEp82DX3e9SWgiUKG4+ZZQvQw8J8keWGp/nZWtv+K5oZrre/a2
pVYRTGZBAXFlbWEgDZ1uyV4mPxWH6+PXYqzJ46pJURfntXHBmyJ3GJrdY43l4lEQ/AoyTtrvvu48
M4NkH8wMcFTeQj+zamJePCvd0KEeHr31gEte3+VEDG2mrBkfazUTFmdCUyHhmTOFV7BXt260FizD
es8cYnNHpSsP02Swz+1gf1aq1oqwyU0yHRFc7ZYM9FyYdk6Ijj27NzJjANE6A0Eb8Vle77bkoGhJ
Wu3H2SyeVS1JKcm7NwvzfmjGYMeGsX/7zxuLv5cubSTDqNVcAOTc+HmTA7MGrFo2Jafahp5KQkq9
OOiB2ko/x5OqaCVQjkhGz2UF0Vm3afKrbJb/7R24wrCgxaOOIgvop23WaOQjalBbO9pDFf6hk2P5
GxOPFU8hP6NH4dKKjhEN78l3n3/x+X8WTcPSAkaB/xtjnOVw/HGTByNE77I61o4Ww9Ql7/0Hr8Er
DeYxFnWxhzDcbK7dEvxn+VYlsFFZpW7slbnhTGw6fvF+/jbvr+/HIgTqavdgv/fj+3EYqWZLFNqx
M1sgvHYJMEPNd2XbsMAZsW4NZr5J0kichOfb5zTCxvqLt/A3faBtop4j9gYpn2Wz//3xLfjabMkp
F87RqHO1QUSVX4wEAqHsE+cSJ4o6ru0+4X7LvrB0uI9lMJCRdDHpCpcRgX9N4z8kwAP27Qz2YWxy
tfvFO/xbuZt3yIaYWJhVwYhF5Md3GGuV5ZPY6RwdfU6OhRfjhcRQuaOo82BqpdgCyaHviSN9T+Yv
Me2DPp3Je1O/+Kr+nulmAw2wPMHuE8eHYa9n118k9xMJWeYwOykaEX4ySSNONvZHWLrpXSwvpqqt
zVBSaSo6r3nSmhV5ZddHp3GeG4cSTU/bds/3lYZFZqh92rBZdAvr8eoaXO/Vqss2WVdPe2ZSKem7
asm5G3/pDhE/q3eB5jqGDhdCgEaBtf+T1yZnzJ8boAEkIIDkqkGARRAT7ueuMO+X1IXipzRKSoVj
R4GVleV91W3ztrei4Po6u4gTxBxAW9u4dS/2PKPWAPP8VhbzbvRx7DiFA+X3i90NNlngUMS8ziab
MgXduuSKpV+V+XcwMrwT+3X0OamX7VxPJMCrSGNmRQXjfb2bpdI8IfF1g+vd5FfphmKtpPxQaXGZ
/Ki0eDRziESx16vjLz9pCfBV1osxn4c4HzdOo1n3rvWF3nf+aHVufiBpLjmko99tMkyRu8zq3QfK
3e7DpMBMMo4bRzFjZlwtpGmXD0/JonUATbXpYGq+ftQEzLS8XOptSYrfTWtCQNVW4O+M9BRd26p2
/9ctzWr+fOzft3jNekKbv+KW/C8fnDga31rBXraHH+jHD561oO8hiw7nrLSckA2Af1Q2P/fYJNVz
5cV3UHBsMFfwNvfUoqxDnWn2H9tcVr7y7COQCKxZ6X901/77y/R/4m/y/o/vvvvn/3D/i0SjAhOw
/+nuP2+eds//s/6Lf73ix9f/87B93P7HF+y/ydu38lv384t++E/5s3++rc1b//bDnW3Vp/38oL61
8+O3ThX99Q3wAdZX/v8++V/frv/L81x/+/23L1JV/fq/xQCOfvvzqePX339bff7//df//s/n1vf/
+2/BNyxDqvz5H3x76/rff3P+waaR8ByKIixk1uFq/LY+bv7DtixYkj69bhTqoMR++y9aD33y+2+2
8Q+b9iUXve3h0XE9/non1fqU5f+DNBXXd9Hzm1RAfeu3//e2fvjZ/v0z/lelynuJjKT7/bfVfvSX
C0snUIScP+YV06NV+bfzS4eqSVolVcaosKoQq89t3tnbsS2eIyFPfmY92YXdht1k/0Lw/rOY/I+/
7Bhc0RROWUr8dGanMpZjRuM2SEcLx86SP2da9mwn3d5YvtM5OxZlf8FNuMmk9TEaBY69+U1Zy90U
R3hTTuWJczYKXGM4+WK8d8V4d+7uPRUziLHstZDMjMdY7WMRpaHo2OFqHk6bsnr9yw/95zf612+Q
XLCfv0TDpFJxZfgwPeuI4368SGGwR45Owg0aY598d4NI78ktQwiOn7KhNXaW8t+HqiOR0x38bbZu
W5xK23dSvMZT/z6aHpjh1g8dxBVh6BaxcxBR/pINCCk7d/o+9GD6AG8aq3oTL7WW3mgk3a6p7ocE
SW9YR+5bHCUIRNGWslA5p8L5FiMG2XRTFiHmzDd2y+AomjzdgXoVwdT7NrG04+fBp2WTZFvHi9/G
yi5QZ7DT10oThd3wIaq+ixe7eoCq+YU2e5BSkQyIMNU3scl4iEQFYR3YotBq0zxg4TVo/neoEfA/
Eu2sovFeOtp5wWoEM6jN76xM3anuferpjc3Eq7P0JtZHK2mgCRfmJc4MwIS3ova/c7mBL8dKTGE8
3eQNwW5D+9ooO6NJmN6Pj3Q9w7Irqw0p00uweBTmdDSvlPJoEImwx/2EHF4/o/FnX0Ue9CYvR4q8
+LkDD69zz0AQ4pJfT/vosCB7I94vh6XejuOtmKqTwDa5FvSDti5KlINVuitwV8RWbu3VQqB3EQ3A
xcnY5ss42rnqmJnSi+pQT0PGUbfgE8oQVeG8t0prYe9e72JioYMmy/FgmWpfmUu0K+YF+VdNcdJh
hyaz4gW7R7Kp0TSEYCzNoIFjW0PCa/oWT1b85Dc4P90sy5ltzfs8GUO9I/e0pWLUllYWUAUFWJrc
mq3Ya1L/NGKACSXReBvKahRd+zpwmVeOzHbLvNuJaaRuVmpRuHjtEsSJfxatu/AdeXlI910j1BZs
vE5oieeg45p9e6fT2Ayk0WRkNIRQ+LqRUPcJ73Hp5Q9+IS9FHL/nufc6xxAHbT3UB6ve2hlS7tme
D7X9vR4J9LQ1nOODY8A3kw/WKmJy6702qYOu5eIWfxFO8WrhDfQFTaqJqS/JdpZIbrs6PpUkDtjE
7SLjJcDEaZ5qlglBYtpF2Lrz9wYPnYueNJh1oBLuXRHJl2lxjKCbjg4weSHnwI+jMcQhhb1EoeE3
pvOMviyoakqaWC3yQ0Z94Y4G/g1sPL61Wcbb3qCJg5ngFM0o6DTNQXuECK7V0R6LeTjEkb7rq2m4
n1SAAyrwbGO1mL7mXkayfAfxfc6STymmUMjHOFw6ywotOnljWV4I2WPJ4eovcd+S6o44UB87BEcD
saA5xgWzMrejkC/ScO8mCqPhZHsNqYecU2WRFKsU6kuVqyp0AD9sMA+/FrrYWM556d0hqPy23Ejj
ySfbirgPfdzQbGFTzvY8oaR1YIYKcyQgIXxsxfsZZNDQO4y8ZcTt2D5Jp9kOuWwAq/jIY+WqIFUe
GHBtCSoNhdt6deBEIcyTDhBCxXHnniV589C9FlzpnLB6S7AZ/vFzJ91bapdor+fqKSmjk1tF35cY
1uxkGV+LmpDbsgAfTc9iCNWaRdrQlhWxKHaT0wOetQe+PkFfHXvfxreqDgEULX6TUdEHMOwXJcTJ
KH2KpbWG5iVBVLV12GjjPfHrgavPTx17kiNunK1g2cyZsYSS3C6ki3moe1Z/rD0shuTdBU4tWDxE
5HoBSkIN/54bBumzmeF8MmrOsa+y0D/Xmhtz+fWwsUvk9FaHpjCu33Eavkb0yx/0eC7YokW4zhwo
bxagx+WT6CsRtpnubhLtwU6H96t61nG8tyTjss6iD6nFD1y6mCA10hp2devsDGfNzHE6ACoVNVHn
Jh3Bj/XO9KBbGvESL6ZrLRsPZnQQm3InGr6quh75VbCthYVG7VMt+Qu6ooyeZREsrvGQz/KT7YKg
jluMiH51nOW57YcYrL11bj6gWi34PQN0KeSgevy2s3yb0pqZA9MC3GoZoBa1L8qqyW8pvXaDFITE
du9DrcopdOy42GCrfGMd/lEVIEWjzC8DYwIqQVDKvl6aOcxFDfyRbnmjT49VjaWiaIxwyll9YCzA
RUW8VlG/QlTbdLXULu25WqJoZyQNpb5K/+BmzXfKcQCWy+MSowh2acch6SwfG1keCax5VVohDraq
7X2eehtVLXKXe9r3MQWaxagRjBi5EIlGR/CmYu9H3RI6WteEHYpH2YllN3EdetCNT01E35BlXYbm
4hXD4StANg2Tilsyc1pH1YPN64m+CazGIV0Pio7f9ZSYhs+UTiZkccmDmdfefvHSy4wibauj8wnw
Y7TlDU4e8FoKYnfapJ/A168jQdMj7YFMEqOAz/MSg0nxqJOVzAVV7kxMddBxxHtawMSX8bl10WF5
zMXeM1NlGNcADoqBJkuysTqyCowy89AaW3SMZyTx1ehiwrC0oPPEfcYvaDUeYn0Mh4GjkLBTzZUb
KtDJzkBWjTOCfVHZzSdLCurbHaeQdGcYZfLengYCLQyj2gmHLm3WRI+eq733iU8db55gCXruSze5
T9Xs4T8tq/NAzIc/fGS9xmeh4GlbCacLAAZzRPqzNIRMesNtBI7o2MjpQfZlipROfkgcBpJ+/pKb
Lgzblvmeue1WNcN8A4o9C9ox9/YyOarUfiG34s0gSITGCADN7nOsG/ftxLiSuwmBUF0U+iZquDoz
v8RpjeyGyICxmfg+hIpuzTK7aN14NCOhAckxip2o+u9a1AcatAvmfy0n9AMiysEbIUsOkuCiLkv6
myHem+ZezfCHPdU+pRMwD/QCATH3LFzYPB8IFp3CebGmPWJd0sdWKkUy32SiBKtHH0l07hox/wzs
+QnDmEelof5Y000KGMtAp/QfXSyW4RLZ74BpzsAzdmZl35UD7o2p/2K4U7SNzXmzAgWJN7DzUOTV
Z5uCHQ10H0IT0OzAXyDWIyx/bOo2dEZg422eEqeuvXmq5LJ0EeUvRz1GqtpZRRVmKcO9N+aPtj1u
62kmwdJMb9c3Y3rRPulwL2G1GWzzTvnTp7b35kMj3eaexghLGZB0W0RdWCE8QXF2rMJ2rmOEDK3a
dw7zmC6eUukt566Khv2cdB86oU+nbuoOfj6gvJqT/KBH3lHEwTzVq0zAqjZ74A/+JvEYWerWxxil
8pdpzJ2ntqFYyMLHRuy5qyc8qZbhDtjnM/OGkeQpo0qFeDKKN4jSaB9rBMz26lNXQF9rl555wWie
E8usD6qeshuHKvEG0VByNv2v0vMhbvlU3pCrDacUjd9Jn5TYol7GwLhJFvq0PhsRHcF7gFgFq2cc
uobAISeIDRO9+dVMx/LDHH1HuQIPXw4eoB9VHFihQliIb+bGVqdl6rZa71Qbq42Rv03dceyLevPM
ipdeqC6PJpkce9Oe5stS5FZQ2cuzsoT2CTUhSn6reyFOAwlb5oPxdFSLd4cKES30duOy1kOkylbK
DjX42GE9lR5Q+eJj4levFVgpIMqfoN35t+nSi63BX4v8+N1X6E7mqPmS2Zl/qMTSbuMxil9FWX/L
m6G/L3K/OWu5c6Pl5gPz3fLSdDWaaL0M7brKtoMPXMCLHZSRvQl7TJ/2E6KNs+HPXFd6Qh1Ldocq
Ik9jToyzrqD/WqzYNpbevOEtm9nhKQ/kkWANJMYnA65zbcp5h47YCGPlwa6IrSBCX8Z+DDOeJui/
hTgc9hnl81SNQRY55iFOxdOiuuXGVuMpM8zP0jN34DowEOpEUiUCqH7KFvzQaDOY7WKE7h8VgbZ4
gK+U+WUe6W/WWaxCmXsveHBw+jW9Yj2P3U0mZzZ5hYZKs89e7Mi2z1WRHkzRsUzV9ZLGH4u668GZ
Lfi6doVqbVRkPunO/ZDrct/neDNQD1r47m4cEmp6AgDdeGbXnB58XX4AdYCt0+m9s01mIpuQZQ9l
/kVn40A2W8FnXbTntm7MXYt3Mfdnf4+XCoJkht+gs8qH2XDiUxxPTWjwd+SqDZwy5oJRZ5nkZboG
2qBtbm09+kCutfM4gyLuKuckB+3LNCXm0dUucVXgzlqcL4BrvCDWQPHpQ4GVyTIJd0O5wKg43KXl
/BU/roGgyWdNtxBbNYytf4oX90X4cbWrxyXaOGP7aarTu5ItQKizxpywv2Y4Y89Ib7KAi6euFm9n
ZqgBMqX8LQr3fd1EDRvHhCHN7BHx+veyTUi/TpFuKrMmt5O8qLpL9T05mK8qSr7LmVWyHIlZBE/B
MM5SQUIi2eL5QptaeAFgyIakjdEOm7IoQ/JG6ABa9S2ZFPVmRoq5U/1ksKBc1Dn33GGvoSw+JopL
PwZXerbj+kwrUXvRp6TZu9pg7AYhoDwnyYLePy+PKaLSQGVs2KiB9+dMZcm2XlonbMyh3ZYV5hk2
mPWtMup9zGjs8JMqJ+9YIEFjywdsIwM7EzBoLKVmww0iUqPsYfjU+eLe5JrE/pHcD3Ga7caSlb3u
DLtS4Ilhc4ExGrRro8nQjd8Nkt8I3QyKmYwJy/9kzOkXa9HzgzSs3TK7H1XW18fmCyY/Jmxt1o9M
g1zC5OUsUX+v+TI5eGV5Zk9M9kYeszKnqI48KCh7w9k2w7HQdcbNanD2SgR2ZKa7qui/5PzwpkpY
8Q3P6ATcO5Z4dBjVWc0a1AxThn5RUGSYxT3K2rfed5NwsBsVglAwn/LhOOoSbWoKtNmdA9tebns9
ebH7fl2yGRe/kYexT/R9qYqL1bhf6ThJRCmsPACONUFrACAAgXuKh+U4DW5O1x3NdD44xIGmerGT
6Sz2Tuc/I4OMz3ZKzrPR11VYkeHZS7/eM/8gVioL8hAzJKQVK4Y0rY+oRNRruU8cJqLBq54MpiwU
Hvf5ND6RGL21FHM2FqBT7Tr6jYx9vqhyI2heATqMDVbZLx5ZPIFoVhei11iHwaZ1zcmAj7nM9loR
vVRupSHaV4HUsvQWNiq46ISOgGF0p8XVnHOUbnoG0kMmi2/xCsCzEvY2bSNCrWGr6pH/ue9ni2+o
bg/KZSnJAro9eH3FrrC6yyG9YjyOKAcYNxEA10KaTw0V+lCa2Xc70p4NoGQUCrnmbL/VuFS74ZIe
9S7RAz65u4dlUZ+wMd5e9Ytlbx90jP5sn3W1UcYQf4AwPJ7KBosxglov1OOrFLk3H7GAH5JG2ufG
0Xak0ViPmXCGo12usguRsfQv1LNMh/i5nnoiU3Yt4rd7r9WQvjUWTMMS49HSL935+iLJnh6zCcE5
kTBUmMD6uO2qbj8YpnYrgS4jyOs28VCqXY2ijP6Df5/HZbeJSAfHZ4HEofX9s+rdjY5QDayP4R87
K9+Dpv6o0qm8/+MQWR97cFshEeG6qU2hJyzvkObiXI2jd7eYco0LK4ZdMRh7iZUvSAXeW6Icvo25
9Yy4AgCob3f7yGses9QF0tLkcZh407MPlECqeWvahrtt/PSG5YvYepp8qQUXv43eMZhl195Nsr8g
TLos/sTGG2bv0pmvzthjecvJ2nMGZ7MYTON52gbrekeeKYiYQVbbbJLdTaMX7e1CmMQGK0ScN/d9
63yXKsFi0o271lHphiIzy0FxrzCw7ttYf+yqc1YrGUau9TWvSzssie4W6U2sU9OT80iYmTaVm6ib
D1W85JvWYhETrSuJNzfCCrFe4ZULBHCGRklni71l3+jQytiQRXLZxQZNf48Qk22c8g2Vo7EzNEPs
LX/sw9hBQVQmGtmw8b4oqf5ZYILILmDuGqQLADBPO5zMrkazoEL0UEGqt/WDjysxLEmSLQu2r1bd
VkEXza81xfkwKQHGEkLBG5/feaYO07Ertm4D3BJ/cqBJLpG0VO8aFlgcgGMTLOWzmdozUAUYCy6t
1XAkU2XrmOitNcO2t368LebpjTo/Fx5rE0yAEITM9tEemi+WYa81VTRWU+Uc27n5Aqx09cciKZ70
Q6Fp5DNJogLSJrS7qDqIlp2bqyXlOS2XXS5wyXS2+ZX81Yo/e4skHMQZ7n6+V6SZ+cLmi5rHPeS3
EwVOfRdtXcHgDGXWD5uxk9uzMfUgiagkgTzeTorL2OLkabGs7bKU2oMw9LdW+SEUJYfBP3pciooq
l44do7BxGtfqzhfREpCvx99S6X2yzDc2zhvOstne42vcdFYfOHYpPnqT/x2d0Tuh5Jrzmgl87RSQ
P4+TIZDsGGaYzIyGsF2JaQT6Wk0zsZV8yW3pUNwl+DetB/UgKcD1vbROddknFFQ97wYh4qGeGmvn
gyUGjSHSTUH5PZDoQwB41AdUmMeRKLBtSmRm4Dj51nayHk1uJjm5TPzlUEAjo2IT495BcNzUfikg
f2Yhoi20eY7Dmp4EqEl+mBN6nO7CF00dftN40yZGzM8vqT16fRQFAkmxM3kaFeWVozD0+36x1CUR
wzbL0EzUTXPM0gEpRRFdUlokoYsVBOs4kuSPpWTvN3VNS+zguC+ny2KTKIfjR6Rx+qD08nEgmzhg
33lCPzGcnXrfT9P7OIohdLL5ZpAde8cczpKwjIM+Wp8hhARFYjOAxTRMq4p1FGF0DEBkURVjSmGF
91t38IdFHz8jMEm1+j3BLBv62XTnxpDGvTQOc3jaoZWSz7z+kIsTsBwBF5Aj2CZKbKtjLiZYEX3N
6vOzL7Lqt3iNCItD/tl2zqe6hBBjdSwpRRPti+JCukgq9R38U33tbd6MUKDGyPWOUqYvRWG4R2fS
uLBFuYGQfHbULJFQ6Y9Zc+f2BWkrnXXqlvzBIu31QZbTrbbaV3v7i9Go2yyr7rs+P2kV9qHE3xFc
yBLWUgdQ9DDHZ+1GVl/N3p73YIqm0FxIeNHxzBWaOwW5wf5f1CYbKOKw7EUygpgFcGJK0OEc+3nI
ihGtVY0QsH4fuy7epZH6ooz/y9yZLMettEn2iVAWmIFtAsh5IilO2sBEDZiBwBQYnr5O6m9ru/1b
dZlVr3pD09WVxGQmgIjwz/04WD3N4Cng+1tylwYrupWxIKr7tPa458yCvkwN6xB6HV4Irq0GpF9Q
gJ9Gdk2cHVH0AkGNFDelAg1ykpZuGM+eGt0OGImExgCr1TR/ZjTpBFo89UgxDPhtR+4Jo8AvcNlz
N46jB27lZujxNOzkBptB4eJpxkreOPW0wXIjAzOuHLx841bFIwgS6+K0HAE7D2WgJKIf1Pxpbmsb
eEmz7p15sM4+G8G8zC6yTnm6QxnOpqzdstC9+02jcXjpOphO9RIoYDX4Re1dC5MffDYfjy++7BGA
z0R8db1WrbcvVlGfRcbbqqXjc2eu5GJZmTrrXRAaRQroeQrU1h+S1ztipNmOax+xKWFp8HImT8ry
6B7igArvaGPrOW1x1hj2LWq6a4116CULTcFLhAeAxx0O52Xts4ABH4/GajUjAV7dRQ6ofUwiDddy
4LtKXaqkf69teWQTycfX0JYLCjVY2n2nuWtQTBA0bRg+Qa5T+ShAX8luvC2yu0o5pwF0ik/afv6Y
vf/WdcxxHLr7YJLJAyCczZpUbQDb6J2isLcxlREzH3s3Zd2t52hWD8P7UjBIXKgoB+PMtCaZvyEh
7Z3RPegMOQLIEt2jKZGbkfy9nxovjt28FqNN3Y35y0v1PlyWlPS4Le7543DR9OO0NcWbvlbLcdbW
yLdVWOdc1OSzt0PKMTnB04nAqcHt777rboWGt5TEiisjYsfDHtNS43YAaXLxgmTLyWnaLG6W0iLe
XNdq+CAmvhxGIQ7xak/7uhafcWbSy8BvGC4fw8KZW8YaWW5juDeznm7gORWRZeRf5MGwM2OACS0k
4sW4FJgSj2Y+HdbcrwPPpW1MKfRNJ8MgTq7w+wJIIuUfggkfLWIoWT3S25SzL5fgQna2O305Lq5r
iik3gwVQo7aTke1F+qoVoJHiOjL17E8ndf9m1dbenPjWFBtftUIxbmkMdNrC2uuu+FbkPBUthPAK
KAprIah3b74lsKU3RDG6k7dYMswabjBz4o2mCa3ajHQxsqaiD3HfMt6il0r3mCJirl0azzsN6Dws
LyVibJTK/E3N61WuNOTJIvnQWunf3Hq2OOYwXkzy/DJaWhkhWbPzEUYEh/BbvgDt60BqZ27zXGfp
c6bY6xsCa1W+fjPmTqfAo2Y+oZyv2NIDDV2EF9G8Njn5JJM3PWQ9/VM77p1SF+7FeuaN4mRP+3UK
J9sZdoXvRexFoPUURRqIdn2SixnFPseNuXEw1HY5um9zHibk4In5G6wUCRO9KkPfd8coc6o2sjy4
/Qu7i5xWgE06zFPYdeaX0bavk/7QFuqMXg4HWvtSOUcaWsPZj4/rkpt7Bgt3KgYDesw42+UzInBS
TmE/KmMP5fyghuwkkn4vmjLdVEmShbI9y2rqItNFjpvMKFsXb9d18qQPgx2KGR2zG6iLzkrc2++F
u0a2KMOqABrTaMaMnYfMwhAHem+nOwKjd3+qX/2CpkctNucorpaNyL3tUBLXWfJ9NS/PjPLGYPbG
J9UwiBuyV4B5D5YMXuJZ79ls5wihDo2dWPXC1cy9UF7iytT2Lf1NTHNwNqhRYIPr62eu46/MS/6M
IxxMfoKcHCskM1SlNp7DhQPdpm6bk2xLMpwP7+cCfCis7O6XW2I7GzA1jPj8w84Drc/G1RvuBib3
aK2nd7HCrsT7GrD2TJuZZOeEx82f3lRrwyHT3Kex5M130+5XA6ahpFXFK9FeisX5aBceaHBfotVe
qt0iKdTzS/YM9CtruKfyNyAo6aEGQ7mZu+ZAzbOxjRm1U2LaHpHmUUpY2wO3HspdkusMwB7tXa5t
HtzZ6QJwgu7Woy251LWb/7GlSEUPyphC9jljcuqSbdpwolqC1u/LcOj7N68af4ucF1Q8omVimL93
2vJSIUAFiz/G79b6kG50tmSa90xwihJVYR2dmWErZ0W5QR0sth2O100m64+nNRHsuJTOLG2Z30Qz
mcGadTubClJcBe3W7rRX1QNdsaStItG53cFP5PMA9XOs9R/tY9X+6yb5H/mq/p9tU/+HFeu/cmf9
/+irenj9/u/GKjabWZ/hn/6XSeuvE+vxN/7lrNKxSQHJp7MKW5WHmwpnzr+8Ve5/YJMFn+85li04
Nj/sR//LW2Xy/yzhwmuwDYI8OKj+t7fKFP9BnhEvD7K8je/acv8n3qp/79Ui54h/GlVJd9lP4dnl
NfzTtUg5Cty69lETjulkN1necgI8+ZGyjQ+SBc4bwxonVwkp++65WTg3VpntnVPNeLMRDg69ZL/7
j3fvv3Ir/ZuVmdfED2yQzjQcgbf6b772H05Ko89WgUopef4Or/oDNqNx1uVxOJcEMkS78yQPoMSb
56eVrNBudDCG/Pev4d9srYZuEZ4Cov7wthKlenjb/vm2rGnRxIJKK54GWRGi/PHA0q1TkTbQobs2
DfqiZ8tuub/+++9rGH+tv/+wuxkG6g3MM5L4rkmOy/43jzIgv2UeLedn6hpP2UI8bUSnQHP2+EGB
fga6U5yZzy3PGPduwI+dm7UbYuKVgCF1XpzuH6WGxMyZ+3ss4i0Tq/iR0ym3XlpTFcH7tmtGKlZn
E0CUVwGDQsF3ibmOCgLEBOCJjfgESbDfN2aqRWTNtFPGEWbOYVQTYfu1Forq91L7HHGVUExBjjdZ
IINWcENHGlnCSTUaLu7sVSQc7zgq4PIqmbbW/T7Jyz1GBf1dJ6/MujHbx5IksmuYL569mpvR+swy
SAV0QQ8cLsvpksUzPiCOuXNDk5U+1u9mMp7cVeioQvn0RIn8jK93h8OMQllsaJ1vLC8wEIYNlpH1
B30wSFR0CRVJ+olfythiRt5qin+xbcZvdk0NstW8KTN7qswY5IGrcS5gmFWSDT8ATMQvh+YOAcJ5
aUTnRUWLBcgeHtCodbEesf3pWevmU+UjeZWOtU3riUd8jQewNurhyPYZ3Yj5cAD++EHT4VXO+i71
yNEN4gdushwTwBBiFu8OOjp0UAmhbsbs/LEsa9323foDClmz1WW+H+cDZo1nMHXaUTEl7QqOn5Sa
hjRiQnTFzFUOPvULdsaJrf/kEHJJ9EE7zDh42bMNmEYWD4PU2als+wZ7VNyteGgvldKPdkELdl3o
ewOIL26+PmPEPnIyeBzxnyY0tLNdsc/MjXupT/OVAudiTyYUrn4nGKVY6zdFeTh0j5UBTL9+G8Ds
PJIwXwY2e37GlqwYM67Ot5NtUzSBXJIEyF7xxHQS+YRT/L7wcKbUsj1ISaLIZhhNcwZmj3JgeOqc
bGlsR0pd7pPKWxQx4mY2fUjGWF8ac72asahxeiVRpxgc6BmpMbksejRP8072RRc0kNeCdvE+lYmZ
rlf+cG4VvXCUAwaWQWkSqadTlZXLZurXL0nlxSuwP5gEUwnrIylvnjDajbC3iUXB2zjnGsferg+z
MYug8dX72inqd0mMEtmlLiFY4rGqy+IkNWsKM584EfOkziqLG91y+o1IU2nmT93a6DsOPG57aGdR
XtWaL8Q2ahu2oCXuIC0+y4VpC63m1BqWJJsf+ii5xLdFCW+/Wr91ipFuDjKyyvPx0CpGgLFd5Iw0
oLV7gtONrt4U7hucaqDGOPc+ZblWXbWsX1FZvrF3l5t48adts9CqN+Oa4jzLu1bmTE+lxPfm/Gqs
z9LEeGXlAl1I2qdRb+MNL3hrKJP6x8E4VGly9ks3wUY43tgtwVnmLiEkbKI0FQLThJEd0vi38uVw
9BYPcyAn216P8wjnxhUdztvEgIGDQseekzKQZ2Utz7Kv/2Bki0+izOh+Tuv12HdCvDB1pGw0gTdr
WHfLoTvsUXViL9q7kzhB3dZPvsvxd15H+6nw1x8jbZc75StB24DrnLtJf09j7QETKnYN3KH9g5fG
sdK/akasbWc7z++5qd6crnupFOaVxaeoYrQXk4GWDxd5cIAtri0CGEoiKDO8bxzU8dJcqeDWdYsN
v8XPn2pHmFdMBtuyAjMgpyutECHdgMzzSpsWXyyyC5/Os58Z7Q3AG/ez9gDrItnlDyHzIeJPoCvu
a+Iq9MNlCEATaNfB/DU4xnDFhBbV1JvQbOC8amp67xUZEjtbjpB5VOT5HJo0OfwpLIvCnOrWLL1z
MmF3KH603ZybzPPn92pEBu7VfDLHzg2ART+wiPm8hdPQHzXxENHpAA7oXGhPrWFXH4P9e22K7HXq
f9YJmAPZczkNf4vSfPvT6PL47BVWmBNZOMBOeR1jJqOA7ndL0aho4No/zSlbeYvTatCwQm1MJccI
nymqKBYnHLLgJXAmn/LE0/cmDtaghlQoy+9uJ5AYVlSeqtI/xjrWA5WiJjtSxmcb6amrTU7SJrix
2pXunp4XMnu58VbzJN859MbZtWFd1CGHtH4xEEp7z5qOfp1gKkKgRcakpZFBn4l2j21D0auVwQXQ
HFJls9cZBwNpGE5q19zrplab1Te90G8YhDnl6mx9NcxhFadbTKpq01FvhNcqnoPC0FpaLwgQ03Hf
QvvyPktmeZEQuKZMyfKn+R+IMFtOz/qVZHWcQ5JwhgZT3EPN1WZt61tlyiGhxkzzwJGfHBhdB9I5
U8Si5+fynqUego95ZWSzbHlNANhJZb9J3eQQOI/Qci13S7Oa3Ip8hyO3/B7zQNzNyJRbS1u/e0vX
Xjh1eNwCGSTqthMXXOcviyEBADbiT0tn32vWWRQk0LXICO65gJp0rx5fmFH+mhtYEvZiG2GKJYjx
t/o2+trnMro+VEvopEwrflO70IaQIauXSe+/1m5at/aKhca0OaAlRa8FnTLIafU1g08/OwxkOROY
KVS5qciY45A5TLajV/M9Mb1d/CDJVavdXBvsjfG6+tdC4iPh+OZ8LZMIxl7Gv5PJeVuL/k8z+fp+
9dzl9PcLutuW7H9/lCmxLGdsL/oyrkdrcqgp7vFxlGsGrcm59YBDIiezXv9SUHVqkBV5YqygmNTj
hZE/iz9ql90e0GZRadekv/2dL9rGXF7Eauzyq90V3bajTyRqaV64JsvVGycYmRmGso79SiRqDOGW
AVlC8jjJyV+cuQi+Uj4dpt3Y57T43LbWugNFslEGKGZQ7ddOU2rvGnj+LJnUp6KX80YfyOP0Uqij
hC8H+3YbQ4wB/vNdX1r3tGaxBZxPgP5KvF9Tn5VPVa31R7Pg42MVm/deCV/X7co332LT88Nr2cQh
5UgI104Ya335lrf9pXjYWikzXw+d5lfXUQ2HGtR8X2sOR/5iCOCNs6AbBUKhZ45PZW1OF6GLmtU8
YSzFS1utCtp+bCt+1BJ8dEbZlinbKzKQE+JXxNtHVc1R6hoiaD6pDwoJB0zjrnOqnHzEF+EmEVlV
+gDzUb0agCMxDUtJH4JB6sts33NoAx8jBX7bAkPqLk8txbeoph3+kkVv4t8QrVI2qan+qsdyjmjB
iOykXW9eB6WL3qbiFw9s+ERi/tHUaCY1MUruUBQ8AiLxvpXzjYhm/WqlTvWMmymMffR1VSAXFDH2
mDKVzWUcjYubasse3X3cVrL785emY+nybkKT3+lOhhtlGFZIwt3PrFbFfkqTfhunvOEM50MxxH6I
jNTwM44/IOKheCTay1L49ZOlunDpEnoOrD69OdZyiu2lfs/T5khxbn8x4ubACDY7Cidz2H5b5s4b
2g+/tIdj5TMUPGEjgX1Y2tm7l3LpxbX+ahlQwNQgToY5rqeGKzq00GrB4Iv8KSVTQKkQvcc5c38v
UQG1X9lTQY4+6TL7iYKmHlukRhfpXoGe4DxBrjsW1tfgLO4hLtMYh1yRvNKa8DNJKvlrXuZtCZ9q
1ukFJyqJfV7qIfBv82xgvp0nx9s7uleB6mxO84eT+NrFyvwcohr8Yat8tjXXOMQ4RDdd3LvHmhkh
HYTZ3tZwSwwzoQtTpGLbzHLdi9bs2NjhkSri0aJ+fA25OcHDurRvUMApL5zg7/QaxSevK4O1rPyd
o+ts6pYXY5jNM1WjehRTgbsRpQ7mK8/MSFVJwY/g9hvlQEhBvNUP6fpOzLU9Uf0JeBi+hhYbcGkT
nLQqrXbaWH6BAyuOIhNnuC42TApqMzIu6LBLhjrQR9RdXgv8hK4dn+kke0H4hg/QThHn1RU7kG0e
DRub0bBOyJytr4VSVuOZc39k+WP9mXMXsRBNSZgDeYDtBNRHynIlwVPd0ollfO1DF/vPJVZ9An61
LMJknJNDbSQ/gVGnB5Tijn85/W2SXn2WrrtrqGzY5ItTbSmaS/YyU+ZRLvlzITX/2PYLGKLVvSL3
SfwQgSbaK1ye9AIi+a1SbR2t82qdpelyeZsUu2pobhPdSe2kMN2D3Jk9692DBXYeByFPcVvmUV9Z
xb7CzxwpPYNy+yhrKtpXbWq0E/jSPBxmI7/PFpP8Jn7xtOHNTmMrbHnSRGZWwP4Gv0XtDlYrXGyb
Ga028FaVb3G2Fnev5Lxo5xMItMGJvNbJ7q0ARKGbD4Evh+NNpulq4MXYpH0z7bw8r84OQ0KsEwFv
QJPOR2XDyCwq8lKTPkrCCK59SJL1pUr7Yxr71lHDLj4hp97a1UjOVb1+dIsNJ16vfuqiraHjudjS
AFyE3my6t6VEi19i0QaOkf40+rr6wtNbb2hm48GKnTtTufeUdAMNcFZ17nzzlV1fG9Y9+xk248iy
aJqoQOceN0vUeojSRdEd/y5OdDSxPTHL5Lh26dFNjPLeKWt5amAG2YXzq3ThK1TtAierZ87fadg8
8FERdqd9weTZyugaFYaM1RK11SPtEht2aE821XodNBcOpF85qx3Dc7RRhQ8BblSeZfN5tgf4cVb2
VA4J+Pb8d8u4Ohr9RW1ZtvKTTyOubxgHBwVqZ2RyiSpOFKHeFyYcBJkeEs/8zNZmOtZexV3NCXDT
tbq8+MUobx1+iQg0AyMTaiQnt06vpL6Hl8laf6lUo+DUMTECWWNOwUHzEWtV/ETbBvUGZrUbLJWc
EFDtvSQgNTaZDhSSItvEHD/hP80B9V2k6JnS2m1+IPdGhTZ5L7svrhS2fdZr1eHm5rE5MuqClpFz
sS6luDjUYuCmznYE9vdLvjoMZtC4VUFSZ1jr05jW8jA9Xgp9fk96q7ZawjaumxgYGgwjj0IIPcD4
r44YwOr3iXONWSvmt8w+TmZBGWdnUckxKmH/gL650XsgRKw736o+c3eDxoiSigH5MRbOxv1g7RI/
DfIWgY0l+2rVnn1ybWK83tjCJbXi60AD2UFNbhuwG/5sPFe+9XnlUFg7Ue5ojkvY1Fq8Ne8y9b29
nmjrNwcRCl+cll5rN92tPf4V0ZPkSFVv8fdscFkDkZsm/+NIZ28lRsp8CUM7dZtawGfd/hWwthMI
IcJ3UjDhG9D3Y/9BsyZlYAzh4mnasywZMTnakh09mppINCXxBYvXgllrusFLzU6Al2CTSEbg2FD8
k+ZI/9RyQt+mdnExKsO5OtYgQoL6LPaZ2nG28pn8ovgYQ2Vc02b4jIU53tZlQBsdu0v/iOCZvll9
mB2T0V7v201MMDKc/HS99wz1Aq+u0o0B6+vSjbWiAKOgZYEKn8OaoSuBsERxM9yzM6ns4BMSC+g7
bG6UczY3hSFUaUbF3nXUdmoAVQqa5ZLP+UGCZjmT1GA87qz3TDPgTLZ6SRP7tB4labe+LiONRpvQ
0Kw3z1FcPHPc3Nf5e9Llzwr/1Ml1nde/SIrcHdyLSIuTL1qx9wpqj4HBHVT1uPU9ZzmrhzUH9Gn7
Qpj9lk0Y69fYyd6dGllpaRbyLSmhyNJHHVJFd6/yklE5nbzfurWmSHdDZjL/zely3RDKu3Wx7uDu
YwQvSB5oZhyZZZaGKTJTOHvxxWXbtU3LoqWwwphCCrsgFblAswoA8e9j9kBQx4Q3y04X5zUmFzga
ZbItEnMJHF9/7XUIUYIJ/qmUGFqKrjC3aepzTtd7TNUgyfCsz/iLbQm5da6+VxQLPzfpR0XZ4Rnc
ylsVW6wNzvMgGv+c5HEk3CU0ly59T9zm1QQAE+QTicicq/lIqAsoUBE7BIJS6yDi5zwB78GQt32G
uwA0MX4A+40+7FqZvE9+9+TzrQ80YtSnZfYjAa90qvvsTQzTHyWX65LaZYg9XDOze/f4MmfNT2XG
5Jw0LSX5eFirIr5kqeOzgyvGEwPqndVyj1azNgWtIT/MkUhll9v23j3B4LUvLVUWF7n+bnHqUzmz
HsFP6RHSKD5Uv7/novVPKseEZINfjauo6bC+qYbRYWc84hO9b+xdxpu31sRGgsHlsPaMSyujf2+x
4IYE+UqeW03z5mrtTuIM4eieFyeeZPNzYzv3ZmmzK1vR73psytNodc9GaSbPLrI1A//11gG9/Vth
YKzYK/Ck4Siqmxd7tX9aMwNp5WT+GeYU3mC9SaNyPLMEL8exE8/F6Hp7VNU/bNj9Z9edb6JY9W9O
SUdc96jVwVM1rm6+M8F5wQYmrJGSYzFKGh3VivSm4aHW8flcK3TkIHso4NCGsKL2jwKZrG2DzGzb
F9NYTpb0MwbP5bEwsbFqiiJA6II5ejw+u9TdVfYg7iQ8DgQkiBAuhoZpHvq1nQHdIsI5BnSj9UgQ
KN2gs5vTIOUY6BMAwxyjxEVQjBMBus1O3ijcp37ETN7rzoB4Y1pnYJEvlAU5r27LgFKwC8XENrOg
VNa3eln8LVkRZOQlD71p1bF0cx5MdPdEFY+1FWNrs4HL2UEPljhnvdeD51iqILc9EiGifNUHrM80
G8B+I8jtUY1GzK8nomKuBFZ9Ai+9d6nt/AEbirm7BKpgPdXbYrAxp4JxyMfiajvAnwAOMeHvx0uz
ujFPMfvgF1NMYQAFiCuoaR7KCe6Kh8dTjPHB6tUYio5mFeG+kudFRs+6ORBF/AlMtogSvHzILZuh
6utzvFqRqtc+MDv57MYGAGQ9+e551NxPJQ/kLJ4OaVtdlSbOCSHlzgQkt+QbY0ggmoojOa2EMLNG
BFUmuxXf+FZaDx8MMsIpy9LfKnp8pTbJZFzOe1GeC3yeASSln9SmnzGIgeKumfbSs+H5N7t2QssX
Pxm16zTFiRy3GAKRPRFKEGtzrOP0WTr5Z97IbDsmzyr22Y+zGQplPezbteZI4rM9qH7F5cR+J98z
BvaOTpkHimj9zjNrhNCsPHX2yVDlGmCdr4jeZ2xM8cR5tf22PsYppUEOPoMaG1BmgH3I66vDVDdH
R2Coo78Jf0ba703X2hTuVO0yC5FRe8TbYzmd0uY+NdOhLOS8d1L88Mnyunbk25Q+dQybk1A0sYSq
xxusGTeX4cNu5vIKGCeNBu9u3AyIm5j3WdR0AoNaF7aFX8E4YafHYOSGpCE2btNXHKL7Jx4CmHaV
Fibepz2CekSi4s/l8Id7fyDI4vgYTqdjiYsKO1emEeWL37XWOPM4/6XpzYxvl/5cS2shqOTXttND
EHroy+6MVWuKTwvdOBNUpoDE13TQ2yUsoGN2P0YfO8GY+ENkuZq+LR3uP5YT3h2WfB3KUMY5duup
Xu5To3+r9aw52B76et9cMF5iziji6WRsSqmlu4IH7cYWoiO1MZgb8oxo6YinTY+0bkufGBViu9Hp
a1QOA7M4CkQAfZJCNfTLkLxj6X1JuW7IyRKLIeF6lUIwxukR7HVHsHUgq7Ntaj7rJaZeztuMIFuf
0365TUT5sZBfZqeS35Jsaw32Cy2pz2Xb8rRU9U/kLRE4rfM5yCT0GmKrhGmiMgfob68woVqmgp7x
Zvk5Yi6dXMpkeaxq5kWMFfi3oept+1KveQOn78soiWF2vrvTiGYtFKyc0+435d3dMW+5BclUGGGO
8QkCgIIQK77jaTdPRSVuM5O9bM2qW5tOn3YNyheO5VZfs09DrbS698m1GTVrPzdx5Lip2Jseq8dI
M/uWZpoATLUMG5GGqzEROdWXfAv/GsMfdT5d5p2SFiBa2ZZdxHse3/3GYyFSuLL7hmGAaeDY1g2G
AEjx4ZC85H5aRaVUhJPGIawJyIV67DaPUwEuDmmggWED07kgTsAyQ5ttyb7Rlg/g8Ahu1JFSkJbt
REc2HFXcg23R8uF1p6Guxh0jn42dlnNkz4KNXYVtY6DW4ZCN1p986ae92ZTJq0L6FSurAyGYXVYT
JMjsky3GFf22/dQqmJV46jymTBhgZdqWx1Umd+L8Asa5ZVfPgqzMVW9N46mosVibEodoPdzU4FMG
04mDJ3joSpbzdIZnjpNHAJlILyMIHvBy8VkZowiR1SKOAyEceXLi7O2dmtldzxoe1auuts6jJKjt
vi2D6z89tv164+onzSteR9P+ZpeM+1nOHBgCRhGJtruThh0P3jRhc6HqsV/T+px1cGibhBqaHmC9
NOLL0rvZS0bD8Ypa0efPE2UaW4J9PTVrDCASMAeJgGvATUkJlDx0c/OTRvSz5RCwd9YkeW7bJ7/F
4ujW3stQVB+VNbywuGNRtsBQlqIM8AKSHqqmT5IFHX599lcJJXXcsepS2ptad/a9nEguWs3KMDfD
7PSIjPJ0BAnImTbH2J794e4zo0Kzrx33BTfsAv5/qO75QtBlYMWh3t5ycQIKDvQ4NZ38wWeanGvT
dezbUd03cdGRbm9SdF1Qj/AHADxk9gCU08HCXNrph2UPY7Q69rzL9YJzftveF51RhEyHSExlVNdt
cWwaLlQIYYxAss5li1xXUBdZEMEYzOHkiG8+VEU6tVjF4bZvCNU/eenIu0wgUHR+F3AG6Tj910cj
haoAixmogq8iHujTNm3JNeFUDzU3yN/cSV/ujdb+mkpGCLmatjjfH7sDxQOOIhwf0PpSy/0kFxgu
vGtWv9o8XCoj9IR2SN/j2HqbEnM90sP8ubqe8VLhDI6NNv/BOBxlz4GsIdxAq8eRGALkk5gTDk74
73zuM3dTMlzodwqMGRs5ZzIe6EQBrjpn3A3sfCOaFQnHysc5nRIhoh1zPZAsAjrPmhdo/dpemL0y
h/zyklnsGxieMpH2rS4qi4OmcXCL8r1WgoTWOOhHOWVfZonYqYhHOzz2iJetX0khItv0x8gfjDcP
Rx5XZsNsRpRfU6wNp4K6uqyMH9NZQzs3jy8Ct0TQOJMksskIVmOe03AmJrg7t1u9ffiC6UM7YzBZ
ohSbSpjN8iUxJJJHZaxPDs3VxrodTbUyviYStLiwUFPPPyyx7nKD+MizRQImehTUF+hPbRG7J9u1
jeNcDL9Yo0tiaxy14Dm9GmaphyNWH0jrPHMKolOU3lEbYeT507wINvZ9nuxIb24boJdR6ea/kjIG
2m0g8uCZv9dmEqqObGhs5N8y05OhtlLh175UWo6zLy4hJyzyZ9Wwz6m0Lj97LRvA+Q2UFw3c9sXT
MxEBAptZA/Fk9w0Dlq60tlgUXtzGms40gX0zGB1WBl2Xri6GLTlaKD4qmcLi4SP0EvNIoFRD7bXi
b0nT7Y2s+tG6VfvkSjHf2oblHSpt+0alamT0bs3G2qYZwO/zI+w1J0iy+O50jXjt3PFjSIsS6+F8
o19nOpDAwGPRxGiTOBGOf3/198uEefsI7YTBo5wwE7szVops9IeTo/RuT0lYcSnbPt21g69dF6dx
IxMlgPMkiSeFQMI8ogrLxkkPsoERojJsJ3FXp4exGtZX/gRnv2a5/f2vKUtfl8E6JMihp8mrIELM
xrsLQ/kKAyTZVg9rb1pNpOfxReWUgGhFpAa92jM3WHbEmtUbPW8XKP7zVxM7eP2Lpb27voaVZ6YJ
rY1pRp1T9dU8vmQ4YkJrnY2TNCx1N1rKFIThWIem0hgDGfUt6Sf3dZYJnXdK13eOKtKXeJlPss/q
46Q6lwLjxy9TuJMP/m4VKZej1Yp1KtTa0gjWWjNCp8jdBXkxNugJbEzQRuqo4SM5zmZ2trCyA/0r
3QOQXsyWDwvkyCkqGGA8HdM+ZY/HwBd3gnNUCWMW5mj2rRX2z6Ysk0fNIX6vHoTEAB3vg8cLY/ZR
RzEayABYTR4fF/u7N7rpxzDN1in2WB///mcGPDS0l6w9OKJznovMOVkxR7Cuy19MJ7fumjNDN9Hy
D8tvxA5FRYsmZ84/tMf3+Jsu4fy01wbmnC7ClVB59RHnenxs6L0P4KJSuu7lSViaJSktcin0v/A7
RvCf7J3ZjttYuqVfpV+Aic2ZvJVEzQpJMdpxQzjtCI6bw+bMp++Pmec0nO4qFxp9e1BAoHJyREjU
3v+w1rcGVw4vI4rSh1a59Dxoib4kbusFTdSEm6qE/eCmEyz2wbtD6FBfsiy8pZ4ePxbmlN9hhL/S
qhvHtKCoH3kmTvYw6NUqIz8NzEfvfimmbEJMxI0R0dM4sXroR9cIoG/Oaxbh9s3yvCow6nbezNpk
o1Qut7U9GacaGAMLFJJYYuhaqziqpl02jg++nd8sYPA71GIXvUHRHqGQ5vW1TPaFJTbjBDyNqLQH
txPq5i9f0KD3FPOz5NJiv9YzbkhgUrBR0McrDyZr9xkeRMPGs8BzufUGMLda5F9HfRSkKWarzhfa
eQJGzYEqrr2hUH/zMGgHBDNvmqHEVTnEZcxVG+9iAw5JolH99ZagRmLOnCzBIH9/aVzvOkHBUgQr
s5UqNgi5GMSaR2xXxp61KksL6V9B7icns3TPUEGk7z52miNOfRhjShKy2FogMq6mhblu8WB7DstJ
Got1TJ2UBWXO5FlxJ0eqIfk2MnVcR3wx3Ni4ak79BKq2O4y1XA3cBThTqgT34YLW8NkPqrRBS8O+
MfNN0FMCfZdHw6T7Uj4MpWPvAag0LFyRY2GsCxEeFCXSLzGaxjWfJ5pxnR53Km/CTR6hnZvXv77M
nfMypEJSzqdQyN54HfIHOw3Lq0ek3jWvdLVpXQ1IfcZjmX3nlG6vw3PkQjJKWex4Im2Pzjw/Ai6A
8GbaYqukszFAtmIVYTmilZFOLmGcHH4vdOSGQkL5s85RtxzfsNFZ2i5/LAQa/vlPKk+yh4oKPgVH
XWY+l1XZkPSnEHcxLVrzS/ZHp60/MRTLS9m65pFtsssJhBVX+kI/Nk5Uvmil5a9BBsnAqlFwqBg9
HP7KqSOjSJK7UIWX0WjGa5flD00Il6uIzds8QfKZXV+8xg2trZWn7xiSILNhDm1astC9Md7WGrAb
KybT3PUqc+94srlmML83jRA3ijwZDFwSO7Kcl2CJtt47vanWqeKccnvdfiWeN1zDFJkP+qsaiDmU
ZkdyVIFutXAxMsaVeA/JGu5iMd44E7muVX+qFll/guNHEpdSGLG2D6N3nSfQ76ofaDlT4qwwws9O
+ph6prefCmZasLQt3z0mIH4FeMIV+v754F37etKIsBAz/hm0n6w6otXczN8bZqJPBesqhKTeplgC
upq4jwh1xBSfCv/WFjEei5a4czlpewvQ/SnSei9AabEwENP4XpvkXED367cQo6rnQWUQQHj6V74v
o+vvnxN/4Rb//JgYbPc9m98GqSPbTWMBG/70mORWFJcT3mCadedaLWx8V/POaQ0RBqv/SLN9Rh3/
pmvqzQTzfU8kJ6haGvIEWYUbA3pgsw8esjf5BwXZ25PU3jU9TI55M7FQM+PmBEShWmcVUeeVKTFL
9dAmSQ5ON1oLKM6Tc77Jmw4iQNSdo6RzdiJtHHaO+I5kzlDe9VDNpEy1HfM+Ftl3MpboGPtnL+/J
rp4Qghqhj32jNOKDrvs7IGGf46yhn8MRf2TX9acnJvfsFn27U5mewjNyNMx9ZbIvRnvLyhrtccQY
f7oPWND2UMBWjtYikiikty/65iL124x96aviLaR9L/O9tgxdTL085BYj6VYvh7sos6+lXt0TZq27
jiZ7bvpwZ4n0KKIFWgT2PQgRQqyK1A5PVSHugNazLZ2myWQcGkVuVd7XJOvuCRDeFcxIa+OZrKWd
Uz0VzPEjqGbU/8pq/taE/4/n4N+xXF1k3//ecrBVH8X3+H+RjvGt+Paz8WD5z/72HWjwWR0TcCuU
InYgFlTX/zYeaLaFvWAR2Ouuzgffs/lQ/TfV9Q9wroBDPEF6lQ3SmWO7od2E6mr8oRt0MtijEOZb
eBDM/w/nge3oJt/bM03bdAz8EcYv5GgmMGbmLbghtsDD2UdaOuYlPaY33nB5bUsdf49qvqEe47Ax
tZuknes0UrI7hqUrWih999NL+K98B9gx/nHY8DNREy6/GPeSzSTMWv75T4dNKsDdO/kInVhTJyvP
PwudSHse/3jHLHlLb+qAPNyZXFQs4jy8AKKKA9HjPO8e5tQcoF+gJJEh2uQyZxVXC5BKeFwNP/+S
sTzp5wLeZRvtR1O+Zsn0FeF8vHdwrekSz6PVlNHWIZmiAICyBqpJlzTMiKek+eBFONls9tzM3Ier
Q5yEH38bfFSutkNGg5v6pAFAbiMH0wyimnjp5ksdTy+TCZSDzuHcCj1EM+jZQMdQ1zWM+tR0bEgQ
SpgGHPFzbSdO9Q1Hj1xjHGQKa3L/j+1GxN4zIio20O1AtVIMbGkhjSBm6H3nnteYVeUczjT79bGQ
4UcatNqcPQ5QQdLe24DuPzmAEC8ThtNVgsQYevepGTT92tSLxXikiDURS/R0KVi1lyjRaZ/0UoP5
Vj+auVccI3eR35kDjIXcSzDPkcHY4n1GLU9xlU/2ZnYHYASAdDHldwx45itzi+mOd/yNSGkCqbzh
Jit5dvMUNWHOsivjqCypkDFcr+uY/YWvumznTnLrRJTxkZp8dn2vlVGUIMUw0GddhyCmmhcd1NrR
h3ib2t0tztn6hhz7RDXk8DMjCB3txGbJaIJpmlBwhd8YHfId99oorkBO+HauGHZWhmmRRZet+WoT
TdmfyBYDu5H2FoWci94sA2VkvRZjOd+GCkOjbpZYKLPpaHtQZVzcbYFM2qB3vGZTwlBYGRHjKnN+
zyrmkGWJVS2bQEkJBon+MpOrYF6Ovv40kiyBJ6L3GR1FAQWYuXbI/2OoUxzteSIV+CtZ99XOiZ0f
URWv/dEdNnaD6Vw4w5bGLw0IOGKwZNaPijm74cUZzRPJjCAAk3UiBrweifdhNP4Br1y/QnZCf57p
DEu5cFdl2zxZns9GZWQ3b0S00J27RSt1Y5j46tnl99GBBMhCuTvMm8H74nbmRzRNAMYWaKOcA2Fm
35KEAWrktn/KjAk62iYU2vE7JpEzuRUwd/v5Mseo4+yxvvPdC/hxXfwMct1d2X37RY9G1Dru1SIR
mS4b3UA6dHsd0jOv/jf80dWhN7OzFta3oSOsZnLIBGf2Nnvqw5o7xty1Og32VnoDiUZ656xnMZ31
UR0nEyxEH857+Fgd9Dym+nW3GHE5vaQh2o0m5D1EI44DltOtDZkGhC7og2Qf9rQBgqyTVeRjSaAi
8NfmnH9MJnq5hbGD7gpVnk8cu+n9ICfvEY3mBwmYPn5noqogAz1q4ts4xTvIY5+dMV8mMZsQXXo2
NzFvuMNnoa7g73MurOmVaDeys6UwWgg9r58H8L08I+OlEfreby0gSZZ9rmmT/PbYh960Sox93LIE
pvQOS7kFIceqqEaroVsJs8iaJOG64RdwdesZ2MWrP2U/mqr4oZPStB5MrWUf2K/6utuYWcR6w8lu
rM+mHV3pZsbx0MQWoHpTfsQS/m0lBmAsPtOpLP7wbOfiKYK3ZledCfgGzuASayH0i+WH9Vkqifea
n8lgUhAWS99pExPH6bmSFkb4qj9ylAUWu5JNuUSUUyr/8EmMW4etz0zJKbOtZ6fVNs7sbJdm4dFu
ayYyk9e+df3wWc/lLjXjZKPP0UciqNNQbb2YZv7U98TuejzLyoPGUsYcnoSp7juLlOw5uyV5c/YM
/QHE5Z76/gCSblhp0iHySLOQOsBoTHEb9CMvoGlhxcK421ylDq8kg64UaNq8lZm7r1W8GqF4r4fJ
xPpZVvtEo+HsDS9BkZ6+tw3G4gbF+tpgnqxLxJhJNCQHrw+wIqwNqT2bUfmu1FxDwFBPkaJHAJgH
VGilxpoh3LIQmDApMVqk2vafKxcwJ4wu5Haf1vCsKeuceNVjwYvD44z5HF8MqW0h2oi6+GQDRMbr
BCDMHu2zu6SvALFfKRSj9CIMLwCI8SlJildEHOjJMhbtdR1X12TyTlaRHlT0WGTJVwJSbOYb8qAy
xtcszFeDN22o6n0ymI3s7OosybHJTQcfuCpEnZUfssXQLPxAWWIB0HNvSVnd/TSprxZs3o0xd8+R
oXWBsKND1vt3F73aQ6zIiC7LbFORAnTW69h/Cye5yjP5tSM54j404Mx7gYRd5LvK5mpvuj9nuLWr
YZLFIQzBSpt2tZGJ5QV+8uIZCl+IIT+soTuwBSnXkO3RKadQ8Lxe3FAhsZzNUZ2N7RfNbZz9PLdf
Svg0pRf2bxMHgDVO2Y7NObbiBYYZO/G5wPqGEWZn9Fm2ViIxafZUvhLCO834blaeBxySZp21vbFA
EzIobOhGINNPT7a/p2f0wcfNczCMK3xqVTBV6JqzIXDD4TlTHAUZCIREYbPKSyweLLk4lM1CBYZK
D1J2yZMnyWgoXLSTSIbTTUY6qOZfhlF790lnCxIcedvUGJ57Kg44z3h4bNn4ewxbVZIRDR8uAzvQ
Hw6ZuCfgq6gmJ0jNFGGYmIBQu5Y69Im4tp17NxJOKtWbz7yaC5Ygu5e5SnZSklJZtfx+MMdTssbN
FDB37dfbrjAVffzs7cuRw8tvF3K7ml4p5tpFybkJ8570NfniVYo7hyUcSTghibHzWPYnmAPnuRDc
Bbo6CmyuR4WzEcpTfua/1zdJKmEfM1EhyRz1I5KhlcEW/sGp0Hv2sbXlE9/uameJbx5NjCVJ8pRO
HVxygZzNdp0wAMrkrwAzVFuJ6P5COYkhPh3xMhpsocI+2jYem0pwIZH9KMeSiWRxbyy4cK59wdRR
XjQ7/+aphAMQG1Uq4c4PPuMupyZgcNyivtJOOvSiSVQl0Ghv3TisxvD25sHQh3I99x5RwlWCgK1m
q5V2mgy436N7MsxnweN5MMb2m7L76cTcYNGfzFmw2CLOFSlmTLFikP1DfPRBqiesENdKX1K2HMEM
LyqTB3fI42PmpM3V7hFQ12HP7n35S6yUW9Ru8E9rwl0P4EUhHnVJQj04n8NumFAGW18MI9+N3KJB
qKaU/ZwT3mZfnA9NHJUn2A+oAmM72Xi1jC9FZCR7TPEauFKW4+iiwHBEyUNHD7OC6LKzeZjXqqzi
R6lpQGEV3K8qeZCI3GrMr3uSqJD1pvpJ9ip8KpAUsHN+sfGcXbTQAw3F0GYc+2d70uqgjI+OBYMk
0rAV9KGr4Y6LSGiovA05xJ+RgymIwbB/JTF3r3tOwt7bTILJroFE8YKVAve+DyxMZwZ2qMFnrQ19
Yr6i0nYDrzbblpbYRwOKuoQEykMsqx2+z5kFHsV3ORX+DhUBF/ceAyjrpgaaVmphK0H0ccZzQYnm
sXuiFklxJtVz/KnN/WmKTRgyBha95U+xa8KVVQeLsoBBLHNk1PFcbElreh4SVzy2UG/KcCQnNV4A
PvBmmQTMMx+YdvhK+t6mU6G1MnjU0dsy7yIK4aWvRP2Saf6mtLyZVWWRX6Oh/BZWvFazexfd4iFQ
bnPRHWR8MYmlBxlpp1CQGuBOhnmiLaQpSj8TY0R4UIH8qi3oZ4PsreXx5OXVqmpbzOSKq5lKmQ0M
lyjjhZE5BYSQe52+2gUWN4dcuqXulZtE9P4efGhFqccCONUp6ARsQ4IAzQbiJXylOUyNnRZR1Mx5
CzSlqLYTCyq9tchrF99LMz9U6KZv2lhoJxDbrGD8+QhDxHgeTDDbUVJTSmQA5RoLSl4OQs+WQ7bP
XRJ9xqT/Ps+N/iAbVW1xJlc7VFR4gionUDA5oa4XalvoiHokUTpAguBRGSMm6IG6EDFVsiH/7usg
cBgUejZdGvLmKA6rIigUE2W7HvBDMdE7eV9rDLO83WOP7iK5ACIcHzC4lKtM6K8FxiZoxQWy7Hpy
TmrQfqSG9xmWubXLALkd5jYDSVvMjF5z6KNp24s/w8oFOJ1+14u22qZjPewLiQnT9CBTmdirrz1m
eFbSw6PKYDHb8RPPjr4zcm7UKoyOPVNKNY3y2Or9N6eoIV7X0PVEKBhyTX21z4V7RlNwSfVWHVvK
eEAojr3tq+w7t3ZzAKDzHtdO/CyG9exXf3pz6hzmKbnQtno3YG7oxiRiFtKKiYhE5WaYCiR/h8p/
UbEGo4Bdopv5rqUY2pXSdQNtjqmrav9rXZUoprTwe5psoxY7AnK76pLF3vecjcXa8xacYNUzZ6PB
F4Zx4sQydlWPbMPofAW4eHoK57Lbj4DptQEygQ6G7tiOzjXzNWQfCX0IBehOTxwyAzTrM3MfMUcP
FFjJq+yQXElSHJj+kooSOhc586pkAIWyOmp5J8gdM24OboK9aRTfFfvhQCGkBuHkxoEWwQ0K5fij
runAkYrEO5fiNrCdgqU8agtz0s0ndlwoUrGWJ2lDTjEnxESic8pK8wuYmgQfIpX0FD2QF+Yg8ByZ
h2IjVCsS/MKtJwdgxBqI4MhhXiqr5JvfRW8lkDjWrwetQsLudsBG2No/TbDc7JIKPnFlQkdFwYB0
+uarAplDZcn9AsELDfM9S/TxEDnme6un2l7Wz1MX8qEPFZraAeaPiazDmznUkllbW1TDgWmiQtEU
H5qMfcRykVOCOCrej03Cb/1ZwJpBMIQWbqR9IDEWspQb3rIhPmsG/H6hkiLQC5y4ISQ8bL74dUNk
JXmWHaIexA8m2r1TuFzqnd0FXaRTtRSFua0z9VUzyu9ZKeaLqMh0oEqsx/ng5JOJDkLqK1fgCXfm
ka27U5wHmYzBIOXXEuAZaLC1a/v5sRdpjzus7jehbD5ALghuy+wUN/MR5jq5newnDHcaMINJqg+R
9WAB8hFlE4BWNC84ksbpVKOiXdHbNJs+wmg6CWoAdEArtocJ2wXkTYbwboURvvH7PvZ982KnKt03
nIzz6F9g175AV3qZR0YIEj0B8lPGa/EltVjd9qPxCDT0S6M0rE/CO/JtmSuA/sl0oyWvfKwxRzUv
XKeE/k4XfKiUCkkFOLEZ9W1t6lADMavaFb9q0yoQk5ELz6AByNEzm4oJeD3W0RyT4juLTTbpyR6E
NCFvyn9tBN1URsryamh9kl16Yawy3ycuG2eVo2Ek80EAr8yIyQn1OOvLZJPi8F2ZcfQFazLTqBmd
Azg3rggSQVWEjCL/SABkwG8zYQLatrNOSiz3GCaCuS3RnmMSfnGAnp86DrghDpy5O5YuJXxKOPmO
2JalfRk+uYPwPslx7arBhglYPOgWoavAfsF0kVkRpXCmRu6PdaSMd45Q2tiMdXUTseik5Kaint9d
Ubl3z39JU/NFLxvjXA3EASuYphTmi0LYpgL2n7POeErmeUDzgs+j4Nabbp3F5YDFqmRQhUpZWh8u
KSnIMVqUzE29CxUSEdWdzQkuaMfoMekzmzgh1Et2EjlHWVA9aNV+dBw/KGs727AGfUcHRLDEiDe5
pRBB1/FMpp5C0YblGmX7Og26pNKPjqtZW7eIvjRscRKyiq4mBEcnV+tqQHBKz4U2W9kYMYyPKOrs
fdq2xINjO8lBYyO44qhooiqoG/0watodSpGxQbrLgWnqu8xrWGT5tPG9eygs6zo0KKfKtC4OXFri
Ctbsk7Np70pykcoEK1E65C+DD4ufh4t+lGmrSoatphv4H2qJwB31zBTX5j6Po2e804R5eAvcsrHN
jS2G1474BHyyAudh+sNz3HXXCBidy4a/j6iXWx2AQ4dFC8oW5vJxz7P/RjJuwHWAu9hduljl3ifL
CWYp4AhES7dkES0K7YQIo9h9ZEuPKCSmHhogyG3KcC5Wwh7lrq/6D+mrQDmRtvFcCxAWihsKgwm/
WLxz/KQ+VTpxULZBnjDxChvdYHojDGjyIEh0iPx2UvOHoR/fURiuzbLYFkpWx1AXSPoS6MxVkmzM
yveDKSGZPU0wvbOgrCz1RfrWa4/vI+ya9pqizDMtXweI2SQMO+iVDNLNmVOgUQm/RS3hJlKQ9I7w
eUByMny3Sw/oCunIoYUHRmh3x9EfiF8b150570OlXdu2OWUzvjMx8nHvECZsqNVtYoP46Dml+jON
e0aF3temqO9NrII86vc2peEAUE2yMlr7/ctgMwQkgeiFH3u7SNknb3xMO9Z0reN/tpG4Fe2QrMzJ
/6KVU8tOswpZeiFyS0GWmbXapMraKFtSIfpXcty8wDAXowrmjLY/O9DLTIxB0E5hkBUpt3bGsnnT
03oHeDLOs8k8rwgJ5hIhFw0Q2g2klmmTOxrGjcT/qrpLynB8MuynzB0vfo2UdiDQscPsODcuSM0s
fO4UqgqsHghABakHYvl0P81J9qqgZM/atYTSuMq9NxDcCNUtkMfJqTHJAEdCf0mr/iCzfuAw1340
fEp0uzw3JZG+osoDRIuMbcVqiGgwuEe/CbV3bbSmHf+CGXr3SQufjMl+5VCm4Z7IV0yyxw6ZxbrQ
5zOKr5Hd7sTLYzyiJppLuvxIYbg3/Jcs99+B68CZ9a5CDY/saB5nbx7XabZHLfRNlEj+86cqdvOT
qyU9FrKFDRz+cMgKYboWsobHpWmHik90Sytq2yUrBeOBaJspSCQzPS8HmWgZJbkmDH1EOpqoCaJu
Y3tEqgk+EdE1FGQ6tZc0qV77yn1RqCCRFDNSAxGvThAZ3nXP3yP7/nOwYM5ERX8eWnNcs2i+s/yx
T1HLXe0Y6SP81Q0r5K+hbalTI3CJURM4zFTLugTaxzBxliGF90DfhSzxYnYOL5lOpFcSU5cmEJ5t
9+tYtkjPHJa5ViSzoBistx7f87Grpg+uRhcGW3l34Rmc2/KulSE3sfNZJ/5H10KbKxwGvaXpBKXX
7USedRyHLluBpN8qrTwZeQjUx4ynvROW64Fp+omps2IVfQWU/554abMRTvGe+sXeI7OhEn2yGZld
xg7BF/gDmin51Nr63WentaJgf6AHUjwYGikF7FIy9TbsDQ3EhtZhpUE3tjFstcvqZluG5D3NCB2v
5q2QbbarZOmvKif+s6U33tFBJppl7j0/fU0bCS7KMJ6jYYB3CvUPcRt+CoAI51l7BQJ7CcEIAeFY
xhmuDemT28lQoDbytnf3g8fQgD35kcyoV8uK9LU5Ords3ltCt2+ItqhjQnc3hOJuouFCdzDsir4A
R8xaR4mBK9MDZZXeix7ZVJXowzLsJbaC1QcqZ2tb+wXOsxE9ZOhiT05gO1iNZD/QRn8H9P7Pvvnf
7Zt91q//ft+8Ux8f3z9+XjQv//7fi2bD/8OxAM77jrEoNRYg3X8B7nT/D9M1hCkA3+lE4urskv9r
zWzp7JkRtAJNo1j1EXf8nzWzaf3h+nQ2wkQXZNo6ALT/h/BQ4/+SGXn8UK5jcM+ZAtP+Lytdy+yp
pSJHW0X1tMoTh32fbapHa2DU4+M6KNoRzGlIcpg+oaHyCJ5fN1PxrOyxYaoM3XMc85ZQ7/ha6wCR
gTnyuKMtQpNJfl315lJoPPz04v6rTTSr+X+IXpgUebyYDuJIhyW8+0s8dJGLRumEDnFmmBgL5XA1
cRQD5JOcTh/U7mZQRdQ6JjvNyGOXUI5Oubfibv8ffpB/9epBRPLRCPD6Gfbyg/60EDdFHfkFUQpk
8VCLZxH63soWaks5mawRd+3d2vlEADWtNT9qEQIyzrD9+fP3P8aCvPtZA7S8HAghHXiJluW4xi/v
YRjDkCZRNYJ0M2FyrCsI3Nhr7dlfWxIt5u+/m+7y8P3j+xlAFzHx+vqy7jeE/cvL34dmFGI0j9aN
buLPARHeh9Y3rVdXpbVZoBuZtS7myHlORUZWYDT9aQhAR3PTytOk8wA44iiH4S12N11cpqcwNi6D
BdHIzYcFp6xTruST2GeI6gHDNz8Yv2GuJwGaKZCxd1imBzxWrGTo70SdswZBkT5W/qvoRu0I0Sva
ZyQ/rFtoE0+CjaFpSOdEJc8Gv3lA2b0daJC3pM4nWxg+7rnILgq/2alUqISfpJyn56F1A69A8dN4
Mbyk3H9tu8Ha5Lq82QkYJgl6v0gGsQoT5gexAw5D6ZEdQP7/7OpyPBoNKjR/uNUD5ujYiC5hmjIR
KobdNDLnFAyKSZONnxDQFouywF7rCOpQKmZgoymAUKhc1NRDADEoRuxxr8HA+Es8u89zcwnLQY5K
guWDtFisZXjLdkRFPiDzHba2nlwAUoiAdDdtJNpchcxRFLWKXURbzyCucHSi56wvn5l6DZ4FD96q
32dlyF3m2m8h42sfDvx71Y9LpJgTbYj3KTZkgbJAiDojINK1J9wN60HW1dlBGLV1sYAFtaZfAEmI
5o3bpMXVHqub5kmCSkqrOfoVMyJvoofXivlguu3LCJvy5KvwISw1ADZTK47KRi/Bhlg+OD4rt0wA
Xm7edLw0r1W32L2MaUtxPz3Bn6ShLnuimHywg16rnsvBFg9jj2kJJvDJZVy+Q4MKSrvxIUN2YbI1
BSWs7dr4g1NsUkZCqlhfEOSnRfTQRj/x/e3P0Jf90fOB9rpe2e8HUjHZ7eobnIrqDl5G3a1B+2Lp
3euke/VRmEbFhJI6TLh9FWgTJcTvP3R/6fh+/owvnzmYproJKwb5za/Qz7JwDZlgfaNXIR84Tw/Y
6/qTBUV86qH02I61mIXqrXLfaVDxWcoyfOhz4z7o0bqb5cAwu8O/4ie3kChaA8Yh5kOwlKtSif5E
kBFr72fRNKydPQ1hiz8zeJ+ri1dMyanztr//ffTljPjn76MLdumm4zhAXnVvgZz+dHIKMVkxSQ7R
uq8VtTDozYv2iCKFPI4avUnb9O7GSOwDzKlV4VHcuiyXNT8Mg5J8v9//MNav94nlmOQoUNJCVCJK
+1cRZcVgjdzBsljTzT5bM0+USPM6aMixxa8S4hEe1J59WrIuECsuqVwsqJS9xKjWIa1f5D6Umo3/
/AjjXH6J5pGt4/wNQeg01YSZuBJBUxmdJ2poxQwat5JcF60Ir2PU7qUgV0JL3kyd1CuGDmZX+0di
w939rNOJsiw33pvU2kr3mJro722j3PUensmxKlAZTVEc/P710H8lzFro13TyDWyQJ3B2rV/enD5d
LFugzNYpqPDOrbtL1uXRIcLfGkxdq+1jvRsPoA9bQmitwzB1L7//CdDK/fp48K0R4NmQXvmfs1xB
Pz0eeVPmtHU1zzFbWswEFviYFhjr1EXVdZKETViZbp2N5UsMlXeVOUJHVmVT30eEggomM4BMdcYC
XqHiC8mQcaBMTtoBFFPa6d/R+uTriBDFWwTPQmNZGQ6WG5R9WZ7nVCCdUNZpAOZy6WunelJDrZ1b
mcKnhBL/0mTjzMBFfLpmY6DzGcI3lixWoBWxs8urMHwrquarpLHEa8BD/fuXRzcXWe8/Pz6GwTvE
3WwZhm/++vHhhBm9OY4pPHTAbKmA5+QiotBaTNz422v2Ihhm3Gpx+3j292T0sg8/tTelVw7c1K2O
dc92r6QqTAfSCVe5BCtHOFh+taAwbXRsAc/J5L5p+gQ3rdXGxwqX3RZz/RNzy3WRIcmvWnwNwh2L
xzrkO3p26+1ytsdPXniDddNOH5VpO1dtGNw7y3MSuVkx/fVXWdh+s305XVTrkO4cO9wIy6vqJKG+
0iPzWsRpf7Y7MFKG2QI4iXqguV7oyU0dO0/5QBxRk06BMYSsoDzlfTPj6l5Y5vwRkbrAWH81G25y
HwcGnNSQezEOxa5itnxOSIw7pIIU1lp51r52uorDb7JWM0u5jRiY0ujs1i5SwMmRHnMhLkuxJfz6
s0yhaHgaCBTek2KbZCx6ffIvkW6wK0r83LuHGTRFf2A/o/MhwU97q5j93aLKTdnaIMcgl/ny16JZ
o2LRQokxXFk1xEB8Qg26bHBFMzoWDaIlwpWycr1AQjHbVsvLo4+xH8wJVLQGm9gLgUN3rbCcJ39O
a+w1HbJM7ks4Tjzktf78pKVkzORSsx/pEZ1Hty3KFSznfmW3C3EBsyn+cPUUDkgDSDkLV+Uwqbvj
mdNDjhc2icksEEalLgZ+mbthcauakf4Sg+5HvHdyTWZdxvL/iFdy/5MB4tcTgDMIfa5DthLAM4/L
4p8nQNsKmXQTEpE8JdybGB/oWDoTsJHDBjh1tCstO12NZMhF6DMhLI5vpeHue6cHgaYic/37j5z3
6x1hGBaKfzok3TeEo1u/6HFzZ0AOD3hoBUPkOa7jfVMX8hxnfrUvoxrdY2zdxqwQK72ygbhgYQ4M
v/Evs298DILodFpPVmipfU7VDJEyxu4/yYQeidRYc0XeKcoKK3pC7zAj1e8eiQsTd5vW7C6T5mak
I1AdhiCkAeHKHcL5iJUu37oZ4lirD7lY7MQJpiXX4K8vAH62nmLs6eY15MEKl5TXe+e8w6zaSy8i
KGHNATv/MCcEvaAVi8c+tpsNQxD0FtPXpsPLw9wi3o1UqdshKqf3puwJL2YkNaWsFNiureGFemyC
NMDTyhhOfuq9uinlhwP75lB4Ojgwx5I4hyQfDg/VUjnlNuRodgjpOORQv0IrqKeue++9Ra1KKFFo
FuaBwaT6++/bXbNPAH68RNKpjnHbd//hndV/bZ94Zz1zaYB900J05y/v/E93TdYTRGDwtq+MxtwO
xLS9OZ3DKAfgSj5L8kbioXiUEQveBvrXTTE9JHcytA48l5ZS9o44phyjCVjC6n/zdWa9bStdFv1F
BDgPr5pFjbY8xS+EYzucWSyyOP76XtIHdKPRQAMXhJWbOI5EVp06Z++1wXHd/v8bjw7B/db6X4s9
6EQTpbrnoFL/v4u9NTZBEoFEXMAGps9m+0dshUVYoQpoKKSp6mdjQDpYklyOYiZt7fhd4Y5jO5hf
JXjKuMJB/7g0yYhXiFpqJfXpkkdzdBjvJUoGN9mPxLPTEg4/Auh49cik3aaBKImkjcuTS4y8z1kL
NRUnp6CW+auZu+O2JMQhEZepK+tDahJhU8amfJu8yl7GAjngZDVH1IP01YKUENSKgCAT8OwrVLA4
Us0hMkUCtWJgszVL+tZJa+8frx6XxoHz6nQUZBGrO8Z5GLegcvWXKOEQZ+d2tBIBCRRyxuucyrE8
Zo5bHrvIg8lqluUzWJlVbI5daNjgGADartrOrd61XH6SF8GyAWcm7IDEHBMyfoG59tYTPCTW4UAP
3qvR/069dPxJXTKtUei8Y77E/pkb9bIwR+vdnVXFwYP86clsnxpH19bBgH9quMNjKu8vRs6dRza9
8ur5WcKzWTPPi/ZuF7kHVzOzMJXixzHqHNV7ZOzsNAKrnhQmIzf+QAdQiJk5By2IFoz1ZWyjJDWW
GeMAog2VQ2SRvU2xMBz6hIzdx1e6eCcdoDnUtZtuhC/trW1atG7NDv1XR4BGZZEFyWwQdZbToMCz
OkytLmAajtdxRYlL1C1qlLZHjtT2K72woKIkKTKKgao1R/PFzlb+u5fLBnnMnAcjM9QErLFReflB
n4hZH4gZg46UyVNbD7RpybY+FaWRHNBP0NrFrsxmXizyMftqhYaN3gz6d2C031pEMJxWE15cMukr
m2ZPf5Y0XeyfB9UU5uHxVY2aja61rt61cxCNMW6+dkAJQPvcRHqbZKgrJwoopHbSfLY9bzOKMbhM
IiWjSRF3iOFxEnl9aLXGQgoQjOpEYvdAsG7zi65LnYa2i8K2YtQQo+BhBBl/Y4HOZ2n9pLH8hMyg
YsKtu5Hk+mC0z0ImJp3isl+59Yy7cZPq/nil6uL8v7RjHAf09G6cEKsLVc0KPe8TsCbx14sEpuN2
bq51pidHpsMYZe//w3Svtic2Y4JlymiMAKsVHsUkre11XHJoaPY+QhaY/1VzwYQYbIqI4N6gzw0Q
1CnmrSodV5DxJ4ytwELjZu6XUouMmxFhD5kk2VmG1UewDmd9O5SIgjV4H7wBhZ+TVlYZ2yJ2QD42
VbSyHTJ0bXTMF43jv5r6+RfU+1LqQ/QS9bqOzLKIl26nNfAEMSsHgz9clAX/3jDOjxcEXdkLq0rr
ZeIY3pnwXGc/JNlxzis07RTt55z0GXrlgUdSnw2dxSz1nQ7766BrpEl1COtaXbg7AEXA5hmthn0D
2XpWk7HXECYvB90XOxxqPaV8XJxHE0l0hBQYnwdamtJUT1Vs5bsEAA1LdrfTa+khgysYp5cVwBKR
ZouBJK9/044zsE/wT2Dv63L6SMbcO3FuBp0Tb50UD3CdN/LPhn9ufkRi8dqr0jqM/30hYHpYMDVn
YqEXl5T24LOVwSKxreot9vsS5TyyC63oooUHg2TVZJY8tD6PXOBrJ+4ScbONmig5+MLdRqLxX8vI
DOhAATPJhfeppw78SAE5lCG72Keec5lxDixl3Fenwi3TJbO+++gn5m9wKXRnv3UONVmACDMpTLwu
HD15YDycwrbz/j0+g9qhfxXwGa/qpoyfuqjc5RyjRs//0GttYqgvY1ICzH++yKdDG8crrTXfejrb
4Xi/qCINkMVh3cZzHezSisxIOSak3w2efUYw/DMVaH98P8/2PKfGuuZT2NuoyejDeOOzjyINHPn4
NgR4VTwDWc2g6vYjYEtG/ExcFieMMautdx8GGkMU1gXbercyPmZLJ78BO0RMCvCyNwf9rZLemZbp
dGkdL+UEMF5VqzkvsRWfcXSDk2wN+ZogXQt8BAWi1U1UeY04G/eLk4/Voqnf9ag336O5OXEMQ2Fu
zGQE2/VW6C6Jnb39bZMiyjCwu3jsyJfh0RTKQOoQVr80VECULjbHtdYJd62qbDhaaCpMZBRP7AWI
SED+tWY0br2g1Fbcty+wMvR1Xhtq76Uu3cYWUTrZCTcGRadMyyO0HMjbJ/qqG8+o6wPbRn0Yi9bZ
zIEiq3hI9pPjBNfJTQjSJCKZfNf5WM6avuxp9GybuviF3Xy8Q17WcUJ7PCqkOnRD/o4Rq2ERHovs
iIsEjjjyazedvy1otR9pma+MoBMbpyE8oiJz4imK64iyqI5WGe8dma9ZtHuooi104rvSEcZJTZ27
YZQIWpIOrw9WdYVjI1kYlVec0twPqboGQCUMYXFblJxL0i/Yayo08ZWjn1fMXjPvbOoYmfqRWGsy
RtRGOfDYgvqtTp36E23/09gotauCSQs9ha63F+PaIij4EIyIuWcVuFthpNYTg+s9dlbGAg16eA20
SaWkvE33bdp1tEM2viex53/llno1U1lzXm3pe/K8FI7XHqauaU8W8mb62dOmJbhxEzSNTkbIPKBa
8PSzHfn0PxsERNM4XUF1R2tHxquqqPwN+KkqVCXiUSUSfEdJ0l0VEptQs2qDT4LgmsZu3qz6i0Gn
dYP8lm00gXNMTwOJ9hslltLoL9o58Q3N7JNlECCL47n82/T10o1blkrSbehvVLT1mOe/upFxVV4f
L61iyDbFlAKLHaGdF+6s0X6W9tGP1EuaknOScwbpsVGI6Q6ORaxapiFhnjRIbA0DEmKx0QWTqydD
dnBb8svzVh5jmcXXHsHIpbWfuAfND9p59aqge+XCIb0G1qRdbGB0FjNSwsW2rjmDQOiqdX0PwJx1
fymqpPzksLonSa5fmVPkIjmZ6zAY45/CmpOD1aJGazpOXDqRcheRAWSwWQdOCc6km+cPJ4lzbo32
AbxV4mQHvXHQnqSi2NCxwc3lk7NpT3xCuulnu7FKxlNZ/QwTIBqFeBN/LrIE3SAEVZEAw1bnpWE/
i/ECBdZaZjZmPAfnECcBzs1OUhZn2h7ju/tHzl797tMCOs85WumoCwcmzUgRW6vfMn8lbTdwf11U
LOdCBNwOzXMcdMbhfy5em0Y7xQKV+Qnru0GvtdY7QH9o54RNFjeZOcGOINufHEwppVMFcs+Xnxgk
4VsnWn+2VP+HnJ48lMQLcmMV5XYgMOn6uPiaH9pp4XMeA2EtiVibNHCtFULsrEu+R9OYNx7cK2pH
Y6cSxw4t7qtlXXcAvonUKHmMnzCN+XsSUf9qZdPunFb7B95oukZl/mMQlL4qtbQBxdSQPV6Z3TJo
IN2hLi5f9KZBBhLo/VHWMFiKEUM4WaHlkQBa+6ShyMffERD1Dm8cY0dvn5RWdkszIwbFwVEihAvX
sgKqrENQa34hf0wOP1NUstnF8fXRANV7V7srHK1D1us2c8nqE2VhvtJoxd37LRIUnB/t4slHOGXn
9Sob8iuh9Pw8Zt6d4Gaq555c08ebOQyJGzqedjUUzGn2M9J1sVWBACm/E1zsGRDl9VgiQxJ+01y7
ZnQOSeNi2KSUorP84Y8GJGe0vSGsegurR+wgBLc6cAczrZaUAdV1FJnJiAQfWPYzo9zdVAGSaR34
1CJXpQh1QiT/dIcmzuZzQlzBf+wXktQl3ftnTpKwy4B2SC7m8eh4/nhE+AQSbxI711LgWum17cz+
R9mzczbacgN0FZKlie2V0y97iZe4X4gSp6BdRowR/6QCSYlVI1BqC/I8Rew218flPp6LjFIdsdsG
B9exjg+7VW3bIHj3mo+4g1ParZP1/ObMRA+Zcj1IShnpxGZoaBb4iftXbV3Ao2q8cT0TPdjRUQeC
7Nb/uSQyO2QqURfZNz5zYgIKGoMg+LkvFVEF1/rucFy0dbdHJPGVtl7+QeDhDEswWRCXuoldWgg0
pev1aFtRGAO13cmAv7BzGb6kblT9WPbFSmX82kjsFoDksOVnFcbkFgFq1c/BGpuUtc+U767kaBSc
TUh/aKVebsbWuOX3Hsys238SAeZd2T7i0jv6PYDTtTTZHSSyHUImMrXuGBm8UYh/ajaHwRWMX/e9
nO7RrKOebx8vYbZDtXEi56x66R+EiIGMNOwIsYGhCF4gP3IzHGH6fGE8wZ9SNq91DrAOgoS9QJDW
bISGjRfIddWGiIiesRO198yt4jJdxj73DylAfawN5a+Xdf621eR3WaT/AAhxTkFhikHRw2xJ4b+S
pr8cRzGcBJ0FQgB06kObIG6eapNCRrcugU3cbgbPbM35DR12mljPA72Q1VxXzothal+6y1bj+kCm
dBCPKKvJlsjZAh4llK+SHyLpKiSLKHfiya7ILSmDm6R1Ncx18yajbLzywYLNNJs3dP/9Sd6Zto//
yfgv8DJrFY+O/m5P8lYAmX8vsxilbOaHWYQst4WkuR6mMV+4rtOfnamnC98m3+Ck9fNQoK0BO0/H
IgCPOWOkZsaahFmPLJMpzvRhGRyC5nRwQlUDS0PrOm3LvAj5K5tjnc39S1NhEXYgxW/tqGgxN83t
LnM72NO0yg8psCWkXHr+odAtBnYCc4b2O834ZBd4o/cjnTRb58IB799lL/Yw1Se87emmrUhaI1nb
u/ZW718dUWWhW/P7tanX8Oc08mILQqr83sM8hb7Z4746afJflkWHxM3MjRco5ynqU0hHenZn8udW
+Li0KiLdxE/2A2a5pxn6R3X/M8g+Qj7hj4R5824e7wma6LAJ7hmJxKOruMimXiLWkFRPTiEuEGNx
8jDhpM1CHhNYx6PZRaz2Gn0LokVXIEmLfQ4Ci6jlpL8B3utvDcJgVF2oV4vszWzw0TT3FqzhmC5+
Jq98ARizCpymfa+zqMMuC/mUQ0A/NM5vluOw7tJfutt4NuLCvWFMQJoX55zoFd58XR2kKI3dlJdP
MGt+vcjXLr0N9nEiCCQtx42R15x9O4Qm8MqfWPLx2AIrKp9UhaGm6vjGE4S7xRTRo9TvF98aONRg
z9+78QgJ14zajyo2KAr8T4YcCYahgtR3gPtrAF/tsu88tJPgBTe+NNMnoiyehy6d3wEgUn83cj7G
6AKXAu33tnEUVVnUkIWT4OblaAg4WZtejbmxtz2D43hFN5sdpHPsQ+D0SK2B2FPlBASiVLj3i3uN
nfTqpsGHtKaqPpJRUh/HHKsLgmz71ZDe9OHz4NHgmKsrXhWJ8NdEKZdlPw5+CItvsQiwDh6bRGtO
yA0B7c1RSLIbF138041GbHFYZAMiTbtT8qSceU2DDzog+S4w8B0HxBuxknU6/ZS0o7aR0IenSIMl
KAqSsLOmOyMe6s6up+EURQK/cga7OBGvxOE1VuPLFIhnrbdfmglpKAyO7qXNUXqD/3yXBHhsRVMv
0fGnR3b17JgpnTMIDMw+Gc9p2xMzl7AjU499AozyjoSWlOvU14nJLYxbUC4APg6nQvEg28aQXJLa
Sy4dsZyy0suTBLTbobV4s4fmgAW/+5ffG/KJ7yfQel/H8YdO519PG92toc2xgdq4BJ1zv9Cz570K
OG7RGBsqijHGa802g8C9yQzD3OoOoKOcFSCUiTV91AgkAY1GL8l0Rj0tzllT9KfY+moHWX5Hk03g
lz6nVxiFuSqcG0oxUnR1dy99Y4vJPN5ad21Dg3JqYULl3g1l5V3aOPAuyuyz0Od4fL+hGx5/8sRw
uLVRyzGJPIzGHZhvyvwLr3X7BEiNvJwIerORf6pOOK8jMSuJNJyD5tE74o0lg48mJhqilxp0PJBz
7Aqay3sCaEAeEMb0hDX7Cgj8gNi7KlzouIWzryeTPmvs05GUbG9CXB+vxFB8k2PYru6qN0x9s/+e
8FvR8I8N9aUtF+SEEgjWasYp0LzxnW91z03ydcLsIxm1mySl+2Q3tA1ys0sJ34Smxbvr3Eb0xkC6
GyzROGjQntmEFWHz3kdksR/bCBf5bJB6bQAbnpry2+014oyJMDvZZfGRmExlgrntOH1Ku8QYQENF
Vl5HqEHfn0Q9iZDhEgwNXKeLBIKIQEW/Hpgwo1wWpFRaGFzu714dVC6tEt5CNflfmjbmL9pQqffI
s5+UyOjiPh6U+yVVoOODeCAJu6dPOgrxa96Vl1YjylfTH4tNYiffARNS2FWz2I2D/13iqV4MSed/
+FK4C5/UktBrseNhlTw7RWWcKyPDhWRXDi7knNV/tNFNyZZMI7aHU6cVQPossWDHxRP1+bCMtii2
Fkim7IPOX+hnA2F6jDjWEWjbJCIhPHb9mDSjtDihad8U3kS9SCpP3b97d7QnwyR1eHyVjVV26Mq1
wWrODWSZixE+8xWqofY0YGo/ySk5E0BLhUscHwJ711hxwJenMa2aI+2NTVkZ1psqmxcfvf6zi4Ef
dxduCB7UEquJDx/epII1dT59w0jcF4uxC6Pe+ao7k/PiFXcbEwmmApHijQ/wzQBvh4Kf2pDAg5jk
tp+qyW0q7MQ6z0UAJziIkCn54s0aGciouOjuG2y71ACEHkRPylnk/1DSaS8OOrVNTHhaKDKclI5X
0bEwLfAInBW5IzykQETB5aavvRjZctJ4BvWBYr8s/U3jAhkOBqclnftDweXWFe4Ma1TRk9RjdU0J
9cYQrj0FcfzXLBOkIQnA6qqz30p7oNrP6Ict4JtMizYLTnplxJQJiba0Ai/aqilJXoKMSTO+uVUS
9MN+moFzBEMP+K9769NMP+Ji7V/SHBj8CGW6ZgX+aLwqOEdRqr8UBYYPAKXj4fHSYEa6Ar+Wb1Ov
egIWqJ8cYEGbhjjvLcvnMr33ZR+Xwo7Q+KPV5oPJFvFEnBBq7ZSEAe6GnT/jfCDu7rOgY7a17/Tm
OMIP31mCbVxKvG9Oy0nl3nMOWrAjfs9RPBb9FXxidWQAR4GMjXxnZIPYEBe2azNneh7MZIeuyl4r
HMt/5r5nBjcZMErsPMzTftgmWZEuQen411jXSVwZaUhldhCf+Dm2LYfSRTuL8nnwAkhlmh7siPM6
KQY767iv5UFRo2BFWJlFho3ApvwYchovDGCna0tPdGEa0ws4WfNGdbN2KEXnwW6OEIDqrZejMniE
T8rCV8eWhd8a8L555HEyo87J6TE/ytZTx3yYaBYNkL55EcjhHQfqbu4t4/C4aLa6Q0h1GTKaOgk/
Lf7Yif0GqvraFQDFNNGRSkITdJzWdeb7rxGBSItpSCxut4YAAtc2+10WzHgc6okJrkaGFDBnsCjU
MAJ091s8wKoxcVQsBmqE0+BqH1WkX1JhpT9xMl+msf3EXGKtROb8EzQljpyU7GUwx9Gb5f/zJ43b
BtkTvAwXdR0saLLUDdt9RhBnMDoyR6LYEQapDgurtKFqS4xPN85C7qrtp4EsxdfAF8WzPuvNbW4c
/CXdjDOy9eVNz20daY4gy4iMhGoY+qN1L65Tk6NMfL+k/HocY1CN7tKI1pXxdhix+zl3b74vaKq6
3vPDOT/FvWB+ze8nBhO5feYTpgDXfacUFNMRU9EhsZBHCXCIC8UbTyGDhMJrFENJQczUTCPa9Nh4
Ml+8z3MeYP/iRsF8bxyVIg6i0T1nR9Iueg21gKa6owxuwsjlxNWWRXG25GefzWRbdd6ntN3k5twL
hsb1KVk7Mw+dIQ9WZU0PUfoY0B4XR+WEZMmIKID7n8CJhKdF4XgwyQth689LVGJtXAYrNp4PCQ2B
PLaCI14ROGEX36vt/J2eYnEG3TvzZtfOIp0Sce6EZ5407z9t7ILkRs0trFMEv/XJ1HXJ3YBduGTW
li1LZ1py/q8h23uw7qCWMxaa/2pVzjnIs91LZTnpMZ5nEyjBxCwjUSOtORsnPM4J2iqBtfG6X7r2
U4iJG25ODiXVwV/Xdc0KXV92MjQvOxDhd7UgJay7Tnd3Wul3fzr9FLWQvocSnHLaBMVOryiPMiRF
V6b+81GW+gmATLwtI0TlbWSAj/LL3WMCDf0FkLFHx1x6N6vs9W1TTkynORcftdhgGTORENtCsAIq
Q1/grcw/mxQOWG6+lJrhfQWud4han/u67lZUZ/JP2SHqqngqG26MUJmqLHYUtQohoAeKxCMeQB8g
5rb+ENPnb6hztfHo0oDcCE4eYd3XLbMFmS9HpHrbrsKv29JLv0Ao0pZaTmuj7YwrOuF0o5FLuMOU
+Oo9BsmBpJ08ST/kPfpVBOJYIzbyWK93neN8QCfDsSIQOfMksGzq2PajqOrZxIU4u1F/T17oFuXk
3R5bh8/Ze5nEzsrgLBValUm7T04MbqMq2GVjlKxKWrDnyTZejFh1+8erqDHfM5b6YzzYdOJknH/8
56vJfYHTZF4DHzXrpHDFkPwUPfsDUOskyFjs6+SnI7fW8NUYMpWpcGTKCoL41C37ibm31Vbb7j6j
gnk/kM6BdI7Pqkujfu/53bFjbv5mGFZyDHJCxjSP0aMkXXwlPASotmLSF2Q8E3nerlsrN9YDHXxa
UfXfppuG0IG5e5VG+GhvWh7OsETZTLyxsUeB9ZZDk9i1Jpokyfs6V0dvCFwQwEK/gF/TL3XuuQcS
HEMv40nEyasfiiJ1lkgzi7fCkTqxG2n0xxxStLTpRDU8t1vUEfp25J+5CQDCXiob92nWG884ocxr
IZvoNaufqYmcdQ19Fw4SaTiU9GrbDmOxeLyEeOPvlO7bW2OajRvL07+xQjQIpGdedT72S7/L+j8R
n9YUFfNfOUO6oPKqzsAVbDKAW1AlpqHtO6Lad1kH3ZtE1WSVSiLC2lhdmq7vz0NGqo3nqqvnTSNc
vrQGIG4S+T2a0WqII+v4uDhmBavo7nGqJvmVj120G2uLgysnpm0/Gtk7gEzk4ymNwMdLOea7oKIt
pPU3leblt68bhDfBI8hjb1r693I8Bcn3OdQVhVaT7wndK69eNP5h+B6FpRTVyUem4OL1fFI5EXo2
jdgaCowRBC02SqQYReGV2wLJEpCURi2I+cuPwf2SlqUO/0RTaD3m6KTqk5sx5h3ibu8GHq8elxq+
kGjgebbKk9eA9kyh5ynAqX44RwUxjwZZ7f5kdRvMgXKtpGE+T8UMa97jrCiqACdwpRufOvRcOQfd
xTCjb7cqx1OG3oMo+3v0Z1e/2Ll3jHQlL49XXV0hptAyeznY/hTOJtFxyuwYidsWwkB0dxt7ntzw
cSli9dHEsE/6IUWAZ07zFvYGimenbdHglB2WNTWOW+Ga6bMNHOE5UvNhICLKG8pXVfX0a+mhX8AB
8XgXFdlyTDHDQeeIAE5laDjtABirpxtsDv82Mxxd2PfIDWQM/o3JnrVLFbrmJq53WeJb5DyZ/Y0I
L3I4K/d3Vr2xI11GY7pcsHLlgGTrRhVvBEkgwxtk95cp014oaDrVWDBNpAYDZp2cHl89Lph94xMn
ldce18ymcgDhDvhZ8wLEQK4/k0tEz4M4bIzMSfzb5fnN6igxfABpLHf36R3uz0OFcCSDss1TzqvH
rxeRp69E3vtLWGnVc8IZc6c10oNHUJ1iYP6wpSv9eZw8BgGdU78UHhrsKLM7GM2gkUF3Ds8kbN/S
0jSOcTIMzz2PnzvnJ6LQtT2TMHaYnjlWX//CUVhBDCZQYmr9I/05RHp6bD/l2GcJRqYRMCuG391w
TmI1bHtLYnmvIfyK9J7k0849rggfFAIBiqZLaHKrIH5M86QdK3SgG9BBACWiGpdzydBiw1DsJ5JT
vwCzk+wKYHNQYEhXDpQmaM2RMt556h7fPXdH+35pY1MHPoKcM8L8V/Yi3bt3g+xAvNbSaEplLGZL
NKwMNlhlu4Cb2EbyXBjRCzqE+mINrHRwB4bTkIwfjfL78HFnMZ8npp4fmDTI+lSBEEAic/+S41oD
JsMLqg0UDW7vOv0gNGLcTff0tdLTIMoJPuPHd6FZ3m2dmzwIO6UDYtBMwqo9WrvH65mE4uNgM2kf
dI11z66nt1zZLz6mozDuJ0Zak8pPjkl7te0RZ0uqg7Jyt0mNw9Noe4Z6d2G4sXArPxzAeEmG/znx
7IRNQ8Vz+ueAHRFx8lJThNN4tBDyfV4lz+TbweJRWz9mMqt4boMIaojYSqJndLBOOfyTHL+LmLx1
37y3I42EI2P566hrf0vUFVmpc7TrnaPRfuQMZMAuMs9SeyQcfWCFbu/jbtXF4s6QrgWZnF7/gTYn
JOuzL5KLQcRTN33aNHir2oE+rC39/uD768H9SFsO+4jKfcNY53kIYO6s5m43GAWfu/rln7hKbftM
1Fg87xPIaManpcwrI0AWnASGneShjA+B+EO8ABY4eiYBnZZErrwhLNMh7DKosePf6DQ35BHOG8Ng
tSlajunos2gKN9Gbg7qXSeTEO0EenoxvYutRo80cP+QkFkirOHkPS6Ca6372bq3820KWwMJDW8CH
B0QmWv/tYA739mBMtwRfUIPHm2xGwwfIVA+SlWYGV8K0cTvnM12y1zl91Y0/+Ft2bREaIDFhUujQ
TZHJLdPhiTO7R9S4b39XX+VkYwA5dVjT86Ek2C301Wducdpy1bLl42ebhibUfuvNUUcL4D5PZDF5
tgJpolZBfZvNiQg3zqqIVC3G1cqpTzFA10qbt2rQqFhLwOQAaN0uhA5Mbht5WWjEZn1aJorJdkEL
uEP1pgOJm+TdoyE3bByAoeylyvODk5qktyy8utkUSbVU0XtkmEyCUG+2HOIP0MS2in86fpDlnKT7
IphJ2m6XTVkyqKOtGYEtzRxas/VLChBUlJCK8izaM8n1jfY002dezG6ZLTIBFj2h8+mitRuLPQom
LXA/mVQfLTw1Vg8Ogr7Yl95DJ59tjiHRKoCH4WaQCDinLLTUOVYp5NCohGmJfW3cVDylmrVzOwpC
p/dfzVHspzq/lpq59rMUJyhP2MCWn//mPCxIoc503iD/mhzLtEXjECxl7bvp75QiXQziy1zFJ9Je
vgY92+Zp/DrpTFpiqI9qW+BhIvguckgrhruzlJwr477dk164k2m8iXlHyVv847KnjfMvKrEX3U8O
RWc9N924Qt/zVfVsLGJ8IcDOPPNprGfzb0LEPGolAJOkDg3dGa0O2TL21Ve4dtI2J4pq4/LMdrl2
Zn8Qm5aNHfD5vm60NSz1DcBvxLQZ/PQchqQxYJornvw+ChMP/15EOy64t3SxkU1JWAuyxKN0nfkc
0FRLKJm4jW69TwexKNHrZDDyofUs8vgkAcdLtG1ukiMmzcJ2JM+ux7MaiCBEXViOrFiIxEPcGlud
AQQdz/ktZpbOeOVQViBIqcD/pSLG4x5Yn1Wt8XmMpzSNjxlxNG0S7DzoqbkzP9moyT0yjNKOJbJC
Lc8kcwcNaS/YYOxhx1QvxPeyMZoKAdb0xtAY+6hydm4N8UoL+U9zv+ripQ8woUvzaqyoDkgShC0U
R8s2BkHqJP8EgR1x7EB885DQFbxlsHst54TGkIRJo7vRr4i1Yt2k1PbGPWJUtZvY8cLCKl/qGclH
gmyURwu98KLQ8BHLjIBGviv12DvcFuAuiMkhwZIbubgjYSxCc3xJg7PFYTvrxS0qjI8+jrcpoyxd
g6YA4M2avJ+CqBx//DM6X6Kp/g5zsQ/umCJzZm0BTRBH06Yvh1WnaQcewQsjzmVa/9IsQpVGrqgk
rSp9n2bNXgRJv4Fl8Z3DbALpYoJg6zuYnKmvUWgFBxSoG9uMP+luLGPLZWVyCFnKk5a0NknEWhcx
7KJfB80k4bZNq40R0Prug5VnNuu6av4GNGl3/dwcAeluvTtIXph0eRm+tGhw7kkFZK6sCeE5gbwP
Lc0HTdnsKqdaD+SVWWb5d2AFQvu9beNk2Vs4sG1tk9DFYS3ODfkxAd/iUVnZdXbUvGYXMKbW6vka
C3k0suq1qfpridSOx/+YAiOwEn3VmGKjjeBLqpGelgewWf8tbG+bZ7e4p3aOEto1JnzGHNZFcMj7
addZ5hu52VuoU8tpvKBC9KX/b9CDrTcyPm397eg6W6MvSeBiL+hAKEf5CEzTMa42DxHZ1PtZVP8a
fmLk/ovKiW9xOfyrRxsoZ467u8v+4mcXK4xDtBUrM7Ti4Hk2EK4macm8dhVZUAnJ4iYkad/QAjRt
dyUsC5GfYhqt/ek80spcxgOdQyGcxQu/6cPpNwaQx8YonwiBewNRSTnF+mWkW8NSYVSXVKI0AMo8
WJQJEmmXdVpDu+WJvazTbzuxjrNsl0lyLgGO+8mA8rp4CSxv5XT5vsrlNiPKRZgRY2loDXEebUTD
+mRBlWbxffKCAuMOknmS4+hs/XIWDCF+bGrNf+v15gutYC6YW0QbPdL+5UZ7rOtm7XjxxpncJwB8
K2ced4U1bnTbWU9JfW7JdUf5qcOklLgWfxxSoe3oH1zchd8X27QMTnmqtqlyNoMnL24S3OpMbAR6
SeX8F0/nsdy4smXRL0IETMJN6a0oUhJlJgiZErxJ2AS+/i3oRveg1aWqercoEkAes/fazPmDfKV5
N6MydwHq3kXW5ygXamylUIek+6IT270sH3KHoQegDhcSX6YlJxMDyRCgyx3dm9JCpH1q3fncNH6X
9ywExidSWN8HITy8RuIiYyvizyMqiWAN/m/mq9IDVabamex4tkZzDDvwgD0IYiNn07YywoeICWWj
TbxcMj99kl+qYVumrDcSdyHSGBkO0tvqq0UPySRtbeM1wPJl2tOmsluT8CnIwIO+t+1gburSJSCB
c5i4pN9+OXTvHeTeqvIPFZgwqD8BtuQ6LNZglV4j6s+CO6jmRKm6ewHvvgz1fa2BzZPRxicdpmlq
fAzETcb9xSnCm0JB07nlLtXcK4JhRNIxSt5mA6xwWTMXNokdIan+o7V95M9a8luLgIPWB12Hdys9
6zYhdykTrag8tP0NtvutcbtjSJA5o3k6H6WQWBHSvuzb+Kx34ZMQ6Fo4zwEcCWw43j8SsVDqMyUj
GSZliolmQyT6r3Krl3Cy43VXV+O+Qa6ymurhc+j5lCf2X+zXXHRlHS6LW+wVh7EzGWYVGK2okIK2
giQYVotRI/6T5QICQsirbjQT5dx2wXIxOrtuecwn+ZAH8ifFBrB0VHlJtfhaqdLG62/dQ9QIHYl+
C2kitxoZ+xZGsCBmJlx6Ov3ywC9Q9vyUoiQ1A4jPwEYvVNrei8D0WrKiHWkWjKR4ISMBtEPM2lu4
zez5/3Vqb05j+kV7VWIwhgOUqYynFzRr3TwaLSKGUn/r/PAlqIs3XXlPGckeBsghjetFwaIHwVQo
QKbItEr7AqKSgD5wuLj2ixMheHz6lYxRxzOnb0v4QekPWvJweW8Yf82arx/DSd2lig8+ldAqNnDq
jA2bx3xk/ltjaNPtnPwryHdAV4GeVuhYsnbpeKSweA3WHaCYBUYjtvwQmsZRWyORFgvDGPAq5fXa
QW9qltaAZ4vAbVnzu3X95eZo3LUoXZlWMq30nIYyC5217fv70Gl/K9QNzEgogIQKkwOrOGUOm8oI
bDTJPYXuUL852Yvba6ikRlTdOefREFXt0h10a6mBs7ZH79UPUw3BIDQuoz6NlZGsYstqli3VFxKO
lEcPCVSjzj6LKK81ntJksZa6ufWLnHJ+9Ak8Z9WxSgO1Ih/sPq+SrQlnNBvhd8UUfIs4/u2PnT2/
BjOcHu2BTtkekn9xFM5WjL7bxoQ8YjlqiuSjYPwC2WevXCrdcbI/9bHeW3p9+VvExYjsqsk2ECOz
w48/GgvkLlJmOojBuANDPufwyNBgxVQaThKt1LCqe9DcZmFby0lrv0q0+YH4cdTRa+OXNAgvf/8L
NsbZQmlHoEiH0sk/u3C4yXE8lYmgM2RUF4cezy5tljoYaHbi2nvToC01bM+I0OERqNu/VZe+85jb
dZkCC8qLUoF9xPHiMpMFP28Nb8oMR2a2xrOL2Yc/JozKNMRLp8g2bokNh6ooKN00Z1eSAxxQJC0F
Q7ulnhrfhRk+z/O6hWMYAiB8s+ja+kcOdgWwVLYkHOss/qyjZ4xXs3jWVQvqPsb9Xnrf8EnBffuP
ZEO/AnHF/IztYqkxYOvb/OB2WHfgKeQLg7Wog8Zg0PsWQJ57GXtgCH13k30Fs4L4tCUeP3as56TD
ChnX3NgV8xLJnLdN8r0oA0qD8RXyl7vMFHjOGpYbJMS5EskI9wJTCWJmkevFv34MoNfm6rd0viqT
3LfBtrsZfv7jCvBMDiY8Y9ekyQtJyfy8VvWRInZGKYCoV7c0RGQRp4BrfY3kTiVW+5CUaBLglIaH
7OI6LDW7LOFOS6p1Gh7iEgEIAhF/kYkJjwXiLL1PH0qruLJ8kovYEh9hwjVQNc6yVywWQdbbSzTz
fUqhHPAAyJnjL7WBWs8aus+k/Kdn1bDgBMZwi0t5RngvWZ/AXxgPZW7L48jCwrMIrteMRi21sFyN
hoExuru77A9WA7dYz3MgrawMKADVIKBwyXLOWiSmfK18ijcraME7BOU2yMbP3LZf2JvjHuq/qUOA
hH3V7ILpemS9hLzwpev/dEKuZp0KeXaanS906e2AVo+8MKw3UtCqy/LTK5x7i5cauku/s0YqC2Sf
yUJM1qUTqLXyZ7du1tmVTNcVGAceMQYo77B+LpPovY+7uy+ufcOJ6eSE+oXoQ/oeS7KdUE4VOQyY
BkESHDzW04+uZjMTgeyYT8mrbI2DFjNnZ66Mh531fO3qp1aaLnNE61LN/9cTn2eqHA47Tv1uzs/T
i0+b8MUlmQRQphOeyWOK3MNhMAN35rEL7Nk/dTEY6KYJHU1F4ggu6igaHgbPXck2O05ATgHpXzRb
fSi8lYPfndvIOwS6JAMbVYErHm1SbI0wI2ugeIW1C8XdJV5b4fiY8xCGT7PFC9OXs4f8HHWzucSx
uW2tdjXBcJsnCwuZY7a1ZfcR5/EZdOlW1v0HT8lhnXfprQgcdI4CkZJPC9sHhI+4JgMyTLytS9CU
byYE5Ho7R4rHFLYzzBfxVvPsa8fvwdPebYIAhv5a5WRjV7g7EucpyrUvmH8nzX7pTQYQlvEdYBIY
HKL7AtbxUMZyBcUCOgeb2Rp/AzWEpV5iQ39OvOlkBtMNP9UJIDe+HJ1rxEv4qKup3TW+BW0fRbGW
0KgWldgNruI7bveGQ13Rdg+QaAY8RN1Y6ZzGTNWdWNxwtXylmX1LPRS24AFAR9YZWYeCbFgUi0sZ
fzsxm/lw6oZVpdo7MF74cCWCIgeUXjm99tG5zZ1bTpWI70KzuFZAlnIfjDdZWDAD4vBHEFnEQsDA
RjY4W5BRWJYM7cnIWCCDEGJk2rzR9qAqI5uJgoPwjiDbt4BsUVAFrJXqBz03XuKme5v/PxXuXSOr
g20n0w/nyfHLTdcZd+xa68COvpTVfxRFgqzOSjeuhoZkGKDPJUSRlMQ65dmvxrlf5yWPvKBbEZMz
J2TzM4Q5Vs2yvYaIKbNmYQp1HnrOqGB+n2mSnsJa24u2v3iDDjI/2Y+hovPIv2Yaua6sx8BE+9q2
6zqiUkmNIWTM6RGYgQfWgg4MCPm7jImsyMtvi08Wr78dBBMzLAzlHFpPIm4vlpWCOpqvac8mwNcp
ukOrA76NS7G0TRocS9958hq3WrC0cv0fC4gDpOOdhvSGQKabE8tv6g3GSNPvfJM3FF6Z/mbVFEhj
j2u6iOmuCBEmYW/wjO8+idNV2Ur0Ux19IkIB2WwBaSKzx+AJp4iBdd5eqpmzL4svo6PkCrIrJKFN
1zLMgu1YBj6TjPJY1m/xZHRLDFDobJLoWQouwkZ8z69RL8wfPw4+iyDZw5z6dk0L+xPNiDJrDeyg
gVVmipnLdysj8pZdHqpFX0WIX6ldeRCnP55LcjWMCj4uEai3RjgwjAcwjs7e6sNiGXcBpdWgNr2l
r7jFtyi6D9MEYCScx3KiMRYVZOWJOZfQUz74CBpyF4qPRrRLq8IuQya5zRDLP9vz5eD6KZW6iUI8
PStywZaMwMO8LbaFhgnBGsi2aW2b3s2+qLT+NXCT4ao130zF7gzK3LZ2Ca/XKlYnAkwkBIs31AsM
AovuzXKzX2VjejDwBy/bul9h8h43yKngt5M80iOeZUd3Mh0SqJMAP69lX62I2XGvDw56Bj6fzCTF
r3faS8aMvcddU3Vo37QC4ooMeOcrTz/pqQPGRc3wlso7EXFikDHFeK0awH9ASixLJD6u7i98yadQ
DMDU6g4dolnRu6hRW409LYcagq9aKBKrkq/YcIp1WQhFSlpuryefzYeQU8fAFJ2boMdeGmFN2nnp
Emuyp8Hx135FwpZFcILdgAwxz2GTPtpR/WnCEgU13Y6r8AMXuVgEwl7UhMWt/AHdA6Rit8n1mbTr
Lj03+wpzQL4dj6KCKTOStrxqBWPrixtX/aptBCkL05K5nAMOL37IvYSYJNheiS0ZdYnnNPN0AuwG
b0OY6oz6oL0aVf/SucJcDKUh1y4r5qM1uyBszdmXkEUPHTjabZj3D9FU2dtIcpi4BuwBKYJNxbxv
6ed7rA00SJnO0J91IPLDNt7aCIl1vSuPjfwY09mZ0FMfkD/PsijX9vDDj6EiZZNH9sDo5GMq9a/e
FyRYafwdY9yBbzHXsqWoE5F79YxAX+qTWSzTxDhWQgFtGHE9qR51OcNOZTqkkTnhP3IozYVX4rgO
mevphJTbPstsiy2Hz99NneYzIB1hIRHaUmLlgfvP8N5Y8fPi7vBqtKUO6nOp5WKbW0WDt5IcRlfk
H04T3NHhYuENp21Mg74ds2EeJXio3Koa9V50sXz0B11LZ1V5aCbY3lU3JlfmumvGf9B1OTPZPetM
e3lbs2VfecMiM+TJlpripSW/aN0Osih2cSqtBTnZ0BAdzt1GrUc1oKAHFLIwq/hXJxMzlMWLNdoH
qm16cSHLdTA9JIGpbVttPDSljnArHe8hFBigJYe+o/ApIpouralu6EqRteEyk1yIII+GlxonFCdE
T9kyAxaoq/E2OtvUhNRu0nhpts/bTSta4MmJoMtErFIRh1NSFYW+7kpcR30R7HxBdIKdvQ4I9vGO
GK8O+2MB38APY21ljYBvStgBrAdRuQhFlyJIwjADmqKGSDO8AK5y9kUVnJgKnQ102tXkhstHp48b
zqn0sw3Gg6lHR2LLYCWzz7eaa4mnLbC8k5ytP/zjRj9PEZi72d0sd3VIIvFshkp63W4cTkQr5VEp
1SFjnNBfor4h2T7NH0sUaKxJDmpwa7Rg2Hqi1FglhvOGrf7Li9tfysN3P06+8BMsbUyKsGrJ32I9
1o8pP77+4/Kzkb+eHboOsV8xVZjrGbXpJh6jHNWi20HZsTF9Dsg/IAM8SlSnS5JEZsHZ6u9PY8P4
ZqgmFxgvw5YNWB2yYM9rfogmdFYO9LVJHw5OGOPGQpA5zYdT4YY8lowXtKNfemmCR4+tvVMnn16o
Jwzg3rOs3hmyOAUaWW1a/YygbCuoE3vVnKVlraZ0ek3S7lXUchXTPeJlpTen3UbHrJ7qDHtvoRKQ
gckhZ4jIbTB8uGG0DXANmIKhUjdguyVoa+GxpV+CnsdhhM9oQdvgh5h1nae8IE3LdoE6T2DaJe5k
4lehwtRP5jTgo5qAJXl2wdRkeGyaLShSmNxuti/79Ckt8hdhIk7U5jdwsFC0c/7CKCh49Maf2QSo
uEHTidMyuU5Fdm1b8x6IaefZ8hGqmbbogL+nOhew2WCMKvFBsL13Bv6Tht7eR+fb7Dt/Ubfuc1NF
CHIy9i3C16BUWMeAey4APxkwU+2a7tQX8aUqFcdqOJ5btdKb7Am2Y8SPlt2aoTvINjgyLEK5cPfT
iPIAr40du3d7+Kim+GI55VET8rkqipMZYuGuuo02TLwZAzQp1+0/ia7+gO0zs5oZxdQaZHGPaZHm
xQDSk/ax0ck3cyhq4Xq48zZNk94jVQT3eBvh481WUS8vkyC/Pkz0O3EEnm8bhLNEhFf6VMdxQBGr
zhO170L7EBmFXom3hBE5ge8KaT93tlORb+ep4D3xQFoaV2vIOHInn+ARQAUL770QzOKTGCpX2HO3
xSNzcC7uecUGpd5GH8tuj+lcE9ySksd0oU4SVsZB+u4Vq86vIatz643f4GjwebvPScN6jnUO6tjO
2rkROmsxJjEmFfcT4tdL0vc8DudP0zYIlqplegfpx06FB8DC4wnHkHvAxeNWz7izP7oubPdVjBIn
gOMIenBaJ8Eadq63xuAZLGAE7ZoqOduU4BvD87blGBElyURpaumRclSq8pRx+ycgsxZgEtUKHAUz
kI0XBg9K0w6DmzJ7do23usQDbbKajD7SprlQBqcLBGVczLF3MAdWeJzcHI0O2SX5i5OgCxySR6Ay
K4QRj69FoRn0rhXeuMpHO+HSh4U4FP22f0t1Ua/NllT2pJb5JhynDxTPz3mRNyzyze/cY4UINJdP
3eCNGUqKCo+wjQpY0yCiNWHLd0Aw6Npw7R0LLCGod7U99912KiT3QJi0i56jCxMY8+FJLRzL+cam
uhaMvQwI2D6Wo9LSkQaMn9JjSOsUyaKfLbStVT1aMQFTKfHcUWS+JCKmbEnDN4ZVn9ywW00Jucbr
S86lti8tV+6F0b92TpLsVFTjDHDkCpXNMRy8mn0gIv22Z8liJGRSpIwTsawvRqIkWFuZ71PgvUpx
ciI20kaXMfWQ2pPXZRjtEsqH6tCM46NXZRHJ18Ab++iKYW+eIAfPU73xJ+PXrgYcFzafWj5V25pU
WbfzXs3iEjZcQkPJ9IlAN9jsxMmUvXeek9PyviDdYI4rySWPCM3uecaB+C+s7Kxl8WYsi/UEKYne
tbm6I7Zrm2PIXY0I3he6BWDbe8lCouIqD1lFW+mfJoKmOK2oLEJCDDt35c0YpRDitmd252EgZ7Ln
XwE6li0Ml1Av0znxVGXsVRMY6nh4XGpDvuE8oe43+2sPjwz8Zrkm+edVddnNN+MjYqzjlFB1RSQ+
GWaB3xUq19LlmkEyypAxPI+VSROZMELJzey77y1s0HgAWG07IVpMYABmOz65E4ENvnyoq+g6eDmu
wOYu8XotMU1xXZM9PiGGwOfbfsCu+dDGtUT+vMBL5Qw170DNg7F1dXx/Lnrve2JkK9/xT1ThJ0I8
dlMblcs6w8+SAZYyCU5r8RcFB6DKnNjkJvCU5j9jZK9jajzjSqBmd0qCUMzfjp0FPMr8g9kGIKbh
Yawt/maFxyYe5D3wrCOqPKfApWsqg3chN25uaCB6ZeAxpEd4dTDsGGZTcbaniIHgIhYhPMf44Nrj
ER95vOxTTAWZoSHPI1KqDF+jsvEWfX4YsgG/k3xlIXgZa+0LzRtdCaok/7XHmR75/g2Z1efQuN9z
Mt3ki5/wPTZpprWRuZvUcZ9aJgQ/tXX6FDI/VwigWxLuTUDTqvmKOeARjMdHJxs8ckHiYAmvydzl
WplQSSFbCVdJ8kpmEUE6pv8cOhUlVbu1G87XymT1ZIjupy+8u3QsCp7Y1KklHaJH0YOm2DO6pvny
WdPDqF81Ql67Xv1jIXLWAcQA8gH2X7HisCqW03JnmyRCpHXBSUMTIEb3qEsKyA4gNV42dWOhptGF
4RJDsyMRuGR2SohM+V5Q/StfcraOuMG1bRHhVPGchvchkRwyWrXNiMapIuZIovXODYEEmG3J8vRF
ti6NLj4Qon4a6Kh2elg9OTKzqMuzHEkQfKoh5rT2xmRl9mazkITnQSczV7z2W1GUKAXr6mZl5UMQ
BqyRAe0kvVsugkxbMYZtVkZaEEj35bsos5IKZDbo2ogiuDxXqQ+cIiS41uqdhzLlqcJVPMf+FHhM
xzraTOXJ9qsPVQ1YCnWq9Yl0d+aj7Gs9eMk+m2Gix8z1mPJQTdvwx+nQZwew+cALPnbSod8M0Rbi
vWctbZPQqhrK+Cy96ZoHcENas1VeW6gb1xgPC5MOhvsuXjZZ+9H3HLFlysFkCsrZsrXIfarcL+mK
c+zYD7XkxyQmT27NXv/GOD0/ZfqUahICCTjmQsWrtmeiCNiMAtEQBz2O7zYYSrbKhEQ0Gdebhh6b
YFpnSQ+7y/XhH09+iBrh1TB8UEM5OwvaxXDK0kOosdMOmXjhokkmmq9h4q4FQIQGuDPObGV2PCRK
jB/kCbG9RmdTUQoH8qKKRts4oZsvZubgRm+c5txCl150SKk2RtJty9gLV6ol7DlXEMxC+TDk/lsb
G9EKTXgT2/6atI4WZiDhdzXwuAzL4L4hXK9OkIEY0XPsi3SdFPqqsHnXA01HhZNKlNae4TMqB7lb
m1OzLhmi+QXsBYotDYKHyzyRqReqn/qZGPL8yOGyiezsSYORvTX02bYzddq1sQPYdUbMtAmrlqie
LQZax1jqmL4LM1unkiCQMHGGHWmGPJzcsqbrE1/kjfRrzxIVzWBKpmPEaloPkhOLv9IbrhTw/toK
7Z+6IDys6EP8IZFxMyMx7tqG28BJwHe5XYccXlQo7LKJ/sYLIcrVl8Ko2A4PTBcCijtWc4fKy7UH
DvdqOfojzLS5twvGi5hj+xKWOgfqgWpttwCoTURobh4/94IBBjJ4ewXIBoxwG7qL3OhZrRqgykyN
yNVuoaDwLNymLV6RKhIeGkOJIp0Q4V9LLE0/EnQavSuk5ofUAAlNvb1M3CpcB/40HdFfM8VIMzoO
3/qMrNJY2mJ8j7MyXzB3UutIJ197GMujo61ao462RdZxCYd2sAbRl8DFirIXHHJsOMgv3qKI707K
A1GBNDEg+byCoQTQgz6ixdjDgrZ+dHJ7WlSGaW0lFue9Rs7GSrIsfPHktOld80GbsvyXJ9MGro74
TBRxWGEhh3NQpN9x3TE6ivjbplky0DYVux4/tP77FrkPSbgthEHgVOfc0NJbJh9FWI9vofTefOu9
Ub8SKOrpP8JqKt/w62v4fJ+FoaMV5zQ+9TLK93BoGSmnpbeu3DY+CsatSA5ieOlBKe+mm1/DqDeW
Nf+tpVFJ7fL3BR19to9S6GPYbxfIw50XVkfVGj5WfWb9zZBO2lwK5XQo4Aef+knYjyY+ZGBT6Zue
TB9aMzknN8mQE2aGWuL4tU5/X6bETZDKlpsiEE9jky1d6CvozOT02kz0iUPhFs8a4wZHet2n/4hQ
u/5u5oKRME9sv940AoZKwXQNwb/BNS4BvolrN/h7UL/jQx2AvSqaNwoyBPq9Y75otRvs/r5NLVNu
QQnzPOwmsScYm02pBcKfSr11N4ndyN3oZAbjUfusj6ncl06lzn2QJWCvu+pUjAN4NuETNUx2qoG9
5b1Njz5MR3duC9hVJwtb6N6p9MB/uhwHjAypwgfDKnYJTJ2FLa3+iPbY5ulWvDcSdA1Aku7BmMTV
F7Z2DgtMcATGpWejGWYYY0h8ZujpZ78MwCNYwVsUQEFJ00xfEdY2hxTTIzeRFz5XgXqSU1N8jjpC
+d7DlGTW5fSgwys/MDXt2X9F3hG3BILXRFAqYuz4tDT3USS5vGbV9Gw4DtSCjtMaDwORr6pWydqG
zLkpTWQ3SouQ2inYISVIMPw0GfVe4m4QVZWXxE/6ra8lkM88RuS+zP1LN/MLWZlgXy1RNvmt629B
iN1K0ZLdiT0JE5aSq7S20JkhX1/jHChZiKuUDIhQfHdamT9YZpA9DP//qzAnfp6i47/ft6xs2hcO
j0i3VNkxy7F0W3rWvBK4eUmJ8/rx2Q737RJZgXdMQcKseazPcJm6200O8hIwuNmtRPywHmQLvT2Y
YuAbkdj6TrcdnZphIViaMYnUntaHu5HBACc/IraZN0pkd/xiRBxrijV5HpmvXoCgNGZ7TfcZL+sm
bx8xrVR77nrCJftnGbTlo2gqBk4ztzhMnlXouvxLMbDlkh+m8surXgMbFbZCa1pW/J0GXQRI2rVG
F3XOyW9f+opZq7AC9tlDcMhmm5SKH5K04c/LiDiBLs6WAcmDG7ehpxxAyIRackg4aI62/ykjBTC8
tePngCmhQILCtmooCMqdEBirV9soeaY7Ktj40JaYFxnFBSL5Oqr1bqP0zD3jAY6XljHhc0tz2K4w
ICQDIH6ZOs6/KMyOOBDHnWvlw91TUKmqUYwgmKfhbtvaO2hYGHdjH++hlNUrj37gZSzHmTDXvvqD
oa0louatR6jiKwJKJyWatdOVWFp2bS9kApslFT4OE9PfVb51tWe7i5mVxTYkuXfR+P24rFlGYEkY
YWQM4Trht459A+IwGeE3Jr02ntyALY4RjCt2QuHBlKzXh6zdt5ZMNn8fT6q+c0tFj2acPzZl0DyY
GSl3jND0J4uHxkojOPUxGs6hiyQNBJrE9wHPaaQo3bG5D0ntElWxHTQTqbi6+xifnoqONUqIN3mn
BJMU0pTVigE+psEhuDSwoTdBofno7zzQDUPWEGlpo7vqtPxq1sNRoXimHSnYCQbuWXAcqfglhB93
G9EqgVU2P6mLtBcj5vW5Rr1PdF3bKpF5fDy0M8H4IasVmEyDDfn/GUB1h8vM9rxjE83ezMp80l3k
LFPT7AA84R3tiN5UDOn3lo/yEO2YMQYDvl/0Rj4Q6d0YTi8+nvOt7ij3yNyAjKyU+rvClpF5lr+0
SSaZRBOfHVG8BX1qPdljisVMw+ka+GZ+kl5VnJTaTFW0tnsAvO3FfKEtbLLT5FhqG2q9fyg84eNC
L4i6k4N6tIMKT4XjwOqjRUYUuaqDhmfL3MbWCLKuA+YN5B9jwYaqWJmhRECKFChSnGu2b65tgtcX
AVtqJDVj+ZBK8wl9fbr9Mz1VBWodkvauf37fvnWbSwSKqzRJLpzNTJE11tue6BSMtsbsKmWVSRAt
Snzya8eSIGt0WuSq4mdmq+o8zmTPjWP0vLktMwDfZwalWVHC0VMdTGeyT3BVXJpryS56diM5XXop
ysTdqZGJ+EQsLiEa9R4KXw2EtGaAgRJZ37nOPE3LUQv1krg6L0nL9TAzFkyasaXjGv7h71tUTPsa
3uTVtit1cnPZnwu9jE4MIJeIPINQb1/H3h7PYSXndy3QT9hzso00S9QP3hCvzBYJjFawvBFjNOAo
5hPG6dtvs6jrj7gk1kB9ontZQpDJQ5g5XWyFd1Npv1yIvNBZJhGG2XACy6Vv4KTn1wDJI3ij0bg3
ZbeXo74NFAruOnPTJxVfBr0E+Z25yDPndItT7vTFFhIoXUMDBg7kPwRPsIg3I8jCM7vrpybksjJT
NZ6YqQz7jEIHsaLFHGPmTdHwbDzb4kk0gHmdhBVu/C5Lly1KXnDNXX7XOxsZ9NBurNpmrGTU6oA1
XNuwsb4Es6mLUZ21YV36+8dY6mSzqxlE6XaUvnrkfmhqGs9uueoMLcQXoqIND7dTXM3Yaal4fXRJ
ZRe8gL13b/CK7Sr0nwadI4zkb/PWO+OlAkbHEcU0uyuhknn+RieXhqRDbJey4ZpISsB5dftp1m55
0ax2N0W8Xf30FeogBR0PX34/Ws4+7sJtPd/k0ejFDNgadycgBj/m3h7g63FkT/Ug4ebSimriAE7s
llXUQ9pAa2n3jMOztB2eC98CnRR/To3evCKoROfZAWDLXZw+pYNSLFbHEtsxgpes3fYtIwWhNvxc
1vmPTYOPOODYRYlfuALfnRGT+D7/KhZ8eIw5nKSKX4jrLo46w5AVkpL8g/r/lYHSaWTT144CDp8t
Ebz1TGp51Iap0FhJaFN6UFA8nrqicbnSM4ay6K3bAnorg5sHmdU1x8Pow7qB/Bwq0T50lWc+KAHS
O/Bnoxq5CU8RD/Wpq9lA2OCoWoa0C4fQmZvTjDhWig6EUJN3MMUNjBBJkH+SqXHKg8+BSXfpt+MD
jPWCnKdZHRNHKHGHY6LZ/AN0ud78BelvBiWCzNi/b8GKELgzTWKL+gUKaFZ+/vc8nR+qbViqfcET
eSFjeG827sh153rOE+4NKBFWfM9tzWY5Ye0ES7yVM4rwMPpJAvzQe+istDyVZYvYBCEKU1oJWGeW
svjlvyD1beLLe2/l9Q0QVYOgoZgM54JpPaR/i9IXqgHy4CE9/X0xRIB5e/RYJDtkNVbByKiMpef7
VLGzqjvDejAq5FG4at7HztbfR2R0SxcNb1ZXcH2TvwMxsbcDwr7HLHJ9phpD8wZe8B6PSfIpvGjr
1Ol2VjzdPHgGZCshC4f6+vT33TS7I1VcPv99B4MaaHzzUtX1sKjrRtJKFzl7yoptY1TI5y4peBi7
+MUiZjJXt3VYEs6IKc2fa6YwM865iOINFVSKmi730GZVx1705kvNdFkwOT35kTOdhyTVzzJzvCVq
inbFWCllmZ+lz6SCPnaxJ/4RAbWikcX8efUdbfxMOsarjHU2iG7w40oVsJeta96E+UuBJOKoEO5j
qaqRh5v18e9X4C4pEmIFvJbfJ56ktN4dqHa/KPc0Yf5i3vlmARo8cmwFhyDygnNhtK8A9PSZFBWc
CT9uWeyW9hosWnIBZuDup6F5HufvPIQAC180/VafUUt6Ov0wBizvtjnOTonI2SVunL5mFSgjQCfy
QbTRC5BLmk8NYrvShPvmjekLZTV2LmQpsdC162joLA0SNIvk0vIy2AcEENZyrQmOXpR1t2jov0i7
pZAQtY2WMdWPf1/S+VeamCVCSKfXlt/CXJ5YVbhmY+/sQrde6kyLV+Ok27s/3r6WVMkqR+C+yxKC
u0Yl9wHETTaHPjdQnts7fCLG6a+BMFr2S2klS/j/U+1wTJOR2o56crJ6W91G8CF6i6OxycFS6XF7
TbM23SVekmz1wEByqMrPwkYkOkLsuHqx/TqwDFwYyhbvasxWaRtDPQlK4yBNq1+RemW/K6NAkDZ0
V2M07Iee64CVhtfPA7dug5kjvPjNGJ4Tp1+SUhte/r7kHv2/k/iMPHvtX+rOObeF0V2h1slV6xkX
rsATher4oMuU6R6JNl86i249Y06XptAf/0rTonWBPxABo02wrP7H2Zktt2112/pd9j2q1gKw0Fzs
G5FgT4pUZ9k3KMdJ0Pc9nv58YHLOTqS/7NqnMsOSFFdMsQHnmnOMb2hCP6AjyRb6P5P+bPpqd/Uv
0k0UoY//inRAPGZbQpLooBS39pJ+8o/MCWvI+7RLanpWX7a7qcz6q7u8DLqxfSKGt33SOr/bapGz
D1L9G3z2nd2k/T7K8+TIOv2WLge9KAglCzGetv/5thBFzwG+/D0vD3blmt/LoXLXypqso1kn7mPm
sPuEW6z2Y852n5zxBCNIkJzvX4nOpfmOFG9Ro+oP2hxzvMjjk8vZ74kG80fNh+o2Kjp3DeECiKHs
Xnz09cCvcufq2zDFQiiLq0x7TdBTZly9tbwZ/JVjHts2Ml57NGiezjZPcoU453FprNORdPWfZ2Z8
TPQwDdOQtjTpNk2oH2KJbfzHozvUsx/GCpgBtEFnp8zu4LryTwYCGrYPHI0//9v05ckq0iko8v3v
//1fts5fZxuCMEr6Y8txxIewqg7rMAcIgvJy/CQ/4Nc/KCdpfxQVFqYI8v3TNLjhNjTbb2WLAFkZ
MC+n3qurMvjCViJwrjNr3UNZSWMfmemPMknRKASpu48ViT+6W6lbOY/J0mn8IvrM+phgaRq27Sjb
ggKjG7awPsTsDHE22KwG+pXbytPAg3Pg5BwS1nelKQa8k7oGp3ueL0Pb8NgZUF3LL1NRdOeJHd4c
8yGXjWa9yiAX4CiotY1pKelxKvcRuVynVJA8bFXVuiRgyavSEBec2Sd7EyRfEI7R1g6rP0XDLkQh
El4NraavMl9jgtrw2VNY5swggcy6uGqO2ly6BCA2Loos42Tqtv9mGSRoF9Ymypj9GgxoPLrIjTv4
AwNXfJZdtfTJJRTnEssrZwShNlkjfNYm8dkk5lwPQ3GO9KncDDGc17rArynclLCEqseYL7HO//zV
gjL708uFETIbcUeZhhDyY+RqIkEdSQOjh0F4uMENo6fAZVTSRZsRlx7OVFpUQrHlow4kbifaif4E
a1KWOw1KwHzN5Kl6skn32vplxa4xZTXYV5xJm4oLXzlO/bUFbY4aBMFlkM5fajueCfTW3XWXs2AB
m2sdaG3bM5M25yWQMRNm1KRWQRJg3BSPXdvme1XX0RZlofvaNOUzuKruR4p+Umc4llyaOZbvqKAj
DJdV+puOiE4HrdKrZYrgN9p5mhgzOKF+bPqMXfUSoejiNPMk3OErFsBHvQ0MsrozjtWNL55iqeTj
iOairNeh08AaLMQR8DIkVz3QDs5caofemAKoOIwTh8Fh9aU57sHSOrHPhmjATZAtCzLyw7yoMWYi
y936Ce9dvZ4xSBi+kKDMs/aStjoqmEiiasDUmhZXXTSn0InKV9n58qklU5lxn7PvDfRCmC4e2dlF
r0alVXtdD1MmeKTzQeggM4f+JzSGHaQQ0xsC1hOuJko+9zEBBlwzniNjREohQpPsAb5CntQ98kns
PHCI2GmOkx/BqbXHn7/CjI/5rKZlScvRHfAShmMbxodAIy0vgTbMvPorhHRnxy5us2g6LxwrUGlj
x9m7zYN1HTm/06B1m3vK6dDUbEMWxv5Yqt6zOlIFnaz3H4tg8ZfxSr3fAF5E3DKJYnf/ti3eIuhA
ho5SjRzT4ClwvtaZwStsBLQCZsTdRyVNaWbO0cUW9hEKsHOhUf7fZjjxKxu6JAfXkFzRnI8JjhZX
BsFHbsTcJjvoUsaPll+55wFoYXydkCDvyE0n5rXxL4Af9iQGNEdj+WOjnL/jVXlHvcnle0xvv3gu
PsaGLXfMFDbPiC1MTGsfYsNwG2LQw2i16jg4nwkNd+GDIrkxALnj8tU9LTTHE8Opee/CblhXdPdt
/lVk2OLhdJencJ7mUzcI48LiKIf/FJmr2nLMM659dV4m1DR9tr/JeVFneY9/fx6/xV0/exZuBzqG
SD2NjY1LA/7eGucrNmmbmIuW4dLPf1f5MaeK31UpQxIOrAziUT4GaVW1aTYMFKKVrVsr0l44k7U6
K1jd1h5RNG3GrnafwgqwFSv94xhqId7p9yQz1l1UNicSRYzLMLbIADN2OuxqCCKTkfP487upf35K
bNJUhSEdm3trf8xOzEJ2c7wqlyxdNJOIbJn71VP7NvuMZDLQ0cFU6DdmCfKWxhmfcUWythkxPNSJ
/2xoDe1QUQCsdRJF+4adm5CBfQd0DYofN4prD+cVk0WFC2n8f3/nLZu3G22NQUe4BIP/s7XppoR0
EF0AgiI/RZW+dcv7+neRozbNmQZvE3XNZr3cNvGYoFmGr2mO+g2bv/HqcHrs8vqAntp/GgE7gg9z
rykU7WPhsEsakAfev+PTcP7Vp96SQf2vHom3Jo83/zhKWPrH+5208KMzVkEMad30ZjnNb3Hm2F8J
oGvWhOjZh6yMFoFMsp+iFDMw0/FDzfLnYBsPY9Mxlja6EKBgZ/8q7FR+at9gQ/GSpQeyCfL+lDTI
AZYolcCtVl0YTWfHIFLID+toxZguXI2uk+/r3KxvNssAhHVYetgz73su/pdskofOTeyb0VfxZcRf
t4K4M4PCTULnAUPEMVtkt7X7vUvapzDs5wvjlfnFSv1q5ViQ1fk/P4o4NI5gjIxjgpz6gSgrn2k4
31p++QcKwfxoZZXlhVrUbeew+NNGzXCtxaUWmJeqMmfPMAYnf9KzazzX/tqiv+BUyXzNkfpvoBg2
s6ZZX9X4NnT5uFNV42wMzYoRWfXbXMTk6+kJUMyBnDITTSlU/ewRsqrB/sjGmMdiC0n3IEkzAvC5
Qy/aebrTMFThDLBvQp11Xk6MDicrYGtRf81nxwATEWieCGW2NipXPttr0fXTs1y+rvq8ZQlZnMps
TgmTCVjnpXlygCKUP48VOhvIcbRmxGXBgjE9SD/9l3zZDXCBOyaMZDwXosS+0EwQUsXvZJ8NF3h1
0ylF/rLKonzx+ru1N0O4XJPFoR/DBVuLnGPLJ/LITFECGDPm8TvghYd+UO4xn2CvZtPAFVMLOxw3
dvxqNvjjfv7+tT5ffBxTkeGHUdMBa6CWo8s/jiacBDEaAYZdVUO8DXukGE1Luqoi4+So9ZhgseY+
3X8UgEZbNZEFgJQ43GwVBWettCSPV2o8ikB/HNErw0GMrtIx/yyZfQAnSa1NQmDwg6T5fKjTYD5U
JbwHSPDnKmnlgzFr7mMvZHEeUdKuwjmbv6c1R3m/Sd/0QRO7FuL2A1GN30nTGG/GcmMn1jfs+CEM
vOEtEeEPhsZEe4PrgkkunYeU11xpgy0tG4adufNag1k7ACirvdCSxS4f+pqhrxOci6j1H9JGEJFb
SFzyXfeN5OXogg1wX8YWM6bgUSOw+ucPOq31p6uPKy1bmTwSnLotsVyd/vGoj7YcrDHBWQPmud8h
UfBneNqTdq4xfAWRfnYSNz9lbOocKIGeOWvT3h4LuEdmNKgH4dWObl67foC4UlXGbpzXqDiwjea9
tZGwtn83Kvndb9W4bQTb27kMGKI6tY6JqSufh2TtzviARtEZr7mFJCHsXPG7MRCuA4Vr5XaiOw0W
UwhpVx2RfGz6MjyPW6c1My/VWd+VfSW3TZWhDR3H8qnh4aOLQX4QIPQHkLeTs4/QKZlhqOcmFi5Y
qOJEX7yAHYdbwxyaBaXNalX4zdro3B+VW8hNXNbmbfDZulbGSQT4bB+6frn+Rlh+khDXwhyJaa1s
5hJ+X/jnAhgok+3frCyxYNIo9eSiIYKCNAPjmXaF6gT9IhkhBOdhKOk4AJ7TZeGKs9d+IHyHhrSL
3W0RolCukAqx1dZXBB+Z6NwEhjvMX8iA6shrMGJfs6IcNhkc2EMC5CJjnAVSgBsrFLA5BNQT2bTI
jdCgvjld/j61vjyjqItWA3OfLVGG88rivfxIIAND1ELnf1brBwXsSqLijaEJxemiI+D8acsUo/Wc
rKNU5oduTrCzN6La9OWktiM7yq2Zyeiic5njxeaejOXmnqE0mrwUjDSfDlGt+pdc21mCxd+Ih/2l
Dozf7A7+qdntuk4Z5+H/3TRCvv/8lf55FGG5Ov8oE1CaYO32oT0QSa3HTW/xWZYZ+KcTxPxtasNJ
HIk2aKDVqrgb35iGvRD2ANVk4pCtVdWfhambNxMS5HpusMEplb9GgXHg1FT+hsOCrAw0bsp/a3UA
SwsO3SzN7S/u++cWAQCrSRCAckxDt+0P9z32x2WPVzarTLhy42i8aMp6OcWK0F53MY2CbNxuSRLp
n+J+nLhSN0SqgdFkYGGx6nXFqQNQvs4hJsIGt1MUSezFouUrLRg0rjwy3bEaSs9VPgIb6m3mEOO0
akT29ItfRny65DASEoIhlK4cQwm5fBD845KD3oX5LHx3NDbbRGyDGNrMTlY7o9oN066J9i2Gf3b2
0d6ZlvKnfWnvmTk78YHJ6Ngc5uaQE0IpD/inSPPoh2OTH0cUz+zSiE4cyPc4UQuQJD71+slplqqC
86yfqLI6dxDig3Ndod9bqq/OnAep6V7G4gk72/5Zv9+6PoSDc1Ze0MhoLgLfTVVeYo3sOUI8L5E8
d+VlKC+ldqbqe7Ua0U3nHleGBQfAa/gz9xrkmZqg74RnIc9meLbCs1Evt6l58u+3XPEoV7IGrkvr
Bum9/DrZsVhVblPcMjgdsCKn+Bkil/6Abk6/zqr8UhrIbo45/VJ56oKTW55svphPioOSeyKGQ3NO
7r307EwOBDUO5yk798NS7XCu79VY5zG5VPwcLz9MeuvcJpd4QGUK/O+cJxdA9QEhwKCs1Pnmp2dH
na17afFlwVMNaKLOujrP/Xm816TOhs0E7dylf9don6gqPWObbO0Txzydk16xVFicJv9IDf4xlUv5
9dFB/R7Bj2N5cTCiozYwhl6KbKgZjx4Zh4wHjb3q9vAJoi9Dtqdqkvf0HZBAMMljtysR9ALOI7XG
gKDxi3eo/Nwq86KWBpM1plLKtD4es0cx9yrWu3plW7a2Zsq6p3kSZHfs0XpQEMgiuCqI++SuuheG
8CBbavS3s4+Lb1sYZBUuxUxUYywabQnwbQk8Fxur3dT5Zqo2BqC6tWVsTGODcOavalIUAiAakRNt
gaba1raKdqpcCnJgjhYT6O+4i0JoKkuF5d/Vg4sneILNkNpb4cEMD7kZu5th1tB86yTZPeRyT5Vy
j0ElafdRuyfDMoSox6/j7hK2tO2ulLup3WnpDlQxNfnb1NjmxjbgFymW8sMtCi6qERvVbrAkI1qL
4DhuKMUvwq9FvrT/d3XNlprnpbBCcIVyBvcFy0jozN0vnjhDuh8bIJ44Pg3I4VAcdvSPY4hKWr2p
wYvBtU2Xu5pYLYK+RMUbrFnIUEa1DtgHy3U00NqscQkGNrQl5K4eARADPpCGcHGvb5aSpjc2nmEu
pe5lQx0i3FjzsnsVkPTQHd0LSEXHtUHzbAwwGnIKD5ANVSuvVWhWoVcsNfJti13Q61uP8BFUqjo+
jtYzcy+MPCYfA2A6AITGmiIdihqbv6uP1hSiK9dc6S7BtFzR8WysJFKPewUYsIKl+HTQyrVDoJdY
qr5XqQHxWfuJR6qdk3jIwaiZULPBG0nDxjA6eNjPW32pyfHQkJf8EBOA4zX3kpyxImLfvBFymONR
yb0ix6MCx2MkThn3Au7JTG0RiHjIjQEZUXrsgdoWsTfFHjFAtrsuzLWa1pm5ZmlqTOumXafFOgKz
E69jfxX6YPNAua/8xYS9wlcGDTWHwpw/+DsHzyfcIZ7XYD2na7Na4+oJB9gaSCnW6A3QhAOEju21
GXgYqan5XpwAp8bL3xLQ5I0HSQrqHJ/CxuSRQpvyDE48RF6gsL4vxUh6mUrzlPF0q6Wqe+Wz1yhc
Rl6nvAaMe8u+HsSXh2ha3mviszdaqnXWUeSxRQ+I+zIgBK4NeLsNx+J1m6/7nMHQeqbHc1kgrVj9
1WK5BXwMmYTb3OZUBIAQxPtSPil//VKNWFcwUNRShcZ/4mW5thOPmnhCh+V2oHSvHrzufjvyPOrc
EwSZ3Kul6nuJaBPxpJPW53hoIqiYP4nyBTZqhAQJpLTn2p7sPRtVVu8JCanOo7kcyqW6e82x55DV
jFbfXOfmOjXXJol007olCwNeY7EOeV55dv1VjqVzj8h/QOgpVm7/i5OQ86nHsg0T7JxtKWGQ/PVx
RFdOZZqhdq9gCOkOW2URPo9GQQB4bXhwPbMdlsTwgmhdeAzPaE8aabxr9i3gUOb7ajOmxnxjAFFs
HZHuB2XR3PQo/EneW5lLDNP/3KSkzq5s+92135PuPev437zPwXvVvcvg3bgXyA7UynfB8hct/WKZ
b938xajfHHMp33yz+dp/pcLplaiL8BZPr036mk6vaM5t84VqmpeueQmDlzhA2vCcBi8qf7bv5dgs
0JeKhyfDvDXJkzJvhYGZHV9CWWQgEiPLeU4mDWdr4f8BCz9/BVO0qzECXDmwDg9T18arFKr1L/pD
9R+eCKVoql0Y4KZyPu7dRN+gg/XZwCrCnqAfN3TU3Ewp9nBSqVdNQU5CO076mygtAFitkkfCBr/W
LhdoPNnGeqBDEhIlaANkASN4Er9P7GnXDkCRPTj7B4H5qNYNuVE+lqS4WGA/RSZuXTrTirnJMVOj
uN1/1PDtg41EFAhb6MJJcLAha7b0bCdynqcR6G+LPTD14zeAqOoI4+OfN5Fc5wt7da7kQ68P9KEA
6WDBBECPNefF6cCcpX3NNQSRE7HD8U41ZfZaj0CJft53258W67QmumSyItl7LGvNf7fdo6X7iahn
XuAVcqqJNOoLmQLTHj4XNbp7ckVml/5kKfqWvypApE9Owr1oXSj6Fj9dbulbKNNZdxeaF63/u3MB
rRTZGzoXysTGfu9caF7iZOlf6FvC8e++pfc39C3tvf7qW2hdimhpWrpxR4oQTQuVql1Mlfvg3rr4
wd9NyzLDRzAd5RM84Q5xhR2e7jeFtsc161VdA2ySuN1u4YP+4tH8tEi3DTSNuDOUozNuNj5MqxJI
mC1KzhKEBRtDoqtC8krIkJ6ca98NgBTLcnqP6vncC7vfBninMVo48/F+09WpYJ0ILLpCTrWrnWh4
9Nlx45fSze+tLlclGt21ORfdFv9J8njf2/B++D0k1Zq+7v/+6P7zuq59cMAN6TzLf4Ar9OeoT3h/
Y1IVySU41h12XAe+5DHnacOCOU2yfnfxT6yyGMFwEP8oGhV7czz5z92gY3iNZqxzanCID+X6No3W
tdcXQnYs8lc918xj1y/4vDrPX4W9TIl+WA0uqqJyk28gBr/73ZT9GFv/1LOReq2ZXk5TRZBPzoRH
c8lzcSMd33Wrv8pGr25uk9d/KlGRTWIyhUwU1iLGbY1Xtln58vOnTi0v9H8P3OnTBSN3iyu95Xwc
eYkyQVGObAP/wPJZa7rTQRt6wHymra2GYHh3Jd5sP+wGOK1kOhkANC7wYY4WgaUn25RL+94NzGn7
L8xqJsASwrzArYnXIiBaPnD1P1qgWcSvQYMf1ypkt6maqXzprYMwrDcoZhqcaOQWkZCv8Rr9vtyQ
faORb3j1Z7JE4rS8xYINtyZBNFahnX5XfPBhDSVTvErspyD6Ch3S2vuuSx9AFNoloXsfhZn/GcvO
WWv4vC4/f9zuF96PjxuXDhb0wmU3pIx/X0BQZ8bS95MC7hpGVJbyDdjeoPhWNQI9wqJ7U0Pm71Mp
jjrihjPqwkPxfSDVOMEyHjsrC1Q/4nsnf2VL/UcRf41RbumhesNDrDOW2uQd0/KpZXCKUQAQrO27
q5Kd5tpJM3mwBvBxjZhmHjDl45iG5et2X1XdrOeyKA/d1Je7XnIHUY99iyzaoAlaYhox9a1brtHk
fNB/9Jw5etJYfOSyWNKMbOtGrr71JbuLorV+K2KjO0mdxt+0hp0QVv6Gzu6qJbK8+oYkUCg/CZZd
T10fXUr0qr+4UP+HZSEaKC7V7GVN5jl3hdQ/5iMJdA9hDkG5MkXUn8bejvZ1AiS4TRjGVxHMSDPM
MGySp0f65LEIpuHUtfb3tIgJMI7s+iZTljR+kWCygxFGXO1g7djmRQ8/f0X8x3vKMnNRaZGMiKLo
368IjDF4fOCjgsYKRxIfQrTY4SpzY/ni2+X3AUPQqatim07SMTwQtPtaD/xHdxbPVm51XjH0KY13
/A3aKhamLmNeWfnG+ud389MHH42Eo+sWLkfGTYzR/n0v/Qw+o982xSqayRERqgFBbesc45qCeQP4
r1XJMPVXj80yk/v3u8U0hdIdRFb8y+fuv//WMm/NegISz99Vbf25CBFjovgF/9+ZVQDQWZkbvU9L
BiakH+XzpO/NUX0lwoWMw0bTEexCKv35I/G5t7JMFnmGcCzbdtnyLg/VP15aTofpWU+jciXD7hxa
fbXNky4GxZfaX1l2rEbcznuRR9kZpftL1wn5haQ/AmpjU50TbbYPVjh9sbI+3SNTk6hNk3BjhdXK
CuFGGZoTYtlyCXlUjey8Vkb+dezfpAqHBDmlYeyZnmwroEC58p9alWt/OszfGjN8iyzjfdZHCOUN
MSdo7DgJqzg9jUP3Xi4q9vuNa0P2zyyl7ywmpk80Y64Xz+E1RRx6MZKxfsjFGL3PBlQLremG491V
cb/RovYP08n83WA0wennj6v8/BKzJKoVPlXoWRG6fXiyVWJEA/4bYEf5kB+V03vGaDRvDr7vPZm9
8xrIbs9EpXRPRQtmdxqzZ31xDjphjg72HZlYaPoVvacj2QIkv/38/v2H4TcRMa6ULtt9qCEfL92j
VlRRLWt0E1q6dZUqnmUcRo/mDD2rCfFhxEa9M8dJHMOs+loyi++FHr1r3Xjy5+6966ZTbY3mY4Ju
cq36yjzTwKOHXs6bcT/RbjWcLYc/AI46335+3+/j4H+/kWwD6QSrK0PoCBc/PLZapOkRn57wWxBe
sy2AatJ140vr2uZp0LLfYWZBKGdnn9a6WiNak+c8qpiRxoAJf35f7l3dh/uC9M2h5XNMwTv0Qw+d
JWbiSrMlf6A+Z9A+HorUnd6GAAsfj+pATiWUPq1ID43DUrgPHPtI9Nib8F1kwnGkn5LKUTe3WzZ8
dvD7aCltb+W1Tq5nyFiHNYvfViy8lpRpMaONKXTrKzFsp6yHJhHaffSedsJf9wYdeVKp8ZRl1ldy
0Gxm0DWzCazuGxG6RESkDS6H/49fnysHWhZnofCID1dS0GlJWtVZuqp15495VvZ58In8QfMlAZSb
GpE+brmpYRjf3EI3VxoeqC/SwhjgdyraFmWIKa0u6XUXJEAfOs+amvCUqa+1wyQ5Qd23arSIVITl
2yEq7EOUGN2TJektZ5HZp8xR9a5OMfQHjV7aHvGhHuq00JTfbWKbh0mcTHAoBbwJ8xdiVvvT3oI9
Kctpk2afD2dax39fPCfuTkisab7yO7KP5pJ3gx28QwJLT0YWQGfn3bv1FWEPPHXjSi+Ld5IE2rOY
C2ySTZoxeyUSuB3j6N3tGyytKj2zft+b6eSCwSFtUmmQ9pKksKEZcQ5y1Hg0WzaypNB2r0OB37kp
J0azK8RTHkHaZND6hg7gIWg2eSbdWw5Mh51kaV8aLSgPzBwCkg868WxmRvNA/hiBhYNCTNU6+SUw
W2R60G4FAdJaExhvc9l+jZLmpTd8Qs9BrT1URdNg75f1LbLLcudgGB+6ZgG4NS+GSOx9QjjHRu8S
dZiA/iIFMb6Whm9traQjfnzKMjorJmwt5hYvDpNmr7Ilyc3Ly2b2eABDSNVuD4hpsN7cyOkBGMv5
WWoMhMDRWttfvIQ/fyyzPtNdB1gip+BPn4AkLsFl7QjIMcjAq0HSGCMrwakJvESUJPTwK+1yMoz2
slD7MAT42zQI+xtyyVZCs9zj8q29PB5J7//hOwOuvnbSD7LWy10B920VTx3eVp1o3l6wGfUNkGGo
2vls4FXTwjU8ysBJrtiBGKJU8wgpRv9mROmMYL1Rh9oEYvTzX/pz524TW8lgS6Dnkbr7UfVNdFya
95WOabglhUhkCUCLOGufZZNfchySO0gVzvMS24pyZY6edYEqrh6ibKdQURziisVuooNRwuXYfsOt
cmwszhdhC4Fvsmf5GAZfXfhWWJSmSzn17Yngw+AczsxaysIN38UwdB78k3zH7r5d+RLLRS9oxHBg
WY+OkWWHqmmNTeL2yWvgpD+Wf3t3bFao6exHkCOgx3LWQZ0gANTvzYOuSjDOSM/KTDRHYX2Xi/k6
bR2QLQGn3DlcAjqnwPgaKO13Ptna3+rQvA6Z9iOM1fxUkKXzYHYE+GAC1H4hpFOfhMxLfyVMgdxP
p/O8a8v/0Wdh25gyMyJiy+VjFKhEOBwjHwxbPwWd14Qy2GNdic+OzwnOGcIb4x7wmLX9hKtCrO/x
7mVN+gWUfGZdbalg7HFtdIa88aJlyZy7+AOLFqToiqhFtgCiSM6zAp/Ywgi0PT2p4/0wyt/MUG84
xgbN44BhHu5Yl4cMVTLsB+ifDrwJq33V9xWUB7Zi0+STdVwLHYkk9Ho3ZBxviXA7JU5/c9WqbKP+
3eh3WFTFF40j7WlqEeAAVPjlYubTXsaBBIBm1XZcPvitj2PAeMpwK01NvUIreLinHZakyTHbHzk7
QxcEvHK6/zhi5vDXV+znRrDrWfk060W3chr1oKsheKuayj/3Oh7aFGf9u2knk9daC8BfabC/NZuJ
nZPX+3GIvMmAEVen01NcmzCug/Byd/aosAsOpCTnTZQfiJLhSNO0zoOytK9OonfXzo3zZyNdmvv5
5efv3nuD86HpcHQb3bKpdKTLxoemXfUN3Hwnz1dWHCFMssl3FjIjvS9swmuUA2IYOJsRHTuQAqAl
3TPW43hlJ33+NHez/jAF5bRztT66DfqEX0GxZWeqCcCvjm1O5aRAb6ZmajdmMRRHXU8wLPZ9/OrU
dbwRjjsf+x40ultJZDHClOGmCLDA3TvtnlRxb/BzHbmZ66ylD2b2LnKvK7PYwWz4fv9uiHV3W5do
+zLebTe3FnJHzDQUueUkH5AN8ovj12cbEdM5oSvbFrrgBOYsnwP/eAfGUVWklQ6209Trfj/kgMNG
40tFWM06TfKg2sKNGLaTW6U7ubwetLBP3+XCIG11qBbFSF+TwK56KBTJHUM+ZN8TTClCuOpHUKtj
iiPkT80BqRiXMEmxsSOGOTZlMB0z+FwPi75mzRWv2zVF9KqGTn5FdT8+ICRXly6a9JtKyqudXQC/
zQdh9WCd7l+GXIEPZrpsGgE+4EONiVRtaDVduootjM5ym2eW9oCUZURxk4rHpmpm0hN99xvDSs5f
M7KAmZC2GQnlwRl841Dgr89ZXGEC+flr0/10oeNhdjHHWEg6GCl/fJhDuLRxZyPUKrrilS4o22g2
a1DFJZHXXT6cZEs0dVH0752oe86X43y634RFiFc+vPX6ddSvTb3cdvW1D65CPlJuxdDzcbhUJm+3
R1teXHkJoGFcGwuYF+KVEFSUAnBbLVyng7u1wu9aqAHWNOWCBqrrPyE/HP3MRRMSJhZNo2Ze+dPf
+6rD05aXbP0qNNdLWfLJCJ/Ndin9XrZ6TrIXqp9eouwl0P6uuX71/ZfGfB3r18p8zdM3qjBfs+mN
itO3WsN0CiL2S669UaDOmJJm/UB2JXBpFwTXzQ2LLRmj7rcsw3YCceDdMtNwg2e6ZWHzq3eCLj6P
qnWhcDJhY9J11/04T4JfyfEvwXQoLZwrB7s+ADkA9T1kaGYOBg+SeeS2JTMkOvm4/gkAbU6NdiI2
VR3Jga7LczMvNbpnK7/QOVKmc/HzS5/jAXl0HBzej9QMwcN9LN3HqrjWyCnn63iveb46/lJldfN9
ngZAybeWr+UtoNv2Uh6TFwvAHrjd7KVpM3OvJ8FJw/ROJIZV7YPSDh+DIsGcqOS20Pca16iDWCjE
B60/2P6emuGI3yskNc49+OmRctJjgsWO9C7zaFWnOjwF/qkUSxmkhuVnmZ9hlE4gRiFdpBeKlAM9
vXTWpdkOxtFNHivrMvWPdvJYWo9D/5iTBG49JumVitJrPFwLe6kQ07t9Texrm90oa7zV2c0clyJ4
mA25Pt5S9ybGm1U8xe6tlb1+dMlRSzqDD+DFG8TVhtRihzykRIt78ioVFyRbBFtQe8lN15ijBF09
bLG+EiT/pPIn414yf6J8G6Tsk2PfeJUxjYbyYdo3ohvSYSmR/F25uv5Vqbq6EfF/V/t+G7aPRnTV
mkfTIKr1ERRFFj0m7SWJHqP2QgXtxYgunXluuzO3ZXdukqVwSjPks4aTea8UWKx7rFlxiGNSH6P6
GCLaCcmtPQz5IUW6Q2Zj/Au/3ufZFjM7+gWp09RbhvvROJoFQF1p8Qis1MPiOSzQGfStQKiAu5bt
Q1df/Mbl10nVM34P8mGXuXQ9dB2JYGZHaH24k/iDjvcf3W9IZjTOpnGMJuVaa0BW3QM4MqKF+/kW
uk5z0bpuU0ncc+EEtDoF6QfZrZi+hbQtlkycL3HNcYJ3JkvyxSG+/NzOyAiaWsfaIXaO/vrzAkFl
aDWHgO3AJiFR4uH/MHZey3Fj2bb9lY56Rx94c+N0P6QBkI5MiqQo6QUhsVTw3m58/R2AVN1FskI8
ESsyaCQykwmz91pzjqlb1XC7PhTwE27jQQ+9Tm3NjSg/zSgMbxqtzq448zEnp8+mXmdP/dQCg87f
sem8bR1ZWELoY7IWw5nHrunljTRq7TjDhVdujdl4SNLEoc03u/rCqY1HJMuygNc3NzXG9OImKhjo
IebfmIJ41Cmf7lXTeLQNI72DQxAb7Im0tN/rVW8QQgFwdSI54pbecQa/+Z1709umHM8cl57ChInV
8Btps21yp+jzCfxiz3iwmxvuko36mOErRsGBvzbNK/NKeB6pFk740cAmCB9tJApxyDtkdEPhFhML
bEvFYN8RG1kvEU+/voGqb2+g7A8wf0Dewv5pv94pJNYsUJJCoewE2Q6lucy9Qzv0exmtA8BA60b0
GBlxXOxHuUhgypVimy6hH0DjJCKkPxl13nij0utgAJGbsFI5Jw62QVUEnxlL3nblu6qptz05cC/I
JWQd0RtktlUN95fVVcSmr9JlZNW2bmEHF6G+nXIOBEmr6yPWdkYzU3Igo3r4gGfC8ZTycZ5s/Y7k
AumdsdTq2Xu1PGYFouAyxjjgKK+FvYkDVwsGA4kZ7V0NA+6xLztIoCowjPXTokQJF4f9tXZQBcaS
bSAog5tuVrmJegpOaTEQD4gjYP4CFl/notXWJWEz2SGzRvMmNNLxNpxPOBRJwoD4MOdyeUU+Hm4q
kovKhGA+gJLTIZyr4SmRLZAy2juHyVt5IXNKkyubyZJWt/XXDeYh4GCuUg2eSKXPXpRm48GMzU/C
KD+zDfixJ7R08SEuh2nHOyOfQjOYjoFF4hH5AfM7hjbjbRuF7RmdMJ4MShb5dVPW1JnmWrUgF6En
Zx2aju2OU/ZB1Jw+wKKjm1VfUFgmeTPLgxE2I1G1FeoDorwQkWybOCIGw7pVNa15ov08HGtAPuRQ
8WmsGQCiZ2djq6cu1Auv7/DMmklhPcxE+lYEGt7LWQE8LpBqNDnK5waHwYfOAY1TO01269wZ4OOe
mNKVrqmqCtTRuUMpxuYIEN22hCgIf9R5CABm3sRlIbxMeqozvBZhYhOxorUmzcQKqUZhd8TASuZd
mkxPYdzJpwFEwjtdKfPNEg0PGPMD/po06S0I3i8vspNhNtUE6geWGw0aYlOWOFrpyEBDuupEj2AX
svRtUuj6dmwmCNZW357qqTHuW9JdvQBn2K63dOjdMrcxkfSEaTNdkOYuvmrzNZOIAJeUIWbnZjbX
9SHOzPycG8MpS7L2x5dAvdFblHKMvDSPT/99EFoxouG765lkY97Kx89dwkWpZvJ/6sbYfmSzs6dz
MX62YuQf7JG/xgLGKhDo7EM9Eg0+zyphBIBeEmIUT2XMgZCNTeZJmkOI2RA6jDHtC26U2yS1ur3c
9No+VW0w+VVUuPgh1Qvp7JxZtCvbGCe4qO9nIoMTiBXF+M7Zpi33tJeXFFBeWDEB3miGwe3v5dth
S0UAf4NLir2AsIWWQBXu1YHFzzTsB4vNG7wY0iP2vYmQlfieCskHd4wEnC9vF/FayuwHAkLoTOtq
2411/oxkSNUXEWRPzFCwKPL5vfkuaipUKoKdkNVwzDdzctuqXE6g0YX3o2OS/AnJri0tcj7Q+yVE
274zvDLe9LWX+eTSqJJ5rSru1JevtiPQEM4o2ZVGyCuLO+zOwcwCyWZv/qmQleeZIbdXSckSTSnJ
9wnNnowm9V6olXTB2enFdhRiuLqjlBwdGZTFgUns6b8P3fIpN3s4zKzgPC2I77NSsb4oKcdRKYHJ
wwfv3NlS832s7EtoPDrZx0B8tLKPCSTrteruSTMZJyzVjrD5vLz8lJawQD/D6NWUT8P0uVurmT7T
KsocXD5teWMNZXPfGs7117du5c1Jy/qCQ4QBL/cdU7ZeDYPovoVz22j5NpFXrTnhBrZBamOrZdWl
IA1kS099PBjdqWhhzZu18IxaZ2CfW+Jc2JLfgBgACNLXbjqyOXzn6b15W3l67M51tC5IXd7cMmZg
bY4dQZWP+qB6JJqM4O+xSfBLBeNebzV0I/heLoHZukAU5Rt1oNmdtCodb1t8keOeKIqAo7fUTTr3
gDx9x7A5ryf1navf29ONZ+osAzX2ruu0/OUBGOVkck8N6SORWPYZNVIRp2WobKVGAzdHb7KNbc25
2yidyiSVeGuILxAGB5JSZnXZxDCBWppSyq6rBqg8kY6I2hHWBQ/KctO2AZz2A8OnKFfkfY6T+ibM
NY11FOpdVZI2+Fbtj/jXmD4ogXJv6mioB0H7S5Vih6BOo3CtCNfnO2/R3yz+NE3TmZQjIdMx2r58
4XQquUYwAt5yxR5OfZnYG4CunDzyJo+15wRVhws0De/EsDcCXq2dAff+9ZMwl1/y4mJHhBcre9oA
GL/fetMznPd2puQL7jNyZZVIXfLz/M5YRm5lFR5JHuHii2sX0yQGCoBVroWc55GkyudImZrf4WAe
W8JRz61MKsaIaZhrH5ksaqd/K0mEvUNUVN8urrENJ5J8muivbkWTj/eEfiHFQb8towyudDx/USvO
sNaqGyfs02OVQ94Ti1esq3oSL8lwSrMgdqMaqgRpUgfb7uSrlmnOg1RXyUZDoQTDLQkeLIslRqs5
5WH9ri53yb4PNklX4LO3kIb3YOt8NgiJH5J2ugsmzbqdI+kcylX90QLmoeSRvOTfop+OlQ+MPbEH
IfQUco5TiQnTB7M2xTbBgPfOG6L83YXFYFUCsRIRA6ObV71LsnL6HrddBZidOeMcOhdbB9mwflTp
/Z2p0btZKhsgOhySYKmpW6rPDnN3GBx/cnyOnc5VFV/CnNEhe/AczBnaUjQQSHQhTZLeHbCPauxv
FAZ0UCGVO4HbliT6z1N1+lFyeNK0o7FWOhzj4QhIgoqDg6YsZSgHIoNFB4THX4Qhik8FuFuw3gQ4
Y70AoajmzZhCKs9sPb31pNkrLcwd3syUE2907EPjMrCoPBcDcRRkPB+oLjoExmGeDk18tA0CUo5m
fdTr4zAf6ZHm9lIp1Z+i7BST/dyfxvCcaScKjcePwvmkVUuV8zmfzxbs2HkpnE8U8NQEVv87b+G6
KX51TtlANdh+cmFbVsovT+yiTapKkJEDZKOdbpljOTe1cowQFACugfeSsGi4wyYMWqe0/2gHJl89
YWxREKdnqFjlMTEzUsTDLr5Pgt/1CDsWZtIcvxgfSVkmTqHK6K0J0qNZxp+lXNbvTVLKd5HVyR9m
YWi7msRYv2ZbfVedYSsVG4gTT5B86mtZWvVVtE7tRzF2WCsb62sY6neyIGhMd2Y0PHZvItZvn5Ok
mm+7WJKvjIiijeVU+mcwOxnDuIxBcE5TcY7Z2e2wk2Pc4MUCAic/IdV9q+geVUmzLlDirEtidRYA
W91088Zh9sfwjTQA42tigsBS0YLtNEaGm3W2pQAd29C37u4GgjiCbHauSd4AmRid/KEECAQYq0Bw
z6/ZtINa+PpdJvdxDhgKh1cbEDdvdikendRpAUjCgGxjVXNBNKHkHiCLpdpQXpVc+tjNZv4c29Uz
gBbY5mrAn+Sd/glorTfXVw2IAot7Gb0wCrTl+3/ZK8tc46WOW/B2VNSK1YDOdcpSy1umdn25n2lD
OLvaxGm0xzjWNPtqrXwiaHePvIlqGA1c4hrehjuP7oTtV1tqGF3Hce2UUbtnOS5xb3rKVsDTGs8W
S2Wml6w1Rn6/lmTgx/Ipdglkr4+jb5S+tlY7+hjSQZDMpV+O/lT6A+Hs4/IYj35X+uHo66FfYVov
wZT4WYkw24M6NK4VGZ46eUolAJyC+gKiz6a0zW5ZpREcrEG7bTxHeGrj5aZnCC81vXitIfK7tZrI
t8ulqsgfRp8xZTfydqB2UUufNWk1+qJciuM6g8hTLpXwT3gRoS8Nvhb6zuAroQ8TbsJ4HfpDuHwQ
Gh4V6EvN2NBrD0SRQaLArkT/lnhZ4pGFQKU2ad9LCVKuCnfs3TFy+wjn2jutqb/p+hiLatxYWCVM
qdYV0V+OCYsol8zuZcbtqTn4vSGiYwfIAmxhfM8qfCtHwq0bZ34qw7jC4pp0GHyigS1RnJK1BLuh
1kzNB8MgPpZRCy/YgOY1GAFqymi4GKlEEl6nBe8czG8BMTBKHFQwKmM+fASvAV1KOs16OqYSDET2
/llUlRezip9pS9uukWkFIdpQbGOnq/0kI+kUQHjuxYK9fwagemmNJtqS9d2nbASseQPRVYWZ1pqH
xDRivF6z87nL9Du7cap3Wha0g96ciBDoOBFlHXiu+uai3IVF1haTFm7HOZDrbQh/E9+6JHa2XCuI
YHrgnOXSkR91FY8pD72G0S0yiWNev1Ea4EjiHC0i0YOuMljmcR60GtxW6eySIi8gu4aoi5eRu7Y8
QMlob/t4/p2cE8OtW6s7oQbpT+tHvTJ+Kse288yOTKjSTJ5w6ItDXxJIXlX44mE7nupyCE6dPlgN
8baja5JLzc02c0C/YhDerB8Wct4eZcuF2JDb92XpTKUXVpK8ZxVhkJFUGWcCjQs2JynmyxYE9Po1
IZJqh14w2s0LpngqTXb0rEb3dtQoN4kdAG4VJmlIkRZda5Dc27AZSOoA7nBdv9arpXOL9klq//xC
gkmRTrhFYIbdkTOLuS6wOdkUXueu54YJOZYHs0o3eGhIfZmnfZJY1Z2ck9gsywQsJmXLxa1vbxrk
cqdIU+orXHOi8SaCzjNHcrtO6X09KLsHRSMtcChtOjnG97jAvJnNIOGbOJ380ZGtDbIebVeIAc+s
oQzwQWHsa9qC6O28UOtKsiHgy1sZCagIS44TMyMjnPX7PNAwACYsNDMThkgqEQW4UCVJwyNJr1dV
2JsOExqzTT6Z42jtJhXXek9zGawoV8rUkh9auwmvhSapH3Xnq26Y+WMOrzqMA81P9TY6jrgDjutH
3At/flTltYMiZqh/9F+sHBJW3VX2oarmcV+QGcZwuhtOQKv6Uw/E/ZQDLSc7ZnY8okY2cAGTLxl9
C3dwOnGYU+wcEOKe6I5e8ihBIhkMGmv5NkC+oIv0SIqIDI0ZOjJhzc032WHr0Qr7RsQJs6K86G5s
7knrZ7XI551do8A3M6ljmazo9DmMTmGwThpq1MCRkBC1dqF4sGQa+ghMr52DvMk0ZwKDzLZkX4lf
q8TvNmjleATjNx6x2P38SO2n8Vg4HMSY5bjm8mrvhq6a7+xeeZb0Vj/SPBN3P76etSgPS+e8frZ+
XWBwteOOmBN9ZhyIwa5zMnGNab0cFZVLuTDhsKA2unMsCyS6wrY31OrgmIYDUY6zPJNwkEHw3cTL
V+P1qxFBPpnC4HCVy1mkJngCmA/rIGS6Px7aYXYLaXF7lEbLfJBlMK1RUEGatKi6cajLXNrYmUxE
RVeDNXlQ9G7rIW8vjozvqhxl3+lGXo/6NAc6fzhT7RaMuHWs68P6SS//AfHLOMiC3okf6ovfaFSI
Js/E51pE+aNUhC5SA/tTQwu2ruLxkEvsGrGwJWHtnGjAJcNm/dKMKvO8PvTxl3q0ITjX+hDtVsr4
uMDnW1bhxZL0NRJk4/TVzwd7+dR2SMCpU330+mmuT11d/t4vRFaOzGLfElq5NxcU1djYxNXk9e1K
BWdlpXpDXOtMOMjiDiWo1iZMqU1nVgojIaDrdqSFh44t/oaVYHWViZSOs2a4YTH13QIu+KHWiB8H
gtmeUzLDjshH76EitHggLGQqBe6GpJUA9mps0PLILDyHX+jPKrlsOmlvF6dIYpzAynKcy5rYMCEM
WToq2KK1EM1z3c+nlCCy40w6IAQ3wRg8AZ2wfLQ+wI1iYSO0GWuu9WRLceETNGpc6FcZF71QtWNR
Do+20s0nybCQwOAa22JKmE/WGlBpzyUZ46b6scrzp9qEqBV1aopfO8DzVemoGqbopJVtc5S7odzq
UAF32G0IKe0CTLadTbIK6RGsF0q52TixXADA0WomhHW977uMlPWe9mFlhDBl8OV0APOBWCGAxx5p
7cpJHLWcMLeAmJ6boRrKG0lPwxuLLZ+yJQS9n6VqHw3j6AZOi+JhHKpDYrEjAd5j+RGwyc2gKw6h
rM3Ph54csA0NEwD4xryd7LBZ7hRR55d5/qwv50JCUP2mK6vCT0l/ug2NnNxpVhbHWYrosITJN2vS
v4OR0T8PutmT4iCij3V8CCreDWFbAopHNv94kPKgkbZGbm8tzoFDGFYJsbPVkg6dYh2ay+YEyTKY
jewG2FVv7HSt4KDYGpsknb46cRQRYdlG1xDHvhNLxrEyxuADLZGz0oLdVaTBcJHpTzfTAqoXYp52
dk8msz3LB+YccNjtadxKqV64eBTqnbBKgWk80C5pkh+UvBe4qYfvjsR6XK8S8LpLj4P2zQdFCwGd
JHqAegwWEqTC/ZSgo0p7gtIUPYzvYcJDr1hgK0XUBvc0vr7JaWJ9M8ICqHBItPHgkPu3pJ7o9mCf
Vcigu3oijm2K5C9V55S/t41OursVfcqCod8HJl35zNC2Kj0W3mCCMfJcgkn0n4eKjLpTUhkyZIDE
3Buh9jybenWvT7p2UDRSukpCRzymJ/apjyWLg1r9MCmoMsrYQugBWMhnthdu0jYR/q/7UW9NRVw4
aVmizVXZMr3pfpBSZdpdT2pTRLP0JmpUnz+pvJOx6dlxiZK4P2mYnLb8X5JVHZhokAwL4l4RWyri
UifJF0JT+209OPdlq36Rmd+9M3Nc9+8v9/cOC2EsRaamYQJ9PbWdUaUHFg3gLatkiAJSdmMaBQdb
gD4IPe3jpCfRacTI4Zsc9QOiOmIiaWM5xtTe4hfaC3aMW21gOzcz7NlHmMd3aUayXky6EJ63KN9V
yodw8ohUkWHVM2DN85J4pHjSOVOS3zHQoP/Uxg2+u3gvd/rvthOAcR0WcECdwE1QVfRGi6g6M89R
qsADcjBv1FYEGaASWwRIsz+LcdlnxqWHaSDxbBPElGhVD72b2CuVp8bMjq2o+BQ5Gc0HgyMQKDew
0b3Z1o9KMD1nlZD9VWSmBzDPR1FAuR2RH8LJuv/1kaG+XcDzDE0uuJpJW5s1/MuddKnMnc1dI2cv
hIUosLIvUG9jwGToMmESGFqDmEyrn/qhqLgwzO0N55zjRVqh7qssCz/lk6Ns3H1jJsh04NoeIjOy
PBnf3DV3xKOiM5AxQoUse/BW0U2f1dFNldXWO+0h8818yaYXwKCPyamJl0B/Ne5Tigz+e2oV22pS
9IfxcZq1P2LHyO8TjVgrq4jTSxVL1758ZtmZntcHVUHaTNy44pujPVzr7o90KkArtsZlmhTylUDS
BbABGmFkB2dUd9aSp4SHAvIWsjmrjOVdpnVEKc0gnXG/rljEUFU+E7MmP2BsZzvBWOub6K+RzWVE
ychMmqHP3yc5iS/MkEAxZd0fCBJHtx0qZV+JSL3JW+J5NPmH6lOrbRbUI3f33IrjB0yhXlmK+zZP
z500lMdIjaePBIPvEV9aj/mYfpYM6Rq34fCwIsGG4A+yMNt3tttMs15v/WyZ+Ra9VMZMyG3ewB3s
UA8lohK3SrOHi21pSzlrxbC6AdE0S+WNK3R3kFC5upPkitybJVcjqLQjM3Epi41D6ueQ/OEn7Wfb
S1MfQ0qe+qAEKZUhSeNjbybQO2pRlvqa5dszEiDfTA6W5Yes9iw/SA6S5VOR7cfpIbF9bujTLrNZ
VfiF7VfEPcvYwv1e9lkfcoZRVosZ1XdaH8mq1PqW4/WZ7zietJaqelHgDcNSwBz7tYbIo5zZVU0X
0Q7Vdi4OIRG6HZpxaLn7oRbkiU6yg2m0e4zCND/PbbUrB69eqyg9Cp52zc8y3XZ9NDGWzm6Fw2MT
xQbRs7be/i58i0i5d075vxlO0iFhDsstAfUqJrZX57wWCikUDo7F+qLLFw2PnLyUVV+gcTn1JZAX
Dhd+rFC5gOJK16oGbBtujhOsIRf9UjWXGupWdqStHF265jI0FwGAK7pMzULikmCmR5dIP/f9OWHc
ggOrPws+zpbKcCGyGCEiSpwwdInqZ8kVTo4TzXgqGZZmPCXy449+PMsUE6DC2pIfAYJkB1rxCinq
S0u+zZfqc5+WvBQs/fhuxB7lVZZntF5hceH15djPat+efHPyZ2OpMTpMFQyUgzod5LUWabxxsHis
j0Z9rGzgfMxijin98LWS/kRBSsgAGp2l7jSE5y48m9VSTXgGo1zN52It2z5jQjGXZcZSU35R7fMA
CCy/dPmlyS81FLD8Uo6XIr+k4z4mKWa8xOMly0mfuER00wmeHC72QIv64rA6xlfNyRDr55blyLnM
xgdbOysRwsFz059DfXnsSKnn42wpxeJpnzXrNIqTwV9anBAJM7YZ/pxFMIigmEgwjmAQQbgxE4kw
ODCL+DGOGNl+ka325zhi/nMW8ddxxH9mEe3oadnPcQSziBwk8DqLSHG71P+ZRfwYRzCLUIjKq36O
I8y/G0c08xFkIrMISiKxRFsmEswiwLEl60QCFlsdvhhHzGDa7LOxVjzjn7so9pnq+bMLT/7W8lfn
T44LJF/ZlSp6PPfX59jqH3ixmGH8iPIExywOXMd57erTZ+RuGO6qbZ1HKVFDlnpf5E60iabKOhHx
ktww/6z3bRpVXHsmEhhVmIn9EgKPI0q/ZRirESBZEXSk0csjX23CjzJlt4UDuQhVTejSlTQ44srM
bQ3TuRUReVldGTaoLrkihzhATkaW6ydLmiA4kYF5cWi6VmkAeW8OB1eWEHHJQ1nuzFyKPs6Wg90T
wO076zrNejORZVgDIQV/H7YT1qDL9//SmGVE0NRJ1xKEMux+lKA1b+6KcD+zRfkUsn9o9sG0l5p9
C8lTMFVcykpdZy0atyPYB8E+wA10FzaJJbm0ragAJCnRgQW9Gi8uvKL3MJxRQvEaXFmKp66VON6E
wAJFu+IVjmdzs1mrcTyj90I2046HAiNVvVz12OsuE+y9XSC79OCrUmHpRZHHmi6JPOiPWeTVpjtz
7QfIOrtxtxTTdGWtOnTZAYTyPoOjTM9e3pcAi9cKANLYWE2XyokvbJdiz0CRyW1IdMHYOS2PMAko
Yl+p0tlj48cVMiRuR9G0JJ22cqvEfYBYSjqdxiZJdRXHFSnGIm9MvT71psYb1uoaOiRe03ijWKoX
Xrs+op5QDC9pvNnwcuFNhpeK5YP4zwoF8gqC3TytXkqpPZF4c+1BE6ZwuQ+2S3U2YWyuUNwR/E/v
lqWr9a4WLYWzpbbwJO4TZR9R1T7o91K5VPJEgmznQN5bqiGruNsRuA0wtq13yrCD80PN5lLAGaig
2Se4KokFFnsi1agh2E9rdQ32XBfy79S4ju6SFiLpbmQshaQzDMHFeFHhxaGXcLCsVfdeUXht7/Vr
NYWHDH5kba54ovccxZsKT1K8mcNA9fTeI1fUXkuo+A82VuFRzloSGd78Co6QtQoT3p9bmSTluQx+
b5LQHVkh5G7SufSVKqzE5j429ylHSb9UvBZ6VMve8SjB/4E5x3ZYEE281DSgQFwqI37c3DXYedci
/ytu9rG2l8Y9SRSZs+8Tl2oTaDlL1aMrqWRiuo7qqo5rqa7suBMHieMOHCccEo3Xc2xwtJDBxuXB
gydCOhFXyrLxdMNrxM+qhEch6xsNL+Pw4cARS0VrSWyras+ZPJXM8dqTGQglnqi9gWMkwcjk9TYB
HS5XWht9t+2aPXpntyixuZKKspQcuZiPKanfw3cKq73DvpvDJFmKGBYGsJTULkWr4NdX7L+hNtuK
tfAGGCExz2Bt9PIy5TRBmCWSRbq1GsUQJhRuLFoweqZhPsbLZ+uXVOyz6PioVD9G0WkYjiWOoHwp
Ql1j9TAsgbkHqzuY2VKW4xe9H6Kw7P0Uz5ixlEUeb3SwGF1Wh8o8uBrrj5gM9qXs+WjOx9k+0nQd
sxPVZ6ehP8naUk54ruuzFZ7LeqkePVZ9bp2lsuIST5ekuLSELlRuOF2C8SKZS6XZTbxWSDNnuAnS
GzttIiK/LQl156TiMqelsUORK1WnIDyF0VKZfuyH44gVJD86ORuNQ48hBMtzvNOyg90d2BWZDjyd
pUqAw/VSdC9sYymTlxcdpGmp0jwo8TE3Dzl9+bWm7EQU9cALtI9jf1K4pfc0nJaqMG7UNDTP+nyW
62MCIfucFxfaZFQ0Xai4uEhLeus7a+O/mSzbKEVtQ+c+xZzmTYKGIooxqDIy2ensAPsbpJRbc67f
RsEo7Yay0u6nVipxFmBt48b/0QRPOtvxfA1wJ38oYQxpIXHfmVq1Hv2yDnMoFuVxEv1+QtZ/24fq
sTCs9oGuXffQSpywWtvdmHPBeRrD7UTH75fWXD7ZdeYmvf69a+KPpemED3gFG+BES4ck6GgWxN/L
fBi+FWABhQmEf0Kaszjj6GiGtfItzfCF65zK3ajW1wrT7HYeGgn9SJ1vYmkqdqmhNw8Y9UxWm+PH
0uoeIcwwVFLpjNLwQ18X1SbyV627mY2i2sbFbHy1g/Im0j5CwXeWnMv+WGfhnWqPlmep7IT6QjOu
IpfGXaPET2nRWBe0exBOG+wVlcSg2SpPAuscDOFR/thE6pGUEJPUvBwSuigRlFWR+UWVUKmEQrsV
8qCc+kierutDUhPfV9Hf2dt6APEmhbjRN8UpEkK+b2vlib/PeBRDzpgvNkDWtsoZH/f9ZAoZy15r
XHPT1jcKZlaodc1CrOzzozbiIgz7uLlv/hgEPAEb9vZ1fZBEGBy1bTLW87YP9PlEW0h/qswT6z79
U9kF1VEYkw0/MYy/MMh4kqs8u+mi6RaLaIXJdpT3Ko0AstGx8MlDc2cvNKEwoG8UpDXZAlHQR1vu
DSpJSOpYFjd5YJaAkpHQVXppfqJr812RtOJ5KsWxTfQQ8oNxcWzgxe9cAlfP+stVK4s0aCsYJ5BO
A6R4eQkca8JQcVkXQD6l28aMBpd8dNMbDGX8bOOJJfEY9EA6KCj6pwyXl0UHSxmOfXJtKpuIiIaA
aEUv90AGQNp3ChEWgtySKI6+aXYbXqskVLehXGOw7C0y+grwB42M2towrLOpatNnY9TMDTriTVUj
c4gs0KJEA3YfQkv64uA/5X7BviNR847oTON7gMpwO5s4CSQoYanS3uhmx+VWq1gVlI3mG0GufGjy
4H7uEu2pV4WfS4X8rNjfbNmCPGDPggRjHrqyFuc8My2Ss9X8kCikMYk0fgQ/GT064V0X5xnrY1Ka
1TTZmlNT3Do9fpKC+MztYPZ43QxzvMjxlJ+ZkeKRzb8T3Dg9tHlce9BsqgPd/tLXbSm8KhxPG/TY
CDt0JK7Ydk9aX83PpV5+GTq06TRlO+7REX2Svm29ZtFm7qKh2vYSeMNtkhWEd4FK6SvxxYzHEtYt
bZBpP1ZwF1d39fpgKmqySUeQeu8dKhwJL44UvGCwxkEz01UmW/CVmpsf3lej0/Rb3ZxqXwTSR30Y
/4hm5PJElvcX5tklAWpe6pjjtuoZq//6Cby1UNHQZjvBU+Bg5Zr9alMRkiLYKnjFtlocIOUPjWNn
1QivujbAzQehtjBoxSYVi4qaM9C2xl3cs8MhpKPejWq4G4hKRiFg7+3+c96hE8vQCugsksbwGQV9
joJeVB96ctJ//cyXc+jlXw7vlL5gkQ00KtZrbkQEwG9QsA9tiVEA/mDiRI7zYNMDh2ODpP3OrFlc
pB5h6vp7/+d5+n/h9/L641e0//5fPn8uK9EQx9i9+vTfl3v34X+X//Gff/Hy3//b33/Y//IfeN/L
m6/59/b1P3rxQ/m1P5/W7mv39cUn+6KLO3HXfydX5HvbZ936BHgBy7/8v37zH9/Xn/Igqu//+u0Z
ukK3/LQQT8lvP7+1JCXSm/zLO7P8/J/fXF7Av357iL7G2dfi9zf/5fvXtvvXb+QZ/BPH46Ix460C
acj7OH5fvuNY/4ShakK1hqBkLGSq3/5RlE0X8Svlf+p4+hyZ7pq1xFLRTW/LfvkWP42sHxnx6eKg
N7jJ/PbnS3/x3v33vfwHodXXkvSY9l+/6a+63TQWVJ6drtoI5VG2vfaIg1Vh1DAhQY2kjGzeeAzd
eRAyLCqGkaE+3HROzXSpSG4NJplHBlbqZsgbLgZzYH6cU+kSppAE00r+MkEfnmX2BrExRIeR5CQ0
CC29sn547OJYgYOny2dbNCCtCF+eK6BA09CPXi059Zf0fkyt4UHtcnnY2CAsjrM6gd8cy91UsFBL
1KrEc5McV/HOnAnI9E1yTxgpnMIU8VusvJcyuXLh/3KK8cfRuCxpdDYV4jKR+768jQEBiAaikZmb
jkl87pdrM8OLqZOlSx1hNwxn7ln6kCBlYOPWqTON3VBpP6Qd9xCDOBPXabrcw9iub2C3i3vUzeyn
Rra5P15nkoT6bo2YaVoMNy20c8JZxgo24pTsxkAa74tQTXZcF/moLYN3rn6vbZi2ZYBgoPNOmCs9
XPu1mtkqEbgM0BY8g/wczzIH1LhJ5FdVIHmzHD+RTFN9njPjVEpBCSNyHnwjYe/dBPW8k2YtvBg2
DkdpIDqJUb96ip3wj7+cTT8P2b8eom/eBYvrG2iNRZ2pyG8HMqnjCMJLmAUpcDG2M7H1mzUOsAyz
4Vxlknaou+7WHGLacbyYbaAq0QeRd18bMjbcxsBlIGmKtamXf+qI6MokzXkcALy2ZD67rciyPWnP
wZ78TABPRiGu3ST/f8LOazluZO2yT4SITHjconyxaEUj8gZBihKAhLcJ4OlnoXQi/n/6TEz3hYJk
y5BVAPIze69NWmMQTA8u0VaTsfB0n5lMoPy1/0W2Z63t4P++yPjxKJEY8ZE0BqXhn+0iwFPfmbH/
HAxVCQmyorMOfSEr5KZp/qMb3B7/dgwKWRrkQqKRuxOUz7dOIchoZHS3Ixl+OZlCpygLxu9ZyeIG
ylca4hap70xgChxmQfZk5N0eHRlBvMgfTyygKniuQXw7j8rFAD5V2X7qq+CGVK3yAS3UvzGO/3nS
4o+0JE4cYl5WQBfhgv/33WQ2QRr12GAPQ9eXBI2L+dDgOkLfgNB3uWHHnvNUAYYj6hTvSDNi7iuL
6dZfkh8tU6GbPrCwbpN68tjncUJ8Jfv3WS7nmvXY7mq48+q0+ReymPWPqeP12w6ob4Sw1/nrPwsE
7bDlpmVgxkOy7p1hdWDSjPESOdDui4a+xfCH9iVx9dkU+fIIFO4VF2DKbyi/IoPELhUY0SUZFqhq
81x/VGLYChfxi0PjWdk6QULKhMmNu8fEYxznFLIkc9R9NbFh/IJIsuGhfKREkS+yWapdRDD3//8O
++dWnx8RwSuKF6h5rOH/q5SIUY6ZxOaOB9+oz0RyhUMDckOh8vsxsNjdAjHV5D84iPOGY9TMP/0u
Sr+HhS7UbIq3RVAkt34dbyQgjRsVjcY5SWv1L9/mP1fM67fpmA7P4oA5tPtfIYIyKC2EEEzbrFjq
XS1nZ9PGmP5yI2v216ezm1Cm9kkOxzsyVP+R9OifWx7GyiCgMp78rzhJ0/Pfhy/xb8GhqXe0BqzK
mjm/MxzehMFZI1k1mDOQMBszjdO/IWDdJM1/233+Y2nOT8QBvmZsUoLCQf3nATOnBToZ6AcHdr8c
e82mSZX1ErDc0bN84k+RbJCV5UMzd+Vp7FBRkndN/FHsP3JKN4em9Fn45PJl+ldT8z+2stdvDXS2
w1LWpEwR/5hilYwObG0JJOEttD5d5Nkp1n3H8GawNn2ZEWfDXMYyIAnFczkwea1/Tu0auTfl0Sb3
02Ynwhmmyvv//2L9pyFt/caopFa/Nf/Bt6E0+t9bgJgkJjn0CrmFNpFGrLn2HZaDEN2gk9E8RTUp
NQuwYwLgJdFeVFyswEOz8rzHytDiJs/SZTvjpfj0ZLYdczgv2PXLzYTqkzGR316wji+bpKjKHSRt
90Zk5t2cWNODAkx96lQ/bJUhppCu1fu27XvEumFkLsyT3Fz8ywKI2eF/HRDU+FeK72oWdP+rCkl0
E3F0s/SFSr8dNPomAruqFiGyUAFZS3AbnOlHgglrowfXCyNvfi0yRHRZU5Ack+EbKR7cgAQ5W+AA
txM5bmqTKUIvSrYJQodmg01WjPMrwuyfBH5z1sQcLJrxatc6epMVrMAhwiVEn5lw4RIy0Yoq/VHo
XpzaOv6NEMZFXuJ7oWF6PMXNmvzEQHr7EZEF1m5/awNgvYX48JRlUm3MVU3sBBXzo7F5S9KHGWLG
dkqM+5i7JXRqtcOn2W+0XX47Vf2Bq/VYmcE9+bA6nJrk4skqYYovnF1UN0ZY+tK5eJMzkTo3M9aY
UdSoolF7A/5/mCY4sE1v2Hp57tCVxw/JyD/tFN130Bv3UbmcYy4miNXfLqkS22B6M+Y5Zr1qHFNP
2/fO8iArclmirNsnHUCqsjfq0FUEFvmJfJiMcwzqxbjX+FfMBpjxMK9LT7Mgoo1/2mFvZo2BoBkP
6h2o/zA/e3G1sI9AT1hE9XqxpaxVJo15nPMarQzJjlbYVS61TixS1HtY5Ce07uNSmrxoKaMCarXS
UC9pN37pxWXThaRv9B1+XCZqSPlJyVSaCWP7GbVsQNK8Cks4kXur5N1T4pZibo/95UU4wVcvmfZX
v5soHrbITppwIlPNlMObIrJuU41rpGAd/MqB+EpumLDl4cjml0su6zB6eOWL70ULWOsh3pqtYYal
I/5MUHZFjUYMCe6mzgCkMNtE28+wDb27EtjoFXSW8lUNIsxrLMlCP2OmP/KMf3B9D2LlYCPvV8Nn
ooOzm1k79PGIcLqOmZcESCDjCjFVzCXsp9GtV2LnjrRJsu160UPrMOLhw+wENlMYSl6eLXQk6MYH
0shQoobcr92mlWEKvRYavwiFNOBHkZsj67QII8N6Z1InNykWYQn7axMnWPCccuPgYwgtZixzvCDH
mNMw6eLpuOodd5B8k42LJRFH+RvuD7B3v2x7TjaW0741PIyiof1I7f7SNiiaerI7Ghl/VKOHOmgh
L4tJnnSKfV2Bcav7U1PVX3E2OOTVD29xzt6z7f2jO7vptsRpSQRpsGsCjF2NZlYqMkOGWdH7YOe4
1C2wKhHbDxhlLQ/t6aZAt4pzOLpL+A7O03Qj04X4b1c85/GQbMcIa7Yx2F64MGnxK8SJfj+SIMW3
D28QRDG35ZEMOpESslaxtupMng+Du/z086x/dotX5bCDkwRI411Drx38LI30zbGJhfbp4EK3pjPq
3F9UpNN+IeYtqMqH3oga4APB/ESY4bGpK+cVQONpkkvHqjTud1MuvU9i0VKRfA0FHHoop+BnKZUR
JLDYn1xjY5DIeN/3dnqSreiOAFjEQ9OZxOSVwnkGW7Wn0iWfJu6B1K50hqx1nzGW8EBxJuOHnSJW
ZNbmfQvYAjk4v69meoxagotcPSVn5m7uT0c8lbY5v1WpKW98u0LWyJjx54iAHNZyVl0iOdqvgwOX
gCNsL/u0Zl/oEnCWLyQQpbV8X2iEjUElz6jDvQtGB6gbsSfeBQGdYdeazZ1ajPymi/zjnEvrHhpK
eEUOz7VPNK7RvXVln18IC/lZNxkyxMEWT8zXgbxoVpBTRBpbbN4lpu7uDUfM+yVPXmgTWvjDvHqz
nD+D3Ff3dmNPD0E5OTTv6euyHtR5DIaWQx5ShKEw/3r5L73q8esuvWRzJngg4EtwdNaS7hSbj1iT
dw3vXZjAzd4xySTrLZJftVOcyzRxnrWDFGVtMVx2APsxBuHTeeMWNG59Ho2hvczabi9GvrOUpu81
7ad5DfXpsFzuisna1kQMgQrBzJF5xXNjdeqxzVrM4022Hxbp7jQz0GfDPliwrl8q3z8NbjWdZqN1
t1YngjfwF0+c8/1vA7GXrrvoJrXtiuDxgtkGnW3IpNW6XaykZpM/4Zwb8vZsRlz6Os+5rO3IxdvS
4LZTXbzhkuOQS1b0nC9f/VomX04q59CfvYkZv5ddEDQO29KYy01LXBG5hOZ57ngyhAKmra4n7422
+ZJ7PE1xKtWPPXq6czDbiBNKWxz6VXI6BPNmMIvyE6lnvvOp+88B5Q7pnMbT9et+x1ZFFYNJ9EQ8
ELkUwQTLaxiiKWa5KkWXngQLb37m5BcPAdqQWP2DaTb1hhrd3SdR2z/o9WsN9QCLQuvNXyxMYMBg
d6qJ/TviiP2760c1wgnL/l9faBej2PF8cOH1pz5m/trc91VEUKkAjnH9ZQkKEAbmjHZ9/R/SxJEW
V/m0+5/puGm3jFgrCMYy7eOb68S85/b/Ozv/n0+dotkGua4JdtzDoZQPYPflQztb8gEDHfGe80AU
TgZShzRkgtmiYZupzN9eq+hCSXq2ukx2FdXBXebgS2jK/rYzu0uVpB6semD7jHbIGGhiGFpGNVX3
OiE21J/MFEg2JJOmKJJDVkmyAaAK1wZn0rWmnfDJXuc2HrqcNQv5doqa+t3IxG22lHZoZlyIIsrU
TnuROPDCW+7GySUr+GGHf2T58Ng2sfcqvGfT1qEk9OJoTDUxd8IvX+y1hBjLB2m/tCvj2XYcqM7E
bVEhkp80GdvKF4oEzPUzpf2SZYR66YuBh4XhWlznvumejDUXDyNcG1qVE5+TkXj7ZG5uuGvyfO/5
eRCmddtu2cQ1N9dfrv9brr/HbxuQZ/XEkcfhNpIgGy68HnGSpb+qqLWGDbOEBzU4b1ob5Y3GKUZN
0/4uEu0DGCypu13nB6gBOK4z2Dxd89KZaI5eTLSsWQyCLJvtbiOXv0+iikTTh0jH8770MAVTJZc7
OuF+a66sHKRMGHkQs7hBQha7ZQFujBuE8cgZajqkp1L52P9B0NtM5cGBhYmZzRcz654Gx1RP6/oh
rKaeHiYgBi9iU41Puege5eS9aDfGNVQO7U1eWvq2HV6Wa/vQGTnjhtU0Y1VYIj2jhBxq1DFwOh43
UZX+pv5lVjZI91Cp5kdVB+3FRwFT5Wsv3yArBzi+sGOxFKITTYNHZlePDY1uRVfNeBJd/2K3/fJQ
9eK3LZs/42Bl9/OYtoTo2dEd0Yr1Bn96cj9kDimGtcXuMajyH6AzPmKlWAIx4D66o/Wjx5f106gt
vbVb+bQwUd5Oq5XEKTw0L+u/3UirPeuqqtibuUTlTHp4K7P7ahrjs5XbI0W5r550pESIrLpgosSn
hKS9/P3jVlnKHWs7ui1vYQcdB0htBmLtklaRkLW6TdMu/WbaNR6unwnfWVAelfgSDKG3ZV9Qp4MT
P1s+8t2+zRAulUP/pKLiScjBvfRNf9NJ3DRh6svilBOdN0/pz9L9dkQEk4B8MdQAKl0V0NPGIqHP
GJKHkfXykqXpbWuPUHyqYXyWfA/hbAP6iuvIv2NE8J8JWlMEn3Vlud92hOzGZffVsSyToJA6cfc4
pe701PXxyV3PB2W5eICur5wodErONaYA0+3dezmLBFfLiTcGW5iLkn90VIEOubTv+t63Ae0xz1oP
1DEoSiKHGut5nBC0l04M4QXu2audTw9dIUgKHYnCjbMTD3Ws53xgl9JhuC6OWUqeue3pl9FQ3W3L
TYmVghtGx3mELln0T11Z7v0xCS6aKt/rk+T2+otjq4e/4wRPjvuM75JCnZvPScR9CrcaBRK0+7nB
3x84/GEXk/rILGcjBwkMUjAivM3SUZwHpo6nrgm+jb49J8PPVlvpexe5+dFJFN6Vpv3Om9m5XyYV
YVPx41MZzQTfqpy43DwLqWrAhfD+Z6b4YyJP9XrzFWz9fGeJPqdJy7fX8TJVnBUKyExZnjXvnkzn
o0xqe6d67BldC5jSIXwFbw8JmktrRvuYhzzgD7bf1B055Yl2TtdPr5fn9WtyMezTynXZNHk0nSKw
iNsEyAl1B6kHesEyVU/Bz7rAsV+yAcbzR7R9bb1U3NN/P22xkDx2cf6ocZFuukjnz/+vjxj1vjhk
PNxcz2Br8OUxSJpuTTwezTQhgrC6deJabOIMxrjTBMmP+t5ai68M1v8N/BxYEVSnNwt54WFMUMBt
0cwvyjKshymIGniqEi2niW+pMjzYtgYCCpo7m8gBwn1YCv/no+v/vf37bM6bDK6fhajNUhai5+v8
OKuziXTSpdonVZkd4kLV2b62HUoQTcj9PDZ+2AxZust1hB01KxBS6ENaUGRcHbYsCuUFP/ObVmN7
tHrTI3a5827HPltOlZXfeok14judFSFz5fDL5qxgVkorfItkpB5EdScb9kumjbLEzJrq7vo1cnnB
hJhl2M3NcVJz816wfOJ26mM2Q1WxZ5sittfx3iJpQUpLpWGW1gQvFE354PgrIn+kC6lpmzedbckL
077uCSz9By2xBl/ZscMIPDLenPguJ5jXd+e7aND/+QUqGuOBdU5OPUGeuzP/vs7JywUg0+RCZqfi
/jHxrNoWXaYOIlXnbNHzR1mLcvv3CqdnfCx73W+Z1KDMbBB704mrwq3eqjw17rLG+C2KtguNDGX8
7KTtcayccodDtD1MRDzsY2VLItqSnIujY6MyOcO20BY7fU/VR4MV1x26GHDildvvzDZB2RAza9gr
kaTbHDPvc5Bbj01GXFv3nRWziwyboysbbYRl5dwCThdfEB4l48NanBvPT25LN5IMUArrWAsH6UyH
yHREV3PJ7aTc/d1HZJXF03pZcJNHTnuYE+wmDZPuu4Vlic/WHmUg+l81kJNpj7/HokyfSz+5X2SD
CDZrsW/MmBzyvuOYlByF+79DS0NgQLzuu7SvorA3erzfIuENNUGPOnLt5eMJQyRpfL4Kyvtc9iUO
zCQPr7VC7FXeXlsIRhx8GXap463UUDeuLNe8xEJa5Oesr5wX1U4pKI9yK4g3uOTJ2N3WvxEtx1+M
Dza6IBFBQ8qkL41G9TA4GKWiPvniEMRUDRyGeJ5ydxXbGL1BfkhuT9ua67EPXQiFoay4Icf1W82m
8cffFZ6ZbMvSJXvUz9TDYlctjyGWT4VZwWLv7XmnGe2GXU2KsD2aL7ydv43YcX6UGupeNckzoEva
eouQHCKgolPir4G011dL6EVf2iqBtWzOP65Vp1j8AlCAUmFBPtlZtlS0vZepJ3bIhM+a+bJXI8jh
6wURleXH9QXUS2Vfyh7TlZaqPDPu7HZ/j98lzTtEwtNT7c1lWBTNuFuuU2hTES7djG50kyXVNoOF
k3H9dydlusEt0/XXsuoz9qDTlwA88CTzGdeGMT8lfoxFtkVD3K/hOY40qnOx+H/G9bOFMWSYJZ25
BSuVgB/mnR+i9jS2nXE3ifw7ggZDZIQkxOz6Nl1Xfn8vnaiCtxjXhLFf/ypiQ2lGBz/CiG3NBJch
Cp6CHs+uOYn33sU1FMcCJ0gy3DtBepaul73JiD2OysofUWU9jTppD2KIkn2GQxkUsEIR5lN7GMFz
ES1ntHlqMw1a39iWNsh6Le/dIsofR1fMBOq2LtaWKruxIZgz71DtW/Ynm8s1OZ42uMrALCaROidx
Z+/iCsfstE5er70FI6gZQtOw037OU7Q0iO2szbfKpVnU0m2egq5Vx7yIn0ueKHuDdcwZ0is0iZYf
qyvds56X5XT9qMSufdLr164fGVWWh7Alol0umH812dw+TYUi94a39jCKoVmnrWAx1vOHlq1gO6Wh
Vr6k1vqPs/2BN1Sz/u1SRmlw9c66d+dLMOiYe7YUmpTKCM6UizHNNT/TaIVfR2l7yic73ZQ8gsIK
Fv7p+nO6BZZmK8+cQ9JML9cdq+WkD9cj6PqLJiPQJVnyFn4f0qvMusSLOx3SjgmtLgdacGS3d0SV
GGe3NBD8rr2/5zwEFf4On9wM8ESkm7YIMy9p51unfKmRR3XOvUeaExOd8oNX0bo3xgxiswn2OE6U
+27Yfh4aKkgui0JTrmFL4qWbPyyuiL3nMM5ChvC354NWlx+HKf/tpyDoGOYaDA2Uv2+CoNyUccKk
h0biFYJ1ibXzqSzAGRuVp/7zUSydTVbD+as9czoXylh2NYfRR0DnWbEQ/VKZ+e6kKfYz3/pjDItA
n4+9XtS0Ucyi7opc9Y8M4Y2NIsoIrSPthHbOaRoVoVQ2ZdVcvGFc7ymkyezxh3W67wWwy215rnKM
ZSD9ihARN+imLfNOj4Asmju7NRWU8OdYr47t4ZWH3CexM9mGY4jRjUiOTpM++RFXeYT+2y7JwWVe
32+cY2K3DDi1CMJ8mWn5Jvc4uGl8DDiit9KiEU3i+J2lM5SMANNtYX0aZbvq76GNrwMNSzMttOL8
12KXZ2lnW9/M1S5jbRrmKVw9wyeCK/ebsCYM4qZFd1IlGPNGGQadS2PFYh0u98ioOjlgQMGNyWdh
FOX3k4GJzmMkyukd56HUimd4HScbjjOFrQCcypLOu6aOfsP4KHeNIE1oEio0jPyYSYL32hxEeinm
MAiShK3A9ENb9T2ZBeosi40RjRG9FkGYTk9APGgTQ9fOtmE35fsDRW3A3wluh2Hc+nDKYppIhrdz
MG/dvsuPXLafjqCwMY0YRuK3FB36aIfwp67zbnIZthEbBYrAdpP6ZLxHmAwiaFBMEQjtFQfV1AWW
niDmXOw0I34mK8qLNgVEGMqNIeTqxpv2nc9C7ke2I1NKRL3XvsE1ZW/FFR+2BsJCdWTC8poyWV8A
8DgDxgGZLU9D7FFzmf4LfQJ59UtXEPjpHqaqKPfDKKrQH7sXD5WECMBH69Rj/0A+lZ0X1q5cGjLC
vM1sNyzg0i+a3o+oS7GSWJ+FsUayKhc3G2q6KXd7NiH+hrZr3CFsQ/Myq7cxhaRmdBOLnPLUBkX+
2rBYCEUb/GwZ0hz6OfpygCvZDsaHsoSiSZIejjw7vtSO82uaOzZ9aX8IMp/0ubGTR/TUaVgw6i8T
DE616PEioNVbMcT+KM818t5NEnjxHvDca9ehfoer39mmfVpOAg5lkTqSzVE+hELZBrYO6qaYGi5w
iF22nO85KY/zVHUQKpuLUxdvFprS2ZzfGcRVMnkog2TaSjvN4fdkr1ExfEEUnLeG130qO3mx1sF5
6uEf9w1zB45lCr0C5m8q5LmR6buaIhhi88Kmjpe+6KLuUBjj7aiSL3ZaP+bk93qvDByI/qr7zazs
J4/MiJh28JWkzBxqxrWL7P/EucdqqGtOyTh/6rT+3cc62xiInkNySohC6Sd3Y8aGseJwbytfW3vU
6WzwiIM3PR5oLvYepactQav284jWKZzMYee09Tta+FO/uDnPtwbIflvDR2if7CI4+WOsfswlsZpO
8N5E5EBWQjwWdgWvd/zjVnuv9mJmnogqJrD0awWqtgS0vUO/gzCjrH2U7WoVwaCV5Q93BVou1Drp
SpuOaFxkFf1wDJDfUcxBNetMbNKrrgIOS9PaIDor+WEo/xDrcgq7PL1xVRIdLXM5AZf59FG7h5bF
pq8ifW3tJ7ytm0Qn06/xouTFE/17uevziOJrpj2fmOTseXlYeHpODLbeBtkw9AfZF7+4veOQlQgd
ej+EDJLdTe4xdfcmIIyO/X7qzfhzQrhAH4zEzWhSzYuBqwG63mKInWzW0QoLqo0Xfaq01JhVaiYd
TvFrNDtv21XiZ69x9bXQOavc4OxikZZAm8Gilx3tybuYTHHgMat3M3Ozc1KWn504JVY+bQZFpsFc
fg8mqZOTrmeqFo9FGfLePo1yIGbTuTVN6qZu7I4jVBM9WHtgGf2GaZFNg5oeqfRexHnMLXxxcXEa
ygwXIhujcGmNAKoyCUbgx4n5MtR9Uru7MrZ4MKXEXiDXYDvHXDIMULWRUgzHB1HHMhXbpeieJodT
tLbNQyZQfFecyZUVKtNmcDs/z407h8tUEYD3a0xVxNUJmbRomvu4TbtNxxxpW5N43AqgirpYuacK
KEORkHA4ItLcWRYsJoA57r0K7mVr/xE2865hIE/OGlJuHTwZc9k8F51F+mbO493np6bdvPPNR7Z+
HQCp6tvx1Ucp0vJ9ImN5bZrDfM7mc0nMxa5TIzQUTb+hEucFRcnA3LPcFrwdu0BrpgLMjpsADpdr
vHCQzNtWosA2ejqYtoPhVxuPumUB42dCsGhLp02W++8p5ppts3r4DDbDHlYu0CcfOumbLdm9DMBF
LQ99Yn/kstyYkaDkWRnsrstpxyDWRTBVLTMUa42NKg7YSbK61Fj5ErNk1UlAEq6d7q42SDpYNBUF
AX1hgHGUkqL4hbVi0zVgzps1dNtjWD0N6Stpk7sEkM4m7rz3Vpld2FrRIaCLXBiJs8KW0HtJ2FOe
9Zs88R0wCLj8pZvtrSXZNAasjWioH2LUnhs7wFmkxSXJcUwyBkDQEDiHxkOkzwVzWkb4i2lLmpzT
+Lu+nw4Cjh18i+AGxweguxyLB+iwhSOQsXH3wJyNYBp32CQLtsZuxP9lJNV+qaffg+x2I7AWK9Pl
iaYx2WZGJDeRrS6IpB7VgJWwAygwxnBL+MmtcwcbL2aFvMQ+nlfCBscsJrRo3BiW9kMyTGi95lV/
78DzJNMBt+AEZBN4ZJ7M57rpPwoekJFDv2l5OZsRcL4cGyYoK0KG/QYgr44fbT8rdq3n3lQDYMO+
bi+apeJuQu0W8rpvqmlBFzdM0dbI9Dc8c51gYTRTyPJAOgERE9AZiA82ov2hRRAeWkOAga9uQkDu
86kQ7JliAaeyUSQ6BXMo7PrsqNY9xsHIWEN8Vbk1MqpnOrfkbFnNEb2XVdTh2AWv3cILkbbqq+yY
T0gEhplRbl2jMvczMEn6bb1ZguaxWIUyyxzfBJHL0tgg6oboKd5fb94NWn5rE49eMIpLAIWQmUP6
W0TyITOEcbAq9tWJovAjWJMWR6JWacQbYBC1tWcuVcPedYuwUS9S8rWsbknixEnWoMFJDWRrXMAd
eVJbNQBItuuZAxYgtdFgNdecgIei4FRpXflul8mJUz06NukCrJzSn0zoYDdP9TNqaXC0gdz4VIOh
iCltgDaxHgkTHzzV2BtY69nUbQ3zO66zT/JoyY9FOhj6ignRTKM0qsoGeJRFe9JK9h1dP3Br8VoT
ErJJg/RC5qe1CUav3U5jR8awyMqDW+OLCYKXpZbTU/nMhO51npZbsufjnro/ch77xDq4Lt20PQMQ
cQC7Idf49H2eD2TU3KiZwZ43iIPfMvUvpgs4bbnJfPMFXmPMdlVRYkKQRpjMj5tD2DQq9MnOGSPI
T4IFnuOU8JI+MzDb/UI/9EZNj2BqV5eQZVbRoZ3a+aMk4AvdqRe9mWPZHup83jKkJg3F7pGFFen7
7AL5dlw3OFfG9BiDLSc/jSMl6pItU6jK58ghWF3setqubdSO1Xacqi1Ys89Zyn0aWDmiO8yBym7Y
Iw58WkbZpkccvOkT6EcDnYbSGhRd4x4pSilfRfeU59GNERfveX0v+v7dYA63Healpz3AVJU7JgMW
mlFrLWsqnreHTlb9PvfSc0wIGvTEoSD+rqfAaH3WFBMDZt0hW3IBIWZcByru0h37vOZodl/+Yo67
qqvym9ummlEXyjrZFR66TZa265LMOpv2snEaFR9cL6JpqROen546WVb3zECFzBjV+SfDdd5NNrab
jG3QdpLzRJDcT2EV/a4fp/t6LrKQnB6HVy+nvXBtLpARdy151mFqxduhTp5NDtn1uGFi6jyVXEpg
YrkgGYv+dKvM3uM8dY/KqZ6IX9LMkOBiu5VxHp2nyXTGzTIkxZEzdB+bgKXEfK/KbG84urqdXPLt
ZSTunYq6juZkM0sIsf2y4mkGL1kHX2yAa28EVUxutiFJySNYvafpGG+tgjn92L7JOeJCQ8VUJ6Rp
ARtsZm2xMjfQLk+vuvQ4ENgYLb2RhFYS79quf+ttHOyd/5WawXsRIyfxVHCKEMLjrcHgTzEK1yWF
wJ2azgZeT0hGzNewBDfZ0oPsmGa6TSM/x8VPpmvWrdWNXIMxKyg7sCgFJA70xb51+ubWCe6NFudd
b9p/nOY5o2o9tng9OQFd9H0Rc6DBhfZqOt0J414KheGcwnzyYh8dk2kazO/xRavJC62yE3tpxJeh
HL5t7J5h+plVaRXyCNJbp5avpp/ubZJ4uLxg+UdNz0qRvBNpTByHJW5Y0zcwXuf9tjw5c6a3kWKP
1XDrUWEshAqmBcKrAK7amHxOcYTm1dRt2NTDl2Gy1VwQ96WNhQDM9pdNL5w/hkQX6ozTHA5T6W3X
LyGYPQbid20t4yk2McpLdwLKr3KsbuMEUC/+Yp8SulFlXhL7V+dW3ADr32fO8cB7tsKM4OK5ybLB
e0nCR6d4SAbFqiSyHgp/QJGAoITdCznCcZvc6N6pdz0YLfB3XAIIOJjuqc3YNe77lPMbuwLBQvM+
p3Owcy5tn5v7CCj9pnHiTRUZf0Y2KORbujxDhSIeT2c/xcQ+q6Xs3Cz9cp9l9ncKrGkvBobNTZIc
s94qQnKof0+K+sWvZ56skYZxWLygZ4A817lfoAA/Ui1f8fXl3HU1MFYq2FIoY+uXEwNpfZCJmDea
f5+jKD4m6+g5MXnO2xOuLjFQ9KY51ajpiJ0Xp8XB0nAIFm1yu5ZPs5rbXVAaWzpEnvoNoX19w+9O
p1/SodLUcRJvA2Tl1H3vCEnx4jHN2PS8+IJImE0ysZ7nCVhRrte63wtLAO81wWR3dXVK5c9hHNvQ
XNLu0FhlhmSbA3kxPqpubMKgmXjyrb+0kYN+W6h+h36MtyyfQifF6eNqYq0krslRFwVyF+kgPWSH
UDPWdtzxN0p9EboSAjb3KBcTPKy2bo9Or/XRQtOyVlQQU90LNRkPK0YbHo5d1h+kv7ImbIKZwdMy
vZGsxlzHPHWCw7zqKEk12A3C0kBPTIdMk4PuSdBOpVaMhWQfEmHqh8hK2D8wYDetH8Ncs5U7Fqn/
ioLQwEPITPmuXzf6BbJJChzQkEHLX6Hsdh/J29YCLLs+vEtloaOIwOSmjZi3SRBxGhRyB82EvKFV
LtkaHL8VCQyIqD8qcmJ2douXt1IAOTzuO51EF4IgPktJ6nfCvieUEQJbC4GXIP/wCLFI3le+jY5c
pbuSFhNqGHWVFgfhLNnRyL0nYdYLmuPlYNVyLdn+D0fntRw3kgXRL0IEbBXwikZbdtM78QXBoSiY
gil48/V7sA8bsbOrkUQSXbiVN/Pk1pBpNnyk078AdNt9nzZvA22w6MQHVLgsXEp9yb3iPRvqeydW
aYTX8s0zPTpHl+AZXwMXnik/Ly5eTlXXMQqHZYdtbfaMNswUPmmvJ+HAV4Dt4HArdsjfVmX9L29m
4qTFLLF4fmm3ORQx36CmNRyeT4fxqWQGI6QldwUmbzynZJqq17w/NWzFn9cifqfV1aXaFjfgICNP
xah5Ysx3lgMsPaukDLcbYORaRHpX841d6AhUvMe1lbjHuRjtKO9ZNI+KBLhZMgDS/5ZVNUOFwNol
1v3MimtXDslxgooZNcYgjvS2f7OQVot9yi1qEVIjeAwK/ouxQrluE0WzBVMBTa+RWAcm45aqNaZY
exwoKzBeWt1pAB/2o9HqjzbZylln6J51nX+VcfqG684/52tBb1X80+X3I95ymi58vjKyKiHmsmzk
sSsKYEF2CafPt96qwP8XTAGdHL4flsW4kTStqOLd4To23QVlfx15R/lJ7u2QVoJQB/LL6PtdqpIX
I536q52iuw6Z/ZSMiMEuZETDB25GGemE+DXAQyi7fZzIAnrfIvc05BZJI4+ac3EPwZoMtPlnmDqc
0mZKI1Y1X1NTDUebHN3YpvtcwmWaPV4wunlqu/V5tfuwa7ruZEPvi4qFcq8u9Z5BTRKCihnwJ8dF
GKw3bmXtjEyNs7P3/IJ3J2px0MQnPSt5Z2LxXOm4rdvhc0ExG5Ip3zf03jeevcf8PG+tB/pEKv9F
FdBPUhOurie77uVXrmb7wmLlLdBtfE1Kf40ksAdb9mwRM2h+qXXXWN5b1+Kb7Bi/I5CaQdfnSOVZ
c+m4OHplkEXYcO/y1lPngb3RFv+AA+PaYm9NQwyYq40wK9ShPUlUJ9Mqjg4v4i5hWVyvQIvGyd+r
zIZjolDOnc75tw606PgJhhjNoJ8rwrxKJ49LVtGW4PJPMqBKWoE+KVzR7U1PAjiRT1PipujChrpQ
h8YkBEcIqO4AXvyPwmduBNWLHeD9iROnOHWD/1RTLOV6XOR0QKVQn08fJnTG/dBXf60mw2cUrzam
6PTEdMi9iwDLIIEc8Hc5phP43BqTz9n12V+M6jnOOgN7RMv7vu/FddLiNPu84PNeluwXLaxIqj2v
sYGxHKlulViRNCa2mt4KZyn8e7YRB3Phc+/4mF2lXahrUUKVUWD3RtVNu5q6mCNX++8uYbjHHNFX
9K9V/nBym3jPnFhFUw3HE0sKemUOz6UJ0MIHI9Fo0lOUUhj1WOu+JGnQcpR7J3dBIhOFXyEzLJDa
U+/FoMo8j5XzxNgACc0YDmPrfdDAtGIL898KSFY7Q6zcJJB45wGESDJYn2NZvhWCl2Pb8U4SsMnz
ek72Zsdfp/aQh9xs/E2bIdmt5fRAqMO7KwgVRI1uoMl7uDF99ncHsyXYtKb5cNY88qHbe99rHnd3
Hu/ERhoLw7X1iI0KuVQt66kcxC8Yw+cg4CekJjZCBEYyo7srdBgwRD9QR/gjsOFj5XTumnHAC8uP
ppUZ5SrkkcK+gKxDSeJxWdVj7HrPvaxoYjTnGm4PNwfZpBNDJJfkjqKMrNJsY1NgzTi2wxgIuOjS
9a1oG5wrlGwYMl0jSJs9QVSb+7/YvE6BwEq5PA66j++oyH5QoHos2QlUgQpcO3jtdZh2eBPo1jZV
dgiWYNfYRUU4YSn3Dj5XvBsfTFDjYyCxDdBqe1UWRvgs0OtrH5dUTcnhfRqd4Oh2WAUGx4zqZPL2
G/nSnPDSB0b/mOQ/quBKRnkCsflzqsb8DRP6TXvo+E1e70ml2rCClvrcUYGORsWxU7c8qA1xaPgK
1KzmNVeusbogVduPTCc+G8rx2UXMJd65Th+ZsK8rZLLQq2J9BwSvnh1Abm551GYsz1mcYuE3/1NY
t6Kc8Z03o/POo5SSc07ep5zddkZ/T5VqdZ5ak+o7fo/pNynY8SUqpZ+HHsOdCqD6tcFghs2T0us9
H1TzoaGQdueNa3ZHXTCE5BeC0NyWWs6RDhwOW110oAQmoRG8LG1n32ONOUtUU/oJ/zFC3BbNyszP
LDeyudkCwU4skh5tfxm1IAgy+efAZocWQH8efGWd5tRDyrFS8er78VtSEcxe+/lToTBDbBvY0Pdm
ZJhb/cb0FPdWA6IWvn5LzcRAlLhOzmY2dXdk2p4qD81EKnM9VynG2C6Xf2pGTGc0nuYlvdBs7hzK
2oqPSc5nmwYyjCcpn5xUR1g2KYivq3+MBUFEY9tri2Oe61Hw7tsQ2Lqcmhij+YypPd+nPaU5Dr6I
ZW3OQydVNGOBRfmdAV4AbTQqNkwVo3avfONgYIlvE2JYbv28AG3ByqAlgxv4MqvO7oj57NxIDLmP
iM2UuJQeI5pNQFUEK1LxALcdLObNwCi3S+vxP1+MBnMCcqijmw8e569u/MNGwP1eh0endUucM559
p+1vqSyQcL3J7kl6V8TENmJU+JHCaUK2NX9HfA54UbggVIn54lsaQGvABUoKFZq8Icc5AFjmfVo2
dJy2bM6zqv9q5b5UKHiAmf1DL4snt6u7x264udi5InbWT2WLYPgzLe1yLWYR+aEuZ+qIYrjKmVMQ
vsnSx3aGINKPSX2RLugk6iMyXGvC9fitsueZxSl7HJbUcz6CMeEAiRcN/3/uvqH5O4/GxL1sVTb/
asGdyTsMsmTCBwxLG+t/SwOeK4PPgtwLTRVMFR0+adjFjjok7fhAuJXHjuF5Zb+dUJiOmeBRlF0a
eh42k4br48VNsFtVq48VfCQMmE3GmeDuR73cA6aPH0vXGnZCy2+q0TBYZ191LKgUzziAZrJD3LiX
naNzYMTV+soqNblkQXlcjCyacLbgGf2PXg51LKqBx5gtwyHwgMBgjnilJn4LR20uekcft61T0hc/
JN3PRb9NROUARpZwkMg6jysCj9yknSuk4Gs39g6lWGjjIHKRPrr0QGjtPhc1iTe/snfu4lN4lMAl
6/tHfEuRr0HQMRkcHEp+T8zswOnm3wS7R+SkmXkX8g1CL8qFi4VTnfK4HzCkB+TziGOTHb+TruPs
hdboKu4fLfpmF+haoczCG3T4xjiuYUWLLY9DNtYHV4OMd1Q9vsyNCo0iORQd2jB+y//qjLVI0Ovl
RIqsY0WTPrtOuULDIiAOw4SeOl5wu9HJHsBKRG7G+ns0Xkxl5tChvg2sx6GqyNtMMj34s3QiSni5
C9V0PJnDIDCW8QeUi8n7sRju1bqw2GCdu6PjOj179sBraG4unIokEaIsH+cNOv7Swkj3WbjYJesL
0DjsDII7GlypuJmkvbNM4xkpC4KfObw5iumetNTN7QrjQfxFNE0P1cjLnSojFibseqoz7HtuGOwm
Gkqwwg1F9Wnkz85q8xDdt/4tzwaksrPj65cAkeLo2jyFGAo9ZyY4l2FdYTj4hWqwizcbhSy5uBUZ
L9OSjq9OfK6jy5a5HPdycUdu6kzJxMES5d88g02dmftJ5OVbGL2aUMTkt2EuNRhT825o5Uugljpy
df8dF9YF59m6p2WgB6f4avu5h1fI4YsI5E4xJr22S3Zb8/K+XcmwdID7XN6T56qvjEs54ILnAf9X
O5TFWk3xVlJZcISJ8WVj0IgMayVNXa6HeDT5jjbf0mY5V+cutlrTH5Fy2HWnU/XJbKe4x4/dPtfG
dVt82w7+E1S8By1ZUEgQcF6H9O0sLPXc/J3FGFegdZyuaOz3gyHeUWiKAwt05nbrTU6/GkepKADR
pS0lQdzqjzCp7pPk5C09OT0LdiDrHepsNsduYWAQc5eQ1mO+IIxiK3ciLhh8Cc4hXWwfL086QHez
uJEEa7v3ZP/OWjE7KM1df2kjkUAfKDo0oB6S82S8OMnBF8mpd+c37lTRUsQTwUHqs3LP+kd32JUt
2r3TLm+eXZjU17A0ISLIE0/TQuVChYz5FO7goO5cQhduSr1D23P/91zHPHUIx2OToHa42uIqaL5A
rfgW43Jf1PK6kIimRCa0tc+pk3mvtEte5JB8W9iJLtQnce3U/X5aaTFWGhohk4s5ohFjEHoVeYGN
s0E3MWtYlxPvBEMAew/2LuQxF4JwYw9Xx3U+ssK6BYqjeYFPpx/XYVzObesCps738Zp2m4f2URdD
si/s4j4dhmJfUH6SF/LqKQJUM+LkYBj4chdMo5adfnX4mxvQKljqueOzCbpl6/g4zNQzw/jAp9va
7I4dzqR57vZMgHztK8bebEYvDupnwBYsT6snnPpPfW595e+5ya82k/VJZvJNiRmqp25OUALKi7mC
cAnwVUfSzC/aNo6jDigNi1sisqRx7cT/Xntbh1zqFGIefC7bf7Hl+rQE+b8RAgG82vFGK8o+AGgg
MLSmhv9o07ce5T7r2likhKsVcrlhFuDj37fccrPx1tAc+AQ07qtyCyfMOpfkvlo+Bmu+9uR6BsdL
8J3bWC14gY8ZehsYu8hf1RlKQ8QZyMdzzs+1BzKJJqy9NLhYumV36tL8HwYRN2LMNnaYVcddY743
JJJTp70zKiKemOEYnvLknVpJFOVuwJQ4/nTLk+Pj/medPbAHVqZAPqnEPk8Vwg3IBFWRuKxTeRBl
tI2tZGDfUntcw/bdseeHwLYeqt62w85KllA3RGWDzcwz4mpCdnr7ETNfhrlSZZksLYmkxmMptuzs
9G/mkxxKiQajz/EsaG6iZhf8SV0/Oa4WDri64/EfniY3xpMygPJZLpSrUNIgcaaux073n3mBPEvl
16dXtv/M5FH6E/eBXiU7Wx8s5UWFi3cpUOKp68Y3NVsfXoa5dmoLrm/ZVoG1M7L405fJb+U1MFL7
4ULG826gf2tqg7c6zopTiurimN62qI/pinFwzdoPpj39VBnZYWTMsjE+6pnXoQnEPsLoSD4/w/Vu
QQFKVlK0fGscP0/31MTvskzejbyU8eta211bSXwu7cey/qSZH+XuNjD4umdTiuOD17BvIujLvnUu
3yu3WG5i8bVp5d8W9lLkmvPd5Ins0Kb5T+WbvwhXX3lQnNkWp/tqwt2g4V8estr9Vyc4z1m/s06N
n3n3AmUudIPMiAUI6Ktbe7eSvGnv2RcO5FAJ0e24n7MgJvgFKB17jc09GYTtku8rtm3udnleFSnb
HmnfbZNjN/1RGf2JzZocfQz3u4Sa0Jb9cLT9CJzGfkvs8W3Iu29wbz/4kA5j3j4kdRpsZuSTCNAM
tPMv7hN0wMQ5+zPAOp7SvBGP4/IPQAM2sZ66UmbhZbTDZuYe2Iz9x2yQXG+ZOZCXeOtxSBYznxVP
Icw3xZ6E75NI0NmAAqmQjpx3SYUU2QFsNMSOK6w+b2472KFEfZYin5FlSb1XjFjYZJZdQGqFJVL2
2viYK9lWDBwgftjRvbEH8Xds1sLeV2NJQBhtGI7dWEUQE/GF4RacrfQts1KOcbd8HrOJlpYyW852
+ouY8r4K8ber+LU2choh3V2MPZM9CriE5TrI/Bdj7VdlI+XMMymyQf1debPt6NR4oDAl3YuGXGo2
CoJTdICNafrAb/7gT+IIO7LYwYbnpWDxFSRZlBV7YwtwjogmTbWEntv9Njn80yGrMGc8ZZI7wBQk
X3Es3twnNzDjZ7P9T5IzpU0VYI/rBue8mLtIZCUN7ylh/mZMCdcLisu44oTMfsggVvxvZYl80Ibo
o8ktryC9A/0xYtiMuhxrQgxTgB0uZsLOFedu4awcjRulm164rpAvK/seDkHNusH7GHoW6oGxvRLx
bQzEr3jo6jvFFuJUPAqP4HkM/Lmxqz+s1sJJ051OGQeugRkRPXM4jEuBKh7XTLPDeJQL7ZLOYoUs
bnSqzuMU7yud8DVVM6CQYAgpQ0+iCX/0bKq/TcOF2G5qg+PXO0j7GSOBd2elwz1Iyxv/R8P+rqNC
b0wM1sDmQxygGuXlwiA9FtEK0rAXHUABwU+4/ITTgjTW/Wf5rRsKJvEDQImogflae1yvJj4+x9nH
rsN28JSZeVT2vJ/LpfBCBm83KgLxqyF+WkbxXXNYsx+zXiZiUiENciUEg/q70e5nUJ10C+YsG6Yy
yr35C9IJaJkeb8gS47kBEHVbyk37UzFj7lq2UGglPAn2SJn5KeV06oLlUCSYYrh5nixakZ7cfPzO
K+LFTpz+xmv+UueOy9bVObel2aOHj9i4sGKHZnm06VB7NLwfaRU/fu/cRseIzJI5yVIYfy17PeIL
lZfpmfv2bdLKO/FAplFpxPSMJuWxjrkFWJI3RTMjd2l2cnIcLqVt6hNZMRompHqjzc3cdY44O+Ow
adGXBVGmcsABD417H+DvVaS999KmeZOd2ZpUdxYJKo7p+NIEVzTNoNbZSdnlQ+vwly+7zuci3H3z
AJKnKAB32z+e1y5oZVxeqdU61xqtvdGnSSHDBmL829S8jRQXMDZ0BP+ABC/WDXGc/euSsQRta+JD
wQpLmjRwshavhQ2WujfeypF7hxpH8tIGr4ayD3YpoWeWOnQGOnb2sZjnbNuut6nphVvmJtRZwvrG
KKjDari9+h2OVgN7JHC5JLSs+eZy/ONGm7+zNKEMgTnF8WmKx+TTcCUMUyCRYJ0LGdlzfdekl9Kd
kqMeSLksjt5+0pUZCVPcLd1Q8UNaJFs9Qr3eIELtzCZd4kQyfYy5qAb6QkNDudQfpjDMCxbbe6A7
4N88/SK6vD5PJi5VtCjCRst7KlmcYkCd9kPmtlFsxiWmhQRy2azwjeGrxqMK1NkLTplXn9M6iyMC
u9SoDtmfzMTFTENZyhbXe1p61jJxrS9FQ3Wj3kR1ft+w99wTIK2EpQEGvkwZd54qcFo170PzLSrv
YSDZdxhoROPH1F1cMA34wzLYyj0ML8d29ossH1CYwAY3Jl415I5I4ws/DQAEuISxHli7fTq5826F
bMLO9AeHwNH3W5qn+2ZrViPJVInx4FJuMykymuQv0jCw15yT13gjEseJlqTTziIduZfBf0UPRQIT
5Z3TkMmkrg4Ju7KOZVKAXY7vuT3mh1iWM4dsHRb2FlCp4yN0K9jUnPZWMP+xKbUM4VX1A81hPJcE
75qdcKx0V2b9d2GNv2ZVpQcOPa6Xy/Kat2qPQ+PbR9TiJ8Rr3m2erNi9rK15a3vmz6BWRxiwPXO6
w1+KaI65ImptXtpZs9AYxVaLRdLYITvBUdxtc4bII51oUqvKDhdD/FEICIhSJlb3/M4lHoPBL3jQ
QIxwUDRPhjenR0e9yHnk9oOUuscf8WjrEaKIaL7atX+egBeyv5txHq7LflxMvl7nJnwu+M6Q0/Pq
oA9Y/c2ZfcoPa3hBrXkay6x+G9qV2oBxXW+8ST9oyhoPo4DVPQegtifCGgsf7JUag1r50FlsphRe
L1icXDp8p3rY0cHnMJerh6LGYBcXHD+YBGdNWsX33OWyWBS9JvptMUqF1Su4ZhKX5OwfWqOyrouf
/jFaHK2uyZdDJI6CNZ+pm4+WX5bvHKsvsmudcOFHOXuhyld9TLmSsH1jXORfU1D91iBH2MyA+uMI
lbNz73TJvpcZtgXp9FG+lvgGGYDi0seHH/OIILK2jUzu8uAPQDnur0HvMLvwJxTL8G767NWgXKqI
sqKD6h6VhA4mU3aaiHeHro23JAafHpiDlzlL4p2XwtlZl0Ze/IRMWU1pywbHpNCS5X8qnv2qB/FY
NEzFcf3qTYPGeA7fv2WWnwPHD0drOgfih3wRcXboTJHMgndE8S0vOuFIa0mPNG56om0OwaHonuyM
oIcfrP9Zm0W5oaOY56lTtIDDkWPrD5HFTa91Yj027xzlBVNXZnG6PaH21g+zpCPBREeyeEHFaAuc
yMKkwoEPXp69WYChmunOX3Bt2z1s4IxRsnLFJR7+64xgui6WTwuD+Mfow+LeqWBHQaT3Nd+YRRMU
Gmy1UbqvhW8g+W4JObO9LOkrtEDKDv//uSHHO6eEEjC343lqKgsoBf/Ydyspr5EPaNKM9o1WWQh8
GaEiki/cHPPQbJV9BuF0SKgau4B1uOeIDc7alxlKSkFOhpkpFAohd8zqAf+M4triS5DKKdXlfsVm
Ut1ssbIHMJJ9Fdg5RIMOeAdHWBcP/zrtz/s4F2++gaeiwDbLH77w7HnQcIApGUfRrS8xhLzAtZgk
QeRjeIuYAkqMHFyAvdr88bE49bPxPZq4Kv2pbSKijgy31jfsqCYUtX0TFaFoXW1hCvbjaWEwAcf6
zF6hUx4zeb7tkIp3UVAREjt8MPSCDjQjZ2CE4320XpNG5Dvt1RLd5G6sOmy29YqTPmn+M0ooOf40
/8Aj/YsmjSnKoZe1j83dCiDzssD/CFbzURODz8z607IajvT10LjyrzIwrGLdqmHhTajhOADsuqTB
vb8MJdjxMm7sEFfMOmZ/izm2GOni/3yaANaR1LY79GOIAH3jbCofWABHvXYBN6nqHl8D9wnWkYlP
sm7dOjta5hsDM/EhplVYr7YgJ1rFu2mGg2VayYug2ezkbHmc1u8M4qRIOrGMseqACQ0bkEuWMpMd
8X0Wv7C8TThuHfFZtNV1vzYY6LO9MwlBaVd/i6nK3GcmMzEM9WdhNIwUC2fw5D4CHtrlTfrr+/mH
Dqion+BWhFKCgVJ/W7N+yVMQ+kR4fvOJpgQjNikazMnrexceT7rcbUriuu8eiWOpvhSbqHlW+77u
78dxfJ0X90ie4Mrs8Fgl06fCGzoMJlqgePBH+7zY28TayFsy4mRvspctjFMXXJaNgoRcPQoMnnrn
V8OncAjslEb5h6451Azp/9hGE+Gk2y9Zcklw3xhUAKSqiUqTIoSS1JzVGtfU7ufd5Fsv1vhfM/ER
o3OEbeyn6ownhUPQRoV267cxLc+YIpkj5blaaufCKppukaSOstaTYVFWl97CBMRF2ihXblhQ+VIb
mmhRqihBiOVyPAMjKQ1CgcGD65sXzwz+WrOJX3/9MLbVx9K669nr5T1y+DEeEAmshhlAFogRWJ6O
vTHwxwUQscympGGNvQwTFIVQo7P+Ws1hHthKsJLj7sb6y56rcykTOmYSXXCDJqRo5cxtnmXutsvC
1K1dVFlFe/IlXXNBtQlVVjQr97/A6Z7k0oFhZT/IB6vRzwn8KxfeSY1yxyPOpOTU+AsxdaFouRGP
zWGd0+HERLZE8L/9dthcRGep6uIcx+g269xRWOT2cleu5HFW++JLfy824LLvwnLJxystBTdnsGfo
mi+OGoJr7QYvzcC8FfjqxSrF1R4Zf5XFj57qQBCYrf1nrjEeJ3FPQ0fSIdZTZjoh6PFmXZ4KE9VK
BvAN/a3ypVTHMrCCCAZ66OU4nXW93suCXoHKeIvd5tb7I7YX4jzIjqDoa+PIq4PzvEFiaQU/KvpO
nhQVVN4okr2VGNu993dIRtqm2+luMGcIUAGq2k+AVBVBgE32lOh4rqB/A/Ks1hhszZmdkLWkn5Vn
kzBYbXJNS3PQ8fo7gB5m+dVXEf/B2NEVryWbdF51Jb0uXsZskFoH6WQNT5y9RLFGFwmIK25y9hxM
RDzdmVXPeOq95hdJ4btFzr9Jme1ZHP5gJfqnGmiaJZ2TXvdb1cN7Jxa1X7r2GVYPwWCtjzGkoqq5
QZt65GziqkMH0ThMlJG0d1nP0KyTcUc47LXqcPgs/zGdTnf0ml/ShS0N6Qb2IGxJIVjGGPatazqS
CSg877dbBS6TkhaewBSs1TDbCLBTzLfmazrLFAxcsh5aKmWOvoHbnGUpAm33wzhJDey2gJYtQAlV
/EHYBJbI/5BOKYosE0zibei+obvGsa3C8StOOSdJaeubX8x5WEhShWZNKU4Ja8cW/PV663NIGVKJ
BIdUbY28iS/2SPQx4ZAXhGLOGEbuYa4BfUyKc98wCwRTld4bWXM11sY4+BrjmJ9PkY35gByMv9Pa
/RAxqCH+cMd8I/030n91QKhhwwcXgNX5f9lImtH1M7p1PQzUE96gSnXXYrCpHaAjpqfuCDvyHoKR
yS4pdIzWPCQlO4/CHs+lxTlfrQNFbEl3GVgO3pRmlctkujMzwLlmD2zFW8gGk4Cp6+Q2MB9wt/no
5nGKaMMFFE5MHARgxvpxzc/NYlPDhU5dc6/fJYa7RF3kjAnjpJF8eZhyppI9HxGOSPFXHDuM4sRF
WBOuBdV0miekij+JJ6EB8mE5Tr19LNqUBFapFsQKXnpZTOZztE4lIvcBuhhRQhzxBhyHZuqedbuc
fWFAY1Ed9UewcMj3BNaEpW0WNyMNPgLua7B2K8zfvftas5Vft2pSYZDZytqJ/ALenM3mKGnM3ucr
kk+66A8u2AfRZ29jQFYbPeWoCMzEQ2OfbXa35J/41/OMY24ovZRdOiYy3AFD0BIQo6Y4NPkUjOtM
sM2T4zGzX9K50ic3t94Kn8qDWICDmitxywxdw4ITziEIikgJ3JQ9LfYQ4GOUE/CGVocDus3PnYXA
OZqszdEqMY7yHcKWRY5OYYBYx3bnqnyjZo3fsUftT99/5A3xdcRhprU4vtZDQPbMJTqX28e4LZk0
JGpNoHANzOB/8DCVr3nloEZZPYOyTRdn0R1HQu+wfz+dYhpvnfdTTozL5LJzDLiysJ9mVpq4ZuVL
1Th0DpXevsjcQ1HzWcCsOR9aK4EDxs+fm9izaeEpKmnxWuL5m353ye3jj5Xw0Hrr9IXxgtpKDVp1
7R6la7+5CVsCokF/BztGLyAUVrcoBn0AdKzyIQeNmm1oXuyrxY98zBQH9hVvnbt8yQRhQ9v9c1dY
bIjt1Av9xMSkVxbH2EyXXTqialQTFctxln/k/H3CwQVgAT7ieUTJxKDKNyGV97Fo4N2yYb1be3lt
7GuF62KfrpPLbmxb6FYrBmdGPeq3h6l+KAPj5tnNZvVHRaxxKxSJ3POlbmhP6yrmtt1rhyohbud4
RoHZp9LntAGfHgUpkk3cTA8iHoJdTJltM3gnzCRki1crD2cr97kJ4EzUUJEjicOy0+tJZd/1TNfG
4HKM+fxiE1cFtqTkBYoWS1yXBagp5W+uErpZkXeKnDNH+AFGt8C/cG0KraQ5TTiOjvx4gaXPLN+w
N21GoSK08zU/EYiVCNLtcz6zD0hL7rqZwpwife/ouvO9IDqPh4kQUxnPhyYpXjgv12PezSQrBmQO
M7U3A9JFTJh025JbQayqPEot8NGNOTIFYEZig+Pwx8MFZDPB8iBdh4emSjTr+2Hdm3autrQ1kO0e
1xuhjrINXOriHRdXJu23G4E2dn1a6cbPRsVvc+5L/Mop1jGnOk3Wgn2udcpotLqLqo2HYRZoDSU1
pEDSacDxdKRB2Yf6lG3QW1tgOrMseC8a2aaSXHv6MWXNXxF8awVIkSyJTEicWrSIP1Jf2NIcVSLE
EZMvuzsvuHWJc8oM8dIHjY0cz7vXG3HTxg5bXz9Vz4Gwn5G8CfTk4ANoqubgwReJ2bTO48eUAZBM
etM9xZojV9f2GKZJ0Vxnf3kxtvDXMI82c/WAaG2YdOXBjTVwzhDIOhsCq1pbWgdfdHFkJfxqLn/U
1sBvCFvu3re19KPOXI9D4LIFcoInnRsQZCoCTk7O0r9BkoupfcrqVy7SfsmVvFEzPDU8Qe4S03e8
baQwiK2RWMpoMKovYU4e6M8FiFF78ZxAcHnQxaGZM8jc63Bvjt4fllrPBLzzHf0vKdkuvid28ZX7
dX9uCcBkKvk7LoSfeWEeCoujq0z980jv+C7vsGnXIPZ2cX7tkvWfqlBnPZT/sDHO7PDZZVbxf2YD
LGrIQbiY4tmh6WCnx/GWxviIU9iNB6oMTYnHlfp07mulwKuiMGU1r3HL1UxqyhFzk5WG8KAC5K+x
3Z/ZuD5YAJsxltasgAl7sQvJH6jQgu2cLpAulphrGaub3rNi5rb8PxyiyRVvUtqAPy86ejZd4voQ
lyhrzAiKiy+LQO9eu/m6SdYnRs0g7ERbQecy3pNkMcOZre0ZDTTSW6rcxGYQThIktDn9Ag1N9z5e
lylz7meR3RzKAieAo6HL1YSxNPeJNNgBPlFnrxOPW++cB7vWW25lB2KYk/IvPPV3V6w+/F0yflZL
Ta4Gkpx6Lk4D6X4aWEb2MlX/fIlFCLhbs2+aC+pAB5XUggnhJOdEaLoJax4gB5kyEQirrkY1M5fb
lMWPDuS4VpHvZuFP3YVXXmvPA/zsO5dAARk0t73FSGMDx6/M0cI5K7pi1N994UYm8SYS4jQhli+J
Tb6kmLD/yuzX7jv6HOGdZsGlq3KcGy3FHqpSf0qXBUTv3HNKTnvsxK9rP/3YmXUQPjZm1wFWsHrx
va5Hh4pinpvU7z9bE3yaphZjIxIoDmuMMg0kEJ+AMotFsofaM2CS4dgwlni3CDLX8wTm10Jn8NsO
8OXwYI3IoS1VR3tP/Y+o81iOW8mC6BchAkBVwWzbWza92yBEUoQ3BQ98/RzoLWYz8WZGT6K6gTI3
M0+2X0LDQJLVU0v+YzXnFvZirnFAGTBNGfc+Dtx1XcNEpj3qJIFU5KzoHNlLbMrstyL8Zb3H7V53
xT3A000n8mfCM+vcNsaT25ew96IFX5VaKzDYhOb4kXoNgrT3WkYkEThFX0HwJatZhDjIq8R9rDyi
D0X3IAdGGn7KKMUaMpuEfcplO0EDsqDz9YiwFNPlnvVWYQXvUg3FkBweOCo/4uXI6xzNjySnPzl3
WY5vQDvgb2+dQ1Ddz5LgjSEVWFXwfROUigwzV9oTS8HBtkpqJhKMDV4kZSAi7MHwdoRQDQXFk0m4
5dfwQfiXHFiTW20Y3/hx71Q0fw+aSyieVXuT4gpeZZgbML6dC9/9xZvFdiSLjhK614bgyyYq1FeZ
BlinlbkLasImDQuZ3ZvXPA2e0lF/KbciqtasEBBfanUHIhnfeMXrQ3j61qewR1sr9ndddZIleVQE
qXU0wZOIc33nTrgnzD649YWBpyZLzlYC3i/z7uO5wvXiRQ8Jf1nmoPRzLmYo7plQKUXMJiScxdBx
0JGXUF8YPodTOWERfWOEXgbDqStnpgce22Mp5nVcEdaDJPCST0O7H3yaAuqe6ZhkarxRQfo5kgta
y4S5VU/Y0XUXZGoUk3UGEbGWeCbuZEvYpzPXCp36RkYpZZDG4YD0aFfon7GtGg7kSBvOdSzZj4cg
/mzHFnmzPxpcNbtGfnj9b8vUEPHPz7cs1m48VWu5RL0iAfunr6xbahlfcLlXkU/MD7z750Bycl6g
F+0McVupQ9gNZzY0Wsn0prEnuIdRRfJywkXYlnRccOnDUhnP55nrZTs3a5fp0Wj0J1vUf8kVPCu8
C92Uflcu1YpuxOoUeUEK6sK/pp09MRAW614Hn40goMtF5LcLqQsyPHGvFTmN0sJ05DYLI0VDVa3A
Qsz5k5s7tGbCGFuF74HiV3h+gTvbK5+DmAheXmc7xM2bQlUQYDOcCiKOayev4CO4C94aMG4bGchN
hE+DOSCsF1FCBAoPLv/PiqCcwgDAdIHaSEaDPaoLgY2fKdX3dJ8xogytW55WBLmG9JRBnsxFfh5M
ErVNrTET6bsi56AHBmlX9S1Qf3w3OvZNhiPTpSmjL4PZWk5EFifwObWfK5kDqMNo1FcEH1AmV2EY
fORTYK+wc1/CKroF/KABhg6jHjF7U16TsP9HxEo3+CjX9GD0m5xCGJzUyYOzECAU5tgUyEsmWVS6
LGWRHq0bvIY3UOcITWH7VbALtHO16SPz2gz135kLfOIMpGct7fOlOH/9KfnxExJRxOXhJ/mMkVXw
VYrmbvLNHdbLUw9a1c/79zkZYyjE7HPWzna8nEQBQeV2csVKNBMOx6KGkDLe12Z1LauCj76umffm
j3gDgMNojqpRsNTcTdsxGe6J89zriBWyri2DAgZFgp7eBCKkromZmXkWag7PJQNvtVdBy7LZSi4A
SIDO3pBLCK2P3zkN3YqMqSXb2nPQeS9JNZrbypwoNUQxjzlA97F5lPOrNXXHzPciLiqcSUybCey8
mizmKlEGQ8jBoQhi/54jzIOKRya6LpeSaTg2APZGXQPVp47csm8xAYB4WtD7on7Op/ZaGcUX0+MH
uz3nfvYS6PoUZHRWZox6ILnhJX4buqVHVBxaPe5ajXTR2vQu0/zAj4FBk3Z759dxOVajwW/jePgz
V/2VzsQDd+JtJubnAv6FnDCPmRaEB6W2hZ0yB4q+fWN8C4DMm1RhV3Q/qBnPt108jqxtU/pA8OPI
9HLIy01VLhpN7z03UXw1upYrRoArBlXLmHZJM5+6TL3wib8kzHxHo1qwowU85Tx5dTB1QGlh/XCr
j9GQRE2CHFrVLOHltuNby9QDQij312TGVEkeUnvNuDGILA7+0aElFOfuJg/BvxW8puaIe3smpqKA
riKxLz+cWRNa7fyrDtx1ODPylyEjTo/MW+J5787ofgZ+yKk1Hv4WWfFldd64ScL4ZuqPEfYB5SHr
vPEOaZOLtbKxRPfq3e0dAqZQ5CT1RFYhz6BfNqgNb35fb2o7Rvg4DM68m4LhJcjL+zgZDz1BG6dV
Jf6v6p2UI+5X8Q5e6lqa4TcJzmXdVXtkSE60qAPYkuoNQqgox89q5n00m6uJ8sNzxq8YIjQVN/yz
XKeQ7BQMMKKRM06AicXKWmo6gcAONpSHjnL5hikcext911lNTyNcf785Nh6YCwxAUWQ85glsd3zl
pySfOaCk1pthUDe6fOA9QjV+LCyuKfQNmaAT2MtyUePgsRlDkRVE1H+pKdIqCMS55iHufmdoLGFS
PkmdwdxbJQOpzTGCtStdxm4DS0BHhpqVeGMM86WOWmYzZIlFlByTHtVv+YOHPP5Mx+il54K1qloC
SN1d1H7bUJOI3wybNilfLdkfTI8MgsQiYiKSbrrBBmCmq5OdF49dmWzBYB3CfliLUbB36yfJNZ4b
OU3tuWl+BZiqcOEKZ1eP7U6hYl61GC84lvAIazUwgM4fyhIWN2lSTAzS2AIhQUonw1Ph0tJ6ug+6
nLhrFl4jSuEnHwhM5RsvRoJg6kqJVIXPNXlI+2k6znV1k4AnOcV1O0finPg34Rja/MOUwTaKxJ0K
sJIx17ui9Xx1Pi/AUL43qE1517lQgPwEbr0F3CCbnpG0Eq95DVUPSt8NX71FCKoFHEyK9zAM3rux
syeQSMummLaU3JI1+EeXk1hCx6MOnYckmlJKANdC+X/Dhhem1HW89jz5bdQwDpgRvKRcXdYNWmsK
rFF018j2qNSocX8Lkdw5za6uycqMbvBUgZNhhswFKgp+qFbDBH7mVkzPir2u9XhAfrrqHMpdHD0M
WZ1tjGJ8K54bxzkuKKimg2hRNeaZJRumcpnD/qNMAlkm/WNkxUPhOPrgJo9uWTwMJsUK814l8ipH
72vwwNmNkoC//DQpn9tSDcDDKfAL8sAWY/GcWWO3sWpgLSmVAGakN1VrvWiVI8NWkCfoyjkpA+Uz
KsD44hvGv2M9V9oazo6DqA9JcdqInEMbrzfGhDIWJ5GLjilr/9F31dHD6QsRlnoZlB7/aMMnmO0Z
tAlY5JXVc7DKTflrt3w8EDutC4bQVeFP53rCHQMliZZnJQ7wii62GP5gv+K8GdV/q+nZHxOm+Qyz
MFe0v04agskueyTop5apzjoyo+aMTcTU9o+i5xuPNprg2GgsbNVfjUFyccPeDQSlcLpCr+fnwCBv
IZTkS78fM3nv36g5umLP14d4tp7tZgx3PalMu76xLOOsjzgt1l8RavqmYTvbtky/1yTzPpuZyBVp
Tl+G/qH3OJySYQ36sV9nXXBxBIyEzmO54F4OPSLaZxnsZYquEpZDfFlZ8BtJHgksh6tpZKYZDuhj
QcqI2llKymsFhAl4zGQbT1Nb3/VKG3s284dkireRq26GrvutZRifM0Xm0HzfFQdt0pXa5bruXuHI
LqVbUPSqvfSG6yAUaaS8OQdDd/E9HJNN3ZCBIEq6ypDT58Hc0VXAmSKzv6YoZOPA+IR1I1vFnCzW
RdGNR7cQ11LT94OyeuAbSE2uitJKTi2yOq4ZPHcW+EWvje3NHB9cp9+zYmYr7dYEGYEzxWbw61Z5
u7IR0/aWwd2pnqyDMl3ALY1BYFsywpLade7M+ex3WN6jKd4IATGCp4o/A08TJySTKCe+Mc6/H0Vi
/a2EnZ1zMdAzEyVrwTR/VTpEr9HKTpNpzHtOfZSvmBWRa2w90q0xPyeS6R9IJGzZCA7WfBnZMyhc
6kjcrmsjzq/YIDEUoXgBQ2CkwT5DYcu68VrnyjH9pD1aFHyn5QlXw5/ItJ/bllyUqLPFFL+wKW+C
LPrJtTnwm2pAkvEGeuer9t4cxpGxjNtsIOD/NtO4K0PuhqKUR4SuW+/aTzz4FjBhi4R0nj/BBfkq
LXMPGYLBUu6O246NdNUkXnwgGoo+0N5B4+EwasK4I8V184ybaQbwQSfr0s3hl2iyu6YaEmxjFHUi
bK+nFGkDdOm3xDEhjUPXUHBExoXRcnLfdjxecx0161j559jk0l8NS52XI3+FOb44Mfo81xMs0/XR
IKC7crLS3FdedO6n7EgsYt3YRnM3Bv2uZgrMQTRvGFLhQcsw6xScTstGM60tAslUgGCyHMs3KKP9
vqFyCj0LaTE0MBjUlbcRRX0jLfDceAZnkgE5NZFRsy2je+KUaAMmPn9D9HzrFdBeHmn8YCs6vHAg
SfXemerOnW89CTt6PHSy6aJH213AUUy/Obv0W4lASCeNBbcAvrXq9C3I8pkNbTwSFilxChrGej6n
BqOCIB3WSQv8oM3UhMZrfGMqp7jO+YxA2GzlYhF0JA71HNkgVm129KD+0T6BJDrBglwbGeXOkL3g
gNDEljQFv549nIgZB53ecd8SAfajGBu564PoxuzkSWlXrKe9qb2XGJPcmqb4mfJRja2Z2AJnAxw+
g3Y3pp/BvwF4H2iBxQEPRO034MsJJFTjQJzLyaIdEEBaNBZIq2GwNAIr9nMr2ZoWGeCsvMuaAfet
634yUbfJgqace2RbMHxGIlKlB5YIos6gLqLpokOCb20VYaONJiJxdGClRNX1o2MDqKNF0UoIWlWF
e6kqi/SOz8yAZu23Ic0fbI9UW6n6PyWu2SWLdJ6G+cVr7Ydu1jAygl3beM2ezsDfqQ9vw9SzYHfv
yOgP1tCCblPtOphEsfdsCn2hG0PA5931w+TU438aCNMGUf1YDv4bTlqYjH0k19Uazc5lMAyVBnYF
ppyy/yFLwGAM9d7x6cjDJCV5Dow1h7qU3873d+i0dIERN54cuJ1kFqQH19NF1PcfpcaSH7HSYhRX
iKyz8Wt7+o9wOVDHQY35Uhwsu3np2aM2vWxvfRQwRGP4PzQDgd7aIpkW/iUxjtMo/tMKeC3sjfB+
wvaZY/4PitZe6eQ0NsO9pq0LSln6jULHpyH/ull+y1tXowTNf/AWhjuDWzpgsySONz5E0QcVoNzV
4SHzxh9lhcNemtGbFfPpRsarWWn43Mpfzz38sRri2Upoo985fsFFkcTvanFwahV/N2b7UBiCMmai
763DqAfHlYtX1CVYUvrE4R37szeCc93wdIVonljwxHtHVC/M4GuKFNeMRjdcxYyLcNaOT/iCIOru
fW7ayH/NzFfDhtcgs1eTz66DMR+95fTLne/VWCLU2viY0/GRJYdKtACpZhLkNUdmODZ/eIYtxgkD
Tiae/us4xh+2Tsim9nc9q2HXWpK3wo722E3fCwYIuYUlqzA6WBmscVrBJ1Xdi2xn+CHInEH4YQXN
cy+5srmsDASjsXbH2d9GZyDr+aDqFDAYN/6XGhJM4MWfMKV5on0Xpx3WhI86djr4DPG2zZehzwgE
KnTyYyXvdcXLVY/evgCUyoCoZTaasByQCUSOeTZjfVZ+6246n2ODzsOdI/Jw7XrBH1nxyNAZ9esg
3PO15CfOxcKH22oP3OgIvHCdYW/nkbiHnFAzq5f4Z8FMdQU3CSMd17mYj6GHg7XPB3+XgfqalluQ
Zg7nqurTcQcq79yAFSII9v1M7BjDI2deNhfoz8w15hmLfRTdFYlLU71LjT1mnkVqTd8pZOKbmZCD
q268tSY6vPLYH6nMfrEC5KaJfWRF/vXXklS7qJiQOPmAdbSv3enJCcd91GEumGYPZeoh4hK6o+cN
A4VM/tgmgtFcxR/zwtRj8sdDCoMgj9OLcjsm67wqBU7G3OuPCFVP9UCRnuzL+8TVuD/LO1/EBN8z
TWLa/AlYwwYL1M3spJh3Pcq66Lu9pE3FcxsfOqA9p/ybCMmH6IjBJu4iEaAJgmCcgx1LoBPfUQ5y
rG2GuAzjGaaW/fvCdUfoX7EkPLvgqDk8MKALOUKkATJHXzmLa8Lf4au7cfHb69y5zzKABgFP2TAH
oNIlYb0eb9+/C69HjTliLyMngymh3X3lY3TUVQuls/IPtTOMW/iJC0iRQQ4KCl91X6ypyvruMhtq
FhMC0GH2R9oLiePjM06teec1pKh0+1HG9be/7ECRmAXg2Pmss88MjYqOLvZGl8nwFifUjaDtKLoN
zl0gH5p2GVv+hMLCm+Fld0F4pnKGkqp5RpG3m30CO9/id0EWUUeLKecOoPpfER/rDH+GnTIKN20F
l6QdTlb7OPFwMnPjh01WLu8013U3Z9I0czOJmnvs6mdnhsHd2RaJB86WMREKJtz2V8nFi5ema5nf
5OGlKajkzRpFwiPPgeUZ2IfdfHyoBGyRTEoALi3HrZDkr+ZQBPsXaOsiyGKfjFhL1gBbEkJifGn4
b0XCd2e4Azav+DL6kbMbxm9TEHg3kmX8KTgY+o6Brq5YiyaZvVRi+KjnEYe0N629aMBGNVLDnuE1
wQPI0ZFgIOy7mJaMUWFZatpLkcbhdrKLNyLjGwdrzbp7w/P+VkAAgf83RpsurM+Tg1gD+Qv8oe7A
cSM686yjtWuXrAC0TFIyGeYF0B772YVr0y83J66FZgAJ2/OZuXcJ9N/UlYeynrb4V7P1NNr5htWK
P7rGmFsSI2pldagZ2nA05aGCWTbU8TYfqkcFBcdKw/soKv8kOuXcVlffELJm6autMpNXItTzhbDZ
JrO5gdBdDUeFuoYpwdLSqVasTYNpuyyp+KzC95q+zduIv9x2jMem7n/Iic87tL5208o7KqHzzTCF
f5iJvCr/Z+5hrQ4B5rjQlD2VJ2QPxsC4d03EOYuDlBDti2nWj4OKuO8tWTI76D+WRUPmUAKnyH3K
kuTmhPm3EZk/M+DFlUgRtJCTWhdNPejsjlncm9UzKMvABAfx8GITxN+MejroTP9koMy2hSgf3Tr7
7LxYMTRNYRbStbVJVfHejMIBWNZ8KYa6OOhC9kdOWorpgVe8WW7UbDyHDFOP1XuaXigQGzlCpcdo
/GOxDsdF/0Du7x1r4ClYZvK1Xf4Jcl6JWjqvvRrZngyPgkxuJIlyT2HzZi+O8KkcXXCUzJkWmQ3p
s10DJ0kuKZZucy7eCh96I0eSr9zWp6RA1LUDRCuP78g0PXvNq0j3LI8pTb25mdyltLYw+WTY0pNb
UiUoe27ZwxwXWMVBukgRPwqfMVxjZX/GaLobmzxZ0TnH3XV2l+BWug1aUqoixcakHdbEMmx2MnF+
KCoq9hGRuClvD5MH5XVqSIow5yf78RwL6It9+S1zuGClRSJD4wNzO3NDBQSki6J/UrBG0CG9x2Bo
3xsm92BwXIyBa1XFLpcOnkQM//Fat2a+xaYejK2/YmT6W1HimRZ9RR0JbzYH63bVo2jDKRd8WvF3
wakQq3zJ717Xh8YFnoqYaCbFH7upH5yefo/Y+GkyqDpMSLaWgxRXVj0RwhKKkEvcshmGbwVF799/
GSKFT7QGCjcWirkpvQChrO4l7hVgzPhA4+pSCq786cRuFsz9G2WMW6e3yLhqjcuXHy0FtL7nPI5Y
n+2rAm+/IbwvLF2bpGHEJFyuIwycRngBRJRQCrl2oEGJ+YvOyjU+Lagcfv1ag0m2m+bv3KLuLz+o
rEiihWn1qTgibGbJOmsUwdYvxbVuUO9x6RueyUibFLPlwnlMme1l+PYhxOFOX35gU3qHEhw/8QeL
fzut7lMk+sw+RUH7Oi1/cmjpfGsrw924/QYKwaq356eSSA/0OnRRHopTDlprIiK+1bH1GHGHIJB8
VAK+GYlZn/yP2AtFi09Y/XW4Oa6cgZ8hcUlgqeqcTWQL3WFjjezKnMJxlfjZ2qzk64A9nhHhcPNq
dJP6rh3DTzKeEOKk+O7pR5kL8E1BrnC1jN0bIJgtTDE2XIZ4RtCIva2nS1AvVEWkaTPkXmnoCu+o
JL4a2MGZyRbJ1AFMZGGEyBmIx+xdAyNd7K7N2lwiDoFX3CigYdZLn0OW0i7ZL8U7MUnQHdb+lTtz
teVcZLD5qIsWa9uUFQI+Tu4gLBEqE6a0CIliZ4T2ry+mA/MmCAJdJHdoluSy4ef4CIkK6C3jBAuS
L3mERsavzIXii+73Q2E9z6LH39SOT6p0Nl2Qib1f+zm7L9y2EbBeWJAUdSrIKSo9mcWYrRUHWsmK
vokZZu79+eYYit5wruwgyQGNEh9YjTT6gEjhW/ZjDsNSFm9MI6Y7UEHjqp4/63KodkQna2a2ywR5
+aby7M0fMPcH7aJQktUhazfKNSGpX9i73IwTsa1HtJ2y/BBeeQxMSoTZTzZhy08XUjjBzAzfQAhZ
Be4q43jQRjghuX1i5dz71omGO3gcFBDBhk/EejbrjQnRbtXGJFxtlgGoNB9CBv26Z+6sOj57y23f
Si8zgXhzdKltBgH2/EUJ7W1KZr0xOwEhGrnT0BOL9PiLV+krKjRj7zGiDoIBVav5SX3Kxyg6ogpp
LQnKjWN41Fo+pgn9tMwyKeMiyYVLQ5H6juiuqov5DzgatbMGylHk8Lcyh+oQ4iIqzRnujNRHhkwF
zzoh0QJTEZ6i+qtBx1pZs1/sWNN7A1+dCNsrniGIRChtaM7xRP9oNrRn/uHKlAoXGuRr9p67qtrW
Ken/SHYSmAWbNiBSbD55yIHtrD0GYrIkYRDo3EBeW8xGmcW3zfQ+xrC78hdBgnqiZ1H8tl2hUKtp
J4qo8sMLCBl83BKznHdu7aO6gqeCkuSsu3EmU8GbtKbmatjGgquKzy7GDuXudfAyMBkVHYiQ+EV0
XoMQK59szF6ij7ZdgaGHqexbposn7iW4YfkU6JYaJ3dhXez+5dYSqk6mCsYBsQZ8sp11iSP80Wpk
La8U52GHqTtnrd04hzyZvnufW9aWVl7GbcTu14bNCNe0Xubc3CVOXh1yIaBZ9WrVVnSuo9NOq7A9
U7WL1y9+62JuFnPwt7Abzg/tWpD3uzB8eXMWlL9FLmc1t+U3E9Kvsl8cpDa4ayoCc7IAOwzcXYYH
PF7ybv2IYM91nIRTs5oyFC70CW/g/Qy5DmC1p4UbTAG5H/RBa4lazanBqCqJb1kCU9kmobx2uT1w
XRsKGOyN9agH+yeXvIFePtGBM8f6XjiZezBnAmFORYLcalR79nyh74nIPRoJyVmnRK8qkgCFlgKH
TkM8zycWnYkVx5kQlYl2vzBKHzZ92nv7LvQB0wXxH+qvXuve657DGbmi9eybHZT9c9ulKa8XDl4c
jEdugv0byt65a42WSZcTPyVYdO1s6vksB7hvs4eSUAOM1La9J508flJhW22zhhEJJbwfwdLUOLid
PCqgATy00GCJOZ5TJ2luamoYNvZLwGIGpHAyneTTmrvkp07MO5/uqLdimn/8EUVpqxS3MRd/w0vo
9MvQq330vRFcYhbDRK36qt4Ko1WbIgDkSm2XOBFLqB5n5ATXRem1vOgrSHsOW2AbHvmL/Vk6bH3b
DI7oUkhSCSW2SKfJpcT9e4mm6aPsZ5oPdOsdpyLxnZMhzt5SlvjvPywZvjf/StmI42J1ddrwGtvQ
yoaJA3k0h2gmvlRA6lyDSabZzchs79bgNSRhgB4EOWMdHOkMbCx6OYMKbTOJy22k8nzv9cPfnmnC
wZhFeLUMsCK1JEacaXDEy/+U2oaxB3H5pCkjPtdjnp4LxYAai2jGm/gQePUhsGZyHJ3cS4vaKFWW
p0BTUTU5cLcMCavRNqkwdLUhH1gA1YPt2v46jGN7Rw1rCiA+r7fSmfq7rPD7uwT4JiC3gLP9sBQJ
RmI5cfz7ajhhVHseJXfX4d4/SovKW904oWD2CBs4yMrgXMFtIYTHXf9fhXIRQsAr+Pd2tDVWd8EE
ynkmb7JO3Xb5JRnObAcdnWhovKEfKf4qHKRyCSf1vw99tuV0/ueREa6b3vkUgagpmg5Vaxz+NYHW
Ba3bqd2Ts3YTrpl+dB2UA/p9+ScpZ+BpaYs4vHROLlUVPT0ar2kUtRstzPBsDc6yIWWAd12bOgA3
JldNM+rByhbEwlJYLJYeT74acYn4AvYKJg8ze+WyQ6fvbEzJcXSM+cGEC3mIpYFTiOFmaHlcUGsM
uRM0RPSdpHielB8+54962dAam7osolLd26wIrbnU0jvdmxWOWnCH3FkUl2MAYS38V5cW2lF6bhrM
kUvBZgjPbJPXiTyagFThaGAUbzl4nUSbY1QxmlDfy3R6bWURnNr/nt18yaYsD3VKou9Q+fIpdNLx
KmMa6JzlycW2klwmlRh32Vi/Yo2e7pO8ia+ul6JOiCn+GlBYVnGFbwcTYHno46Y+F1DsSBrw+049
yNicWMnAMRVQtACrweiPg0cS7f5796GjgLS38CExGU5Y1kxk07C//vcjQnUKtv9qIy07rFYJZoFd
WGIEAun/k2f29DbBjjCrkfytjx+mIS9y/fcg1qrGHCSt/MDb3OPyHJMjOhTDJGcG6yI7opFl8WMk
Lau8Gcnn//9TEaaYVpZPjReCprJwAZ/YZXsYGv3jRsLZ5tQzrS3+lj4Rggt7bUEbaa3XMwHIQ1SH
3klZ34gY43USVX7OwWOJUjW3yLaf/n1HQG6W1DWTB1orystsmuo5dTCwRZX10btlu8lMrpExFkDZ
nnkiSsKZbnBMXpK+llsaJPi+ZELhOSbClW0W6nlsqfmTkGYxrQeMolpwU1Furx1S0TfKFhiKQF71
hD7V0E5vecfpw/P1AyGVRw7qzn3puO2L5goa5dVmtmr0ZoVCB0e1vijPzC6UQ4EvmnZYkwF/jpN+
cmgz1Ub1Ffv+9K5Nx0RqGWi7cLtt3IQM+rMxPSuhGcDIJnlwfX1n976/tcygfGD+STaAWtpN2Cyf
hj+TizRDcN7cdteYo4YrOVKDzAM9xWSUo8d68B7qnq6uqhkeIQM6R67smLPSoXrLx98gmrcSVslI
9uIpDHz15EiPC4tKPoFfmevE4AoctvrOs4jfSwnzSbYXSK/GrWDNXEqn0PQTG+iNtIpLUAUYaiFq
3MEKNe9DgtMc/GexApvVBzuqh+4Yd3AjsbRbAWj/HgoRHceasFLlkFXsQ7qbHPLc3Efh4JluOH2S
KOFoG9X70oMF19fu1p7q/HvIoNqCvLKuwipolBn1G1E/AJAJjMFQYc9PGMk+gfigAsDIkx+0g/00
Rqe6rZwXjbt23ULbuh/S7mFxp27TfqigPBHXd8uSRs0cfs2/12Kw0/gSTLN5GQxzRK6hJhBYPw9N
L/3HeGOQPQLJ7qV3zKqol6xVfFFRRm+jB3GwnmgkzITk9jG451JyhiZ/n59ahi0nMWGmiZ5NxmQg
kZ16PetBH13l1vuignirClmyUOIuAym9RytUhzn1vK0KKWYiQHbtLC43SWSxzBMeTLwEUnQPUTG3
R4pgGQgMgP6ior+NOBtBqGKViZOC4bz06WVlUce8aNwJgj1KpGu42deUQu5DRg0IxqISiIZ56Vkv
9m07mPA855swy4HXEN9mjFi6xcPMyzRAAhjGGYSK7651TRFvQyPxdrTJbzmkzRKjvndTkPIeFlwQ
xJAa2u4Q4WsHq/hYg5eAtzJsBiAaFzxc/iFlH6VjjtISvOq0X8bkPdhRY2iiw8WDUgowPEs3ORKW
zGrKcOycmQjEVUY4EU22lXuwaSAtx5pDbe5xFeqDl87Lt14QLLtT8GXU+bygtBiWdc121uqxFn64
tx1frfzK3rtF4x7azPwobPnKOSLn6Fp569nDIOjbkHoFrwbJFACyfXrIeRiLJLSu8Uijy4RbHzHN
w9BpnlnbSu5l2IsKI/6Ts0OpBl+UZ3Gs75t87/BQbpOutfZlVuKPiT/QweIVizoZJQKXkKefutz4
jJf1b2rEfc8izmBV36bUuUYTgr4ZmfNG9OarYFq1xp2+eL/cFNLiBefx+MqPgyqIW6ek+WKC3Um7
krx3iwnagnPiVoMCI/lNR4gfSziGSRGGQVI9ckfmYBNGMj1mLLkFyRs3N35LA26hpTQQkCFrtyUY
gLHFCSrijN6SPjyNffxRcVDHHA3RgDDDy1iVcOdnCgPT+Xe0cpe6Sv5YdqcdPItgg2n3atpEyRbE
B/Vh0TE2BzKF8650B67tyE5rU45IeNpdJjJrGST12af3ebQJNnqmftRCXDnwlrw19U/NuN7NFFM1
nEiVYxCl5pcpFXk0W+fucbY87K36XZbBrbWGn2AgRNo0zqfPxS311JlvtN0HMj1Yo8D+7U6vgLCo
DE2Hm1H0+hi3lFf2i1rZ5hbzWhzBNYPgVtG2kfSkD8CWR9z2mxerLb0t3OaS+leOXY5VXTzPi/a9
MqlTRR6BG4MXViBQNCJlylnlGy70VEssv2mrx9dRGFySM0vyEdQltXOUkNO5WUtxmIuKxEyZ7EXW
/rQgstZh+Jg7Y3sZY1ltkHEusixogBgQjAzn3KfQuvv5ludY/GtrOlXIrns/bV4n2z79+0HSGc4M
9QyrBw4u5jUorHwjFSWPtIGyTKzijHA/I1l6wJv+wU35lA2vhkSJJyDX/QNh/GxDPPtETdGrBQxi
JXpw56RIKVGczKdETB8ND/GmXXIrboKR0WMghsUw/dAdZ6OlRkWlErd/9DCV5vDhJBheiu9EMQXs
U4hb7kxQ2TGPqdG/0iD26kzsl/HVA4ANCLyCyzXR08ZKvOy+7ygBzIUXz/YcA/o2i3Ork+/GhTI2
WTs5ENeQhv/a0VF2qFjUMM8jhWgMG1EXPSRz9yVrhlq0+WUbUsIfhXIJieXWvTOZL46BDZWLFBOf
MvvE7OhsqQdUdXcsOB2s/sfdmTQ3jmxZ+q+k5bqR5Y4ZbfXegjMpiZoVodjANAVmwAGHY/r1/TEy
+3VltVlZ17Y3slBIpEhi8Ov3nvOdtqEh1Nj0rmIQbqHnIYAOaarDcwTaltO8zS/T4YMVdx8aJ0ky
e28kzkNM0b8+v9CTKLOzdhc5OM8077VQLQ2pAPwXc5dfF1nTtffMUOB4LBXJEryeKBXHukbX7FXz
iV5s/JDQO+r97Eu57CGiIXlSsHKILmcP4jYCsR9Br7//9m///Pd/+5j+Z/LV3DV4Y5pa//Pf+f6j
UXMHYK//T9/+8+Zx9/TrEf/6jb///j8P24ftf/kL+6/m/FZ96f/8S5eX8a8n5c/+9bI2b/3b377Z
1j15Svfmq5sfvrQp+18vgDdw+c3/1x/+9vXrWdAcfP3j94/G1P3l2ZKsqX//60fHz3/8bgf+r0/o
zw/o8vx//fDyBv7x+2Nj+vS3R/P59n8/6utN9//43fH+iPzAFmHo245w/TD8/bfx6/IT2/1Deo7j
ha4XuUyyPP5SDeU8/cfv0v7DFhHrteOR5uJGPEZf/hJP9wfIvDCKQgE6k7rC9n7/32/+b0fv/xzN
32pT3TVZ3Wse7cvff1N/HuXLuwscJ5I0yqQX2j7JfvxFfv7x9gDBkl+X/6PoGDzg8nnxc096nKBk
vj92phjNipxegg6k8dr3dLAEuQvQxectYB/7qQ3cPmLY7fTNtKdSYioRQZxv36y+EN8JGGJeGOI7
rLhrOZ28riYwIvCEGvLyUJjRRyrHsSxucJxbBRCYBJxgyYSEzaOqyrIYthV+Jv/Txw3kMFOX6fym
gAcw3AO734z4HnMoQWAtiBxDbzB3+E6S3RLDFZneGZ25wQu7+dw8pl3TkW9Z9dqvXmXpks4zSk+N
kkEGLEhsI5WFen81VdFCulBXxRoDeEiLt9MR1C0jpcHm3Dl18hF3bbSc1JCqZmvN0HJ3MbIU/RFl
lWHTDZJL/VSwuEamzx1BMaugVhMCA4+UWmsVgHL3dr09Oe0OGAvAErAMBOTVsQc8rch92kDB1OUV
nfnS14fFMjzFJAKnve+J9w0ZOWtm4eAmu/5LFnmZHIZ4Bgc6zpRv3MlKSxy6OXKWa89NLl1pwDsY
Pzw8ibjCAqcj8wWP8qEzASQVHXm+e9WiHk5XuVxq9HWo8TpUR5V+9IpWYjLs3bK/hiCh1YaE5G76
QVIRmXkOieDLcQhqevnGozm/WiBnFgBNaYnfgBtMFpBnYaM22iLPAC3wZ+5F3Se066o4Yckmodv3
RxwwU2DmJyxsJK2WS4u6IIocrLc6kvSzIG2l4RZDTNjt0FCF1Qa//yXCuW9DQ/lp1TRyUQmuMDvE
eEq8Wi93ZWo33W0f+dl4HTMsgvDb2gMjLdXqfdfZAsHq0OtHrtiu31BV1GwQ2L2TAGqknR1NG7Mk
Y1KFWqoWNw5vR9nlH3Zd1KLcizRAmG0nnureQ+px71MXfOQHm7fALM5xHbV8B9Nz6dgXoyjgMjLe
o45EE411UzHjxv+Flpc+B8zWdsrvmzDySdGdfLcEgzEPsdV+YJ72GcnGHtaVb7lSbb73uky54W4m
Ezt6i6DRz0ffD+jx8UgKLrMpuyX07A2qgE7epIkXx2fXRIEI94XsCxwsTunnJt0wOvUqUEUzxFKk
nlNFf2qDRr4nvplBfA3KLiw8wpqmbCmzbSKzvgrue9RjCejPDvSe5hJ0hl2eDl2ZrYdFWixcSzgw
966lzfYOEKhdq1PSVUW/7mkzqekgc1NYrJBDzomlc9SxVzrxyMY6JryuutllLV1vsemdMs7uCyht
gCNC7j5dCQtKBjOYrdD2voPY65Zn3SYUzkUiu3E7+gz897qdtB7ZsjHl4tqnw4GNQS7LifZlmTDY
Xqxoyzwiw9FI2TbeltBBL112shJABAV1D7zcZ5XeBZMFALnzJkd+BnNrp9um8HJ/0/YRmTCreR69
7ggT3kJ/Hob2+KoTaA/fcB9eTmuCmYKVTKsKgDzKp9dsjIR1ovNayXs/Lpfglt6UusAn9aVN4A+F
dxsEdPkvbH2voyXVTd11MUJGfbC1gLvYLFnQoCd1cmgdVlEO4rEMw+bWB5rOvrowFdsiuB6wVPzC
Py9Dj1Er8DrOlsYXfrZPOML6FFW5Wq5DMWB7WQ/Ut827SBLMj7k9kpsFXZRGYFgiXietBQMD4wrG
r6PnxCBxmFVsQgc10xoFsClOOLQvAT+qDMtXP6rSGBVoEVl3cCiJ4/An7gqbKvMZ9tqN63dPtdSt
OWVT1jAe9BuSQjKTZOFrZByCDQx2++wE+DCIPsdsRg1MvPjUHtquotw1TqDTD8krR34FM+jWzlUL
XroTw0te2ZqZE8Busa/Qxxw9jVsxdsa7MXKHtzlIkOOGi7DHBzGXANknYpq951QGTnjVZXKpsKyh
MxRvEGkI9jZphOOM4UWCQoFE8xyNuqOzp7kHZWRKQVbKlMbBIcTagX2TXNeX2Kpr+DdMUyAcurVb
H5bJUsyUpZd8WAMShNNU0l8+C3u5CLSCgT1GbPD14t4i5wM3jz/PO8KsNLaCHuKCKLhU76QWhjRE
XdQ4K3GTi+8Ox97/mrp0iK6qtq/eU6z79B8DMY0M5yQPBt3FaQTEDP/pOpovBi0ygcNoO1hN3AFA
npfxTvLXeX2lO5O9lwom1kvJwk+L2fcYTbMEXQw9eZCtVctsmAVsAX4r8HXbT0Mg2nwXzq2F283O
tbUtZKSgZbb418hwpgVabYqaTtzWdOPsXocMUMd90wR0swPwru2+b6Cyb4TUS4k+Ls7ltoukb188
EyL4s179W7n6HwscCqW/lTeuR3nlwFoSeHRCJOZ/L290ViDmC+EB1nIski/7VwFAqUQxkP1ZGTBR
Ss2j/6tkGCKRUD/890vm/68qYt/9ryriH1n1/vY+fv2tiL485K9y2PmDMsIRYeAi9ArCiCPyVzns
/WE7gXCEAPIU+UQg/asctqT3h3+5l0aUwjZ6AEmp/FdBbNn2H65kehWFfih9V/j2f6sidkL+zn84
Z0LpOJwngW9TeNPO5Vn/fs40UeM6UFzojMYQM7F3mWNHn/8syHRaEXEy13F1NdUFeYoBHTs94VSc
YwNkhQCalY0cL44I0qS8MLdo1spdIXR7azcEqeAAqm5jg1kT7NM3bvXtIUQkg1Ka+XmQk0MzP2p/
QooDj3Od5OW3qp9cQl64cXiUv3SzsdZ56IUE+v80zh4wTEmMTEt5g56bMQujtMjo/Jj8aq652Yjt
Eb2t9rd9acTWCfmfwfucR5U/0zOhg1m3xNBr17qGb8XtGnP3bbFU11CaTlaPCE35KGyNLAO0feob
Eib9OBXdB7zbZ1VY6mh8Y++Zcu4IxgH0X2FWSZF7nRUelO1FRDJN9dViLu0DM4kbYNJTFSc5ahTu
LNk0veY6ew7it7D6GVbxW2vN+Y+ICBOFm7i7aKzoYHTFvFfg90/Y/g6JnLqDIRPiwNz1OcZauyEr
2r2ap+Dn6CfNDxvRDi+bASn+6eiqGZcQL7AH72LA4+vVuLCnTRfP3qOnwm6j0Js9uGELmdBYoMmK
gUCgBmKbPXUol2uxzToh9rhDshsCxcjzMOIr5XCQzVV9JU2u+PXKHNA3VeQvWPqAel7uhSie28Z1
920f9HsTorQJ2K3sRq2+GnsUx67Bj0aLOT/GLWdW1VkDsbpz8hhJqN+ZrLxHGLNEC9INRnvtPI0B
KJSYNuhzMPVHx3TvbZO33+YSt4rFpm8r2hi+rHGYyzDuyxQMlCJJfwh3/hb4Ef3SVhORBz5m6Iqn
TNffU9LSt0UEXmmw9DdP4DfAyESIejPDCnhNGks+zgS7QiAhQphK7pLMVwDLHnt48OV94nZXtluK
7cBVg+cwQGGZAPcxhB11wt3rujqZBLnmBPgrE1ONYjrLSLFmEkHZuB5idPW0ToDFTSWZj/O0t0s6
HItp8P1DUIkhnF5XtlKXqTcr+Ygkp7L3PcYMWHkcsimiH6Qt72sC7Ixxvmle8jBCZBG7iByGGtgV
Nvy6pCWCbTklm+zO5TtySTDkd9wDmPAAFwPyHGKw1+emSu99VWpUQHb6FDf9fTq6P6ZM40nFXrWa
CJjZQwdAIwWudp6l3lZB8ZQvQJaiTJx4C8TdlLfQP7+xkwgJh0Q1Dg0l3xZA1k5VTLMN9XXAxKe5
nn1BooiqD3mmxL2PZizN0pyeXr+PAPC0fe9dm0Q/ctHF6zjmxuAWKl0NiK0iE2PK5GxkKsH4XPU/
R8FOjhahrMR1zl7gZgAC4HuAw3One4govffY0br92IZXmY3fSYjojrgp9jnN0OIn7N8mxtUK8ZVF
hNRuztEve1OC1s2ib+VF+cZa8Ikt7MaRqeGP7Zv6qiZB8JvrY9u4ZAKjg3N2suROhUjWWcdjxWSP
Y5lBdHgd3BZNdrfPgtp98nvU1txjyJmON4MKkyPV0DZvL7iC4Z3Ww3uyuJLmnn7o8/hJVJk5g7i4
zX35gcYeQGIl2usWM+0kQpLwYtSSdNH2YqYlzIBVrZKoYoecwW4YDMZbQjK/KbdZo5Bv9tG8EX2X
7/DfPUx1/NQvPfvlnnyxYIStLmZQJnTs90FwzHNzxSPSOTpVInlqeqvawQNj1q2KWx0RXdBDBLmT
NDIPIST6y6id8Rr283k6QUf+uKg/57z7irPiMQ/u6BAjg6wjSjX8OJNFXlNj2p8zRre1zUmOFtAg
BbJlttYWfscQMSs3y8sGST1bzXCfLcy17bZw8FZ7JBNH5bTOcpf9ZAJlX/4K5XFWBHE/CvZsG2RV
l/s47eDgPpXTPlc2+7j6iNsAesvYQTCk/1ElTsMcpojPgKvU+oKWsxu6+8WM4IRhyJUszeOQSLKP
C8s/mSjeUXE1twm3KNABeb3R55BkmMX3zslQNBjVGJC0fXvXjPNm7AlzFXLa5ULSic1eW6sOt5WJ
rGOlmDEkU4eZQrlXWhXnJYzDTU8IJ82MwN0z5oOUDnIxbY6m4+px4+JNcs9pAmdP0343jaH/zBb5
PiNuoOKZiD+i6m/pkMKOwJdWjOMr/ug3sK8+pBLmOUQIbprodqT229F6HnibAMSCi7ygDgnuYuwW
Kh+jWDK9NAkXSJVJ2vPIg1vlbhY1fknCpCEvdo/pIBS51wbvSIzi69e/IvzEUYBLSGbDy2AR3BVz
La3HPPw51N2ZHXh7rXp1sLlVIR3ub9OwIAfFc+kTpMRaOKPfYtuIB9SsPu6XUn0OFgAxkTsWWwcL
UG3cr7OKETBdlDW1glxnM0EQsbyyFwUlk4iRYgTBwTbt3NlWuKsixmjAb8lnwiu9KsL8PZd08+Wj
E5E5wljwy4Ni3A4kWjiU5GHGNChpxp9Frp4FUSB8ZurVtcRdiPbWl1rtgaSbrRmr66GvrwLDtK8d
nO+pxErgohXHsrdFF0XitLcwj8ZhZS7zMj9S1iYQGKIM9L4qweKTZX51yLXpblXbAC2aUva16E83
s4MYJIydds2W/YqUSbGBuXM7VkO77YELd5Psdv37Eic9wwH23d0UfAUBuVdJ6BFKx82nD5pHrAfj
sUVSg5TjxuaGg5O3++4G+2GIkGdiLdz0Oj+JcchPrmmv0qwLj5DIUcQ2m77VZw+e0g7ET5pxqGfp
76K446d9cYhzWGdNi6Gy/N4A0KD4mjmSTv0qo4IVQY/WTfkJjOTVMmgbg8Z+i5V0thIEjZvSOPOS
qDyLPnitg6UnrYOw2+HsjXXxMPfpTRBBKyCtZtprw809ZuJc6KK/86z2MwsYFnQXAhYU0iBELllQ
v8G8mA9xDQwY4xM9rcgtt5U/kqRkpl2YX+BOEaAOvJcXlTWE3ssHYJGHgiVvW6e4sTLWpsGpvzg6
DWzQlQuqcWtlz6AFkxvyLoTMNBF+Lb7dy2osUSYQAILsNUVhSa1AQDFezdwKGQNVhDhnxidLPqzj
o+Cuv9ASSAJKiCCvs+v6sVTCgJQcYT7WwwdLMTZs9VgV2CGCLH1TPbf/0ZAaXqhrJslobKZ7P3Pv
rQ4Zvu7rfdx+1XdIace1XS7k2WI4Iuz4nCeOA6vsMei9aGMLh1Gpx5IQRm85O3CGvWprFvUZJsNn
/Eyrg7LbQ/8StTvPiu9T70Nh01kbO3VuqreZqXSbpEefBmUyZubQLPKuYnNAug+aswmxruVC677E
7gyVBdcbJiaGhq2i2NrA3p+g9dpPtHPMFifWbSOJLLqpgYlhnLQxvmb0+iycHFO/tUIU58MFFgY3
5tbK3Z6VKvyoPGvrxd67qhg5Vn7W79rwurAwWROsmuzcpltOggcNYPOiIcRtT4rlykMdKsdLYiH8
950IN3hcCsKYkESOHn4t30MB5of+Ni6ZtCPrlOwpkOHll1jZEbGPgVzTDivfdV4FxxjANBVoJtt1
PyAGmodgt0wzcgCItkmIkyhIZbRN5Zl4HaIjF6TWIG1PThulj21GvrKL5m5ND6gqQnvlCAxLCLQe
8SwbhKLgYjQem8AToB+9+OBewAbLaEizlHduWvTbvhs/ljrCLEQtjmoaBRKi0l728aEk8lP57U0v
xYvVWK/2BRQ+WwpIlS5eNW0/T8a3vveNvQShglV1i6gJZjL2FRpkpKwvXD1zOHJJhs6DyV2cWjZW
K/r4BJaVP7xGf4IYQK5cMISPK2hKGNZgXPc7WwKLjjzxLWmBNFahBY/a0VszAzHyiLSs85fpMNvE
W2PsJxk6MTDlWr1ry+TN09FXNljnOoBH51mP2Kr4KCuSR4nXiNdups80SkBMkCmwQ/olD4m/fBIU
5BywtN95c/Xl+GiW41In6MXM2RoNu52Osezil8+gUMx2JI2BnnVjEd3HyWu3BKc17ARG2ZBYeVlN
spb0wbJ6q0nnXRtlOajvPG+NRRcpexoeyt6a99hGH5Tg4PWc9XT/q5fRkHwVddX7VHgQX3AOLBZn
g7HRVmbez7SKhh3+VKyRizmZwUHbxv0BRYZ8HLr6rFNaTDJnfQV3lhEr8R1pTnAk5EEf2wL+NhFP
NG51fz8QQFjK566DWRYzbY2NIsaiwq3MVnQ1keqw6TvO9bwfYO6My2PkjfM+RbZ1FWXcBlWdeig9
JRVc0OxRCxsGu1VGUAwRwwlTqJXUpXW0UDoqhkj3DiaNJzP039oW+nRjePUhKQsJDvUoo9+KBZIk
YHh95RiEUNNCffADghCk338nQy/mJDDfMSVNB9ZHXELDqW6t8koy9fdp0tke1FRwTQxe8uCtD7J7
8tJBkBrnFg0vDUEXxWXV4+GcktdGxyWhRh3Bkwhbm67hE7SDt9G4727ovhNeclgc8AsegD/K5HE5
FuTL4OS2OvKIjMUmcIroIaoyftFTeHWZAG/oej82GYCJ1pmPKvbgCCYBWOPcQTHHUnozTHO4TRrs
MAPjmlWIL30q4MZ16KO5o/GJ4bn9EMY51R0lsB/Hd31NI8SeXezSeiRYvQO1ACW5tPzhuh7bE01r
d4u4p8IgCe+4bw7tLNeK8T4yKkKGmJHyTpBCBJOgfk1oczPviwAzHXvUNiZyJ+5f9tFl2g2MD15T
7NsftdvKQ27pfE2fmWkDmmPijswhTk8xkHlUTbHeuvV4MzcJ1H66uQwDnyHsp1cB0F+OACbMXL9S
/ckDbZBXFcYgyxEQgtpLMPBrJ92qDJQy1QPFIOScvuyqXSNRNfkTEGP9WNuofWjn24h2R8x5cXEV
JjYTviLwfnaT9wGejIXQeexJA7gnmXRdzjk70tlc0eFGTUhI3bnG1Q0nHA1eLsS11DQOvHw6Kak+
sEiV8qKo4EDuxStFuz7k8JIusWFm42n3HLUkL86Vc8iwmMEYQPaR41jAg3GXxMO87S6aoN6vHkn5
FruiD+UpZpYkotNF0ci+uXOBYEbu6c8vGEK3Kmi+QBaurAAafd3HmMAsLpZgfKhTtFchIa70Z6YF
vzkEiXSS/c7ygnSdqyC9Df3WW4OpOhbh7B59ggvBQeQEJg4f0Qigtpjdr3hEIqvJD+IKpfbYTaGH
/aEbcxwLL4NLZLkEUu0sC2Wpau660twFSfWTqk6sB+A1ZDNzMzP5U2rPRLEZ9874w3npQCGM1WSv
hsGsFFNsOH4sk7QuZr94kNH9mBYZRNY4W2lB8E4bwKyHRofI47AMEKc4qaopyR8jNovZBHWOdJpN
Bjx2PcqsZPlj72ZlCDLm3tOnFBLSVvX1j8zSEUAXrjnZtPm1mO0PjTt7BzfjqQcGv55FioeuPpRM
AeEgV1hYLnMdBdN1y559gMnKXjUbC1rkXonRyfejTQrdZyUdcfYCpzkZnYCJzATnDkK3ulegmYgk
WFflg4HdQzWDbpq7FO2u90YVCh+UtmCOUeUxN81ZcI9RxxKuelLHMmLGHfaxRb/Uh6x9hiL8cumN
Hk3MBGZULIcL+8+8KaZ9OSlcY4ZklXzGHTpCWCGXJtyHUpDKai3u2h5tBIIVfsp5JDBNzeHPiCGY
kGrGW3AEzeHtKJCvyBD9GaYzRviraMDBQym1njzw0HWlA9A9bL8n+xaTFdb+vn7XxGgoZ/qRG9QA
JDEQAkOTZZLfSTciL2DKv9iKzyiKSHEvy6uwqfh3He9sPT4N1HVXo4M9dfTalQv1hntMJdexIvlM
C4RaMA2XnTcmp9kl/hXvW8qvwjOd2uUjKcl0lw0h3X0J3tQMBfDZ8aVPsu46Y16wDfW8qVMOETO8
TctWbqMqbwOY4ULBcT7V0PZXZGqXLrqmbr7SMhbbOgdGMlYMR399qRFrEm8N0rpAoWsP6iWh07br
0Tuffn3pZHOJuLh8b9uKe+jl8fhwQmaSX70/U2V4MKPgPnBBd2QTeHO5jyLZE0rTQ7qYKYI0FC5P
+Z+0nRNk7u2NduPspSA9vhVjeaUym3CDFkRF7V/APpccNBi25PzE29nK78hFTvd1p+RGhXIvB661
gb3NKu78A8LdaUcu5WMblrxhYz8DQKWoot++49YAhCWKzsTIszehKwNcrmOhRSwrjcUseGwg07YV
p7UHhZyc+WwO5XEEfEVZ5oJYap7wwTXA8mx346cQtxLMVts2tgUpi68ldwVEswgdwN1BtI+KcA2/
97qTNVKQCueuSzbfZkbLtWFxu8ri6MclY/ykAtRidk7eT988kJ/UuAhJOtcgOAiujX/t1QNJHozz
49Jv9ohSqhXOEbMDLxgY59hzsmqP2Vm3qGs19/FxIs2gGDznqq4q4HDGhSyhjjF937Uw4sW1M/sm
aZHl14wbQLSwsjfu1qtbWOcp4PmWsnyHqgMflKopQXKirztVCRJ1fLOP71rPSk5mFggVoKAKrddY
a6aNRw+CI+tcKx1+K3O0uS0Hkz6hW2+dupDESTQfms72ZrJoeCHcQfOH/Zg110X8OGxUG0x7L8Ew
SEgtwJf5dkoZqhKaB2txuMJ+O82szl27sElZY88E2zZAKexJ0ryMDR1f4ahwLoYxF6BYblvPS21I
IYCY0dP4XCt9vQr6dFoFDDXOTRo6mwFU0Kqwe8wmmOXSMbRukHmvdWX8XVrWjxLR75acbbAWHVMP
S2FOTSScmjxAx9/ILeEn7Yvr2itf4W5v8uW+QAp7KKJhW1uxfcXZ8pJdhC8i9eMfwkQ7pzS3Xjv7
tz0sK0BE0lkj0GDWYRHbQJoEK0mloAaEzrkfmleqKXdtaF5aod7iQSDXVFoH4g45g2eyPSNf3zmT
3aKsbrJNPRdf5AW9pkUINCkpdmJRlNYooNamFy8oIb/jlF4PPi3+YQAk7WM1RJhiaGCCeoXGx7nT
dvfd4ujrrK/vskHfQrbH8Ofq8JDK+YA/oyZ7y/nS2TjTDUpf8pi+lauP+WVTYdLqrZqD+xI46/YS
oOm2t6pygEOIhSOYX3FqrGjNiE1Q4wzIwulrDMoI/j0OpobpSTh5gqdqvNXzcmnC+opzH8P+SaO+
OOAKvm4AJlzwxPHGlf05xwvah/jVQCjuGMM3K4b4C/jljHSIz6ki72ou0tcolBc7Iz14Q8Jy3dDQ
SfWLb+v2oOL5je40VnlAmzV8zBKvNEv0SEJwSyZxGuiPvq4/EjYEeJS93UKK1taUwS1FM4S9XlUE
6t2gnCTriMIALi2WY47Q3pM0jbOC2DxyO/fVLO2trzOxOi+OQ8faK4JDPUM1pMPjJ9Z4VuTTFrqe
9q0hHaUqrnschyvQCnI9lNydiS/Kj8DyXztxA0AQJkzt+FfRJMiqowF529VMZzr/4rmdEP0WCWy5
wq7y+8rtMGjU1g82bVzvqiq6G0cggr/8MLt8MfBP7+zg+Ocv/Pr/vs0281Ta51/fdemc31tuc0/b
w29MtcvQwK3SLvPuf32JmhcKxoNsZfo91gO5itp4D42dA/4vaI7rxI9PXty0e/J90NQE2l3XpqyP
6CMQ8snyU0ya9Jk0eB64Fx+AYL0CXFRbsNIoD6JzSFoDNxFNRiPC58OUAlCwbuxIAGta7BTVrXuT
86k/pT5jFyHGsxvT8p4x/Ucx7l+kL1eRj7O7Sning3fASlBdFbI3T+lU0L+y9wKZ294rI732G/3l
/eQEHJ8qXd+Ryg0zsxu7I0FWzF0GLg/LMfkmyL3+rSXMFUfvV9thRknm8JjkXr1dJurMBCYi2ICs
3YdN8IHbYLltckGgzQiITjB6rQYIGVVgxTcAE9PbsaY/OyyzOUWeE26RfO0uHqlqrM11q9JD7QI6
Q/UFvZwRKn1Gl1OqjdqbAHvPOmlgSHe2s6PT6Z+WooVDas3k9DVBvfdS7Ird0pf7yUJyVQ2P6ZzY
G0KcL3RW3A9iWcaDIG5FBIclSPSzX0dnlQbBhs37A83ubdrRnNeSVr2pnO/sx4IbzLTvicuev0ac
ePLIM+h52nNvsxoMtPjITCJCIBqhPTZgp3A1u9+ZgvVrv0RHz5sI74r4ErHb8MdN0aXE2qi1ZHos
saeH5RCcu0bj5Z+yjAHHkgLyTNdSITbH6bbrUIA8OPX8bLvxfKYcgiUlks/y4jtVqNT2wpUZDfWL
npDHdjJ/L0U27nxrWNDolO65Fxr7MsTKVViMA/lEiqgSDSgzG3zecQahKmm/NAa9nWrjz1mDnRR2
iErDWvo93puS5j0CO6aYzD253pnU4IpJ+vJk7O6ajt/FbQwbxrQwStC9jGsdOrdLfG4X516WNVxR
L6afttj2sZcMyAJneWOz5VxZ07yLpGIJY6VIEVBu7gZTVqTxBrChuq/QcCTEQO2e9M2PXxERSzQC
AqMcZ5AFRcVhXfSdodnCD7mBOoJpGTvnCUnkT7HrO3XMXVY1lOzrjljGxO5/5kkEorEs1CZlTDOz
epHjsbP81Gy0Oz4APCTxzmKkktnXwlP2MVC0M2OyftZEEcHLKjoovIl117VS7AK6fbayFH5HMAgO
Y6EJDP2ubutrRIMEBLsx7BMrmDbtyJ65fiPPUiL5Ip5Dj1Oxa+IvXuHC+IH4QBwsEA3pxZLGztxG
WeCGgM1i91p7GEqC2kuPS0CnkNQWtVhvTaAf4ANA9my7YB943kmXtWL+lETHosNGrLDwi2HUq9y2
f8zpB7RVslMG+8MW9h077cNQhuo2UdZPNppI3wgE8Jo53iEMuZvn9DNK42krZHuuwmcVAi20EOSD
FWRiZPeC/FKCfjrhXxddEEKqcl+D2bxMC1SBqPpm9eRz6mZ6sscUxzxGXxPPRH46QObt3GNr10N7
Ar5SrDHggoqtfwac8Rvait6+SY6SSiGmr3+hjH6RHqp4bdW9blz8Y5n7UeB5vgUrsikptAhyjGgZ
BDEqfNOe9Cg3QexE57HS+xFl2Q7zT2+QOCTOtUhTQFxkCKyJ8urXQ+ZfkzezQay9x2NxHbp2u0XU
36zbPI825Qh+3p3ZiVKCXTLXZ559tXgKP70znw0Wqq0erE1TlR9eT+SJC0jDMP2JR2nvG7oxKwkD
l6SsfdhB8a7d5UYx4tsIDw8fAJNdoH/GFaSRwJH7DnD0ytHBQ1tN8wbMj2HPwywVzq3LigYD7KdA
z7WqQ/VCEyg5ulX4ZQ/fAqQ6G/Z3OMpYB6O+XwN1xMjFTF/a4yFoxwdCFcA0kVudo47uFQMt+Gmx
BD0xEN4MPo65VA2niDUCDsbCbW08acG8qwIfyXwTD4ZtJZQwJadikk9Hu0vuZj+u10NN+hbjcLA9
REmsdXSdZIDEMtqdTZbbMF/oIA3y4t8Nf4oez1cmsnyvI1w7yQyEM5Y3iGC/Ew/zwB8j9T6CiqUx
qowuMYxEAayT3nmXc8Glb+4NzeBd6xNq636RENxswhzihztb3hEuVOiO69DpMP/1GPUc7+SxI8Sl
Y9/AuKt2mCbPxq3aXW7PjKxoWxa0gzY5kTMrN0gBENu71vY5TY1nnzr7vsvEdaXsR1/LcWel4TNi
I+rZcNjYrrEJuvwmMovxOApjgtoRuKeaXsjE6C0qoIaEdn6w3aRllKnJ8ZwRxWEq4iO3BLdvtjbR
RI3LIO1GYD3G0UbxQZr8kQxopvGpws+d0BlwH7zI+4FvjlJ3H9s1LqAMY301pNPVxJ4hCJE9VL5N
G8M6NEJ/olSkL+OMtEIX81JCPCeK1kQffUNMkOi5dY52DjezYvin4ONaF7VzkHCRhZ2DbWrA4MYw
639Rd15LbivZtv0i7IBP4JXemzJUlV4ySioJ3rsEvv4OUru3uhUnbsTpp3sfilEk6AkkMteac8yR
3lR7KHEbLoy+J/9sTI996n/zWw9wUql4eyCvulG8lS59AjFBGMcwz0d+5TxDLpuLd1Jv8bCXnLBm
APk5awXDofAQ4XvCMJ86gZMZJnhhAaWiCOuxMqOdLIg/AOXxAl6quXQNX1hlzSh9op1uDd6V0+I8
NOR3IVEeD1pARrjqPxnFN1GZTDeiXJylKmD45KKZU8Bw5tBo021otGLNkgQcJkIMVau5rGm6mUOB
2KmMOWPU7j7rFU2zek5LO3on+jYGo4NOQgps7/bNsKsxnhP3cRsUEU9alGbzNM6zRYUsnl9Kp4w1
MUYDeGzeNIjw/PRauJjQ2G8qWK7LcQLG32b31nrQqOsEeAP9FWcXKdJlei/I1YA9S0dbszQH3gJu
pYmqhW/5LW1++mJj1fYLmUJmcZ2zTuQA6HawU6Jz7JWZuUzICyfdZlZczOWEw91MwfonCIUtBY1V
R6STyGKJpxRXWTZ+Oio5sWMv2jHWXzpZfeQxNikULcQShZR+G6NmcGaPGZNJoWC1vuCl07GoslbO
tGUfsl+AdaJdmn2bkhxzeNI+gwLHw1fzYkQOo28haFH3CE1wkeqKuO5WVk2lzNOza+abe6s3DRrX
xs0g9B4Juzx0elrgT0tKJi2d2mBqvS8ESQrN0TGV1F6IZHdviRiaHfv+gH2GlMJs4rccOgc/S5Qj
YqABoVqJaqFB+u0VP42AeplA2E71EVem+62hcbDuHIhI2P1+FiM9ihYTZeBpH1WZDSu/hdNV+jFC
RL4xqYl1I55ZG6G5moBMNfSpp9fqMsaEoHZU6FF71F+BOw5k0cDdqSJgYraJNjtkNq7uJOCsf6Kq
ck/0reHzV8MVlkiB2w0bsA2huk7tdD218E1M1bj3ssApUKRtBw6Vw05PvhdZvMGh1S3KsmOe4GZP
2t1EK7qBzGGIrZzpmZSzYnvJMI3vQOE+QSak0u8/SWXuPRiONATJ0+oKPO0+Z7oyAGZauOvRzqne
jMNe1U54BMJI6ILptkdRcA5Q026Y1ISPiEOzVsnWJOlkhpCNKFXIuxh/JFoJ0qFwkbdRt9AtYmsj
RZyPXiRH1tHJkeqmAzIg/OJTO116/QW9tHmGW3aN6tgEe+Zd3epL0ORfRcuMBWwXhxThF6yvSagX
hVq6FLTmlv1lyO1klVNMnVcdMDQaXRRQ8A/xnUVnQ8loV2Mw2aA/+QR0RYMqemOyWj2nXbtCBdCs
MPUX214jEd06B/Y3Osro7EL9rcnRfTHBwnmJaLF0+hPatNVoUImStXnTGUW1tD46SoeHWX8DH0M0
msy+WgAhqfhGF1zvV9Kq5pDmUf2ZY3p2MalabSNxj+BMD4Ml8w7mHFLWJ5Rw20HoBz11r3aY0tsX
vraw3NgFKWcJcDq1Rqg04n1m+GoNd094iyGgYUlgjbYaEu0T4yNnbieqdgEplICXvnSIaRe9BenE
aJW7Y+RBcY91FmfHwS1orHvER6ctnaCs7XBLP0oW7lbryzc/QtJ3B9EPKYVLy3zJRx3HigTNkAKy
GWIXYGVHGwI4X75ygnbtmtk+Avo2d1IYSU0EWKWqF/xektQzZIUo/WfEvlAe1H/EWYQiosKemRh6
jcwuulC7EmKkkeWePNf/klrpIVCFttHCH7GG5b6xMnYx94kS1dVpMNZMxiqLJU1UhQsJbjMgs4Y+
AWvY45iNt1LthV+S4hzALTOpk8RNCZo0aar5KMUpr7cVbY7Z6MMWpNgExD35ppiMhPp3W7QCgsmw
yQtpLYWuO3PvXlYvtDvxTyj4AOrHaIUWubMao/M48Q0FIDZHUEwYWDZamu7ESHprnlORtRu0Jpml
J+u+9dAiBy6uiEybK4TKMqaw57ZkaGnU+hJrpGxS9ysj+Ala/b0tARLorbVoUlLd/HtHrqU+2JRR
uzSa8SOsiP2LiRCSCPEXkf5UlL4HZWZ6L0yVbAQ8z4i4RFwfnCzGkRaetLUF82HkWJAGsMcjI0C0
YeT5xrOL4RWNDHJMnBdUjRxgEPRv2hp4PqE2jSCdkAODpEg17FlM7fqOsruFGXpmSI9Nst0HeMOG
WOLLvZPL8cnauIHr60jA9AY97tLUHNIj2vA9FpT1Axske2X130MLMYOKjkGXkISZmERSZTvTgWTj
KeMYl/ckiYg6rwugt63IQAgsNFEuxpn3kZPMNgJ1lWTTdkTGhnjC7XZlIOs5rcKNa8rvZoelMs7z
T2FOyEn9CoqokS5ipwvWqeef8J7dAQ7gq9w0eyM008HcrO3BqjcLg4Jy0xF+knMyXn4OMd1GTa/f
iWc/6lg6CDiaqpVFJ2vWTOiFptTceirdW+kIXAfMxi4rkhtJw8mys/oftR7SosyKY9k03+msP2E5
x4NO7Y3kHNaGMNLiPl9qtgkdRYh53KgXTu7l1vZf/DShJlaE0RofV4ZcJDyNNFhWKHCRDjflDnxl
FCY0BuS3fAKAQanpO6zHK1rRo5FDCyRjbqvAAEcDWuteqnAexmJjWOKWpVRY0fVVMM22FkAkDUUK
BswM2hiFP51lWWxG8awjNuQODDUxYOcleYy6SUyjmYFLDBG+VG7yOY5w18SAHyUQAEXSqaOgQuxV
iyiRneRLWRLWwToP87iQd9Z4OO/S8COAouy7PXqXqdo2FqY6qobvBYhRkLvgpzC8vCRFU6+gVp6L
KfheMzQ6AH3XUQF+j9wshd5Fe9JBJUAdIZ/DldobrAgwA8y4NZ1sgTwpvxnaeARJSe2elVMT9TZz
7b3liz01LzWzy5QkL0Uln7nha6+TV2WMxXv+yNcbIodjXN/nLJq3jTm9499Vc98DniliH4NjVmyK
eHj1a2vLAcgJrmeOLsXgI6B3qaN1yTivxmpnBMyp4MJA8o0tdr1R0Ye2ENwUo3sNW8i/sc96Cd+Q
hrV0xKobgXEI2cGJJX1QsbAuNRXyEt8RzxSIm3lt5tdOSbFiONiMVBM2WRW9RP1FuKO50fIp2glF
otA4dE/9wDzAGrSNwWBGA4fmatT4ON6SZ42FwuOvDKwzMZXxwoqBSiWnkDXBwqa+sLHNcEcqpI8f
s1k0RnVLNEtumvvcMjCXeOf82zQkFy2+JZPpAteDsDMgX5HNlbVhjq8pfSstTW5Ywh2hAm6KKlk7
FavV1Myfm8B4wZ7P3CUixUaFzZY+/otp5KxYhvgnk/63qeyea49huGmrV8iUKK3G18ThqM9Bjft3
qhVNgU3ktfC/dNzNvURr0MEwX9yPTqZQL0JmBzcGa0CT5ynWl6YM/N3QMWsE4o7IZmQClRvsWhEa
QCM0XwoBgISmyc/JphBfVTZnjggK8RhO5SoBZw6RIdoLQNcUwOk3Y5L9VKl7qnvh7m1zG7smTac4
YFWIrGtCed82ASLUIYKAgHlzwXyHNt2mthsiFGNKuTatmqHUfpD1MO8xc4Ib1eYUK6u5iuCEDLCt
D7Eb3Wq62XOReThijOKpzTy+qBTypzbij/HgS6q2fw2K7GLH9QbiqX6YiuYbGDx+syC7lHYXbo32
XSRRfTcs3MJK6dA93WqVOO1Gphq9ezmeYz8H6pCfVOlX64xe9BCA+w6sEKC5PVin/j43vlea8d1i
orMpKrXrrI/f0XZnHc2JcTBfbRAJcxVAaKTntXHofRAel//oqBV5CcWeUGrN0kn4Nun5EY7QrgCN
XNCtUdEbPzsTcHefFpecKQV47nEbG/1Kzn0R9s+1RfULmuVeOMON5BwFSd60Z50+dfPG9odjq0G0
aPDj3asXCHEZmzJO9kTMgoXxK+QriVWYQLi7tzq4E+X7+CcZ0NpyqikNTNl3I8R97bJGtUpypwe5
cNvuNXaHJ21yzCWtEWDTgnHDdw51HfhoD+wt1pvvlY8WWOW0kpNkWCHvA4cyCIq/ZBdq4UqkckU3
EtxTUuCE98ZVkfgL10TEWJLSecyL19wM952VkbfLVH7llTJf4FufQ1JkXjqVXzBsBNTnXxCmNWsZ
x9fBIv4sQyMj8cJgcSTil5ZT0lKUmAyoMnhhwWaWWyZZ4VZFyY7P2G4ULzDEh7rUk6WjMdexdJKM
pd9OG7yPm0x3qHDp7kdRJDjqwyDcEBwfziNM3EIFJH56fs5OCAYkD6aTSMB79xSIAbyJgyuoW5i6
wAXsTXOfwlqCqKXlHDabGGNB6f+oRISYw6suvuHLo//c2Kn1xBp5p6GaqUqf8nnUSlwKlLHYNReu
ZcuNPxktw5N/D4uM6rVjpgdmNaDco+5i2ZRcJf6sZd7rNOuNUFFquFpN1q1TMqTmOfm8cxlqFQJQ
6Cw9YKl+alcTOK9iQNMjqRMpvX32IYCPNkJj+hD8eUubFPm5cMAvZRiEtwKDb22oo1FpLO7cr9ii
UPAL8arCeJzHU8pilP09dtSn8rRiA4IR30FF5XDQGs6FE/SSXiOUJd2gvrrn1PViYWeUj5voi+dx
vKUec3oXiWba7/0UaFLfkncxJJ/9QCzLAO3L7KtdCEsW3a8/0iG+mAa+0cCikeMBP1gOlPdnj4uE
MC3WNbypKJ1e44Bc7ALmLLtodkNAQX1TmaQy0J+eDX4ZUzhhhUhvZSehks5s5qOLzCBc0kLriFeJ
WDicWwe/VuRp+hooco/SooFDK0RSWWvMa2U77mNq5ovknn5KBh47FfoMsLCnoI1WbjkczLgzluAu
PyKvIGwsoS0Z9+89glhm0LTd7Ug/tYDgXfAtfHXyOupmwDg0rNquiPauv7caX+6KqXnzG2S/97Fb
C4ZNQTYPyHFqOOFonNhfn7OUgw00wlyPVmbB+on0GkRwGCpWKu+2SPg5IfeKcJIGSSXW5qIHGGPK
IV5ErVbifDLyJbF/FTqvWdwJuQHDTT0id4xtOA43ib6YpSrfNpN2xEqay7fdvGdNe4czU/jFYDzv
8dBoje7NaaiP895Is1UmUffKykGAZTf7Eat/6uPu6FhgQEcmRyNxrjpcgJkXd2ecmOkSgWg1h+QM
M9OUx9pJ1va09axBkMsNxikhz2XuubnaKUF/sU7VnnbvAeNWv4SLQPIXECo7GG+mKEFf6wN07rZG
HRsglaI4vWY1z6ofOToqlqqeN2l9DmPSS3L5NGhodbtY+7TIicM94M6zMj0xW6StdOdh6F56nKLC
WnhOTS6O0141IfcStZuX0o4Y/GylBf4JMUkyrz6QtCZbPAX4UeoGSiQ7SJZlI/l8OV+CKeY2xh+W
4TYKtZpFayfIeikPo7xXcMd+27bGt1om3YGDh7EvuTYhZY+GIN/ZVBz7wHobusbfos+5hFmNZT1c
lYOFGzCIvtJuWQ0DMc9uldPBcrS5TwGRcCWOtqRM8T8hsEu78YMyKUHchGeTe8MCNLgkqYh2gYJA
nkJAUzAWnrLpKaepG8CwnYk+IzWpK9YBWkDL7M80zNcm9KW17oJhrzNvmxTuB/Md0lMbFqpdJaAc
ucUsTameBCU2ghGU5OVxISPzaaxbbd4iTJy5S9A1wFhbPDwIT3PkZLipsmzjecRKoN5Gew5F0A1I
bAuLVVXk3ZF1JaddH62mpSOgIst9ZhcNcUQWho+kFBtJhA6rNqa/MZWBUsBPNF32eq/4LzhG/7Up
G/f593/Bkf5HGtL/gxwjw/y/cox2Rf0HwujxgL892/5ftm4zG8GF7/jiASr65dm2bOBGhqAsCtfI
/rXlb4SRBanIdCgLWZ5N/joWi38s26b/l4H/RmDxtlzXNHT/f+PYhiDCR/k3x7YAX2HrhoGX3DHx
jlOa+U/HdkJoem5Z9CrrpHSRSGdqTz/JXzS0Rr5xngNQJj8K2WdLfLrRPnWc4VroMY31+x3ssH5r
xzF+oRiRb41UqlVKGvYbwt1Fm5jlN9siQhw4/3T00VGdijsl4fFIp8k2utGNX9J+yNY2ozWTgbx8
LRLj+uupnYF6uSY6Zr44kZuB1jUgGVyVdnuazKg5jyHqapQz2Ufj0mnjfCSuuJ7zA96nGHzOgPtE
7/dkaBivuOT6Lc47sXw8QLlPXmCId1Yd8RouZLBJ7Dx5q/ro1+PgwFLDdUq1M6DhvDBKIxLl+dzO
IfFtmLqjnlIaJGIac4ymXDg6iWkemXT6awp83+kBWsfxseHXvzSSmMJOJpY1zVj4EPf+9ZDH4+4X
uqDJjlZuO97v/Ov57rc/nqBpg2EfpyRK3G/69fjf98O6Ha+63iNW5Z+ne/z3eOzjv9ZzcKTqDCcO
E4K1JcBX1hhEPcatV8VeQCUE7GpjcQ30zAkLxcdjm4HA7jjFxc/HNigd2dGTWgJfhgfqiZyApiEy
eFxtnD48DNGgfl11Jqffs5LmV7L6aQ7HyLgXsb11SpFpAUG1uAFVooWl0naVU12+9S54i5I27Oax
NRxgnYLODnfu/c4h4BA0aHp+eGyVWN6lrfTT46GeMe6pSJXXxzYtxO7VMQZnyB7ndBaHk3ok3kpH
nUhJBYON5Zg03VpfhawQT2EGgkcGpnVSMUWZLDCck0LFxFbKjVJTPbCgwj+BbO1Wkgblicl+A8F1
DM8YQuoVd4nPMtYxVaZ5es7ubGpF1eqshqZYEd5anosM/6uERXCWvZ2ulJ23Z1VT/84GvzsrQk7Z
SiROSIjDKvNYtoU9IX0U/fSzuss+M5jY58LTJO2L0OHVXB/QpO2es0H3lsAZ/TNdEbHUWiHPhQkS
XMYEI0pAOUtFFeKi4NMsSQVMLsoILLba2SWkdbeUwF4vjAQ6z8IcXlEUXWZ4ly+q6sb7q/WXMDXV
kubbcMkwKXC/fLqoECxx5lXGpciSjufrLF4NGzvKJueS3Ym4yi7FRbF8WzJZ9i8Fb4tX87SLpI2+
VEBMrxCPyRR02/gKNynj1VSKSmtIeb62wFAWjovRdCz8OXV7pt7fbxsv/fq4ZiKNOz/+60UVbodo
+vzj9onDbpMYnD3/2DBoWb6x+gZc6z9P8rhLa1V4mggC+XND2Ie0ySxn/LXB/udhhX7HV2Jj/vMR
CGPMFSm72l2ob+Amvn8CGNU1EkSEDo+rvy/A4WBH6zXsTPf7/b6wAqIoBULlf9vweNNoZ8DWl7CF
ft/5scFP9RDFdJxBo/nXUz026LRXF9PEBPOPDUaS9KCgaXA9Nvz+TiRk74XjFBRO70/1e0PlYsE1
+rD+c0PmeQZky9T4cwO4z25um7B5Hs/y+wu0pEvfsTUr5vTmv39yMKhMbpHP/rkBM7BD/QJ99R+P
SMJimoH4Chd1R8KckUU7yzDEK4PKwtHE+CUzJrnptDBcDXljfHWrgp4m5v1mirRTmXEWjGwP2HuN
eFPAPsNORCCnbjbvta+tskm4392KiW4GjIsDHAkbLdpFBj9qo8PeXAcC/Xxm+9+BbdvfoQGcfdvw
t4aFhLCpRbquK73f9HFYvYoAvxQxzd9qT5l8zLC+0Jkh+5e+bBbkJi5M/5BpQX59XNReV5w68nUf
11yq1kt8b8nCFFV6TmIEXn1FTnqcB+mZsgBKZWMqvF0nSIu63/a4eNy5bUK41A6C7SSaqmuTXuxK
ry91AccZhP8dD+b558e2x4VgVadndXRm2Z/8uhj9aTil9UYYRrWcqiI4tlM5HgwtOmqVgn5ueslV
j8EOVBN7+j83ddCurjS+aWZ1l8fNIT3Ia2Wka1JUnV8PftzJUuFrXTbt/nGvx00Z5T30XnWxfTz9
47aBijsOSLte/76tcuS99h9ay9+v0JoDAni0B4vfz2dieVoHRpz+eoO/nq/K2q1mSMaF+0d43Abc
bNxzCn0mAGIM5obWa0cXh16dyy8kDloLAJHIQstgfEVH6mIeADkgUxoB2fRK5wUEC4q/hYSG3Tfp
nbEGZ7XxvWWIl/TmtFq9bGlwrdNeS24DhdRFgwJw0Rfu12YMcnrjYzavjNFCys5Vzp8sy+rIOyg1
ZbfGq7/QbAY6HDPxwfVV3HQ5bdA/BE+Pa5l61uMyfGUB9HUyM3kIQh392mCSnds3G1x60zlCbZ+6
4Yg+vLH3LOqpHyAGuYUlnbQ01KZFGkxfIC0M5yynF2QBF1gryug3I8Po4csQM4KK9RuWHxoMQxUd
QoGyILONmzYUa03zrScMEdlr2n84dWreKsOJL4FynydZZ3sb0TEtSVToZYehIvEb69YjAl5HLelz
taG9ysHRz2UQ07DvG/b1mFYvQnWXniwRxoZXJrsgC4abe/dlGn3THB9XTRKyKlaq16ZUHwNz2xNV
stjjh+ldw34qHWf1+Nyk/I6nqS0+R5bLOBh5D9no7ZicFLg5+ZyDURrrfKIaQ3d9upEbGdFdrH3E
snXBkh+MxuPCVH2514Wv34wkewsqixEgqI2b1UbIvs36pVWOS4+8H1Y18gWK6ebNqqU6RZ368fjc
nqIc5Mf9OH9srPLm7JInTR+xCFdGr9u3Ki3jhd2E3fZx1QMHQonBMo+iDIOrUNm5qpCTJiWLfdSj
Lw6v7VuxuNWTzXRmNL5LBAG3YciI/C3LlZvg67Hb2rvxy4HPv4s520yKW9hyDPUVJdCw0w6RXbnP
fT0d48y52ngrngiWOILIExyVZXjMh0jfg4MjgkMi9c4ja6tn5zafCOHyg2xn6cNz4KuZeU+tDwTo
E+cak2579PADu41YuXVuo1U1iehNrF3JmSeyu3o9udFGuxsZVeRuGb+dPUpUd//473GBkNDZenGz
DHSNbPGuduYkna30zt6pJFbrmr6w1MBpINwwcStVkojhINh7Xg0TuCYAwH7uc7KkJAlcO5Ena5cQ
kyVIbu8ytJIUsLgd55YnOiS4M4H94avfoPOyiXJFVF4Absl7WhGEeZb+W1fl0UsOCGlbh8lzieVn
XoXIbygYX+wS+TGzQ3wgI4LLaXrB40KxBClX7eb5to9jY16bIWlIup8uLGo6IBnGa51g1OkrrEbm
5CHJNr8GA0X7SujjMsvN9yEorXUByWItpvYU+gjcCjd7ZyDcVuVTpBMzRuO6a/19TkRTkHpIedwC
EsFU41oj6soLTqNWTKu48X6WKGTauEXaX1drmgTl3KYMDRykWNGrCW1SFgB4w/aovk2Nu8qT9uiL
/JkuwEcLDXJVS+/nYFmk2pCtiE2f+Uu6DGz/KwFgn8A8W2FfPYearKyw4+KtUYm6C1IRPlaO91FX
yc4cqTIFlVoXVqXvEQnt8XUuUrOEMm/l9qy4s13AW3fk4Tr1U3iHXZZNPcPYdbMysrsg1i4RCR1y
h5qjPRDNNbhEMKnKJ0GJ4m1fuwtOc80srTGTeOOesPB+VXUYJxVJb2vkLXBmo5FzLLthoSf+1jct
lJKjNndign0wMDU0kwWgK36ZTIHqQ9a0iH0zPqb99EmDMya7qqxI+ygEZ8mwaGdJb15KxK4RAYN4
6FCNpminSxAEZQIkRbJ4zmq/Xjgk9bRx9Ok8EieG6rWaCJH2794cYfIFxZL3XSWLIUf1YVfANTRs
2i84cTyCUckx9sABTQXhV9qy0txV0sSbAVsHqs4tlDgP2ob5xEi7IYqJ2PTORSbn1EtDIAwfuunD
7+ut3zHDKJoGtIodnU6yYndKHYN5pe7OkZKt06hjFNe/eOR2zk1bPA1++0w8w8M8i9PtCxV07E92
AU4V15IEsIA3wdzr6JGm1tklqcTZYxbLgOxKjsWAuBRHIdKZmhXhDtXCZAd1I9RntP+idXkq8IzM
CkiDs4mhlr04n5Z9ELpLlW7oGQcz20/07XPgBd1xfBGVXa5xD9AaFzSHCZHB8IAfSLPaL6i/vxpE
RNFqSM92j3vR4T3OCcBz1xgJNbJ/xoYwXktbMpKTUcESL8tI0JLB+EQE22L0PH3tEuc4c8ofkGxI
tG9InKT5l+6L0A1oVuU7KzSjtTbaV1PWayCf1XbqUeSO02TcqgEbWlQHB9dl7hMZTBdUZXytTCzo
raA0bg1lQ2ACBznoNioxhWGdHI2hNkZttGpShwmnrg4BNcATWdXIb4fTNE4FAABahvgaVyw0fAar
eO0mMvnqGFpM0KHOZIk5JHjWPMW9y+JsLJgRuP4rKxt2RUbWK50X5enx1WEV2BjWDkZ8tM+ad61V
RHgQgLVtapj09PN3A5V2Urx7hiPL3BfiKZdVeRx999nEs3ZQbvXTMs30ZAcFUQN6Xm270XlxRqoC
JAE6M9iy31PpEzARIupIIFtuLIGexan2aW83B/JeKogXc0+jLysa0mw3rZOHP+NwU5YB0tzGs15R
0aEyS9N8p9sbBmXrGNaHwdDsZV1E/PJeDgMnt46dPZI+VlnXSjjvU7oL9TPqDfQ0EMtIqiXWz9Ht
I8+lI0s7EIQ8N6qWAoXJV6X1/Ca2ZAcM6c1yNm3U0QrGMwEpWlZoN4nKkpgW7WjEEJ60Hn9WNE3t
TdY1SCdSzheu7ZNKZrpbv39q06kg/5OOEio8DmSxwNyNPB6v464f2kPb9/lRy6Y9aM98l0QiXgIi
f0Wve3F04p5gm6KlD8W+j2k9lXruHh3wY0jtlL6hnrJBDk9QUQlqEWltdAicn1GiD29d0tZri34X
jqdZUxKFmzkEwN0JQuh4yb1zc3h9geLAsPEB9Vn/MQ3D9BSb69NYtu7KsQjrQIC5Aq4wLB1rtCD5
wOtBqkfnIgm+Vpoot7licpOShJBEXsgvXpwrlZZ37hcyqrx6ydHjbGVD5OI0GtvCiIj3EWV3lIH1
NbRq/exVk7/zG4XoLtDPgvKXO5NK+0YjKnwSJO8uQtU2RxB23h6kgrEM/Mm8Gbb5OogkP7oj6Axl
ms6a4/VH1XEo3+PwKopkR3nPoNclkvrUDDTiJSQK7NLO1rSIxZKxbVyP2MMvkx1eRK8a1B/UAgJF
Ob5RZrjq+NZi0DtuGZCxWdva2esiLnR/0d3n3fyypI90UCdIlgyWJXh0ipN4S6oU1kQUD09Bfnf/
tOHFz3+USY2kL8ki1Jt9ump1pvyG+pBW6R6KuxansyUcK9/ApxYjWs7FoqoR7Wguw3KkSxI9IIk4
RnrRvQn1MDzwmfQgCKHJ+Bj8rVlCGWqgtct7mY7azweFh0LiRzHcUi50qCaGZ/DxQoQveoL7ynmF
jPnSXdJc0NKWyCFHm55O7bgIoQm1R18VFE1BHZfnssTnHVtc8qXMJjl92Jm/6hv31TLaW4+jYOtg
SkDfOe7HsC2PuEwZHO7/MYP5+z9p9docaXi6+LWBwoxCmcF9HheJkxZ7v5YYXv/Z8G//Qs0g47Uy
ge49HuIF1a/HPa4+Xk+ZSlvbvfv2+zX/p/cRF/4BSk1DAfY/3t/v+6IDQz6NoWc+3l+mxJ/3r3f6
z8uS+Bg7gTz88W5YrbnLBxz27+SGy6+ogT8SJP64+t/nRfz/2IgBKfn4hnjvfwdW/GegxPCBp/0j
//xPfi6P+bsXY/6FFo4nsS1Bz0MY9Dr+7sXofwmKMLqPp8v2TNs0f/NzTecv7uk6uklz2vkVQtH8
CpTQTPGXRQsHfK4hHMei1PG/6cY4BFD8ezPGMzyTP+ExKaYvA/Xoj2YMhYIp1RJdI3jHK9HjTKiB
BrItViKPv4DMb3cqqE1U1Kq8aqq7MlQNM4b4nkppdHKFg1vSEgz7qY7emjr+vo69c1rb4druTNDb
GuMgxG9AXfW3LJ3kXsO/3yLk3Y3Rc41qZGeSTranRhnA0tM7/MTBMLiQ8Qbgq0RhSuSd2wbMFtkO
uGJy/2uhncimRN0xZfZBOrGzkCwQYc8oYEG5swnTJ1CfYq+NIt9jlZkp1Rdbp++ujiuOsplGVmnM
OSOipBoSk334EgxUUvgfKLuX6bxSqjkSunqbPF5RTepkW0TKWThvSgVUjcLDIkGwPO+GPtkRhc3c
0sI5x7TS0DHC2YO5q5T9oRIUVaZtJcsadefucdH0HSjagJNr2jc/QJ3fnTEWrDnMbPoI2al12nFh
EJEplSvXuLpwAww984Q8IFAGo54Kfdyvet3tmCNks8bBM+HFCLWNcOi3FmJ8FGU65IKxxEGVtQ2l
R1wPI3lehxK19yx2lf5C6FcfW8a1V95Sb2xE52RSV/rdTPI9NcgssiK5ptBWbmrZEDMKxmbOnMlc
+GGlzYVBzDBnB5hnTSCWndbgsI5lsm0a4+wUAvctor+S1jny716l3qn064NXOj5hpng0YmzQWD/R
BZpJtc0Hqh+lUa0NJxd3FkGyTIntOOb3CzUkkHXRvyEwXBDZdi9DtT/SiTG4FC9IhCD4kfsD8EfX
Z0SzRWtP246xVuFOk6z5WB81ol9pfKVHq9VpfeAWr/KyRZSdgLFtKZXpUDXQNPMVWpZ+xSRMFVfr
vrltEa7r9FnEyQK2iLFschMbYUKbHg7me4T1okfFj5nyLj5MA0BlwJVc1IYeP989Cs1Dy8opUxGf
jLtnmJBmCjPdtFH6I/Tr6s3oJxK4Su819jN35+D5uTkygkAyuO+BQhd3f9ZaCHMFTrtctnn25PsE
HbY+BgHH+W7QG6Pu4R1go8QnAiUhacZmtwUyWRPYm6879hz8GU9UadndXVQRuEyTRd1aJ9xIch6E
PhLCYQ32sn/p84ZmKqCYIb4kSGdR1an+vTRrqoTtdAqFcbdxPFM9AjSlt5+Grl57rT6ShACx2uKr
TaIdpkHM/dVoo5R3vqhp8OBXTSOwMf0akCCAMB9jetg2e1/HmMsbJEWiyfZFTtG7GONlVLT12Y0j
sWU9v3NwPs1pBvG+dXStFcb5nKUKVdaIjyFs6wMTG67aPvrM7f/D3nks1460V/aJoEAiYafHW5KH
nneCIHnJhEfCm6fXQknR/UsRUkTPe1C+ird4CGR+Zu+1EXOjOD2qqfEOWprvJhtO4vraQw4jHCQW
O7iOJVFdsBtG4Ii2s9FGvRado7Y2gXdg+kr4G/I2N6G+xsVLbaML8XuNC0KSGhkk7s/UlyheXex9
8F+psoIBl7Y70p2Zr7NdfovcrLeew/RSOwwh87j8pSinHgsn75Ueb5ToMSdUdrkHszpwX1DgA0ye
/wjbBufmD4iW4TeoxmNUmYxn23Q2IPyktL23ckEu01tD/Rqsp7qlfIe98z6UJV2UtmC5OMWj9Hxe
Msd+y0mYr0qhABrn5t4TCbZ0w1eHKEKpXXc5wqvqFw42AB+JkRoU0cZtfFSeHkKSYmafDjd705vd
Gykf2zhk7CJ5WxBfz+3R9IvnQZtbT9v9JQuK4QS++ywIbl/bOGq3BfaTnWs2Mzllq2TgYnAkirYE
Al/WB4cA3TRqUzFh7atsoDEyg7nDZDsKT0nzkJdTcNaYxY6dVAcT8OJGJdJjA0K30NRXPB3JqfW7
p94f0iNO86vAx6C4hDdTC2sX9gHYaVGvdRnyzUxy3MmJCjXz2LLP0bZ3a+MQ9Mw2TVm8G4PHBkSE
aJdBx5MvbH1gHfO3vtM88Rr8Yhi5BNbEHSVUBUAOB3W18KCJvI4yAlt1hABQCDqYmYyuQ5PscjSB
KaSzMCb2IUASr/2crHFzgxOjgiVysjGzHpRJGKB0Ki7eOUY/Ng1bX8cOeeoBPzlb7EqktlE49fdm
2debxEv0jYFStMO8gtRuyM9sK0E4JSx0iXyBM59GTLPs8kZy+Htj0oOgYTaZwiD3h12yovf2d1UD
qSDl8H9CO+mtCjZsjdfB4mXda8f4rNMOwCExTH1hBIfFQYs9cFdiG1lTzFRbxQW1BWkSFXRfvvEd
idnZeVMx3P75Hbo3vKs1S38kaA1YS0svLqxRAHvIx4tMDHWQmY/HgGlnaCkmg7XHDBKv4mgPLyYK
O/xGV14u62Lp8sAJ0t8cIjygKvbZ0QjDPQhZxaOGPiBDuFmOQPtL8ZmmoAgyfd/74d6CFrfMTr9s
k+tWB/I9dRBxOaFXbUjnnVaT0UEDy2B2JX4xrYAdxzNzMAqJHWPjettYS2dLsDi5S+kRf+9KBra7
kJ3VJlgwboW95H9WjCNmp3hoYqtauU0drjo/ck5LZM36/5fe/3uWm0WUA2l3/0Pp/fyZxFh42s//
GuW2/Ef/UXt7zj+1t7BdYnMAAMr/k13hUkOjMJCEcXnS/I/6+j91ULb4N5NaHIGSbfmWZbn/N7pC
uv/merawKdlNam8WwP9Plbf3XwpvdFZeQDVuCdcMeJesAMHVv0a51bzLCF78YC9JxDxEDTcEG0DJ
TfZS4Xy8lD2ICav4i9uDOJb+0BInwI5UMSaLEns9gVjjXKfWXCwxleVcMPK8lePQ7vIa8YIKixO2
MC3hB1RgWkdtjNdYB0DSCipiWN8pIAb5VRdczVGDidzl1oGSF0occf8IOifXOxmsH9ayqMZ16Q7w
/8SSXOk84nSAK+ap+DYE6nNs2X1MdtShY6Q2mmBAsTlBP97KAxaD+AVly1e7FMjFUKmtJcExYzLz
KaYlUmszff+XB+E/m9R/jZGxkbn9t083EDIwA2KKbc8zLc//b22NSDNK/sgSeyfn1O9z8dZNRr8G
1PRulfZfu2fFgUT9wwiVcwQTtTFzL7pKfAZMBdq72pjXtWjyI3cGTjKWImDjrFOAX5i9wZ+qmq+d
doma0qY6OshLqpkipMCHBJ+xXzxV+jEFU7ieZf6T6wgbjcVCNigo7z0AJ9lzOWQV9mp5h2m+21RM
N452FqKbla8WCEjy9dQTVwt62NGEbk1Oa5EH3JPdiMLM/AmaapkPG3eNmD8HsC4HbPEpzLaQMA6i
hBkTLEyREvu+OXAq5vlJpWg0577aGzNrLRYqV7uyE+jVpLmxSmIUjMFkXxXpqzc3dFi9ctduFOyF
AVl/9ie5F1PHsxJG+T7KU/Bu5vQ8m27xqi3UJsx8R8QJJlHfOkQoh49N8rEj8E3uUeZGDv5NKn9A
3CxZCHUoTwNtk524ME7g5eV4KQCLKiK6N4Q4wdwO8BK6jPn5xHoYGV62YS+96QmSPrQj+97SVs9p
0c3H2J7dg4F3bMXQb6QsDp5jhUhF1T68rxntuxRMSGCvJAM6WT/L9MLAuQGqyPB48nhaDXFP/YBN
HZBOFoJtsnP6DSfzrpb/HkYTOaFIF7Yia96kb36E6CVfU7ayPdHpe7OGnQ4cvj7F81L9NPb86pj1
lxt5SDx62EdF0OyordXVxWDUAfrZzEV58QNeXWS0ZZZjS6gZiBXSOhlWu8XfK68lU9tyRoee40aE
bJa13FxxfwxG0VFiQILMs+TJC0/kkAPAU+U1nmEYe3P9OBdNcWwWDa8w/Lt26l+kbPtdDrXn6GJS
JIaUxIg2DvCIVclLOYmDUeF4Sv2uvhud/LWzsOI0MWR20EX7uHJOgZ2/ZnWLaRuFHSJtJo+xqZP9
LOw/xeJt8U0OCeQnr3zHzl3k4OkCNyc9yntIF/PRYp64dnD2JsFIe9YemmnpKCNS0dKAQaWtwTdX
c7ON3At/oI4zIZlWxN04YtKYypq7lt3yioD2x7q0b8TIrduCCs+YyvjQG36xZsILHreDm2LzODFL
aPeTlLQn8rGrCGsDhV/ZWNEhz8q1Yft8oLCj9obZPNpT+hHWY3foYmop+Hd4g8Px5EUgMdAvvcX2
GEF4jeSZPTLVuoJEM3kzfhng20NB2KGCBAmupDtVFYpqJaAeRBnV0tQQMdSaLHVIUQLs7l3SkQU3
yfLYvAcWv03EVk4v+B6UNbu61XfsyQDTuWzqSPR68vHGbcdGQcmsxZsRxzRrGt6NO2JpLZ071wHi
3XoGrrpuR/byTDtf/hmd+D6pY+xY0toXubq0kHfXPuUltWv5rCNdYVn10PunM/Wa8+E4/kDaYEwD
R7b9mDMRmkwB6hhaesTKUmN8I7Me5/GC9RDYU9hpwz0dk5kq2M7gcYGf5VjDaF6zWrN9koXcChu/
Mv6YCSgwH8l6YFtYFZ2pop8dmew6TQKmCghIUHvgVoP5MTfiYZuU8scNF+B3aL0iKXgZDKw+HDHR
xm9Rgio/0Rc4j7IPz5ZR7ZOczUM1+88IXKLtEGxq1i8QH3DUFk6Gx6bJrkHW0Jks0TOMcUTV5Ixb
IA2lWMXi9kc487Hpl+kGz+IYHLJEec+ZlR7BxN9Z1cRKM7KZwVdH2Iv9po+jH9vEvZNFeXur/Qi9
kef2O6CnxBWRmQcmB/WrB9PMy4hXTWXU7s2O9tyz+KwaJX8hZBobt06OraU6FoQcvkRxnaohuxox
wfO6RrZKsBFXEssdn8E4c4HoYPTN+9ia8V1SMQ4TokBVYw138XKq4b3Bi93tZ6XpHwCfB1iCrike
s8jC84cf8HOIo8fIin4R69GtFqTbSP+xHmGqmL2D3TY+5gXQSGE70SbQn1lkNpx9mnk3mAhlwsIp
PeqLCPtPL2R2mplRVZ4crmVJeOdksXgY7W5acXAwnwPSERa4YmTY7SyK4osVcUIn/nHsREiItv2e
o3zZQkNhYgFaOSOf2wEfVnEVcoa/RJDs4EQa9qUgWBh/sO52ZM2DOW7Kdgu+PTSd7FAopL5aFHpt
jm6wd2z73po7gFe+7N8Iyib9oD3oiLCM0a7bm69Ve8MFvtyZKlxFZMC42OLqNtgaVvqnM617lVvu
OjO8h8J2x7skKfd2FXinwXZ4hP3ZgIIyNqcsc49EvNpYrVmaGD1w8zqPLqZ24fIgTmV0OP3RdvCy
/GaUpNpkRNqsytF61pP11+L22pLr8D0M/lvXta8lwOhtHmzGhos7VhbmJSee1zDfWOnYE5mpRfsx
VzALSRFYJZDPdtTH+HO7i4cvb9UMEsRqyifdDUTUQhgNG1YpM0JWcNazu2Jm6GHwQUTWpoxPk9Sk
6qsuI7xcknkQHBnf0N4XX5tzEFGDc3iAyswZ+LesjecsZAia9j6uadKZVp2DLX52eLhgDua71qOV
bAia4k1lW9a1zxg1V0GCRp9p71tWgW8p+u7KXkiu0taHg6eYRaaJEFs9Vieq8vjmiuln7IaDA85v
xfb0tVwCnHDInIZkgRjHCgy040I2QbKyjY35QSZYmTHqLVc2dPgUUN+qZ0PGESE+4Ght8t6koXYz
lLBO9OaAnF0mug9N5A6nGjQJsRTjRhcxYRSg/3BqE6ihrPdQ6We7HPvTTBoJ7j24/p7YWDLHr6Q5
zPKmRjKTQn4bccbHfXDLR/srDUiFcOv0GPdWuvXsaN1YY/ZQgqPZFMb0gPGif5rb8SSt+sW36ytQ
b9a8AHyLsKgObYW6rG7B0IenJq1i/i5rQOHh2oqLT47b+mSXhsRgmjeriRtiHU7oKnT5Ps7NEh+T
A1uoHAI5nUxch0Q8QIx8Mwem0tpa11RglTkPpwR7auczTdTgHKqeiKqQSpI6Oubc5IcWESF/GZnb
J6a685pn6Y7VPrL7N0m4wd6KU2IxUgqlCcU7qM95Bdttz7FWYlLi+Kc+AWvAcm4IrbfIHTVZAQxT
2EQmqxQGHUPR8Z/LjzFyoH5LD0puw0tFqEO7mxgAm0I1d/DQ6qhLX6fSumom/5vKZ1zZT310VdKl
sFHNkbFTvXERZISuUWAGVAYD4OXwgQO7wksXkF9j7isQlghQ0r/NMgaKnJGji1Ss7Zj/qQEtOc6o
sbAxwqd1X1LbEj5VNa5mLSdwkA1kG2SSymVtYYfVu0+ltJlsftBNhTdxrAH2+ql8LqJPZx6415BE
FKERn8SurspTXRGqFon+Pg7sM+SL9OTwYytNAfw0oyJuzAP7oZMxwhlMdffIbSWZd00fcU4MCdE0
62qRFIPdSTVeXVPf20P913JlRND2T8GUCUStuqsEH2mv2eM4Xps/LONh6fu4KmPAP0MH4cgIo+es
ZBSVdPZfozaaK9N4SXBulsIJwivrtdTiPjEqkl0Ch2hiUCm46c030jOHF0YPSE8XPxentK2cjUU1
tHGfa+mBbPDjbpeq/oTB3TvSMBBTFOvTQogP8yIF4gH2RQtCB/PhJ+XHf++L7jdOXit/ZCxYoO0y
3j1G7zvFQgSIPPti7NpM4tpwF6eWuHOtst0zq/47D+rXg09FeeZRj4zN45wwD7c6buCJqh6FSPZK
xgpINcrSS4ISYUuMKtY1TbtmCzhRYiw3aE0BRktFmTyehtJlTe0Qi1yY5Z3VqaeIjusuDfIB7tYw
bHVFW+tzNW3iotPnxMLHOtAKTl7Qn0RmnRwg2KJO+zWWJ7VdLLwjVsqpnpEJMVoFCqPurZBgAM/W
Gthscc51f4ms8JL08xN6UAx92XzpinLTD4xh60QkK6zHHfsTZVzwGai7YmDZA9xwIFNkeujjbj5V
3rw3PBmdqFrmNRZN9L7KCbb5MhUs0+JjAExYJko/ysF/KTuwW5nZcuxN3sabKa+7Ag6aymvu0hlc
QaH759xrS25OkOGAhQIIQECMx9mQp96WHBbmIinsHsM4uGfpc6szsAkmtEtivrxVn3S8vN4ag/R5
ToOtmxKEGRfAwz1iGUXdwoKHPRUGC/Bp2KFDCR6A/93XmRoP1sTr65icP10mJrDGw3UIIM16wmGu
F3eMBwcClIoqv6nefalhvN712bPNvHPdSAYlETK6NCRGzGgwmcNP0at2xI5YB87JLD7D0vO22tQe
LpN6j9PNPkiF5JacAXfPG1Bt5s5+jEFU3WnpjBszhaQrFxFfDZnRN8/att7NQJs7v1YANGuKyyys
Xkfh7cN4+MVhDWw0JgyDie469AXEyMCll2uOOsBdw5gbJHhZJituILQ2686FyTKzOcnNMgK+HWd7
YyTeZfnClUlMFD30neV6HrMf7LxR6b/x80SvwaATa4ZCQRvuJE3EPlF2dCS4QDByLzqLz6zAlc30
muy0LtgDCnjkZY/Yroj8YM/Fh9WqP6l6s5BuHPAvr3OZNkeXTxpA1E/FtRqNc/yUNvGPmGE6G3lk
3bfT/IEr5CEUcAu0EyN87eJmFZCESSpCiM5LuA9VCXNw4uBNsmIbWXPIfWRBRk8LkMHkhWt2SwUQ
SZgLmOLz8ptISfhl0vihPpjOlnkwLTgvxBCDsaPoODVdhzG+vOEgE/dk8VwtjXiFHIN0E5dJwoYq
I4ImhHQlULvSRde3URAnOGVVf6AeOTuMoxjvtldKuTVki0VGOB6mKvo2y/DFdRsO0g4fO4EQqxyr
vdYCmLlDSIGD+UVN/PqwaXEv4y9J5iV/k1EwMCLwCfEaSHt0HkP9MqNt204ZrA2s/L95R2lWlm66
mx3813FRnmh0jHM28LWZvzGo6fOQuRrsPZdvde32kFZnllxIBdpVHPGlc7BBswzD2+x7zzLEbejM
o3F04etI2fjrvir/eiQ5HftAzfTJfbQh0gKQf5t+tfMAydHS866nh1QVX3bkKEYODQnNJzNuxIjF
T6SIi35fzojFWsNkHxIMNKhnG4DbJoE5tM7OXmxzhCEcp0J00ks3akaVcXkZ56+0YytAUgqzKpPx
YZlrsdfgCgvgE/cwyteVodUpENU7oY4U44yXyJMBTUHcRl8RFTSiT9WWP66nikguczAovIKRHU+A
t4W2A6EP8KFe/Mx5eMtJstiXQCrYmsLhcKbh4LbeRrjZHzftOJ3H/JteDCpv4b8awjl1JmmFYwCv
qfBeHeHsRmJbVl2Q6r0rOcmhGzFMsMMlU/65sSOkTS5G1G6uz6mTx0+IgZ2TTpr3LEeTm8TiPGqf
eVdB3EyBgzBrLqRQIBOFzLMlB3zrqdo85FAcMYa374NB21lbwOtV4acosqZHi3XC1h8NzkjP3lLw
wykK9JfnZjem0/dVODoH3VFPz6G4URuxGl5DamPDX2ffisMl95IW7Lp8wSiEGnKJ+sz7nYzbW2Ei
/YO9gRvMYsMietAk7jmcOnKXOnZixPt9DVTohxBdch5jUxDuSU/3Vm9yntR8MLg7xmyaTxHdmpqC
HxZOlOkltlzNr3Yo5AzVU5Ee2fnEnzEZGLbmbPVPqMxYT9aAB6K4ezRjXzwYjPlWdUZs4QIEZtGi
1mlJe+6hdYajt1gzy73scoZq5XePrngL5Y7/FQCfnTd+gQ/BkNfpG9i7Z2/REgg6FXxsMKuCAK2x
BD+6zzxAzsoFsQMFIQfJsh6YV+w6IwbLQsUPSQgEs48ANAiRpwWy/8VDcp8bzgGwMq1E/ysx224b
c6QaXsBIvmRV7wLuYK7JhCudf6KZ0NhAWozBCgw/rfh2SSW6JKAg0gHumVdGR1PO3apd2APeADlD
DulnyZ2+jqLpZbL7F759qshGl/DGoPUMMnnPQRCs26ZqgT5YO74OZprsjv2Z2BgEMIfQDDZB0gUn
ps0a6F+0D2y8hOR3ajwD+TcKP31opftDLUEmD35PzJIDczACZzmveLNqkG/UaPfRbEuiFxEfBhn3
qmiIKZjq8auLfmYm76DhAtp9SlnEbcaprYK73q8+OOC7Iw5yVpM9M4S8f4G4RoXilNa+bq0vF/31
wS4UYc8V46I+EhfLQxXf5j0DS5qzngTJsfEIO0VyviokuZMgKOg5qnxDxY5FzCSZhgcTGcZI+9KD
J2XWJpic58pj1T3wcRltc1fL1oPY1VwZsVLFEtGXadytmr+yev0nd1iqlqHZ7BpvPKR1bOAvwPWZ
oCqECyPNq+ZM6YmJQ0AwzBtIaLdc5N4pmq2/XWoRIZK60AX5fJpJJKfIQxDodeZX6hj+oc7z37pF
Xd6eC39yeYYxLxX1sFN9Ky5wnckRN+F4lGDnHhtGd5mBZ7Bt22/JPNdRojpYkXugR4SnkudgYYuf
Ymj/eiadBEoszkcBd0TJZA+mDViaY3GSdtVaVXZ8iAxs624fTMQeTRr6UcYiZzJoA0JgsC2Xcjcl
1anLoDDjnocNguDeig6umeyopKAaj1CNQ62+S2Bv2HgqdTKIvVm7ubAJvkrpYKvymp1tquZzIRKB
cSRYxrDlxqV7XPsJJdkyZhhpmmIzG4/ktpxCgjSiWCFaSmLKRISmmx4BwaqykKqWTl8dlUPGRYa4
PayBr/NNM2xfLKkw/tk/83ztTB/mFW9bt11yLCxgtkyNdt3kPgsRrFuLwxs/CU5HiiFvXnpMZeI2
lVMGjm6iohirajcYPBSaEMhCQEIBsyUT8mXQ2RabYbbezBomVJ2lHyNS/KJwnXPoMX4Bb3ts7WGj
s9w4ZDUisJoAjEMW3wOve/QDk5hB8z3xEfZwOVltTIKkRRFrdU7ID4eQXwexdwobCbL1gxzxOuC9
wC3YRWdSQti02E17tKL2rQXS4ZhVhKqWNAP+pTehBSb4maq0J0nxmMTu38FzMd5knrsVjxUt06m1
nbOc8ujo192vFTvZiaZ/X8EO4g1gvGUDU8nt2Sfvqb4uOQTbwfI/5cQYUjDt61yiOcAkNq774JFz
eadnOAEp7922rdZBFDX7mRpwNYlSbIUBTymRC8jE5VRkLYr3KOxXZN/2GxK1LrBpYlKyjY6cDO/c
CWf8dXuaXQIAYHPm7M16dmseSowNqrK/c6tBuBp03k3G48VECvBbd4apkKzL0S/vjdjeEUIKRXGc
gOLQe80zGUkLnzYdb1UuRsqGkPOmeJkG475xyWys0Kwk2nW3fls/2D5hT20eq1MG3awn+IZeBCw/
4+TPcECrQMY0h634zrL71omHZXfmMIEpEy5aBpbmHE5kok770mPlqoe8PALWb3D2TH4zXQeVHoaa
aQ6E9xieDeRtIxZHkjd+c68DkkscHZomtAzkyjFtBk9LlbTDCECz3fpv+BOafQRpkTGox5jIVTXP
eneeOFzIBrQvRtHnd4iyHhi5L3WKPvcwZFZkE4idSBlr59h2zCXsAYFhi68AtrqjP506hJo5cgtr
13wnMaZ1yDOZR+eBYTciBUDkmuZyMznNozKG18FMjH2qfmx0CquOCfGtF/PzJGR/mMKDNJi7twSQ
bMkg5hdQ5ZMTCgaRCrODwRoMRDg/PllD8VETIyM0R4iRqGa8zp4J6jPXKSrt3TxVb7NOk11klbAW
m+YrkVJB6zDtAw5QZgKQL+qyfXALIlbFoKZNCYEv0N6dnAUsULnYxfR3ZZbJmfehbVNAN0v5BGa2
W5elHawzP/usp2LHTMBJWZCNmiVhUfjQtnBaswDd8MnhMRn34czgcJTBQXWDgW5jOgQ4MpuK3YYs
1U61w3HwuuQ6kyZDVURmWDAFOxHIj8nxNubQFXc1KGK43cVrMMePTpfKrZOb987gGJfEzOMzAkLq
iI4NXuRcCXo9AKknPSBWwYpFqHaJ0uQ45OKq6RtqwYA1I4R5AxJtpQw4hKXeyphcV9HA3JI++36W
Pmpjd/I7dsvP2ZHzs8ueBBb1Hav39FZdiVuZH1qals2QIyRUlO5hM8abqthONvGBXBcY3rhySfBR
ly4eSSaDjD8fQ9fLDpU9f+Ud00Rieu9rwQfWjANHArwwqyjiU4dUbo9xJGHDFuyaJm8fegORvtma
UMsQ8YO7e9fC8R9a3fuIBLAF5Qi52FtFxADM2K5NruKV5Yf3CcU14vQn34O0V03E/U0zIebBaB1i
W9yaRUaA0bbhQThrZR4EzKbXyMiYNQuKcTS5aKocvZ68AeueW4CsztUJ9STj+oEQPYtwe5J3kJv1
w31mCwDjWOc4pK0bFifnrmrLH4SGoxP0W1xO6L7y+OZkz1HRi4uTPI6YX1AfJAi/2Jy7xDJfDAoG
yGXhsEmTYZdUQJmzZnjLucSulN4fLDu9Q565NBpu/d6RPXe2IDqpmiZrkuVdwEyn88N0n7CfXMh3
87PWCDgshxFNgmZ5FOwIG+MnKhsT08Y8nNM0ei9E1N7Zix/m2cOKdXRbdexmnHZ2MwUbs5LqppaQ
E9t9N0fvdar5u5BCQopZRllxn1/qamiPUnOWKwzgXts8RDiXMFGRoOuzkjIFTvtQkXJnaeeC6TNA
9JSYkucmea5r/1spHqB4SjWMN2IZepsNHpAVjFcJaYylbv2d4AFa39og2pVJa21QgLBb7OM/BMx/
2m1E6F2GDxg0Nhter7zvvsRIoHmQApwgoI/ELpyjhFKInRlGf7oZkd9Uk6J3ymGdXaFNFCVhsX2J
mGoIKAa56hUeBupy4JLtvktQrk1crvBM+wOwa2rGqAMIH4Nr7swcE6eHDtEZVXAYyM21xvA4MAE8
jYP8HHuTgOxWO2DGyujSIPG4FArp3VoPzZfCLibIaQMH4elNIQZksrmawAaHW0dEh3buYHgbxVdi
uxr9s9pgPWPrvWQMCCvh/OwNekuiIIq6YgUqUzIcvPiG6MFZJRAsl3Us1wpVh5PSbyGnS1Bok+7l
4YabfF4Z8RvW+jGY2GCFfU9OaArCoamKAv4swTW6MXngyZhfegjwXc17PQ1/+xoHJ49I/FZlqzhA
ldIm8Bh9BAESczIK+MnbMtQCZVM5gB4TSJYR6yRkK+PZyEp8dwY29qwblvLk5lcW5U7dH4j4uRIf
ZDBLROvZ5Am9Qq+CswrIz+iHAvGJr+4nt39iPSD2eU78YDcBnnB19OwRCL/qwhYqXUVrCgCfDtZI
eeyD4jtkPZeQpT2QUWLOQbuPOMY7b/If//mdCPKPiU+NMDo2v60ojmiW7FMw7kLdvhAQuR+4JlZJ
OuttQgtJjwozn1VCbJ5KqR978cb+wSeut003SA2V8t/smu1tabfeGrzAO7aiek9IDgt/AQZJWS7w
uwEVVdG6CZlbNsd0r37HiuamlEZ2Z3iCUbs26ANNL9nDvRtvhl8y8Ywad2tX8lTzJMdJ2Z2cCMYn
4cJMssQY7LRhPIdgiQcrbC4eq6VVSyTUrjR6zii//+O0+TliWTT5I6DsWm9EA/tH2Q5QpyRfgTQu
dtzhOSst76myi68BQSM5DEly0kvFiDI+GiR5TDGWuQznu1DJpqyYjraNf6znhHhu6HX7zPgI+ce4
AfyD5SYwV2vrdw4Mf5OCCNjpHreiq9+tVA6XAMPwDUkB8vURF4KU9w5ZEpfKQKoQ2rxDVQqO3J3r
Xd20f2NE811vNBfHcc7ghZ6zmF0o2NaFnf8kVHqfu5xCbW+QiRFEX8J7Pg5qBKpqk/zJOrpj/rIN
TaJ8/MACB9BtSydpVm6UveEY7bwMo6o0aXMz+iDmOwQHyfGl8Afn3BCuMrk10NCpjTZjcB9WLkQG
oUgITSeOMhn2mwJCaTJLSsx4fnMjOmc7QLtdJvgE8Ks1uyJnkl2kFTm84UsdT8jnmpBZNWDZteyL
IwOjaK+VB65vsVhZ0zmPAGeRwUBL7pIxKBCuzAEnsWNSQaVB995fxNAPVxvs56ZZ9qZZQfAhMtRx
9BQQFHFfav6Ry6gQ5u26ns3n2m2vVZRNO3DpC6PcNJE0hfVGUBuRuvrqty5ulBoGBQ/5NpqI9hy8
ZO24vVoTCPXds4daIdfNdi73XSHMeRd4EDBi/k1EJnRnvvo2CwJLGoXeJTd+UGN8+RWnM7Y1Ri4Y
i4009E88YKydlj+LTH+H2MsgBTl4D1o2b+q9j+1+XdQdKtuB8XBvUxaEMTrbCtB3wcw/lORiEOGU
OPa0CtO54emRT4Z7Ebh4t6YirLCFMZrqs5zLe6SCOce1TWoCs5u6o0lXfoscvLjyRDz5FU+fTUaS
i2xjS7gqWEHZPwSJuGur6ZbEOTqZ3Pia5yE4V3hgdrYzVrfWJeMioE8mY75+6rM0WnNIyVWRTNNR
1R3xQOM+p41ZhW7oXWvGNelIwG3Xq31g9j7kXS989CWU/y5gjGP4TJd6OxLE9KJDksibui69V0Zx
CUrDv2j6K9EM8cboCdEOxk+mwgP3NskFo8VmnaoKc0rM/tUuP3SckNqjsMn0Dg/4XBc7L3LCfakx
Vw/2rzAnvOMN5Tw7C/9YLRYM88nXLkPgoQSMfmFNQoaTtYiJQmvXdaiHcGAcCgeDu66NP4p9z3ZU
5Xcn2Rj06NAjNT7w5qBLxrt+HurpYlbJw+TPB0U9cLqkEbi7vKCWx0g7b8rJFxt3DBpC7t2/RE62
aAfrdI3W4GQOoAi4c2ua/Aczb33ctv3Bzdkwk2LiDuOtcetH1TbtzgmSADrkpE61yWBaeTkhDtmk
to3zmE2p8ZGqfd9RmFgiISAhfQVQfh4pSi41i9ODCI3nihTUvZVVwXYWe6OKinvSlEH3Mdedpf9M
xrsR9+BeXewjbDTI/xqzNfE3zwPtLPKR95xb/sNDFdj0b06u39Cm/QmMut8Ek2vs0IRxzbovMqSW
NELzwRkyIq5cEkkNbZJ769bTFaoZ9L8JgZOTkF6kWz3eVQS6uoqk6F455yABogUndomamzckG3/O
ddJipeGNDArfWBmB/9yHKXWKLdx1QwzVmsfqka0jiJxO4sGNnXVPLonRhkgRCHFuzHflpA4+d9tb
wwqgLezzDSYlbweMxEK6R31m3M1sfeCQprs0S9gwiDdrAkaaAAZAEuMMd6nZEeZYjc/KSW4m7A+E
ic4u+nf2zmu5cS3N0u8y96gAsGEv5mLonQwlSqJ0g1BKStgND2wAT98fmFN9TvX01LzAREXpJEml
MpOE+c1a32KtdLRgwNuVCf+E4T9oXevYack1CMaKMZ2IHkq0Nox4y42eKoOZc/w8pj1rTyHhTHiH
ITDtXRzqWJ9gJS4i3YaEHI9fzEVdNvZV6NQrwWe8lUXFP9KsJuJXmd8r7gV57VeLuhjRvObjLgAz
jICDutDVzUOOD3oLmO93Q8rFyRK0TDbS+o2XAISV3AVYLNwP/rOnyBG2EhLBfdwtiW482cgIGGWM
2tGytZ7zJmCFW6THiYFOaXYrk9nYyiAeS3fVPLiVxiZU0w4JEF1Umq15expSrmJUdg67hpC7mNBJ
C2iH5BvDnUbM7qfDHw9jrt56iMFXhHiEq7JP70FtoCMFu3sy6v5KkjM+HOaga4EzWVMI/kbAGqu0
Z/jcGw9GZl9zMsFw0cDvLbs5taCbqa0eUj8vf/drjIt+XJzDCnEGcnVtGzCNlJUHIVtDp80k8kim
PXcJ0p/Xeel/Sz04655p7PVSvk0DOr0YrgOkv+CcedCCc/JLtp4JryKbLYJD5G1Nwc5oENUxrdQa
Ri2+e/eh7DTiObjSeH5F3JtzhvwXwrIhEzxGvwp3rcPhvQin0tyOqDnTPKy2dc2guc/kgya7d0Mz
KScsMq5rmo8NBPaXHLrJWktx9YytFMfI7MWxo2mnPMQ9408/quQkT22lAaYHXC1dSQYqVNKNbxZk
DjUNS6KZGAOBielG+KpI6tqinQblYX2RIlRgzLeWfonJS5hQ2Kawrh74bOqH269U5J6zqLuI0tXW
ZIMPd4X9ix2Fu7Wn/sh6dcNAzbq/fZHWlyxZKGVIi/CgjO7S0Oa1d9uTtm64x5b8kwtEXLlj2EyM
osWowfUryNnQgiB/0EuPXd3c8RFwUUQB4zjDgwW05tyiQwidwIPwnE/3lY8hDvUcW9BhixXFOI/C
BnUkpuMEeYdsXtZ9U8TMFk0eYg1UHZ0VcrRhYzwhjN+C3692UAFgLU1j/6RqRmfAlRixWtrTRByX
mLz+Po466G5OeQe6w1nGlktohJvQvKIMxtFpIs7ttiVm+sM0otSAnMqUJWH26FYkenSmeR2DwthG
FK67vgVh2Sm006KCTmIZbD0inWtaQOx8C4oCiPEDfkcW6w0G5hUQ8OQ4pnRzczB6qLTXmGVNpV3j
hAg6O0VnWiQjYxiHwLSK4aQiXmIxll69VMYvI4P7LqpgT6qWS4EJG3w0jpCZaSxBiS9isx9WqFzo
u43qRbhUQRNyvFUtAv3UOmzvpOhMHJKS1GHGkQ8DkxWmQlACvQJD0hByAFe0X7k9h20KgFN6PU/y
prV5bQL9Ys7tmqf41FjOAnojEX1rKT5DSvWVrmP3bCzUCBFurrWrqDCaNGHqmrvvfjQBgdNb8yoz
sYeHzhESxI9hYWAlZtbNHzmuPE0Hpx5ZJNEWxGIQZFrtmJGkqFNMeRe5j5zJ/mXIBDuCMkZgrrEP
qUcI7zYEn5AYNpixzH2pR4a5HeptbRtmlJoR/+KdWP/5+QCx/AKAR0J0ZlvSRvjkh2Zp9VU7odoj
XI1XJouPZV0g9bMwxSw1k4rWaZA5tLV3gN5jbYkx30sSAqjL4SfIntpPga9HdvIbOpCxkt1zxSm8
A+b2Vk/5dzwV7kx2vW+z8ldXNJepJE6GCf3e63ouDjP5Vn1pOhI8P7fWADtSLBdin7J/Wyba9NnE
Yb4qBKi3OmYGp80Q88HWDhl4UDqZ8hpVvXVAJECeZAX8iCUtrNCU4lurQkgzE/W4XRhyb89dehyO
jz4iv1aeQk0SdhLS5GtmdofjMF22U+RucFe/dcyMLS1YKYekXaWJ85CyzjbNbptbiXFXXZVVdidH
N6eTwD99bCZnOVla8iRGPDBZW+ywJX0BWTpUkk48zUR6qL1wnSKDWHo1AgCVgJwtg35f5gPu9Dg8
sWIgGScyYbEVfbxjpHSOxincTUH22wy8CrwvPFQnGIDbTflqGgHmVz7z4tbGg8jwCA97dOQvS+uS
mM6WdCOPwExM4w6e7Z46kzYkP0R0Zz7kIpRy/DVIFPgK8KTuE+Vd5oSd5Rhh2mEI951pcXIMy488
MOy9huPbaHXjPDFhPaZD8hukH5XrnEPfa+5G74ML7nha1pg/NcP5Lr3eevLn6KAXvRbJs04eFr2r
vvKcwFnHck7d8ZxDUAwH22gftcnMt6NBtJsdqezQm4xRCwN5dlnjd40jmgVXHO0hOWANNBY5hme3
oGtCtcWAJuWKUWTCXydu6++FwCpb21WzLhvzNYwUtGSn2jJBGBZ1l9drp0FMvoCOhok/1631iJHH
NAkUkBVqsQnxRGxSqTE5uoxdexz1R7+l4gNsiYC3cq5TxiY3RcYAwJd8rr7oETExI0JIVDNx2RGN
+zwABFhLqfylOQmfSXLogK8xtxyQJ+mW03PTx9yGBzTPM+H0Wpf5l0c68UIzMYf6rTAujXQefTMj
m0TKe600St54PVxiq1k0kffhdfljOaiPcFAOQYW870HWfCOaSJceBFEYX4wCi4oDKm/1ALBXdLIK
BSssstZ4oe7y0WhOhj3SqCeXloxZRicrgiiz5ZRyX4DjI5wm+OVpRzscnefcxN44JYQ1haMGGK1k
tkfthnRElMPWH2x3AdrPWCsmFayCdmPMBSwpNUYQBXdkauOnYuLNIbvq06uZxjOYkQuzEd6ucfCB
Zx9RVwcvYwi/LU7PRkGTB6aKjAuVaQfhIzvMGJzn7vg6kTdV5CpY45R/6BzzGWRlvQqB9y+zmpQv
i3zvVUmHSQwO5nGb8tPu4P4xMG59wokD2x+3RtG+VQ5g/jh0f2KzOFuh89FiDGYu06jo3jfQLU0w
8Em05JIqvoGbXrwQ23RvJVdhTmD33BL2HEXbcTAQeUxW0jClLUqwVLybejmBDmM3nTUOiZHMRqFl
rrp2HDdp67ZbE1cRwnp93AqAPUgIqo4rN3naUXPHaVbcpUXybs3ctGkiZ4S06QfXivfCTaedX42f
Vc/yOIzKEpXj5KySjCLPqqFjO9yuyc2hbuqUvfWp/2HhXXLOytfoZWSKvsJgZ19t7zShKVhy5qFt
ds0v7lxPXdESW4sy+wMgGxoTe4/GYTpI5WgrI3wD1BGf6J8lvlmHBWeTyhfdQFtrhin7xk3gmo8O
ukpm3yI+diUafnHh8otSuBQwRjuKelQ2LHTp5HoGdbOMh6sNnUW0QlDcbMaij46alT34eSk/sSCh
acPqfq9V4gLJrVkpqS6tN7wamp/ifGCBUzb+eERUuoeptaiMPt+5bpZuNL+IgXTGOPcdwL5jji9m
rLYTCwXMKkW+G2Empe3wHfmZuwJeuO9F1+80v8YQ6b7g7+63ZRB81ogI11H6RdLd3ZjnxVcbhh9W
661zVsuvQwT5VWuYWJFqYt+3kok3QpVKMY2c2Coi5Ode1BGrYAbp3KAX9kFg9sE+wvllUlir+j1F
C+A4qUtjKxGZqgmCm848y8/zRU09e+a4YIofOd+alZB9WoSgDAuUtJk0noJyetIi/PthXKODnTXs
ZnMEmcvksiNuJywRvyNdZjAw2sYGSMpKSGU8WT0dx2gSVNGnxSP74m6plK7Ocdev244Dg9M4eS4h
t9aeZy8q9lj1OIDGTZOtydm1K6h5Ey5WcdigfNeR2BndLwZAv9tMPRNjQZRR42QrX2b1hlaxfNLH
efzlIyLL2RsaASiA5rE1FUv0GNUJyt1i57bOhxpJmxeWVjwGYXfsEketQtLSj13gZ5dY1x4MP0Yb
7k5QLyS10FC0Dp9Q1K7AkHXr/qPp4gimC11CZJZ7O4oZkBn108jA/wTSELfEqCjp6ya5cwXrD+Kv
XXQEyupJ2Mtx9Y2MoJ5r3H81Md6Zar0T68jiKG1rQvcdF9dIUE7oVq8O0DmLq9sRGlrGEV2EkWwr
My/XjmwCmk2PoUuoQ877rVIEPLkFQzYK1dUfyuRLE/aDU1rhT84ulKEd2ljDf9WiET6d5R3LyjgT
MVl9sFRD0ZSoaNtYlUQLgwwxI4pwkbi5eHHBx7p0wMgrCeOkBX+a1BTeY+U/dSh39IFxbq0fAmKF
YLce88h7s7XA30SJblG+9YcCpMiukLkDiw5CRdIdPTIEt2bRfQyeKO4sYbL0rPxki8QjeyqCX3aI
Hihmn0pRbwMH6K9JxHbKxWe7UAqVupHoHhhJC05qxk9KWTLXcpcZWs8AjeRVy64OVOH2wveqZNeI
7BNZurezGpaCWTCyR6ZygczbLojX7A/+/KuUGFR+HLqY0bzH+BajNSvIqusfKE1AZDfDy4Qxao/w
28BJCQ5Om7pryJVoX7ZMT22LLazpxy25xvpbk4YPYggbJiXcH/LkNyx2+95ssg3B6Vin04uT+f6W
3J57Vj/VTsVwNJJpQMvHu4/ehlioWdqnuzGkF2uy19qMHal7ImJ9vCiFW7y4Zs1GElvJlqMS4Z5G
+vJjpQHCzRt/I0TCtZbWCSXTtCVqguBWtTqWK54TW1e6b2NQkjnt9d5+NqaGKVjrqiV/CUkE8FQU
yUHmvxVta59uX1qbi06Vm7+HQYtnOcU7YPiekSFp9s45GFOC2vOClYe3Ttroaypl+FAdVZvxEXff
pWxt4rbLdp7CE97ruISUhnZDGzCxXBB3Qg/JYyQFS+v1lxr7z2rqu3pRoZNZNK0ebkaVED8a0Me4
SO0KJ7xAUsyWNSNTUBDdRTFn2cFUxGPLlXaj1eWzkeSf/WgxTizQVDTjNCzNMcGvGBvA5aT24SgW
ga0WjsdCuQy+A8xPVfBlVATBCw+ARA0GxWySRWTZW3A0KzWoamn6K5bF5Yr59YMq+jti4g0KQEkR
xy2IdBBzg2j1J0lpi8u83HWNmSxMi+kMOkyGtoqkBaYH6wwGD1N8rHclolbbYX+VpJGzajy0gA1a
TLb25rKwSywCuLDoP/E7LkjNZv9l06FVEaKkNqBucTTrJyugtgoly42MinPgN+M2JjdzkWoGAzec
sWoo8DQn3o59Z406DEitKTssgSV0QIpHLGTdVkumH1AG3tLOy3KZtO+CrcdO+qwWoa82eEydUyLK
Dqu2ydFJ8IOmeb+lJNHMIQ9m1Tis0Uui5plAVR2d8iIJQSQWBuVYpkm5qD39DixUR7arekXAhkWL
POfZAglQmjUJS9lYoXBoXGJKRX8aE2oGeALBppDjOcT5SnwXy+QGswBgwnm+tpATsQ4DGCnwVyI7
wUvf6zO00QXqpNusVGziuHodhliKdfLOzYYnk+y8lppknxNAttUcA8UG5iAVv2fzLhpkAIQdhEG0
/8D2tTRaYN486J4Eh8jqYymsfOvIKIe/1Q7LGJiS6Xdf0sJpHsAmURKRwhQm/Zap+6KEUswho38n
NfZJ1NJ4WZVYVRVnwtDG3ibGX0tfTZ6vFS0AL72FVdQtjdrcMphC05wF4bInnnRpxswy/bZMjizJ
mPKpIV+1tCBWGVvrLB2OMJ7Trd6Pl0z23JhVNELGJ1gyb/M3vxjGdV8ZAM3Y7FclbSEaDAsjykqk
zFcUSlRIh5iBpUAzhzKb9cCQn1OTmYfnBRn5ie7eV+Bj2EWgbSpPwrQR/kls2/PyQkPIYfbyI4nY
zGCibB3eoNAu/EVtdlyfE3aN2Y6OA+aTs83G+D4l4CySdLIJRFwyhlOHQgCLx962Z/tvANi/ibon
F1OfZ/ecws2uSR9NOz6Y/MWSoX8YXGxnutFekuKKSvvZtKxm7YWg+50MjUicvpZwd+1qvC896axT
cTSkPEszuk46KB+kqVC+iwGtX8fqzyX8NzQR7LFHLtdAUuVGhOuobbkIdVItlcUdakaWUoU8jGm7
atkDsvhrjYWjJOlWtkDgm55Llt/4IfWN6eIlNhxooWQzuHV+lg08Ayii6JX6ZFELZgBGxwWFaXfe
V1wUOMvWhhg+O6NET10iJCDFYFUmeLGJYXjiqpiTCD2KdT1EO66dTk0w7BAO9aok9MWOnfBgstyK
B4OBtqmzNatcjZGZnxI/TvsGv4zaqYvuye8oj2guOe1XTsVFfLprS8ADTfHNlV3d0Ydek/nwJ0tE
Qftg3ZMSjG5kKXvLZEvLpraoXrV1zZZ2HNhr6CKCDeeIjxAh7D2ej00QIYTJEFmt3FF85GW0oS4m
tQfhwKojZfgWb4qisO7nsTSu3W2dbgebYFCHMFw2uUwZNHCiQY5eeeDOaXT4nPzwFSlZv+4b79v1
2ENjhnjIjbltf/eGcR9VHVNHPtAlF3qgshZ0oYgIJrjBVp4/+zbw2rb4KBNz3zbGqx+QxxpW+pem
kcOOaJQASdv+xjoAIsFma72a5KCvQvy6J8Y5mG7tYmFqaq1U8YWqKMyQXZfYT0o3vyNmEA+Ncd8g
MDepO9tCVXt8IQLzDKMpMp0ZXDNrr2IiNhACQd57JBFrJ+m+bEooDAHVunKQ5PZhvNfnd6BvfL6Z
2iXnLHIkR4M0CfoJW3mmaL3DrvIta4SBIk0u0uaS36nwQ9W5d7ARAcYyvlee92x28U4NEcVoO+zs
Fj+ERaqw9NExJNmzMeJJbKS6M2LyketZzcA/0AwZs6LniuGEKDZh2PAXUU9gcNWhZTIsLuyEtVuY
viqzcUjHaiPOHA2LudxA7Td2w5hf6SxWqn/P7aokNRiz6Ki7LHQz695Tv5SY9EMkrVeBGpyAg3bV
JMO4YPBV7usMtY+aCLKJcPvBtsSOxiBAuOzTp2GKHqO6erFCm+0vlhqGsAhDX7GkOwclBg3gWrWr
8M0zys7jZS+g3JHO2zTea5tE8uTqBf2PFnBRr5eW7umMb6z1JJLHvNd2JNX+xKw/lpWTgRvzpU75
hN4+UJCm9WaPCu04+ROvj2RRljUz79RBzFrIM9ExjJhTJHk+C18c34mzUy3KPogp9PuSyf0cdcp1
hWXgJeqKTQARLm+gnEsBzTtLg3nuQdSnmVxrJV+tdCAPNresldNn+iLOdjDsr0aBTj0ImMhq09iB
2PFfZEIwgvPs0gXYWYIUOMSnrjBFEKsYU0ZS3LfYwJHFPHW+ekxmm3AXuS+CWo0aCX0azlAk4CYi
HtFk64noLVSh085kE8rEZc0oYVpRyj+h3wJPM7S/Q/Urac9ubRC2kFNA6tY5KKXDGY5LJY/x80rr
1qVkrDXcDHRQFrJlyo3HsgDXbooTN+eAZZxNJKfQL77sVtJ19p4tuUuoGMpza0i22eVAFw1hWnKr
jBnFpvQqOCpZaRkZt60hjvJdFGwq0/G2Wou+ccg/ihBJQqPpGMiZ21pkOe0Tv0FqMz/PapJjGGHu
OJRvWiKmQz9ULEEQXrTFu+oq1C8ReP0olG+YDJZJ3J0abpFLwnVoMZK2XqX+RCtVv7lCu1NxELLM
kh82ccf4S2gBCy9YMhhLoM258caRw7m21x3btU3NKHEFz/KDNvmuybw1igJsobrX8m3Uz4Pzzn2N
miMZPhsilhb2uHEzfQdkOkXVZfv7Pjw0hvFZxdqq0hLk3RpXyojDUEu5QBYkixkaNFCQ5nVH4xAH
JQoyyerWwX1eG8QHxwO0gwDqmpP270nIWCfLA48FiLU0n6oB525bT8Mm98wdmN8TwmA6kSx9KVSw
0yRXzD7HcMsbaU7GgPp7xupQwXG4fMiJvYuZNbN6unuejCrass37QauwT6W3YVOOsbhwokVZJoTU
8d8C7QJSXz6sGcSSpzEsC8pDo9kLpvBuwHUFagoFv1ih2h3WlUbd4SZ8sioT/E0b/RHo6N4UFSGn
icdBgVxlwWaXd26kmCXGZxGjFYlV/nz7S7e5x2yOzVCfql8N91UX5Db4JO3V6YaPQGdIoVGT8GI1
ir1bwVlBt0lR+1UDPPEJU1tyYjG26gRTmhpEOg5PhuaFG9IGxPETZqL7LAZ9GXdAMhCP0i7hcObl
tecQ6Awsgh/dfQJQvbg0Fdp8X6cY5NIGntvqjQFaS3yobRbPlteeshFtf154v2B8Q0XKAVhxAuRF
OauZRmqDKNwQ2kaB5zmYySNrJYPhMWS6yyayRS1Gf82NB4XUz8xtWcoqfCc7jfsPcnJYDG+FCarA
ENEGRG6GvQ1xSu1O13SW2zIanI0ty4kbQV8/5lpLH5N4r0OWXRGPyrTpMbtnixoKlJH7bFmmD29y
v0dHCCpon3UrceGUSZ+34PaM8MJxvLYW5zhDz3ZJouCbi96/sIqHWDFL8DV0KihZWnxMFiM84Cww
FHHxATmVVEMTAbIAUA6tb9GzNDGgbpegDGnOuhlwoqovweCxt9YA3fg4WRZOK3PG+AjQnJVfqd9a
G525w37bhO/N6iG0f9y2tPZhGIP7yS+IOBfJl90GX2BP30h5+okHstdb5gxDxB/DvSKI7rskvYPr
w+LUit9rYS9E1bzEDpp4v+yoKTqAiKNfcz+rvtzQu1NR0izNobsUg71WlsnphsbUMtN3J8bybtoR
ERXFJ1MsNtEV9ncOzdUUx+sCne+sO/9VNawQIbu89Z41rDTUQRvKJabjgnRK1hIzGOCuQMMLOpIl
g6cx4sa52VEBM99pn8wypTgcBdc9b/rxsvZEuhUv+e3GsoA+BBkAqaEi7inrN8phnO/oMYBHhjyQ
N3KuQwhswVH9Gi1ILEY5lvu0GVZJgdXTSeTZaGtCuH32+INkYeEjTsgkLhezIgcElMbTxOzGNrlN
oJsjP6fgJS9/SiwbFWx9ZsYLWyTDGp/G1rFyetjsCh6G7p8RiW25Ko+4wonrcLgckhGLII+dQINf
bp9i7iO3Gjl6Ds/MMdtlSG2B5RrPlsa54jCPwZIOMmBkuhPm9BSgR85t5/zOVHZMenJvAbqRafRt
+80aEf23wQJhGQ78HoI3IphVBuDIl6JnMlPFOP17owFdMJMye3svffchKSVI0a5jhUFaBXz9N0ZY
xtb1yocsb78FSFKs6dqHh0cthx2xweX8HPXlJrZ/s1Zh7s3ROB9wgemRjITushlPvMUjAE5NjqC7
cDItkFxsO4chNxwHgbltDyUDc7O8DuxXoPL9BsMv4a7Kb3dMX/twYjI1lnwitgYkaAz3bpJ9phaI
/Dgj4Zq8UHtrJ/3P5NrnttJ/Vc740dHpWo256TF84ymc3uR8VBfooENjspYz1tl+K7iIsJ2Qa4eS
c9OGfb6YjXVBRW7B6M0CvXq6x8oKqCNBmwUbK00yeUTOts/IgTwy52IgaWHIksCb035Olh/Ok19C
TIg7C+Nkhv12iqFmOjuPiU5XGHfoSH9Mj2FUXjCDcCnTs/ldrzq7WwijvmZtvW1tLNxsUeDzTlxr
x/ydgxSNKJx+rBsiCr76lkAgvcXmnA/2gfTw+9Bm/4Xh/MN2XTJQit38W+zo2WW40qN4WPdRjrn9
Tg+j19v3DhYDEVtwqWhpgXAITPsKYSDCgCfAYvWm8/Uvp45nThzgOyeGgxFYzT5xq0VrNbM9mo19
FTW/ZYE2Ma+cHdrQehW4bAwnPGi4hXITjot2wqbxBC6YVfjsh+tb1a0ta+iIi4m/8sx6rOEzYePo
zmw1oeiQxrYRGU4xBObomEKXW92w9RrmV9FwaEkpWxjhIUkytexSKCzaoJDxjGhu6mIXY5tZynyE
xBRG6PgEuZN5tYSVxUFvjSaxG7MOntohlKjT1LXqQ4maj52qq3GlH7m51QMAikoxouk1O0Y9C267
Q8P2/3mk/5ZHakDo/7/jSP9X17T1ZxZ//j0JYP4tf2Ckhu39wxe+gDRoAxx1wfD/yQEwDPMfvuWb
urB8Yw5Xtv7KATD0fzieDsnSRi84ZzlDuWz+dw6Abf3D9XTLc3Xnnz/xn6jUf4lxILXgvyNmklBA
S4EPNN9//8//wU9xTf52rjVPF+cIaP4Wf6eRetyy48G2huNURvWBHujJL0LtB+Lums7A/5SlkPiq
I/3sG2hFoiaw9onl53vfoawcZHPOdKoNxUh3N2hDc0YfUP95rs7zbmfqHLo5+kbi36Kj7qnykX4w
4NZcy6+u7dYQgqBMSmKRfS9Jt0HphlsPE9J7Oyb7cMimi5bO52JKfUPaePXeRmG+LITnnNBMWKug
Gozx+LdP8L95V0wxQ1j//rYYMAZ8/uc4gg/Hmj/Pv78tQW4GuTdRf8a6eyHqHGZJIMYLc058v8QL
/ZB4QMZUBquoJkvQtvTy7AYptFZWuDvdJRgPIW2x5N9l/wJkw6hOK36QFsULUwTeJWFDthm6ONyI
QTxMaZ4/0vHmj4YdPvijIEFofipk97vsKqta0aMbhzDsqlU6vwedT6VlAlZ4CMk1Oquxe4uFMs61
X/SAc6zpDrp+cR9bAVib269yBc2iuGqVL94sF8EEvG65q9xevGnG+DF5UfQIajlZAbMukREh3BjU
T5Qx5hs0B86FH/VrM+qyu7im6G68hFlUSAmh8pINSZyIz7zSNoM+Nr+9WDtOzZh94F5ifgyJDFlI
j7WjbJYhOLY/v5pYSr6wlWgwblTZxW5ORdyHl6zBuab3eDRuD2N628eWkUfUuuHl9lTpV1fXLwh4
aXhqdLDT5NjngDDy2znKkGrq5E4UBtq5Ufflto3SVl9Vge7fdUbfoaphBjhjILrt7UkOt7Xhl9Xx
zyMFm2kljbxa2Rmj4jgONq1JsmacvXPJTne5H5pEYvXjR5O8hrqe/nm6nJ+eekIwqoJt2EC1EjeT
8VZ2sji0yMXAzNj6u26LTw/Q21mg93zwSna4tEfGu18U+hJWKHcqJT+qpHkai9yF7TTFa2Zw8myb
SX7hTpMs2YyNe0OHNm8KEnENDYItKvAL5rTo2QDleSx79NtN0p8KRiOvXknQla419RbLjvFmZ5Ch
6O1+BcCraWeIzLm0Kbd7dxhstapmXRoZzcHG7rCNhwJowWD49ScphQ+BbrkXH77lHsaBWFtpX3/W
7ckeveKjcnB7+wged7i97deEfHJfEAvqdlpxcN2835lzf9uzMIzWkqN92ZczzM/yw7vblyKYwjvq
0+jPQ6dM2D87GqHffMft+TQ0aSBjBwyba4V3ty9uTDiBib3pr6cSI47+vHh7LsisFCIeyXph4NvP
OZTjI8kEgC+MwX6+fUnynlkrnNw8hwDBxJKBfP8MB9YFohM7HFEO0w9XkFFkJs8hK7hnhEGotj1a
t0QAB87UeBVlhIDK1cR9O7gSZUmyi31/ZOY9QQghjhMF6T+/DTXx17+/ann/9aJlOybrV893dHan
JjeJf71oxbWdc1AQQ1izbjthX07ZWynbOZbEv8kw0F7ZpxLlmTkD8kIeToP7U5aRxTaURxUawV4l
2UtLx3NuS+dYzE9nWEZPBga1BXFc2ms/Vf22DtGH3F69/UQuZOOfn8hthipxTbi9g0l1xLzptjj2
Y93R7uy061Yx83PIbcGcUzU/eXt5AgK3HnHD94UFph6l80ukErUGlIlDxerNl1DN/s75IV5QjquK
aN06d1yiR91tm1RTtWw5X4j0C8hDTV392W6KbBeFmQkbn4daPkTPU7lx/U5//vMMRuGZQ0dORJ0b
z9IEkNXOkMO/viVMq5VPut0jMCSoflNNnkSNHSooxBVCX75NvSzeNVHGrKpmp4ex6hPTZ8K/Mh5O
nUUueVSAX/r3n7M/M6z/dnPyDF2AD0fuDRnCN+ja/vVzjrLOVs2c/pZyU18rRid3A1Qps5B33fwA
fNQPmG+WHX4oXnzwrdWgjCdht4IxpANczeNRpJsv+KD+9pquIdwpUEIDz8pP9NRgAUdVbG63+dt9
vSsxId+euz20SNIbZhGJ2YEyXhRRUR4hsshLRiAqsjq3PjnzVYsQzW7tVB5mhvlVghxY6IvaBH0z
Er/uFIn66LOu3TOO8d+C4CHzlPxMVFGvlVHMuRBTS0o7q94kdbpfWVxd0MX5F2KB6fLUZ9y47AWh
Mr6VTnK4fY/bjbjypkQ9+KYaTuQPk5Y5/+b/86fbrqmtUj5P+zopEQE0xRnf6PY5KJLgUdrONeb4
vrL11Df+6LIpmU/i+btgyRakX0TndhCsvpAhj8e/vkAcTjX6Tsnlg+x3ZiXaPkm5LjSik5cKyl3a
WeM5mp+qIHgt9KF190DJ0v9HOePO1cq/HDCGYeu27rrCMnWL///rATO42HZwhjr3SWsgYYoAQzrl
ON5H6A0hR3g9wcCyON2es+YXbr8yGpu1n/EY2qL/FRQ+LUjGZlpj9qH6yt2LYfQRpuNmun1H2dXf
HcygZ7Nvhz35cs3GI+749r6KXA1Pk8wZNhjxo0R8/lzKKt+GgOKwM/LQLrPomWsaH/gQPASt8zua
cPh1AdxJ5HuveBn7+0wwJChb9ZrFFgrdqMyWbJzVa4IfeWd6EZkOhZu+NDi/q5aVLWogf2WJOb6h
b4t0NTgpkCDTie9A/xRlHaLVM19UZ7vXcZ55IWIfz7YtvA3QC+IQqe2OJYmFaKxmwGiOGJ3O7TRO
HtKuChBagV3535/chvNfz26XP8DELOxgtfYdxyWI4O+lZyJSr+7bTD7rlgHD0rTGUzN/qeMek+Z/
/ur2nLCIN6HA399evD3113eYjYH88PYKYzqM5Q228b9+npEROqJPLXbghLTLOibwW4cNZwzxC6E/
8vH2yFwObu6/IhCrH8sgv2i10F5DzKOHwMElcHtYTmQNciHukH/wqjP/PGTR4nB7OP+8rgvk4+0R
qPj//HlaqR6c6JDp8aPDFeqezNCIk4OtvTJitDS3h4DgjwMooIWni/By+zKnRPWqfwbN7e4SvGwL
Eh/i+9sXXLLJ/X8wdl7NjevoFv1FrCIJxldLVk62nF9Y7nCYc+avv4tQn+Oenjt37guLACi525ZI
4MPeawNipzY3Eff1x4Bs6ggpFk2rJach4MNLHMnwimZcWavmLAqZm4UzMS3NzIwoGppm1K87xHnX
qBysB8rdJ9mNzSLY2Tholmgsyl3dlcUWkdWFjWv9J5zJTWy744dW+gi2hRZfgLvPRVKr2fh9YV8Q
cVODHc3uky2W+yLs+9MA/2ERZfF0TVz7yU/q5uj4xngdk9hclXWiLpN5MOTz8cBHaCHYFCkxfFK0
4cvobANdsc9qp75Elv5ChUB7d0rwl8EQiS229P5Nc09uM6rvolDqTeYFqCXJIt/lKkh+vdHtY1LU
9rEZKZqqQI1ip/aBH9DP36JYccsGkaf67lnNkISL0n7QI8V6SKYg2gfq9O3WmvtrXUkRPLq4Vkqd
y2o1OI7+cET0CCIIdsF7y999H/YFLJK5maRVuM9TDQllRV4ZiSpIG+AoX5Ah6wcvAwQ7Ge70icNx
o5Ei+wK5Ld1Eldv9l8er+PcvICESDkI1Ew+Sxs7Vv34B1bYClO5Zw1VJRtzzU/+XbdfWzlEb//F2
IO8CqNGDN/fwe08OEEef8jQPYqRCKPoKtLgLeanRdAVB0ka+8Y1aXJrhYLEyemhibvxDP0eVJ9Mq
iYhUJkEGbMJ0IKB+4r9LNfPOI5z4UDjduM1BfRLsUJ871avP8iweSmJgO3tLGGl9DucD81zrv/wy
zD/qAxQsXMsxqRxTfqOI8edcow0F+gDNUa++Vvy02Ri/AsUYr0BglpS/nIszt/By2DOVsV/JQbVB
qkiF9KLMn13ZVdXVdwMPDAHEXC/Q1pG1XBln8grcTWjzGdB1T3mUh1DUj2ThFUdTL/1rAad5O1Cj
QOmoxNu+D4Fz1kq7J8wLweI45CyWzUjglYFbLZvq3JeP47CqTSpmhCI8JCIQ5zrV9ee51Y+1OOPT
Fc/YA25j/7QcPf4vt3QCFf94/jqaJYTLtM0kqJnYvz9v6WqKTFx3o0c3RVIE/hMbV1UMj7Xq6uve
txrCGYR/CUlvXehmjL8UhJdTRenPLLO/s1etPTexjuQjZSsdT1V9JFwMNFDT9s+++SbcxMHFAz6o
rjpuBWaBK9+YrQDebF6aW7qmRWfZL88iUjIo2nYH2RUD5WCPLc6B66XeSY3RD6u9a981iu2dZN/t
EPnBqTMu/eTAQDDLE0SZaVMgEX4UA5hCcMvRDyvFw4Ihk+1IdZ5XjO0RHQFZT2L2nimEKFo94rB4
nvX4tRoRzD3ad7YHCuHOEmwfWk7iIXUG8C8P3mT8OjOiwcBzSkkkyeDOgxqrlooyQghLJ7EVqjiW
PSV6ll6w04ZCP3e6p50hV+rnFn3v0nS16P6PgSpmUyJWFGY683WVG27wxZ60wh92geGw5lDT6XMW
ApR69I3pNCj+WI/3Y+Ud6pxplBIk+69D5VcJBpsZgEv4mWKqO2cwYMb5pbjkpqdfsgrAf+zlKlve
Zbsz2ipEz+Ik8CXHVe1V/lth99lOya2Q4i5NCs5INyir7NIiR2yGn2LJBiYZuSOKB8y70N1TNB4n
ZGMcIq04ySYiGcLTawxtTQoLmR20kZwD0HEoWCz1kHTMeUfVCt6JQdsmelT+UGzzZ4Ue50kFc74O
haFumyHVL4D7osXYpe7LZONhwutGIjpmneOkDsohbodZ/+uigQhyY3trypEQYgJug3xYVjYMC+SJ
PVnf7B5Gk+s5S2WqNHRhNZRVOazmoXNyklE5iuyS8zsG4jSmR8qn6XkIW9ynlOed3jqlpM/DSZn7
NT/b1RXaZh4by8E0I2RvlTh3cZmsR7XPDoZZW9u4N1P+YbV30CtMwaYbD5c8g50Won556qIcblQV
Je8g87+lisss1M9WBkls+KbzQezUNhc72BRCxCCULVQpd0FB/2+X3E7lhV8v+XVpNXKHD/haI1Yg
KdwuC+M0YW5Zwylnaxtv4gmmpHnUQXfzS2h2OgWoNdME+6Ga3BTHXNN+phYzEAJI/rKprXmFG344
DfUitv+8xf89AZ3rzv+yWHAcg2mnI1xisEwyYv9YLMDcqJJchPmTnyHVsPpWe4cYAQ8PLdUxTs3+
iv38XMyTixHz8n0eJObGmC+LsZZnbfaUdtHgrZLEGLcuvheC6A6jlWgHVE9IB+qYnLiBT8ypHdS7
ti68n3GYfIBDcV6SyVSwRk/6EdZsifKp8XlEhDEhdAjxQ6PNXx0CDpFaeeOutdgVKsQPP7Sc64R7
4xrA8rF4Hl4oETlXW+Th0gw6sZaDcdNrcC8cCFLztTCx69W8eKVYlk6HSlRHo6qzh0TxkQuShnsa
yY0D1MtiVj25ehicqW12u7oU2mqAUvY0siWFwAx/oW2Ayeq1jnpL3wqSEOAaLkNFoCydC7XOmIx8
c2PjvQii89iK8apCkTyK2s6xDuri3euQMsZZ0pGvoSjo/Or3WGnTj0YB4B4FTOZQ8w2LqrK7qz6k
rNm8rKdu4WT3zdTfG0pjXjsRmFfm/DE1qkjbI3Urrv/3R4MSojo/qn5fSroaEkCLAOP5kUbB6Y9P
h6mMTY2VZnwCUBfc624XrO3KaHbCaeuTmWAtB1Ssvk12fFZbc/gZVfmu5ZOzSMEGMOV0B3Xh9q1K
mIIWfJvq6dlhj+uJu0G5ZW8NzoI/6e8uRmdFpOOlnBrL2EAnstlDftG8KvnpDD1mn6gTz1Ovhugx
/fCUDZaxFeEQb+wqyi5RPMcG+Hn/wp4CKpmp9SmKq8E1MJ3wMXYpjNPweggiahR67GHDZtC0uNmW
6HNfKTCzpp2i8WQGjvIi8CuVuus+CT+KHq0QNrrZKi9ks2WHWCUKgIp+91hjeemsAWnSfIjTfDrI
pjzr+3EdiBIP7NxfRvmPgOL5bnSy4RE9MxKCOnwCdhQ+wVXgwaF00UH2NUIlBL7RO5gaXFKqjXLw
h+JznFD+OIJgVNvVwZ/1mr4nDa+5pGDe7preDE/swwLL7wb7oOS9cYjROpJBJDvkmT0P3caRgVkj
oq84iox3FjTMTrLimwGTb9khOD10et2ccwUVI/rG4ps5VgeWTs1LUVo4IGvNXFeaj3AIX6EYjfyb
DatxoTh6ebZwcB/cAuyhHCjUeKGrrD+cmd45er62jYOgv9pR+k1eUIWW9Br6j6yMxU6POoQ7ntp+
Ul67vbVPGFoXNca+Ugf9UpPdyl4SP1OPVNjyg/Pkdg0gwjEjOqeqojf+m6vbW1vY+6Abh6eGYvnJ
HbsBzzmvxA+0GoqaZ60nlBWrHX1T6a73pCJavf1MbHjcmiM8oy105WaGPZRx6L5FEUqnBBuHk/Xz
1tXEcm0+uGXRHGVTnmXUCpalqsVIYBiQh6Bwf78OpkOwthTQW8JwjA5+69/v1RUOSdl1es9aUht4
8vz9ut/ephUgAsN4T+yhSaAY02oRgi2xWoJpQpRtPTqSLfKNMFj+NiJP+9yBAN37tbmXbSYHnyEa
lVUyv4XsuvW3prH/uuy3viZIUCfMw+xLBERKZA0wed5P9skLZROn6GZg02ODBcTay0M8n1khdBWn
Mn9+9Xd+WeOZm0fLWiB++Boq+ty+vZgSMqinXgFoO18o30ueOfgaNszLruQflVequYcGf8fbiCZ8
rbGwwBtHc7K6F3usugdBSMPF7vRPq5zMt9AFIkHRRlnLq0i63tpO+pBTWIVo6rvEJ+AljpB8HSfw
Ikd5lgWWuqoqmJR1GGqHwrCpG+k/msZQD2Ydt9EpHDJz71SPZtgh2W+bzyAK58gQXd/VNuqust6V
IfFYG7dW9N3gWOaiSGbuSuGH9xFQyWMaFSBiQX/dd4oqnhOhfUfQDvTWwU0y2cNHxf7CwUZwdTWi
Kd82ikMKCmVB/LVFfIC6SlaUa6bXJGymNZxjGxc5F99eMRIQ0aoWNQm68IDFBAypOLbmpm4DbCoH
WEas57pTjCsE1aSSe6vJAinJuxsC+AhFFSPGu3Ubl5cizetO7Vhc0qxxtn0T9ieohi6vJs7gWOMM
v724ChqLuEF8DF8vk1fnJAFQMljx+2H9p2Ku0SgbXhCyZhdMN9Ze4TH61QX1AAUYOUT9nQqh534y
0uYx8khyQLDVffg2UXlGFvp3PXrHDtDpD3dSiNcq1eFZsQAXeaZBImCbFttJ4y7C7PrVdUL+QCCs
z/IALaY8n0GblyYJV/ROnsHB/qEoKL6dAP/onewaQWQ4zmQdAj7NBBE57HA3TsPn1OsWCdOuk0qm
5wHUCZR+zba+KZRWhrD6ZusWeUOgbQ7ckqtzmrEBXyBc+Va24j5jI+StgTu4AisZ7cLBCh5THxDA
7YrMfEgz37yYKoaLZBLruKBcUrNO24nefJnCeDgqmvIgRD5/Lpwcaq7hR+RbTuk1N81m77J1g6DQ
tHIQh/n30NNZZBRs97zEJXpIijf5Ou8Fe6Nap18rkiofysm/teSgEzl/kXQeH+TBiTvOKhZJffj2
1Y0F/tcFsk+3sgRw8NwpX2DGj5ZfFHulh+Z86/96LcRdtldlO4uaVZ6N28YNvWef3c+l6YHIxIA/
vvS1hhRQH6yDbKpleW76wLrIVmQ+DmlTPythoDyKlq34+SXW0Oun1B2/yxZbGv7eBqGM/Y3BpCKV
rbN0MornJrJW9tB9/4hfvN+qvlZDZ+PeRIzb34dKVaxdVw/2TssjhuWIbKsjBpPOAib11Xe7Rr7G
5GOLSH5+uRxPRw0449AjvWPTibQgUwe+bpuP01xy71Tz06sCtOiVaV06Lc8PpJGXSzkQ2UBRyq59
iyhRrhV1SDdalKgvTelAQ+OVcRBq7DHjSdBMwa9I92DyzQOG57ASCtsn9r/BbcAAxVbimh8+ZeJ5
3OXLPpdhf/1T6qT97Z/SI4e7MK0EsDFF2MbiyPrE2zsHm/zbPyW13N/+KeWojcciIwi+VJWfVR5d
RiONDramDi+dnuJRHMyzObcEW7ZxpQZP49DVT3E450XSHWotGfZJdpUvSXSzOmgBz285WGOg3ZaN
B+19vtYasm5VGwgB4wLFxjD0T0ALY4Sphf3cZ2xTY/uMTzWZAluFPc9NWiQxAv45gwlo2VuY2c9V
ZBh/GQlwiK74qQ2sW+Wru4HpsQ0k5PZq9kXTTVX0v14dBUbxlvV4B5Lc+Ms0H61IKX6qowmSI3Os
52F+tfnPq+XPztjbuv3sqYC4dbvNkQbsnbKC7HYTsfOaxWXwpJdwtNSpjX60ebGFqu28jRga7hUN
hqzaG87RD1J8+mgHPrktLeSlhlarZFqN3oNVqDjXlUS9vVvSRL/ebdLL394tzNL0YFKnP2aqNQFo
T1ee1xgPvsIB38pfvQ+ws6tD4wFitfGg+OU6H7LyJK/qdcW9iHEvh+RFfDKcA2DLk9exSsIPVDbb
QPSENc3vertkZLsjcy2CuMsRFoLnWlR1hEPm+vwT5DWS9wsQxd/e/iHziyue8mpqUA6Tb62WPys3
rinHM5ZPiX3qFJ4V/7yFOxkhy6fg29c/XmiJu84jvoaGaR1DlxVBW4bNfpha+2z6XsRMEj3TxBSP
ZBHvHeNzef+frlDiJ0IZl02EgdtUYkugku4ou1Vav6Ri1S5nGfaJmpR3kgMupa0duVTHr66pZ9Oj
McJ2G9oRs4S8Tw9gE6ynweC3M6lltYnmZhjp6iol7+I+ptjzNAxesJuiDiNxbZtPdcafo1PVZ/nS
yYyra179kENM1BAfhk61K57IbfVf1dIKL3ZsPstdoaQu1R2MdJSM85ZRm9espRuQlLJJDk8FcES4
u0ovxcPojJsus8F3uDCd6qGtz7kfN2d51nLrRL1YDkseSbAk58MfA/JiU2GxHWN340dMQMZcR+yt
JDX2aZMqhLHMnUk5vA6x8Fa/9clr5NVfL1HsySNF+Z+3wGgarytX5f82v7UG44cy7gIYTO4hqsTi
UqVEwo2wNi891mJM99myVtL4IqpmvMh+nY3BO0ekAJ9vV3hmuqkNVidyWB683hiZCt1e6grvL+Jj
w0c1w27KPWQoxZtOLeMViQ3oJKPXz4AOgSR5fb31+nI4BYMKE4RaGB+yAEpU35T7iG/lnrA3kCFf
bZf73D1ad4TX8zXyUEMB+XXNJC+3slc1acUhnXd8HMMfFjZCOxQwhdkAq2xaisNokOfNH3siF2HA
RQFfAd2r6/vXKO6LV/im8Q78LUnLjZaDWDIx0QnNW8vRJq4w4EWBfcQUiCMJ1ce9aU0D2rRkuK8E
mXVQ1ABBmKbSH+VhSCoYmshM7nKrYKoyaPUmCLQXKWsowSPsG6D9pPxQafGrWj/02ptPxeWpH4sF
tYnqcXBK7UlxJzI66kYc5KBlWRB9GraL5Cg/KVmb/mAu5aiim/U+jOz2To4GSPDuSiati4SlPuRI
CrSjXby3kBXWlsArJJtIbY4ROXFXG4XgkQIZ89O6aQFANd59bJrHUBvHp8qZsVYJGZPx1I8fc/+U
KONTSWrBLiq7c96Or27v+Ed5gGoR93fylGiUeFvZxIz0ZpO/mvZg3c4w5v5+5is4XIUnrJXKDP8w
zgetcbuDkwT9vdngO/Jzq8NjMvW/RuQ1KYgKylMlxtsUGNStz14Ic4oP8tIsSrjg602VxEYACFD5
Tl77NfDnhdFAyhqA6GsqCizCNeS9+aCwZ387EA8iFk4wZPdffQBb/ftBI5DK1rOWrxQPA+DLQLeH
5iIPsh8RaHpnx02w/RowKJZsqg4b3VdfPjnNxSH+xPKt6CT7qT7Boium6WJkwxafAmu9skdhYOYx
xD3LO2o2DKQo9dtPs2FPEh/gD5W7E1Bl237wc9/f9oIMiWGWGTR29zR21ZaiiHjEbVxfQ81fG0ZY
vKpemxziyXTurLk51ImxwjINBscSw0Os6Hb3ODZ8N52sCo4uJiAAOGy+QOEl7dNvi3Xa2ysgid7J
SDIy83rtMGXZ4C6dMG0X5Wjq93I0awbvJM/GuHOIwam/3fotczd2cXuEA5JsIl1U69Qw1VdRsM2I
mfhbBqNmoVeufpwU1Tppdo4haC7H9V53YDaQvvwvr5QXiNAnUrigPutSpSC6hRAONLqYhr9mq0YI
3KOjQjJPhL+65cS3wFm9VnUCsDqjbrcdOwYNuiB8ynpmHMqGrIx8Pshmng0JNkHsUyOIPLaX/Lbe
62G4B8qjL9ntS54DGyYmX5J6UegI19D7RCiFeR5Uc3NqoH+0YfEkB208LDZlgYuXkhfjlOHzwAb4
M9E5VdKUT75LTx9H2N3G8SKHYsv4qRVqdhxGwdUzBNBAEraTg4km8OJD5FvLUbTIA6VP0CCJnrzO
s3sje237tDwPuvmtTtL81agAmaTx2C7l4JBTtlGAWm5kE8MHANS8NE4wUCw+Lj6V6EdsGJTCOvND
LTWmG3OLErz3AMGjD+HqEX1b7G3L+hysMngM7PpD81EmOyMpAYlSgbfX3PY9ZnVkBe5H4ebMlYQK
IzwPotfJte9lf0tUvWXBBVmB0sL2qMPDt0QbXIfaw3ZX4viyPRz76Bm0mVLn4JbQKDFHVn9xclKA
iiHovnVedHYt4T13BAqtMRFZ646/yAsysBP/dzRE+kAGuKbWFz9MzH1AUtFSK4a3TknRcRtV9NIg
kZzqWH03SEVZh2mTrGXTnGDBd0393FjCx+7BW0+qsB66TA1QWDnuNx1hkyda9Wcwqt8C00ox4MDz
IFFNoIREy6j5Iz4Xu1eeMg/3U9B46k84MBhJ6h9Ew0CsNAnH9Foynr3JdU5ahBxynJVeodG19+2Q
DpsiEt6TArk7HoYkX1SWfkz5kqNLctiozlk5jG08zQET0dVG9qXO+jsvUsIrHFEw2C4JLEmSvJvz
Q1U+WWF3OhvRVk+ypQIome7kA1m22RQN5vw8UgJaYmxGwqaOyG7Fumbdv1YITvwA7ppUhvNusoNM
hXQCJyQ82Jdart4TXdA/tkXxAmGwOuT62D+6DYUX7oKXcm7JLsUQzlKj5ncvm7cXhQZ/wMQ4kB59
1xs63u75QEno19lXU37De4DRJPT8M0zW7now4uwxTxUxHqKC6n4LEREQb6fjVjUKWJlZJNx9aDTu
nrtlu/ZU9ZrMXV/9RaS9KOBAkRKmtb0MdA0AiuIfBlfVT4WSWLtctG8laTEzkC4/sy9dbw2/ijaG
PYdKN1Gz0LUwx83LhiBKwp9D4uLZNszLVCj+dQwysXRMo1rVSpKQz2lW0xYiSXboId1DGIjHN7Mp
/CUvETsIZeNb2p1M+Nyv8ipyLLgKNfZboCpY/pLA2E1scAg9Z2bmk48W/HNwWpXcmxHQX6yV2qE3
++YQtRpYe3gk19wQ+TJHsnr1h+bfztgczv8/18l3meb3Y8P4397l652/rgsCSE88p71RTy+szrNL
SiXjYor2kdudj6iHrtj2w92I5+BODPl1qp3iUnTCfMHSFkNrQ5zbC1ydYs9/23zBhSQOOrwTsDA0
dTuBQs5fDJIyr8k6UeG0NlRYJTRvdx3Rj2xJy91BeTrOW4bkKLBl6ACvqKzpG6TWhajI/ygSpuid
XwkSb5MfVa9Z3aMfxPcTopvXodEcSDXCf2VCCnZ27pNnsk+O/sfr/L4+pJkDP6XpeQoDbgeLYDr8
HiPST+/lBK5LgmWfFOOr1fjBtvSZ0eKfGT+okAFw0n/vl9frzXAuhJruOqSLv02BVCjXa18T9d3X
3CjJLLENvPakm/2QMPXKytccwsvKsktIFrFdj3dTGDxL4W7f5kSsVd5VinrnFnB3tq7nG06WHMnV
5DFj4sWeV1tjHTK7gaf5tbqSi60ow7RKxiq/J3bas8i4H6wC2sqY6/NWQvbGh5UP9ggv18v2Ln4g
PIZMUKMmS04wEn+/tGAVOn9dIpjFWzYv2LXr2bSztZyMuMAPH9iHaHZ+NmJYhF7zhtB2Y3V28v3r
CswW7Q48MFdEavTad+0yyXddp0TOWhROuETNYi6hNPriToMMt55tHgsX6YLl1BaJxEN81AKq8/JP
Mlr1jxE73wOseWrNZKwu5J9kvn4qAuvB8u3/fH0CdI4drPkG22Q/nLgCb1CDfTFBeKGMYzr9Tx2a
OVB6UcnTYOvDQRoLKm1XtJVyn4can1KmKZ9pB5dYVUmvOFGUfWxmHdJsJAYtY7l72WT1D07BfWgt
NX52CNVZGp2abuQflFjjX0351y4IkLMsdYOtsnjP6vJZwyj+qE5jdK7xjdwZoVmSsDImpJkU7s4X
RvfKrQx2Cr+l24aq1kw87HGmkdzO3+UclO4ecyd2k0ivt2OZKOebQIdJE36LUd/Ipt6148pg59Qu
x3MT2hkAZfEdD0uBCAXD6znudX1VmqQa3y7R82rVBQHugzZtgQZxA9GMcxV180eDgvl2DnXDRF8j
r1crgs8z5uEW8WdMN6wluRHdmXo9tjPWp4DMkePGJjaWRjPDS8FeyIK9Vn1XGRZTFXdSt24idOg+
YXAFCtqunc79hDLknq14+ozLXt86mU4ORuTr6jYWxs4imtbD8EKwyN8Hjbn0fd0CO/vqi5piXHFb
OKCizo818e5HedaGNgJUq77c+r2+3Srx4G40qnoPrWL4WyITsWvPTXlwdCVZIcMlHSxnTdTawHNb
7mCkQE/OX4aGUearOfF73RX9WD2wJy/uEL/87AMV7dF8kGdVULHpF7jxXp79b31fA/Jl8InAmNlV
cS8H2L0OFoCm021VdsQjWATzLMC6MXWpXGAuox/zEYm6guTTIuVDCxhuCw6j2DUG9vMqrsr3hA1A
nuimfU5SM38Qpv4h+6FaZvdU5zMMTcSdYSE0u8cZ4r5XMiy/gxtnJ6fMp8s0AOuS38026+FZULE8
jW4oNmrIrqU3eXt5qLWJtPbASwL2ZaxT5vk0rcL9NTwWwDHIb6yPA7nHfE/z71ZDREltDPFTSgYQ
uTGRdeitwN7pVZ+tlSZTH6DlNAuKOMkHt7gjbj3jrzYqloYlsu+2gpCsi71fL4dFax6ottg7FlLZ
ugz6cNtX5cHxCVGyw1bZ+QlUW3n21Re1ppPdfbXlNazOoJeCXu5C5a5KgTTqjmveDrKputpHaIVE
v1VMN++ACvXH0EmuadUbG9mSh4x43e3kNyFiSnaE4JK9DIPqAMrQPpu55RJRvR8GUtHloO2V+WZy
E3MpR0WYGvfCYM4oR5OKdZzRCJsHWzS8+DkKnNII06McRbJ+RDITQhAwcNM7TbMKHTM6Rjh1jpmA
yIDKkQChKYF9NvfJUTnwRxMzSLuINcjisU+Mfa0lEXEyhcJN1QDbaKlqAvVCeHt5CGzOws7mj/3V
HvJCBUW7mnJKKz4Mi23UVd1rrduvnhWmF8zvw3OZ4BeZu0ugp8fcUdCEs2p9dWPfWRGUV63kqOeX
zizAqA6yOe+pTnU6PtVEhT9kfvWoU0qniOns5cNUPjndmkA6YbO7O9crbQ0KK5whMsJB46D+9c4x
MZT3tU0gB6yo6qGfD7IviRUKSnMzC88wxsKtprsp0c2+sgJm2V5A5RBeUtvFM6ki6h13ZvuDZICH
pOgjH7rZQy6mES6L3a8NPRm+E3NGYbRQtVe/VcZFQDnkUUXagsGzVY4Dz6VN31GmUzM15bOKlz7X
tOYSzD/GifPyjx8DlpQfQ/7V14+pJr3/DgA3vGtTGLwDurCF2TvefnQSZQ+3xGOzm1Jw386RnP86
IJvyMFTtkiqHfhq0QVm2Do6gpkjqiEIEgq4RYejm1k6T6ByyswL7Bh25VzjmwweAcB7YUx7BzgMz
YxcaWSpR1X30mn1VzJht/iANDwm4vIXsb+Pm1a8M8Ri0AU6sgaQfpza7D6fKP4lh7va3KUos4O6Q
tmAllnlt0657yrTuh40l+9DPLSchjjzMVcAPc7NuEPWPfmIv5GjSGv7JDYxnM53OudsAPpEeJwXT
ctc4OrNj9PJta45PahBF56Tqz9E8OHnhuFErPufoSxL2QTg4djYSnwY876svHZvkUn7EbqYg3iUA
y9UOsjrI7n9WEwJ11+qBcRAdVB40Z3cJMIxN2RfiOWXCs/xqjjk53WWu/RotSuPXKKrzSIUeDdPS
eYg0FuS4dIF+/HPmxyATZJ8cHdqTcGLnBbrTCyXA6aKkFWYsyJTJpAvsV2kODBELmWxOpr+yOn/Y
R7315oOLID06HY7WfJA3MMXU/2qNfFq0wm4fxrx+L+ZHSqwlFbHcfK3lk8SKT1njgzTz3Wbnmcxs
qdbaW2CkZCYklnMfe9TE5AzFzEMPQrcLKKfPsqdG4LRyTxFZ2rfzSkFlqfUWs5fM2lmG5h0mlqDE
JNvlt8JcDxBzXhiyjc1U6A+deHZQF38rGh0Mj6UZJyh0NSInlcxcBE6vdq0eZaVwtEeiaKPoOZ1Y
fpdGrW7rsDWPOYk+7A+Nu2EanIuKxOiOcOH0u9CbtRWZPZ8bHHmu9lSUiv1wc/BapNRRQvCWTZ1q
p8FE2DzoEBsj8PzRbEUz86m8H2GgbWST2dR6Tr5SpmIZGALLSdUigsV45xRWtq8p80POKcaPMe9/
6x/wjXz1K12X7iYQhMtEq4adOWoOOd9uOOxae4QGCySDdXirNavEDQud0n2w7lIHcEAvxlMYNeOp
FEWzQ+ACWQpsHkUd8QqNqtpOA4xUTc3zj2byoOHZ3XMR6+auQwlJWo+efwxx9xirVFGbrKgPBnLp
BXlo2YfW2T+jQa0eCDdDXZEayp18nykoT2pufEZhYa2B7LI4JMAjgBZGO5GektZhGkmK0t/jpkWp
SLYjOd7/M+5E/rbzu3jf2WXDfzkp73PqWNx7kzA9yQMJChiXBgyRqRxpHZGwOVenJ+HV9j2ZCZSh
5qu/BmSzb3h6d6Xu7fuEWQ3k6BTWv5Z9jqr9qlCRuLrtFO5j4N/kAhvpp5qY99yVm1e2CaihBU1C
rXQygUg76aXWLapBoj75gwez3o4AFNdV6wI2BhZAwDtuCCNaNbWjP4HAfW8nKyU3zv7oe619Ik3z
DsOheRko+Bwov18CZYRdkCVAWyuH/FfKTTEuvTZ+TAXvjyiZ2N+5D1fssGLLbsZMqoC/45E4wpoH
qA/K9N/OYhYdJlFjnRTEalY52wi9x5aSLBSh1FlGnuuefD8f/XUeY+7RyLIyNrc7Mllt10J9bQPN
kyLv7JyFbXYOqY0PpVYcGzaOfw20RnApRQlaRfZVTZSfnUGAHGrceHPr9MBsbnUyyo5NowzstSkP
eMP9W8tLyvBAQu1bFnmseNPkBcC5OI0pAQdkIBpLI1IMewlyKzrZOtJ3BqF0TffKpBb3fV1H7qJF
vUrawnyqO0JZZlRBF36bOha7so04B7W2LA3mlskYbMlKF5tZd8SupZ/v+Qo5fNPn07A2cWDJ3tsp
d5+e/UQyimWnfJGRBqmzkKfU1eJlghls3SfwZIBeOxeji7NNBw9hi+2mOasRSbBRqwbvTeKfWeYr
PzuzYikl0s9UpTLWhsxrqMSEm9TRmi2JECjtof2q2fhqzopiZ2q5URo96m5uyAu9Hn9EOt9P1u7m
1a7A3QQFaDh5bSMi638IO8/luHUuXV8Rq5jD385ZrdCS7D8syYE5gZlXPw/RHmt/+8ycKVehiNSS
qSYIrPWGh46xQ9hmAoXE+mcAvOgwDlaFRRHf3jYasit6J9GGpYaY/vydlR1xMeKnSngWHTojeghT
TNjkchWNUb/Ixl57QDYq/h870imKH5SEGSbnkIMfKSZW9p77YBNbIdhYXYgveABGKALfNbADQ/1Z
jjD5XzkoGPb5suGgvyl8Uo8CjSRXDNo5bp0/Rd+n+rlEwHKhlK65rkqVXLBslGOcVDf2lm0emjnK
iQvgOB4RiRzB6lHIK9l2L7pkOsorvJfQ6cEKSj305bvpKMTyU/gSppuDnE+qNxLAybKrY/U4uH6F
vIe1c4LOfZpcPXwewfHIZlGN5MEF0uByUlUhpsiaZ2MSOVRvcVmgGlYk3Un2Bma5btJawVvD4WXn
GocC7a8AW8W3ziUp0Fg8nLJqBBnK0mUPXG1Efs31JhRF8LCDyhjf9MweYW73Py3DdN4M3Hi2aCB7
azlTGVt90YkhOsuqVmEmqdZvWijMc+4CyZKTHLzIN0NUR1s5atKdGF1/kBi4hii33C4QCuO3wv4q
PBWKwRM1VwvWz3WZjIKH27PfsjJ6tXXFuGbGZD3Hubh/GHn57pCPLcrYIFcQLyS/pkxGcC4I2p3d
JgzPUYX6NflI+EN/OxQrRq/L4RZZDiZUnBuaq4Yg/XWwWkxS5qREgVPQSi37/KgEWvFatz6P+0yD
6LH/tDhkbGGZ1+dKS2eX9mZ8LGZ5JuLe0Sdr8g8ULyIwqbgVW4Wtrz1yBegQ7l3XhcxJImiDEnpx
FB5A8hzm53cfO4lWpP6n7qn90i1y/aJjfnAyta5bib6dPo3fJsiqW2IU7x6KuQtVKe1vWeZ8jp0f
/DCn6hz0dvPbBy9ko0kHsK9sQCvP9RpK7e+Q39ZqkY13BvOTfRD6l2aHHakF7UeZEFGFcVdc2rIr
Lrwzcb6eq2n1FORmdb5XJutPs6wq4XMrkuosR8t5spm1DfXccBxBzJH9VJuEn5vED/Om+kk2FSKO
UQwM8XSc27x5WNso+yF2q4us9VYujm2v/5QDRifrnyYFfn2nwgy5j59nuuirI1A5Xf3OMTYQFQJi
SRU+jIFpd0fV291rMNkjFNUHbJLmROg+rsd7fN/tnWET+8QHZLi/SLsnoov+I2QE69pr5jfZLEcR
LIDBPgc9s/8e5ZI6UJ3eOdhtZSHAT8EDhG0vqO511PYkqVPAlfeeXBUl+aP111jZ91UlhVQipe3n
iDHySbLja7qRITvSQo5dDYpiE5Ev7WtQ470aNqWxlVXZkfh1sIEBACPCUG3emBRWUrI029F3WZNj
U4+0Jwp/sgJ1o1RYJqdXdqTKQbbJoW0NMtkXarmRn+2TMVm0yCAd0OKND6mPgrHpctzCVq884DoR
PpRVWT9nqtttmgotXVm14iB/0pRnWRFyADugZYweyZZAnHj2dBYQV0SvslMO083md9IKBwcNPtC3
GuR92yRfTqqOUa2ZEu3EJGo1IrpMbtSAT9NzNrmQEStWHW57qxwI8+XeU86X5Ok5/EDp2PRONNNv
NPKUcg5a8r/LJIx3cpycJ9tlUbssSWjgHcyq1Q6laR6R6M2vI/gMxS+bC9YW+VU2wTKw1oPleFhP
MSIIeKOn3M+NjtD7CR/M4pTPhbwq8VcNM9RWv9q/hskrO62AU/6d2vcgqrIRLNdXx1cvIniHoQHH
nM7AQ9UBquBVdfKQOJwRTKWs35NcfWqh/v8Wfo8mXtp/Ig6kLKZZechH7XPre5AO40KkO9QBr1HS
RYdq1n4wiFe/I+yzATvgfA6JgzN7nOkPyMN7R+G7JIeFjg6K+lAYwvnstT5Y5U3Dsc8ALDgK4NSy
w7Z+aokXfeAjEq8baMHH2m+ja9xXKInMM7FkRf5AZO/E4cUm7HWUx3RW4MZuURqoWd3GVMd811U5
GrNBZOGaG4uurM5hwxWnBJsVBKtKTS3T7VdHUNZPhRoQcUjw+opqR7+IEGZg4+gfY4NRTZ736mlA
iv+KBWGPKXtlfFhV8aPAnv3JIPl5AOaUrdW5PVGhdeftd6GAI+3yNN/nuR7ehrS8yg/k/ZEtnY77
UuYA0ythuJcWWb5LN03FsZt1bt3Qu8CyJsh771WyN69EJEXW7h2RXVtriLR4GGp25q3KXhlAviMp
KPLRR88JlU2/yIZt78E6NXtxSTsvuhaageGC455rxRSzAigkX7XGGkD22u2Mr+1G7rplvEaeJli4
aJKdihJkhzzL381ucvI1+hD2wibYvb1/lI6R4VkBujHYRrYJQccSPjVX4CyrtwFQ1ElH75aQXVW9
qcgucVSw8o3sVbQWNqEOR01W827aOYr2Kyz95ADYHT1JqKP6qSoM3nUFb+8KqtVSGxv9JDum+eqr
qnn1ObIQaLQKEbxFSh4StPVmhxcf8SIkMRHBs15U18qeNIhqUsRIyfvqhA+FiSg1o3JD07aThver
FQEeGYPMrjdl4LhroSvKOk675BDyl4X+34LjRhH3M9K0m2llzsvQqTV0owZ+khd0ry2ULDmg14AO
2a1jXocISfQGycuM4NUF8Lhz0XS0VTHjPMsaXh7OJQw85zIO/mwm6OLGAcaBtDwSE0fYK3s51U2b
1kAZm4GuXfyehq7byQ+QTfKKfRFHgh5p7vvgrx9pmmxvXC9Cv23+ZFHgbYubsr9qhQ30r599eICx
HRpRu4dJ6UNrKS9lobKl8deyP1Qw1BoLzAMBK6zCsErfczNtD07KGwaQL9LEboVjwDR6B9k7oPcw
FLF1s2MhCJdxg82clylnYWjVOFm7bi8eBrZpT0EhcjQgol+FgCsT2t4sAWF09xOGCINfwxCLU1YQ
rJPHj9b29Xtn5JjWAyvBTh5G5Ag0FH+kqd6einl86rv6Rh04Z8tOJN+WDuaPCwsnnlOAiuPJVynk
lSxkR6rl6lJFt4BE8H+Pk71tVU3dfbLQLYDhTYtCwvwBpqkfLT0+toWjbTTMPmHwaqxoUTYAOkAG
R7gOIvtTry/sxB2erK7/MBSBlm+WFze3KD4gt3vn3puKW6cKUrhubB1lZ2aq1ZIfYu9lL0lSnGEQ
Od8pCY4soe7iKBJ41rS0OrM8EFcDPRig4n+QdT/m6qt6HynrSmfkUCpVldMWbLZ90YsjVvWQaZzw
m1ll8W9vaL/1NlgY1x+GZYsy1JNih/VG14R6Io4BDbuZ8l1QY8TaKJ6zKvwovo0BOc1CdPHnGBp7
SOuIQlnE31JfGX+Rlv20OaK+ixgX5AnR20e7dkkvemZ1wk+6P5CGgoWl4gXVNoiwTmowaykn2dJX
XX8PVZGv37z7Ehqpft2YYrK/PdvywV1wKgeTgWsyGr0RpNp5mAmT/j7MFlp9q5WFoaB9rtZmuyts
O3sI0j5/kFejqsL60JIcPb+UtsxysdkQhbFSO9YjOfDeM88riFBt4A/7i0Rk7p7zQblC+BdpYF7+
r53quJucrNVmqmrnVXc1Zdmg77XX5qpfIQ+mjUZ5wenDfm15pOoM24gui8yHtPnVaE17TGy9PRq2
OmBdQHhDtsli8maOvezuu4hLziXx0R1e0h6JzdavjDcdNTo0Nm0d7T+qlcsfs/Tw7Yg96+bAstO9
1HyzTdIf/5o0gAnZhi1BvL+TrKmxHmorqRdBZiYv2Ju7ywTF9vuVYonkBSoCmvJzrxuhZfOvcUWk
flRNfJIx6twks1uXiY26pW7cosYxtnxbbIRFEIBTw2yVC8XaRMAclyZCaC+tKPxT2Bq/9LkmkE55
Ssgpdy63bWkJvCeQkbjKoVgHYKqDItwxTwftxRxTPKsc4Oppja6O170bRDt+6In1YdlD9QLnmV1S
5LnbfFTsrwHeoH+YOW7pZA1xd6jCo4yHySIxtG4L+mtYypCZbAPeUy7dzHe399iaVpY7b0iaC6fk
xTRa/sGEmPaq4hzhQVp6j2uTR03B/ZgDT/TuDmq5HKNHYaTjQRY1Gff71b/abL8sUOD+241KwOz+
lkUHjvuwnZs05MEU+alTKpy61AQzVx0/HdxF/V/OlmBufvEzXslTMT21MwlfiGat267/USk1pJB2
Uh/xGDW2WiUsBFj67HLHrkYYcp/DYQSCXZloJBRD42+grw5nV9Ge0DMmKG+jTSCfwYRQ9dJL8/7Y
Knb//oJqo3cA/Iy5i1N813Xo9d1YRnOiOdyhyDm9OLb/LYyn7EdSi+9NNv1zQDWMLStNYq+dMnlE
OhRa26yKk/leeconQ19bNSyptqmra+FCaHaqrviuVMhPKojaZgRkAvIn3xRbILPkQwFg29DoUVbg
kpE8iVYTZ0gE4TPOMGp5KYDa4sFeK/iNZcWe0J6yhUFpPypQtZdQ/cSPbOSP0LvNL6ybUJy2cFao
UazauH6kHlWIBeeJ1zy2BiJ7E6F1U9vE2/WpQ3y7QCxOFmnX/LmyIme4twWD0h/1hezH75VMrBzV
oS607gYsqRosdA7gNKaVjSDMd4hY+L0O3hMHfv+EYUkDCiZISJxhmpP5ZnRt66Z/4AzdsoljAtDr
bFl0fXeuS7d8GqbiXU4YMO/jqI7ESas31Q2O5n71UrIUHCN/LM6p7/BgVWZWnmXdipDDtycH+2nV
0PbegHcM7+KXKnNylpbS+7VXYsv/VU1snPLAtl/GwvbWbgdGOsRmyoY3gAotz4QfedsMVOJ3JBOK
tdIa/j53zPjVM50td+BPu+8p/n5y/OgVAOd25NS4qAY156vpF0h0oRRB5Nl4M63EQJ6X5QIVHPON
9BmqG9OrSygGgZ3BXaEIay7jWkSfkz9txnZy38w2KrYxYORdXwrlZrb1WQ4AlD6rzZdbKyrsB1PV
mpXS29aTvEqm9v+9cj1tY8PnuyP5ZcKusMd6qfalvpLVe6HUyraGkkeO7DEjV/hkWob1LJCWRWwj
BuBTKuazX6GRwx/f4IBatpsGYtYiltKebmPGHHU9QHGYPZ6jKLD2sQQNBGr+2fVZc+6dQDvnTYn1
5sxPig71lIU/WPpwbP8f+0esvu6B+MzjXU7sOdoPBGe2CTDK1yo2ryEb4Ufhm/0y07rqDWljRCmM
twy879kM4AMjYGC8jTlmgFZXupty7vVqqCQsN9FFAWc9T5Kj/tdJshdO5f86KR04SmGJZT3qMy4n
ajubv3dgbH1LQaavKax4F2iI6TtdSR1XdY6wmMjBXMSbIJq2RpqV1tnX0IyKIbutEBrxiao+T1oX
m6eUYMd4vPNep6lH21JVwDe6TgqJbC60yoVX+LeQbUPdmbtgmswXRdOnLYD5aZ1kdvEmSvyu634Y
DrI6sqDAry0fPS9xX8YpWY6NVzzCGzrKeDgPULZpHYOs6BwyL7FuwAea56wIwvFoCaGPRx/qyVLL
UeRWBXahI5BWKCYG5gRztf/P6levBoH1hoSPteLtEYGr77RVXOLSUOcmiARAEI9E40lcZ3kGyakD
mFRM9p96NY+RAxOvJGQ2z5NTJi2uH7/a/vVZqjuR87AJF8x224DKZaGYJEZqCNEbid5ybKd6nHDL
0chnFMvKQyeqj1fDawPR4FYqz2Nbh28VThYPhXB+qHMtSI1xH7loS8jOuh0gqIyNup0Mi944KCCD
bx2jrC5Boh1suLAHNiCkBOYmnCT+XEVujoB31p1ku4kU50LNh/KQjmO2norC2yS1E9+KBsnrLvLC
dR2wuXXDWOwDm+ivpmsLDGkw1Jq3mZb6VEKee6s0qzophpUtLbUp1lNuhaCVe1yCjERBV8L3thwE
2l3ldsmzZfoZRtyF+aNVIOOEdfOujibWXEZXHQMrKx4cVFeBSmDqCGy+JcvasKFF71rXCe1kuQJ0
PxDFtwhmR1zW+ITYDSl+1LbPjaWXDxHWe0u397LPXown1xxnr6yi2E6kyS58r4KHWveNc5f/zObK
ZLgKiLO5s9Gmj9SMgPrWaoMweKAuRsPtLtmU7GKtzZ5ML8qeoO+ARxlG/C5r+0/b5uRM/YlfK35v
e4fErzAxKpi3PdpAxsfEevQkq662ikA2vXm+kS74JpTXbgixyQQO9IR9ZLXF4iUEgFy6l0kp81XU
9fU30XsI/U7dr5b0DLB9/12bUOMUKJpcSN5WhxixqS1KNtmz8JpxQfRqH/HSeDfthN1iCJaEI+v0
ihHyIiPI+e5hNLcvEzdDURdPar3umg1BZPTPeWefJBBTLzSyi5rbHRV8jQ9AXao3KwF8nrntCzhg
TDRa79IUtZhdtceDWoMKlaOAVXVrM9OtrexNXLdEG2iwz+FPdbwWZUZEZhY1Q/x6OPdzcdc4m9vM
1ALLX0dEdgvxpwMDm5gs1DwQK1pc0v5+ggvMc28Cl+wcTCHBCflYbM2FGekT8ZyfjeNiCIJBHkZe
c5MsvoYNcppsbFvtEnGaO8NR7fc+Anck0BvthsosSEqVk2Ba2dqtjXRnr/lLFRAH72Z22U2oxq8h
flO7zoxxa5yrlR/lkCyzZl2HYfJqTUSlNZVgu+xVxGxXBExkK3unIsclpQE7KHsN9MaWflKZB9lr
m4imT3rXnGTv6Dsov6wjxLphEiCyQwYVT2FqU5e4kGYovqqmCdqR3BxMFFs8E9mynrW5SLXwmgVe
eZFNnpYP62wgt+8YDXTIJHc29Vg4KGpgWqPOy6isxkiM7P0E4DaSOwsJXkE5QlvhZhpjb5KY76Jc
SaBunerNHn5DvJaYFs9UP5W2CB6FqsXXtnXxxpnxvF+zdTx0/842/KbZu7Ybr4s6y3YtJzqkokpl
05e+tWlGZ3hXWo6TsZU9pmHbP+K8uL2/KoJgi0oDaFaP17JWK0cLOZ6lfMN6JFjXPo40W/mWLpPp
swAX9oBLYUGc5xBHoY5RWWG86BphtcJJnZ81voJ5ZqcfVqIT2U7WvIkDfPdKQUTDsF0Cb/ixzT5G
04crzMeyhJDJxn6C7QU1Mu689gN3gVnKMyJdRX4jtvZa1jcvQRw9t2XRrS237NZMCc6yUElY90E8
bvXCIyGsmVGHpcSQHwIvOVnoY3xTJ8dd6tDgHzBx8XYToICdZqOGpI4dIBY1SuZlzOCvAogN9Lkx
64mz1R8S4qczZL5p8/ofVdlrtjmIt3zArq7uxkvQ9sGa7DFinDNECdGmpPOUd0cT/l63OxMLLJrR
Ag+BycGQMNTig5XCWUTTCJ8+B2OcxLhENjN6uC7U4nyvuxhcLgJyfRvZIwuXLdehjZWN0SGsDz16
UhHaSz9CfAe3Xu6pJ0/ReixdRboui+C7NZRNuQw65YcPXf80BUI8lyKydmo+5UufZepZthVEMLJk
GK5tYojnccKlK2Y1XMvOMOiAA8QCcxo65SSLNzzKv12DnyGbnZ1dEfBdkAELVzVR6GWjN92RhwRD
dxA896t/td2n1CWOxWVATiLqf/OCV14NDrz7LkVhqm805bU18LNWwRpsZa85p1Osvk5IXDNYyepj
brnQ3nTRHXzDQVZ+9MFGqFrQ4bcTjut7PTB7XNq6TKBuEATsN8SUo4bR4O4tHDc/yXpYT9pSExy6
DfEkmyHROuoZObWaNT1cV54VP8litKfvJt4CR2dKkyfH6ZRr7L7ILtli1Za55yRVL2SbW8yW5PcN
mirsg+eVAYEJjgi9MttPAys+atPkHFGdbVHHLv0nJ8XLT5S6+YH37XYI0mxvl4Du3X7SjrLoQ8NA
Cm+ua6arHXH4JFyGF+/XENkuq1axDqZ6oTVFALbQLp8jPaueW0TyBfGjB9lkjlm/qaDfrKx5RBnW
/mZEoBCgWG1c3egiFN1+iDSMFHkbw77SFN3fdU1oXJPQC3ceoeM1tFIXtuCUXzAjdDcFWcpLbff/
vArURN8QHbp6CDWfkrr4U2CkAocSU8R/tSvzMNkWK5ZKyCfIV1VsEMCdC6WHkS5MJdjCpP6U7bLp
q/hXW5n5Kv4MyGL5s+qWm3r6bsrsJ1lDkgyFrrldma9kFQkM85Q5e8/JyKXLJs/sftdWG67gVEQP
9lyEftevp4pfMO3a6EEWgw66UxeYNuVKcpNNmoI9h1MXxSYkXY9bbL1pQ5Un728RuNnH6Jj54asJ
aVFvrYA6wvukVreQzQv2PoFzaebCCpXbUBXdHoR0bSz0TLcvURXpG7RGcdr7apRTfJ6gstBnwxhQ
QlkS4KHTmOhcoBd3w/rkNzp+/q88uSL/Pv20IqtfILdh7O2e7VFGOnIhRBn/UGevajAP4QJtL9AZ
LKCcOLZx10U/03L6HD00RG0/DZYxAosvKJGys4QlGE9lfnOSIN2K3EGBeq56Dvn30qrQw5+rY4FC
RKomrwbb0aeom0knnfsg+U0EaJQHdzIfJOPFsiz4mcIo9gmvrEfA0skaTz9vBbsAZtHc5tdYGOt2
IpZfbaafDntlMKEnzENkB7w4cWohhX81+Vo3PIRYt8kP+mpPDWWBB0mCuDKz7z+5aa593ypH2SQ/
EKArWznRhYtKyVOYy1lxCVyPaCHqqhttUhN1m/oWUI4gxFGt6sVumMYCggz6TcUwNPtgJFbXtKUJ
iNOML7ruFhsUDpprWgkkuMhxPrHxdJadbfe3DOw4ON9QvGulj/UjVx9Za70gZDz8NLQRbezWw82W
aJSL5gZchRwrRrawoMVBYcaNUb6WGms+xOFyK6vYHAWrKHSKvd8m1Wuhk5xKcw3U7jxYCPu3YSuQ
XOeapoOkC2Lv2pKZf2Vft1QAnEPYEurRE7629gc12dhlpL3YdY0NQKgUrFaa+hJhjHlxJ/9Jdsqm
GTQ8DC/IegfQ6AwwgH/2EomKbi0ISH+X6kqwVEeNCF3hDldOVtF5SvDdaRX/OUh8+6eLW3RvGto7
NwtrCwWR0qjr1FUe+A9IEFvHr8KYSRbaXNSmgTUpmFLAiDlp168xTl4ij1OqF0C77glQQ77ozE6/
xZnt3KtixldbgROt2PD+DLA1XHkJWrNlo7fXTMHuVI3U8HNwg9e2yMqXyprEXtR2tYGn4N2KegRP
nQCn5N/if7qCwP3/6S3a1ZBBjQKD3ubqL6BTL+2ot99DSDIkpDTr1rH3XJV+NT3i2YTAu2M5Z05L
eHEV5nTIIkscC922t3mTGZchYaOrOcH4VA9CX/YDRs04YWDka4baB8DGh9EY0mVgNm9t1/pHPQv5
9ks6hmRmSE6GLFiDNC3Qj7K50LyP3jLiZ6gIN08h8snt8ditWgOY7mh8NMIEw3vfNH4UbChBufpb
ux4xSJ11D9pZd3oy/R+Gaxo7TqamsZBqB4rX2muB/uR9XGNPFjlz1psTxgD3Nn2w4LxZxYGIPSk6
mZTDpNA86NholU3s/SPH969qPbl4u3e9ka+Aek1vCTGtVaYoCUdwIV7Aw14kLlFMxK9Rc06O3Evx
YgzOvV2OhysabnlPf6IF3RGeaFwwZxhbkvurX7LZG7dgf/zp4ScdGmSsF7XO8bc1px+1Tbwrsu3x
ppVILneG3Z3kYujXSCdZFir6817V/VubhQxIVzQLTKDNizNY0W6Kc/j7c7XHLfcir8b5Kve8m+aO
zR5AB/40c7g0FEV15r+BRM0cJGW/CSOmb4Itrz8Db+YJO6CwKC9G06OqHevFKZ7GfTfD2bQ0wi90
MPNL3xrFJRf4AsN4iT4BCO49XXFfs1w1twCezG2DwNdrFKEm/Z8zhRmWlwQN/a+Z7TSlyyxrVVZn
0mRqxZHJrqAaNB0UIaMi+YsSBsyDbLglcE4eZKdXaitjUppnt+vKW5c9AjvqXtV+rB6NPDmZ8wfk
mmkhFtzGAOjp9EStH/xgFpCce1WkfkmiCoQ95l7YiNYapqqykb0tOeUFzKQFsKUIaJse3ouvKnd9
WQYVSgzziK/2r7Gm82qnnH568JhlV9+mUs9vwwm/5GlYAtlddGqhPve6lmy0yocyUMfTiWjweCqD
ZjqR/CPc2SkkOOY2nOaqVUhyeJmRMDs5nT4Hi6tzRE6U9DhNkxYC+vQCF4viuS57NMMSB3JiDad1
UidjnvwpprkaEjrd8a1I4t1Yum64iIJlz+8aYuAeHGHo659x5iBxoBbjGy7MPRJPrv8Uq3ZNmFMJ
NgHiGBsVDNgZQl2Mofd82btwNkON78185HGiojzLKzlOXpW6oa01t8V4c54g21ojBnvRi2Eb90Ow
a+NpWtt+Frw7oiKwP3nkej3dfhPneyvYrVMcqgBU5kEar+i1sEFD61G87kg4il1ksQnK/NeRrc9z
ZTesdyYWr1SGturmbfK0RKkDWO1ctUDBnAofK+V5hE6s4TnAn2ZManTypuZbYVTqArUGwKJebTxZ
poH/QDa1r3Hn9tw4u/ted/Wr1avuTwuEWa3U6MwXZx2rKDCpqBEEutb+HKfpva666PvAWwiogx++
ljPEu6wBKNVK3oEZBGA/DX2zVeI65v84pFvEH7qjESXFWRYhJsB7Q6/vNdmkKk1xHic9GBb3cZpe
8L0r1U3Lr0Xay8FlnpcGcAAy6YWLbpG8IuHQHsAE+3t5FQSjue/PmDSNV6Jm2q7Kq3pRxmT+17ny
ouhl91AnHHoWcEPjZRJoCP6Ek3dNRpNsRxm2yI50f65kG0trc/vXlRlNuCT13EvUFFZQu5CFzvHQ
6nXDPo2jYWLvC11YnZVrSAQ9tqoX3tB5hMuUGSuwurig4DzoT0qEdovZP4DuNdBpI7fbkHzUtNb+
qZpAIaom21llHx2lsoDUGPhSG6iyttxZTfkom9YWPNkL968yVsiqfu+8fGWGrvrezTZXRh1+xq4u
IINMFZRQUV3dwYcv0jrhJ1I1N1dozYtmY9kihurZKp1fvp+4P1HdJEg2oyDUodsGZe9+Iqg08xo1
+xazXVo1+KY92Pq8ahbwkwjrEK4JPR/NHQ9j4CoQq1qmK93MWXqJOt29lAZ9dDYlFKYVLw22Sslg
LQdXExe3rUISkshN4Pv1E1e/Z+jz0duUOYiGpwPfcWHjiF17BtAC7LyJqAwb4dhAl0IM7neu4Pb6
SZAv4DZnp6Kv2Wk66Cpx3K12rpbaqFbnmBlo4KbD2LJepk4ND+guwP+JqHKkII+aqzc5dej06rmw
fsiusU68vVqVPUQT+7nu7Qh4nf0c9Gb8w+vN57jn+PEfXf85Zu5K4CJfhAdfwwgnY6mndf+u6Pqb
ZiDNueg/8YyswZxE+ouqdtG3pG2GpTVmSALWKuwFzgaQbsN+VZplzK4aKCPx5fBStzX4pLhLF12G
zwYCmOkm1wTHshxUnzuO8a42HYsnJwouGgCdtQAycksUeFKa7oe/lOl9bH3ncjcnDZWg3GrQI4cV
DwAyDL2iXnPFRNo0EQ7S7nqMVlQe/bRTfdVo7MYWPYfMZHK1HzaiTwQdw+HV1ZAICVKlvuYlkk4i
rj4Hq/i0baKSk6E53wcMIAqBPOIC661xDoAssH99KZ2xQZq/5WuRVM4TCijeGguG8hyjKApFsbF2
UxXlm25MvE0evw1ZlqFSN+d+HNA0OSmotid/Q1AEo9bI2alda7yW5VTtsk6BTjpl2TcjsYmHAftE
1xspfFDfx7ZugXqbw6/czaePqiE1WBUzVz6ffiCb1B+KWjtXM9QjbyxxnWtya/23prsgR/9k4qxZ
bXjW3wNekG9zAIZof86GXGKwh4cgedIEcYx1Zv+2It/gxPocBK6F8ryrBJ9xlyMHZyPu7dtWsDRF
HX6rRxBgFQL4R2BG8ZtvoIQAaP4bwsjZnr1WspbVoLHDBWnNYMZNG4/sZF/1eXoQFdEGdk6wU4n5
bFrCwlt9nLBvy0k7sconhFjbwNjovErZVSNPKYuIvPCq47iw6ZU2jpeZ63TEjvyczENq3cdUWXBJ
Mxeoi/wYcuvh1CECMOblXith1nlOgmoeAsX5PstK1gvsSzoh4IlqInvM3bqFnzIVb06lYj5QC/ts
OEH5piDRgx8n5LvcNq9654Djb8u3xs1n+LbhLJu+GrZZieTumLTewyBMnofWtTchaKEHdW6THb35
PYk1/fLVPHm4e7Y5N7EJ2mUY6KAq/s/QoAwc/mtcPccR1Uz19iluHqWlz1tmbVvCPrDObdu5mz6e
CPlZQXodYHWC99bEu6r0ZCEC63dgPkNTyX8ZKZoEUxpZtz6No3WEE+PGqKN3nrnx6mrQTzX+BEAZ
+M64zfgRqWWGkCFJYtSZUf+qcBht5YnUMcdyE0MXiSxgsqwr9RPJrObg1mSGZFUWVlbby7qbMlAC
Qb8E1FQjURCy//xQx+onN7E+1nMxmcOfQkCo+0dVdny1FQQBS3BsTEG0EzXf3ND9q6sP00XPrQg7
c0dJ914igjWqULM8fVZuQCqR4o85XqEsiVb8YGVoGbv7EZXyt/97xGAqxcbOq39+Bgf4V7vOEV5r
Mu9FC/bSKAlF3a+KFTTKuvbGz4IrAHSKQIvuvxg7r+a2ea1t/yLOsJdT9W5LdpzYJ5xU9l5A8td/
F6E8Ufbz7j3znWCIBRByIokC1roLPslNVTdPoVF/RpCDTEqba+uAyg3AlBAxu8oPp1NQdavSiFMF
OS/rq0CZdzdoo38sOhc8XqmPeAOb7uvEoWg5JI37WjRw3GXsMfq4kvPk6DDfUUAMmDCLkBWdQJTh
NkWyFOQR5R7fLPNnVM02zeSYZBJU68Wb0aOFdyysCLZFA4JrN2sWtvXgnP0sd86RcH5fyRgnw2Ux
oEP6r3jhNsNCVA6Z6OHVmNDZ1Fq3OamNmy6lnA67lGg1IzXuFePav89K3LE5SYCjLCQrjff3rKj+
5Bft77UwaINIOpebsyaK/3OtxywbHTYAoM9Ar+P3GOLLYmjz5L0YnWohY//tim1WvSiaKl2YsfBO
qVM7p9xrXiw/027O3JQTdt4oRvsbETnqPQaiosPo9SojeKQiH8bmBeoN89nltqukUDAcclXUR+a8
o2wcY8jhPLb2KzDKWWHJSU5eMiYnVJAW2KXBphvil86yOIjZYw4QuoFPBX4WVJ8FWkKfg/LqX7Fe
TrR6VOULoBj7UEuia5hN4khd88VGtj3AhImvEsxaE6BNgq7b53ysqo1e5P5eTI171SrsRnMoat+L
HL5o3Ptv+tQAY+hzjM+L2rwNCQYbcoaTDVe78P1PqK3X28b1IYvWzidNQ3HGQWnvrMZ1fO6GvMUx
WXcRiFfjsxwwYxAoi6Avs2VNVnBLCXs6m2oXQnUor4HQpzNiRZSvdeSUEWFDadnGfmcNglT/3CWx
WMICjiEQl/rn0IKT0U/+y2yWd4V29yLDAubXToWcupI3KW1jsJ3UtUNjIkyZR+lK1CqQVGj4i162
WZzopx7DXxQXxh/8Bx/4dvpfMJEAke7Cng28ZjxpepWsx6Grv3AqOhm5NfyoXO/N2aKKVr5bIveX
7RQ1R1MX41sHeTD0jObdjLDvtSE4bmQ3VzgUeo32wm51PGcmyU0Z77K2XpLsn05dOrmvSV7uOsEp
BXvvTd2ihUduINMXoZ0NlygfhsvID+DSmNppfR+RQTkcI4GcRqN6lKFHYzmWu+8b9fmxSEk9+r4c
4Ld+BS2oXMkbdAdaBZfBSx5SPX/Mk/fqLsYndQk38c/99rFv3Bq5p4L/aJ5m1jJHJ/ULP8jg+81e
HHS0or+YXrbqUM7+pAVwH6spzBZp0YMYcUwHd3sEsEKhKlAP8vqTUWR7Lc+zD78op3WrpgWHPiv4
4oP1b0Ir/VD92kNCRIHJME/Tm7VSRMM7KI9mV7TQC+XdVYfEr6Wab5YVh6jIo3F+X7WPcT0T6Wuv
Bc7RD/k776sO4ltos/UJsR06Vw2oITlfNRS+o1HbPxmN5j/pOrkr+bphi9mPYZv1uRFhcSt7/4tc
CN5+tsqqKjgg/VpuEydRrrKJ5lJfrYSItrvKVaXYde4r+yTHYsEzRYWuwpmUOjsAJHxbIjTC5ytN
ZPW+Tc2XyG+ai93HNUXYTC/ARuIyniTdpRFddwkrTdlNdvdZhmQzzIPyCrpGsy47B0GawTA1Ugub
+XNxloOCfebCtY1yY5pWe3FSWzFXQWyd814g6fZnEblcY7TGOTZJuGO6EgP++oL/RkRd7FtgtXAr
8iQ/BwF68JnZmEs5oJs/qFpQ1m3NYD2CSDw2ujBwNWNjKCfkKmoAURy8hyGbdmt+VOhR6i2nquy/
NOmmL4z0PQf8smdNb9XOXZzFwlkrKn3uUsAAQ8LpdY5zLsHcNFGdHdaD6TuEf+y1kvxzq2bl0TZm
FYE0zd41Q0BbKaiYG33Rv5jQeuSyrVLpmwi/Nr7erKbo+U70ofEa9kZ8BmAYLWXc4oGwtEoTafhM
9z7po7HChxE2g6Ne0GnxbrGZpHgZ5Dx0LeHdjLg3L+ys97InG68VOFe3fbWVNyAEpj1ncYNB5KDn
S0OznRWarMlGTs5cS79Z1xpX9Nt9CRP3vYkUxVp25UAqEC0erPAqQ0HYk1zNZ9bbEO/i0WJ7jIoI
WdrePttzc78KzGSpBfyn/WtATqbkPJ1U7edj/r/WAA4brxyPB4gc+NfLyJg+UuGx/NPjzsfUTsQF
B2rg4PLVHwOPyYLKHw/pal3aoliofnfIU7M4puxboA8h3LQsB6XEem7ud7lPlaaPFYSWnPApcmzY
vfgYCZQIUpRKPBKgWvQ65qb/K2vqQ9YW8Tc2uuBsiq77lJFrWBUoejwVvqltw1hTDiIYqFBPZgJo
PyIR0SOcRNWufcPSFvcKK8y/txleqLWYbdI4qsVNWPxM6+lbDKLtSwfhFEO/Mr5ZDZx3UMHeqa+b
o1XVs7Y3dtT30vx8RSa8OD1iimaF7SJQy+0UWN1eDshGzkP60MImd4DL6MZVu+g9pzqZqDmdEmTM
FnAhlRXvTmKeY7f4PdIDiV0Vkegxxx5Ag8p7KMinyx6t9G2r99Ys22JdQRVqOw6joEtbd7phlTeA
+rGHH2ELBEYZh29Nj5F0OiXTkxWpxSFwFH1TpEPwKcMRSE7NM2+LOJb+XlA8QtYTaqSKWvfJztJ+
3U89KpKj8iSnOq1+o7AXfC5q44sWTTxTsT+alZWP8ior+7aWviPHfDZBksF4Choqe+5L0/bJOlDQ
PX4MPu79bzF5vxW4DYxj8INw8bYgmTD/s/Ww28KJnfhQedmtnpuOSjLAR13b5a4x7bw+D9e6Ok4r
RRX2ehS6ddW8yrpWLgDJSVjOTnbbcJpxhO5nsP3TpUzz6WKM5YHtvXfoK6VFTXiOYT1coK+Wvcme
nJv8uSGDWbZ0XHUjQowy4NSGL4ZmWVdbfJYdNc/KSx+H+0kAs7/rp0nVIb+hntgqASAj9DY4cr9p
SUB2kwPsxcTKa4n20/DBlyVfmGU9PtvzgD4P+IIMHyod0UFiXqH3vcTq6LD/BDQrIa+UesiGE3oA
ZfEyp95Z8m7N2FkZ/x8heWPr6eYpFs2lw9CcZEC+dMIORglqU9oSZWIfeLNVvKCz3597f7jJXmi0
xYtIAojYaa8fPDctX6a8rEH9lf1CTpExrfGe2sRwzzI0oX6x7VBVWMpBGdPSWZRc6y+cGVHDLxWs
jOacyzA3Olt2wCH3CHyugVQMzVSicBM7Q7TTZy+EHBE3taJqXZnQ/iIlFjw2ImP9V7+a+/K/Qqn5
QUt7VIggxYTPWt59y9Uh+pJaomCPWHGgnbvCxaOpVJv+orXC/mTb9kLGtdQBiidI3MvuWMIDTtMO
NxngZ+5Yb33EsWCxe0WIqPSIfrrszxLIu8DKjYXnuB4uNYX/3FVFeuKPZQtkcos6Dt6zsc28wH5+
TEJDFjNK191G88Vkqs/YC2skrvjtnByK/bIrB4rQCfdJp+SLCckkSMT/TK7XAbam9xtlNDZJmmvk
43ZyplzCH/J0EwK8XsquHPCEhvu7MA5JSNrULGxjOU7+sLFbPXvtALODcWjanxz2vT5ofzgCG0BR
84hKtawnYWbZ+9BocFGNEAbTtFR519tpX8/UFTVUAPak9gUMxTUyxxA7xSJEoKeG2t4Uh1hxf4ce
g0VUpcu4M8e1nCsHkvlWecWfo24ix6cUMsceA3JyJTgzx0m2cr972HHFi8C+Of9cqCUb5Tni1iQm
00AHsTaG/oUfcizSyuJJ9h5NmjT+JcjUo26a/iGfezIkZzhjVK2MrPjBHg5MFK4I0togSQ3MdVA1
v1sXPJwR/urnYVmt9TY27nYHj5tNgM+bu5ZrAS5iAYdwHCi51tm6RQ9/ee/7Yd+c+aQDMpqv3CqY
9h7wkELozJYxuKgNHnI0hdtTItID/01gC5BNRvmlal30DXx8K3HIbT5KYcNbFcHnNOgnnHZxRbRV
t/nIRLdDe938ZOtGe/AU9kZd7KQQSZTrWGrdpqdeuGixrjARR+n6hW6mEbXcua9lpIrIaoRFyNnG
7J1wV3bAWIagGS5Nj9zlKqt1jFwa3mW91YeLHAkb6wffI46aBedl0J3mOTQh8RhtQp18wjfZLnnn
ms6mVmpr5ibz0UMcsHlfW1ixvfRZpi5FUk1vVSHEosHj5EMM2mc96LofWT9sHcVpfwY8uigxrI1O
N67myBGwbOLvrRN/01VhUpSfTSpRfVvl7hCdZBP1RURFz/m729guNE88aZce352zZSKDK7KUgnKg
qIfKyaslyavuTetHZRsAz3G65mDzOIEo02M1IYZZ+uz/XqMC5mChAPkPWAGNvOXRzalc3gfSP1f/
LRZaTrv3DXuNAayFzbxr/Qz8QLxhSGdjTtI1Fx41094ay2xX4oj0XHaBx/Em8r7orXJNKRV8iBHr
hy49zE/Yi+822i0gN3JAqLReyG5vmdoN/TRrETV+tpcxu+QRlhj5mpO8dpOh2lWGda7reCM4ZEiX
eRVua7XNniYkzG+iKNU9oIFpIbvyDqQfwIxRWMeCnlW8KFF4fnpbOSinwZsFqFWg9FxX17zXXynu
WZdHg9ewdUks5ycynsBTKhPWVjMrZWuWMeziwPwh5wIvBqgTadOnKg76/b3bef649U2/5Ic63tTq
CD0k8opVlIwuIomqc2mwaFvCCtG+QXpEeSZ1vgTOmG9KJHb3TmarNy+244WcIbrmy6DF7WtWQCIP
yMjPRIbjaNvGsxVm5nPZjyA3DDxkZEw2wB5SLIRNbFPmKTJWwcyAZQxJ9pxG6kfUTNsIWcCvikAU
0faE8txPOtAPP6r2bZU3aNaXycq3pvA9q91L1Jr+zxCsMz/v8Vfbn7qlp3bQ9eNRO6iWtolNy3tu
Ubp5xQwJ7tUcl90hQm2kG4FYBziMvEaqilZia/HtnyfDipueO52nwDx4D7ExlasFRtS/lrmqIwxU
/r2ag0/SGtQOtr7WC0Kkfy841pUqF5wSezyOgsKaqJ2oFsuo7rp96zeXYRbGDpFVQDIdrRLwXNmz
jNVNkOONMPJMQ4X/WMyNvNIqPTh6eREe5VWT5DEcnj99Oedft7RdGvEJ0LKLldVsn/3BOAYK35yW
UsdKiSj/IG6+aJDI+sFDA5ceTzTXMo+/G0Py3aVGjrZeiWd13Ylt1aHpizAZBmY5rhZS2DGHWZba
w/iVs0SKhVXU4f1mOwtzJu83IwjN3C0drC/pygbwzLeI/24MAIrxVlTpdBZ6cnlMSGuAJnqmuSQD
/7mJhOKm6YvqiScy9tY+MmZZqZlrnIvqQ6RO2W2YeB7Fid19M73+vUii6FVt3XCPUJW5sQr2SXYX
bQHoOi9xLVKk3AdvTzJ3rrOVv68QYh7YwAv+7qJFkrChxEB6xDj01klUegPizyfUdkpzlP16vuqn
9JAgm7HrMnLagK+y70LsFJh134IMOJqRIJda4l6N0c9gs09FdfD/TghcN7mwu39MEOA9Pnr19lhE
zpGvIumK/7FIFDTmuoCD/6x2wXdVDMpnqjeAvopWveZJO208fjhPFn/oodZ1ZRspRveUwYJZVfaI
vDP5TN1ThoWpJdMbymLxPiiqfMUheHzzhF2CYbb6jRxFhycib4F0JYAcKEKhg1CEY1tIb9EFifCU
qJXzLAcR1Wm0QnzC8M+64eiJJgJzNJwFL4re/pTL6/5oHkZRVEvZjYtB3Q6FUqzlem7RJ2Bfuuci
KLELKDKKSHFWnTi6qHu0Afp9HI79Cc++aJuquoEk+siPaW03L6WNhoaS40fR6eTSp0JB8DyInrQ2
sH+1VbdwKEyv1DRuD40l+vqoDAV4YdeIMFKoAbR4LVkytmOy11cG56iUXEtiu+VOxqjEuRGyMefe
2j8+rjjXv1Bn4z9k/gQ72G6cLDt9m8hKZssq7ubHcLRpmtxfyRnyq8APNzrhmvosQ9kwJHsYlwCi
lAI7F9v3yEWwIzDKSL1GUR0c2LljSZDq3hUgMzDwRnnzjTSCrZeY1ACHzt8OWMDd9Dr2nh3UcBXU
3UBilchagzaCmhL45g2hsexQVdaw9EffX1RV0d404Ta31ptcdDl8aye7aYl8ox+QseFfwXYRcZ2d
ObPLZYOgQvOk+MnfAzKmdnjaw8YGROqUFHgc3Kg6BEBusmF3sp3GUb/IXgL54gzb+TRBPTtZatVg
fDyAtIaQtx2nwDv3ne6CX80xrNTH3twavftSRbX6OZzsYjsgzbg1MQt8h2E8GaH+AZ7R3rTUC3Zx
FUbvffqti4T+kYRlSzVQi7am7ez4QUaVOopxDSbntuo6B0OZDA8C2Z1S5I3redRPeTDJUTm5x2pJ
WMFXHpjRZ7tpkQixMWwgO7kThQIurEleVRhyv3QgUENFAbql2oVLjY/BGV7jKw2VsacSmaNtpmWv
5sBPie8mMRV3sIEebmtPmAoqq8irkRC2Go/jdRJ+1E7xqntD/yuMfoRer6B3jnpFOzgl/uQJmllV
rLyVcczZAnoVu2h3byTjCB1KN76ElHMWYsz8s4fz5GujuJtknpYZgSDX5w7UgukaPsyfMjOMp6Fn
H2Dkw5OMU5TLtzrP5vtdrue+elGkX+FthlC8KKeleg8XWlWb5Siy5x4G4qUacXSM7L5e9WPcbwc8
8nCgY49RIfPOq0zJq6KGGGvaCETLWzHFeIdOibHUPNfJ+2idmVDh5Ep6aSsH3u1+cR+d3B5fj/uY
nFAj5IWNUKAc5dpVHbnr3On0tRytUPI5RRX4Pct1pgZ514tV8BEVnviR+7gqiXis3sEY7xBYdkBp
R9YpQudGCki+K0OTLJM0CM+xkg2vYMT3Bs+CBbnuaUdmewnVLGrWhQHbzYUMCJh3xn/xSRs3pQom
sKzb/lwn5QHIm/5clQAQ1ZkKVjYuGIxaT29+YVEUsi3EVOaBxO+WBtp1X1LBgy9Lo2RXoUz3ueEz
QhG13Ct67+8qqG41FSeQPezURQUGNgHP/sXq/WXdu9NXH/9S1BgzCNKl4V+xYYe85ba8MFJC89nY
I40xnXySfCslLLX33l4i6pC8Ry2PeW0EfiZiQ3t3o+ElzkbtlrhYUTjG6CxE4KjvPpoKJLb17Kyl
6fhim+aFKiUptsbaZjj5HYq5kVdlrBbaUl7WdeimHGTG/vA7mkKwsjkobjs1VvZx5zWLSGBgtOwq
US0bbXbewmH8JpvOJwMgglvejegk5pO6G4c4WLppQR3SFt4m1akx6UP1ZvBbs5cskXto5oZoUw5c
op60BcRTps3NBI/LWBhdvtLdcjwNsiuHI53TlNM6GVsTJspl5ILDGIpzokZ89Gv7UkG3XzlBFaxM
TLjP7GV+N1ZQprvMnd4eIXklp9Vk5TE21LHVyYN43KBUQf8ezecljNgZDx7qcnaF7972Pu6LARVS
wXlPkK4eDnK94exHFFPv9/61uJFPDlVtRGOCHoO8YJyudZ9N12ZS+YAhr7mVXTmgBgW/MxgV7WWM
DCDzkJsGg5MeHyEVwlpUOe2558gYLTn+LlCL8Z/kGnoFj64NXx7TfR5WZ8D3OxOcGToTnq0eOfy8
yenyNRRb/UXiBCEuzgtrPsrZZ0fV1WWopcNBdr1KvQor8Z/BFvWfCjVeYJCSf06CCsYKO4N7FzuL
ekeiWlnJ0ZkntPL0rNvLrtP5H67GVmLqvOTzCEqF18HXuHviyPS1mNezorTZNyHqbfdXbSgRKDni
9rIbaTzrnTLLLrIbh0DoSPF/6kY2PThg3+TLjJnRHXQfwjmJp/xzrfMEshoegHLUBLO7EN18FptH
hyiCZZgpL0nmVDer1w6Tg4soVl9rTiXmk9mr1To2gX02c7ceYwtGOldo4xWLIlZbaAD/MVB2HzYA
gMsjTNk9P/RtghhdrSGu63rnQXEb5AnNHskhu781vjpdh7acrqaX+nszV49ZnxinGPjmudNzn2yN
6/N2e81u6vR3GZopHbi0zKN8UnejNZkH06LmPmu5F0rfHs14MC7h6NnLOpiGb171BhU9/lH2KBn2
bq08YyGm7usIodIhNcJPeWV9DaPwyqcg3HR1gtCDEuuvPaI6Z99sPlJOdq9Ca7MXf/gph2RjCWr2
QZM8y16kV9MCHY7wKLsjIqX4sQzBVnZ7u692vmMr96UNMzBngbNgoSfzm65lGJhYxROoXv2MV4B3
Q5l92GP7pfOoh2691Lzih9+UgFs6h7S25s+GZj7QwqhX82WfCqDFglwrftw9JRaUfFU1U04U75ST
MzdDALaq91wqLvMAcFblJK8eXaQdFoqjZ3yrKvMzpRyqISGalSpCoZ+zwXlyek+/BtkQvAz8nMpZ
dl7kBxuI3Ep2NQ0repXn+T4hWUdtNX1pM2EePAEKEKIa2+65kVeykQNyCnRDZ+lHpbY2FEVsgCuP
GzZvfFU6oGdBWE/HyhbZZ8rbB6Vx8ptZm/FrnWqgNn0EGvMwOvuGIhbypiJPSKVXoQYtEztXu6i7
dejMNkdVNrt8drFAP4pL2ZdzkFGr163DpkJ23USE5/vVvAJMO6y2SJhSB7QL5T7nr8Ue9zgqNODC
w53y/jJyknwtOUd2zbCK1k5UYbch1338FXKOEqg9T9ru3UZj/ofPfvTm9vhTWZ0NAtoxwu+FoqfX
ECT8yS0o9lplOcK4wqg4qEwE5kLIyikSfgj39Gy5DSrwoKSDI79XdDmXnIK0QLaaXtgzI/JbY2no
5oB6v0OXFOjVGL/IMTkrAtyyMUbdXiVawabeaPttFGQpLGqsMfVGv8Z5/iMHZ/bLTs8Ibio/vBDz
q8FSu9ekQrWR7X126sGLHo1QyTat04WvZKLZVvVA7736Q95cBPXXsISeUYsY5VL4G5cxnbJDOigz
RLu0wA2RDQNFqX5FHnQz4k3xS+uSiw0z8d1DU3zZOGMIGDHGaAWzwp2WadrTkCYRHOlA+QKV8lne
BGhgrXGIfaqRDln0ZZueVLv77vRF/SIby+o+AEPMFqwq/O0KcZDBqbH2mGcAfqteSNEtyXAEVxka
qe+t1T7H+mIeNJNCfXYafp3n+UGUlGtFNcwlBmqc6ZExaI6ymRTO9MGoXjKeIFtkAMtsozsc/uXo
X7NxZmiOGTTgeJ+2OsWXeN7Iz10e7k+oASonlzLmLkhnxOPooucLFvaK39Lq3ptDvOyP0PaGk+0W
wWsOuG8dDv2wljOE5mdnPnFf5KAMUfvYwGtSn2VPLy0LuJ+gvtXziRqSJ2wB4mfZqH6cPJcVTyO3
S43NYyAWMzgEZa/aLUJAOZatr3q7RMg/dBcB52myGWV5FOwIGj/HUgqpluOj0QUJp5XuTAVgcL05
GDpy6nwjdUSjQAmmbeA92R6e4EWJKL7lZj+FwLspbo2DNbtRJbNjVR7XxrFBfmOsfHak/4TlmIzV
jo+/QKUDDoZnfc1xTPHQ3q+xerminJaeAFC9yiHZxE5db4XlDmCchH+VsTFGfs9H3XUj7+Kzqu3v
1iUQFmcEYkhaK0nyK5CcdW20+avhqdlrhA9CF7rFRYZSy6lRX1F7NtXMN6pswtSY58T9BsPMrkWL
Y1HpYA4Xuv2trCmtyrm24oLcQUs8TCegdADFd56JKplR+pBB0ePfon5pojlGJYHNLqcJM3cX/dgH
H0MdfZomL/kV5nwfkxrt/1yDTOO33Y/a1L5rRVs/47dAWtCfZVQ5riFqlqzsrEzVrezmTfq7y740
Pwya9S41/cyye9UjdfgEUIRHBl+K3TAq6oufil930T8mgEL7PcFoAIlqSvirSozxRqYIfiCVVd3p
ppsMZVPVrqDyYt5J7ezmzY3WeaioNdNzQynpgrsGBvSk1SJoI/zwkUA8tnmW4muhvpqTiFaBq1dv
nEObhdr5wbemak9AZDhB5/v7Px4J+GPhRfU3QTqYqsOgolyrcLRJivFa6jrJKTvLzgIpn70awiu0
jfhAXUbgrOMb56FK021keemioEqM/9YclE04X0UVmJ4wDLONhuyIfyhgwU6VstN17Vi6/HqiyFmC
HJkbLLl+X/237iOW/ee80fV/Tq2BkbWOxnfeqtHKg8B5jEJvNu6aL3MZVfQRoFiWamuY7Fh8zSNj
Vtb95n7pCfDjox+tCtTNMIOm0VUHNp6pgXkOk3sona8eXc3voDU9+mPXvzhDrW7l/TIu73ismZT1
76VqMnlrWMP40c7O0+WfxtaxpEY0ima+wjmb0hhSEHLGY64cVC0Xg2ofzM+2NrMfcgpKvNn2jgKs
LFANjelHO7ajcKSavkNF6k9/GCFbrOvc+D0ugdO89QvHRe0U6m726k6YW4ad9YGoGF9EDW9ibWzE
TQ5WCWe8buqGg9Ga6APOkkRUeMZLamb+BptE1AwqkdoAQN2RI6A55wVLXK/mOUZgVAi3NHp7sc/I
LmmbyHfKBWoRHvjzGcWf8xXxl/KylTIfKAQdnbsUyNznD8pmbfml4hRAZu9v87/eV/lme32nrlIc
YxcqiejqLD8hpRM3GwX61yrPMO5VlGE8/esqL1JMlWM32smrf40qceqtyJ1/A7phUACM91bXtc+P
BnJagorulP41EIKD3IrRVhceZPi/JqvptAQkV5DVsX4vEjMDtsV2TOtoW4RsU8rcuWpeGt36ZtCf
x1R8VHPYAS+1CYew2srt0Z9Zdprpzz0ShgChX7An8/AIAILuNemLXbn2WTSB/SLAQa8Tr8YjIeZn
hkdhvYAJi/+z44ib3qkZ+STbWAShEDdvjpVpRLYtj6O9jOGtGmPm8VN2XD0fbkroZ9vWVJ1lPWoK
vLjaXrZZui8VAZgStMhJQZy2BaMQ+u1CBirVhDeKNC33GV9w9e5Pj/ijK69G27kouZVTWqtKePQK
Aqa1Ny2RZ0iP9y6podAorU9NUA8XY2YUy/iEmdSmUNFbTOe7SuxIYEEG8AaRuvaU6Wai5/U8mZhC
m8iclzNEQzZoVeZ42qblXnbdGcDhh2q6ikfhru2g157TYuE7Wv00o6BI3f6KGwy6C9cGwXWPY+oY
c3Q7yx7//QyMZb1UdA3Bx/mmx+3pUKyS0SEZNscfg+5QrTu3N9AC/OeVqpnsMAX9BhmLBqL0P+vI
uKHO+isljhN/1gnnq86t917UmMfHOjJeesGxMsrueP+76378iHIdRyWbZFkeu9ab8CBrUfEONunc
bRNU8Kwm7PYjRNo3y5iyBTWD6uCp1dEXbfSSZeO7zoOWza4fLtXcmy4hvpBPluK7C3UeEJ1Jcb2f
boUPUB7fpGEl4y5ZpMoYYQ1CCNiRmNc3k9uJjzzYyvG+ioKN3uf1HgCY/qlW0biJzOJr2XFIMzVX
nNIiwgKRTQ05bV7IVIH9aCTGnsXYDGdKVCjbzQN14VwjCCOvLr5SB0+36rVcKfdGtB4j8hdB/Goo
hnPW5oYiD1TZjL+Tj6nVbjuzyc9qtJczqkED3zW7BJdNoy6R2SnWqa1PF9lkRajer8iBLjwP4W4Z
qoFR8qSujH7rFmBGZLCYJ99H8pTfCexvmu1jLXk1DbDC7WJY3Oc91leLql6rXg4bZV4mGpQbPivk
iGZI471pg2bVFyZcFY7k95jXaakK6YE5MmjHbXjyYKL9uUuGlQpwpIz5d0ikPgMjLQcybjZN02rS
mqhdPGbJm/TBq9NVXRrq3iqHzWPUEjgHKL23UcEoPRda0JJeit1Putu0YEX18ltcpAdU9dCGEdMT
aE77VzSmr3aqOu8JeBooOmwES74EYBq0C26P3cHiHe7AbTizAYt2KT1ko3xUVtf3oGV6/jn2D5hv
6ReF/3x9Ief1QuEX0TVsdMtCFxrH4G8U1CqPsW1i8ZuXQmMTmrJrTXQ2X25MEJOPeBNRQFlWbQm6
F/GCLfscsu+plR+gaiJQIbtZpN9S6/s0d2RELZxfSaI3JzP341es4PS1KvgbZRcVSCS1oKciW8+o
vMvm6YR6yIuMVFTNFxP148N9LA3Dre+r2kqujV9lcmmc33NlyGhRvcsS7VlVdEoonoc1tVAtzBFZ
XwBA3LXjpC7lanA9l2RbxVHNeA41aV6vi2D0FsAZIhxXiZkkc8RffaXt21kbjt/jP3PkRNk8Yqjz
TnB7VTxmK5sV7us8JlWD7S4qalTrR0xe/fWC4wh6LURgi7rpf/4VcqZsOGB89U0KXLhlQK4SH/3g
iCP1HHGUVzh//L76nzEl6u09ZYPl44bMSIbj41Z59YhZVbruOjQnNMfwjoJE1b3x6tiA3RT7WGtZ
Xr16jHRwdWpok8z861L25RqAQ9S1Hg3Vwviz5H+diG8flG55Y1378OXSZPd4GbnWYwU5ABQF+/ay
185D3WxDtRnfh0FzsKAb7ZM3hriUTxCDdXR9PjDv3UwjW8y2A2Sd2lPz0lYRuFBqF+CSq5ynN/jp
jhrojzYul5lvNxgKvCF1kV/LWdds7Md9FRUxX0V66JMmgIz6/YQOQbL0INhvndxGu34WPJNTkjZv
Z5kMWJjzHXLgfywiJ8jmsZBqhRiZ/X8uMsTdXr6AqvII5riLn/pn3G9FtFBIqGnJMPzkl/DqUCT7
6vJFXTRBUX9JFKoiIJ4R3w7gpqGvlNz0uOrWo+nWT5hPhdtKr5xTO6IakHfW+P/4OrPluJUsy/5K
WT43rB0z0NbVDzGPjGAEKVJ8gYmihHme8fW94FRdZt0syxdY+ACIIhGA+zn7rH1IHMs9ZGE67vS2
oMQhM41N5wbmhdBOtrbGdLy1Yw3fMG2n58os8QwPfOe1jhRCoIQLoSDE8c7LbaC2OR47C7+N0jXE
MaQWaZ43J7+YhwaqsaLJNrcjxX1owftVKRoFKXwMKilPk3yVDpavIAjsvQMB3294GB4cFHzTnOn+
oRTwYHBbxQm8vrZZfh+C0fnWGpis8gtKlnJwGIpka/gRKMV57syTXLWxAntmbvYRmbqhMtOHbj63
NquVOlbe3dAJGQ2qspaXVPxcO3eOlX3+e5TYhntiL0QG5mvkI/qpIHD67ec/aPE/QCJmL5DnkB4L
eTfpdgmVpSq2BlXg3nsY9vE2Et5LZ2Khu2+bBLad4/5yIyW86wGmPWZDNjrEEM1wbILNPtnncArv
WA0vUmOfoVl6T7TSWc6Y0XPCKvUB7C3cx3lAJBb5UrJ/IvWHjdoC4h0bUxBryt4tCpzfswShMhYm
4ubhF75LUQzXQzOSFu1Y1BCafWcdJa3VUs9MVlmrgWQsrPAhnIU3PDq996R971ls/khRH69Km6UM
fn2/80rrEHsPFmVp9dkEL/9Yzl1BnulHOzGfvrq8UagHv4BlnGFTOU+SY25GlCbghbSQ1zKNKltF
Q9Ju66b3SY9VTb37k7+IkvY0tcQd08jdedpMNKgjc03Zt/muCINKQMopn4IyUjFzz/JzCvFo2aDX
39SFPx6/DlNX/GmOCcnz5dfIzG0LfOw92FKaA5C3lFKlsRo9IqvRD9tT7NcqTJFU8AS+G2ZWrhOn
NB4E9KZdbLf6gXtpOho9fJIgJrTp8IdepfjPUEmiWADVWgrRXPdupOrE7zzAxSc8tU2jXT/LiGl5
VqRfpRphHkOZql29ZngwUbCTdt/VeZK+ToHqHBPCmEvZzJAFrGoShXvZHOAy62WcPvV1OV1sVfyu
ex+34LTTNoMmQJA7I9dosw8g/adm0ryFhtfDnScu2lU/f6q81r3Lrqga5uVyfpGtrEy1laEDb3by
CqfXpL6Q7N5PIlBRRvf1RXb91Z86pXr86pIzAtQJsNH4XnmifwyU7Ftqlsa7i9cRlbnZeCMkZiIB
pXhb73PxSgpr0zi2/i4E5OgQHf9FKwDd6sIZVpB99XeqGUpfe4/voKjyIxrM8khwrUYGmdrkJ/OC
oswsrqijaapjrFtVwR6R9uekxp6MfeuBdash2MBx7e7yAPFo4yMSvcoW2YoBCiumyrIJ2ki7pKW/
+5rfx3BuOseoD7JP8yb8jsf5kTBfkrKN/o4lEwGHAvX73JVEQboOqiHcQAfANApxMoskHEdR4EHV
po5YHnynqtakGLsZ96N+9hUelmlUNV/kjJ4v/t50kXnIplklYhdpRCxQO8Qnaz6kQMKw7dL2svXV
L5uffYi0FkoeFUfB31uNXsJwqi/+2L2PGBJQWFvE5Ou4y3QjLF6coiFuYfvuTjbjEguLkjr1oxro
0LYsCKyN2T4TnPR+kTFZJDow4cWIa5CfYlqk9JgiFEPyfQpd3NqIf9xJBAXrXEP+mdVoc2qRtkfb
UM1D5c7frL4RD0XG+yvo/F1hjtsBZ5NTmfT6WvW88qmABMg7w+9/Ulq5tFgS/85z6lRS26X+L+yX
npo1j6Y3VdvEVtWDCrkm13ijpvlk3rB81TYBe97VIDq+3GmdHXpUsA9Rqpi3JEsoqfJTVAKT9lCS
3/tWleH3MGnjV7cf3GUe8YXt3WjYtlGnH+ohH09jMiYbNzXI6FZ4MbPZct/cWDlGqg96wytA3LdO
dusF2VhSNedgiBBeOhghxmP7m7TjK79P8cpjZURB4nuPZTj1m0KpqhMB1JHF++hs81KQRC6FvXEx
ybvIQ8z3YqmIfFp/9alDMZ55OsHMj4CYZIj7lplqj5tGtWj7CaiG/7Htm/P8XlX/jNuG01/GvHUI
fDsZpAyj35dTYxm7XA2UndWU8QmNbMx7BRKx/CT7wIR+L9o62sr+UavaHaj2l5Yo4zJRMUaU9jey
abo99nQzBEU26yIvD4Tb9GdVdzOIvqpY9THW7L5RsHtJLDAcQaedSo/odzvz1BwX9bGaBN8hAqib
SoOZOHnUOH0SKAwlSC6EIN4CitleQ0o6lh5mKTcLehYKUc09iwpDErOtcaEjUHjqBcasVHkajw4O
wKS92ualq/BRBavh/NQVZ23j1MXNLZRFW1I84lrNG4l5JFUl6qAiLT2KwzBi+bq4Pl+8xmD+FETV
bB4dGI9Gq5sA4Lvo2qrBA5jOcF2qE3DQkHJyMld7o3K0e5tY6iWCqbYwdLt6Hauq5ilJeE1OSzXl
2S7D9DGchvCmOQbvFM7GOsbZpjq7t89ZqcbDV43sB1Q16pPWhRtrvpjLwmIPbUms5DRLD/xlx4P1
xKKsfamag/wnSyVpjoo2cVfO167MymNDiv0f9YM8iDW+nogljLM8OEryO8lsddsZ+p8u2S+bcdeO
R9dDGPnX/IlN/i7Ba2/JYhT8d9vaH4WWrzRPbX/wTbOWwqjzC9LtApBNYm20Ihk33uAEm4ikFnSe
IgEUWgAQdnSVB5YNp6lLa7NeW9M6UYb4+jkaZgj11TZvdtZoyxyhuKZpZW5w7a0BeKbqVQ50lGuc
nVYljaFN1FdYUfuQK+0qNXDXSZXxFGu+/5jUKoqGuCDUW1fUHsx9XWX8tqLJIlCEEYXfEcOZsGpZ
aL5dfScC+T3BdOKjoDCTZD6OV+g+F0Vqjr8Bxd0837TeJtIpC1sNtGcNPseqV53wsc22iRuItWEE
/hXyqLoORnW4xq5Sret+ih4NxeHGCXv1kSKcCzH8mx8E5sqlNIXE2Jxyd+aUO49LuOHunFWPEJx+
jlvxhJVXqnXRsTLc/EIYqjn1qn4L5zJ0gqzKY50rxRZxLhHhUcPWW/gThEwLnG4B5udzYjE0T3rd
JWjoOE3T+uIxGXZf12BRGBzTXvkpT5GXnUzExl6ODkNWvMu5cMMprPe1dCenUOO/9nEVIAqb6Ddf
MdtDgNBu0dqmdhs8qkINIGELle/bXjYz1S8uVeLwXHem5Vh13batB/tQUCp6mHBSmbkbf7UHrMSc
AI1SE2v582AsIgrQnmTDxWlNIXJ4852weM6C4KHF/oTCQSYif/k5eiw3idhRG02+iyKhkJLA4mr0
tkAlFIuTifT/3fdhZ01ZOb2ICZxwVWTFXcNkbp2wW7jURl1tFUMDJGrDA6jjOtjzpIpxOsBn3lSI
lpuj6Fc+TjJPbEzhy4Hn/V613o+mqpKPRI0wrqDmnA0wNHLS7zivsRi02vynlbPgimKAWh1A4D5v
/as85HoUXpz6sXeBvpKkMP2rEnvuemwH0H1sg7P1QNbANqBpKCxAnEWNBAY8sf+CIj/J1lngFUsr
GIeNPHlyazTzobauGyNnScvB5VtMMN1tKV12A74yLdVjxNmStWH10Z8ROV0ecmuvE+A6Y6Pjnwro
EYklcm2htP34kAlAFJqvzNuupln2QTo+yAH5SR7ySXkvJ2XYybkFFGALt9KhvEEg9C++jYHcQhSp
f9EV6L5+DibPDskXq9oi5HfxEM8HpTMpz5s/VV4D4ncYialk2cEAOy/+aZ4H+4ldpAqkZZ6syWH5
MR7YjHllA1Dlv181IpW0G/Lk9xB2P7CX7K7AztrbqOUXVyk7JLgF8uYaQC3Grt1rVhfBgreauNhh
0NxLzzoUyHReKyOsdhjpDevPs8KoAOTXQ2L1qurJTaut7Lf7WNmFAl07xNVuMWoNpWUFqf52PuCw
NrOSiSP8+dh4Zrtg0ershtodkKDbwbhDiETNV3yJ4hbSRhCgN54mwEUV5I1JZfdNoCU6BXb60xnt
DKcguuw6+g2Smbzuidslf/IUSlfBc44rNgP5k9k44tyNUHvmwcIIiqfAh2TqGtVNTrCI8y5iCz59
pDbm3grCmlijgUL88xAvjT7RDl/9vijHQxuQae1EQoDGxslzaC7cf8mtbRCPFH56V1M/vckJAP1A
jYm6/ZwvB3g91wvbH4x96dj+tamcPdbcSFustMSNMf3ACYtvjVJ0uJX72ETTHVmOs4O+Eq5lU69S
YxEIvzi7BBi+mcqPKTGL1z5MYOIauKYJeVKq2JQP1tZBjursT9jalN/Yc4lzOvI//zyroeiM0i2x
+zwLSP5kheG9Tc3q2vT1jx51+iaYEpS76QDyM8/+HAxEOouxc7PN3wbkFNknRIYNOBETSjSjZlhE
oEwqJwyOhjo6V8qtdppip2eRFe5VdnU69KYEQ/sdkKuRP39YUxZg+srKJ4Wh8NKfeL5nBXxTo8vO
ttNaJ6Gr9TXsKzYDFJjtB4KmVzEo1bUbh2IXGVq3ULswPZWBd+88R7n6WtsTOKmq91Iz73msuE/A
LsSuL/GsyVShvqhWsJMTzELF9BPUxgPuAR2KgDJeJlken6hPq9d11JgvHchkLQmHD9xVntwgUb9p
mN+sey+ojjheVQ+lT+nSWGjuG+K+lZzKbQTwvKlN7Ji8hsoCUe/1ZDCv3DrxUtPr4sO/yJmE0Pxl
hZDk0e+MeK8ZutiOTZzd4s6LtkWEp9QJOQVL/MQbl3FXmoemnMxDxp1IFX0Chs/A+zNboF6io5rH
5Cx5kONfTTnaVkT8M1QOstW3iGWXn1eTF550yhWQk3igFlZ5P9mXJKKeNWpKnSIbLT7FgU6hnAoA
O6u5F7VexK99O/yY615/sVdKE6Tvi25QDnYN5BrXRSQmEBueqkKJ1jwrxcPk6mKnj4BJdFfNz3iA
8aqwAuVWEdJYZhBGv2Nrdwt7a4TmuelHFSR1obzy8gqifdfbbMDlx8AWyTpNlQ0gwQg7Eb15rLSw
fcx1r9snekOOfe6Th8an2qERZb+YjOpPn2Fi8tsgMOXG4zRcTJRzwdpEV2LlxCpZP1A5AV1y1Gap
c9vwrsXyEO7KiW+U/psU90rDVeB98B3wnk5q3qs0DDdEPJoTmU00Yt544rmLHcl8wG70rhK52H11
uVzwbKEhIrllZQVp8OH3ZzOH6EPqeCLnyqYvawzlZaL2ZxErRfCj6+pvbqJkKO2qPYIi1V+0VbVA
K8DvwauPbmjbAcqeYkPQqP4VByW153707k0leS6kY6+5Xhm8TpPoW1w12LiYanVvEQ+ujGSyrmpn
IJ4Nh+7BhDGMoaX1SGAm2+PS5+C6nps33sfl0rC5ElvK18JFKpjFPztgEcS5DELenVm9hykJcHC5
bMCcYMBqxfYuOTh0IrZ2fMR6hlQFaPytX4v6WqRVuXJymzgtWBC+07X3Hk+wzjoDxkkpAJfYwfAL
/tCPqIu6VyWkIsKi1PNGVO7DiBCE8X1sXjS9P2ce7HPFBwCe6BiCaZisbGt9bHZlUqd3OVdOqZTk
IPyheAVgo61VbKyPSKjzhdUELOrBsjpLFu/5ERZtpV95yviL1Gz6cxJZ3jIVRH/NsLePDnY6i6gM
43KZhvFFhNqvyHfvQi+UdVW4wyueNT7VvJPF8ixUbhkga82vxley+c5WTjPmZhGwoZfTQKGgt8XT
YBo8ExeR4TErZ40DKcpVIYzhSPWPea/D6VErRE/FCS69Tkvx4CRey1y3PkL2PtiX98Ed0aHYFumA
K0xNVFuLM0j/XXaFXtvvbLQ6/Itmev0aiBzrCZG2dpBdwA20bVw37aqs7046JR+RyheG3YHBhkDk
GAcNySEwDHLeuVevXLjGr81oPcTYBf1qAnfvYQz0ZoW+B9NaGYnyuTwN2xRf9UhTH9MyifDKy813
E1+CdD5JGbP3qChhJgyjuqjs+C0nNzXfsnCww8LfyabD2iVqw+ZpfqNCVSDkRoW7/RqRIVjVxP8O
chrfeiNL/Nda5YHtsENZwrO7JgX1db4/sMyMVETsrm2+qg1603CawiMc0eE1enOj1nw12FIf2FaG
gFeZpJmQpzq7TfgDUs+rzR5tlKwixHcufgMZQB56xZy2va3WyyRM/JurU1CugDmjkpXqEtmUA1mn
vSSdR1XtfCqOaVBWbl79X5dRdR1vYi1+i9gtRcvc7KZNNzXIv+YLyiv4eZQvM77uW9knr6PZ3lmv
KJKWLYLb8TWMeEDN/4a8uNpBJS3tCrvjxhNb4FjVAm9F8wAfzJxdeswDHgjVOgaAv1SQ+m5Ng9xV
wlLvu5rd7EGYb8qEhZuNl+6OsL7zwop9KfvVVlXXaUWKxFaKCnchfSvc0HrD51lZtYrRHaiNsclr
N2dN5NaO4KNHVaE7XgbYsVtzbNWF6EZq2+Y+vj3jBXOcYN2yIiSxTvNrIGiAVoVRW2/kQAJwb0vI
L4Ciax6zSjOuXa3pz3+1ZGioiOHK9Lq7rvDVneDmWqF3YDugXnQnWCmOhmekZ9jTrjdwr2sDN77V
8yEZGyiuVkARwNycyiG++WFz5jEJamJupRgKPHRoqWWrkqtGFGXbPlSK5ddJOGfXCBbw05TzugH/
t87nGTflgXOqatcDcm7Yu6lqNoNVi9k2MwOIqIIJ9SrsVw3l4BsUr6vBUL0EkaWtpxkuK0cbh/Vn
1nSg1OfRUkvQmU3jsxVioBFV9bPsrgYHgYKPU6k8CQM3E796S2NZxkmOEB+OZicXivyjl/pddrJk
hvag1zHl41V+ZtVIFohs+bM7xiGsR/8dV2OcA9TQRbSpPcsxS2UXwJ8PJoyWpWtzmoI3JS5WPA3q
n31GBV/VF/W1Bjp1SFwMy5xMGV/93t/JGRmICCrIIzYGZGqXU45RJBLZuzyQQyUHSHrh0FT63Of4
xw45OfYqSvI5Zczc7/ZUUt06n2Wz2d4L3fY+Z8izfF07EkJGuTKfFCIO3YJDIw47nyD7JhjrKGl+
6wI3QD1SjnrUKMc467JN3erWfRJ4PJhjbf2MTLQTvD5+4wTxzH4Q1o4xlnA5teyCUjveq/3IjhJr
hmvPnm3ZFGP03UsLYvicJHSxqp2U5EMtZic8171lPRQBNeiLY96UQCMhQa2bujFZzgIELNtC+RAs
d8lo/Ybj9INckP9i6TPUJQtbRDWNgWrIx1Y5c5yrEsHy6SI3fkMGC9CKf9Ll+9YaBYRecoj4jen+
TcBe3tZZNx0Ga2zPPLqLdWS1xnOuEUXjycprfg/9v1upds1iPBLdXY0FOR/qfqa55QAGXo0G4hdC
9/098/XmoUqdsxxsvay75zw1ZpvL8jgGofUnI9tVY73JBhCVmAjxrgqCZJloofWcWTPk3g7jZycD
buI1qv4o0IeBmVPbNFj1Q+StxkHRz2OclgtpAlvXqkNFGpEsvuPFS07eAOFcv2X3vlESv9xgLCy+
jy5M+84RT+FEKHzIoSyEfaZ+L8pywPh4sh8srY/WNb/xVQYSRQe//DwgILx47viznK1348lyt6NT
jmvZJEdGJAATzpM2F93MJ3XhAIMBYGNoiOCe1KJfD1Xer7OJrOKS6ho93eJVb3/KeDUlUI5f2l2p
2lVKspgqC6NF5KfUJ/q1+s338Y+Qn5K5b7I98a1pXkWnXaZi4SFwObHwm4jSO6l6mnKxiUwK2lTh
RLcQ2dclJUzf5hmRJh6O9k4QhlloBevZDNX+MbNIqim+MXz3FZ0Ir4bLrIF489PwQMwGCPaANTIr
OJzQkIF/2iPIgYlQPd5lg7EkO5wsPBeCADAC66gooluRwJ5+KBpomQZMnT3xR6lFa275au5IHiG0
xlL4HgMVRI6KxEI2UxHk96rSecqn5gW5d/nI9tPcFqRtlx2ZSAyfFPNoNKRZqihL7pWa6VtlIn1j
hLpKqUGorSovq69yVI3MnpxXoAL+mCfPh2I4BE5c3eJkSu6UbDXrctTEWo6FMHYe4/LlazZGFO0q
U0pj8zkfOfnFKtBI6ug66vGSER67keE7K5VVArScW34MjYUYImY0I5vMugx2PBmw+WuD6hGt4rLT
Cp9AwsRyIVb8W5R6yJNDjWXS3CcPGP8cy2wC+Th3hQMWEU1WrKZxUk9G6mpXvYD4D2ZQfJv4d5Zu
ZSV3NwNpSyYABWgAzQJ79ehszxShYkp/Ueb/wKLOOLSxgdgIA/a7wir4HmnWNzsIoRProbvhsd+s
7X5OPiWRd8rgMj8HWrsizGu/OqVp7YBeVWtnbrqDFi4gWuAswdvq5qXto5yGsaK5ESCSt7IJqB51
9J1b/5k6tPRt4H+KHbJJQVFL6bvplYTO8vStF6i3haYGB6xojW/2gAR7nh9EEMyUxqh3FE/CLU4M
3ppTUy/dBMy+4YTtoky79q0x2tfBAf+PIms/tFDHUJK/N4aL5MzrWM5ThvsQt/5sHyOWbS0UXmvf
4Z7gWVC1Bnm6kE1oRh7HrlvxUQ3lPUwn50fnh7ywtTj/biPfWZQ1OiCdItalAI61aUKRblu1/KUO
A+TewdjWRWmQRtJHAv6ILhpCFiefQq21qrbai1FVl0Qo5eof//G//9///Tn8H/9XDjxt9PPsP7I2
veZh1tT/+Q/X+sd/FJ/d+4///IfjuIaj67aJg41jObqpGYz//HGDpcts9X8lLhlz6LTJs6uV4jhU
0NHKtBqJ/uWvLGUoNqeIH65Ja6yzGo+OSqPueDNkPZZldbs3CCh5Sz1pyTFp1UMOJ5m8NHXfqQIG
P/WFuOIfJU6knoKVHKhDZYt+yH+xWSJT8BriqKKOWPHp+KEVpvhWn7sm6L61fa8/uiI6lm2qftMR
UZxjyugAaDKHkv1xH8e1skzkKQYmaOz2St6F6kdSFZh1D/2Hiqb/2XIM+8zy4cPET/kZsLFznsfw
NjK3DsSjrTCaFAS0qX3/26egT+JrhbHJigVfci5JGaz9Mku++a74aGaMdmG+RBj27c0ZIRAXTvIA
q+8uiwI0Uh1PGaJ/jUzyo+waKaNBPpwsC3SWm6/dVDim4oDoiy1wXVLWjtnpGCcAvrCfJ3yEr5DD
nQNJ7G7wp7mUCi+UuohBZw/OPu5Bey2zOkWLpXCz/PvbwxL/envYrAc0bhMx3x/z7fNPt0fT6oYD
FCN/7kOcBYHvmk+lWpgIjo1kje+h+RQW0AY8avw+R4XhTA8+O6RSTSMWHcU6zErnF57dF2Mwuh3/
f6Lqs3qjzw38wDFzjubW0PcEgtvBO+CR0x2yFpNEHGg7fdQXpkpC7cuQVn6KDdc/wzHjIKAc2ilS
Hx/d7lHnwQtOVOwpWkeb+tkXG+rRxjhplYm6PPeTZ8WLjHgtdkqfn3NTLLAC5f/B9n1Qv80VjWT2
U+vgq1by8O9/q7Zt/v3XagnVtVR13gvaDuqR//5rzZLQZSBg0Y10J8Mn6mZi7TRQNv0oW8H8ovPA
AK5k07Nr50Ze/IAhnrlwsYHChrzNrNUIu2BlsFNeWnMxiTywXPvzSbOGm2MR8O7gWdywgZS7GzLg
yfOYrWXae5objMhGrGmyEVuZdqWc85HVkzggAxg3yuB5T72i/pZpUo3Qp+L0yw5EvqGVyQ1dtn2q
imZaAnka32B//Phbv16U7mvVGOa9mVxl71pdto47d3yztQBz0yHAPFlV9rmq8pMlKO7rINrlbRx8
k/MFMO0V+gCQznhwRxZVTG0CEhn5IUiXTDP3rMlBaw9Y6eRROC3qQlgneXATvez+qS07Sd9tJ0cl
9M6e38/5teeWee/4Ij8oCbcq2fe7PMSxeOIZAxV+7tJSy1sXJv6NnR6Y92x0uoeSZGGoOg7w2goz
eKGSvS4CbnyjC41d6wzjq+qysuz1+gkEw/Qgug5Y6Nwvp5HNG/C8jbYDOdZj3DV/DqaKEZ5OXexS
DhhaXuAgMM+xWrbfjkfSowfufxij2N5QzaTfLTNrFuEQtb+SciFQU/yqBurRJgcnQMr/4XvYfXLA
cETd170JVsJtfrpBOr15U0FBdyRIAULciVzUOGxHsKzxs3wj+4Zo/F2kqr8mCn9Vw847Ez/s7kUR
IFgv6m4FiaC9x1pf3QL2//MYIgMVQ5JK2Q1QJa/KHBdPWSHUuZP+a6sX3MVlCGZUL/R+kURl80OZ
zAcnAM24MEyKlOY6RdeN9yW+TO9AUaEk5FX6Mk7WOdAM6+SVqXuRh6wIH62g9Q6Ud6g2W0hqLqqx
gTRDoXTPVmhfiYpklS1F6Rr2YgYcc0o2AACE/V0t1WQbZJTVqLP3GIgE9Ran4O/t59p2g2Om4iC/
qIImW5Y2P5pt9i4sXqW3CRYZWwRbyh5fNnyE5tIis/ecdcpCdi3rjtg72RucvC6Ut/YbiqsJoymm
+aAbOnuVuk6PcRNUy8DQCwBzrYX+Mn8OomZ8iEnGAt2fPwa2eRpcYmuKrv4YPFwXF/KvlpKmX+qt
Ym7qSnFvVdfGR9epyYyUlQcvmb7eJt3lZDqMmLk5Yvt4Ukg3DsmjlRuPftW672Hpv1ohHuF2lvya
K0He/BI3e6vDyeJp2MObu+Lzo59treXxkgQhgou5nVFOvkT9MSCBrY3z10D3BJkXxEitaAd9iC2u
NWrQcue2/KSxDFqjrAeAUA3JjUJQbvY4dfe5a8ZwfZPkJpId2a7uUTZM4jOHcep/y/FWAV2oxnm8
tx2fVBq78K3CwuHtJjwje4vNqdwk1rfRSlSqvjnIT6xkVJxP+xEqHfQcPIoYmRJHoPWK+zXGD94a
2YK9zGu1vlEv1a29CUO4QeWpzRclOhEn19jsEsrSdbVC+Qa/KFXRlTkFRJsqbvRbZWNO1zqucve8
jxH7iYMOoAxnPOM6MPTn0H0YIXlE2Z11w3Ql568D4kxc5QiypfzuFEq+wjBEe8A+B8FYWcbbKktT
StiCcQENbsQL+Ffh1eQn/jooguXLgirxFdmY6SgHsBdXzjgUuOuah9kqx+pwb1V1g6gFgbum/xpH
rNv6DqB9mEXpsQuM+KZH+OYF2WT+cOCgLTTHbR6plScqCT5jNXYgIuxBO0xkug7s1kriTQooz2gA
4In8R68Psi0PoRNOqBP+Nv55FmvUcyZUdriO/RpSjnbK07i/KW7W4g8P5QN5xk3xOVSKPu9ZbB73
8ww5kJjdDvc2nJHmaYNhOQcyOQQl5hmObXOq04qlajXDVk6RA5SXaGmkPspGVUE2N/EmVP3po2IP
tVOAJomFl3fBA6S44IGgB5vUFDx3ECaIp/4akJ/ytFV3gTm+yFaGAGjbJJAcoLO2B2p9cafXbWSI
KRH6re0a5bJQQ/2xz1r9MULBuc6iGFP5uU8edGFXyyRI+60yxpyH1AtErO5VB3lKO59HemLfpK1x
/uq69Yqifl7BgH99NtpkL+fKi379MF9nBKQHt/0k/s0PJCeT1f/zA31dT/5QVH/Vh88f8n/4gX7Z
jfj7D0S5lYqeDYH2alDMcFmz/qZUjOztIRIjf6heN3C5q4t0gexvXNYxKhmLIMFpapKIfGZlLvus
8Q6IcdKN1wuxw4pufFUQl5IZwZN3CrSNSaHozjXD6Xsd7Ey/n7sbwtUleVbEBNYNYrC3GGZOjAp4
CoNVx9volGg8u2X61k1D8BE68SUTUfliJQSFPSUIjrzNU/LAQA3tFiO5KFChlxBvvEkj+tTpb3FT
DifZanXfvDS9AbKMQGMd+UX0G1XjzYnSNMJGkN0K1oDu+rOt4roC7B54elRb27InaZVie7fWM619
shWCRW1RY4Y6N4dpmLko8VIOElJrn0KcMkaKfC+yyyjzZgmhmNrbeX7rTMGWWjlzJUfTti9P9oBY
X446fM3umvckr/N5scQDGtLmD3J61qmoXQHO7ORgn2fq1jXIBKGO5Kk9IkCYoxQiCSxgNX75WrKE
rlrzpRzC4USBfoBpHLOizhUr3+z7vWw2KOGmsGJxZGbpJU1dTGLnszOKEjemjlWjnIbDCZFpPXsk
JL5MezPf5RnSV2PA2bmq2/IWsCpdjp2WfW/xrHJ7yrawIMRfl8xbb5XER9hf2yi88XPrjVsZJHBr
m9A7KYEaEd63sx2bQ/zcRKSvKqemjnJARVSH2SFWyuwgP30dvvp0WN+qJ7Bz0fL27HRdsop9J/jZ
rTU2Ij9R9IUroRpiX6JrWg9s4rCLRyl+UYelaEr3wdESFlZar0DY08NzXKvJnxmTrxygCtVHOT/o
p+KCxRBSM7zoNaUBKj53Ye6IlVlkW2wJoY2JqXyWh/Kd5Hn4nKUDi5Ousw7WNC173DxvclgJugNl
2uUuGZVyV0+AsSYvw1EQ1f5FrwL1omiVuBC4vxW6cUBg2lEI+F9j8lNPtLTwwgvbxw7w5BRs5Hkj
nhhEpK3j13Thlw4vm/yjzpATLRtqgA8Wia1DkacAfrC23WDd5y+V3q2OSufH+wyk4d8/yVEK4qP9
v8zLEcAH3c4uWU0Ttey+J0m+1mZaqpnC7xH/n7HzWm5dy7Lsr1Tcd2TDbZiIynqg9xRlKPOC0NGR
4IG94YGv70HeW5mdWR0d/XAYAkjxUCS4zVpzjtmX/gZzn1ohT3voipS5wZ2M8/3GNzN1DirqpdI4
Z7S9BxQV50xBHdSKMF17Az3nQq6Eu0CkfSp1q/id8QPDVPUhcWLONL1uHqOxsqHQR92+YYt2iGtR
rkQs5BMhXkDz+1wcfEv+kM5Ynjop2OE5NiFbARMMs4R5LVpK4tD2vUuPjWgLiNDdO5QV9vefyqYz
Zzr70sXQjX+dm/Kkr2b/fMy/H0fal9Y2tCHG7qeTaIZBen7RJxpmseVGz/Rqo5Vtdepgtk27/n/v
csW/bnJ9wzR0IXTKBrZnC104/1ZaarFYZpmO6iVXTfTbSKKzi0p8UcEYPGomgiBisjUtbU4iWmbs
4acWfZYJFu0Ssoxo6oVVivrsMmpuC+FTS9PL5jKa2my8ZQRLy1eL0nf7zdDV65hQxcecd/TP97Yr
T8FkX+htRb8leThk0OWMg33wrUGS63W1oI1cnIxyLarBoC0RdxcVEmnk1Y+aLkwg1ZIAlySqD9jc
zEU2WeTH42dGKBViB+lM65io5HfrJcc6DexzlFjWshCtC0yOVnmmp5v7u/m//qVSV98rd1+lHKs4
jJp/O/yv9Xd5+sy/6/+8/dY/HvVf/3rIL/31pIvP5vNfDpZFEzfjpf2uxsfvus2a/y4U3h75/3vn
f3zfn+V5lN9//+OrbIvm9mw0fYo//rrrVlg0DSpF/yhE3p7/rztvf8Df/3gq888s/vwfv/H9WTd/
/0MYf7MNyzFdx7SFYbiG/8d/9N+3e2z9b77nOaSleeyruMv84z+KsmoiapUGd5mm5buUq7jwHF5A
XRKT8vc/NONvjsM5XddZ5VkeHbw//vtP/6tG+udb/X+vmVoghv61fmMYnsmFLXz8857uAcr61/qN
RQqP16KZRQHrEtcppmSe5bX86BBcwz3SvLPeNfUZMS472dsdvGp/ZgdlCRi7TC6omPjd2x2i0G+q
rcA8VKxXH92ueqEuJT9kF6+VirUZIhd4pG7vvaiAuluca+8OdaJVRYrppgms4L1iJWIb/TsiOXMj
FUuU+2mQh8BDu+nJsBG5tFGz5RWna9xi8QtF7I8kLIIvjaibNBfRazyU6aqrpJjjNBEzbBXBS5kR
S9uP9ntRw8I2AaUXShHmkbfpo94OwyGtyvfKoUKdjsUHUXbGQhRRtwJnKJYlaLWF74/anCSXmsXd
6JxTAzp0whcXlbFVXwsteErhWv0WKnm2fTwDGX/6buop0k+UnRe1n7k7xmp69i2ubiIb8/eu13dU
js0FyrD0CDoWa3ZifSVGnwKID5uncED2UfVNiPIvD56Y+CgfeKn5JaMQh2EpXzVMdSv0n91OBkn9
0Fmkqlnhmqgr95dXfVWj6r9RKLPEjMEFwvPC104wyx4oEX5v382XnRkFV6+YXu+PvaVUke/Vfwrv
BmCng/eQJoaz0ehsbjpriC/V2J6Y1Bm/jTHc4dXA/NAr5mt6cMu8L2hvJcF4ndiR0pAKmRC9/Orx
zdvToIF4XgTmRU+LdjnZIJ1YTgEOkLF/JGbJXsdelh9M8tC2geOPO4dty+5+eL9jxB67nhiGj8B8
UE/3nn1WsCYZrSQbj8RoF2WioRQiOnw+9FV0JWDbnfWsiN9EP0LAxJCri/61gmk/L5VbPzpSOMsi
q0A1Ss3YTCB2KWEQOlYrW1uZ2FlALnbEOvNWvfDZmjM/sc2PrHYvvSy9n0B75Ss+IT/rrFUKKOqr
Hd2bVi586xISSqdhdB5HjGNL/u/SirJT7zpoIdrEZEUhkh1dHFYAheccJPy8la2Uf3a1keKU31VP
dh10c7NMslc8nayUvVF9dn71mIyJ890TL5Uw6cQz+CG0jzN2ZHa4M0XffblD+LuvvfS9tSoPDHuc
v8C2KhZ+BQbK6JS/LOtcnYaWjrmVE7rqcDkj/21XpNM2F+Vb2hwfhQk8qi5nSqTWL7+atjU8PgpX
7sYtRRMyWzcPWRD6H/CCjZnUvfgFegP5XgMxxzHmhNui39wjhLB2ntsmm8pq3VMj7GI5Gnl0Quv5
IpKxJSVUKDK+4l2WmsFrhApqRX7mjQZ4u+LS0pp1SvEInRAQrQ/fvarGW2IAAWtazVnQzvB2KR6G
DZE+6tSmJjMY6+pHapdibqWlfXWkAt6bCeuztKxbOA/is6J5A7sVRLOGznfUOOJRYAEh6Mj/Rc3O
fe1Dx52T9pFdTBrpa6OERlYQJr4nG6Zc+0jPHgIbGQ2VTfWqNc1PE1rRd95aM1awmBimAgfBaPmf
uT0R+ZAr/RmiO98SUXUnZKLuBl1AuVC2BRGiLvwH1lD+rMIj/lXLWyXE7z97ulKLRCgkLoTkHPim
2IvAMNSHbxiLfHId1oQgvh1rcC6jIMoxDIBV0F6NXjxpfCAB1Q8pOT4LEIuoJccovNR14h0RpmR8
BW4yO2CUNEPrkEiyzj2ywvkfdxiFcP/8jQRM9Z+/YcryHfU8wjMUwg+dRABpaMm74YbtMgxTb2MN
TfrulOPslm3+KqyIEUAnsLBt3fRdq3p3Zo3BeNQMWz5bctrezwN+lGscLfbq/mwDiX9++ElodHEi
pcZ+QrzrLeBajCtDD+2nJpP+gVDt9/ud4EVsyIHjwevQ5dwfQPFFLY2GC0WTzQ8yVf+tsSAQ14Mn
zkzG5ePoNvzj/FC1+sqwSQu8H1pDdWjCtIWfNLTbQfhXXyeFKWcOexV0ffiiEANOlkr4FqVMgXTC
ynMMLPFFlrBnbcQ9/C9Eg99/Q7qeWjhB4Wzvh1T8NmJAQIJN2HywB/l6P92Cx7oJ1NCU3f6bPGlN
BOR9fmxdFBbl9f6/NSCol4i/mI6L3JirULM/WtW+1k2jAZWL/L2twmxxP59n8gHnbvHstv6iCyp3
GcAiOJK+0qyQPeQPwooTXFGaTnHPICwR7MDLELXItM1klfph+h7qZ53h6reeO+Ec4ZZ4sPNCbEH+
+KtkKOVL4zUfWF/qdxWOj2/YWpprWzr1Y5aKdWJX7VXzhX0a/fpSjmIv9LhiEzoYGGTidBX3vjGn
GQzOqR3Caxhpw8ILM+Pskwi/jhkbeDDgH9vAsadw4D2OfknEplXG70kSXx27bWeI0qbnRn+wND35
lh0DlovX6qXwkJ7o2pgd+xB1cznKfM1iSLt4pkYyahfkn3VubyZLdD8xsFhziKNPTSCwaJUTQeAV
+jbQGAhb6YhnggewcZCuc20l8Z70bt034ZbZrOv08FNZgh5zLb8ij75njbynxI69j9EOAYYaPjqy
/JhEmOZDS0ZHUfTGAjlN/eEhQ6kNXfuKej5Rqx/kozdpu+Y2BdRu5e+DvKFKTfNjm3t2s1e1VWzC
OOuPvQ+6X9GJPI9Wr5ZlX+SP5WimiywJ3WfLJnSy6BrjNbvPHHy8H3XGPGhL7wuP8o5YgzKclZ07
aywNIXXULLGDSzxYTKi4z/CMjpRLEcRuaFh530rkO0019beqBGRr3/1NA+hotlH9e8j6c2HyvGOK
dLfMmi+alk+Tn/u/Akd7QW/a/KKw/DZiL/jskvhzNMbusxPGFxaB8BPL2I+R1oTl+XwzFZKKjyIx
spknewq9Y5zPiejoFhBTmoPviZHtLYSglAy/X8pH2edU1SsDUbI2TFZsDlXLuLCKMwQjuexSFT0h
B6A84TflK2kPlHwnXkYc6ycrww448ylDGqEHxl+rLLACzKyyNp/cHEZeIln1jnZbXO1C+fPQJWTS
HmN7GTpNc1JOEm0ayyCcmlVQ6tb1bszSYJMORXCgJuOtchAmZzgdyTJJHI38aq525q7wMUymnV77
+cxK6vZ7qC45ZJLfbYrnO6Am9siIi4oyVXhjenGjj6TdKwX7/uaN0nYIUbtX3SNonkuR+jGr7cpW
2/ujqpQ+Sa1bzfx+2OqEMekty7L7IddHDsJvUKf7oSTFgvfptSta7VQUaQjL3NvWN8NO7/TGigso
XCNKqwC4Ve+uGM2HsBDjo2Ump/vpyIHVKcnZoEXo44U1onrmkya+09vs1NCoOapKdUDVMv0df+f2
3nMdjeDNYFl+1Z1OW/bU+fb/fCiLHbXsb5jrSJar/la0bDQUgB1qCwYpR23wUuYbJVrUTJQlAEjx
EE95K52Eq/e2DxjpQn06uCoZjgP9nUWG5/2DJuf8/tBwiOjz4IN57Cs+rLC1pnWXI8PpM7lnIlgK
t/CvSewnW9VZkH0Sw78aY9MufTdtmWmZH4MkKz706Mj8jRk/H8eN5rFmuZ/205EZ3h/RrVXpLiji
cPnn+YmF803uAwHb3beFrf35NHDgP63BcC9TCUJbq0u0n2oqPtwQp58VuKjcyCI+axY+2XqwVqPU
nMfQMS2COsZqUTBgXXk21o6ma0O66uU1imnk5gbUO9NJ5JWqAkN7Ieutb4W/UVzmx5i1whLP0rDy
YUc/x53HutclxYTAwPpZFUl4cfx0ZQXGuAtycoj9KVYPo05+n1758/tRUJpQPvHstIFbHPzOhExe
6uue/sCp6slLrj2CxFB2zPtaI4Tmdt6X9dxzOwwQ4L9Xdq+mhXVr591vCJlmktKKh8Se1IwEqIm3
D4Z/gHl6UQxV+uR1WvIE4oLGhwoe7keGIEEOAaKNGN+MVmFGAt5AyOdGl3G2NFTkv7ZdRl6GsjTo
eK3/OqQF4MwpvpZR/6Tp8biZoJLMRat576aibWdIYzgFFVHsJOv8ytEPvxP4US0s4lpZkhrdpkWA
vyBYeaH3WfKeh1qziRo2llEzJe+u2bxlsUZbCWfaw+iiwro/LOlbxoGWb1SIgdpWrfaoDeTidlrg
cAFfJ9RLX1ilEQLCB36omrbcelprrsmDz9iOtvYm0Lv9/fW4SSuWPV7oTW1X3ftkzu6nuxaNmKfi
bEV72HvPfETOnlG8qJoeZA1TfuUaFQketx2aocfttjIdsq2CfryaKVJGYRsZ6klJfHzmmfyFoyCd
2sW0j402m+sCB2hid+MicKxTOUTlR+NbZ2xA/pMfAdnFVx+QTILh3A8DLWdTCOoiGOi30h/qj56N
cI408w6etHTOvPxiX4n21A+6c3Ybz4LJmiEeZRsC1NrZDwoNYFZlTP1FVz7hIselG+TVPkDqtVCO
/0sWuXjzNeJ1rcKxn1ofG7fjRwjMVIQpIXFmpq3167Jo23dhL7tQ2W9OGPj0fRMmXqeBsaFn9slp
DIxKJoHXYfsYoiH+KTFlOaxftjAUiJ4LeucUU9r27VhxwXNEpEu3bZw8YUtosr+72UutEGOLRsu8
9H0T+9MnQ2p0NAR4TQINxXuHSXweh73Gw9U0z0Xvrh2H5Xib+P3KaqR37qzmyUs7uchTvtP3QdYc
jI/BkP2DyUpfmhM6CqpDP/ieqovS0s9OmzyQUHV/S7Yn/3EK6eHqxtfAlmNWae2BsbnDmRkB02z6
l0hzSXgODXmciu7gVjoipjHZ2UEfcXSLdszSbjdJYTD0l9mqBLn2Vo/x0lPGmvw88xO35Mf9h4bJ
HKWydZZsOqn9wC3ug/GXZgpq6LDmcKqwUXcL9xfiALG2WdTv3LAf9iESyrWhO8lDWWiwrCiDj7qe
HUMvm866njoQKp1uATvAHApvp0d9stdj+ZkUln9MUj97KEqSSu91pzEkBI4IDkZ7qS8RKyBiuemP
zdCU23KEcxkR3lMFWr1y0n58NTziFiRx4Yf7YZ8Ms6KMR/QQYXAGEfNxP90qMW089seL1Gmudmb7
MwOsFYyBNtxlztinmxKm/J96CTPJtDmrcWdhJPmsvKFP72DTjGX64X74z5s7GHXIh1/IWOK15la/
SegZt0Hl6Bc4bS4J08HRcFr94t1OhYRX7hAURTOSnpOTsnKuE5N9GqzTY+R/yLKyD/cDq6+RDo5B
CAC8cC760hGmdbn/jApPbbqMxZ4cTeIiiooIcwP9nlMpJlm0WKfaBUVvoY9eU84P54geL6ah1U9d
WlgH5KwdUZt01XEMEqFb9/k6GUGD2rohHkQPmDCoCP6olXgwb6fKvspmdRak6xRSzMHPvXGeNGi7
O2eYDn+eY85eWGhl4GelzVHn4t/LRkcn0rh7qjQ3Oa5yL8FMZHx1YbYhwyydOVqLcA9X6jWwRU1i
TVRvMFWJBfZZ6+q5CIvcwM1OY46eie24wpxNurmdZFcQD09RmR1zVk2PVEJXhqXVjzlq2rk1+Tgf
b4f+zb4yKQOJpz8Viyap+7d47UJ7c3u92LWd/+H3Y3y0C/mhV+9FvNP7yVwbQd3M4zQ0z6ZVEtji
RS8l0VwzTXOXo0q1ha5F9Y2hinygN6wFDse3LKt4sTUxCW3fzVzfnAsvwk5vlyWAoqA4a7iYt8nU
f8pKO3qy3g8h5mp2JC7pYmV/qAOEJoPVbgKfvm85tMbWnTTj2A3qRdNCwky9EV2V5RzDtOTLh580
zBOZroYqWeWdCA9dqx0rGeSb+9E/b2w1kOiZ8bIC2RZ7zPfcVFax98wqXEKeAb4jKv/cTHV/8mlz
Vuguz/EQPbPtcY6j7frrSnPrhcGV9tLLScdpXnszIUjaLq1YRwgJON+93fRTCDzJtEZMxC1xBhT+
QQN2FUtxYtlytI2PqVIfcd6Ma9oN0z4m1lXNHOX1BC0RMRdR6FroKQsF7Lf2cxJUyPBif2mbiOXu
L1PeXh0t2b9mJT3y7VVmSGeRuMp515vwdbDj8lEJNyLiKvQAgHM+ZOk2bw2mACIc8MtmFbnGBf4t
LsFfBrZY6bLXi7SfTNj2bkhIBymDjsSQJpTw1QxvMwbRifjz/FxOqnnOyqRHsW30c1HVTI49Qc+O
52Ch5J3JobgfjUGlyN8id0FeT7ILu9FY6FlowYxhUMvD1kRci9You91MABdnkUDXKZJ+WmUUIFYK
avJryYw3mwaMWlaHYMfje4cHpJ7g43bt0mOjOb8f3m+SoGOn4Jbpxrg9mCbutOvbeHr1gnKXZ06z
CQ3wK8K1edlDM25rPW9eOsuD7mbnzWZwRf2itVFIz1/bQhWVcy2ymURC0bgHzY6dBV5/rJ2hezBV
HX3QYxvor2rFpjCsd3oOwel+M0nQMqoyf9UsoBe5MouXYdCtFXogdqa8a3s1wLE39OZad5P51QwU
PVUX/VguX7FcpU+RWSGwjbx3a7Dd0zBM+ZXG3Z4iirrcj1TnA2juwmcYrM4xKVtMcESMAbxiI2x/
jzdOfpwipq67XD+NiMu2MN6ujsKOOGGhWHlG6APKxoG1iPSO0BzVwfMxjfpLy5dlW0KguH05hdfi
Zxa4IGZpVLvrcUxYZzSa/tmVvnak4dS8ml+xr6evarKCU5sFPyFu5T2+ox8llLHTUfkSZoPVYYet
dwBZ9tD6dvngjkCGDEIWh/xaWTAETAQ+BOusI+VpfNwGWwySMQ5Ye+aOq7Unp2qSdc1YuKry7Kdy
+vFXUkxfPnk0T1Xgf2FgwIwdT93VHEJrpnvolO6HnW1eE7odS5tQZ3trdbl4LVI8X47dHx1Xr2eS
T/LYTCV6uTj8TeuXP7Sz0as65vjXHX6QZ/uatM37KTNS+bwGkbzSC01ju1PVXBtuvurGSSNI9eYu
SrAXkIPoeCAo9QnsSH2VWVO9EMU1PDhZiXc0rF58B9RbL3REGbJgQ19ZYJBvUL37zV2EXaVQ7+93
BHEOInyQqEduee1tnxHvWIzWAwIaZ973nkEzv40P0XSLhpAp/v88jJlF6uR1ivsfIZ3g4FHODSsY
yfqNrCxu8OT7zf2cLB6MEep8UlJOuO28vTJF1fOeO2jyw7ofl1MWI3ecsp9JYvqHOUc4LvLg7WiA
jdDcKDmHmGgXNaLWq5XCL8kM1v3u2Bk6QpNSmxvspxjv0xakOjG1UNvMG/j3JQGhtE7R/hwIkiIZ
N6TVpPfaT9VUxr4pvm1yIumlePq8luwfY08GqzbL/L3pWv4e1xyQCEoL91NZX60VFa35WBr5EnFX
ESNCoesVAkJZ1To0Zi1O7YXnOsZ8Qju2NW+0zfvh4AE7js0dnbz4SRntW2/q8SftNTk39dE7mp1M
HvpAW3gJnLxpeKqGMliT7zsc7jdwcfJ2lgzpazaJDA4khbXeTPwdHhbvESGTOhij/jZJxNZzA2PM
XPAVWYLUeA4lud9l8GnWnQ6w1ek3GezIJzMBpW+0j14q7KdpEGe2whvLkv6noA6Rtl5w1aBSolyr
xrXfuIhgmUegXQ/T6X7jRIZ3mCp3VvcQpKciGPeQ/MnyjVrnwbPyajZ1NiHrpgd0GA/XM+58d+EG
KkZ8Jt39aDLBROokE5ntDV0Xm26cUWHzX3KRtDiP2MFYenk1q6B/oL1xRjDjs6AJ3kVteUcrTyLU
7k1x9QCr7i0rdWc0courI6hHOybbahtM9ZLoSX+R9UFCwwBT6r4YBtRcVn90afuRdKhIF0dA9KK3
7cZlLrrcj7jsHytnqGekJwF+MTNGTjxPrCaGVhG3WbDlI31t03UEAJP/Wxwp78h94iXtyiKawFHh
PvWwPNcBrdG6la9O9ypFp44glapjbgl1xFRWHOvV/ef72Sox1k4fJzsMeOExr0Nv3pHOxO/7GVvz
dN57KX9pCiUkTsxhg4fD2Pgu/rQJ7SvcBUXGtrApkzZ2SuMyoEyclpD8eIdW0gdZdrPrRAG2KdvX
m7kOLnB2t1gorTi0vjZuyrBZURiJ99jslpJ8lW1d2NUFQWyxqkb7l11l/hwfb/hcVqhoYDZUeRWf
Q8eIz4HgprKsdWRpzt4O20WjRdSnhaufYS4sHMKucN+4rbOyDAnGSGag1WBJze8+TdCokIR0P1/h
xRzQYEUEwmd/3k7MQKqeBnI6um6vKtmvomxonzKolzOX5Jkvvniz3PKzH02NDMyju3RjSnVWTYMz
4nPf4aH1njtXMxaq7Ns1oanSDZHhSs8h6SpjkXiLDsjzNxHV/nsx0ZlAHkSuVTfBE4r0Q5dNv6Tn
d5soJ/InmGjX4EK/Nnqw8vy6e3Rm7m3prQ1OtM8US0NVk6UeZYQ2bQ05Ffu68gqCd4dfOb3IDXVC
YdM5jOtdY3oPjaPyc/ePG2OdsF892Lo5Haqw+T9v5O2Q5NeDanRzbcPk2A2YT9C/kkWis7TxSAff
VEMlnigZmLsy6lhtSBxGSVv4G71rAcRY42eNjPlbCOrbUBRRmnreqpZ99WVBxZjlrJOvcQDgmPoZ
xhBEMGlrBhfE0i3Zj2a3zR0/PuEo+MwyFD5FE6Wfg2RUV4Y+LmtK5tsxa54ZAawPNMQedj5bHToK
54/KSz/aJjA/PMF3McEkfkR1NV3GSv9hgUe1ra9f4Ar9TpE6f7jxTeMZ1c17SD9gFrUAOqgXmrDF
reyVsQ2urjYm16DJyfvEK7PE3JNtQOJ8EkYY/AbvA6CtrD9g06cLI2yMk2npCPF1fVhNbEKee+IC
SQ5N4l/KwsHqk7EwjdXriO1wM/mmA+mtLD+oGjfQNj9F5HpLvYYqirGadNIof5pIUNuoCaKmbxrZ
U5dgyvRlvOymetxmvshmA57eOGogI1SasRelJef6FOtrXSdi5l4eTP0hpH6ZjmKJbsCbjZgeHtgO
tXvhxuOhckvtmGqCgnhJMwNlHQmSVTSXruiuCbW1hTlkwcJXhrMeNeglJLxAox3sx9YOjG2Jtngl
E7N9M/2bi7yWe4PaGv4MW6CST8VBYdiYt0CVgAP0iwrt1ds4JcNGUrIERVZqb/VU/fKGWjzoLOIe
yB/+uJ9mtW8tHT7njd2k4Tt/xhL4iY60hbhb0ujTeXN7srj2x/nQ0fOpSFUmFbyd3X+dvku+jYoq
Xd7/TyogNB+V7p59FQSXwP7R9XxTZxI+NQu/dREP8aLoa2uNq2oz3SQyNfKZif7snMYy7AU2Xzs/
zX4oFTBcmNDs8kG/bYg/B5A7Z/gc2pJtCKHsFd6TJLY9ArrFVnos9AJr7vjQqykBq3nYoCYxBGWo
gdLyNpaxWod2cQvOwQPOxR2uK5/OdCrjXUz43c7OiB3uBXAXM7S1pwioQRTYGyrl3mKgtPeuWU40
s9I+eWDnhjXX0HD5F36+vZV44iGY1rhlvVu1vPxtEvMxA4pmLm6mXnNoSC6DTCWhi6JArZ3F4JyK
aqTuaVsZF3i4GXCdrqFsbMMuOA+TeciIdlmK7JY9gF8LIMmoz5Udf5SgveeEMa2D2DQf21bKTRaU
ZJ6EdrsK4I4sJmsC5h4nNOdKEi5qZ9x6dHTwLXOT4G7C++0HYDCx64ydJU9Nw8WfDYWCBwFaOzG4
3JLJwuxa0Pss1KYPMH9Gg/U7tZX2qkWovymsx48NkNOVhmS5CU9Z0mIADzz70P+KgYvuekYvLaZw
UHsXNn3FxutLhzdoIKAuMvI1epFX8lzEI45d+xH3Zk1Pbko2CR/o4zQgYZZGq2YsaA9RmP7cT3u3
x5v6F42oJ6NHiUhG3lpQMVqyuIppMBbfVjPcpVybJDReekMs05xsTeIzfguzvYSKvGMMFM1i6O3b
Nh+pZkTULGasEi91Ri4yDn6wEm1qXCdTJGwQeanOVB/L3C5nehF9QiYXcyjthFKGMVLc1BSznDl2
acWFfRS3m/tPjE41seyQemiFefOhluYinPTmBL1XX5YsGuYUTNmN+6Tct9oP9MsMCFHy6SWU9lMD
6+nARNcbUbSoJUlWfcl7Fwb92g5lfap8faCeG5CcUAwLmwtkQR3sNJlmsotADIAYNRZZZRpL2Q7p
E2DBvgkS4nOjDmez+YATS3slHcextXwRV3I6E2D9O2zt95415C4fu37Ltqea+8QTMmccwg4ACk1C
c8O6hJJO2VpP4qGpEWx2yEzILgp4nWAEWejD+gBODeW++pxAlKN3rldtF+5JsmGwLrDNqIhtpnK9
p852c5ZjPttCP3phmarmVRGX17pNg1mQx/JUR8NbGiyaFNVm2iOHBQ1nzB1rig5em9dMj24xr9lj
Xitp4E0drfitGkCKCBFmW1ugjmNLwRRIEqxmNs4hIq9lpnVIoxRrKO2hiBx2s0V6K+hiGgdMNKNi
Ur3R/vksig60tHROMZK6WR235QPEwjm7wz5wT2jTxp3WSBdrb6ZD0ujhbnTeNkyz7hLfbjLkaW5R
wgPzWIZWpUOOaVNWx8IaXmPCaNcKM4RHMJ9rPOta6l1yTWEvC/EpdJ6/wBceHDXL7B4CehgIkU26
Q35KQkvvXWxqYBfpjOmS6+ODHgk2WstKLqSwJxd2YOwjeod0np7PY+qzwxSwx8UHYa94hH6wW+c8
UuxfOH4iWQdbLyl4AFB4srhAmjKAQpjd4n6Idd96UJSeMYCuRD02i5scgcGlmbBLRCVgAfNptJW+
UqDK5nmKey/To0u7obckUEOH6caEMXYMBPveLMsuobTK2WTFFbuVNr10iRrWlQUBW0oHRl6j9+ug
JkhU9Sm9KVctBlMzT5ONBz/o8EZqJPgBNYVZLUR1cSxg1AbAy3UQEv5Jlby+DKWKZ33HAN+bo1xJ
r8Oly97+4raY360bMmWa5CYf234TljZJUJWQvBB85FToMPfQzSiGXp51O1UXCTdpSRfBWdwP749t
ExehFnl7Q7uQeQ/LwvIddF/TvMx68h6NqJi5FhmvZZMCEG6rfjXRQgrZPp4K6QUne5zm6BQx9KmW
HmLnnOkuDUeg3sdE5khZ8pLxsPoaZOJsM1u3Tm7VL8mPMy4kUxoXr3Tsfd8R4V6RHHp/SyLGqq1u
q0+95rPuSna8gZHGmwbMfEpzBd0Wn568BYySRnutPXjLUQ/JjmIKqOYm1ejNceM7WXFohuoEXTE4
IPrcKDv97go4LcEAP8j1S+c24pVzoa+qBPaElRmrIbJHPFhheYnyPD5HUzdPSF+4+ELbdhGqbrgz
a6dM9jJNm0MLHbKzu2DGDsRftWkpLgVQSJ4qnv9v5s4jO3Jly7JTqV618Be06EK4dsqgig4WyWAY
NGDQwLhyBjWx2mD8yvf+X5mN7FXHl9MpguEEzK7de84+WfwF8HW8s10PGWfMmw/2pfOXZVuEFi/o
EN3ep5CQsdMP7nFV4gQt3cfY6hZlwjWWlLqoHbSDSWWDnmJ+VePtLnWqPXK8+N4Z+dXrsa72ZGrr
qBKPXmmsF6jzFzXTCHJaluk09aTGdlb8aecmsjx5IlKzv6azbt/nmcvEWQeeMOYpeVzba1KPlYjX
9y0sa99pu49Blfrp+15dLWICKN1MrKrcuvp265ZyT0fSpiz2ADny9xm99G6cOKH09egdcHskYTly
E4ycKx+saS53wrJ3QjZMVh8L5JBK7dU/i9j8JRyFpJfZe+q9YfrU4eCOIiu/LOEc+rSOfxuaHsbr
oAOPBXXnGDWCUfPVjRsXy6l+3zZqx8sYXejif1MySvqEiEVK3JK6F6e/qjR79BZr+GAxfB8rUNQa
1CcWW6t+Yz8jntRqTSg6I9Glsds8G7Ei4cEX7o9MKR0sYv30mM40zTOuoYeUjh7oqNW7qxtbjVZ4
lLfzmLc7tALTzThvepcy6a8iq9y9K1XJkAVNgF6jT1QS5BMcyUht67qFWZ/VHcmUJ5FCXadDm8n1
YhISsO91S7uaS+zubCu3byzEyDsk68qtoGrg4nere3tCX2lCvn/oXUJmTJE7j62VGoGDaerJI0Mb
IBuQHrdCaq2b8DHxrXXgdRLtjYhQdHGyr97HCWVgjiY5FtW92sr519wz1VPd6vdo5zu7h7btg6+m
8CiZNqfuIfNs3vdkjXhX2IrKmPR5EGoJdl81Ij5k/O0SIQZh1fw11s3dZkP4zHPlpVpBnttAObhR
VefNHpHNNjJBmqLQHXbM3Hmml17Qy1b7J/5f1Gkqp32TPTB0mlF/aOmohn0C4BkzVBf1y1zcWUOd
7sY4VW5gYVi7HhnK1cKFvVcg1F8KU+kOuGb0jcJWHxM8/AyFSuRSQ2Eeq6UuzjP/LjR9xM2pjImL
LDtIoAZ6tEWxgKom1YDyd5hvs4rDBm5t8y5vIBAPOEOJUUBAM02tfOwSCO+9ruk/DKPoA31W0udS
DrHfQZN+MUxC41hvk7dhU0/hHlJ/NnL9UIu4/Kj77Ic0kGg1XXHtzHr5mpjHNgk8SzqdMRMAG8SZ
XF7+vO8NqdKahV4UoRTXA1W9WYUEiBf0N4eSSSK8fkMY1wTk0GemOz9SW6YfE/dVZubjz0VhNCiX
yXs1V5peteb0L6bA7pI7Xvw0NDo4twbu6rTQce/I/nvUx3wOJcSue12dcuKPBmgrpW1FFaS/24GU
tt1gLvWNiudg37VNcVVlkx7I30pxOHNUAqWXnjs2nyOj+uxkIa4+0fIujwtpbWeJCukABd2+tDKb
9pJ50LVVVoOKy8DyxXK8m1y1vkPxLKMSy9c9M30dkzKaYG/q8rADm/IDhd3KVIrA3yFmJEDDQHk2
OXX60jXGV90lZElaZBIvXNZAUtd34itfUhaBT1tZb2v89r9MqR/rxFJ/q2sVxZg+0J5V1GfYKTLm
y8Gft9+zaTvFmxhOY7d3egeVGjvjZMTpb44V58Geul9t7917VaV/1Gb85qC9fm+VOfWXRJveQAv3
Pg4gQbcHzcTYDtMzyKQ66PHMPVkqwCrmrRSnaD1CFp/uISWkJEzIHr9n25kjk8iiWzIx2X2K/DQm
Cj5RkgPPQ6r/85nV9/R2ewdH+H++9v3M7lx81X99dbd9+m+f+evLa/DwdvDXV/7bP9PRpNmtpnb/
5yf+9X3fX/f9YVwSIMWEKKOwzxNwUYs4Y7T454Pzn8/KrKzsAPbrTjZsyrNR3xQD7admSc4Gs2V4
RFp3EZO5+/4IfbFtMY4sq3PhrhddJMPtiiT3plg40Xhggocas0LGtT1ki3MrshQ5M+ZUZevkwEzc
XnTJJ0otzsKVWpz6JP6VUMUqvsyU4kbOTUSgj/SrljRWr6xh/bu5wbZM5qjRNgd7S5O0CsW5Nwvx
OaMwjqD8oDnhgJZUzZPqVPZlajCKfH+IiNC+GWrrx3dPF9Btd+HKjm9Kt31pEtd9yk1H3HTAgtrR
2WBya3fuDdM+9pJQab2VcBAbrCOA7Y69lpdHTQzqqxydUDP1Nlwn1T50E/eVXeV11C25iuhdGie2
jkjHI/67HDHkNWBnUcg1OmaATE5rpJNNBF3WQcrJ+s3o83VGjt0lzNXdbO/IuT3bbEk38q5ESRxg
uhz8bvv6uiWgq3eeUFGB7aR6hNXIRA0w1Hnssl8C0YI5IM8FWzHgA8B5AlIjC1yJkW6e9TyKrQTW
dQVlPEOIqBimd2Nuy76+iOpQtyw21JokcQnZB6OTKlGqQ96rR+DLWpOTFG/nR6LM2DZbiVXEjOah
BGExLlmkz22DAlMlfGUcez+ZOwT61U0KzW43WB+aMt7kk3gURQIpa4FvOdIDUxNyv5iy0rnS7i36
Bw+p84GNco6ajhfp92kPQqIlwk33stoVUfR6+4L+qg8q20q40epXOk500KZKht1sn9gazDAdFwxO
TbUecjuLuHtjol02fNDYRF4CAX7RnFc77qw9pvMSYgO9JWYnLTEel9GbHKKzl8av5kJuNCoRgd+q
DjldmmFJ4CWssjxr7kuTZ83JQgV7NnWLvsAiNV+aPWBDGK1oopf1kFk542Ja+INFGEThMS0uwOo5
7KD4+gEtTxbat1zWgSGnn82cR9Uox1dtisM8f3JSe/oqVigjSTf9hA3S74SnAw7BtRNkitcECf1e
n+Z0tM7To9E8qmQq3OIhWXeT5fZb8FBgq6bY1wM4ebs72mL4Wa0THfTOAHrzO07Nn06PZ9hwVnsv
q+GE9jTK1+rYDEP9YhoAwEu1NneaXB6Q0GiPLtQLZeOiu0P+1retGylUH606SC4zZQhKR5Tcj94U
CMuqPwbANUbp7UtrLR+4QQAImJtD44e6xsbLXOXhhC7UYTjyYdqJGrhLLW6aBEWPAQCWK29pP3SB
Jd+W3WsxOUg8+mo/ATI9TESfv8Q9w5J+daGXaBMWLWUN+9Io/bhS1QfbNE6N7R29zOrfa3UreVAS
35kcZC9uRdEwQKM+0mzRollVTmpjKk9Gq5JzUMVyN3XIYxvbnyl66KysDE6G7rZEIXVM8dg8gV+8
+f5cquE3qFrZXOsalebQ02CU7Y86U5W3uuCMJZ3RujfaXDkrXi9DfQF8Q8b2PjfUZ9WsKLis4hMB
2/qzgDruD2SSE3ngvkHQOAJVZqacp+bTYn8KVPycw6xdxl8GfxPVh06z5jdX/znRtPjTRfvfiaKn
wJNsAKCq5bbh9knz7I728rkVJ92gwEpkEnoHpuJ2talOvDV/Is09/xBV+eF1rvVTzJT5VkEDDO/v
vCsnrYS0E5en72eTherddVOHFv32mb8e/u1r/u37/vYt3z/ir09rbS72CD6vPYElHJ6FCGmm1Kd0
eyBPXRRbc+WfH38/MwZRn76fkbex6H2UuyDwvTKpS59SfjmBMj3bS9VT1hTLaVTc+ZQbjhoqjQfu
urbaUz/IVg1Ic7XDVhVJMD60haGe1Vgz/cVqZNgUNKWWR3Do1NT22vBLLCmPY1fIU5P1n7nFPzwv
dUL4BZsUZvu2XYPvp5Wi1afvZ//+mcGy/ouv/9urf57qi/LY6Jrcxc44k3xrzifhOkep8l9qQLae
pD02p+9nQ5rw+/wXr/31JZS9oO0aeWi296Zrk+W0LrKDsYV4Qh3ZKyiMlo61q+7ak7E9/PlY9dT2
JNSsPSnAdgs/W2rqIDF9MOmTpwlZeuFDb+Nd+X6h0nSOV8ZuXkR81CrR0w80OgCvVhKqRNRxS+dH
c8raKJkGXCv88O9/bF289pSsksUx7q3r9+XRbGSG72c1NdtJgvJnXT7zFwirMTd2HTpZuARv5H9m
f96l77dK296q/n6ikceGVAeOp4njXEdJPkN4MusVVI2yoLxyCqwLyxLEntaf3M6h5CAKx8wVj8wA
omGcLr+fuxgjA/lZft8xbdNH5m42MqhDBZ2mX2Rxrjt9gjPFDCzNVO9UO3vXmemUJpBW0g0r8c2R
+H7WzxWHRrEc0GcQOCSm4WQppln430+/X+zFEh9kfe/UK3HIevYL6yam0mH8GCwljTRFwoCVQ773
6rI86NJBk+82h9kE5WRkztuqak/SalFg1VN6WRRYM+ocd2+j4ewslHOfY0UfH+bY/EAe3NrM9kEA
joy0JHfuW6godBqDJrYMBoIbW99yK9YIiA2A8BcEpNBXSEM7rjPc6GaB1FLTNw88hRRlLlsjHGQZ
X3POFMGiGuJzQGDQx+a7pc12QPvCzxVbXIcynS8UTmjtizk/QOPGrVSQrF0Qo6SYXQh+tH2T7ugG
uaLLq4dd4FYjDS5Y8RuISc5vBaBUlyxwH0Cbd4t1kMiKioCrFOZXknWRo0zPeYYjZTZj8BfttUeI
H0xOJj9b60b1GPt5pTdQ7+iYUhDzRGo5llBTuGK/L1vm/O4fFOf/yOF/iB6if7Xz/ysR4L9FAPwL
EOD6uPvx7z/lX5AB/38wArTN1//fMwKC//Mf/df/+vW/j2Odtl9/RwV8f+MfVICi/8PkJvaY07ua
YxKbC4XiDytAcf/B+B6ktQlf0XQ0G8ji/2MFqP9wDNs2PM+xLeSNNt/0T1aA+Q8D6YHDz9Mdy7GQ
Y/1PUAGmZWn/ggqwHJsfZjtAnVzHM2zd3j7/N4KmU0xWD1goyFqLFEt77i+ty/IKYCvskiW7l5Xy
c1DnwjcyKSOIut59hn1uFlV/WB0UwEwoA0Zx8tk28G05CsghzIn7seuP5TAzf1to6dsuPFCbHD/P
yeoIyM38IPQuioceGn5i+ilyQnpdRFTZRB975jiEqnCyXaZOLxhoe+Qk6gJDRlzJrJ+OtO/9tbTG
q0ngL+67GA+6Juogm7P0nAon5hsRG3lZl5yEsmq0TfFUrv1bbAAB1wcre7fzF8iQNxul/aOSWsex
3EKh2zenucjaZ6leB3XZTVCBImSOK4vc3VRshyvdbDzMFihA4sVKGUCyLDRtztg4+edDjZP98v1a
h2BaqGkO94Nm4CDFjk6KuVMR3kVarSFur5L56rAWKviqvYqmibrSquqQMKbQpU6FU6oXffMxrESp
M2i3ryaU3dUn5AstmDmHbTJscKk0C5QYaYVI2yHUNiGDCa/ABih2wLPYXjiWtAi71+I4i/Qp8QZ5
00/A+gv0KcBP07sEX9QN59I/H6GaTu/ydFvGY7M/UoKe+wwqeOYM+yXN1RcXw3vNZXquXPmpbVqk
FjZpb5HhV3BIiph6qfe6NHauQbvUbFv9kg4cpY18LK+9eFCM5S6bbeWQmHUTOmVmEAHAT1mZVvAl
F93NHSwZ1fiIOVsPMQy+IjcjuLKoY3xGPCQW0WKvk6BtmdaS89n24LWxuW8bW+D7K0cSUG57JVUu
KAwuem6PR2l5Jc6Eyhmuqlu8upP+7AxjH5abwAmvcEtvpHSJeBKJ87swBm0bXzy0rsuJ+ptqTmB1
fF4Ww+LkYq6wmdaR+IisJIojLy9xQU5kQx0WDgVoZerb5UQsWrwfN54Qqa4KEg6HHO2/fVyt414p
s03goZy/H6wsVs51aVxiTbSH75eGogTdmaB2UTQaI52rJBf2BJK1OR7vyj77Ym6eHhZhfjqKITXq
T+BvOGaTG/GMoZxx8USBjqrhlK4trUcJbSfvOg8npNeMEWdS3Xftxjt7o/j7w9CUyn6Y6af95+ui
MNxzW2U/W44be3U22uv3gzIm3ZVpnRLFOdZ4jRCBfedVn7lpgP1keNJc9AI3Ztd4YzD0cDKqxaEj
vYg06ps3T8uu62Bqx63bEiWSPdmwpqceylpk1Jw7R44E7JFg1Uiv6SJXy42gZN6xQ9Yw71ppAeQY
p216ZF7avDQ429Vk2zWGvvr8Q94V1XUMKocYqtGcHkYjj/dmb3GusVJx+X7mdrYV2jVznm8CvUcr
+dIzACfbkURVsqo4C0v+M3ZlPSqmnd98P1BAFzd4rrqdaAj50Rsdd3LG2BTJDB0RHQLVHtljFpSi
MyJkFLQOEANHFYk4BmF0mC3axDoataNfDWVvG428KZHI0UFMz4u14a1XNMJaTZNn5dI+jLm1HZT3
lTvs81m5aVyaCFpmDucSsQ1WDxo3chx21bC8uiJj0sqAMVlsfKgT9Ch+NToDiQ2IBUwhw004UMCt
urCuXwwL78YaczsTgLVzO3o9MqZ9uuBRyzQaWZ58HIb1UpmEw0vVilqzFXu9KJ4ti5Av1dPo9njx
p2e1X0JcV7UYqATz7hCDfC233DFstYpPo4FmMj3qCkqD29cfuJCrE1mlLfKeZ829nUT2Wg7PmY33
lN7PFFS6+74k8bWgvqq0ImxqFUZTlz1gedaDhihuToUaK0l7HimqgomFs+m41Yhcu4IUODCC28px
em9rEqbTBgfNHnqPZgEUuTbpklCa+lYQIr0mGjspOS0wSPc713vo9rQSjRDpIZiA4d4prono9pvv
beyVaBiKo55bz7E3h4UVD2yABih64YWTU94Oi3knsnrGaahc17TbOxbAG3MIk2Q4tNXyaHeE18Bi
yQPKvTsn9pgt5sbZLiwS7TjdLUZ+QVYdMYrNd+1A/ldSVtgKqvEESjC0u5oR0MTtbOdP3kAELQ3K
D4buDkSAow5900FpkMZrHpHO4viF0zAawLXgkJMVVTEDLS3QhqnaeyPgK4So0Crm0KLQXF28djOL
MKMCGax2/Ntc8GAsBDGDn9VfoYNlwuQacBzu2GTuAyRvEmEPCvMSa6HAYLlLnHG4DrY1XEU5XSxY
wyfNk2g0dXAqSXJRXKJOs3z+SCe09NLqDhxYqBFA9AegL5JCeQe2GrUt/gNnAh9So0trCg1cG63M
YgvwzeFo+VKaCZ0HpvDp/DajGkK+yerdbFsQmhd6yfNJdSIlsDKTSsfLocw2NOcgAnEIFi+ua720
TEGZBxAoTf/JiRuyS8VRycQBgeBbFntDRKkQCeLYAuYQD+joaFEBYgkR2rUVVlZnGncLZh6fAWdI
DqThkyjAvD7eeAVacS0mDx9fjnMAdhiXjysARVvpPh0WGQD4pw7LDo1rPLcLIT6Dqz+Y22FWdbUG
ekO5/Qf7g+POMz3sNGV64yWB113LQZFnz0E/tlantJ7gLbfqzzof6x+5S7umkqyt5lzsWeJ/27EO
45nQMlLJF/7rJAdvYEtMszTPJgdDQkccUa/QuGPse7DrVLt6NIHhQ+oisp0xAJ5RRnTeNH8W03qt
E/LymNUM+7JJqZ9qccvs3X5WNnrNNBG/kPcc24jCGp6KXke/oQeJpzv+bNgLbS9gNy59aBTO8lTn
ahUw1FWjVGVExVQWKwytq2BY4HDSqs1RaOe/+tGqo9rYImiMk7DNFnWBTYt5NvEa2S1E/CoOs34t
b4vtYZtGGfRvTt8vpWZd3pLWWd567cB6vTKQLgwUkpW76AyKbXFezSw510l8m5CmhDE2zqO+tu9n
taTarO8A+JJE11/qmYaJaHW0pC3LpWbT4BpdFlyB1zl/hpzknnO60DukNyauuWQf5y92Y0Boy6ug
N7xnMpYOYpGLT7H1nKJzDcQ9x2Eb9fcaVrTDH62F6BBJ+shSH1p0GXA3B5D+KUfJIf7UkIZdukQb
fxS5ujeb1HiFnjEcGmPmrWWZe00xkvnsh+m5ziw06dtyIflG83fdUk/oKfGYJu4qB1/vwevsNlpb
Y3iRlDacOImtSDIX9YQ271FJuqMx32pN64G73kyyNEDGZkL8hp12tK1+4yylJ0dWd9Iprcet7e4j
74VyZGXbGJYSsS+K92lSv6Bi1H7V0ZA0NfKC1Ek36EgqIcpoGeFKKkJtcPb5tN64RSEPCvSey6R3
6HGVNd33THn8fGpfh7R3j2Cqysiz8DAXK07u2MFtQSvUPhncE2Xv7eP4sReMK6qRRm+iHPOu+SCh
OIaGVo8KaAVTOX8/A5Xw3tKfRZ0yHrzRNX7MMAl3w4y1vmxbkEdEiPnD1GCV4swfZu16r6oLCgtv
LHdS6eiJ0C9F/v+SqRv5uMvk3iAgLFeN5NZmwjixHfpxcsV1BiHIMppwVBEr22BEVg9HCtv8jyrr
vjKDVbg0coXYc4XtmlSxujIY1Ghlc5HT1tgBOxj0ggz4tlL3pd3J3ah1oZ3oSNQnliaNRWAudDuS
wxjJ0p0OmVG1+PJG+J3lPPreotPG6pv1EBsuM4OBljahNedp1qcbDgQRfVp800qoZJMk8SHZabGZ
3WVe8lufV9gI+Az9olaf6uXnGI81HgKbmRETmly7VTMUhdbceqGB/rPQzH2ZsrrUfYVLbhF3GbIz
P89+GQO4FDtXcbK0ypdquQjVl89e6LQtTbkE202htjYrDNisTjsibNUjRx9vOcTQL8lAN4gbd7k1
CEh+dldhhEZHJHtqNg8r+mB90JUwEcNZxAStZutwV/aiJgQLmp1K3mmxDve2IgSCP+Gw/NIFI/cn
YKa/nkyWSwQlYV8ow06tBWrAVkaDo+QRc0jOCngmh6nWSCxfxU6dRosG9XzUsSKFq+qytvSed+3W
kyad/gq84tAZoxvmaVWGJMydXZFMUS0fYHQ+15v310JU8+ehLtpgoLaCwWHTNbcRQq5p01JiloyX
rOQI+Q9FZAkGW2SKv+kR0PP5vQYHVKxOPAPNRQtbSuCiAx29SU1uxw50uuvJvb0Un1heJlbgjcxu
6o/pZiba+AdJzwqLbKtX2q/BI9tpam5saMKEYk9uAHkwQeU1P8Ed93yESg+QUdUA7tXdqscH5oIe
k6dh36fMcNfNPQnr91gaxH6aaganmj+Zr6XsrO7YZ2fDdn7OCuytDKiwpnWv5sqalKI32xk4bPy2
cz7jwX3T5vRkS/Wnqe1SZbxvJb+6gPTk9w4D69hlpGm7faSMxL6R6tkp4105NgTKFWNy6nRUqP0m
MkVYxwZqAV2vTN9NuOqqzICa2lY+X7SfreRLdv14yIi2BNc+RWO96juDi6lEaeNDa3U5k8SRI/W7
CvojlR9jSQbK+RQOqp5dYeAckLCScDmRdGYqyrkcK1Kll+mGPyA3AkHoZJC1c0A1gLMLvnK+uJC2
e2o9fI+zP78y/5r9zeAEe22zHSfNFlb73GFIZYdMW6ZdHX98PIqr8urmUBHhUgVMZvHcgNMP8wx8
se5h7nK0pxaLWqBwPiTcVW/8VG0aX63V8aQj0tB/673gTYJncGwZ9OqzYwZeWQbKio47lz2rb2Iw
q1zP2qhCviqtmFvlWcAMgLJYffWzJ05jzSw1xpXrDr0MHJJcw6wwLJ/1beKHgNInD43fpIrIwrsU
y0aO6bTMbzQNsE8Zw74dcUD3Kh0VlC6fDJletJLexZJ8Qm0BCmbLl0UhjwP/nAHg1pgoF4N5NWs4
lcTNs3xh0bFaImlodJM+Yu084BrnLhGnGW3EXutz9djFpbyrYErgX0dePVRy189avjcchRiw2pqY
U22BBo4mn3Q35t1vH1L6sZkKk7qkZML3SMFavcbLPl06pFPT+iTLRj+Pg/UyrSnz5boj8MfBHqfW
EyYjvDuy7z6X1b3tDU5pybAcTXt80nLP3RuKiwa7zN+MSXtFs+D4ZV1ZO7vhVpkFv0k3QPalQD2s
U/7LAd/A+cT4rGiH4GJXZsSV3nXWiD7myosSEhr2IG6YaCXuodcghtfcZGImN4Esxci114dBo7+f
Wh7JYSuJKOivDAKTxgRyef1erQuKI08jPbd/qEaLn+/Qh4LVt28cL9CpOTF6lDJCU/rUtjlv+1g/
r0n2WNvTecH0XrbcNLY7sDG2bzNQk71c1R+1mrwnlfYTnm2Q9nkb9Jb1SuHCBF30AW5X/B8d7kpz
rW8JOgJoUsPKEWN/JAUkCTVtFkH8SKyMHk3Gl1CMuyy3XpTxtyVT4E4YOArrzgZGtXdSZmfKlqCY
MTiUeM0NY9p1stz1tpmd2NqY99nxHaiSTzF3W6YMa8JsD7mfVkNySOvxpmTB2fODSfdDtJGw6R9y
smNIKLG/Ktk7R0KGY0zAXReMJEkQUtH6qWZuuT0FtjcbY2diGUGtCQIkjJK+imRyNDKZCrKJDouF
8SlUUg9VvFWHiWt80uVkLYSn71u5+Tx2y7zXSnTdZomV0O02Nzy9S0RmX4gc/EERtyYyFHNgaVla
8Wstm4pcCMMMkPxO1j7X7MfGVLkAbUwegsW2cNwG+aflHCOlIRIMYZxzjJvV8sepZHJMTlKp5BeD
nIZzooy8Y9pwj/oCLtrcJlFcACRvkF/AWeqQCirrb/TJZEQ1OdW5nXGCtzQjyD09DcgiDgsiUOFi
OYo/0T72hY4OfKTn5uua4Nhmikj0zm7mko5rZBcWEKh0tDEPTpd1+Nmt66FD2BjAMTjivEUQdlIm
9K+Ek2T5eKxn96Cwxi4a/eTKxIaAYvF5WVG14Wv2s7qbQhQDmN+FdhrN3vGFcDt0bwq4LYOqqG6O
bHMegKSLDM2Mw/KcJXeF0v9wmXu3xjtvbGiN1hLlslJD00GUmhtyPasZLU1WRlOkZ2XNv7TsRVHM
d0OodkC2IwZSbQkFGojQKweGVYAUx1Ivj43W742+fmMJvkvZO860owtOXqvn05bF5kGbuu7632gw
Ht1JoahMX7yiZ39tPpCSk5bd37racxmLs2p+WsLcWdb6o81wUqFT0RAv43Mb8QA2hq9g4pTMnhk1
rsO0yXyyd/Ivv9ZJHsiTeJVybUGvTC/4M2mBSBnMtYGdb8LlZLG+C5SU4CoILK7G37VqgLxcurfE
s68KgyZ82zHRt4u365AOhx5d3lM7xpfeVh7ybiJvgrDLN1V8YVal9RYWTbkxtaznqdKPpkx/S7P9
WKFB6WZ+QsUu/Lz8CakzmFX7Z1YluT+ptBuM3MIcr/pVSrYq6awTNA1vPQyWuKN1oF88INesJfAL
2CUJJvQHQ3/hj4wguZeX0nv3tGbeFeAXgqkgkjaRJtQ7qX0kY49bfLtmGnO6W5Pu7I6I3ElrCaCS
FogeSAFNGnrGZLQNJenjmZ5rXLwJdr8pR6q4ZvRJrc3YhzK60dDvZruKwPh1Th9SpRzDpax+K4CP
T1OCe4tdMkDGeo4t65FsQDApCX/PxtCwsI+3xPAiyMSoBSCpKkpxWFK8WmiyAg0FxNw8Y0nBvizy
x075SgdikhxPsf28QgUacyrPOO5WQp5jpf7hlPILGfqj1pVX4iLYxNLDWMVXmA/YfuZ0VxGYqq02
xxEjuTEnUBrE2fjcvIT40eJPoK/THKelcFHV/rHEVLC6XVTm4oah78pWAy1X0+egGZaDY4jnHOX/
Ej9lCSdffuw5MaeLpmuQ/jnA2G6FAZvftR3d3wr5Lm31rLgTWQy0RCujLS/s0z/wkHL+oF1q6MRn
xxWyEdUTYICSd2L9ch/s389yNd6FNl7QXzeHuDQOZYEAGY1TWNbWmzIq79AUCt4TumsWNbkxk0wP
rYejzFQMp6l56BiVDHNn+Ay2Xpo6P0GuPyPVOrTJti+1te9KkwxfTR7pPjxmIDPsrl0PG1c1ndJI
0ZAIVW1UZvObDinMH+yXKsu8MEvZZXrNu8EQRouRC81EluuCWKvxRakZn8N04DVE3nXEBceeeTRH
CwmgQn+qDCoBQMxR46jIDYvyA61+JaezVq17Wec3DjLvQI/F12JDB+zNK+5b/mk3cIa6DmfiZ6Nl
biPB/rx1ql976jwfainz/wLrmVl8yNkgF6hBMq2WxcmxhvcZ0UVWNE9rh3lgXfqnBZKmjYLQLMV9
pWRHkIPFRo1ivfeaX46ojvTa9UOt5RHmhGHqJg5oORJsSwsGg9Mj4Xi7Cm+1r+RktlbK+FDMVB61
MjbI4osgMSFoLfCUcr1is0jxHRpifrRJSYdv+2wSRLuT7Kh+AuOgoZeXI1gSi3Vf0+2w55Dz83RL
uRZUjX7TFd0pzYhnXszHIlE4Rja7XJZ7cGgYTRIm/kJCHunf+Dv6xZxwNiPfs2iJlVca9bpIj1nA
YKLtI2zXnliQi8+6PYjJCJ1re/bm/IPDDSeiuITwGX8w3LB8xZJHL57JIx5ZJYw8C9s8ZURWXdQa
dZohh3fHk6+WorPfczhQLXGL2YCia12vfaO+Z0zWRs+7a7E45xwbyCJX3rs5xLH4QoOy2JdFbeJU
4ajR27ec3iNzKX5pwoBJ2Lv/l7ozWY5cybbrF+GZA452KADRBxlBBhlsJjB2ib7v8fVvoWQm00Cm
kSaalFVV3pvJjAbuZ5+918Z9Wj4YVvauyeeOe5oyzwdpZ4gWIJg91qmAQaxNyJ/q1Zp2lA2m+jCk
1iIUZyM6sVK+z9yE3DyfBZPven2pANiZDQvDAok8LX6jpufvg5TVmhqlA/NDljF0LIS6gbeWW00m
jtvWhW/X74FKE8ayBFuNSIw3DM6b1PpXbI37uVm+0cetTWKovk0DiMsaYXBpVTe8HLQ7obzE65mE
/Nwo38ma0DNJ8W2l2PPRDItwk8KvXeATMO0EphcQRdy3A72WuCjtNKNRQc3OkcaNQxFaj/KIaMvm
pBHLs1xHlTh6b/KipeOt/FFzR7+kPZpAj/rqBEz4/2EeJfEMRS1LvuKWPBUCsz1w3CamkAe288RQ
nH2E4cRFi/qs45/Rput+HNL9pH5LOblmb71meRnDGDvWctg4mEkeVigPIgsYgiBJ9xmhuiTPRtfQ
I1rkbLPnHNP3VTS80DN5aLr6xdGmJzZvYre4oRPfVwMo3Lq7VYYQAbrqTNvVs8yOLOy9PoxZsqvn
KRGPTm1/iLHZ81fbWWE2k+fIWRSkPGWsjK53MTGzG8uGaXc7ip6/NdC1zDhbwQgaiHOmGdSAuEHy
XHbyS1A3u+3mgsASl7Y86Eq35HFJ9L/FTNSxVrL4vx3+tVIJFZcvIH52zjLLLK8DiwicdcveUgka
1Xyglz64JSGP/Xx0zsXSHaOWcx8jJdVBjXpjD+nhjcSn3/mFZn2tH/VIL57rdl58gGJe15bbgPry
esy3Y258OEnyCwtUujiLDppYfhFVCt8KMd8SydqhtR4dDQC/mQbbcBaYFavwtwg4WI1wYwTWr86C
g5tpfZ+MgTOI+i8YhjIx3irg8X4Z08U0Uzvjyfx9MYgO4q/iCGlhdie9xIfX70QacVOw/iNJDF+q
NiKRVEL1ydO4cs6j/VTjTTQgp4Eh4MFQDTkdfrbyiIp0ot7hSs3jJZm5CNdqEWz1ARtX3ECZaxfe
E5av1ncmzHGTtWxVwGuJUYc0hOTJ5gxreSi8DDydS0qzdrtRod0ykS94yIjO6MFjnOgWe4nopS+E
q5g5X0lSDdgQ3jpqBLwRlXcbmvVHUaOEKePyhd+U56t6SwsokaSDOBea8ki89VVHKFejg1Tbj3y5
xZXD+EqgY8laxW8sVkqTfcUcTt2ILiCOZPOfqV2FSVMDEC3FXDRAlIYXKM6L1YebuS52MH41nxUZ
u1tJSWBZYPPgVcoLbqZUcI81+Qed/gJmTfOnrNkdlUaxWWOWJGd3NqUMe9V0Y2fF4wppuzoPDJdQ
Dg8N4Pp0pCdkxycIl7oOn4JdMX3VbqYYUI5q41FbkRiaXXxR/F1uJorq3Ug05dbpcGW1XEuqJU93
i6WvmlcFB1rl+zyXchOmml9PLJDZzRZHWz0QQNd9QtMkrFZr8HSP+2HXq1m/TTSsMEv4tcz2Jg1s
rxqtgo2O4fdaCNNLmcZN19OJkKfQFciCob/izRzpt2zuaWyiVAiyu7IYHkYEM8MI93lCVoQBNs6w
YKc2lKlZTdAg+F6SC9lKqjWaJaBre37gH/8N5/ahAIfiRhkvRlsf4kq0J3TS1ObaETJvBBr7Swxw
tDixyq04z+W46ymLY+UY3WnuuGrrqdBwxU3nqd33QTRRaGHe52x57tSOw7f4F4erE1K59BZvIBw0
ASCANUUR5pCkV4mMm1ViWGf8yxFd8Cy0TK7wVq1C188wSZOmXH3/NN8NmdtH5cr0Lb7lUj8H3fSS
Fk68nRG4cUftLNv+mFSIjZbWuDJD91si86fhYq7rELP61NxXlvIeZd2JtrRPkSrET+3iQ8dmVLcO
z2LMOiq5z2GODqxleJ7gmVTG/tGOg01jykvMp2gRVrKTjoENvWQNOiQsyUyYUOG4ksJa66tXl7es
Gi/DqtsnWXPOTNJaePmQUP66ZTgk9IFj7jMfCmKbGhcPd2y2Vk9ScAlyn/jIZ0820WAPgd5o0NFL
/NjOT05ElH+OL1ibHmXAbUWE5eKJFIBH3Wenyhh3C0Fkm9rZCKHBlVUYeEOk3kdTjMAKK8vFR5Ke
7Hk9CEnvhGRMQXhVJ0mYGA3l3pXGW4yxWyvmy8yuLBjLl67sz2nEGZSl0KHHsdC3BY5Hf+mIplsf
dYphqEMhU5Puw4jBgw+d8xNV0bUlC+5XwrZ3is6za05dOD2EUltYmUZmeHU0PNLy15CyRYZr2o5+
BwUSp2Y/pf1u8tp15VwnOqoZi6eu7JYDFpjlaPa6htkkezQMSH+pNBO/X1gC9vZDW+WvaqfXvqEu
HMNOgIoGPc8yxhcbrcjVfhQLtYylQbzFr+VRx4cDrcpIT5lW5suYBqVJCoL1C7aenQxLPOi48rYO
XIE9HeWlazg907J4IInvBYNIfS4+JOXNrvPXYWNI/llyeeHKVhypN3gIRJmeCXTyqY/r1h8GznZR
OIdlFduUniRGOZJy7ua8g6KM32bGSLAgzSBpJNsoBOEM7tREsXQnZfpuRvXTQZ03leYFqPpZcO1c
legC83HyMUY9pjSHn3SIbD83xwM0ywMMq59Uaz9j6GkIkdMxL8nmlAkln337lqi4bqos2wAjPYYr
CI0Zhs2V5WUD9gJscU9mwfRHeQ63saT6LkmnlLT45olGpl7fN1lzWOoG9bvAQmAZnJQs6IrslFOI
MC/DzeD0Z8tn77LQ4tvNhw92w2fP70O+6d9S5Efo563bqvWRHRxDkBMdSsLtRg4tEUJqywq9ERbt
6+TZvGkOzk74TjhjQhckAUMHzwdgtkNqPteW9cVKpd442BI2oYEZL6bgmmHdWJc/AakJrFwR5NzU
ZCae7TrHWl9/Wmyn1EU0t54w+UOkcG4WcpsF5j/HqkgX4WABHlHATV5dgloY/sTKRDo8DDWIAveh
sDhIOyLvsT0R2aCCFZ0Ao0mXEITquw1xvpBdgr7pI5XWYIwGUpX1ExtMr8RqUQ/LQXZdt1ta+4OZ
Mj1QrfCt0YMSkyzf9gk2nACIcF2RnjHmF5xb5m6oJ89WyZXMhan4XFYPpU1nc2EtiCwwwyV9NxXA
Kpc0yDFlW2lKaycy0/ng/2tyUjMzUyeeldANaITwiH9yESYy59ndxPcuDukKUOZii/fgN4rk5IVL
WeDiI8BuiWfw5Yavt6hazWI3Dwz9ZtkGR1jfr6GZP1ZB0PnjxKrRmkkIoq36rVpCNq3Vf5i6sh2N
th/McbyzUYtIkFe7xflInJJ7M7xY4FvBtyVHoDQRrkSFXIQnVeXdKaQ8iaJ8YiXoWizrLXxyx1TT
XzmnOWZbiOIRzIla/M51rmxroRyocnoD/dV5vbVAhwFw4fAjifApn+K9aZftTYQK78NSP7BI7PzO
sDVPn3sLYIaIN1qdCI8tjYO5ELcl10zAQyGAGSjnAaAwrg0lpvI0K/ZSQTAzhnzcaqHxlwFXePzP
f1jQ+QpagNqmfAMVb7tFLlDt4vTF1GlWlp0xkCE3ftuEGOc0t52bOMayNUF/e+Caf+2MHqEl6R4x
7Otuu6XY+LsOCNvLJXtVlfmDoVduNKt5meyS5/SI5DyH3Q8Nk1R6VN3bONc3HX7n0ERvERs1H7zS
++z3HUv1kYxSMRDHCyFosj1FtcOLD2oqpxqgKflS10hJc2NdMGboj9HIakQWhL3x7J70Mnygwv0x
56pZSeUIpKwFjIOVXGpnIZc/gds817+cAnSBGQJVKt50nXu+vnwtjvHAMmKHIX2T4oAymhRGCAfj
lDk3gB8HloeHJer2hlOeHC0AoUanBwrLbuAhaNB57zN64Ih5h75xMGdeyWnUb+yv/oEZo7sHlkAw
4bgB+JLhs3NFhPEHDw7TeGQUq7kJi2Z9URixKD5wi0z5UyUXjqVsyc2/dnXX8RVXnTPI9H94/5+n
0saX31gvYCUzooYzeTpxgBH00CLF7EUTAelNhwYB+suYSAQOhrKLEHjovwj9fNLHXbqU79HCICtt
/YtsBJ//AYvXnKC40PpNQLftOKbKCIFQ9StQILKIdb8pG4xHjfUj2QUdNDsBGqL1K0oY8pRm74OR
RD4ZqH8ia6kvmBOUjDKLT6oMnrE3G48zTmQ5q5JtMyfJmMuGDT+HOKvCLRe7rzaS6Q+Pqo+yUvbL
gH2w7+55PoLXaNL33C6SbZeyrxn7C/SWWxg8SYpLvHwIv7KWSLZoGt8iuMbD7c3mc71+E7IhXHyz
lu9iKrhSdMisEjNbrLtZbEVbre9PFoltduL9dw60zI6ceUfhuB9anOIBF5i+etGn5hf/QMT0q9yL
UbiyLw5l9Wsu+1hxsC/HODRCvN4slfQHZxJ/s2+aInWdLt8WQQWCEY9TZY4aX6X8W2kagN9YbhsH
zw175Dqu9tU41ZtwCC9j3gvu8el7bSouppIF5+RoSjfuNZhdy6sYTFptzMdxZkycyu+uvQdji2I6
nudl2nY2n4+RFGrUcAVmH1lNwUsURkxN8V6UWGRJX/+rFgbYeem9mWU9bLTsMGqwDQY4gSr5/p6V
0mbEhOpRQIEZpOELQP1MZNXSN1J4QbJ8Blj9purZy0xVNOsUo/MMArB6qn/qjV0dRG0eWb4ctUWc
Rq2/TjaUOAxo2zh4MavxKxXOZ5Us9CTU5GerfxBm0aT6aywe2Y34dElI16bJzqo+CisDUdk/xxJh
MmAdR0kJxqRK0Pxa2i6+X74MvkoDrRO9K/pj2bEETXtY6ij9XN4g7WBdJAbaj5dyQOPAyO41jYOX
/D9Kuf3Os+fc18Y5dcAYYtTH5U+BhGcQvxmTcJcp6+wa7yHyPGYDqmEyYMjNx+Y7VAmSo6aShhxB
6LR7HmC5VzvjLmrbH/A02JDVL/xpDJQj2lSFG4jmu9+mTkn7mvhdlFdT5xZtm7HhSnR/DUPQJc77
q2XYF2CJm0LpdRgcgXFMJ4cNvH6elL7YTNr8ZK6VrsPEetOkuWszcTRiYBg8ley9aSVg3jsgiK0i
yn2WwfRI1OQ9UTKYQDpAu25KP1NYazvN6nBisjFSOMkHlcV+ZvyrTPPWmBEhWbRtqmr/LFYKbj1R
JpaL3OblmA99/UF56GUaf5jmi8K5jar5JKv+G8vK2R6bV+kUTGlAJIMK3kPaFyF+nuJvdFpXxRO1
s9iwukbNqxVWDVgoc0FSN3e0/LhTdh8BhEuIKj29e/u5sI5hozousUaQhbV8qDQS5zqgBrsLf4Os
ZMiDUVcWJh9H1g3Mi8nWmkSzK+a28sjCmltEWqrXeGLjXvxb8nHeUi51XPrmAK7z2QLYgkFoOXed
btH6O+8CPXWot6HOtFsmdqJ0kdmJPR4KQK4uW6IHdsAZO4/xj/v77JqOua6SSCJzrniZuX5S5ogr
9m8wLE+jyhcWdhEmXl5+vvQWrYpE3vvQOcKXb3x1eKJA2fIsu/3DKO3jKR29Mko2pmPPOzC3Bf9L
7hkn8ZvM8ihnYFUD1z7HYFeWdddgznmams6foTf/BMq9jJWHqISzRZMtqqcyUp4NFwdWVPaBA4YW
tniheXV1iVDLwZK3DIgWoyqTmETuK9S90Dr24HPJrDzzXpkmbjVlNjzsR+A0pbYzYvydOnEDynkd
XoUT+OVoBcWCEZqSq7rknyTrMX3P9RabZPcw823yWUoD/7KPzcTXKu+XfJMs+pFOduFb1oLnqWKD
EujONcmJ4IRDsmPhjM+cz4wZEkWIqYWsIW75cMiwXJjFO4E7D/LhjtaeYNdq9blCrmi/w4YOhbGH
6ltpGMomZpMK98fGbL/i2flpbYgksNP9yixohEGCIs1h4oN2SSh+0H/ndZn41ybAxAztVy8GGlnO
BL3tXUc+p0dCULp0OzqEMWc1JRQxxbhNU8Q2qc4PVn/JYfrgjpjow3Ca3WyM1VPvGLbHrL5rFufL
FjaljZnYt2b2Gnc17CSLhXFFPiLtGcTU3tgiGoNS0ge89PYdRKzcz215iyZWurOlXSrB8qSeuk2M
foXHOnszeWKyyacdbk7vXMsYDXmOb2Cn0zWBUYJfHTH3EFq2Lyg6a2VIqW2bXe+o45pvHPc5ijYb
93xPNfdP2ll/6YwKZsT6j1Mk32qGSR1ey3tt4Tgdc7QRZPt/Q/9FTPBMszk7Dv0AGSTc9oF4Jibb
7nRpdl6nKaZHlqXYSnsgB6r150pSU1RX2mvK/kVL6/cqmttjFA/3Kg546xWckcZKqUrpYeeFTnC4
9vi39PkSclD2LCCDAD7UhA0B474rm7F2a+USjHJ91EJ56/A6PC6L7daZvIKun/dEjV8VR/9a0gVv
X54Vq34BnGDWnkBjxfAA2q0eGmd1mF9KRU/2JZon36DCS4ZrPaMFS5ssjbrcq0JPvCTLzqqsdoVa
fik5sbFUkItAuE67W+lU3S4SmHRYjeEgoGeGrqJdJ2JMK6HcDYHzNqxl5JpRX8uZ7cHUVQ+iySBS
Ln9G14LOGUCbDoA8OjHvnRmhRhvtv1oCUZPQWxFABSi+MUWF7xquNGF2AgdIZKVeUCa15EmhZCSc
emtj9+1r1OV+F9avHc9aNCQYatW9SiVLPMf60JPgs1fZYa3/pdbSi1DgjtDV0xIIcUe2SSBFOLKD
J8amBtizcmUR8QnmYRq1S96zrcs05zpM6OqoRxeNovGUm1+R1K/FUkMpMs5hXh0VMV8aGlqJ20kw
sli5W3M61VXwMYzxY9MnOFAp78Sx6i+0gCEMK86xActFQQZYBrmVQ3jQlekR7+aDyPWBu4fX9g4F
4AsGCchfATevxtRf4GjCm6BaKOpg09KZp7MEG9ejWJrOJQpI3kAgTCQTqFrU0qMdlBTPBPckEv1v
sBB7oPbYA4ofPnVsoX21o+RQVn9qjMBSl+pjc8xyAoUTVNx9hNUAq55NEGT6gGC6NskY0EEYg40Y
32s965tU4ohLiIkzLKVHtc1GkKDTVbQEaWID4oep6V96OK+1icomA7qy01rrr7NsrNtQmbZKyA/L
hMfvEub4xvWqPibqtFfqzwzR+2CE4zW1qt8+xCBhW7yWKWQZYWjsVkxuEXUWHlvatnlVf6TMzU1Z
cjElSjYfVAY1DGzhhunrwRHja+tIRh7uBn5ROeTlHLzoHAN9B9xJ6Y69lj2XlXw1+8ehUk+qaQE8
ntlPl9zLtIy3VJ7TtI0PxThAzwrFhxHV1GHImtfCNj5msxtYCmTvFlMn/E0ewKAk2AwwIXsl7zp5
i/xHnWgozgzBLh4IiCJxZ3SCzLOItJ2QQXcA1aJ5Bf8IQ6E/NKikGUoNgJB1+imAcYwPndqcNBVH
ljaIl0k5GQDBvTSslm3uiJd6lbX5d3ziZKNriuEOxtjHTuKrMfH4QKtvrHPxGKZsI7T0UNVm6ZuU
Ynr2wAm+riKMbiBUX1IVmQWuUy4obMZoIEjFp4ynOMrDshwich7hUI9XeHrNRp2Jm+tZzicFdi0C
GkNR2GoH6NdgdxgpuCNR4dNHGJpV6zdIBUYGLOzUwezivOaMAuG1nRKIWWPpOaqp/XBnyeLxWqSV
c7R7fHfUEGkl0yVxEhYWThxui0emVHPTdP1v2WPnbudxoJiMH5GHGncTC3sXnYAdjh6AY+Qli4PI
QxT3JjvXlmb5NuQ1tDD5yJm+AYh3x4sZvUAypPgaROA2hEdzsLF4RHy0rUCIndrCcMrINR5Nw6Ri
GpuptJgqYwjfdhq+xJNHc87a9pxwjur9P7oKkBAiU4d9kr2yQ+quSjhikCUD51bRKkXFMQEaVb5r
E5c2tU12tpNNu6VZ+PSpo3YrRX1oguVMmw/8pUXliBfWvhQ9d4YZ+zVZ5d04Gp9zVt4VJWLiyHbV
qKR+Mwahv2ZwHWuFsaQjekNvfqKXgkRhQHoIMoUsGfY+nI3d8GB3btXVvCJW/87KPSF2W147LnY9
hNP3ejR5eP4ourNR+Yf7NmdjWA9fcii9mWskYRKiZDI1d5bK6wM4Y5/aRXEp6ukVU2iETzBBdR3D
raP3Bk6yCGjJpN8FB9pOb2vqWswE812+PJoVcf/Z5BFNQ5RLL2BwYP2NMQPUJuXP24zso2y5mmh5
/wmPnbm1exn1YJcwMGMwCLjVOexXcPhcY/WbooxyXxq95c7wAFzIbmxl+5sdaleIlXQQR+qt05bW
d6aOH0L3KJKG5qyHpQsJnoq26WV9MrUOcbgffGiya5+1U+BYn0gnmY8BEPaBGVUuyvsv9Z4Jfhye
fizqjnT5vJpd3exK2PJQzoIH9EiAA8H4uaDMEd0RDxrPaNq7eQEoqkTd78oKSQVTRptMN4uikDx1
PhaZXSYRPTta/z5O6L7Z+sRgimxHusMXutTsGpdWqP9DqNvwLsJZ1UKxX5JlX4Tige3HH5cpiqNt
56crvmcILWiN4mZmMZ4zPH+jWnK70llXx9M/3sJ5Y4XNDVgGTBqLzpWrCvwboQVECD1FPMH4M5Up
PPDQ+8dawsfqurNT3uKk742HBDkWnCRfdKDnvFHOcg4pOmQw44QpZ1v6lFcAmqHxVHNIrLRVFR1t
66hBHMwD+U72YPRtjbi2RM1F/Kmz9N3I8mcarroNRI0Wiuv8nkMlZRi+innYhiqn/Ic104QTTVcW
r3en4jPSsXgH/Ge7lpwKVxPIwZI9Uy6ge1TitTHGa7i6ISn8+A6N6lVvXpwJSxbv6mur9++Fme4h
Kb6mC3Z0aU+hm0iRb9vJuOMOd5dSModbyXexAHsB03stjU3el+8Vs6VvzXvcvDt15I9e1PxiNVW+
jWFeWUZ1BGe608bmIaMjBozS+gcpjsQzuLyppfpuWaiy5mzc1eSAEe0N11XKCVyD7O4YSRxsaoWG
FqC21MyvrhfDfK2j12iJngE2+UPPvSZazeW4pyDQWb6g43Dso6d45pXtT1Gw/DVLCZBE3c8dA0zy
y90lZ4EDsKXJubkScVeii7Esp3JdmtEJORO5lRZegnC9muLomQbnQ6OCwJWy3ptF5yB9uEE2GBuy
FKvgwtmklcaRsOSBVC3L/O4aWUkMgsP8sUwcxgg4WwhiyIjIbG3CZcIIjG1JTdomWrgi2nz5V6fH
oM7825xGIaE4EzbBoiznTBDsSJwHXVF3NDHnnk5cZcksDtfAfuCuafk5JL6osd4sfNDIh5TasOwF
Utvv67n97Kv6WxsMLF4cgWmryXPLRsq2Wrz6fTrhoOcn6zI4fPLMDXha4xKc6pl1lCM6t5JGN7k4
iW/naIgcOlM/ThRqZGs0gTR9ilgm4mPeNMW+bXIfWBXHemLAns+6w8Da3C59qVGzYxwWTUKYVosd
AaYPQ5G7MG0vYBnCbR2ID1NEr9b6BbZWanuvR7pHRqIpTPQi7ZQsZn6iJwGFf9T+xoClqTyVMxOe
zpuc0FjmqMJ4tAabPT9PxtRxdmrS/tJq+Ua0xFq5fgxaYdu6XYObGLSRXbySTcU2Ztd7FU4R0la+
J4e4j3FEBbqsqZIrbmsl0AhdNukg7VYje0107XfuisypTf7c84ZyP2KHTJAfwZxNeFRRKqgVsDrl
e6BPFrAUsa84xN3BzC5dLO4zZrQemVGt21PS228lpnASXPSB58rPJPiFJeAEI1MRmCOfgwEhosrE
PWDToESj/lw788WsGYeFvBp18RYX8oXL3inkPGWDnO9VZNQ1Qz1pbCMckx3MgJ8C3Rw6U/ldqa2J
Zzl97syerF1OOIfhldxOPHqCOh/J84LDvX43I76N1oCowsvDrZZvJHHjvIuTLdzk35L9H3opRSqq
io1l0PBL0+PJ9p2zDLQqAVRKjlRyYIOQLR3YCkmStkp3oP6hW47NpRjsFaqsksJrSVDylgjW5W6m
F6/Ac2M3V7gt0iJEnKs4MKQyyZfmgfUf8Whdu/cQ382UWs4JAhFQ8W+u7niTuAC5iYkiwA8F+/O3
syrFE9N8J9t7b+hCq7ClYaoMaAys9mxeixailVV3t/UdmrEY7rX5bk3z4GvF4ivsUdjj8iJinutK
wZ8ZL888HYQHYUzZN+G/Cj8Dlvdwdm2729vlfKUD7kLLtT9UuUDIBga1PoNhSo4Mr5iMSmwSM3bo
1d1yg8qnYPvkmFgghvBBjZblr4WrGoMQPdVpAfgupPFEYdBVDJ8eTw9SG78JI23oDbumrF4mjFi+
agjBRA9iLZhuVJBfIFSR0jNu1IuG3mw2g1tq2cPUjvdh0B/sZtlJbf6KB1LiemjTIxs+RnXGejJ0
bsrIMGphTaxhfmAV8Of1QTnEn3KQmkdNOs23MVS0Oi4eU4okNZB7gUDAkUENkq+KPpVSvZqBwcQq
F+L4o/1CrlYlklf8BaL4NDVD85Op+E0AHxhFf7ClFd2ENXw1RjjQD8/KpuIbOkYDGXirh2ocOruC
3L3fttYhUiqMDq3OApPvk8GTrSyf8JZpXPzHz6bjqp9F8spdOaHnUHOTtRGk50wKldUUTahF5sc6
NyeSVPrDosqr0JGB89naRxGzegEniVzEOdbDzxEMDIyr1bme6dz2SzQMjuT1M4f8ajHkXQJ8tHX2
pGsvao3nHq6XRz/Lji00D+tieAxLltXdVELmb6VEXEc/7J0SUIj4ElXDy6vwQTeJRU+GtS17Qow1
UrIR/MsCZCPcSxB56U75zwuacYVoSnnlMv4ZjAgs+HBbY/lpM9XYV9P8FQQ8PFWehqnQbh1xaknC
weAZsy4cwtFhmOAkaYL5BgFgOrIQ3peD/sK1mvR7vnAfUUzTp3YZZirL/OxJGs6HnXU82Ef09A5Q
sbFPOu2Pfg2EHme80tpATJxjdGq0M3zTc5Rmt1pBYpIMbx5IzFutWee0n7eNJJRYmu89Wwa3c7rn
sp9wxkQprNk8P7PRVgKai4iX8kiEdz4PrDcB1sw1x3JV6fpOAbw4G8BSZz5vZmCz2h1BBc+y2UyJ
/YZNFbBzppy69A4Ugbg2jc46UUkNbR+v07JhSIcKymywaZFNHS6ats7EPgfVxygmzAdRg05b70hV
l36x0AlaY5PnQ/LTF3m54+mJ/cM6k1zizqJKVC6dw5n+xaLjitUO9sbIh5vWcssz47LzggAgZoIT
FQDiJSRxOGfBnYz8iT0mkZWcYaKOX9UlfB5MhwMZU4Gl2j+E+q6Dmd/WXzQktwVHSV/Xc6Pfaq2t
+yikFrITW9hwOaER9VilNVYO2XDT44RPYBUkfllUe7stgfg3r2C+DxWo9aQ1blknxaaytDu2N+wJ
2bVW4bEBk1SPudLfm7Bu3aydaHjU8GN26PRIH35tFSlGuBZSA8VC+GD2fMzZf3QnMJ++zb4Yjm07
kSRKfkVIfJUKnhxNc9Y2lW6+RM2AAUpSaWpMmwX7MKoCS7wY4+Gg4FZGaOc9hr/TV8iMOX1dTY29
Zb1fYZgZaxuGxZJ8It04Xkx2gckE232s946n9wodD87r2JbnKtb+ZfjIMWmlv5CNDw7uEQaQomd4
yf7UxriDersEOV1v4QjjjIo7zNF+rNgPvYXtgwVz/1IBuN1KZ3JcKC+f0/C6xJQpg6c6FFX+SM44
2xpLghG9hKwu2sv6ZbFHvtiZxtQM+Q9Hc/pXwNjYKGvnWmOdan7vnnout1yYJdAr1qtD+DQsEiwt
iwA45wBf2AxqTrPXVf3QpdR1l39ZGPdbVg1qHNKYPa2lK5TBY7WcWDcc5owCY7N5cqyp2Zap8ymw
N/vrTVDXgbKmbAi4Jwd+BTF+jfzTaiHOY8eBH8nspcnHHX1go1dhNFYo+GLFD4udpGniGdbJbuNj
UajvOLW+8rQF+cp5Q/CtUXGcToJpjGZ7mWqnyuHWhPUTnxHW7bohnZdMa8UNmUrgCsOtLaeTFYpg
v/5Wyjhl3F6Lrdr02qbk0YYP71SpvIariVvQH/+p4GiEjUdc1cFw3JXLTXbxhS9FMdfI6f3Mhbgi
xsr6JaTmUfSfSp4fyGTsEVZOYmLLKgm8klEnAlLOI0Uy2S4xy9NY06fWxBnrrT757WaqCHBybnCG
w1UY72Up+PsRQemibD9lpJUAgL5FAEQIlHFfUdqSg1ULNtoy+KsOI2Px1SmrxG2Xn6mCnlUQmh5G
cdMpv8a2bCCElNRUF+rrKLNXWLUcJ+tC75DkMxsk9ccpq/GgmRGpogR+vFazmuZHKfIZIUmJD5Rp
RVjxzXMRDI+DxsUTBi12TPORxBqrZxtTMRPIpTACz+GaV6r2H4fZE3fPvdZF6Mhw8RdV/5xDdgeD
BRSGYoc52KpDhW2o0guXQ5ObXzrVR+zEXpNUJ4wUG6ARb3MzM+AGd2xp2CslpjfWt7iQP+2FOJkg
c+vZIr42IWIP52sMX/ZMBv9z1rgj+tZVSepNmdCoUtViVzYj8uKQ7ZxgWbnG0zGx9BsxGYL2jvpF
+vwvK6uzkuDL1JJm2NJ8hN7IYOEGZvIcI6Jtisacd4Xkg9XFOCOHz55dtYenBwFVU/sNYBlCuYbp
eIOwf5KGrt3/UPf+33IJ/0/Iwf8fmYTy/0Yk/B//QmqY6Jb6Kv53HCH/zv+EEVr6fwH50zVD6Lat
2ar2v1iEpvgvHSMZvwit0Pxvys5kyW0lS6L/Unu0YR4WvSEJgjMzUzlqA9OIGYgIIDB9fR/KetHb
XtSzZ6oqKcUhcOO6+3Gq7aAA/i+L0An/ywWQYwWeZUa4zWwwhQRHhvy//2NH/8X/h9pnz3Ns22YT
+f9hEXphwG8lunrJuvb4+7//E/BZZggAQRhR/edignn89/+HRThSe9SWHp90GGbRTpb1k6IM5OhA
5t/QZAZpiZ8DetvYvWBeppCiJHoadLbYhx41aI410gFvVMPX45nX88zYFHjvzh6mAHp0gmwPAX7L
ZJq/OUV3qZnFwRkbFFoPQY+5nD6mPE8qftOrDB4cKMij6+ilO92u7tYSQu2Uj8yg2SluDc8v9hEW
NhWqP1AR0sSh42g3dY1GdKHpcAXB68IPp7yTqvCpFmxmOIj1g789m2tz/vdv//4xDmijoGeJSAtp
nbkKbKtOh0fLBxjLjFwXi80FUGrGi3Ru4smnZjHLsxnedxvzkk5H2rKI7ESTa5+pE+NfnSJ7MnEs
DUYDLXY06xfAfz9JQQdJXjkFIQT81UVeDPEyPOiOkcSlqtsDuBlr79t+iMiURnfzASp3JMCXehTp
/d+vzeSCtfOge4Xjbq3M6mpCGqbGjxixG53KbpTJ0lZvXQp+ZCyMPQvlfdTW7n0t+5RN8mPvvaY+
4wiKMxxW8ZTPDQUdRRbiPmx5HBtelLDQeyI6a56ogx/vnU0pbsOxsxn2lctijEpQ7O0RwU2/c6+j
HnG9ZNUJeNT4lCMGk2E/2dDtXQEzMRw9Rq3wBSAnMI5WMSgZ+9oLHExJw5tdipVUN+KPX+WfVq7K
+yCnAcpC8NUtLrqztojHVnb2lLomaAk9wtChjKGg4DDwDyRH3+ZitIBM9dxBaC3gyZsnJZbIW2+2
O7JJ6c0sD6T41nseiOnMl+BcT8N6H1i88TfAckon+jcaZ8qnVVx9wCD34VE44EcfucDc7yH2xjZo
t/MckM8egP57mT5O0om9icKDla4rMwPw1nnWHYvJlxgaSFFBva8EtBe61zBf+9q4NFhuqTTZhync
CeijR6OgFaKZ8OuMjj5Q30rO7W+U9+Z5IZqYWmzW1NDqS8GoPQR5c5hnUrFpq3Z1me+xaXJJlc8C
/IQpjOWHttVtxgLxFikKyDqNHDPJBJ0WWu1aXKH7uG+We3cpGdl3A7oMiTpvI6RxlWuHwX00ox0Z
v8MAu+1E4b2zGTLgbgHLozhU+sXGg86FJ9zmKdUctVL9Oa1w8K+r8xyCG2u9wt63Ifw0t2WN0po3
7lRpXFoeg1nuNYe6gmfWCphmJdf2oMcZxAabEmj2zNSqNbfKN/+4KxKu6enXyrXNPZkhEjTVCxXS
n7oiqVFlJzo8H8Ij5fZiybwtvro46o2D105UEKfD82wSRSm9cjd22OJGnr4+FZf4EXwmLzxltHbv
cLWEpyiSRzflcppR8B27awXJMmhjUQQJqIJnqMeftSUjwnmy2rV9tR7X1tkxpp1E0cBQBGJBfOGp
7NXLzER8WtpaPNBjZLh0SlJk5aYQhiflmyewiRqW0xL8HLQFg2sFw8BlhTJoYJh7r13KS9+Im+P9
EbWHhzCkz4TUHYmejDgM3/TmyWlgOxVpSGq/r7nJpr9pP/buHqIsNnIiWASifChXXGoneXM0Cl2j
RBk7fvdJ0dFzWmKW1ymKTibv//4Rml8qq6mMHhLdEd3uiTTNafG6CDzcKhiuvsssszhZve+Mi+Dc
uoUd44rNZgl3ALRU26/PMvVxKDRmbJI4+1xS+z0fp2MFL/FVNGxISvDr/aTZ17XmnwjGWEo+Grmf
tt6spBOscdJ9gTOqzyvQJxF9EiMqBBD8S0QDK54MrhJquEZefgnwPh89aWdbjslra9xNp85PLt00
qxy68+qw9pyjZ51Ke9+9p9kEvs8uv2lSkty4iegIdyGUAPFa8AwjhPS3IooQ2v0tm4b+bmJ/WUET
RkZgoUSaf9pHW3PX5DdJOA2LifMqprTCIki6ySmqC0D+N/rTHv43+0/tSeNggYrg9PzZKO4ptsKs
Qa3WpHsJ29KzWL/OxRkAPVmWlJzXMsZQuz4kKbyNz74kGfgPtKpT4NSEckepuU3SI1N7pyA0iM8E
bCFlM/jbUlE2sXJzKmpGeiuK4LTWONRTE3TAmt/zjnHRGps6jpASkefpKug9srJIY96mtokmTDb1
w5L+nUSK8XcWvZpFOt5tYf60Ou+FMrKraUzloV3sbjekGFvliJPGMifwImJ8HYi7MfNjYS3XhTK/
lQxjB3eDrCqrJQ3L0sscyvH6iuflXTZ2fmTpQj2N214iZwdjmeeMZCOIP/5zcQbCCbNzE5yLO7oC
iUNThrIZWjPfrygqMb3JxdZiTdxkkCystXfQdvgEsqeX/EnqrYhw1IrMW3au9D7T2X5TmMJ3kdHu
UdFmTLPI91za94IY9oY0WsiFK1dPfjDtQK5/9b0lnlYS7lsKBLk0Kk1ZaI2zfJl68pP8WOU0Yl+Z
gLbkZbvJe3lWnppjvmkS0GbBBjfVLKmIoEuWneHZyKSPaw5igiMFn9DYVtV+6efqmFks8FrAV6XB
pp5wVSfb35nGEEOkCzxIfnf6yt+zm0a3bT15KxUAXj8Y5V6N9JEYD8m7qMvvjbZDVs+EAAYqi9Os
+pAmTMSeoghQ5WYcWPqFqfTqLNwMRIY1i+hiuR2wR+/kXH/PxuW34dFQik26Y9giv/mghYE363Di
4LNeR9aGRe/pQz/h0Sy6+qnJxZkXgLYEJa+NZeo4j6bjv8GIvtbSoscgmvcVc53vWE+oCK9gLoju
NgGd9uRCBKGmHRe97SRM61iSOlYBQbYcajDaMa/lKMCZBUKiA7XcFsPw9yDYhXbOF71O6yEK6xUa
q/VrapZ3JqNwbxeY+AlckXREAfanJjuHorXOQKh/yLZ6H9JFXEVWvuLkDslk7DKs+tvBf8vkgrcR
39U+bW/DQwBjXU9HWv8wzK05PD4C9dsKGnVdWdwSq/5HXaYs65gEdTTZN03WbqOE+tnmbcDX074i
gJxDt8J5MGVsSAf2Uizc7nMV8ozo/4g8gN1BGFYrJtPCejJHKID49H/z0KTWcAaCq8zu5Mxh8/bo
IMz08j4vwe8yCLrLQioKSJyGGQLuROko3zSSHYqRRb8crhboYgZEY3Um4mKB9yztS1Bxx6ZNACUX
M3hMVw/czNHn0WT6P9KhpvSroQtd2tA6l4J072A3V8wMNLrQD8Tyi+sAeVxaH1aaDaTt/5GLjzRG
YgB7M8x/vP6Htg/iRweNQiHoU0LiqC9gSLqLx0oBTEV+J9HUbg0+xrsaWic+XVQn2JW7UuDad53D
QOcXu2C/voH6rDZjALi3Uy+03/YsSMohriegKWnkfeLA5dOBa7MaXwmrOC7vZ2NRveBamb/no/Pu
YbA79QaitzlZejt7KzIMzNGCfusdJ98BZMO73XZni65TPnfBcVwaiLxp/u6HNucWCtOmWPGqWllP
dwToHhCY5n4CWBXXbdTe6ij9CEpc/Gq1Hq5S0CVVjsBepI+moWdSVfm5bAMuDs43PyXzuvgC9dNc
xJHJIKApEUqdOff+ERkXz8KIya505FmbUBinVVzWLrzX5XhTHf62aO5eyspYAURrhpNDNEG2i0jS
xW3DypUDmaUDi8pgkevJLHLo645RYpMJg8QgIV/6ZMWA+8WGUSRNfpHrn5mrJc1683GBjPnuZs55
slz8zKV9pa0H/3eqf2VEUnNdvlW2ABpAPfe2hJ0ems1LdOQL994F499MpL9He/hemBy7Vbcc3Lm5
cH5WGxHpfe9WX7NP5Dgziq98tg8OF2DWtLwXZollnbH/m+FRusW3KHpu0u4Z+e4OvRwZ7OJX1jfl
EZlAifhwl3k7VrRJzT4BBQy7XwNAiqgYb0FD3MwtyEtzT5jprtvr9Q7HugBwSaln2xE0xucaHMYs
+Jml4XIOaJ+R41vRO5QqB03K0pDIYxUolIIppPqlGd+GFsUvTwmgeimebGM6hW32TthLc/Esb2RW
LvMIZI0fHoYEHuhtSGN5YhTFu1ErvvwctPPM0zazMcCO5p+MRwM4VEScFgxdW+z8JYQwJPtwo0f9
GzOtiXUcg6dSpAv8/SB0tlWCx31EoB7d6lOzyElac0SvarPpdRngE5L9cUZ/ABzpPNam/CoXoA2A
mg1DJqswdnuOWx0HjrirO3ANjla2iavFGQSUjQRpcZyr7Bu1hqR6fJ4rfdNshF+0xKZBlynUVjPb
2ivLvxov4T6QvXUtBtu6DiXyAr6caOMJl24B7cKCt7zmCbUjEUxk6B/yu/TMaF+s6bXol+JQDeTI
56xJ8prypdDv4SrN6L+dZe1Hl4EsoEX0CGQdmRrHHOgq56AcOniaQNU7nn77ZcW75GNaI25orkcT
Y1lSjeYYG7P1Qy0OUmsR0nJEmhP+EecQ3A/7XAs7TIKmS/fhzNLecOvoWKr6W6kpwHIjaP6Z+5mH
86evNH25BGzquXfPzcKo5vXFt6wj96PAD2yppEHH6IG8YmP97aYRMTdOiGxmtaZAmdEObeBP++X7
bXqx+SuoWSdg6+XWefCNvf63k+kqZt+Kl87wEAXVWy9GvMZhPXOZqw5Thf6Geqx4NQHDGopq3ahI
MrI8vLJ0BtU5UdjDaA7QnGg1wH4RnazJVefGfpZMKQBy4WAID+dsX671xRPOJzSyV1MhU7QTzthZ
Bb9zPLu+T1c5Nlj2v2QxmrHAhNC0ceB2gHLaPNtRDWPSdTj+atbi0kEo2w89yZllIPNvCRs27tRI
dkIY2ScU0E3E67nHj1GQ2sF7iMPYvAT1RaSJysPyyU5ZhAy6v3UWv7myDcJ+wNoUZo9kaLSAxaR3
0zi2e4mmvCUQjamwpqjaJdeyQcrq4zWq5NmQhFY8PHJL5LJpdcqLZdIsUES4Vz1JKbtmuA16b9eF
IDrHzDsG5EBjdy7yvVja1zDtyBuliRdV675z1bFe6hqAGMBNXqztQg4prrKJSLTu+rgGl3VcMXhS
IPlE5fufXHbrfmEGJSoaoJvDK8vm73nWdUlVHa1JQumG3bcJKqPfR5M5wQR63K3K4DYREMFaPz0/
1jN2U796LJEOaQ+EW63VoWHhTWiB5Hnjj/qLeYiqrtHqnhwzxzeKlbOoDR5Pg5HyyfB2QAe8bS+M
Aac32WvG9x+oJuu1Wf0dsRusWoDTib6T0BrpRShr5te1K3xwI/xBhU8YLMr69k7Qlw9o7TzTGLde
yIBbcWD36g5LGDEJAURTwfrs88UK5OPHpD3KzWgTcE1inyE9gWlAarDnw8LcVNyFdxzGzzVk/2+u
uC1K84ELM595lu1cQuCX5uFbdZsMh4QXhdumcZJmSItj3xY8qLOBhH6bPUPLyw/uWMDiLhb/0YFH
aKtkb6+qGgOjTXuQB+WESiy6+VB0TaCC4Fcl8LEyvzaiAyqdim8hQRs+nvVHaHlcgR4IyZH0i+2p
6M4k4V8z7KjzUi9JNobISgYa3DDiQo64e1Jtvq8wru4qzuZtgDkrKkAbNwJosnKAb/ZVmeT2BELA
QMJfAXvbnPqLAO2ZRnUc9Lzh2VFDgb030bLex7kWgJt4bUw05WJlx8jh4E7STgS1dAle6dUqrhZ+
9EcZ4QIYBVP3Ii9lMbvXNP9WoFzB0asCvOHK34Xl8BGuM2olT4sJQvfUt03iC161oq4x37XzmAy0
a2BL4RM9Nm6BsGwz06JOIS6H1PDyBIw0j0rE53QHC2ne9A2zu9nNpyF8G20mTUrqUKk7l8XkXB6H
YeRajaDnMMEcGDffwSzuOeGIo2cdFvOi+PAqp0oARb3QkOydJr3GUwXz0RnWFHaWfAlLxv4sNU+I
Wns2HEJlzouZZ3fmb5rT3elN8l3FFj0129Ij3ansebc+dredh9Lsp0fZt5/jMmClaXJaM9vmL/Rx
CPZWewX+XV6rFetE6Z2MnMTHhK0lYf7i2ga9kkSPpoq4XWhcBeyu2CXtaW2Ia+gVB0hDtKYEC76g
2u5Opc1TqAjEk0MU6BCu8mPWKRybxZ52Ff8fvyr9A/NFuFvIqm/LB1J7J6Xw9tph8AtMLglV/2ma
HuhIgWwG6BG5PDI2UegB0cAycDKa6toWprwpbnG7ZuiIVTmkc122k7HFoRGzerGpXO/SR+LiO4MQ
702hFcgZBs6qeg5yW9FSt/zCyInFbhVu4k7E1kuCUsYcrcyBXNSlA64KkoMVN30Q4LJv2W6mD09T
X6Pj4VqttcwP5Ux7o90YN57TFKRQargxaq7EacFHFYWKuCwsmXVsBU2eTE3W2NFHtnBT92wyby2m
9WqxKqzk+wXbTJSG04vIHUzP68dgUogyePI3aVOWtlEZora6XRLsZQfsPjSH+8RiIZ5gjAnsiXGG
ceRNQMgndSh+NJQV3i00T/hDT15Ln8ijAGfrieWvRzUNfvsKWBIUA2k4R7MLRELOxtvlrv19tPzf
5qCjWOhYLTM9gfbjpRrASDQie2spwHivpxREQgey1OzxOEKGrXztnx0sn4XhXEodUByQs6N1r8wL
T5MZksReGHBDS7r3xs8wCGdtfjSgkILE8OpNUwDVpl0e203r9yfLdW/tSkg+YIuxo6kES41VrYnX
RvO5N30AG7m7B8jQxrx1GAppmT/R7vKO57U792N9zpzuyZUtnu7C2gomo9gsMotlgvpyW/rGvdk5
l96kjzw+08Rc7XfLG93EjKq/wSSv08OTlo0su7qmDbZrq/kgOuRNJ1a6DWQOKhtAJZZr+tzaEPTK
ofJ5l6dYpPQ+L2Fxhq707huk7XLqKbYRTFG2S1jmJ65Dnur5pPEYZ1ZpIZ4DABaGvfdVeiEyymbF
8RX1C52xd6TzfV0e9bAw9rbYaLWUrDF5kw4w1LPdaHl6VzygfDBisEhFwPnOduD632xCF1vHIdpH
b/GGxmUIYqjCtoQoLyJw0NYUZMeA+CNv4PCWQjc59a5LDskJ9wF+vjgtHxXuvJuFEzsuWKXZ4G1s
XUBCXqn2LvIdHtbpGCiopzDWZnwI2xke5L3p92av2HOZ1Q8Yk1Xskx/qD00OGZOREZf1CkV3DLYV
+L+96Ay8JSydfRCEQDfwggsF0QSVAiJP9JxCW0syFoq79j6ZFhWHNRS6ObS/e7n7FhQLfoxTBIqF
Sa7pjnokzRR1fLiBp4cfNuksZ3ywZYr2w3DUR2et5MuLiiPIz04BqDFWt7yyk2AYbSOdgDqGh+L/
6s3h0rYkV+Bd44YLeL91g68i1faF2oAvkB/6UI9sRidhA3Hgj0vCHBNDBzyYR7+5sJxzb7OcmaNd
Tmm3DeyNC6qpJ7i1HTkAYsIRST4YsNceIXcSlOaPTrHjtqLwbagj/wAEcGHQk83BdTq9NZhKY1yD
iI0GtaG1U3Ham2ejWKBYUpJ2njCktwbDamUY3c8SfT4fcFSk+Yhvd2Q1WGOtzWVY7B1H3zLdV9fc
Go4yNBJvJZJp9tGPcuJ/grcN3gI4zzGY6FWwgPEsWB1cRNhtMy/DTkVsZGm0Oq8hBzipRHe/zu4R
OAlV9RNzF+Ux3jyUQJPTHwyVc1xoM7wPDYEgBv5xWxb1ulvxYWewIsPlj8wFMaJqvKPm09pbOCga
i3g1lpd8mTErlrjsjBYjIKM7UM6GA7JMvWso7RPSJR3GSuExhkuT0ayYWL5S8TKyvbAbsS88A5GE
yqK3IcSvFJwGr18BQECNn6rqQJsKrNTAaTed21qESTySY+7d7CVJqUpznmK4wCJ7bit83f0C0qdy
4IzQv0HVSP7NsNmchg4e1Eq4Z2qNIU+Bfj3Nlkrq1FRAS5kMimhOjHzJkzGqP0i4XxbuP+/CBUbX
cmHrVqwbYaPpMtMFIi+NVK7y4jmDNly33XCYVhK8S7mSDSokbWesD4LBHohIzD8xqSSLSInPB7Db
afEKLFbrvW0kthFK/CicW+sny06apzoXJP/Ydfup6gfUrfLVyNsfcKCJPgO1rLiBUEsz0VgXQgrg
zxxmyXBf+R+1VI/e7vyF7jRsPYE5xYQRgQ0QAnwdyGa7Tf3RhlSlGXWm43Qo+VTxSIQTx/FocGDo
InCB4JVVjPrR0xkaEbc9VDPuLpiQOqaXzbPSOA0zwlaT1hfudvcaOjQERvGcK1KVJaIc/VZWSFQk
fWl7+dgjYFOu6vmbm374IRspL2dL4pio7eQ/UauLZyc6GF21nMnU62aa9kh90U4MPJwnl25qasuf
mi5HZF3wcKclyxhE4ks+0RJAivLx65AUGxmdl2ZeN00/N3fXgnjiW3O5l8L8VTvr9FZg3vPBSiR2
AfCmcIH7aTqWMXfB520LLu/r5GNaL5W1M4PKAWJgQZMRA1exqr0IX7cXh+6dvFcFLcQkXRVXSGJn
hYhL3192LFus2CaJDsduemTXZBJSBHLS3gIlye2YnCpWs1Hp5EkXgiJSfxHsv1IdkCAVYI48R8kD
a8aE2+WvimHg0Pnzi+X7ZQLQwzzxMlosuPrq2KvAO9uIHewIapWUjwVLOPv52fXd53LQJSflS9fX
4rlbync3Wqwjhc/EMFLueiP383xs8D6Kf6JxD8IF5mQ3UgHCHZAgXjOgOmiE+ExHDNQhIU+7t3Cu
WoiMzaMexUqJkSizvbl2L+niI+kXJhMcr2en9m+sRdNLn9pgVJYI4cMfoXeD3x+mnJ3F2r5MNW5G
GXFERoYGL5AFz05DYGiSLVA/cmYHnKLZVlt6xULpYmoCmMNz0Y2JgELpltO+EbTNZ2Oq9kjA6sqy
mZxwezcq5SeFlxdb/JnttQrd5tpqvomjRqAjiW6xbsfqFFHmNPrikZXZEAoPLqsDqlRkYMy5KvNh
Zoolcxp7I3SsRb+3VYRZMp1YtEKNADpPiYDJWDtWy4UjyDvCQiQPSTcrIE0NvOYxWvy7Y4bXFrfF
HTLCQQioQa4tTvgzuFVCKAyC4aexlC9Oxbp1KOR+BULe8kjih1oe66Hxp5dHtGspGlpZcKP4TAA8
EM195OtVJF4V2MeRjBA8PTyXuTaJl+d+z9qpAoMUmPuBF4LFqkEfbPi3CFr/UAUrVSA8pXho/sF8
Nd0N7Zy13XXHtH33Zvwn0p+/4GKBC+ZNopROI4u7lrcbHthf4f10AkwdfODeuWQOSdMpVj51enQV
SZF1wXgdaEhgnV2BfGgQzx3sEUoqbNGZCd/XghESUEuQeP7E+jAc+F1nTA8qUL8Ks8JP07oTvXvW
zEd2N6bVp6ofebnFR8fNgDwahPTpT++vZovXGnNcxE5wFxH7iX0LT//qTC96tT6hhmacu4YHz8XH
hAiFGz8Jl9LAzjFNyOLoULr1eMZsBtVTStfkH3xuHhRzbKyDWd11nr1dc4WlMFW1EdsGsFAVDsxo
EQKAetigAUYHDgvLRX8tc3oviwZg8aPPwGb5suSaZivzE2k5P1hDeM8Mcram5IUKNQwYHZnc3of5
p2v6l9kK8Rw/fMO8kdt01UuCJQJNOfef8O/r10CQZciF83OUZX8kFLPznDYA0uC8zqJI0sXIz739
RqE6O7ECRDLAhifk2JxouWTf5FEEihbxyyj6XU47wBGy7aXtzC9pl/7OILlZyCeETiYV5asDw+TN
9DrAeQ2/ZMjxa4aFQ6tfiRW7LBd2Lnjz9EPxK0Pt7zOSpPueJR7oNP1Hw91jx+R+m6soPw1B520J
Xy2Qv3+szMm7Vc/LAarGKdR4S8ZmBafAiO1qflygMYiuTnRz7pOfbkNa7Q8eeeTYy+E2cC9kXUuq
1jTs079/OKtJ+58u+cBkWChF39YYPTTJE1zM9mDzdzHY4vQNRGh3lHE/iVdVm2zHu3o65EAnucWN
1T5n/XmiWoUNp2LxsWAKMrvXnAwQ92jieeBVNl2UAbyuxHIJQ2Ka4aO3Zi5L56mOyrtBzsRBO34z
Fwcwc/PI1NXV77yrql2GzobKN/f7UI/Qw50yEalmva45cBF2MV5JXQA7fDy3SfnGrnBJgue7bEWE
igTNOi0hQvJ1dL0NFaCh0OGvn69J6Aq4HGD2dEny2/NULAa/3gwjjTue32yyRzbYdF9Kmwtn47Kz
z/H8NLnrH1MZvDbil2lBBC7s+lmEPnp9xMBkVfbERBVRiTW/V9OUnmaYdpgy5r6zjo7tvbXm/Bsz
DiCtoF+2NHKepWGPWwP3LZY3bllZ+c3Owuorqxsu77I5Dipo9gINOwo47ZoSxDuP3jTp2vR55cw7
sCZ6CWrKlgC2IKsYE7BdA+Rl5hESyCOWYyJ9LxyAJxGmum1m2HQCINzDSMqxIsDFFNo7KDsK9yAS
m71r5iihHqDnLnvU+Cjpwqx1j1Xk9ac0XDH3sYfaeTIKTlXZJZ3rzzcoKHzfaMIaTfuO8fu75IRB
wKOjo7jSkkA90VohY4lseF5cNTzDtWSUknI4LFylQ2f8ICxD1afr3tlhR8nQc/MpNcR+VoH1QfwN
NOY5LGwpZbFC7zkbAZd2tnuxZMuEna0EBEi25y3GXJojGpdsYc8I30gV68L9jJYJOOJ61HOFiimJ
aCngpAYRZzqpSOJMtUMbj0IbLlFgsmAmVBAMGCL8NJksMNEFBXkiUIwtJrJZD+wGEiy0Ul+DwhY/
bJfukZYul63tH2gbJxlGA9alNf0XChwpHJHGWxSmf8gXPhuN8aOwacuqqUiiQNW9qgA8GHigB7lA
J5K/UI21IwvUdCODRT0WQIgJKMctHfvPIT/kcQh6y7Sj/dSKgjYFK0z8AjvyAig76mxokXWWeDBN
YpnmR1YoKVQN529ou/Xp8U3d1E4+JD4YvJ2xuL8MSW0rHIiOlJdkgkB02o92VLMm9fvnLqtpipPp
78YHfZW5tHjm7q/UdA1mgvw2d+Uxixr/Vc3RgV0b8qT1EF2PLlZsiL+ABEjCyB5KUYZxNGucPwLa
hTZLDGoZH1K2SRuAwXgBot0QhWz+1vDVGOCMavYJtmrS80fW+7jGeu4JOL3Zo4Acik0Ec22a75QK
EChHcmsMfHsWM6AwbeyKLnP1jMk1DsKZZ4IH4mfOmVu4C+3IIeACjLzvxUOtBHALsBR9WEwIVak3
poQr6hMXlGrHptjfeaVfbN0ZkpXDbCSNFN6oYk4YNYfGYlrPS4PNgWcNXHUOJC/EYdJ97yvQWT11
1NtB/DusaI8IH+9XBuG5abKLnlI7cazyYBFzriLks8fe1Kym/dwUHz65jnhBRQAv7iSrZLssxJSk
jvPBLTHdVz2kAksLYNM8bUQYVnunVTcnzLIkpwScSpscAxImgBNH2LaeB4dh8ZL64bjRpmPEa0+M
sajxHORQVWIlAz7jJGhOFK7uu9pp0C7xBGI4uoQZqr3jleDNvZx9ExeNxDKyj5DdDVmk+RT6M9JR
QWuqgQSGs5VDzOpfOihLSeYxAARq4M2f/RXf+2MyVqdyfpHeoK5V07MU4Q+KSm0nCq/kMXAoElE4
ZunnhFsegN7tO/d5yMYXDemCPJS8VWTqd4rBjg2PyezID1j4lwY3fEzP0LQLH1UXGUJPT9TxcYE5
aN+cj5F10ovL688D9Bi0XItbm9CcDt57w2NXZ9rvZtUQEg6IK5gkB0qTYuEIXXOHsWoEuC1ZO43V
e+E6J3Lia9KEWIjSoX90ur57jS9vqSR6kTUmM3tUvPXUuNLeOxB/szIuXkF5DEog3TlesrwKbtAw
hqtRVsRnZ/Gy6HZ6KnKnvVIUSSfGCcx9+S03uX/SfnoIiOMelZkNu9RiuHQL+rPdxmPrYjpXPpJU
/mj7JByTFFkaHZiiwwwji4FK36zY0HzAwAHm32vpqj0OxfwopeMQGhQ/2eSv7/LfZUyv6hQ2FSzE
SqYJNaGxtvrwXQ3LV+6Lj0CtOm5I77JB+ozMAE2FiKN4hL0n+KPb3haUKQXyNlbZWz+bjB9m+hQ9
DrVqcmjPxQRmklHZdvR1EUMKdkU5qBgP7mtToIs6bAX5jOD2rVvNu9SH37y1JvYUOjAkbfirrNBE
SeJyichHMPIDzAkdflzYahkaZ8oqrHBzeeKLu53hTXjgOE+Nx7a0x1dVVyEAUkAxgVXcV3/5kNis
cXfiwSbj++b0KZcnG+fSuA7tO5i6Vxp4kIJCNIW5FcvOmZWTCIBlCU7/hAgn7Iu8MG5+lL9bI2dv
ToaGFlOi9RknDX1m9jUAXr7jrJOJ2+JUxU19WsuJFWkEYbeKOlKP7OUZEDeWQYw5i9ycbc78w0KI
veGC2EDO/TOH+oeCYol/O0dNK9bjHPJIF0As9aCWbRiY79MY4XI21NFwjYGnvXVDMJHb/CXvcelC
dgWBjvlOE2I5YBv5ExqFu8XX3b2YOtVJSX+CLLE64DKLM9Fnx2Y18xjLwFV3X8JioVlnrQ0eFkwG
TlHmmKo5jli0qjAfbmUD5KKf86vPH54ZiLHN6H91foPbZ7Z+R/2IiGOg5/GyWzWU/0qDFX8Qe9i0
FWeF62fTz8zKxgIGFloXVsSo26iRBbvyp08jwzU8b6Sp5Ua5iw1WTYE/DClxQQGAnlHD+ntQBZwQ
srfqDuWy5DHdRrBqQ0G5DKOdnZ00AvZmzueTL8SOkomEx0rAq4AfzsU0N/SQzcT/EHVeS3Iq0bb9
IiISm/Ba3ld790K0WhKQkHj/9Wegfe85D7tDWy5aVVTmMnOOSeLHyu26x0bQ18vUe2Aa+Mt1xm43
tEO3LayIHYmBsq/y0ifVGxdzJn9JWBifDGnMEHOrelNU3iEvwBjUcfO3B76w6ZyGnBbEQobTHGUi
NfoJyl30KKx/F8ZjMqGtltFzMiF1yxhGIHrn6sF+NTkhnYiLRsOMiLG8AsY2doNnkDpnOH+8+Bnv
4rORFwdPIidtkq//fu8APk7JEymGyFRaLJUEC/329ZKuhtmAP1JN+WczwwEXDBlKH63faDZ7pboP
T/r4/ytA8X4ZnYqitVYsNqO16MSfLravsEqeGdCheZmTHVGAx5HkFxjo+MQMPUOlMmP071RzBJ3v
hN++caK3ZzScR4Vr/7yoOlzQEydPJ2sOIHKwQxv52uDB72IRHfUQsl0LwExXE8ZZRZ+ldt8JwDKx
iZT0ejkJRvj0zXc0+jVSI1SiHv6q2vxqKvFrku5jxudmimwXnwTKMRxbAHTM/Bvb1rGNEMdZLSZu
xfhl1fv6zQuL3zQZmufS+zupbC31R0okPTNvuzuC5Vr3nrNX07zvaZ8QLOJsn6f+PpfHdmLFkAJ6
sfwbmPR3hfGMMrrFaQItbK52+MefZzBMOx9yP5G433Kyakam7W9yuaHJL6zsOHgfzGTnD7PeoCLN
cH8Fdy/0jgHSG1YDYOATEkBY8KNBfS2J2jlMXkJ10tH4uNontygZf7cGwL3iTzORicx8Za+H7Nzx
DyoKJFdyJGBkwplNrtyGTX7DrQ+0brDicuuk1gktAuMtpMh219qwAoZd6kOvBkxCjjxYRvYUh1Qv
oj3ExKsEJYIZPMYDPLza67EmWO6Z5RqUsxL/epe3j7n0tqafP+nlDxkL4dKznEeB25EAuSe7WiA1
eiSpF8DcBLh07QTQGDA2oOdR+jEtAGHxlDLRQU83OxTgyZT/Yr8PQJfQSk8XYNshka4KU9rbEgNu
MBsrbSHFQN4fnlKn2VGLTXsf8nCSjn9QgaqN1YblVpj1U8dxs+8ESpnMJDMqZbUhyF9ODHn1p6wB
BkTj6/kQNEWc7uQ4Qw4Y7Xf6duIHc/9X2fkhWIBkyySeCW5lgAQw+Od3xTe7K96PONm7VvrZAyRn
Eg6csHNoZpqXyAoBaOTedQ7yH2IE6XarjiElmw+1PNZO1bwiWltZTvLpmYvBSKVXy2ZCh4rRwKkR
AzyJWoKU6ubP8sQFKv4dN/pHBMtZMZGB4Pd3j6cQz+GRuGY+mFGC7jh+hPvz1wTgTRWQTOjEIIEx
IjMoEXsflCjy4VVEPO/BguUBF24zM0+ha4/6/TwlJ0amIRGTiLRQKUDm9lHapwqyqQGUih1dFxuo
LnBFO6KC7JxerKR7TzuEKyPNFzMH82PM9DdB2cBY2m9DKzDIxOYkk2SuWIe/x/ib2Mhs3UQAOPkQ
5GlD0Rrh+c0+3C58k9y9K6trH0ADcm6zGyVOZQBO08j5I3d7GHfZnK0sGwWQxae+S4t37sWMI5dp
PC8nPBnsbG71R9G51/A5qCROXcgZo43+QcTOZmD9zL/MnLZIo3YGWV8Ao5El13ol8zpazx20SOa/
v/TUDkT5EevkQs8OveTk9uZIQ2ec+JBxJmH1WvfOwqnOXoK2/Cap5lfgLbebjNrtQMNth/MncDeq
mGCmT+3bm0ySJ2JxENYKhlYwESbM+aXrvnG80oP/e50b+wZmyO5Re/rVfEmUdZyH9hfTIYX0dCu7
8YtNzJuPwwnbrHxafpG+Zhn3oAWICXvwEMV5sNDMWqE6dXD6+AnBfLWNcF4xCwEABOcJ/EjXoIXK
MFT4SnSMGVCFDfYwbuGL2jAyTn5IQLBjlB+t2Rwjf3hD88stagRqTRzHqgLtsO54orHOvYa1HVMQ
EkjSGN5OJiWLTv+PMKt431Tds5YFFnxC0IFXzF9mQCRoGlM3l8MIU49vesh3UY4YGWfGATHJq5RT
sErrgrgf89DVUKbrkQfSfup7Fs05uTHMuNgcpv2nIQmVGRkONGC/0YELSkruJk+g+zQqhE0dUYZz
61ME6F1F9UqJUCNF0uhFa0Pta9YkrWl+D9yErosuT2piitzpkDGj6ie1Gsfue5JU/+nofUqSdUOu
PIg+NaunjFllb1+tuf2ypUkBXymftMAtnOTHWHHmewY2R4dAktGtaGIWJXUQ6C/av2iThyiAm/Jd
aDzJiyFs9Fl/M3dfdq1wSrkBoki/x+j8oOEohOFt8ZklaAybclfX3XxKdP6uGqwCFosqZ3khmdEj
oIszC7Iii46Joce/n2/dT8nmb1XiTNxH4a7tsXLB5SantkBnmZqUB15aMrSmAreoIIZQjRtz7vUW
yiEVmUuusVW7x7JsN3NQiZe5IuxYRpzEERtn4mKtYn4wLehuUCgCagPAIVgMKfPUyFqu4IW3IL/s
SuE8gvirD6TevdjxYxH/4pH8G3VUm5ZynlqBmTCqECLI4kZWDVw0fA6sfLZuzorOGhCsQXmfV3NJ
ilLnOK+GrVKWO92DKr34KUvlq46XNERKL8eon4wYBIlpsSmyWTmVlcPjeBhj+SoxInKccCyW8AvW
stUfExIFPxZ0MpyPkd10a1unb3UZfwREz09MuuFKyIjSVfC89/YDelw2Yd2LkpuUGQSgO9S6Ffdw
1PW48ZAV5Ywn5im49jQbaUEPU+hHhOgVum+JeZMxX1/1LJAHfa5Fc/QJnzkOI+MWLxLbCjYtsDIG
OK5K/8CHOuCdfehrXIvIVlYmwJAGcYkvEH8yMtWXlpbOsKdzjaUvS+B3MVVDEFeXh94ejQOCZA+L
55tld9Ym8KgwuO3zuXmdxjl+QJpB8eW7CONMeVFoX7DLEClbZckXucXoANS4RPsU7SbzUPVo520I
K3FKk19had1GASxCTgI1IMUl45vPJpJYdjjeW1eg3WYEYjirOuBcYf5JUg8evgFrwtxCxmD/jJRR
5agiY5/SauAAiOBIhqwo6Zz6beoCnB29Yu+33TW2uDqhCTxbXv5kGxPKaBDKaP4PwxBwsqTxIbK9
56qJbiZncI9K7jRE6otJw0AL6D+LmU2qaZGjm/pXiKz6MaTyT7RkfMbf0izi7yZIiAPH8scNe6w9
ZtWpTTmlAwXaKSGQwDmowXyowwKZNsm2rPI8bIEDQBoR+XuuplIVQCF1yekU76U133J27pBHrlVI
GOrAMrOv1oPMfggc5/o3C6Sw2SlmsnoRehQYJMd+UxSXKjoZrvvbqDXCn8gJ13ElfrBJjquuMd8y
IY70nl9YGXeD4vjn5vAHkre63rknoXMRbMeWkSMa73E6tu/SqKOdGQJ9ZKKyGRr/d+yUuL6it0WO
DFyIU9ZAVzayKN/GPhmQFYzzyUVb2aT73mEp00CM3ogM/GhoGnITHqDFlZvZitWuzqKdHZtf/34m
RIS6XiB+jmOHt7Y0v/zK8/aVCyirSQWW2NGg6/JJ2FJ7gjHYLqcJqqHJ/3J70Pk90/w9BclHHafD
NXV/4HSplVdeZTVum0B2G+tYCr88J6ZxZYSN0UWx4NAyYJBWSbJJZ5dddzCYDNGXiJwxOgkJBC4a
yW6oJV1PSXMaH5J0sklS417PuVdFxVBQ5fTDzcz0onPIpM/67zJzmm3tohQSFu42aMG2RRJdx3Ab
JicCcp34e7ilj2HWUrpP1FrMLxVWnV3WsbkPk0dXmnePqF8cR5W5chNujTEFkF43d6yOeFHxLtaI
ABgjcyZzrhRJr3e8peV2mKjW+wqPT4eUDudtxDdF7YIlxMThYnCT6Edln01MNNugH24tmTsxA6ws
JvQ34ikNvamhHA+fk+JjNtuXQTaQrdHrFVP5aLrJqU5hBiDAJIPLa6G4h/VT0ycMDjwqv7IXR+Xl
dLsWVmkcNZHOT+jcb+mUEN4HUZRon3LAJGCqK6fgwXAK4i8B8DOaY4qfezvqmC8FGIRl2YxPHWSA
Rd0h0Y0TcbthBMqMfHSPxFsR+W0B+wIG+VglE5FM2HiIOlk+Mg1rrNofsPw6yCugtGGEINBbtx/Y
nMdjmddAMePsvc9T49AbRH6VHhBgvxhekgpJazn0Z2A9Np+4nu+fmZc3gGrhcFRnm3B6OiImXshN
yNhsYxNVr7mPqxgM0eC9Mx9ZyZoGeuoVu01JFFFGnqfFrLJDiU3VQhh6O4vF2GtvBOwnEal+P+oF
sxi2lJ6OuttB94PC6E8Y4YmJGLWv2fDvW0nupulDWgtJa7WBFq6UFe8jPcI2LhIIo9ibN2PyycaD
Fx/IoCuHFg089hC7homa9E8gEREI8nSC+sFlY7rxHnNk/WK23i7v5NEu7Owy9fyNgDB5BciSGa2R
pRqhYgCVqk3MQLjU0yMvYrgjfqfaFXZ/aeV0J4Ld5vsYiZyngCtTh91CmJvsAFYYTd+KKu02vZqv
pa/0yhlNUjbyQm5hCWZz1cG1RznrVwOzeRmYm0yb2DAM/+8sRcXwBYeijarTMNxLqZiIdEqyssZg
c8iMDy9n0YUKwl9H6fzH5WO/N+ismZT7V1t3bH8Rr40Bo1GXZY3TIApkGExUVCXOScyRH5qIw7O4
eLQGBFdpkQASZrrSMIda4xUK8DMvujXS2hFWYn1Yt4C9cWCUOXw2a91SyTCQqrot3hym4x76pwr8
dpciJBoqdhg6Ylnp+pgEFCQsgCD1tkd9hHEanUea9mTpOX+ckjDIJBCnYuAviNnj7/uiv2Keubfz
UOIz3YzjUDHMLDaJ4+5DbBhk8TIasLHmlzY76SoE7Tvl2yFz30rXHs9sE9q1JfyvqmAvbSUMvGti
WdbaBqgp2d+v3TH9nvP8OYcssSsXBMSYa6SfJvI1y6KeZRu0HkT43EPlJoKYR1uE4VokXbSrS7I0
OBWppUPcGHU+vQ7OX9UGbA3sq4c4fGUL0QD5ImXHwiuGjRm/LZtXd+92v4ncKK71WZQ6uqdt/BMj
6B+9jN0d0y/YD+Y0bhV1GChF75PelXqlnf/GLp6YwVLu5d8XTFPvCULrfc8Ykz0TppYuqA7LxFn5
vX8ko9FZ+1q+p3wTe7neR4BGijjajmXBSMeYfhR8U7TtWbBjz8N9PWQPMnUO3cZcvk9npLAoZjZP
RcrHbkHA5/QNFh6ZLS8ExcgEli4d6nqvTdmgYKSESHJWs1CEDgZmGJnB6ZzTF7/k4rSbbJcB5roV
6q+B0G/jMI7hNInuRibe7SDhsHci5rltWG9i1rhHpGUfA+EYa/gUJsKIIUMYP75arTBYD95NoyW0
N6CoDCfrpggPyASBiWFANdqWoEPYwVGXCiLxUD9s3KV2qYThH1o7+w7hDR8m26crcKsT5AQyrlIE
ZAYwpZH6l7XGngRSjevaodDJQ3D3gyHozxiJFHX/EaEIG3WDSSmO/3KbMcVH2bMpEKPzjDVyH6gE
Np6oCfde0qMPzSinDaJm54KhNI/S8B6GesId4qE7kGwIKNkIaiK8cMU7giBpeuQ9Yh3vApUg9OvO
vpAMq3qwt3Obbisz7IiLwtBlW99dzh68IKd1T7YgMbWIgzcGYewotqNpH5vVuy3RX4wtDtAq6QC6
xvm2BsprLmjKgFnwY5j3tIATEURjdOtNZpFpz7pO9AWDYQN1QpRAXHRUG62dVB8Cs5mOSe2llDUe
gpxR2ftp+Wgpp8VMqVjTOWw7to3vPaARGk4tjbbdE4HlAg9c4X0ctmbrgD32jU/MjNYhGQfiCtPx
jvuC+rKCSMsn+pg1JrJlkaILNXdBUA7cTOlTTzuW2KO3HRPClSlZBcb8LJ+9W6frY4oO58Hn42cD
YACnkiFaluXfuQNS7Vsw4jQY7K6pOxZFeGBTP7kTW/XkzXLXRXn3geEAKafyju7cHMeGTX9q0Q3q
yA22IaOrMhyLk8lT4uL53IqcEzWyEP0gu2IO5BYDS/aouNPH92u6y4lCjpZpCki+Lrzo3sDxRl0J
/aOB8FEYvyHmD3s10lv4iiqhZMHeRDRW4MD1vjWLN2S/lMXFh9ehD8UFyHCyjZPdvGTxxnF3p+yn
ONEF1nGD4z/R18bUNMQL3rQPHRAiyPVzTk/FBhJSWsEktVXv9N3OrpIs97ERhzup2d9WM3+uZR2L
fNHCDeH85pjzKBIcdJ4Bad6t0/7yGticfvZZziOX3OJcsaWTHYq8PTZl/mLbYlzywxmfU1/C7NoQ
1w1Gr3coXIeGXqEjHM1KUaKWIN8XsxDyY6wCUnR4960Qa5eDrjfy1hGl2AHoOK2RbfsHO4QTFxEJ
7fXZxsKJB2YoJbJOFg8ZDCNC7BBOxyztwI7wT25gUENxjaddkkQJGZbpZyCnYYeBmn40LfkHtt4Z
xQ+bKEBu7JmL707Pl2kcp4tjGO/dnDcPkGKuCaRo3MsdZZaMw3PL02/h8LtWFe0IBgdm67KdairJ
rVGq7BLR5teaMNIxtK2NPw7pudbiCn/JfR36bTOWwI1d7rSWFe2uczTpGHmlrkuCIKQZUWl/F8cm
wJaBdY9sQqQ+SCznJQ8ws/vuwiYx0IF1jq2CJR2GiLUVnBhX169pq6J7PZV/sN3k7y5pOAeLlMVN
lmq5JTYc4Ubmu6cOM2S+8gOmHAmEntAJP01pvLoiQWeLQfNUOvrEMOwVpGzynkb1Y92Z1jufNwIZ
RyLbAsu0VibxYYCzieL2ieb2xkwd6HG2dQ3zEnBvXZ7++2Frea81KyvohREc1CHpqpNPXXDyK8fb
od3+UY1nX1GWjlXz1RaG3hih/SMk76ePyXBl7+Ogz8/G+KWQklNlt/gsTefgWXl+jafobRDImuZ5
+slNDwuXk1wHUoz9NJlOGVjNG/BLVrFCjHu8gpwD8bLp6/HvGhnTHKxvTL/DU5ZT1Na86OupIaGN
DIIzUUE594FRvESJ/Vhqq7uNLc5BYB/eESM87m2mEEfT0c7LsMy1EAbDD69n58UV5l+I2tnittKb
JK+QObJoG+wCV8T/fnGGh9hyaNFr+VFPkX9VAAh4gpg2h4HxQB4Xi/kN4O/x4kAhwMjU9DfPcKf7
bDfgh6nRHn2GsStNSgBzx7a4+33jPsyKUoTOHC1W8jFXLtyY3uM76OR46i0zQo8ZfiN9Mh+ADs2P
1SRebXC3mxA9+8Ea8vqMWMZdOVxybRWHVzxJvzy32AzCESe8b8NlTlL7UMf2BdZGfsHUl19qQ3MR
QziGYhmR2KGR5ROrTcYCODHDka+Jg+inM5hX2BaDOZlmp1S31Ns0ynTWI7HF4CcuzSL3AS7yt2fW
c8Vx78GUIWYoCCFscyH9y6RB31N8l7gS64k/PDfBfHNEnGyiCMVrGRNhE8ciYHrHNhi6knlIyuZg
i6DdK1395TMYraNsST8kdq4GFHoGxMoGnzXCqTGdBhb+vGsEZZCpvPHAVojZqGV8RXzUP8Mc1ghP
/5r0DYR1Yf4zSI6xGnNySZgWhVH/GuiOAzaMDkmdoPmS5if63p6sgbOfwnYsyFHZ11TNUMqteoc3
c1intFtrZQJp7itSlCzQBqorAzIX5mlD6u4u5sWjLCfSxGaLvGni8YzUyttYY2jspiZCEi7PYvDp
Nyo4vqX3oVvmRRTAHbatAjI3SsVDmIxs7cGEVIX9hTXnoVl8Xx6tTcHHBGEgGYs4gux+CTktk4fZ
Tuad0xvRASkt+pihhK5F9ORKM7ZY6xapA49awXjulcXOfLZi8x2PCOdK5T2LeOqPPabLm1VnP1CY
oF3CUWGXAxXAsWmqSY6AXTyR7upMfNgDirUbVtL3TrkvDvNyhFIuAJ3ly78fTTYerDFHDGEUgPtp
t9gHYDxIHWI8CVk+DZ6dn9s2OMKS8jYLQG1rscnQZRvt0QlkO3TeLfKEfE/sMbjmMmKlRzft4xoK
O8oanGvrKucShiSORGJKq1tTeOV/XzTBVORBptGep5Tj3w/OHqOvG3jP8SCz8IMCXV6xzh+7ykvI
X2gEgyohTmHXfZGsCstU9+apmWw2u4G/ZJJhvfVT2EvWsngZZsRS05Cw/46OgnEFOz2T46qdnvyU
gYk51vXFcvGeA6ITrnGKEMusZrenjBhS5mwt9WyYHxm+1RevZD9RFdFZ0wcLx2M5O4TjAZvT2as1
c418ODhyfjfQ5a25+GxiAYw3x0cTyeri2cefuIUSBujNJmzPD5kvIWS7pZkaDnaK0yQ0+uSR4vQY
aP+UM7k4skMdH1t4COuhJZ00yggPVJh4kDEEwXaRYjZJ9QmuxUYFXNHPmsDTGVtXlTg4CXdznzRq
TbfmK6DrTfqCuqlfwciujkHYPYNZ3DN+wzfDomutUhfsf4MAJSzCh6mnbfdjgky96uSYVXfCFrgO
M5NPOGKKbujFLgKPCNKjqQ4hA57twJO+VuwwNxGr9q1o6VRB3jw1/owINk8PDDHv2nf2ecDcxjEA
U8TNI83QX2J0cVKxlwuqbMcnG90O/lmOs3qVCRz0U7HQ+zq0hNbQfjEqaZ5cq7/mNjEhAHK4DW2L
2L9c/Sm9HqOES/ZjUD0ZJWGtHivj4mpiCdrMdZCgGGXp33OrW1hI67AHj+Wh9DJRktFXGnwmDew3
lvnHd4Tc4LDD9ZyDBFla7qlHW5s4zYhLYlq2xm/SQ9uFSiDaumzsrcJGrEZ88aLMKHdZ5fcPnvm3
V0ib0+EEHmObL+o0QNnekYKEvMfCXlCODDFLYtyId4Yy+1mKsVgmV9gXEE4QXb9kBrevaSSaUxoS
hAGJftVZKeoJIzzX+CvJT1RqT0mZQSRw3vg8CyrZkJjb/eCkwQZvArN4inbjOTYFTjjUTHy09XY0
OclizQgc6eemrV15WZIVYLFdojoE7A0nxJXO+Ec7SNhjV350iQtyUAYR2G7sOEoGxhWcqXcYGCwp
coj3RDjXrLhiB9mY9ygHxWuaY7k2Us0priw8icv//vtiJl0GZgjzqDcbzLMSPPShjVDH8sNon0qa
OqNHlV1Fh0H2j6XR63OqKv9Bdu7PrP3oXOY5iCthnnFnTmdrJmeRqfhblDH6cpo0PzgF5PnKvzRN
zsBkLg5Rwl7PiqZfLkHzQ+vrFzoajJA1Pjg39zvUrE2Ac2Oetr2lPaTF3ZuahX12u5nrKGSb7hh8
lGp1JLgU37TLKB5/KPZLM3y28wrJddorawcaCB5vjRq9NOZ0HdRIQmuUMpuIZppKZdxkbeSA+aTX
TJ0HgsaiHQpteckCVJcucJFNOuYwcAp8Bux5f7IiTE9zDhGO7Ad+DalsTx6ocCSLNk2F73Sf0jaT
164H5g7b9TOac4QK/XVu8hqrQlCjESwSjhOxG/F87xKjYV0veet0FY0cHPZP3bBQlhNRpeNw6idr
ZokSK94aezVieiDH5RhIB6cFzUTF0b5CvA4omgU1DqSVOQ0/y38ToWt9FzRbyIefcKckxAPGzR4i
SyTuRkpVmPG4rhqIkPgU0ufAUWfK78uUSHGsY7Lm/NkmjNEOeRVwpQxh7++m3MF/kEU/HRJ0VTNb
UPYpzOd2zQVy5hRM5XPK7b4yW6QiKKz/tNyNwLbJxXXqcu/4+kmkY3SO0n4PinDc1A2ScYXCf8XI
aWU1xV8gqfOFxTfmyJ5eHLfTMvn16gCTKdqbIBxu00Tspm8yIYIThyXN+aZ9AdaYRG99lBrrkkzP
VdoQEas7NAMqf7bY6PEZZCngYNVjaVldGOSWaJrJlju0EXlLZcDpPcSBs1KD+xiiNfSmv5XJyTfn
CyZoZIYcuk9Dl98ag4TGgUIMsVRIBvss8I/1w2+N1xsSV7BHbLgzuTGypnrxg8ZZD1D6kjS/93b5
aRXtlyfeMltQ6xkhvmYvOrTEEm7TQD5Sb/+kMfXdHCR0/kMicHESdh8llzANectHCqDesExC4ZDP
zMsAIvHe6rm38MaKJ6f6FBnqc7NYsD1MCxnCB/ZTnukviw0tRSyvFNbpW98RR8JYYoc1lmZzNMNV
b4wHlJG8TR5XvH8AfAiHEPYj2nmkMXnC6taurdVg6KsBwugYgauMXMWAphihpDLMFtXfoXeeVRDu
iQnDLyOvnNyveUEmmxPnDH5b8dSL6CmVzLGmKeB9HoBF2ji7pcncwn3UJJlsHTf71cI2XE3BIhx2
3qpBvbC92juFf9CwACGd0ip2b7Twz3PfJIuqkH7KtjFq+faVMpm7ZhiJ6eLKt+z21AAgaUpU330I
FhYZ7sEnle04JWxltI7vjel9B5PeKWs89n5wjUxjCbV379KC+0SpsmEAO6rwF+0l/qsWxH6L8owy
9k/SEyPqdVu3ZpirWu9N9kv+JdjFsGJDElDmh5hEVq417ZyBdIIlrHrozEsLM16ghY4xCq0YI/8E
ebyvOhLsEUpuw9g+EZ5kXO3B/szd+eIV1dX2jXNjpGDfBufHlP6HYZOlPkQXLnUgZvAWIJkZn6Jo
j3UeP1qT9ztSCHyM7r1t5Dt8q70xx4RQWN9egMZ9chV9NdSTVt/t+b5opwkS7/Yz07nbogMqeMnQ
ai/axnPm6js6N8yTyAIANmPjid3aRhrJAtE1vOOsiSJjvO+O08YMK9aLBWVhNu8F3gc8KATDofX8
NSHCVgn1zmiXpDHIV7tGxqXYNW5M4AdFpZuTqOobHzpzWxjdY2zpcesWHvdpbYizWSBRwSNk7m22
Y+dSjebenyd3w6Ca/lfgiQNEEp7miUG+7qsb71a/KRs65JxoxvtSlTRVke3w/rOzX5wsflDG32hZ
n/s++dPHSr8Y/vhuN8jCprJQd+WE1gb/E0ddkJPeKkFPLSo3IxbiUCRbcyTgwHXzX55DgiRFEQvC
qF67/SR/lZBcLFoBfxyN39xgx8S9O9XU38o2vHTc7H4YkGaP8YoBBP/2zxR0xbYnm3HFQgfZuUaS
X3R/A9lctZ12x2qsnF3jUqgVEYUuOkRv07rmB+xiilYAYQaQRXcKPzIgEDnbvDDj+gh58jd5Uv3B
LU3L2sW/Q/3Zp9nNyTx1LmKXpD/GZtbgDhwBSH7AD5FRZHOyZNoHfBlFb5SixGnYgFsC0W7bjlGb
L6JffYLa2nWKcGOl7k34CNupu9upPKUk4K56FX94Kv5jOsi0pGcCRhynXWGKcxv0WOkKb9+UNQ1T
2L7OvvdkNcjsJojUDlsrZR8LpClSzSfb18WGAApmyyrfhXrAgZwgnoaiep9zcfQahgMwdSbkBbqs
38w5tX9ph/mO7E+tDxuwFgA4wBZgEp2S91wj3iaI6UJq1HPSkUmi+rtLnzEJG6Zc1dPg8QAAW/4w
mqC5ZhWizNw2H/99MYKuOykf4SOZ5tZ/P4cZyt/TsbOXqQqHYspCoJcb5FCXXS3uzUyfMbfZzTX1
cHXLcxwJUHdpEB1LrtPBmML92Jon0D5i3Xjd6zDHwd4qambciJwjR1kvoyyKJ5dU8HZ0ovdKg1Qj
42NpufhdsnQ1z2KwbTzPOtSTqK9D/3tOJ3VjcrJ2GQRitugtul7nS6im22k8UIyWVvg+knOI5fWc
DnMYwVFAoSIHm7kNq0wv44QP+7jZoc7+HVqy2pFWxMwwSvdVkHvnwmNhCifCXZuw6J+tbM02v5zQ
xdeqcHcManiyKqfeVlTI+6CIcFTOd3J+3M+hxhFj9806JCP3XFtDfWk8ePQ+HpOX2U+Z5tP8/LB3
xBBWDn9puiEROvJjxvFB5SHTB7YUuI+F2x6RcJm3FCP5psYGzN+LwrCpeWoqyzlwyqk3JGUte6wo
PyVRq47C6Fhr4V66+ehRrWkMzoFnvs6pLx8bJ/cXxjQqX27u9f/9XJkGA7ULjxq7iF3FU3XvldHd
//1INfIzTYMXF4T5FimfuM+Z2ZEWybeRVkN55WmZ7/++kE80X+HJrf3lt+GIpxKtC+PkBKU+BgEX
TeCWWC1Ntzkn6FhXWgXZK94Nec3s4vvfL47tND34cjj9+zVHFNxlCtVsaV7c3JFMFOqC8spR3nWM
HO/aDlJvuiy9G3EEbHUygttiGrkVYYavBDSOwDV0Y9cU3FraCwYO+bhutKCXssdqNzF8XLsZi3cU
5110z+Hj//tVl3gZXBf+oxbtkeVTcYkagGQlccxImZLyFBZecaoxNs3wX8FhRWDhPF6+HtLvCqem
wWYEXdp5kPcs0RmfDaW3hjOiI62S+cITO10g+MnDbBZnkaf1uTNxzhudZlgpS//y78tM9DqjgXkX
ZcGb7GS4yN/96tgJtpqtwHKghLs3mb6jMtAYUqbWulSOi5vDIJQlrNz01JfWe5xW8OVURS3jhydP
sbcVxA//+6Ir8f9/FEb2xWzqpU2Lqi17GFb0w4VxrnPp2dz99wXx4//73/mhwEx2MbUgzARnKSRI
VmlwFBUKheV3ObKB6sjnDp0O6db/vtQjHnVDy2kXBwEThH8/KWkmq3LEisYn2eebPeqprzahzd8+
g0hHg5OdeYsRfZuwyMzZY7mQnltE0I+iv5ELP66DnPe3qJEPGUFlM6E2SO/p8p8C6sJeA97eOFFE
rGoQtLems8cNMH0m2BA0KqzqG0zyHbaNroVApe912JAWjlxhzUKVFiaqQUiS9LWe0bVjsxuPY5BO
68GN2HEpxQQg7/dCuwuTBaoXCON8r60guAwD4y/hM0+rPWu6IG6li6xeOHf7jWgG5qb02UnJ2gNY
VLVTsU+KUVKMGz23iKoaOTEyiAhfqBjVBMTqLYO4bYwGZ2cKA5yGipqt2+Ot+x/azmS5bS3d0q+S
kXPcAjawN4CIm3cg9j1FUbKtCUJyg77v8fT1QT5RcezMOKdqUBMGKcsUCAK7+f+1voVu91BbuExx
amfMLo211wYQgeOkvAO+rgggppWdKIwRju15BAMPGaPLZGOaM9z0Sn5Tvqrqwn4cPaojMh/BgAws
/Bnk6pneHR9tRQVDGXbzyW9Q2pBKOHxxB/wLOG+tN5tMRBQ57qkQeI1iEi4r4uh+uFmzLEeqrVyw
uz5i1IKb+uJ1HZNywXZWYIhoe40sWeOkCS37mhTmF9gp+ms++/d1v08+c4qJ6EoFFz1FSvZgQ7bU
ROQslNd0t5TTQYnILC+loScbn2yio69aOvAjYVKlld1Q95mHrHcFVgRvPPsRcAo/t6zHnI+/THo7
f6ZuTQifxNxk11RUrMT+qhyt+yrARRSomeZI8EMv0bCC0IJdTb3uyZQTfBMT1LLphG/1VDRIVQzr
ZcxZL7O5sG+lZ+crmqfVJRpRHOUpFfRg5mT2fD87FfXVzgozuJU6LA0r9g+RFr4EcOyvaZheGxkY
B70dpmsYg4IS/XCqdGe6oiKbrh6ybfLPyKjKAiwTKQibdYL3/JqFPta1HOFLRQ+AndD829/SrnbW
Q4rUTpZITB9iWFMPAkr9TmEhvX48lP7krgBCIuCO4qshbYWzYMooShIIMqVC/PGziYA7bLyUZNwT
NAXz2s4PHcwKNrpQ2BtwZj9/RlPvK2NRsHBrsC/o+qwrw2Rwaj1jy+DUnAK6VjnDFq1IhLvkZ7g9
BaoSN2cwaptm7vW1vVNdy6QfGBScH60Y6ytkDBQtuaR/Ld36Wsj2lKBsOHy8+nhIXar0zmTQaQhS
4kHpyMWx1lw7BFOX2GFO44XMyvb68UwbkTnEPU6syc73ZdP0RzFV3XVqgmI3zmfE6PzuSuSMQ7kR
sleVmt9smo8bphEc5hjluUfNolixkuiuKHP7K5ADbUUfmVWDk50lTolrk2GJHyOYFgX2EITmdsCu
BLrHwXwqrekpaVscnY0VHTut/ePh4+XcxTuawkS+QAbzoqA/fszmh49n9gj5P238eqmjI4c87cwj
HAsyu0bNPhRFePz5FJ0sG26HdUTkNsZW9mrfh01w/HioOvHHM0zBPCN2dtS7bG/Mr0LqEMcByPjP
Z51pYdhgc7JEZE/ff8LrC0kqjJZ8VnszRNoFjkt3UP7cwemzbSkwpDZD3IEu4ef1/PDxMo+rp9T3
4k3NuV5z5r/lDsrfAprBpABbsjZ/6hqtOOP10JYsEPEs4mU81dOQnT6edTT6N6z1vny88nHdLdq4
0TDMdvnJS2V+whkYYLwPrC+0nJ1NkxKeGTVIUlND12emPA8yN34+a8b65ovUo0FkoepO8B8FZBiD
zfDWEv4PARfta+o50d4V4chGAQLD/4ecq833/PyWfq//e47P+poXYxX6QfM///3Lq/8UhvXL79f/
8/H//e/58q15++XFCsZ2Mz6236vx9r1uk5/v/cdv/t/+4z++f7wLER7f//XPr3mbYQO9fffD/Jfc
KiFJofpfH8f+x/v/8f/mT/ivf76E35vsLf1z0tXH//iZdUVYFZFWCnSrZD9tgXz85z/673Xzr38a
uvgvw3JQlCnDMRRMlv+TdSXM/0JCD1vQcCzXVFIQnVX/zLoiBYtFsPx/Cbjiff+cbuUoaVCHondo
S+UKnv6abtUytdGwKl1UL5ICaZQ+lTK6eTJ5Zk2QP/zpXFx/hmb9I2vTax5mTU0WF1le//7XlK0s
wzRNW+l8/j9naZk6vUSUWO7ONvwn0eIhIufkAao3Ssvx6InxPvU0gYnAyy3jZahuZjsepsHYTv60
dqptBlsjoDJK85yuf3ZprYTqXQDnZp2JasLn2LnrILbe/vq458P6UwTYz5M0B5GRASYFaqpfDzst
SzeuUw7bLLqvfV1cRV2/DMLcqYbyZiaug035o9eqvzlfH2/82x92HTBRQleuaelC/PqHqbIAWiYZ
jy5evy59+651uPt6IlwJ1NhX4BUx9cfNFvd8svjrzzxfi799aDDXLlFqjm4wRKrfPnSZ24GFHaXd
ox7zdjYiOgq8YBXSbPpWBq44OkOOEsCDY+XFwWtFv+6pKDrW7GXyjQIcewXRkFxc+c5e75R4LkyW
hKP/NlJLOf71wYr/dLBcUJAquEFc27V/PVHaOGaNwl26zzrD3RMs1tySpIFG+tVQaTSXcuQeZjfr
zEBHY6zZaLI0muct8uggsp+sDjMY6T30cYWrp/cqzb8qrPTriIVSaDU+fZZmp7q+uBmhu0HqSnCU
5R3yeuqwIKTpyW/kvQIRdfubTzbfgL9eAkoxSwu+DC4DS/z2NWiRLCf8/g3q1kJbp8L3H0tR3F18
Fe5YWqSsYwHJsWJKJ0lAokwdthlseibLMzpbdL/IAz0Kw7vifbDpYVS7LPZY1nuzyRDc4gkhEUuL
ElAdLDdz/9fHb/z7Lc+A5yiuIV3arK2tX78ZLyfttFSiIReDun9pBk8xgvyZ2SO3FtstRRfkTK+7
26Stm5yKFqd/GuHQd0NQlJ5WucePh45twN8c2nz3/HZqWewZXOWmTW1BZ2T/82hUdYk1prno9k7Y
Fps8X7l0qRa5GIhqbkmqqgF7FD6bGcqhhwGfGNdG0p49WFN/cyji34dhBnhi66jdCBQkv9/ojh2a
bowMb1+mRXr3YTJuabTQAejT70HWVScXC9kD49P0rcBz1/W4DWFIrWRLCIA3aOU6wz264jwjd82z
bUtQ9/NQmtg7w/6Eiy57an5IKyheFAEdSZolx4qo4mUO+urlr0+rmE/br6fVAUnB3gpVOPIL57fA
RC2ycxUrmrZ+i+qfqSzZ9Lof31sWfPuwqjGu1pKXqJ1uYfA5m80IussutAOyS8O5y7amr7WrbJw+
0QfTzwjow63h+wTAdfVpyLvlgEl/89eHPV+Hfz5qh6vARX0iTQa9/zDc+dFICHvSAUok6ivv11Ax
1n/9J4zfv2X+htKJFGfC1S14rr+dGSOlfa880W4VhkY8Ogl5K5KAAauMQIGSY21qu4nW+K720CM7
Uk+3pI+7VzniOoWn0T5WHts4mdNnivrPf3108x//7QQwfipD6rbAVW7/NtB0TZEGbkycUTEFX2yN
0DB8BITSd+usgxtLX7Zb1sNU/d088/sAx+mY+Xm269CtsLGC/3oXFsbEntgwuq2a1El1prHlM9r4
OJuVi4v/gZL1QYo0P3cz2zpDOWP27jalAAwQ0/+74erfLgOYE4ZuWVRvhKUgUPx6NHKgmW3bdb31
QUUvsLGshjbxrrWFFcIPEPxckiqeTekJikgEqZqZoCIyZod9OQRPnEH1d2PDfOJ/+WI4JCl0g5mN
m0lavy2aKkuNbu4ghvJB/c1gt3DtB+2NPvK2UcA+uA+zTeWsTakfGULXsva7R9YH2MpMr16oc9ig
BLUmtDYsV8pu7Vl0+4Gq/91X+fsk7AiMDbruuvMlruPG+PXcETQMxgpp3FZLbHo9P4rC7TbEBKLT
B/del6vOckFSqbe/vnBtaln/dopYldkWd5Q0TI7ht0lGoKiThB8XWz9BYZhTfMJaX8UHe36wKvzI
mmPsgzb1z4mt/DPbZP9c1ETY6fCT9CaCH0XJjpo1veXZ4jph0KeMTwioN4XG0UkloSdzr6yqtC1I
Qnl2gqHZlrqih8sGf8xobiZRY9NRxuKsaXsz1MUR53KzUnVrryU1AyR6zvfQIFXFM0BvSNMrd4E5
C79idEgYqtMkt36MlrbpI0tbR3qYATqlrDGHUPdtjrraBKqYi83PeVQX2HiiWz+k+gJTuPsppJO8
NF35JRtCJlAjQD0ZN4D7hEL4q+Ikvo7U9BfYJfxvcFu6qt6Ewxi9NqBcyWrpqqcaotrCwpT+MKaK
8Ukv6s81k2FdmhL+yAiFFmrwo0wxpQwVFJyPl74Rh7DqQjqUVpSvmpLeu86SYMsMa+77HutPZWun
KSSBKLcqcQgrrOPZKIMtQVvAlgBVX+jrPCpsQ8/Yw9Q16vR9G1jNoWFWeICood+AXZOJZyln7w80
J8fsisVCnrJBs/dNSo+yB0Yn5pgPu8wv0IXySzMiAIhYUhgNbk970otHhfzCcZp3QrbGz35MBdTz
Z4ddQSekJIPoEUK/duCofqSp+GHkrXZwdW14Kiqdck8ynsKo6x7SyYMljHHG9l6hX+p85Xq3zZoZ
FiXIEnATr78iXtloprTOca9GxDg5pk3LGj9LH/pI5OTeHu1YSBZGCH9DwTAGqjyRaENTDxUGhwpF
c4XWJkPBCvRRFZq7ag15BS8BAyuM5EFrkxnUnm/qcMBho+XBc6FY5jUzgoSA2e3HVw2LjVzNMnrz
5gQcpUqyqhr/5s0PVRGRlIJ2WRj1gRBmeZhaPcEJlWBGpH18agxK35PhrOVcfW+23WT71yijqKYV
+iZWLlQF3zyZgsi1UroQpfPuMaLavg36YW1SznxGi4g0xdI/gV4kHJRFt2Qk1Rz7s+ckxRPycghk
odmt9BqToW5QmB1sJ96hMM53GLAbBg1IP1BajaMvoSSDJX8M6DZeRJAsDTs33vuWvB0g5Ue604T8
KC9aj9qQXNoqMvZZQ3XWCfAt5Z1lrMo4i8CYTNmm6Hzjiz6+xs27SKfpVVVEzJReXZ+ipCZEhUYn
p19dakkBF98lKM58eI+7hl1pnbobfCgJLZS0/cZ66CEn5gtUaumsVdXK2UWvb0cfL3A0CG9t5h7Y
1qCflpn23I2yhTVORKdMCwyDeqEv64KIM8/WxsNAQ/gQmEgMH0oMVvDpQG9QZDwNAmuCIUs4lM5r
FkXGI4NbRZunbNedPqqnrHzTcT/uMlfFG3RCnVBPLeQBUMzRrNo+D2nVPGVTpF+Ycgj1CxX5i1lW
fWZ1tsjpZwMAAFIHwBs0XL8aI2c4VDWZrcTf8tCgGKujttnSvjOuZvHYugXtg2oTqgCcaYi+L+nz
YxBDb3RHNI9D//wxT+YRGbHWwVHY32rTHj9RJlcPeATLdV0VzbYVQFIN4qfcSdQ3DeYIApd2jcbX
2Oujd4Hesncxuu9yO5YLvQRJ2lkxARQNzMUZRbyn3dItlW9NnHPjcZqQH7gmgqWIQujaihzibdqA
SmATozDNXsDG1AS3kq/bDF19QwyzrNpYfCtdWiQAJRdFavUXXUfeDcrjReB8gTPR7RJz9iBb7l0b
arnpxwbjYlrNQKWJNBcnkHt6E4Yb1SejQ/hpUVrNwWKDbACsM+fMIIxPJpJlsoJQz8wj2jHX22Ip
yLU8U6Tng8cMLaZmGugCAn/fV13xwKQQ3ZLOn7aeh5y799TWDezsBdA4RUZs96tRkFmKRjgq/G9a
4oZHpg9np9NDYkeQPhd6ETwbdrwbQjZdQ1TXqEpytexk+MgpsQm3M8s90ZBf59hFnChjzyWAp2lT
tV5xZ7NIIVbSEAmbOFnIDJtswOIDj2qRr/XYNjdOVRYnH8PSw4DLaeWEsMuafE7qixzvgJJ+nWNC
eiKyhgjWwj9/vNLHwF6Xwakcy2EdmGlynSQoSC7oQzgZPxrWNjfHQtwKRwjLMO7pE1TXdjH1cpnq
rE3T0tJJYuvFKhSdefBT9+I0aXIpMuyBwJ7TXa0V1ozn2yMV27d6J5dGPDC9BWW0p39yh0/Ocrob
B1I5Un1p1CJbgLnTGMdVfXazIjt0pIuiCDrQZ28gU0q6vNq4D8z2agZsujk3oLtLP3k0svq5KrXy
RIAOo1DtoRkXEJBk1+orqyc9GSODtdUEGtjQK27g9/Qb6S7dsuvLLw2WIJr9dnsaBSRhTDmGVg2v
PRzPJov6Y5G5dOi5VqAG7+AV+EvdJnO8z1oaQ8T1nT2vfS8b5yUgBQcIqPEm+4COT82sPeEpLcOi
uxpQM8m1guiB67HrCnjqevRoFFgeEgjTi7ANjbWX4L+p9bHfhKG4jVNkXNxcf3G5vvehXsVnJ0E4
8pC1hnnJDe029IV9qqntTDrabiu/tpYI9zFli83QMcuWxbVzquKilShmY0Ty7LasG+1hQKFJaK/D
eCJxYtK+wjRLtnRXSO+k+HXCAKadkCmuWRyPT/7cI5SGtQZTgwyamZkh3wq5Vw7CO2dBbh6dIrjT
XbZZko8jrcRKrTheH7GpLBd0OkM6JLhBc5cYICmH77kqUaDmBOC1hjiRYKk9NJaPiiSgR4mHov9i
AhReE+OjwRRzW3jWuDjA0X40BKyaeCYPTJlmujO9UyuXuf+D+ds+xqbZbHICzrrk2WtYj/YT5CWt
yeSicJqdZAd7IOVIoELujia+rdUYTiPiongkvDAowdQqoGkzqxYXJtdY1ViPwrVeAqYxSCI/yCfw
jRB+cjquoa3YQHJp1pc6VQDhjHevCJOLnjbNNp9gYEaocgL0vt+tKdpAO2FeG/vsnWxqaICpiSUf
p1uKEw/7AzyhFAceRjp56kaduA1DvhhutuTYPU9rDxkhxdgrwoP7w9Eq71Q65BKQlfJWu6pcumUe
rxrpAb9qolNbEL9dGEaJVhbMxpj/UDFQvMHr081QtCMbXAS4TgEwIY+AdImW4NsoTTZZ/GqF5FAi
OsVq4rv3Xmjt0avVj0YH6WywgChP/hTqt7EZu+PUDQz+6DhK4XRPYR13T21xS73BXfgzdltKrT95
nrqLWlRLJ8cwUiruuyBFCBFlzZaSRrJCHTQ+Qb2KDo1CfRC6ElIk8rGlpw+wiQ2D4EIwlEcrWjJW
3Acm5v3QIvxqdIgtxvQpQTtQj2PMbr0z8f8npAPVs7xCrmuXIlMaD68+S94VnaMzRX4FmkK3KU0S
Cymd9IF5N5j05txmZXOe9P5gYTZYowIaL23W/VA1kWDmBOTDst5RG5C1wOZDbzt7hYgfEEesrtKD
76xwYT1EbpFsLBUBnIxN/dUHA5XYJORpcINWwsjGa5QcJnuo8NI20bleeXh57xmByssgC99dUeik
70A9N2ptpxc/cjeL7hV3FtzbmDIEJq5Tq7ng9TsgSS3AntzwxArkjIbKma4Tnm6EGexKtqwF4rU3
Ip1Ja+dSzoJNZ0pS0Me07oHMJE/MrcYizmu5DxvfPpJX4yKTxcjn6L2LjcrrDlFb3ykbOo9FQYgi
Ixa5L4bzXWOX8NZ2/bJF1c1GuOjXQQiYQaPI8aDG4uIhdIXcPH7SbHF1aspqoS3KdVHDbGs1bzwo
tskYsr5hwfLek6Q9WQXrdVk0/mOmIyDVQHzjpI1ZzsbjuKJHh32vLB8txqki7BCZFVG8bztS9FJi
xQytIyRE778Xrs+u0zGec4OSDSnEOhJETruDaWAvPGB8Nkhb6PwacbTTUJ4qzAmb3BrzM1F+M6+P
9n3ViPqRyvPCV8EGVV4I+ZaSg92KHbCLcJ2H0TZla3cfIJqMXVa/Nw2ytAy2ydJk1/XYGznul2Zc
2oAovKqzCAtt/GPeq/iAXX6nwZqfsVqHNvTCQz8/ZBamM7IhWGjgIe/QxuxLAdmoFZX4NPXBsIum
6jL14PwSYgc2FCZr8JH2qy4xGdho2FZePUYbUgDXNvElt2Gsih2Svevgym3rMtKRkbPXNMRkmuEc
o5nzIVAtDAVIMCfRz26H7kGb4BArZEfrFJcA9HQEKpPByNKygLQCQQXck5vaLi+dxYZX7wesz3kd
HJX9qbVjj41snF+xVaH/jeP2lI5Wx7lqIbE2DD+ghl6cMCKGVAZvWJxYUoQo0iFDvRYiSp77mLEQ
WIW2sIByrgokJmtDhPXKHhHuFUi4Liw17T0Nr9uYhuO19ygWhxVBgMC3p3XUlYL1MNYw07QuGaq2
Ve+SIzoF45lbE1++rMkRi3toZQ2+RzSFTDnSn1Ebcov2s13WqX0Kfb78DLfrsovVu9M7oFIEDPkU
BMx7gGA+7MmLSgcPgRajommyX9ZDcSHQEgvYMI7g+xK2iVr9Whnj0fQPRlpm1xRyJbHR7syUrs9V
VRqPxoDqMo4y89QOhLfaI/ukPmcTxGScPJCJ+501DxnheJQ3LuxYIpfJKDIlCRlhN7PoErZwQwF0
kOphSg0A4N8739+SSJkfllbf9IzpujFqFmMF2+MGXtacLreg5baPasx1id2k28JOkfwLHBzaLOis
umE9uibzfJRBclFZd0khAkEEK69+m4d3JHMV7XtcT2w4J3J6MET2JNr0Op2xesI1Po0R+ILyvUg9
/yD6iyhZLNNoN4CL2ITXlgPCqXI8V1JLzqONMagbJ5KLfEpEHlRktm6sQ8gx+TlLmOYt1XLvYYw1
c133mr3SEIAiOgVBKVNfrKi5HGb31i6z6ubQYdbkjicHLmpvJUjamhzhzVC74lPqrpx6OlPpSbdm
MaCKst5Hk2kvzICyF0l5QB3UYAGkO1ELRJ+mFc/MJUjfCCZLPb4n7B8/x7a+YkXBJcsu/BhaLmM2
VJEd0mBMQJDr1ogqjAM50s4tcvtT7wysyrJAbQqfrl0DOLKyo1nbbRgPhJ7DSaqQtWejCB5L5eqw
OqcHDwtXn4f5ggisLfPpW9i5/kURXXWoKjGsbDZSn6PJ2jlIN7+O4hC7iX2ORPXiaQR3c2tTNoGz
E0b0fFm772SaHDU/cqBRoIQjabJmGuqIOH3X7bJ6os9n0VKbXmZsUZ/UDtZrRr6pgown0OmoXCPk
HJH2ARf/2u6qB7uztT0s6XJdxdOVqKr7yNqF9U7YrbTed9axhJ/Tpd2tqC3vOdSS4ax33qsoE+05
b+sJyi4TGbFxkHak/VLpMuEcDqTQAox96TEDINsDYP7xr1BukJhxeR5Ix1zC17DOotcCmOQ7t4wd
+PM4sDoJZn6BNWKhUCadPYLO9pHb3SGrqWOUSHXUWBZKkEkJt/5+kCTuaCGUT6A3au01o9oQC3/I
gSuZST3eykn9UL7R76OejUDUJDMKFd+cH+Ttl+ldz8yvxRB07zBHvrcdtR0ICCY5ZZgVCNMh0YnQ
tBpokuwCb8mSvADx4BMEkYztNujs/JTXhtiVs7B5MKxF1WjtLpbwppUTNVtMd3jslM/VHc9sqAwR
tjLb4KmWeTobkhd5WYibH7jt8uczaT+hYzslik2YJD/uwbDUJ0eRXRBiCY7NpCPux522KsVnK33k
YwELfJSqKKRbi4V/mCGK8be50OW6DyLnqTGtFIRRY3zj4GagGt7Jqui2tU76Hvy+cs+Nr90cLfhm
y0p762qw1zDwnWPOqFRVXnQmkR4NUJbHXwpEYMt0aKMDDBf9k+t9UYEa2GQQcxHiFAOiwsbB6bRs
gy+xmibmKmqfKzMX5dankEUaiXMfLHe41GXzHTQGCzgv8m4+3gMWqvp34ARPpBqA4mepc1JpqVa+
bwzrOozM54hO36oy7HnYwl/0scuRZfgjBuW91HxYTaJ3x91ouRk4NAVWoHefkoZwSKtBVumOdM0G
Q5INodOYSVrLBStYN6coHFBIk5vQMjC6kAj5cOTYe8VesoW9uAR/+lXy2chwcfChAMYSVD2O9kvS
VWKJUZCQeW7JtkcDr76kpCWQphLkt5LgpRWdLUGRotqldhFh4qIfmedvvpGHzx2C48XQNii5yLTd
YtWlQ+IpbeHX/h1rExZ009qEZIkJHXgbK03G0PgFLMd7GXXJJgG2AZm0+MRPrF1DqVq3s4m6xRwS
GqPKtp2ZvAVaZEDUiBVVPA4UrQhuMwMyakfjEWpGcsZM3WwHyXVSV42+UEkmjyyq8lvdR29ulnCB
VQDffFqPWxuhWtvkWPkpLKyjGito3XzWQc3h+w7sFccXHARGREWco86JfdGZEBVuzQUuOQ1YWdse
lIAKho4dpXBcDQdLJeURU2+wBuEc3ouWfW5EzPXXCDk6vbxpRyqV2ojWeUfiOz1jPYzXdexlzMym
f+4EaStCFNFVBPYXp2DCh9Jo3z8IHGH3XrpIdGzUejefZRHiZ6teCvcltbP+TQ/lK4L18Em3O7Vv
SjfAfc3PDZt8wl43751hb6XjIjgeLRMbVg9t2gXga/VJ8LWqqktRD/WLr9g6CA3ckd2L9qmwnR8f
vzDK7IVG+tp3CxvnRoPp2WqdSxZ2ybbNCnfXgxI7JWRPQpa0hruvzTRFO/O/6lW7wjhifmsYFXup
r7RBB/rWByS6GNL8akm+5Fr05cuk8Xk4cv9K6AFWo7wwvq3jyM83MkTUZ2VBv4pcme/yqX6nmh98
IUthXCV2Rbk1p8UxJRUVxBb7ty7eAjfA6a2HxkFravHIoh6Wje/Zn2BNYeWeXSSN5T2lee5uyFjq
tmIy/aeMtR8FEEN+7UMIJZESn33Hblfkqo+HNJjcczrDwaP0M0LK8WUsiBxVSCLfrMZ80t1A+yZL
DRBKhnLYY3CxOwdRcSQfQHDXp06HquOQxe25ZX1XgW8dekInllwLyavu1O8QfR6I9YweYajidcHk
sRJxI9/YIZDI++7gJlrFfWpS7ZsEwsH6MWiNpzCykk85kIq9LeH9+/PL3tG4Qjq93ojiGPaRe80n
XX/U7atplPrPFzg1jTXe6GaZASq7W3FjrCaJVDprsk1EpPJzO1lPY0S1Ited9qCZ34qabNqwbd09
JypfkLphrBLdyA41fp1LUVVzg9EWX2W3ZnONI79Q4TF3Gb5lU17DrqrOmkoS0Bmatnb9VBCQUZ+w
cLEM6+JtVngJeFLKFJZClczq6h1Ij7+xJZyvalLpJkKWuRYNvrCgVN61KDLs+AYQ8SDRsOPnvrtP
gyHYDzTfdnnAAA9+L1inWskyOgAIg9kqYt/8rDslCmkcZRGdrE0hG/PLgLk9oLe1q0GJYKLoB/y7
Xhyv9UBixnPM5NQ6PVFeojjVSYHBLGlIv7JV90wVG2dWWOkvFH2Ik8sz84Udugwy3qJJrU05D/tQ
ltWSJElz406+AXk2DVdtQB1pmET7hUgSFRX9G1gwY6XbOejSxCufhiB909t8ONltrM0VZX3dNriO
TKGNdyC2LOtruoUZ1HdUdKQ7oLBvdz1UA4isjrZu0OZc2JTJC34Ne+t0xby0NTbxZDWrPF7GFls3
Fzf4llWwtiL0S1uYmO9XNjHTZlha2zyaV92e595tTTsng/Y2Vm7Pt22SpRFtQogHy2HsWhTpRX2h
bzc8oGEhUzx2DgYBoCeNwyKldNinhpy2iQ6NJhdjf6uityHx1Y5lNvdfr8WUjc5+3BQnUGPhg55Y
6REXggGSWZfb0ShJNW+EXI4ULLHh9gYEUgF9PLRYKhCEK6uWdflQTts0Kd4pWCQH3E/Fgq6LDm1P
u5SouA+e7Zr7DylMSlPCz1IXk43jrR1F3vFHwLdS4pZMoqQvVl7McAjvpAU+0YElsyvykgv1zRzv
bYDxMim2gTVguDSGC+AusdRd4+ZjlTvafYD4O3BxloSiR0dkVv1DmabRybHUhtAZRpEx2idNCCmj
xu0dfbPo2j1WyAKfR9oeRcm9ViV09RAAmKT3YdW0PEoGRP0am0ja0aeh0LaNLGlKmRnWP4TJ7nhq
DWcpndBekD1cX7KCOmPutlelKCDGgzkea5OIVrvvydgQ6Zc6jtlerEtWYYcybch9T/rXpjGLz8id
v2ZDd9HzCAw5Haq9qsaebU3U0lcV5hn33SXUCvk4wCncwbG5j63E7RJXW9c0TqoAGtwh6VkUevkF
dryxwqeu9tZMnq8aj66XVpZo1OJnOn7RD+mgv09U+9II+zIx3czl+fIOcKpdEfmpTkmQDDsoIsbW
qCPvrKE7W6gODm9JAwGhFMzUyUULGNOCRx4JBkt+TYkXe1ZRTJxBl0AaJ66AZgFacFwp0LUIdUld
Qz27dAQp4CDfTk2SgGifLKto5ra+GuZUvuc0Ah/SJEuvJngq0qenu8JMe8WaGR3stDp3Dp2ePFH1
OvCJ+9Vm/drHQ0ezdBpq72gm3L4IjHBHUsLaJXkpTwWBUpOHcfMlN2MbgR81TAs1foBVbFOVPr3c
+ZaqPTKDjdIlnHtMnHOkY9FwNpZIo3tczEz6iWYI+CjAGYFEY1fQV61rc7wngb7oOzP9VJRjeyrb
CldxcG1KVV8pARfLuCNajH6OeHa8VZy4zHE9WNI2po2amEaxymkaTW7zZLqiuUPxXGrk765GCkN3
TWFrdPz4k6j75LkEQUjAUd/vSpPNhDY8A2s1n6WorYPWOceeS133dfOxyGLW7GVT71I+lz08x2YJ
gzIY5EmPiuDgKaiWALTyh48bD/j1cB7q7JorN7ykvjPcqvHFLUhL1hO8H4ZbjmQKDt6d4vGTE8Px
g3lEZ8ESX2odP/0ojSddYn+sFba3aHZdyoA4otjBOZUko7HvkpTLy4mfcS4D8aZWgAHGhNeM2vgo
Q7j5uUObwinaZ2nVG5fsZYRawj3GBhx1xA/jGvBDPOE0Y1U73iB4RK+aB/KwQPV2GBnWGqqN+cPQ
ufHB77HaEbvn73zVYIW/5bUt76l2dhBZ7WWo9VxHxdAvqrg01gBXDm5qhyfB0E1by64frP9N0nk1
R4qkUfQXEYFJ3GsB5aRSqeTVL4RMNx4y8fDr9zD70hHT0zurroLMz9x7LkEwO11fnUOisVB2GuM1
Af3ttkbLHmp+jvUEsGFMWHYyfC5rS+3hLeAjqFrJOB4QOwAxwq/tzrDShuHCTUxkrbz3+UxmkR9q
tnh7ostqXDfwEnEMntn/NHeNB9KUgcJwl5vzAiazoDkwDB8RalNHTVrmmFyVeSWIewY2bqo3BgpU
CG52shfe2zwhbIYeH6vNErbW+oHOXJ50suUJt01xrxDHQS7t0F49HPjGt6aJKcwQwZwL9AgP6Az2
pk7I88YqRKbDYh+bIsQGs48Ky76NnJH71BF/cJ3f/Xe6A1qwArHhDeEk7VUtW9ig9p1ZqOZhSOb7
Oc28J7clTZZFd8aCLK5D0XKzVm3l33Srq+5ErI+HuPlLjHD8SLlFVkkM6T+LA9CIyUFKsRKzHvv7
PiZOFr9Sy9fmfeQQJG9zMr95VZvdVih8ClxBxsdhjAiiKeN29lw7HMnll5X/xENpPAltJqTTw0Nr
me6bGPsDvcryOFTa/GhCiAg4SJfzgJ1+X9RJHjoZSbdSEBZCpfOgKNK+XSzfPdrawMkhBTlGQy7O
9suWSo/RL3IQY06zBblayORgzBsNFW7+thdqCTG8dPGq3XzcCudqbknSskXU5DFW5UUfwtWVjB5l
eRqS/iuhlAotPlc2J/HjmG9J6SXLiBKUQt376kypJKrxaNAka2VBcp2H77pbi5Oj1fuR5OxhoR1Y
UlLgeuO1wP5POg005plFiBvLi+qBK+YFNXuCGY7MXMz6qLhje/7N41vbe/wPNfnH72LS49WD2orP
3n8fgcgEs0Ms+uBUn33/uE7AZhUtRCuZBxZjhlKurncsoNBNzISP1e1vEhushcfO2ImOCb9j0GbW
8SjZZzZXB1I4qoOWS6s9LyzsiD5Nh4iPE84ftMXCnZ/BIQjGnqW4Ms40hh5IBR2OPrhjkOjaJyPh
/GAknLSlPT3HVvcunPkXcrAdxRMbaeLrXrpMi6oRBCgAwDGyqxrT3vAy4YSPym47ZQTvDL4lmDLD
icEPLvE6QWSfrZwv/SsFlrPzhwp1kUV17SN8ItANG1g154FRjQyB2bxkIONcnj2NB3BvozlA8gLq
H7zU5JB9neFOzhq2nHWRnpbO/a2LNTKn5qrUCxEuZBItjX125jt9Nu5NniAfvGq/grLLFLjAptSR
n4iHtcc4Po8xmn9C2ipCr1avB4B5Guf1iZpxDP3lp6uZFGV9/T14dRn6cJECmWfy4DLyZtXtR6Rc
Aa/X1Fc1Uns6CQd6X0XbBzj5fD9UYMgUILavmRNmDZGk84D2bj2VYkjv52awwW6+66l5ckyQSyv+
sMAjlAicElSHK/7C596jHKnRlZI7Eriu557TpiI4NEfJWadQ+u2874LJEFAN+xqJifZXZ/+1g1vT
MScgL45uegcGIj26evlmDM2z3qYkdJjNEJWmoMdt6m5fgnDsoVFFDsoVh/+rZkW6Vmr0n9bkAad2
Ck45twmMvL70SX2bBPl5wyz/ztW4Bi4Tjp1RM5lA0r3FZkgGX1CRs1sy6bcV6OtJw/dKrVftU1i8
lDbes+8l97n/OSUmIblAe8PeSW8dTF80sCu3ZfIzFghp2mUE8noAQMH6VJVnYdZQ0WPjogv/j4UD
GyAiyXukkaD49nDkGk9DwdqglP8GOutzZ92VNVStQfXI50cLeNycXsu6m6kWh+8KLsOucLz0WDE4
cGk5ekfcpIqfiGZB4u/BzkxsRz+AnlIg1g6xXgM4cQRJzlMD0HQuED1hBMQF/KHP5kPN0IR9mThp
cfpn9sp/JI5lxzpmaVzWLinBOWFy9I66nyOOd+azhI5YYBVaoCd286JC7AAIfA3QTPU8A5rOI1mm
GdEDYx6IrPyXerFLbNPwC9Aaf3FJwV+N+rTRW4O2S9hKE5IO1aF8FgWIZhzDkE8G9hIZGJ4e5dVI
eZfGBcP0pP9ZSShzu0HfSeBHQWuoYHRk1OnWJ2UwI8wJEBBWyX/6Fl9eqoHe336UyzASN7BeS2dV
u3r0PsBbAwQ21K9tMlbLm4mlpaoOCS5T5IJChNXUwMMZnX8AE0normEOVj+8aXZEdBbqUZ3IBrf/
yxabbbuXzJBXu08nq5K98uUHtsQbctlLOrKUTmfhREIrUUexCgVdwU+WzVg0iM0y5gkfb3oa5XYb
xfK3t76YAlyaIl6ZT3iXhBgYFYM9tZrlptTSsZ3ft+COkEgA3Ok1I8rm/hoXw1sNOw/PShWWOM66
DAo9eB/02cgJ3BYgzoPrxZ+a7d3rBZEOWcbXGzvWPWlXBNwiPYzUtFjs2Ah+WDEyS5bVvd+qyIy8
kngDczN70mj/U0Kqs8vTxhFCPFlb5/eL4I5Icwg6oLffjCn9xfH8RITQHA0CaKOXWZ8wkcwIDuV7
LVYn1CGTIV79ZxLFFM6Jm0QufFcXZeEHYNNP/AVqT5LQt6/y49jADelGOCeltuZh59MldZKL3yXI
kfqIr3gGol0QGyCaQ5Hh78HQrJDfggxIeNXTp0KrkeqyYLgX3beWfAomQkcg0h9daqM6HpkOOwZq
FNhWjcqnQzW6HEM5GE+AFRiJWCno7ET8nr9QLg7Y4PVQn5HiYme5mL6xk416MHQiIP2Z45aS0rfI
VIH+6AKBMQ967t363HtdOiJHDZE9JRMPvWm7yKa0XymbIzNbVrFEUGaksB30kWFpu96tlfE15mxW
IH3vrRkDVVE3hMJW8uicm0PusUH1KnZiSnl/DQsTvgdfajNCCCvxIwuErjvk5zY2X+lwraDU1J+V
cS1GVggYcw3pFgixIL5qNlGlaEvO3ekz06kG1pceH/ag00UTuRP23cpC2EKq+jTQ+YSbfHsHu6sC
Ul2AdabpR9BWniQmqaBkX3pRoIAIb2phr8fGwXHGsFb0jN5s7ErfWkk7oE+bFofEKYM+mtfcN1oy
g3o4YlUBb30BgEpHCROq7K4Wj3FkY+6Yt9PbgPHUp9CJSG5pA02/wUNqNmnXGHACuzATWFuv8T89
dsNJCLEniQrAOGRCuO1+UHk65CQvoGa+tBhvwHMQqDHqpCwl/vKQEig2ZFCRfAimhKJQRg49F26q
xK9PhGS4NJzDvvLvOhfMcJ6Ruynb55h12pI0d7MPsgxB2I+5suu2i/gNcRpEBcApu6UnyywRON02
SHW2riW5ExkAcvW1+JW6X8zqx3VNzuHqeW5N/RKT3AgvkzSm4n40VgJpBns6aq2DHrjxLvNsXVhQ
vfrZqkd5k//Wc/oxkRADwMOBLLIiaVANrEH7haHVvGkJ/vm6AgNJqR81HXlfGTNLdpy5sa+IUwlW
NsjBkOEtj7PkoGDQHfjMvN3gPaVNfO2zJoxN7bj63bEEfM3oLv4mc47fFT6ZfcAWtsjsZnih1vFC
2WdPpsEMrDJQHibEFxfyOk2ouWfqL2OEUS/YwVZarz0w1GNjyZJRGI8u7JNdSpo07Y5KUTR5L2JC
C855lrWkBXZZ1UauMngjYgrnCqTuRO28ShNW0zy+zPqQHZR4MFpN7rWOC2CWxUlYPVFA7FJPYCVW
1v4SBiBxvX093xOlxq54i6oD5QF/in4aGFmPCgbufeyakeN1KARmAobK9q6diB+wIVFli340AGgz
b7qt3hJzcMb6Y9kzghDysZjdFG5LBs5anf1sIMwic5nbG0j0qyEaMEaCR9YwAOTapV3JHBIarLZR
sP1HO7XDoIW2ha+5L89lTGtU8rii+k2hXqt+pCLDM6N3IKjW/m5KB+1jyllDiQev9oiuWxVyRTNJ
Q4sMCkoJlFdetdwNLZ18N5/44EUsyAqyraCwa+D7CqRK72Yf2tReAcbKo9r2e+VziVM+qqSCS7sy
zpdLerB6n1QKF1uR4TW/xSIdlGz7MSveANeFDKInMm7Mxxop3HnQyHtbYD/2tvOxCpNMEp2N79Dl
X7osdUTebI3MEpqIy7UTm1PCCsR77Pq3dSVWeeZZaNhpMVI8OkC2+qr6iKX2iCrrBa3WzegV4bHU
vQjRCgI8Rrb+haG/5b35hJIJO9yIc0aVeGjBJVgcSFuqTMzx1A/AJLof8Nmk7piQa0cgstI3iRNJ
lmu1oKVITVy5Oqx1sLlwfM1TlvvslBtSXG1P3Cqje618Afm/zYJ1Ifil+lsQJQmVUu2qahYHDvIT
ARVF8OkJoZFsrLk7ZFcuGao+gXxgJFfLP6SOHQcoszSrezRaVoZ1hkpobIpqVzkLwVwCwCiOJGdJ
Q00NNYGcZMiY9Uvi/FiMhM7tzN6kVoo5Io2pJdV1kJzJXn0VfvpXiRahDD3BZOPJkc0z1p+z6OSx
GxWpLfgponSd/iS4MxZ3RqC8dM/+kHHvzy7uQ+UiEiOw0vGOeM5fDDS5oajsl9ZFjlmxkho0J3I9
IroVkaaLYyLPmuFKWpzerZr+IOHbo95Ng3rLPYGSwe6futO6VIcRaCkwp+wdlgl3RVqMrMs9Gt9Y
FeFikcxLdtstdYsXnXsgWBmakJ5W3eVguP2cOmAxebaFMVPK1Nx34NpCzA/RQghn6NdQ48DdPRSJ
eDMF7ge7gY0tu3VnmXmKuBJx4+p7Ud1tXDfWKs8MVnn30El62U3XJuJ5DJf3B75n9Ujelv7o8YhK
FyCNqatLgTv71NVXZspvq1T3udb89MIVUWyuT72onpnwWaFT+skhF+vfpIC5j/iWLDM3fiZ8yFKx
2rn5/EFp8BI3iDc7CTfa2bLQZXPO1I1LceE+QxfVwvExqHe6kiGtMmFAg0W/4X06EgDYhC5uyNRt
hgf6ysFq5uAkeZPrqoYmV+kH2Tvyzmp5U4YW9H4af01Ua7QDnx2rB3p0oqrSCjesVF6+dyDS9ml+
77NoOrKTY94sjV2iMj9sqI7u1b1T6juhSni146qeCkUGce8iRtGnTyT5ssC2wWraf1t94y7vk6if
IUnGNg25pEgk4AEOx0DNYPngmTik7bggf2HmaM1X8Ffj1UuaDp3CcjZ5a0Cwazvdc9H0J4LMM0FK
BoC+ABx6kEBx2qFeQMresUpa9J8uYxTSEoIMYnIXWyww0xlsPCigh2Vuh1NuJ79xLd8wwRKu1uZb
Ojm9RpEUd+QJhrbv8HTqK247ZImraK2Dnslnz6/eVd1oEVaBcmeP8HAnw7gv5ufC0YuLGkHWV/8J
OoBKy+VCnMEdZ7u/c6b4kURyRjj6EtoazdK0sVgz6cEriQmuzKV+v9hrFYymyW8tfzLdeYbGUB0d
pQ+o+fnWm9bwr33tgwEWHis4EoP5zu7Eolu4ctoPUjiXHShNNP+zXUQbqE3MYZepMkjFMF/qZL+9
G/fQgB79YjwZaNgjY/CPKDIayIo7pDcpZx80F0IbookcLMoxGTRdTycXYwhLTHRNPpWXBeYrkNzO
Qe0xAGnXOmdVEgOf1ZL0QXDKNrpGTbUzB1ft7MmUQV1rcNFzSnYkSE24zOVJS3hLmwPYqZbuy85f
VtuDfusw8ooBW4k9e9yfUtVnlfZP+NvMRxJG0NT1w64c6vtcFPm+avp3Wfln5nTZYc0zPYyXsmDv
pEWGtp6bgRdKLzymy2ncEcKzsaPcxwxmNNIulEToWEhwJMFFNIm1BUlkka4d557GfmL5scuHFMiW
2+ypqQHbzcgkZfnel9QlZtujpXW6g1WuTwPFCVermRBORIq4mGka4wKglWtQdBuHIa6HEDo+XG+3
3w/ADNn+bTO1CehR13gfM+q/Vs+uCzOzkfIyXGf6EV+wYsyMgr6KZyF7NHv3xspO/iDUTXYd6ZGX
ZbLv+8HakietZ4Ka2OelFipfgvniUj807BgZwrlon3qyrAYUGL6Vny3tmWlWxazJfUMeoQE8K++F
zhHQpfoSDDEQVni1DbilAhIOJXbWvjgk857GchwD1MgHcHqgeauvSbDRQxcX2QofJLm4cVA6NtIa
9rUNusO30e7Pq6rzK5nhn5XNFyacNVQ0wCAhJPW6DgxJQiZzESvoAzKMgXwUr3nVHbxYzNzFSRZE
nAsrPQpnai66C7XJXdvLQDTZgDQl71jBJN4CR8N61AieOMmmv3F9rcEoKJXMgXfbQi072p8FdO2o
J77QSxE6CP971nEnwwzGr+XScMzbZcLTEOGMIOHFJBu2mrbotB4we/OuFj8LTIaXKkEKPSATCrri
D/kD7MokZyxrogUmxIGoBrRqbf0gKUBQrcLRbGBhWXkD5FgYAOny57r0zp2UGXU074zDWhNBzeNc
TGzHUdOsmbwaQ0lwq0+apJQ3vIoUIB6VPcDNrh8fk6X7AMUPr5L+udDOioTb+slTnrg6vqEho+Ew
0FH2rWJGlQKxStcnrJEs8fl7bhZV9HDaIN8Hw/i23HU8xwmjBkiH+1qqLUKKs8mA5hQ0dvdlqC8X
KvJJj6efZqkJ+AB9PCyPbtmBJSgrEOfEx46+hUCW8FP69DRAlS/2IzUphM2b1xLwieJNnsf5jeEx
M4xcjxgUaTtrptEiQZzhkFyo3WonKJh2EAbdPLf1agZzuWJ8JKsmXpYSiF92n8jMJl9c21s4Q3au
pf2syX8yCIMvqMOBIqkawSpjNcWc0GUN8pGV6SjaMqOZ7poyhuGqy9+y3o2Nf/aHBTo2UgJTXYxm
iznCOccbr0Kt9XxWhYzLC02EzJLEjuXwk11Ih5OdAG8ilyeAZOEojmT2HWurmAM3q3mD3BaRUr+h
vsVIhWgNYZU79yjXmHS0aLDkiM6u8jhWEqxtOfkiAeKqPWqRh4S14P2o06JL4z2z2Lv5nX8aoKe6
hYxcOHg7GGfZvWFoXxQejCmU6O/XoXphb8IYgqq1JDNsp6SvAROUb6ZfvRVD96UYe63dlO78NFnY
rbTv22kFUbXawd+RUTuoVwKFMD33/DjN5B1MCuN905GJSCtxsR1HHTLV5OGQDQ/oKYhfgwYWTKBo
mnpJIiUID40Xm5Gyw/B/XRN2nsTB1eqXaLG7Ne0AqwNbztg1Dm1HqLuZPzDjqs4LxmYvtz46vW7u
S8PeGwTOMgsrIu77JFSozdsKAqFw38vlhT2UOlpEtkfqGWkhnT9zF33VwqVXJKdM1U9dgyADMrZ0
WAPruC2YEGQ75F7GNZ9nwRYPa21hss9jgv041r8tKI5drng/URz/wH2ve7Z+pRyvxb4k9ATrf56G
rqCqmAV55ov/WvWEUZupatHiQ1+dNCA/TPwbN04DMEYZsmi/ZEyh37EfDOZad65VijS4W1o3UAWs
+xj7V+d49wWBE7RupAdMp3acprtELex2GbvNSfytmzmBr0QNkwTgEcZOU5d5/xinYn8DMIfN3mvY
YDSPTQncuS/mf6wYjb2zJH9z5EiazQrRUKPHMnJExyeAwuMVFYBOZbF8V1nOunXF9BcvT3Qe+LpZ
QzKu+8M+jJXfrF9IzsauwQRcNaceNRZxa+YhrZMTgZCM+DA0krSLi4UAKy/jn/kOShuGlEFfxWOm
/0GVKA7I5cF7A1U25CeymJ3nxGk0Dly1DqINzuH1aAgDu94yEwrPEnaAaHEx+vEoTPfioAnbTUOB
d9JgVa5qlqejaZFBWf9rK+rmhmGZj0RpB6CI+HWPS5us6u44V16ojPIrY98uWRlQ3XFhm4CODrEP
abWqycDpNcba5MYj4t1QqGSbUkLmTXHchox+VejHsjCWaGISpq3JIyb7D4cJz0k39VfdllFvKobY
+LZc3Obhthw/aLFBrvn3KpziYsD1JDvs16XgCstXOkAoPkhadiIzaZht8uJLlZ+MjD6W0uevt7Cn
qXjKSROGsr6I6Tj1bn2Eo32/5p0MVYmI39RK7o0BB8Fs9WZQAFjatXb9NxG9d5alcWdWiLE6m6Fa
Zh3FU1XVMGhL7cckudki3BBxrvGMePanzKb+uEII69yK4XcaUV+R4cusfWATW8rUjBb9a2KJMXvM
znJ/KNASiwMm0i7EnxnjuoBqmhV/qo7tQ1F6fL2N9o0mh6ni9ltypUG0xuS91BjUKamhgveblb/y
cpwlpj6slQlGDf5oqw3OdRrPBXFIeDQaEm5cQi58B28KWHYGlJKCqADjlW0dlQSPmji3GOXsuV5Y
/G8rsvKXEWCHc4aMUYNBKcbPiKcZgMZaoyt3GF22tCoqHs8LOhiunoAfJLcYIWjokkd0teOcvYvG
YDY48HM4GriCvL5pMXu1tEsnXNeSQ2IcLGRI/rPGXIRia0PAkc4g5upQJzZbasOOElc8Oj2xKjm2
bQpR65AMKJkXz4WvizoGqw36T+0nZ5BytPv5akMnTmOnO+llhyCJKiYFkMD8Z/rgXYMXGdMq6tNV
0/lXXbmYBxT/r+rd5YhCPr72fCjiiInOjtq5cQ/+xBVisMXnmsVBYBHpTLmP/l3uJ3vLHblNtqJy
xmQbvQ0EX+DsAcKSsiSDk8Nk6rZZjr2p/B6H3omcTdTIY9FY9kBoC90x5l+GdY0ZjglejeLoY9DA
B9IA/FqEs8FfCJM10R2NSghaKJebJllZDUFjKtXEuioFRoSi0+ybp3hJSMUp7hFHHtdU88kpHp1A
H9nNizK+i8vy2fLlii58eRoIR9/H64PRy7+dniNX75JTi/pME1sJbXZJ5Mugz4svIq5ZXevlWYcO
ERkTGQe2XCPAVWKvK+OSrxO8eStY25SgW5tf1nlLQORujp2C2OUxtWgOe8B+zgkT4t/SbdKow/3F
O/LiN86Hnm+bcK6W3E2TEBoYx2HSHf2WWO5BdjbNSHubpg7zrDWbdMzwk2mkOHW06SXGkLtbS/5r
HvCbaFmTuzalMK67+peHhbq0ML5zE3lNo74sX5zTtA+pkIguxk280XWqHd4Oil6JOIc/SNzdIkLf
6kBJ59r7yiID11oxhaU+Dxw2AXFzBB0cWj/FdW91HxjIyMgA3p0MLNoHtOd4PoaGbpdVj9umegTk
t6YySJ7VUslwUeXboLcLeWbEjFLoB0asJSevge3HktCd8EVZGq5I0CALIVOAfjQvYGJMxwvLCgzv
polMQsyNH7EyTmQZSNpfQc3bDQfdXiboH85V9DrDLN7XBPmQbsHDbhm7YvTuybtgAOobAuaKu1Xm
pEooj4wEDe8RCSCSE9Ervj1FzLWrQWsl0IeJt9nUYWYhfiJ/CNU1tU5JQZltept2PGCU+E4JFKfm
n/U7OcIrWlAR91uSiU2qRNiseBD7BVu8wfp8B7ZSp8RH0OqtGHM8jvNjbgyAdtefnKYlKfnjEvfR
zqls7WhKGR+Jh4sGbIHcQdkjmIzqOJERn8ezuKspkOlrOftZ3ZrOiy+y+D5hV+K7OrGgHbiQTC4E
2/QbwMqm6DHnyTsRXGbgM0C8vSECtOzsOulP51LVGrL+nXTEnJPQSdX0AyoELxB08ycDfUOxeI+G
5/0U1CggMl/AWqBYaDMRwEq6F2ro9pzuxEGzj8Ex8H+GMNGXryObP7u8I17h1hG2J6a+eWC2OwYi
idfIstJrmhyWEcq2nL9KhUS1KiQhoyVLI44pY8cawGBnOQ6o86ZP9BEWMW7Ndki7T+vMvmZt5V2r
M41VnSjDRmdpvQX8gtlk+pMEDGTwgOPsJwqHH4yk1iueAVQVxeKHJQ7jEn0zsJGZnGiFULGdPWbO
eD/QgKUHv9RJzqA/zwSLhaYkbqRIGVfo1lfhE39aT/lrzI8QlJNWB5R5r/3AuHPJlps3Ciz7bRxU
S/VYDuNyEwlZsA03dqBbjEYz+IytM3HqWdXNIkBn7yTozyx+6IbkGpbmoEZIv+NElm6ERufV2Rzs
i8ZUXNcwaYr8CyTXd+2bR1dk71qid/t5ssDyEqQNGQr8CbHdaXvoGumdDZeAlmReiAXHfs/HemoG
5y0rDMYChl6H7cSGU8nyBvzTDoXSZ2xY7OXXPlJAUmTpsQEsjWw3ojvGoPjZsD8JcXzssmFhWF+Z
r/xrezd54Dn0xvkaGc8HHXHcpgOcznGWA13iq8hAT0yacYeaiv0sg4GgNzDEJYMjAghEz43fv8eG
eHYtko/ylqVAAyagm0cufFxyYLkQq/dT8yeWyb+qxySarU8WVBqyLanApzKO/I7A2b4wEZ+AGkJH
+8MsGklmmeKpLbQRonSzBNZSdaF7JfoJQeUCVdPEecl3sxJN21h6cpwScXQ79sHr8NaguGLAgUQm
HuwitEHgOwMRGijBiXxLQjf1xFEV7oObc5Ei+UpZPxE3yBSJKqZIJiZg8chW2HkZSxXhOvUMhG7s
eMMKTkIgFKVhxqKL2iNCKYTV0qMBjA1ifdhvsjNj77NmdboHEsKqkUCZMaOfGTFtXrKKYYcNJgFJ
in0e/e6XsXkBeIPJUlO82MuqDhTT4r6wr63lV4FO4CKABYJSJHwULTNf8n4mI0TMPXIQzAzpFqA6
sX7wJlBrNQ4oTHtfnZGFFChumMWa2Dft++Ikf/rWo9Np0l85e9fRZ1pTmM7Nq4R+Sdf6xzaH9phK
JkQlei/4G6linJV1oxtgwji0PXKtYTWNwGX8DuwGm7HS14A5EpoeWc9HQXsbgxERNfC1rFR/K08+
WIn+Z/W4K2u7uIuTgkOXcOc6Tv+zcj70hlD8pAtzRnTuiyYuSZtcvDivQmOwFyhD9Iz2SO++OPTz
XFrnXGWcNe1RG43xnJLBS1ha9lhU05Nc2+lkDpzFeY0yaXZ5tBrrqUMiw04EC4YHZ77xmZs4QOtM
Yyv/2HlKzMnzhE1WtvMDbuD7oluCupLDSfdJdRLiPrcc5IAssxlj+eMvQUacnyMqTpvs6TUDSe6N
8A6seV9oyJUUSV7epC28AenvAM2qqexTXORxNGSpt5/o9llY0ll42Rz51O1EuCnXvFaa/PWdjGjG
xNVYo+G+LzUPeg4bbHZMzD7w+AQxfDWMEQzKasnMb/mA4EBDoSoMkpXxLvJTRegrP5t/HCiGcAnM
fwQSBycDvwVggIX7vPdk/o2n66FxFv789oudkNsyEbeNeiQPK8e/4/ptyH7a1/0mviAvQRbJR+bD
Yy9zXR1KqJCBK1/hdc2BQYscmUzJWw5dgqyuPmRAuEV8mCWarhppvoSWECIVTIHkpyE24npvi+RR
8AxCCETA473XcfJuz5Ld8oSyCyfZSHge4qrxPLma4IhiHZVRZNXY+ZkyQ9TxIG3VBK/6JgneLJd3
W5IF70p/c9BqpoP+7K0+T+TCYL9+RwHuBAuYnMo4N33+dzbWlmVT8laC7NcM6iY3Vuudwbp45+vS
3fvN4O+1pvtdR3Fts/nFJWYUsF36WS/zwVftunPE2FCIrDyGOmIigtDXXVb731JScalZJ/Epp7rn
LDJOY0ssnZ/SzPIiYBjTSJ+C8jGo+aOauyayDWA7nEH7qUTstGZvKsWGqemYsbIcvoK++ocVHB7W
o6CElcYUCWd8Nv1zc2vPfq8OURLnUY0Mh0kp12SdPc+D/+F52oeq1KOjZwNxE10VTGL8K0X/0uJS
8ArzOUWZHM6OeBzNAc1bk9Fe1F0eThn/ZHl5NDGrYb3UHUlfAQFr4Q4vkxL8Vpu8cMY2u77YahJJ
lHnCy6e3+lM58wRpaVGD+KKYHRf+TtmIAjAtm1/x3GaIVIBcxrsfEjAopkljEz5EKyelpvXNqKnT
K+KY27hh0DTwgzuDoXNgeaX1VKLwXzmGw36FXiZH4uqrFoNs7SGv0ieHtft8lxBfv4v7/GNdMpZY
Ouhii0FOL5Y9W0Iv5CJ51qr8WuWbyquokXsmH02aPtEs8cKadXlCR3krFIpT/HgBjykZ21pvhktW
8d1EYzPWoGj1r0QhdyV+RzFU0678ID+aXH8ceAa56z3OHhkbXrIlfQDBmEybdpYZm2wR0CDtZtOc
mldJzLpExdEbRK9g25uc4d6wt6lV3A0YEXqSge042cWt/hlvw9o6bh60jLZvQGh5HHq3ZPBYJzs1
sGBDASbsqTtp9Iy4gxJ+FiSjHfqgsebt1nE6Y4M1N95eicE6aBZnpiNit+2ZFf+dGYvW8FszliXw
In1TBhGoHdVCzFVPzhruv+FiV813apocS9r45embkbLpexxCF6EP8g4O7l5ZlK66X362GatKu3Yu
PQKsQ2Z692lGl1KtAyukFjgjvjQMJyt7rlU7rP72qEj9ZLQbbi7HFSj78aNz9JfFbsCcMVBgZueh
JCMLaEkLnGF4QIKK+LH98hjbKQqXFAfRwpAWLo2Gx8xbMYtWF6bXcUWArj082pIcszWhyRPEvmu6
rZjvA8FpEJpqrY1+go27OtWGgE6WU11y0R/tmjcd1ORloTmWmtjAGvjFmFlrLyOttETSyhIEVzmH
ZMDwBzn5chYtEBzejx6PbMCGyN7F8o9FKHlUzAh70jR9x63Bd2fjDMrY8ZKRlO7titTMLr8nUUbs
ncx6dskd2fE1C/MlU+1rCeCUASe35Ez8uT1gzwN2kO+ErSe72oRj3QG8Qt7df0ABbGxtxRnN9NtV
EOlG62B6ndxbKxGQ0/JlphX8pElyrk50J3L6m8FY32Ow/S1p1+G28ITo/XxsveJGYsaL1av0Bl35
kulmx4jc4rnKiNBt86BwEh0hX/FruVzWrc+rhTI+SgEMRnWeBX7GZ1b5xLnk/Qs+0bCUxUu9oHSN
eUTjfHyhoOBbQUXmbrsv8lVoSmOx79nbsF6m/0pM9ob/I+k8liNHtiT6K8/eHjZABOTYvFmkVmQm
tdjAWCQLQEAHNL5+Dnp60dZd3VYiEwjh1/14TOcTt3EeDn2E2IGqQmnTKiYn7QKo6FrOi9Gi+3jW
ox9pLpo+aqmqmCTJGXjcMjSqhflREsljExx5QJ/bzh2OOQQxTGUrZ7KAu+NhcufnFOATPPJj1Hs/
/D8c7PHYuzynw8z0e54mhDsM4OvcWQpF6E+rjd/Klc6eraR1h8Uo/lmyaGNr9rZR3iDKUVID6KZ6
sAXdMlmyVUxn1g4e/WVxP82y5Gm9ZEtSJLCmM9WJPDZ0aa7FaDzwiX2l7qEJBzqgeV22TYTREPE7
9PoPs06OHobGOswfgyBnTB11W2hmNkdoRhg9NZYKR2M3dt8pbpVuaSGfC7qFLS8+dL4sV6bMj32g
8ApbGCSGs0H4cJcjXTOD4wM38FKsAC4pDLH9uJ1TLl8SwuNej+hozM6vkcAmCNmsS6vXlt3iWCx0
QDrf5womu99wn4t9Nd+5Q/rtFsZ3DMKGOjdIMFLEh7SuX2i+sZG2q4ewQkt2mus8OemlowO0N9ti
HTssVsiF2Eb2PvY4oiOL7agwZtwYJh48ljg0IXCygCKNdrnqkpXeBbP/EUn8n0mHkF424BWwQ1NB
mqY321rglJ2zMsT0Sy8ULHG3uXXqODJ/YHgvPhfe8nZ21QN4Jzzhyrqva5Hc9fCWgzDDXEkL8C5z
VLFlh6Sor4azJj6TvvuoJG4FZ8D/MJv3cs6/kyYkPJG9FhLnT1Yq0F/SW/sc6hn+tFvjuXRZ7bWn
jXWJpLNOSWayE9kbXZbnJBp+oW6o/ZRnryUXR+XzymdytDaQdduV16VnMv0D8pxE1jCONLgznwEb
UTAZsucGLXBozqmEG+l8cR5LVp0xdcwIJS5OJ/oqSwaRUUDwcbYe29qbjrZrfLmuI2krToAnVEUJ
T6I7d4p0FH4dQIuSY07OY4OXYluXuJNQj6+uIV0iL81rxh13xdnf3GIcvSflRkVon96EdJ5kbuxh
E2uEViwKQw3+vAHHbGdItyFwAkptUA+ge5lK4AQxuNqm4I4RKWlQKp9KtOzcpgoZWPp59HpYvtxZ
woDvT/bDm9BGtqMymPY0qpikeNKQ61aCjsKd3QsMYq28Nma5bnKsiSpuV04AWky0egdu39hwlcKW
EaAwpvajYbncAiq+7VnsIKYnTEUmAsnY8NJFxq27RfyDPWK6mCMCb0rXISNtDGPfccqeTQS02BeD
/dI6f8TEYEZpE45mhmeiIrTJeSSP0BvzpupozF0PbRqtGeztqI/ICRz6V1tlr9S8HnS0SKpDeG0M
92rK+uxTvUUh0EeYUP6ZmfN1NlSz08pAWvL98VpkqAcjD0ko52AXjGAP88piwRxDiskkxZbMYlel
Xd+PnvFSmYZ5CRNXEjcoUSbFxmKs2Pa4aGc/aNdR7z97Y4I1FwCI30G6Fdp7/KcQuED22+j+0Z98
vacs45Z2CeV6xZunuo/E23qJk0MEqt49hC5CLfXKXVBiaRRIShgsKNzxpirn7ew00C97LCbJIl97
XEf6HWRnJj/OxEPoFNsIzLIlXFya9LLs5vnBpfAUhw/FyZAnaV0LMFPPCvZTmyxX8YEeVhArF2w1
CWE0AwmyHr6GZCRCQIcTbpWVAsq+M+msWk/ucJikT3SxhdVR2t3OAiyKLEVuB8mPGyx5IfPopXOB
cb0Q20qjdTWgU6hD5FGDlUM47GXSquXspLZ+y06UIm6uZiYg57IF8YifrhOjvRNO9514X9Eo7Kuk
Qjtqkkc7wBCVCXbosrePte3IbTiab53fJ3syxVQg82UMeu/SIxxICvmiMvU2QffQVcn7jHBGAMJD
TidDOTWLA1V8ZtTUrzTUqA6LP9EIiiazoiPvQpFy7hHkqrguRg1Cz+zhiqQywYM93HYaNGj0y4C2
QPVgMjg1ZDuoufowpuAy60+aSvFdko6yk8/aik/wxsgBIGysdEZNmU+kBYZmna7NFC7ggEmHdeAo
uAqsVTQxLBScYiVynh57RLQ8BALb5wcvxag8ODo9pcjQ2BarFaUvxAms7zx8woBKbomQmX4si4ge
yKzaT4sr1a+9YT2m9C4l06sxPFUR9u4+4ldlCSEgqPD9WjWURHJ+Q9We455ZFfuWuw56jzWUww3w
8k5BC6w1fgJSxDtSw49GwivX0bO7EgUu48DiRE4cz9uIxUyvF63bhbXU+vyJcsc5N0VRbnxjaNcS
fG8ZVVwTC6ZaQ32axFhtZSP+6nQZUS9cREbd83qIeSYrLhe4B/A+tvPKG7Cr6xYcWh9FnyTc8DUp
HNL5XGyos8gAnq/9FG/GGHKpyap76N4ZXdGzg+Fvgp4nY+OomvnN95EEKFNfS12Ga1nNK26TCXik
jLUakLbFlGnNOZJi9TWM52rTpJSr0kiNpdY327URInpgqu53btE95I2NjdvH0anuyRp657F2L92C
sCmU2KRD3x9nz/hb+QTf5IQk4AkC2uViIpPq6rAc/iO8uaPBNQ5i02ISyTCY5dXOmvkQ3cbdouHW
95ly99DjcctGUb12WWT8ihEMtMZyQ6INRkrrvFXzaTTF20iYwl3IZB0n4XUWk9KtSXMkRgwfEy44
EeOdbvjZhZHC+fHr565PbnY0q3cMKU+jV8R/02pTBKysXfKoQtZOEHjDOfSJ17mcgzofelzl1LQo
2i04qrRed85elOSUnKIha+OXwxW3krmGxzn+6dlWnS5gZpf394La7bUr0BdrJd49S2QkvDAwlIoz
vZwXO08tmb3ovENmZ5BcVnFyjv28W4dD8JEmhJPQhiiBqeOjlbH0a3WbrVmsgJe9zF0abPwkoVW6
ZBKa4fLBx/FWNNi6rEQTCLb4czvdo0J34FBx77gkK2E7tdu83lZ9nG9LrgpD01jnmXW98rIOm0+q
1n1kHoVEHcsZdJFiwxAM1H/tqe00eI+JdrjouTCBoPJyVA1Xo1Ew4pzGU8iuZsuGOADmqi2P5dEK
s29QmTeWUQyozgYWEsfxBsut/VWimk+5Jff0870KctdHbQaXhLcfGA0CNzNEnL71Pc6/9QxhYc0U
clcCF2PiJji2Gc6fLu+/oS7wMbXMfjyhXlA2DtUCcmfyZp9my3rNRzZnN1ZbqsUYuZ2cPPylxjFH
cTL0ps2mQ+lFFzd04Pn3sX2oCvjjoeLXDvxdHwd62+N9Ckz6GkaUWZBpIejwdlU1XrqOQwQop7SH
41g9mjEeb7/Ft2KHTF09LjdYJFczdc6Q0YePmtKvjXQNPgXvbTA8i50xO9fjiFIVvJk1I35D8aVZ
fb2PDZf/n/Uuall5iZoYCCVg5o3qaMh0ZkxPCW1WnD3hnQNi7StthVyUlr/ZOlv8oDZqB1nObQ5o
tiJEDrgV2nDGEnPyx2ZXmLLEwa5NRvTezoMZt4vAikDmbCkHCFvMcm17csOaVkpChLIjyhBLU27y
8NnNaTn1MWCY2Dv30GSskzfg1MyN/DltAKwkmLRJsf+KBKxorQl7B9DWSrM6ajvm7sm9zWSivsrb
4O8IzIIJw3Dwt55pcv0mx5mGP4NGlSjr+THE1QksV1/FHkAVOlpuPwd1Mq710Nzwc9APrnj2uzy+
elGOSXUKC8SbDSLhFQflgexpdWhhNdoG+jWE6Z8WQgMuKJeox0ea2ztfYmJKvQCER4kkXDufqe5e
vdi8eV1XbrImOBTxKbT7o0pFiQDqPxQDQpiJeBuaQLKsrcgNMACctRzZs5MEnOPnABOJKgE2co/S
C985gwXe98heU/kgAPn1WLkQ8BVaasCxIQeAGZVbn9yhTdjNZsPJ9Wvpx5K84oe98AD9Ehi11cfO
eVLDyQ1SZz1a5Xs4H4bE7w6e0+CDYbenzvtWxygA7KyQ9nsqlLqgWZeVbfBzJQc3G0766ubRyYrk
J+FMb9XExrvE+mehnfNFtlz2Fptj1f4aCJfPNtMmD178NtCBC3gX23Ba4rHxDdfF6wbkXDqvg4iQ
hAfmL570h4Pdd6diibr3OcjLndnPjD3gcLZWe4zIm68sFyWpaZ+lzbCWC/DC9WvBhINlTHxLXirP
cjZOZ+4S+jU2tI8Ga7gTKLbjW6vL+9FlhjK1MBFQdX9rLPxILxHpTDd4ErE4BIbz5mXM0mKyh25J
i/fkVG+WRdIGeS7KpmE7WET4w1g85iPCi6HU1zBTzxy0d0bM11eEp1lF31Nd2StpxpgXFOb0jHGx
uTQGSHMP+6PZBhmNqqlHSghCwpov/475RXkfRJQZFczPMHuy77rLCLY8s5kygIZyXQBX0AAtCD4x
WZ6hP6kAzVZhQg/ZXhoKclctnvKhJZFNseiq7/rfBPbY3gktxcwd9rWuf9KBiYKZXYUcFPSamKhw
lUfXFC9Tr9wDR8/jbJOZq+xQbiwbzmTb4rnsd0Pt1Rsi+g1nC4vIgpOfWaHdThYfuNzuJd5oWraR
REiXbundIfFJC6sz+9+NxCkwugDM68Yn8VdcetoNyDE1TF3D6NqOOCIH/Rap+gVa/yWM2AiD0D0F
pgO6tMwIh+hfGwslu4JxsOe22bVJKKCDzH9x7nEiIJ7MMiiJjk+vOKtuCCAYm0aKUelxftBR9egl
KSwjF+dAx5Eu46GBnZtv41yQj8rR2akgP0yMEEafnFA8ntqmehnyjmMd5y3EsgU1AtZzJYHd4LjB
M0VlqL13F/5z4H6naka1dbrlR/tNUkUeinyzB57EXTDQxxhodcGFkpzLbpjGX8iNvSam5MNit2bo
RE4xbiA/4AutZXXp5+beazu1YZN5Z2seVxXScNYwBxFycRaK6o0wPrGWqEOybddpxmudghXDlICN
DD4sDjZq2nuYqlmrN5UP39zHyWwqj7EkEYaVw3yrrTiVpMr6CicVcciKULKZtUNcw/waOtoiRfmt
KrGB2JfvpDmQwScwrcHrL1HXcIenFrWtw8RiE54pD5R+J2TIox1Jr48868yNyJfrrlIf5AJqW74V
RES2kWHekma+k0YHMoySsyOXxFVuUrk2d38TZaV7Zehs7QbDqciT9IiB76rs/jIGHV9SuMzpG3Xy
Pey/1rIwLt1WqyD9iSoYSPHI0NgOHlHeso3N9B8Xgg3XCqxv4uklXHptsRv5i5m17A4AXIiemo+x
z28mYJxOZu3BCzgj1AALlrDeoaqCRwjuz+HIJLuTh1aNX7jlOER7xwhYaybFmz+LT/wd7YbsAZMe
42xZAG1sGzPJGDPRwnH9oSzj1copywNtuzhZJnPnp941rqgED0tyjVioXxnnYK0fcZAYOrp5tvwS
+TjuN5Xj7jqTx092Hn9AGqbbAgNszx+l0MxbBgGDqMQeXfnNy9Q2v3HD2DtrfzzSe2T0o2f+K7N3
DO4AGpjCl2THBZEU2NDxN72Gm27R5BsDZSoNCcQV+PBnewpBaJCkhJJH1IhbWmLzgiaOuNo57pSm
4BEOOvkkE3l0C2icCOXwN0eSvMKlkhnj2GYAKxv0KBcYu40VeESqeuv0GgGTIH3afeKCuR+4qoi4
cUHu5utYW/1aOkOwZYTW4cniCe6YZlvVRL7PfJLRfM61ujdsJsbSTZq1XvgVi/tW0Eru9tXT3C/m
P680uDHyqRel2LmEThHMd3X7prJDRsJ3Fcycb5tBXhnM4HgNeP3Tz8CRb4xtX/PSXybMRxMsQCYG
bKntOC9tL38tiQzIV0dojRcviKaI9mdsbaH2D53V8mZGQu7M4DFtp5beekTvhDj4WtsfSvd/OapA
8aRw3lgYTFQmRRo2OJ4ywBDtsZ37T78tURvG6a5OaXfIOBn2BvrfNCbZBoYy9C0k1c4Nfwvf/7HT
gPcZ/Wvyt4AVfuXIfzSs3jzrdmMNJtIOM1hogbgmpPurve4EAehv2qmQThXvzQT9jNnjYBELHpri
LR6wiwEJhZ0cZh8MmwtuzZkLFwe4uAuOdVZHm40Q5kbd4kXA8NLiHZijd8xqpD1EFzDHit6KZPoW
vB+7IB4idj95MnljQuPIu/Jupkj4CQ3UuYqp9CnsDeCHuwozPvvDkezYrVrOSK3E6BoxqDPCodim
6aMTGL8ZqguPuSYZ1XrrtoWua+n5K+X2CNaIh5wSG6emHAyaEIucGW6LEzNmIqMOJRWZ9y6JceNk
jE7VTG+XV8p8P0z+ZUZ3XJlGC2eNQzvYx+5gkSe+LEBTLBmoY1HCcWSeDcAjVnZ0K2yMIzOJhj8J
JoH4M0u0PrWe/PAgU2xsmXUbQy7ORK+h6jaAMqeGo93H2ZpWqbj4Kk2J8kwyGzX01jJPeJAxaxXO
ikVpPpjej+upe2E6FnwDIj5emC1XYjJTZnmdOgEhSsC8JYd/R3sbYd3ET09hI47Yk2ZMc+ONN31C
hkzvJqhHEYJHBJ5seW3LbYSNbIW9ickH+R0FOWCri5bndXDQSxI23LHu2QJmhkQzz8jAlrClNSFY
T5HEsdqxNdaeeRIjR22HrrfUGZ57evTQBLCJM396ISV6yP2UvFY8FDstLAbMeskdNsmHhdzQ+8I/
kVfdqCj8dKE8w8oon+oaoFUwm4hUSfGSlZI8RqeRjbklhhWtI+NgPgUj1wRnPqUxZ5++BJdhRViH
omd/BjnbiXLcBHWXrbqJe3YlUCUK4zPSs0kXWqW348R6YyBNdhJ+fJ00vLTavdTzX09onjs7phtq
MluAr/w6T6Ov/I3iYSB3667HcfwGKbJngHlhf0XYF+FGJ9VPzCJpxziDB8PfZgmVHZ6GZI+B4CgS
7Hd2S0FCLvcW2fw1ePdbbjCst9S4SvAJr7J8fus0T0fcT/BW845sJimvRjGIFZ4mTuQNhzbhCmNJ
d1zTK3enW7yVPvZ+YZn0x/feYz/6DKhkjFWItK0AbsD+Hd5P+fjUJlwFstwqyMnG4UNavpdm/5xT
UHh1O5/kl9Dzia2hHvjdA6mibiB9RKfAn0R0ERtzfpfXVnMQpJQUSveOqGbMOAF6dj9WByJsvG+s
Mcxx4eB6SXwR8+KXplcMw9a4p/IHSmKDTdigMQUt1/sKvBzepBpPNSFelmJudXk+MPFFPzLzjHCc
08W3CcERWKq7GbjWcu0JT1Edn9NOEuap202r4opWjsViNGIvcJZjyaTGCktUpndEY7mUMisvLY7S
6CHpLhFjA0g9YZDdURMzAxpDvECi8ACR6p6vjOBruyFEGcEMba2nbJbwVD16xLz4UQw3sylbRt2U
kBDPVjEhPuzAin2vPeI8ahinQrBMF6PPUwBeJnTqF0MNF0dGe6qgjkk42ZyeFImkjLlNMtDlV2X8
FpCDZ7NJ2B9L45R3471VAkmdyD2ULs1hfe9vvNbZmTMPEuWJHm5uTD4uAVsiaYYbVSdf44115vKY
nea0mm+2enTaHsXOB8rkZ+ObtOPbOFB+kLv9MfUd8h8x03n00HoV6eQ1DxnzeoZ7h9203Yapy0Td
n2vgiNGWljiAwBxxJj09Vdras/X9EHb7k/o4h+oZyr5tcacrsnufCOla2ggrpToRkQOXCDOaREp2
AY22d6JAn3DD3XmOU0OzaPexFWBq5SS7SjIcYYB+f5J2C27pR1hxwYULZdRv6501PTde8S4t/5qU
VGmAPbxPrOJN+fqJgPklHWL6vhQHwGXJUzb+u9Srz2Fg/21tQ++6fKSLx1zbBLjWmOfcHYx7YA1x
la9ZtMnmbjWaY68lB5HcDHZ14p2Ww+SRdMG5phQB2y9G9lr7RwVCxyDvj7so27hpMt5lqjkjER9r
5P9NaXPJJuIgVk3u7APFINb3Cel0mkumjs/z14gF7YC+z+7Olb5AkxgFlo+8k7hdyEzUPqIRTnxI
/XCLhvSgAEIclnKTtUQFHNqYLJTbUEnR9KRJ7eHOjK3mkVM/vcxZ9uw29DO2RKvMiqp4aFvThVDn
E15F3FY2ngIefwLEufnim8SdKjZWHL3MACruGYUWXFgt4FVd43wM/PKMF7sr3glMw+65d/h5vdkg
yemKWybKuxxdczXW4i89HZQdBByxqxRSb8iK0AWXJl8so9FHhVrHJM7DXL5kKDOSY+xKw6aaEABi
iYEcwBastASXZjDy2QMo9ivzRND8T9JMTznY2rGe/nSjd8F+fJ4yGgb5a+W4ClEo8m5hrO/DhqtM
rs1zhwzPVXBxwIiJhGt/AxZB+8pSItcwYfPIW+FdAeM1QQJdNSAIfbd7YTc79ROPrSF+Ek5wwque
GlQfrCf6sYvqfam5ExdRubGwlwcqbs7tKDE0yLQ4OiRhGEvJfY460mlpHiPOZKV/bpEWueRbcLY5
3vQjB56OZONm9p2HIdkHc/KdctZmwoC9T1YvOjiX6tXOh3jjDsjq7gjBRZTKXEU9e0xh1Kgds/4T
ieGaV1dGgT9eZ9zLRP8tHeCeeoBSFtFEXIERX4U8+/TTw4A3hm2S0bY2xu3Jgc27aqCccPipP7yx
/DZM728zkwHIM4MzuhhIogdvao6g6+AoR1cSaynQJCrzxzQTygMmiYebus2jU/offtr8FslP5ZfP
3IU/stb5dGV5LVjCKMFeDmsa3r13Mew6XvdyeuvN/O/cno1Arbrceg8IsNHD+hCRa1t0lNcZ+Oyq
4Ki1iShiSsL8JNhm1pWc03U+0zlmZG0Hh3vedGb4HDLTjyNxQg59z/CUYXlJCRUl02MGsaehKjkf
+Z4N+qSc9FNZi0ZTPY5YXDFaek9GYP40oueEOBvPtddy1Jmw8CRN8lVm8ZMDVCksyBoFItv7ZW3e
IjsyLv+UMwXeZ+5PzWtqYeCtLEAQkswCxxBmjhGXl7wOz4Zo7rOKeRu6zYj8ik3wlg7tX/J1rBgY
IcislXdjlj009JxuMRkwWrDoxFMCH6a0PpOxnS5W+deo4XrZM4deip3Iw5XqMHdOhysdW6A9h1iD
vfqfZAZAIr97GUE23tW2h5mzWq4dHSM13IGpf6SVglcF7s04Vt9hKzW3HN+l1iPAHsMauyfX/+lr
6zsMLeD3Y4qy64TU11Q5C7mGMJGHtAdVpFin4nMYZvsi846eVVsnxE1ddRh7qnBoxIsug9XdVQrX
JwQ2XOaalGLk/qR1gPVpLMW5BVNeapcbjygJLPq1sQEiwRyNmr87x3H10adqm8lJ/OZw25jGeH6J
M4sLtBQXZztGpT6JwdsPPlXO4UA+e6qCT4oG6orbhuQgDt2HvZ6ainZnSViPWcH5wCrxs+eSA0au
733HeEBGZq8oojuciVSGdFiH0sD4huDEzJmZniDeYTq4ZzrSw+/Z9B1SmuTIadhhuH4ykvw49jNn
tAHYyKjks2ebRxY9azex7+x7Cz57sW0xp539zrqrObw3if8eBIiSbdLcNY7G+4SurZhlr51U0cdl
JVxP7dfFrw/ulelR0Z98/wH2nXx4zUa/PrQyu5hkpWDspEfYi+nexAs3q5Yakc79NVur27U4zFF+
IYSi7YfrMYq+xlB9eBWvWFtNP8AlolWENQP2hiZ0gfpew8DBf5n4GgfblN0atj6R2J+2zzOXxPd5
7X8RXHyaeXvsLntNRIteHz6P+bgSDd00MUVfqJZ73HbmwkKjb4k5jR5PdHBE9fsQ4Nat/egtp/6A
GCih0og8ABcRKII4/xX8EyNT0Vap9j4QNoGLdDkRmtj1tGR+5UwV9+ecGSZPbKi9uyFqfbpCK0ZR
veAW57cs1QbJNf1IMooPtAUW45XlPfxTf4XhJs/oY2rmDD0xbrfFgmN9gkyd7YbEKXcWh/sjZOm+
XI8ASW/gClhM5+rB6pHADeBkHa17W5UZeo+8xl3gFxDqPU7RV3TkR0s/pFGdH4I+WNV4Jhg4wP7I
R+edps209D4z0ySsy02dT+tnLNJp3RBAWE9WSBghJrAxt+BtBe6cDIjMejZ1tlXzAyYfxs0F0p7V
n63sPu9oHkrM8sBg91MNOB0KnI1rcsvMWG1BCC1hrqFaXP8x+cVN/NqHHcxWpS/Kd8jxISF75OnD
GWfJbGkLDnbzJouRD2zZIzIKhJsam6sl5uFnACQ0p+MHfurqPvYtAwHHzLchFwmv7O8a5mT71qn4
KgG7g7h5N8JQvwVZsV4YfXyWTrerYYmeqEg60HegDtkgcbcFoCkj9TpZJtci2/qQEWO+cqodxivU
C3hNeYhOtev0n7mRgmpNaCVzx/KtMed3qJnGSqTupVURrJa4/HX66pvoZ7wbfPMVWwVhteZgsr6t
hD2s69g4AKyLuXCacIT5bOp6VxTtn7kbjzARDQyPsA7b0eGFIIoxZtGdhzeRGrj+PnVuYc9PGacM
Xp0ee0Rde29yxpBUlWjzISP1lSXruzafqWiILMS9JVkD5wWfEJNGN2svQWzdlzR8ckUGyqMHqrOM
2LlG1JFlGY66zLb0obfAHciaVVoDo19jo2MgGNl3KEPwZzSCWp//MCY5exy3Bo/ZIs1GAR5x2e9i
v/+09SjgpxZg7mxK7hQ3DGKf5TUf288RBfiEbRvLj2OFK42XZA8eJr6ZFeIVdHJyTJP/aWCPKyky
Pg9k2qjcQ70G8LQLLdnAASZrEEtGGBnzEbsK2k3GpY/cXPWcN59Lo9WxdhKklsk44xaF5dTth6F4
sZiSr0zApOvE0B+im+7ELG+GGC5J3WxUPB2Fsj99PtZ9YaRfeF+TO7tIz7KVFM7l2Ocq2KM6h4lC
hOhAIODeMI+h6u5tzupCIrx2kpRGnsqv3PiiC+gguSJYgLyktF4GkxdyVovLnyc8Cp4ibo5IPewA
QT3gOmJQaePEuld4F137DZM4+rYV3Xf4xuGXMqCWVYWr0kHBGTIiIcPC4bH1lyHLX7xFIcXDzVsF
5GHljbiAYj4rxtjXDuOEZafTXdHTMtpLgS8apRjYULuPQvFETfqDadMV09zMCKpeQJbJQyFl1aq3
BVBtR/5xMpMjChWSuNBxThAJ3qO7fOrAvzkZ4dd8nP8Os/sUSYyuBqhJrgcI/zTlYmEED4BRcoRW
QT66cuc7GPAGlCbiAYT0ECrGehd05TlSrsTswc4Txw48vtIguWYZ8YbENzdQql/W80IVZYpLcDoG
u2D/SU0UbO7W75l2ifqY1YeFuIB/Y863o0sLumk/TEnXHG3fuM6z+eQ59d/Rcu8Si5Gp75rervR7
2r1V9NpPk3pI5vrcgYJsM08t4Yd+16k+OrugltdDg/ToYw29JhNGsST0mJYpKoNt1SwUkHGnpRBv
nlxapIfJAqHNTaMZsHwQKcAuQSepNVb3lo/FFqIFr2VipM0Wyr+P3gesmfYooYFeqhfOv/HGw865
SYLmLR8tj8Q2h6WCBOe2rdwdsTtgS3PIzLV4YWmNL5Xi5JhHnThx3eEsCUEptOk59byLNVvXwujf
82Y+RjmFXovskCX4ujwoapxsAewcJ1G+Iw9wWu2DzQTE4NDLTtxFNAcxxtdP0pH3hgI1RQfpr4s2
A28TuihJMV6I4sZbrbbaoeTeI4cDp+UuGyjNiBicjOFHldKvYk/NnzQdnivF4X7yg7+111/lwLYh
Df97Kqzi7j7wuuCtou1ECIroZcPoP/H3tCCV+2GeQI2HQDwmUd1Z1LizyUf5MdFRdxsq805aU7hh
LsRKGiMIjU11jyTrXmIkjnXb2f2ZqcIrRBwDQSTEq+p276IvDwC406vMdHLfKfTt3DDes8wqDhxR
Dgps5hmhFptaTF9fOlfqAVPbTfmivzHr6x9ct7M3yewB5qmLHTU64kLxO0G34W9V+f3ern2y/WyX
REK/lHDNOyOLBo5WFtZ8Md0IdaJ5BQS4Ub5Wyrc/OX4EzNgszZVTcM4slfcwaHIaE8TOvnG8nV5K
akrzu24ZyQaaYwKezGEf0/pItOhG5Qgyj0JFaX05XUPTz04VCcF0jssLKaaHAGPLhUMReq1nOh/d
bP5hs89hhPaXWrQb1/e9RyfKfSLDeU2hj9TLFDmG35Xc3LSyX1SLkXkaGhwJvOm5AY2m9rr3rhTp
Sy85AuUi+aA6BukzTYs7mhEV+EqArCKuIaDDWLiZxGTq2sCUMKZgx+K4vsUznpEgF+qOloD+NPNk
9iq+VdJz7vtkzm6VCGdkl/EQxmV2a5cf6hOR7CAdR2t3ttjkbELxnOdIYiz/6mVGezHipr04jBdZ
G5d/lxz9Cldkx3m00zOe4ZSbr6L4QbmCAFHLHWAKjzHFK+cyL9yzL0owAv/84z9/E5UPM5zOvaEa
7IsVTuFpKToah4xBqkSLk7a0YP9kBnfX5R9dnCakk9FDaXB3YYIFMc4v0ikG0xQ7Yz7VZXApktch
8MVxirtiH7cz4GOWchSKsLualLwTac0YKtA7ctXFNWpH95qannP1+ukTxJ48lulTTETRN7Kfxq3G
X+TylQji4lWGeJCZjcLOFsl14Ap9omRmJh5LDqEiLPzgGvkDN9s/YQU71JmF2DVJxsMSjleg6F8A
R4N3zSdhdORwCQyhL3of8fwMJKa9jzvxQe5HHsxGH+Bhlqd/2s7ZJ8P7wKl5M0FUMOhe//tf//W/
//M9/nf0uxBloNoW/yq6/FYmGLP/82//3/+q/v9Hjz//+bfn+wIFgytEEDgwMU3T5r9/fz0mNMf/
5/8oO5PlyJEsy/5KSawb2VAAikGkqxY2j5xJp3MDIX3APCugAL6+DzyzUsI9U8KrNpQIIelmhOn4
3r3n/iH+j8PKMMVGPxzgkHrryovbw+xa1HFVAiQish9CmdTM8jS9/PULS/NfXtkRvD4EVssRIjCX
d/anV/ajif6M4Bhg10iJPORN7HzzyZPDhrpOiBaUmm2Q2eG5m1gMZys9+Ckq0BChYGYPMCwWdGym
74250u9uiVreRdFU0Deh4XF18/hVOGR7kQP+nMN2W3HZqJ7zIoluOCqB7oIWlcL+BNpW77Vd3wIO
hZpB+sVWL9fGjlG3Dwn9JTPcrT6xW+6rOKke8VW6DypwD7LdMd+4aQO+pHJMRo8KTfdU0szYhV3G
JSNFSe/DLrv+9aMT1q+PzjYtZEKOaQc+0exO8POjE6mKdWpW9SHBb7XO/R6LMzi4Rfy7reZWHTpu
ufQhSDSUUpuXqCXqmHEliF/oqt+MILG82k9DyPa4jbisZ9xJYD27P7+bxOQ6U/XkAUOboZtr0cVj
pbIOUWa8pGxRnLdImzTmbAYrn4OdSnnEHFIQJEA+RFNzU3aa23lFaGPTe1c4vFzdarN7FqoPf/Nu
5a8D3pU0qUxkrgFCMM/6dcDHTkMR3Ym6EzCoDh5GQZIrBKs4H9S5cHy9cyysykVQDHd23+E3BycA
d/57a1dvKem4l8m2QGLHJN81RPvuGyWat+A2bqLszdBL6xPnC34+ckp6FQkEufIdj/Z8iLRz1t5k
P5gtusukJuUHAOgpduKBgFhqiS1+g6TycHGlsLE5MqiLGgGW1TnRpxPVoEOAnPVp9EigSaRkuKEW
Qs1s4tDMDNpRWNyoTMTj1pohPqrYMeHbDekDgnjyc8xkOpNbdIyrzvmUplrvXLPClRdEarNo24rV
X49S99cJzpO2XXd52KYlA0v8srTUk6k7G8//qR/zYT/bBbYY1QY0yWx5toYQddJSBScS8b6xzGRH
/cXajZ7pcOmLW3wa4bbNWZZFVaFmLlvnZLfc+AvQKIibycDTPnjPqHlq5uRS1G+qtTnr8WF+MozA
II09D68s3KDJx1dTdO5Tw6kSOFIyXQgjAENEesglDKj5N1FbfAp8jUDT67mCUnFpO8MmqsOVlxYD
x34IkkcFMujJqgbSSrA/oBypCWzLuOlXE+m8JIzA8l5YcW1gEO+oj4pK5Vq1WYIlQNXrOaTcCsPH
OeWd4/xmWFu/TsLlYTuBYAG3bQc/m/x5EtJ+hlKMde6kBrSIvghTvF/AJEg6Vxf8Ntyf+5JAhcEu
blPdaqSlqt/Wkvp+6rqrxqnUS58T9ePC1ZmIan7hAEZxrOb6EQ7DuA573e8p4cnXoQkvJLPZ1IJc
ruOido8kzwKuLS2XqB+7vhNsSpu/Hk3BvxtN0hS2sCwpJaLcn/9A1he8SIHfnFw5dtx45bgzxspd
Mmk+PGV/sgIvPgWjUu9029ZZ18YEn6Q+TIyceGOXG7SmeIiwUB6Caohv3KttwgXloDuAON1PtiJH
SzbJntaGscYdGuJEG2LMWD8Utd2+6MAVJaZybyr69teKto3y3ps0G2/r2eAE0xW4OwIkJy3WUQ/E
M9k/A2I3HibtqqG7BionsRbE/C3nfARktv/RyI6G8uJfLAFZnydd0JKz046U9QhHl2mdqyx9csfC
2o/S9Cm59E9GRybWrKgbpcVyYMnxj5RYEo6OmaCDiE3/tcRrvhJZtrGXPD9stnAjqtjfGNEjpRTE
2qCdNm4tr0pk3Zl4iQqOMrpGsrajrRDRU554+A1GG46rUVHGxzZ+KS3n7BhKPqKioe9TZ1y16Ilj
+Pnmz21zykJ8OQ26kIe//uidf/PR85Fb0vdd20U5+svYRjLe+JpL+cnDd7K3MXLcEC0Iv7G39Ykz
t7Whbya5jqMNLu2m2Y4xxBL4iProI3vDZ9fdIDuB86DCvYC7sCLry6dEbcfEJTM00iRJb3U63JNP
c+tpr3ruJnygnEKfBy93T5HXYrzCTdcMpns0AGPthO40LsKpRTO1zr9pjhP3NDnQHDbtEQ0Cdx3e
yrbwq/D8149D2L/sty6LKY5203ZN4XNu+2W/zaDBMQeK+kTMAKX1CLkkaZ+knXCOBT5FXWtOMIIQ
oEu5AxBMVxSA2buguuGGdTSqqv/N3LT+5QNiURY+oxGjnpTozn6em3TBFMSJQB4LDQuSUDGrRZoz
zuXFmkxYKP4Ge+nJGZ2zFVXYlrPdSGBGPCECi539PO9l4J0Ml6o/XY6tRcZNQgjSXz+2XxdI2oKL
8tvxkJIL37N+eY/pTOqUHLXEn4Bms0PDZ8Ew2hiOhV4T+fO6cvIvUZ/cdLMX/mYrFN4vH9ny4gHd
c9+2pRDOj9X7z2fdDiMHHXZ5nCIXGoMJFfxi+6XHGTJ7hPsXb3Q8PTqaVk0WuGQ7eJjHAA3GsQ2x
zdOfyzLLkbNi/O774mEgiOM3b/HfPB7PN/kEPeE4zLVl0P3pHZLgM3eVEfIOjeGms5Ndbgb7wDW+
ukS/DcyipEQ4VZW/uQUI8S9PxlmuHjYmG8exxI8n96fXNVmVx0QxdGIrL06oOi+WBax8KvO9lwb5
GYieOjRFhMaBzr9sh7vapev7vxwb6G+wIzrC9l3egvjlKoI3VbthlcxHJ5n31eQAgweHUmnPJxJR
gFaLbiCglI9xONz/9Sv/y8BgMAjMD8vJGYKXuTyeP/35ztzZOC2GkcBAme0c1V0iaettLFtvkb9B
yXEt63dnheXg9ecDuydcPmJhSsv0Hdd2rJ9flBAHbybPtTti9d63RqkOaB0axuJQUvGzg60vYyoX
CU13X39vinG65F7+RIkt26agxXQu3+K5NygWjeaa+SLuQaNMj6EvPzKFqxduafzC9kM/m8Xq1FlY
7P/6uf19YPz5j/CFXJZAqoEBxGROPj//EZVuyKkMQu7KBd2/2nuxHZI9IF/0oEI79B4EcqEmHfyj
z0XoVthOwbaLhKiJSm+rnPKdFru5sxJ1E6b2UdgBab8qPiKXgGJo+s1NJPhSxx+9a+ZXw0+bs2UM
19FL3LuGdizmoO4pnaySnkAw7KUpid0c6uLs58Fd18vgKfLMjeF96awaU0EeX7t6dE9Clp90HWQn
UNXXKIzEtbM432rXH198PzxTUXw0nZBHl3Yl9ejC3rYVyaFN9Nh7UfLYReY6akYbuLUwH3IE21h5
W3iAPUbH0KRZKVQjd32f3jWmpXeB5CzGGTa6VKhu+ZDHCwdaCr+DslBoQuVzcnx4TrExgig+WIkL
WTWSxNSDmjwPflRsdT8dOQozBRMgEmPM8Xiup/LQx1h06IUhV+mEeZuSg7xKpoT75mgixTa8bl9z
YKHP5GP1T82bIg8/EZrLu6iTFtQEjJsxI1yD3lhqj+FVZk14UycJyU3onDjiiIPi9xA8epR+e4qF
dgwrsX1HQxMfApisJ9GRGbRkIlPhuxVatzd0BhckUyI5sBi/WSiWrfXnQed5vuVJRh2DjgPJz4OO
3jgh7FVbHfBbYvvAqpSX7u1QwL0B4vybF7N+nae+8LzAIUOZL5J9a/n+nxYHKepeuMAzwAhhBhDd
64i78zMMrSixjmHpJpusd/hAPCLnpsLZUAy8hjWBMV40fSpp8uwdz6I+MMXdtlQNoHOBf3UgxgaA
B7Fw6CGpYFMRdzrvDoeb/M0f8OtVGxAx1QlbeLZtcem2fllnhh72bZdHwyEbJNbvBu84yV3Ftm7g
f09UOCmnAfIQFsKbH8vD//2prNX9KHN9qeqJ5LlY/fK//7X/Vt28Ywz+f8tv/fOnfv6d/7o+7p7+
8gcO24ftrz/w0z/Iy/7jbW3e1ftP/8NDTdR0339rp4dvXZ+r/67LLT/5P/3mf3z78a88TfW3//zj
C8YTtfxrUVKVf/zjW0sh78eZ6591v+Xf/8c3l0fwn3/cJNG3Nnn/l9/49t4pftn5m8ve7waBxd2R
qA4OB/rb8h3rb5R1OK74UiBVoW7KECy5v8T8kv03P7BMkw8YiObSjv7jP7qqX77l/M1yPWpTnkdJ
0ae+6P3x33/53d9n098/q39foZT2jxPtn6YdB0vXD6gvBdJm2TedXybCJEsbGnpIwqd9aUnUuwyV
55295kDU1N+L4yj/qVyWKPjuzrLv1R2+6+IOF6qZI9w3YTcc+zFOx/2YhSaCrhqX4xhDAcy68IZc
bExXlUSHO9chTM3AdrdqcPAzp1X5CT4H/Xhknx8itGjWDUXLYJ6LlaDwuNKJii8/vijQFhcsBCGO
k/nYs4xdXFIcNzFfVtQ29D4tUB9nNYv+asSYsZW0D1YBWY3nH198eH6g7JLyaZrfssyj69k4410U
zYgMYoT8/uzqDfd7ztEZ6ANaKtVVINU5qd4gwYC0XoPkyfuJSvk9bRNohnbEEk77ws6wrlnaWhiC
MXwHmR+SskbDrEYrPNoKYEuruVEbrv00Am5pVQYZkx2DEIgsOUUWo4KmApFqYRWPqL4I6pWGUV/c
rriYclUFyKLqvAr//kXayb2Z6PDkjrduagTXGsrVVS2t6B//m7U7jPbqinF6PpIsxc4rumv5zy+c
pZMrkpewNbpr5bm0fztE8UNevSbLErIqUF1524l25wmh7lcGZkJGoKTraAJexxAatu/CM5CyVOIQ
WfC+rcn4RuSBPvUJnLUEI8yx4cp3Bwg+3hCNAAi6MfbF3PXnAAPp6FFUtZP8s7RaiNnSUwcfY/dd
pPAGD0FRhvTsvepakgEGVC6tbn781zRBWjVSwM8lx8iyD4Zz5fYoJx3zwY2Laz41/UVxBRg0LOu2
l2o3e8slztLvbdeNe0SIj8qI9J6u+rPRpqB+pgbGLPIP4MwMyxF9HdI3CglMl00YN8hoQ/saGE1x
pGR9P7QaG1YTJMfZIqW9pB0uesrgCJMOMwGyq2pkfxzzBa5hYu2bQr1XlBDjBmdWPHMy0JVvrVwQ
t9YsDcyuKiUlQIOLwONVjmZwTlt0cJNGYRJQRCfWlLIawGM0W779nqSZuaaEYK4+2grdiGdGTBfF
fQ9SkzSRJvoBpIfJpWWZ1IsAs8OBlgVAnOWYPw6puTNtWe6mEVWITG9kwnF41M8ao0KKNnyXZfZL
G9DTUey7Kx3dj2OYbwMvu9ArQBuQYjjqxaV1qzdskjTu3qKuPpYQItYOwkW4YvNF4YI2IvpRZuGA
SedCaJVfBzI6BubISi7Ix7kGQFSF19lGtIwgHOWy8z20yW0A9JMdm5wCCsDetkNXSQhKidNXQdmO
+tcC7HPbApelGkcU6owI7CZyBwpQYOoahR4rFYwtjonIKOwj/I9Pfjc98J6AC5jhd+VTBBp0X6EZ
Xn4mOEdjRgHCpbrPWpuA7M871LfTvZvm2X70uoWcb1NhlMlwmIfuyQRSfRfUMrodjWc8fcFNr/N1
W+E04Xr32hMtAxtx3Lae8aXEBDsVzVpKoDIitW8BQQPhisp5TVGbvwulbEVYUvDyVkrq4SXcsr1Z
EHxRNae2B5hiCZLkVTZtlVf3pyGO+FNtyzmY9OGDfL7nFA8He8DLk40jBZWI9FrSnzaCMx4gcFBH
7nLaC5HHNYgJmCrTosFEQhIFxwbjMfWZ8LGF4Lfgfer14MMJhidPGq0O4X84SL3D2N0JCbmgoqOm
AvMQBmQjpOGXCOkCmODsEMv8xCAhH9x9Q6yKYNhtATmPDU8WvBdsnOniYV3Bf8KoysNvwkmeE7e4
NfznBBXGxo3L3UiYwMqMJmclp+bZnohS/eiAdG2cKFm7GiAlAglKhSnNn8K8oHbAcuQSDUHkkN5Y
9fQACMM5kX7ukN3BiEaUzPKBF39vRaQC6rDaJ/b8XkBg2UE5bzY910JujvG3qg3fkZeva4SWt6WN
oV9Ji2MUcxwPMFGwML/uLDvMsfQRU+2VzDQzpfxjztkzTo70zhpQ7HdlsB4BQONnF/YZNziWUqs7
Na1MTzUyaEaS8PdJjBcmjTGQlQucEQdHfE3KzF8HS+hkEu0iOqfHuU6sNS3LW2jgH63dqVvky+JH
7XSXIeg1uRfGvNHKI71z6MSqWWC/gOhhv9k1BLkkeYpC9xjB8SJRgrgcAh42Q2lXayPN2xejA/mP
kw37N/Dgrnj2WkmEodiGEcKZHEkGWl8T/lMblCBlvJdW5FtrEaTD2PoEzXnPkn2dah+zkFd/ls57
nl1y1jLs1QCtsoqOikvJNHcwKw0zQFdvryJ/SdQNKW6ivgdZ1d3SXr/AgFZrs7ZSJEzzvmxFd58F
CUxUItIMb3a35BvVtNEDA/Yw+e12vtiN2tc0NndQiTqPEGAc0pGFij40FRnOwTc/hP3r219VJMmp
jvKH1lFHp/hkwIrdNnl8ByMbENeEM7jHH8+ldrqa6MfgBmytYYR76NdsykhkL47nwH4ffO/MlRzl
UJN8zxz3uz9Uz36cfHUIg8Qg59/RAzi4k4EWcwkmSuEKFdNwDoIeOzSJwSOrahc7T7TS99NYU+Ul
9bKdZrBB2CimmfgwVTwX3NhAkNx0wt+MgXo1VEx9cc6e8L3QL/Mh9rRhgtfkC+sRsV9NXK6HKSB3
iCzWgowtRPHACfUjrsMYRg9XXZE+mMvdvI9xMnWIa8imPkc+hj0MbIcpUyAY4YYAVlOjWpDCxrgx
sAejIIDlWPqU2aOg/Ep9z1yNk/upl0CIln/VaquP2j+0jbVLM2JRVUZTuHsbcjwGGHojjBhATcYy
RxYIUpGpMV6eCGSz4h0mabbIhB0DWQg1jQC1UwnClYmTPHdGf7YLYhWayFzs8bh0oeCBxmjFHSUU
qElhvh59aFNBEJNrfCQf5pSYcmfgroudmhBNsS2t8TSqdON6490kmXQoxOp2fFIjj9EawyPgVLXN
mZvrqTAuZkWq8SiTRUFooIUPsLoHbbIxW7bvecAGEg8GUIumvBOJ/RqNRkYfkwuirWETdg5EKQc2
WJB5Nqpif35wx/Yxmd+ULuevhsNEKFGOJGFUEZ/ZpXBHfZgTE80Lx0fj5nawPpsIHXNFOF5dGT2H
aWCz7AmxOb4b5YIpsqimZw2djDYR1DlHmFv0fd3tAIRrxvr7Y3ll9BQfRsk/gFsMa81cfQX6yqXd
JbB9mttTKeQ7tsg7bc3ga70TXPNb/qxNkTdHiFbmGkD2OvyCKCEn+cN+To2XXNPRNQuotbN+tONj
JghwAinzgsXszgk0GamyxdmVps/Km7FfVlthiuxzQ0kbp0cUPaIt71ZuAFqpB9ZOveOsnQ692YyS
nPr3uchNCWG0/IQx+bZKlLV3oR3MSXfq2LiH1AlPkIyj3UziTVV9sczGOjudLje2JaZD5yAQTrTA
3t7OV6toXfyADH8XahDqzbc4SDFR4Y1ERueuI8RmAxV3mkSceFqcBr4h26MmlFxl2ZsYz9UgrXWZ
8wCc1L31cEus2QqCTe0MwY1sQ0jFsVltqdXsl2xTmlIYGjmFU5fpmqPTmJcWSjvDLCSsxs8PaYSd
18RC3fXqHntUczD09IoCmKbHD5rV6MHwMr9LC2el5d93HpssbihE5xGoREk9DAEi24vr3hVso209
i0MdBBrSo3rnqnUMVUaOSkSOqpgxX/m7fqQwZqWVf1XZfHFK56XOo+906RCkL+bnsSTyjmWXKKYV
7lOsWbYGkjWyBvvSPgwEFM8ejh8KRh/IWDa5TbCDzvCzl6rgPFb3JWjm+HnoSCU26+DUGTMpQEQU
yV59lxL2F6vDMvnibIOpbgPd6aPPUaPPdPhB422MdJTb/LkVaJWWeZwrbA9BIJ7YwHEa8fhXhprx
6FJoonqaPNbae7aE9i7otW/xObFshAMMnFbh4eQOkiHUBkf1rJW5nUOHZvYwH4xxeMPcBbXPiOlR
Ld1nZxi2fpajwKGaqrN8FxQXrEvYX+mF3VaZdW90rSZD2h8ezfokuXVsMu9UWAT2+RxV1WWIy3uv
dl8EPTAhof2HaM1wniI17sntzcs5xbwbWDuDCEE52QfVWISli8bB2+9j005grvR6wsmehxs3IM3V
0d4LJ8VDOrovqaGO+ALuFjZEMCMBVOghyEnYebHId+0i6+y6dFg1BScQz5koMxJ7wBmuxPUFN4XI
u+8gAZB8+hUALNb4qnpk75KH3Gdx9HO9o9aK1XvedTk8OIKgIkYl3rEePXVOmHOCn+ZUdkl5SoQk
7pKmKfLwyTwUQ7bnkeF6KsGiJJP6GpTVLQsTRdYZIZFTIvqfcLc240D+IIgfMOa4nIrbIoNnBMCj
Pms4isg7p7a48tljkhdASKtRbUryF1l9PBhtPTZOF+nBxneIvG3Rm3YshbpQaDTfJr9BuI0N4xRM
O+1iWphQyG3GaH70etVsczVwSUiJHpij4GuYlW9BCSCHkHiYDwSVw4mMNnUfbPriNJAyHfd0LRu8
ahtRtqeJh9AStqMEuSkjcXUp1zNg9Y+GDo1zohxIO6M6KUFHTlkD0tP8ZU71w1DF3oqI0rQZC7zT
0XMVugFMnOhxjvRmEowcV7CfRab6KtKI0DV6/raHhbr0Lb1eilOcvllGOe1SAG43SOtKpCyoqBwc
jMa4JG1E81MeLhdxKfDJk/6xbhyALGmzxCHm43k5V6OuM7mufCzyfeCOVHaG9pWAdVIPbHkjLMoR
nt0gGonqVyoyJaA7L1qZ9U1Y4FBoCYqObECSQVjaKxwsJOwuW0EQo741sid2OusM0Z6kykts1p+5
Ib0B7AccWFFznFKkY7L6OoJ+PYeK15RpcEG+dUTO4G/r0On2AeT9etoGmXEN0hICQv+q6E0TEW6c
6jC8NYbFNTvTjY4WBNmkqeVo9hjH9l56/tia6sm2i0muxHw5QJNEuxyQUlYBmCTfnTiZyT+QsPFm
1TCi4gVWMAL33gYxF0bugbcdAZRVINjSkngb2M2H1WTvNA+5RVcRgVKXqajkturtXUROEpp0xVEJ
5WLP/c03r7liWrUJdBHFSXDg7DQhBmgd+22Ka73WWfVV5z5WEFzMLArwpie0zqGrxps+hxhcDma5
yxrxvanbt86W4aqQCIc7Gy1Bs8X18zGUeDAGXB78bPmKnolonAok82PcpMbGcDHn0VFcLZrD/az5
sURVzblFsBT51XRuWkrmpPJ+zDH7XkQ9g3UJRpVOgy8o9+YdnMA71Yr+zCWOIwcj6NgvU9JvphcK
WruSjFsmdwzEh4jDfdaAgIgX2VNHXtOS1+Xth8WHPEJ0h74HJrWse5woNpWnlr8+i0qANem6qa2a
bE3SJ/RCRFIphyMnXC6s+dsEqvqpqeW5n5rv2qD3okIN2MlndZ0XHz9Uaa3qcGvO9kuZcKRsphlW
duTH3Kzy+WB6HY3d2tr5qfxmCBkfuSMeEwJ3zj++VF5bQ+3QxAO2xD1NziXvkpOX6GdXYTtKe8hF
IPQo0jVYLizCMk2z38YT0ZfSIeS0ltQD29YmYskPAJ/AULHnGbXShM8ACM8QkNfb2uATODWsKOts
0mRhAhvYmarQxp6i8a6Orb7tJ6/ek79Dpg23cQpr453rdM5mnno8ykXKhtZtWkF3qRo9FviaBoQN
sZht5EwE3PfJcWk9YNeeyQJxM26PUDK+N8tNtLaDl0KH72SxnVLq2Jwf9Wf+KhaekHM14kmxcvGM
oWoW43o0idKQtLgtmKGMUyzoyStAX9sbQdKzBa4ptEOHlN9NXOr7iB5Zb/iLyncaNoVtHyrpAY/C
gDFMGJVRwYcbs8HGNpsUUur6c7dQmKYclbFXw/FrGrEdbP9QFB6TdQB4bTaTe6p761sQt/ZOsLJf
3Qa+nTLNawMg4YboCLk2AK3gm0oPgCz7ZrodC5xACYxlI6Uy7In4SLFqiZTPZqIpUWkSCq93U2ad
6egGwIKOxEygTkrtZtN0N7iWmAGacCSRl3dsivdt/k5GWbhbMoyollGhMtNvPj2ndTJ5EMpAnXDo
jDjZtBevsh4Tp2/I2aREmIgOj7ANP2201gjoiLUYhuuUMTSbuH01iRqQVrwkUlOZi1hDt2zJLIWN
la8zOIg9wXRuP5UbPzN93il8DHx4UZgFOJPD16Qw34WFKH1nW/0+xcxK+CWp7SK+oEiHIhyr5Vg3
XtJIb4WjSUqazTWxwyCX+4aLbJrAENW6iW8UW1dsmGy3Nrk3JkVPeOkAuYxgHWEbo2tJSQDJKCb3
+aPjSXZt3hJvjEdztrC30rC4c+hmrlUHDEVbDa/H4Z178MaahLtmHylWsYenknDulQgroCVEY7eW
JImUCpPDDQJljAvhBMWfZuaQwBlAbmWFtxKTQyN8Fa/Dn6WLAtKKAolJDseNjl4jLyYeaSJNl/CY
Z8IYXo023oKzrkDe+z0HT6SGk8kFCiYZW51JPndcXj1fjhtZFCRyZMNSddwGWPtHOxoPddbgtMJL
nPbiXSMTdEWMWWCCbJs6zS4v67cWM92ZrFO35Kppzebb0ILlAwp3o3M72tEn/iiVG22Ech9rJOQb
+qX1dvbbhyHI+4ND9bfuUx8fLdZZpxbZse1hyBHS5820/dFrUp1t6vlmuTpWZv+pa+5qbiDQHTjS
y764KdoQ9OPaTHy9RTaIViPnQwGx4Hnegvzo1o570xd5sc56rs9Wx95uE09vhukz0jAmiwzfqbm9
U5Q8Dg5mLHzMl84S8MZ6f1fbIubCi2gIiRPOrvnqOva8VwXKfhGSWIRdM79tVUGB3sfuVrjBIUmg
hFpE9e3HRxpY887S9fck+x6Nc4JixP9c4OXctV5FoXEActFKMq41+UcIqLEtNc2zgr5STsUTskC5
h7AfYrG0ONsQ0OZD5EpV0mCr9R8TUR01qIptAXBszUtm5EBGt85oEV6eJHrXkw9CiAfKuSz5HoBd
p2hYcD+v8VUxwXd99zETssUMYHp6DnPIsZXcAEHi8kRlkQyWVavYVcwwAMsfPNlYOLEkulDQXXpI
uSuOjWecPfpUXA3xBhH228AC6I4hqwQm+pz9oqpBgpvbPpLG3jbyj4xc+KW6y3KF4Mk3sJIhutlM
83A2EyaA1fTfenSdnq7g58tTEwAV9gT+4KL9Gk2Y9yv3ISiHaCft9K1L6RNPsCXqMidq3g4fyeIb
GVJAvJwRkX34OmsjRD0zgqSg5oKf/AObNOfnGd3gMFpba6xvJy/z1pZJ3YTHcwJgI8r+ToxFg9JZ
vznSfSEX6MOs9J1RRjcuerylFoPaJCUEqRRvBseq2SgfqL5Oxzy/bVLO5HVAEkNqZ/26do+WjQMv
NwYWFGtaPnunXtkTOOqcLSocIjYiUW1ib8oPql22JTDIm6LkeaqiYG5XNWTgKzVBUANQ6QaC4mn5
gLO0FwsMUNJtEiV4XBzOwoUNeUk6LJkdPjvXK77O57EAZsznS4Lt+CzRwmjsgV76RGeSHl5znASk
GcXcYAVAvLer6NCu6yeA9Ne5zKetl4XnJqnDTRbRzpxqgKJO3e2x2DLBLYjpHpEAGKu3roEpuLXl
SzcYL2S67FWlrjgddKBwWZvVfiALG3U9KSfqAUMNN4y6vae0MgoDYDgK8TtgiZwPDEBiVA4idOYc
CQX36p2i9dk0tFWC3Bf3QYC/J4rtK07EKhvF0Ud6sRKtJooyzm9y3dyIMZhuXPG5gLl9LP2YfoD/
bRhyOhukwbZNp89g/DZO0T+oefLXEyBuiBWZt4oR6442493sOX5VOknYprm00Sk6J23F9cOalvgN
sq4T3Hk6E6+6k+90tdFaejxHlE7FBT6u5fcsTPnD3Al+rMsy4AEFkB05TQeDiPkIFfOhM2ugaQ01
f359TAtzA1tPcMjqV1UxIp3xo4uj6pPSQQ29hC1A9Y1eJ25CDK6W3WqYGS5GVD003Xg36rLeAn/D
VmL7pIGGHimLHqFC9LPXA7ibDVAcf91QqOtlSFlG2y6xXdMnLK1sTsbwAb1uo8tw01HH3ttu94p3
kq6DJh8G178dtJdKQF3MbRCfY1Y9BdRO8bisCvyjlSVfbT/6iJz0WzeYiOHN/CFsunMbsFaTEVxv
MOa9N0sWbOmpcQuV6a4x/IpSHX8JHLbF595G/J6/4UKETZNC0WFS3vNiIy8tCtZ05q9EZeFob40t
zdNPCSHwq37EjebVtQaTRYRW7H1xq4guSRJs8ITyzAL6AfQXIuBkfXep6IPZzW7w02siP4s071fh
C98e913pn1GswpfUCW49bBQVqU4n+kTbqBVvoZ+Xe88I0B/nDTYAdfRqci0zbd8UA101f0jFxVIM
y6m88w3xADz+1EdGB1OD+O9io0J80Tlu4BFzGlwiMlFLMoAL8+AtBXNWUJMfnSH4+ikAFCR/wDxX
qa4fgTDEpzhzONPxg9GkngOJc5X4ypdhiD7PGaAaS0IuacYzZ9Bi50ev/cC2mAJeMWOGcjOENDW8
O1IoAL0RQOQ7QN8r99XJ+68ERr4a5JSr0HdPy05KhZ1uwGCM28mRoB4wpUYU0Wb9USt9OwbQheU4
3DkeF2sylj5Gw35rwWFw3tVfq6Qo92NL8789cJ0hiU6Adkti54ilr7qtyZtR6CfWgbNtw9zgJrDU
J6HZUub5QjHJe4hRSiQ+kVG9aIhWw/2fO8mp71v6GThFCKKvODvV5X6Ao4SnurmbllGjg+glbahz
prOCMkQ0DIlCkj8d5lDResxp7pCtP30nMZdGJVVUOuXl1Wlqe2vSj3dFSrO+gQ/v22+jhAVSxySG
EAO27U1Wgnosxz0BtwFLCBefeUyfSEl1Nzli7S2c0QtuD25RbPKXPu29nSPMI+XAmoY1R+SQeznk
r3MXDgnR1IIWL55Pw2+STaGTgAyVaecFs0sNba4PQ/fqwKrYB/mYr5e4zIzQq/U4Td7RTb2DldFn
m5phU7IN77DJ99T/9fcO39FqKrxyA7iChRlxOeOHMhQRGuA1cLXMknXAlyhCKMEW/5+j81huHNmC
6BdVBEzBbUmCnhRJ2dYG0ZJa8K7g8fVzMIuneDET0y2JJKpu3syTYOTS8VBqbBad1qKMvSV/R/KH
+VGhu3OllqfRUO/tpB5p+hyqIaZJJwPzlztflstBaRT6B7HdeufoVzOtyzNgxRiw+623WES07ZNA
d1jrkQU2DQUEXuRSPEMPj5lZYNN/Y0v7LW1ZMhoZ04Z5o9GTX8v13kVx6PMxWZEFbvelPbwmhJ+O
VY1hIaDjFX41n1t8ojvYFbRLAeBf8X8AkyX0fs6qOJW6IBc/YH9PaJHKHR1sdFKe8XpZk7Ns+eLr
DH5rx136Uib5yUoNfUds4zZTt7Oai9Dx3cI8dGzofEozvkokyNFyz40lp7XTOffYjbZ11IHjpn2r
74zbJF80gI5zxiCSGklNt3N7bGRAUcFo7qXBqNWZMV6MdKl7/U2y6I8enhqXcq6q/+T9OjD6TK81
KixaQ7h3vIhuUm8Zkc+x2xzTtt3HGXW3zvRTF1DnKJ7l9YWLo9NBgISSXLrK+yEfSwug96v3Hg20
knLa5eIPSRvhokQRDNv4G27wupD90vewLrzYhAzC+4yTdA29nKpsyz7aoXiNRuM+yfopDyfKevvq
UD8mzRZAXQ1tM1j3ttYwulbv3GaSD6e+T/aJCMcHyZ8WMY6qMuhYq4SVeK9E7EvkN1bsHdB4RJS6
n9Z63u57hyJqwVae91J27rlr5FAlA8v5MDnwaLrdS06iUbnPiah1tJfytfOGR+oNhyjmVzULugmN
amNr0zYy2k/6ik8e5oS9ZTKyY27ZDd13pasjSXqxYkm/gmVOzzy4Lt7p90xAUhBZwSGXDa9Sj65G
1b2TGzvVYcDTnSVsy9+71kEtkd0wPpQZ3I2Ap/pIvXpvxleQD8faaR6MldQM0acZk0jGLjq/YgDD
3YRD9dSPpbnisXNoIKd13gd1VygrPeUGyWszdwiNYpNWvFclSPu+4KrS0CU/F+5VRP0TjAQ22iGM
HUMYVMIESyx/PFm6X+n8dIiVtQv12LpDKYJX7w2XVFi/ob7UGkV0icfFJR+DXR1Fz8vGJjDUKSTt
t1QJ5yi9/U/ev7QuY+qULXWv+LBXEJPvg928KNLy2xqXK6eO/jMtysryvo86mO5pq38NZnJ/iM4m
6zp4b6FkS+uyWV8a5+hcPTnZbsj6Y2kwRWJ+WNGf+J7kzSGb085PG5OVu91mJ7h1B68L9lSbvloG
gDxPsb4u5FcTctoTkfjToJ1u1KhgYXrTDymKX1zlANn5H+zsjYntpUXCh500eyCpDA/Atclnwq4B
OonfxWu+yY0W41snMBF9SwuYj5FDuS+9L/SZs9m7H1qcfreQfmb6/KCanhIqyVHEaWnjyKKeyohI
UsXiBvPxwzVoYmzPgRpBYs249CCDooiIxYMQAr7mGB8kTdZMuJ88jLO94+b3eGhfCyoui65Zi1m9
RqJ+LNlid8bS1/xylYTiGmf6fkZ0yHtMIH3FczzsNM7DURxjQeGASaFBi2GHO28OwmD2LmVeeRAl
hXvxqo0R9vFmlPVr6rnfWdVOm3ppEwjA+dIGVo/ggbKHrfQn26HpFicBXid3Mi9R64YX2zw5VKnt
RW98oA0Ym8bMdmm6wAB1V21dkbzHeXjAbENrrlIgh/ikYwC+zdTFHnI5ZdcK0jsswP5Ckuqlb6Zb
5bB3jQwXbXT5EiZYACCAbYqx9XnfZ3ucgugpsqR8fmRIdVk15DopqgpKERCQnlqLwibdZub5xe1K
AhLpe4IlASBOZO7wEv4YQjwrW/tyskzxs1d/VJoau2SMAu4dJUhYvkvyD/9qbRFEQ6nWdEnwONdZ
MtXjpJ4aNcFuOdpkCQMWdpyPWymW/k5HPg1hI/1Mc4djXMchjcTuYhRCJxDMHTbp8S8xat/Cydvn
MSlhQyfAUgVxrhW/aMdLnrwiji+JQPPOetgnPNRL3XjHSwLdNaD7znbPOeDXrRnXtBc4I8ycuHoP
tXCHODj+jYHgVAMlm1AeV4E24quZU16QmhqSNjVyxj8OrNGrrgRKifoK5+IaVLQ28blu7Dd7ZG+4
1AqW81QeoGM452CyGRtmLb9jOviKGQFswLqDmG841su13lENlcbT+6josk5jylZKu/mqqPc+TLkV
rUxxqjQasL1mQxXkxiwd780p6q86dAtMI4/AlsE61MnHDpX5GbUZtR3R9yzUJ2OVwWa0+lt583sX
aZu2mtOdMxhPwXlB8eWl82S6NF1B1aHLDKD0MbHSkgGujremzD6lJ899wHqoRPgI8+SK/+m58Yoz
QmyNHaN9lTboD0rLGBeb+r2hJ1ZLqVrNYZWudfWIUyKyy7sqb7bdZJyHqmTHlpSn3GW7E6rgt6d4
po+oiyxDNHBbfVGVBSZ5qXwPpwcoRL7rpDpE2bNZ7qAc/+tH78ucoeMETQK/3cOT4PbbYdYuTAB7
1eEOsTX7D0v7kmVNFMP+hHt01jS6K3EQh/uw1b41BHTVOy+2KdYDiDA+4oT69PrWp2O/Gis2H5O6
z4OJ4IqAEkR3nlq3gsbdVMsvHgAS6mLh+hWgUxoonGuOIlS17oG4cOzNYUffMxiRznh1KuO3MeJf
WlBZnItXO8PWoQ0kMK3zZLc9ws+8y1x50xLrJZHYgZ1wSPiw8eByeOPlPf4iXe/3tfND9SOzWzRy
7AODsgrrlkztk6lrCMRIIQwdZuqdsqE4NzMRrhYbjBGXlDBRLBJcEq1ZzofiSvrgksB4xmZXDOJf
Usqba7B0BwHO9XbkKmrXeJTq5F9HLRQhudp3ZfiReGzecOptwEZgJdBouEDr551AvibE+INop8l3
lVs3UoprwJESRyw153p70KP2UUpvQ77h3jfgrTWIGscg2eDHjG1v4uqiQa7r808byrcky4mdKjiP
Y/5ipjEHsQZZSbOggbrmOZvodSWaCR26x3u0Fg1ruOW+6Hih3yv7KVh+GZ41rOpGszdBORz6ioKU
wTkmnUk1CQmYEmJsIoJjklWPpOzfJ5TBHXaawRSXWq/M51ISNg3qOyC/kFO/Ty+BHq57w/hjYxVN
JFXRBVuszMM0V083kb24lrhZLisxLpqWY3JFBLiCk0JyX+YlWpl07W7oEPorxfyIB4d7EL2/dNqW
m6aTF+mppfojxwjZw4+t3Bf26H/6YoIpga1NIpUQvdhXlXMu5vwgankzo/Ie1dVvSC5Lk8lV2Sm3
PjgkFjM0Wl+4jqP5U5dUgMczbG756fFmHtB1HYr8cBzlDc0QwFIJVDUHDUriGhjIb6/n29YDl8nD
qaSbsedSJ0uJJN/5lLR+14rLcGnGd0bJH26aJlJ6vQ/1cc8O8ESdKdatcdY/k6pHwWl9fcS1H4/b
kIF34whx06uSP3QONyVrgyYtXglTrUxNfyq19Jpq1in7wyLmQYj6WtFsPjTBCeH1XXTdk+tiOqVL
Aixugz9tGJ9h8m2rgbvOskFWvF91MZ0yNjKQOnmOeNoNAWBnAHFhLW6sbWDnrHGrI8Cf/z39Wz2I
9V1pUoxMMOI81tUhKaZTx8J/FaBDljpTnTfgvSsDVgaZA1tZ50FtI77kFtXoWbtrXPVuaST6dF6+
CkfjutPTM/wBfAHjO0nmr5lSkUUV4E+x6otjK+scNIrqEf1UJbh9cVV2SHldOcFRHI0n14rvLR9R
maSXNBmfOoKyOao/viv2cuZnFxqHyTM/e0wn/RzO2wVMbOLY93WYeKuq4oIv5uoCAY4HnFlN3Hm5
2mH2tOrxMSoKLO0X1lG3FqgYi4DBB4N1pKqaJUFrdYC8jlDcYLNl/Y004DbuvRPCJJt/tjsGznQK
ucuO0nYxgC3zQshARDYWWN+zHnY7I6MUu+puMAmBf8QFDHb5t8ksbCfxpuu1bm2W5hcOkiOdYn4V
yQfyskWrxLirBq7iZmQZwCHE0WgaUH0tEh1zMM8BbrC9g2DcoH03vXnSDF6djm5s9vbrdKp8fTGI
D/cRNMo811+4W15Emv7VCxr4eJevAOsp2h2xPShQ6LVpHh0PQWKocVCkwaeTs36bDeTFun+CJorV
jmc1RuZ7luL6MnMPL/C4daT1quUIugAuOD+zDUP4oe2+aDDdLo9kQa1Ya8jjTEf6yi+m6p2Wk+86
o3JJCT4rJs0jZsbJl1fALlj5YTkv17jNdLZzxTW31R/BRrxPGdialEmh7Z48Z37neDjXND34yVJF
A1Mk89o9WcXfgaFSL+fXopkOI8TxcAb7zmmP0zWwTnER/0lka3JkdETX2Llq3r6ezJOa51Ocf2Ve
fE3s9rcu3C9E372lQA5DHFcNxoAqcFCNlP7adHeWuWg71AaHxvK24tdZ5DmjALpf3Won2jLOknJP
u/+raoB/HF2B46ENT89NIG4UdGaryIt/tXRj4XPHCl5yO3Omf2ZgvkGycvzK8PbEKTKb6JoY5iOu
hJSPV0pVVPzXUePVEiaEe/dL9W69ogXUYWq1tOwOjYYBhD3CYLXHIez2I0u6LQ84XrAU+h7xxL9c
pOIxfHQjaZ4OzTEtE2qrBMZov8RhXdJrj2fp0238Keu3jYLj7Bb0u8KaoNPF/gyE/h7Ygr/rJYhn
ZhLxLCIE0yEwVgM2JKW5uKRKeTYwv7GnVtGWS447BMA7uT3ogfZMNXxIN57MaRErIElGNvAy6iY8
DIfdr+thG8VhcUwVP81kpprfxHyPzVz230XZ7WzkyZsj1K8mnRPYjHFDOMNhUpPshMP5lZfqMDV/
g7HR1kW9C0ENsrQaOqZsvizOOpEBjFWMD5uJrZcvFgHWg+KZuhzjyVux3OAaG665poubpGRhNUfm
b1uJv2Lw3ukIDg+p7Ub7PIq4m2jTTAt5AW3RvCc8adrFS1kEur4OFYvQvsnxsnVUz0K62Bbgqll8
Ba9zjzQAkSujt6olaOYDBuxPgI3wwKInIBG65Dqnahuzg9bpheiDY+wlxhk/8w+r5I/Zsw2Q++9s
ZNnCc9F0m95vzHGfxLPkooBzC0ZsdVEmU2kWRinKfNn5cupyMD6pSYih0NYdWtBaCxy54a4NLHJR
URJmz1iEFldB1KT/vxROQ85B3MH3/Jr9xoNffGR4owaY/8gRS92XXdw0huRdHhRQaaZqlbp67NMm
1x///6K66sXmeiBG5GrXan6DwoI8rWs3uXQJizv7OFDHy1/ZGVctVazbvHZEDqnKkzDkuB8HsZsU
imIVzRT09NMOx7jLhSu4NGUd4Z4WoIjSd4Myv60x2yhugD7XwSymfZ3g+eaPI0EWsZ9zNAQgUf3S
6xkQlq5eosLM94t7KEqEzhw49CuIEnwLDczQwByZkkzv2uSNOKWJ/T47GkS8Saw9ilkRht1HyWVy
H+kgscvG4eWnwnOM56+c2maKDbZlGmlE+a2GBYUGHUvx43EHu5mlIDMnID8BHQMjomm4lZNik/bN
o4hKuaN0dNWz+cGxXWbsacKcK9CEtWWU2akJC2vjsTsBZIOZjMnuMFgjRjKwpNFc3gf+hTGGvgEJ
kp1ueXBiHeeQYNFs93RCuyRt1lXKLtaeWS33hv2sx5hkRooU6E/IfAL8LRcKEm00eT870fRUxGwQ
NVG4IAu7GMfu1B+sHmpUaHc7ChYPLQuyHW0n7BhnMKE6rX9clfJahYdAS59aV3mEi6pjh6bbAVrx
vIY1ik3sSBTa2XJHuhng8/eT88vt0WH5IDvtBJiFthx3xMNCBynnRqO/pU3xnjv5KwpvDF0DmrZq
a/pmJmpqSu2qz+auh2vEsE2Kxiieccn/awSyctOg+6RDiZbKu3xQdr/hCkpZT5sD0GMrHgcs7eqC
PZ2Dy8ntH3A7movK5XqSyFVWpp0nBfMDJd3bGCOOQDtw1LMno3DDNqZ4IRu2XxClNKNi8hx1UCVV
EQGjcn6qOB9fCstkUioB6DPM+6hNlxZFm2hnG67ATHNfbGAHOEBz+HmP3IqxIfDbY4M1nF24easq
mfFCuta9DlwsxR3rY/yi5PA/tSrcZbFVHbXGbi66yjj0KdLDr9HuhcLX3NMYBm/WS314K3wMtN2A
/2QvzfpG/PE3ZLfAt91REJY5tDGOC+wYP+s67KyI7i+THZF4ipw8W9cc73RVxvO2LjBzJdV7DWuO
20lk4de017yqpBnKX5e930anIvcIBfm1LSdnTaz+0LL5sYcnvBp8hh0c/HZ5dyCCY6nHXyPNfTYv
N/90/sAB9zBnuc+wFdNvQyosBpztQqGi8YtnLKeIOHpxU29Nq3ot42tL2n498FumZ63Ygyw3N5QR
vM01MM4uoaVAhPjf3YGW4gIyQJDzIMdhGPnJIDE2VYpnNJwAq7fjI1MaDwOHx3Wy/PpYOmF0pGTY
yemS1YiJbgua/Mau/0CFxanNOZSMTXdRNGAxAgmOFORW5J6/StJljK2PUbY7sNE1rnlsbWVdSGyy
/Vtkpj0fTpwrILujkPylOT1EX8H75zGmBHwWlD56uQ37A3Eoxp4b3szU+UjmnlVTzgEa6+rE4oNg
akKTTODpOtRtBoN4UskWPH+x07T04bS0UeQ0tqDm8w8mVsIux1JeQkTm+YfkI0mM0UNzlqy0k+V0
7UfOaHAxIOjZDmz1yL6n0it9Ux/u1NRg4clyqs9G1dBn0L4ZdGUdlFl/hp+8p3Okc63GzN6eJlea
q8T5S2HM4rEq6Q+bBBMiqhEtp5cKs+LVxBeMpFxhkSV01cXJa0a9yQwTb0B3WpcFLbd61XBIYQ4J
4hv1J2oLNFCtSYUSWQ7pcm1lSN9Sh4LG55z6iJxO6plqlkS4+7ryJqgNNZ8JB0BsiEyg7GgnmPm1
ifWG8OxkM0luLl4sQNFSgMG+fzdiXVp1szzhgWN8CglW9pXfJnl5JCh38/CRMLzRdZ8DLg/KmR8t
55uQI2HWxsiOy651svJhPzj4FMQBof65DIbXuubM1ycIPFWzd3VN94Ug4WVVuyrBvUpE2F4nJW+o
ouedRyMZKpKm9C2Pvp8WRmVS/cmlhmCWuHuqQ8gE8PqbXoZ9zrOH3VA0r7Vl3qTirzGKcySXGB9Z
NlnybHU4sZKB5GbaeK+z0VqPcMAx5fLJmYdNy7hwHicHLlaGBB0d80WgHKqQvRaLL2am/RRkJKk0
whu0qh0MLl+bAVffNo0L8dH23pPEfZuAwt30YbUbZclKvT9O1SXKiQMHQZr69rfrwDAZO2M9gk3p
smhbgZJfFbGe7Kp07zJ8rbkUHyrh5tBhxT1sCE/VnXevR/wgBErY6zUKOKkYrjRZE3/Hut1WI5gj
jaxJxAhTz9c8mq2N04MWH4L2og3aGxNPtcgf/wI3BcOO9mqwM8pYUunp0cFSeSNb+lx2AfZ6ez8B
MNwIowPULfGBxgBLGfpowOqsxaqPk9icwmbbguI7a91dt9vulFn2v3GoltjDxxBM9NcmE7xTIiMJ
t1PD9KPCPfaiPy6Z161JOJfoEU5qLxfXMZ2eUs4l1gluslsesRBqcnUCg/lBAT2vLwrtKOKfmrvv
pq/xNFHyl10Gg0wwst1mqePwoF2s60Rxwawk8KeJzgmdhWyRsg4Gt3BUXi8OtnsZzIgUjkSPYpGo
jjYU5x0xk6Oecui6kRGuxBTrpKQp2ezqfu+IpkanJ2Mi8Guwaw6OXP0YVBUkFDcMj1DivV8TWKkd
6fZXh5kU+IWVvDTGduaH2Y2D878X+V3VZsNaW546Q12U/kgwjd1UMsu7w7KiMyb2qab+kjFLe7rF
NotyYeqiRz4j1BfvKiF+xnqplNT6eEeA/7dBlANELrrDwOJAjVi8NHWn6uEzoCfEb7L4WcYdnaCl
aW7VlGFFG3njm3z3eRoZtzK9or1bflCL5kZvVeNXXp/ePUA0vlPyXU9pgk2Z50kTlIQZB50rdd5l
F1Ni/BJT3pyGTrqUK5fmgZ4STBTgMje54zR7Q1AxNLNs2eHFnbfwU7VVbKR0bA6iZVioikNmf05O
9EdiO2B2aF8shAyIdTXoEvJDb4FJXwV8SfYI80iyte7F3pgjbGjzSyhYq3NFw+HC/rdyFiJySdQJ
729jdJ8h+5jJcOVhzqrFBVFS+8Xtq28Gw9fRSzblRG6tU0Tn/5YyNI+zpH/VNV663MWW7Hx6riLs
3UZ0MDlQq90kGM9lh5vVm+tXLyz8IXfKpxGtmbqB2jo4HYnYyDlOWoSb1uzNbTG04cYzn7AL4qNk
lsKfHRIulqq9//+FjxSUCJPQnQbcntxLeleqOPIIv0SeaR7G8li3RX5/kMGs7gbj8y1J7038FgQt
VL56TB/Et272RJl8N2kWvOSKRNzs3Kqq8W6xh1AiW/c5jG33OQqxR5au1h40KpZSvLqXMPUupI2S
fWPRIR+IYOexh322m3a4zd3ou56s/TAfUKTRF2AS1YaP84/DjNXbWDn9PoOC6rcmP49pf3dbei0Q
ECItOiZUotp2727LZPlHVFgBb8eJgNkpOcbJ0IJGXfd6mmzIsKd/nFi7NoVVrRHDikfAo2EAR2gn
MTYdfjc7F8LGyrC1P4FbV3weaxzwqXkmoD4dLVKvcYWQE5XfiRG+9aHEhKjjKU6Gbwhb9tapR8AH
kd2s2GlHPEuKkNGv4MM2QucIR2PgjJs1X+JAP+cfwYLrSItqlVVmfTSIzXZSsLSdMzoOuovtON3G
UN2SQc7liWss93Fgpk7ImrzoYn+xlgo+wKbTfsMz3Q9gOHkYUe2ocTEuumQXhQRawJkgb8UZXcSO
HV6RuffYsMBv1PkbBRLGwcjlA4bIpSiwqnzP3bTPcGJctc48uoHN2iYowFVbdr4VKD8X1dXjmqRS
yvKp2HhO+EJJdb2zi2hrpIW7SiV/+EjimvCM2jQVcV3JbGPTggn4wvlYFjnXtkId0PJQ23q642t6
ck1Gj1qcmhB9wR/dTXpHxmXxT9jdv3BseKkJSJI7xN8ndZoAwoqRJgi0l4zL8W9CmKoeZ/Orx9Oo
nBzAdZ0bb5EFDGKoxiP5DXtKDMAgX96cZgf+Hm63HBaBO5hPFdGXTaMD2q0N919TIiVp9LGooiW8
JRhKtLy/2PPfGow+evfW4b6EhxbAZlJHzGAM5Im2oyVuH3MzGeySOksz3OcWJIuyZ1ok2D/CT5d8
I5laTOYsct04aZF2KaGBWrPSuP3zrJjY5rI/fuRUIm2jiYxPZcTBNo8UzTbC2tvl0sireSyRpbZh
x0NS1noJ8sJhljL6dZWjKthVqTYxivemDJN33tj4AHVIw0vDEZ1jEsM2aVQX37y//KFbfoiX2Y27
l8Kp6S11uLUBJle+ABq9mxvTd8dx8qX1086D5DmOBdLR5x9p4wIHffgVCk7hVMUYwETg+JDE9mYl
rpLn1B96DHASBCYUeBgA+lx0GJrCdo9w9OLpjXoQCdriVO22+iK5daNa94Vnr824TLeNIZ2PSRm+
N8A6GEOFv6L845YY5WxUriSV6tbUY3uwre8J57tvpBgIZWzWT9Rc+k6hG/8METyjcWEYQqu5lB28
1DYh3tLWXIWSXj5z/MAmTar1wGDplxhaAkvER1JNB5W4fwLLaxE4q5tW2smNf80SLWK9ReQ1s3kT
R9CLtrInDQjf0I+QD1awden1cMiDoegPflGOYJy78q3SCdAR8/S1iE9+FQ1bg4sHORPvKnMt2Vdx
Yu1xep1A4OhHsXzJ3HcrtgY/s1k+tcFYnAJTe51jRrGuCVhNGuOBOviPZBgJc7o1e3FGWZMbLGuv
gSJkDAWcDeR94satNtoo1I0LFlAZTat3WrpOmtdcWdrVoARg39uI5HZZhZRgRb+KLQkRIRdfDFSD
tPS+LdIQahN4Fmvxboh8HN5kUPGfw8ejFYAzxzVmmpnoRp7j5BDGFIHn3oACjwk6voeAR/w8deIj
xaeQNiDFBuo6BfRKu838GHdpKJ4GyxDYfQuLfHL+aK3knwV2jEsXXR1qSQHZ5R96r9NbaLoCjqT9
Tk3sdGA9wUwWDZsoj3aq68hWl2e8Of1RtZTE1LAaKa/QEd4b7UHHEs8VL76bQHJWzLTGng3KSHzI
67hL5aWarkY6ln48Uh3mVjADWdqQNSoNc11wa1wFU9e5G08LuNmbyxYWF3xBwUHvjfI6Kznv6gDT
C9Qm9sccQRw3zSfHZr6Kw069ukZFgIMmV9vF+JUngq7GSWt8XXBAuws6V5UL8S/un2MPGTgxRPLd
DsFaWLfGEtOPizGJck/1DIdgH2Ij3kSNpl+84kFAq9xW83zjLDtjc5DYLsECZdEhT7TKtwwIeNw9
cQqUKZCR6qGHQiIb0dTqjOoD4BstTt7AVSiZLuzJ37W82/UxNB8HMharsW98pd7JqNIDitRMzYNz
0ClI94con8iLsw6K5xkvD0lVvfOmTdkL4AZg25omm47YmfM2y45jWn1NlsUGMqVwuO4JMGixOqpB
3vSs+0dFVrMxAZozY1LWkq6NwGoJPA/uwSuKb2bfDOAEv+UxvwImdv3QFegHPYYklkVYAGwz2Jsc
uIkTx75D1NQ3U/5l6FKqoxzGpHlGEkrzM1PVqZ34FAyQANwOZVQlpXkkdhWamGjtQH0Fc6vWpmHj
o3F+Riqd7sg9pNu0uxu8tqFDBb3MJh4C5bFJNOPOuMkm55Dbv6qLLjJFyoxRD7Ex+cy5m8gMzihV
JCNIJK1Sr7Dv8B/KjfJmIvJJ+wItTa5Gpnqh/s//SETwcFjrOGDI22OACVruOiFPQPz6TGe18YTy
euvz+FbLvL3Xsn8NyxwIKUMZhk3cvcLGrA7J32jZJGWnYu7iPVSAM06BLTfcet0NWsV3NuJlxRxG
qOVSDYQsgkiKm8l0SkogNFLjAaDFeCAMfM2SuHXYGLvSZjGpGwXQCDWfCSozlKClHUzNpiTFxdUS
tu61wAVN4bBJozAmXAzwCL0BqWSrDHeeJAyPXPk8pdrRpBBsS/Xzteei2fXUdQ0lVnuKaDeZln/G
w6DTMOEPBnJahkrDUP3J2K3hfRdvlIXfa7e+OwvjiVvTns7dUztwzjf4jbaSmslipp2RzMgxNkqD
xLKkYE6DKUgRgi/ZrAM1DnesZL8o7wl3Q9Q96930ZraYpKXVQusW+Z2TQt8A/ki2YUo/aq4HhPar
18kcvuyQgp5yBJlTNEzx2EJlTu2MxcypD9mLgFPI/YWIn5DW2tUxXFrsL3OLaFTc56WfVhiTMAjv
ejH320JHNVfRlGDjm6AhhNZZK55SoQCR89AgeBeku8yuiHtgX+ky4CMA6SmFD+YE4U1l+1Ir1nzw
3GuF4OlWYbytaYrPbMmT0BqqXZ1LuHdGfEuSf3Pc1T7OvGqdN3xEmKj4Irt33bYHv1Haa1fqztYz
xLQ1MnWrKMGA7zJtJyO5mwaYpK7Cbj9Sk5mGAF6RvOEHBAsbCWVsa4LLobI4OKMk/p3Exck4zWhh
5sZB+MKc8rNtEpKdQ/tQB/q3IYWxrf52dH6A5TTGR8SHEIZp7Hd8w3HwG1ZYMgMCjLGqyDA1372O
LRITcLpPwXGbQUSTES4uOrPouMnKttiG35ma3XucST9O5/Rp4lShYD4AJzFPV88sQ9aWT50TG9Q+
5W9ay2qAx6qD7Qa6VozTM2xIKInFKazjh5VzQaEQritYeKyJUxNwlYIkVLgEUPqCdVELRHZWyQ9h
BN4w7c62jPR9MFGoYZH31DV3L46imdLpiZGaI4ROHu/sq7riYUbwcScHsnqp7+gyuegedhWT1pmV
UubZ06hCCAxi61X1PfckxttR36Dp/0AMe8ICTdHJUCu/zcV2HMrwUJNGl8qDL5ogtrvIrFxfuTNl
evsw2pYhOa5OWd7Xa7O4NS0mRMccycM3EHFoPtoOItkmOQEg2Y18gTuyJFdghRIrHG1Gm94dNgoS
EBuw4nXsKI1G0V87+NWEgWFsqSekmPUye3rgW7w4Nde4xOFwSJzuZIk64y9cWsfx3c5a9bSMUFyI
1raA+WDZ4aMgtAQ/LX40Ba7kcfyLQU2QfQEc1sUYE2yXgUxT1q6IdO25i/NtL/Pj2bPnZxhkcCNc
500yXePA5u5P31dG24qz3LgLE1SePcyHwSLjzdJ9M9Uq4IGbb0a4e4Y7/j5b5XDvEjkdgjDdF4XL
LT5A9caWvi7IpbUtaZ3ZJuUJgnUdBkQKlRZ99joeLpiHWy4yyGYTSjBiIrJYmlHFmI9P0jJXaRnW
61Qa8caL4o82x+SeIHJ3Bv5uIGjcquSM75NEmhby68LTzQ5c83wrLUjHddPVJPC43BWMqIK3ceng
yhJey5+HGt8piJxstca0iRtcY5eQ5uFX1vGeT1JibQaGJjZiuxk7HqrYfJsl8TCifb7uVh+hleur
eCgITwb3tqgOiJR0urbauZxSLDmTsRYs2HzqPyjLsnDzsRNgO21Z23CiSQtFazkCiJhCEHAHL1p2
TXLXlc6HJQN3PfCG3FDv/qvlnref9dQn+471ykEgs3K8CJmikGqoEo3C4/AAdYYev5xn/n/kncly
5EiWZX+lpdaNEEAxqkhXLWyCjRyMg5PcQNxJOuYZUAxf3weMKMkIr6xMyVq1SC/Cgka6O22AqT59
795zo5790nBL3x1plxEwIQlNK1f4ORH+Vks2dsYZKckxg2oLY3+xmMwJvzHgJADFefEx5SQA4yxV
lnGVonjFgIkTf4GDxrW605FvrzqkqCti41CuzTj8mI3SOdDytUCNtiFfDFLbyBC1oWfcm5SvU3YU
zWulB2sYKGLX4DCq5uzRAF9HNuBWubhiKZPIFyrS/jZ0bW1RPK7VVWU0OMEl4ODKebfKukEKZYGH
rG36kSmnRU5Aq7YmJEqrI4ciOrlPksTeVM2iSEIlyGAd/y624nNv0H2jUp59w2ZqwXh3W4/Wo00X
em3oBHMkY/ZSV9azJSLcxTPYoIxOwbDYSmpgZUHlctZzPlB3D34MF4qFC7ttVXjASUzUxMLDdOxO
AmXq2OhHZkKsoXZ0qUckl2wTG0sHMTImIUGM+qap9ZqkmGLY6EX9lFcWZy0Elm5kPoFE4+okwk6b
1g6yzHWWmEi73MjmQ4IuFpZM7cxLZd57xz41fwJIPZZlBRxjQokOoX89LxZ7lQ7ESjvNjDYHilP4
w2rAHUSzfOdkEuz0unjO2BsZFbQcybQiZpaBHBVBdI96YLzOZCCdONRx44YvA+vszu7fM+FxrAgL
CugwvzUxUa7b01jAqGagrm8MjLSMg+TrPCj78nVjKHtX2aO2b1R2Kmcc+lkApWwaHNpLLU4Qfsws
63bZT1dUYv5iB07hV48gveEAmT7h8UdnCutdHxoPkUZIrlmgffPu2exivxjTi92BV9dQV+gB6EbR
cCSd3Y/aSw8yo69RMNpfe2p4nOmO05vpjxLBNb0GPp/uIqk0aYyPRp+f2izz7RlEnT2nqAc69+CO
ljzM6NL1OsTuNuI7D2Z6UE0qIS2PBXSrgOP5FClqi+J9LOhYFayKSe38xFH3XkCVbGyOScZU3/Ls
+5UWEZ06ynPmRM6m8KyENNdwH9XJT1Idfd4prmnJkQq12A9p6hTZxAAxgw2AxRURIgH1XmNP8wnf
pJQlbDzjNOja8qHNdj0wzTEgbwnAf7sznJ4BU6kh1JyCR/7wMoWMosMs3W8g1eQRxRz4NZXe1WbV
7Tp1rogg2NrFhE5NiatK52OKVQnOLmZMK9+RSWt203HGxexYQ3yMxFs+DxltjjLbKolOrRjGexEF
GMyJHKOl4uRrqyQlnqMswevxRKLuXIGxiAPr9HVDMWefam2iAjSxqw8K3tLXD6rpzmnD4eRGbwUR
YMHWpNd4xNxRmfuvL4Wjmn042zukBDxOW3/rbWfhp0fG6evGHuY/vsJ/8sdXTUKDm0yPQvd1bxkE
4oxgUGN0bnualxurmtrT1109aye5/rr/9ZMgseF5E0C6gXhlHMs8I1N9pEuOo5Uvv77JOiWOwjSn
vWxoUgvbO37dgDJhfOwkuWBUyzR5kXTvpC7epxybPtYr1GDD5etmHJFdIgrgvtkf6nDwzmaRjygT
J+Zehn7um5Td7Oumsvhqkn5RpiQToWu5MK3idIPVdtO20N7+9s82+fwCpjnf28s/9rfvi/65bJZ0
9b1ozO7KEjAxaCGyshUcsS1tiojRy4dnTgjPVQVvLMUwM2KWuVVjOudHO02ji6jDkys1DZ+h7b3p
43ju3JDDhkDVAQYj/MSmgblTRayvWtJuwGW6tzzDcE9LE8xUVkdn1d9iXEtBUsaES1v6fCsKXF4A
l+3XrikX7L/56aSMnNp8ekUeEeHcnvtbwuWRhwCBxZhgRafC09tDnETxKRREMHx99fW9cPne11cI
su7a0sYmjLLzGd7JrrR5JlZLjCQEL+2oHNTa9J3Mp6+7JpxaJiRCPNkFTpWvn37d7bvOOQzZ/eya
0ba0lHU3Jpa1tQOUf2h4x12l7OkYGhAqRGvxauaxvjN4Ye8SFvl+DPF6mcVLb04pAQoeR2o7wgvr
kgZFvtq3RvY/kyJLPzpb355oQfCagzm5ZzWCKKMhYCnRl1WG0Ry8AYdL12uPZWy3vp3RGg/Jtjtx
9lhLPYVIUjs1B1zjCv3HuNOa1rj7/StQh41TN5tGEBhGdpd1DeJxOo3d9PF1b55x1FK2OLhGvGfD
tsqbJgi0R6Mu+dgklnf0olr37Zo83BHH0aVh7wqDprv7ujExegPydtrjTGA42JIc35XMHzOv+050
aswf5x6FQbi1lK3vQK75gZyrRzmNwNFMrbmp07x+mG370qQifdU8gxpCGs9DWmjrGGvDK0G4K4/6
9JvNKfpI58DbTJC2X2VSPqWoa65xN4sLdKgMLSzZHMHboMI9BbvgpKQFO29OoTWE6gdzEui/5uhx
VB5035yEy6cTZBvYAuJCcYi/EB9xT3ajuy0neLrTzGzDs5twJ7QuRcw2xYywOHdmkx8StbklRqn2
WzG7lwifp1fZkjA5PMsx+3oKynk3lIW8MWFYI7lILZ/ddyZjcLryfDAfTJvWcuv9vw7v/3vY/fc/
Y/z/x3T//wfh/cIgbee/h/c/xJ9N8/1/nT/L4vPPBP+vv/Y7wV8z9N8YVwq61o4nPaQnIPJ/R/hr
hvmbqVtEwum6tBzg+dD9/5PhT2hK+zuz3/lNCqEbZPF4lnR08rz+FWa/8degDNu1JL+PYAAejzQw
Bv0SlFFTWTbC8A6ilfkDco1+ZY7FoxNMKQIAbBhJV+3yYAYfGWiHtM85neAgq3W2LkMntuLaeG5+
/P3C4rr4+0kCy8v6p/iOr0cleBn4whXOknP0a6CG0aYN4mx3bPODySRfwBTcelp3m41govmrYHI9
DuRdMOEqNBCxUtZ5SC+nFzdAW/qnt/GPpIM/Z6+Kv4YfUfPwUIg+0oVp2xb//ZLkZXBgC5hAo3sE
iI4v7y7UWw8LXPHgjOhS8g7L2qAdROR29HUIzNQEGxekHitMxkuprKvV07OCySbQqGKjn6ziZyrn
WxXq41MsjH/2gP8a9LU8YMcyLV3YcLoMwbv71xcwMPTI9NCfpUQPAN+xL7jf6y1F3rQxsvBSu5CZ
kmz8Dr0MQA4T91XPLtMyUdh1uCV3qWUepZovMRLUBcCMqrdK3+OCLrFytbt//PL+NdLq9wcrbfJl
bS58QpZ+iR/pSq1s3EDsvZSQ7oR2eYotc41O/mgaoK7CmHilcXz5x7/0l2zWP36rIwzH1A2bWI1f
rjFjHvh42sbe6137xCTXB5+CADevTOwaRK+Hdfedsyb2Hjsh2WXwbl3YxHomN//kgZi/Xu02eW+G
kEKXtoS/ZPzyZs2TKZhGFXhOXXdH8vNwKGQYrJVKD7YWSV+09l1RONr564YqjykLSs0iwYdFypDy
26i64R/eYhA3/NiWox/pCQWiJFNp1BBjYYLyFo+a4zg+MF1a7RpFFQcveLNWEft0L27wupQ3OeKK
Bki3NhkDA0p73PZDQ/tC066pDf+pnbxnqZnPrWE8l6hofCuK55tGu8tl70DsR+olc49YS2BEWRSf
dS/6UIJwb0b7qxavG62VAUQ2VAF/GLy3wDabPS3hG1oVPTLqYrHleG8MspVvSFATmtft9KXFwO9y
lf6ugCSimg0Pmc55OJ0JncaGLsVMmFE8lVud7th6ELTUS13QiE44hZgWcPUYLBXiRWpg0qrWnqPG
+9IEe6OJ7iMl+wln+9XJSTc1hHPHr/6ZNDUmveqqxfQ0qrJXhzFZy9gYAPYN1wClzAp/Xb4OO6i0
GORfOplOe+SF0a0Xm+Y6D0jzQamhX3p0lXmYBrdZ0HPTGQ0tbKvcOwxfEEC68z6usQdPaWj6iF1o
6E5ec2cgBEmD8jqI0aKa6TAsJ/hxsaS0O6wt832fYr4z+4bCTTl0RrR8IxYAUl5Xxrky+mSVMbZU
zqKQh7QPlXSWx39y7fJwf1mqbcatfIYIZZMu4WzOLx8jEIzkxXWZb2B8WGtBcbKHtD8JTuZrV0hM
xFl3V6fhiLC6gOyWqE0nPrSGhTSwK2tVLkhbhryAWdU10OJqF0T0xRuvegjsmal8yjG6qTl/JB8t
ozayPrVTSJ5DqSBPg+yFIYFrP2e2k5gYn+Ie4c0iJDKx+Z1Y1o/B3A47vVQPSTX/dKMNE44eulWJ
glw8p32NXqPnNWfDCVCcDS8DraysaW8UB1jGNmeh4RRSVfsCLwIgSzsybAmGVTRGt9BpKpd4zUrv
TrChEo7VnOql9D4viYOt0aP5w6nUWXtLl0C3Uc3K9l3osNYkJfTKQdMEteUmRoW8Rqb3FJTae+7Q
XTXfaF68xQ0ZL8RVKS2+pSu814iEobl90iv+hSGzfKfu1Drpx97PHnkg9qoaFvdL+mQjzUThlWIE
0Z2HXBMXPr7zahyADOaj9mlK0rhc+YFNlLmFTclpWg6ASBR5RGefGUP1Ph7wNV3b72GmP3h6jcbS
6oHXXkBlB+tAo5MhawxbqliMqiW4leEl0hXqUIhN9kINUXBlLQF5b8bihbg4Q4s2XHM7PMSdk5zR
UOIPgIfpcrzDsQMbWd/bfXM0ENXhUFwHk/FC8h0Au5l5DKBWL2XbGuMIeI1AAw7gDbxnS4/a+mHP
BicP5oZd9Bp3nI5p3l7gbOR4meabTtMHmPBbE/fwORID0DG73Wpt8ogv6w3NvbOW5fRC1HWB6aT4
CePH49KME7IndSAOtBJqoKS26xGxstDT0wc3ydItcP6PpB8eu0Ic4hQimTkygYxrwh1qFQI1dibH
79V3FA3QjFI0pZOFWszSuQTnMFu1ocfsC/paQCU/YQpAsDKsKuQjCQPX1SB4n8uJ5WFiqEYuTjuT
mQIcSit11uxkkaYSMmPSumagMN1kVu83aMqBWCDlceonSrgj3OjXtncgBof8AoAD0bY7k1rKLxcI
IzsUlZn3w/4ikbqN2AkY5ZA5ICiW6BnocCj90NAjXxmmfhztJc4C/JanXszBhMNvjai8lutmsF3I
UjpmvzirF0uWarNbYPYlbgCT51rPzTq2Cpf0cUY3tcNorbG0nWEZH61arGh1dGcvtDigi6zU7eRX
RWG/tPRzmtpynnGg1Mg0x00eQwrre6L0osmadgHWDxDc4Yn8Gu+cyUtklj9NPdDPM80wYiGSUuY+
pEPNF+n0jC1k2PQGK0feYzLIMTOJ5FtExDcaY6Ts0TB+N3SKnsEod1ZGkdv3+oPh1q9BPI0kS8Iq
qsxznA3CJ790H9sZKUxG/DZzzmWR3DstFcxYyA3NJOPQtqkOeHidSzVs5fwwOkAsnWS6xagfn3CP
I51Lh9eUKSqYVbSn40xz2oR/fW5DbSDPMf5JKyCEwO8eclhSfqrhQGBvvYyLSSL1gufMVnzyPMl4
bDy46cAqF5M4hHR75SqA55KIZIQz+GhcA6lMAYeErjWDzMpvRiz5TYmAxTKIgAC1DNUSJTMdspMG
e2TdNwHIv7n/xmwExzvxTky0ohssV/fGAKRbt0gHKGoEDQPcJrwhD4PLd7S8oz4uRL+erdDdkTiM
RVUPXhdjQW4X8ZtD6tRahIuIA92ZE1IXT+kPidshcfH0m+X4koW27mt6fAljizcd4yfsqWo362Z0
zODhLHkLt3RsuhGCAbzZxkVllOdK4jzIqNNdnt/QavcB0NU+SegvE8vOEm27q868ZAUvmCzzq1VW
KN1cVseU8U2YC/esMbTSglnemahcZM44TLFBr1whPrw+3JGIRlJjCuVdEsLh1954W6F1NQkWghRD
4mM8J2wKy3hlesEjxDw1gSPs/XTYBnYYNOzCiNdW9NPkWiIznnWRTh8KWKZe9PduXLCnTR0KEjaQ
0TnZDwEbcAwgfA/92TKmp3YBldUVyKH6qa+NOzucBYzh746+kOdGmr/gZZcBpce8TKhnx+h+0PR5
qdp8r8rmKYf2egwtVeEOeNPBTNViVTvZFe4kUOXt2Mc/NVtgkKqLVUA5R7RYtTEUQzd0qGye0XwX
JEvINiPlZRtfmW20aSb5lFkgFlQ4Sz+v30ddEKpkI+uWY4lB2hjxYTf7vKl+mEH9mZCsoGbW5Fyd
ba0hqTHMzjQ3B+pEe+c19WthVvQ3eFEsY0gOxWIiYpfdTJWkFzxRlYU9DI2o/SaUWPrEjDht4V5U
xUTM9mreRprttrrJKuhK+NnHrTvhn/dwmO0Jrwn9NmcMAmZoXqcpTTA+eGnCjCOEYL/MiA/pNL80
s1qGivScqlE8BKHdbQUM6FGYL5juYt+ZpnQ1RYnYEgi4LVIohHXPlNZuwEZ1iiavyKdHhG3MnUo0
XHVXPsk4nhD9lIiDEBNEoctUvy8Wq7PpaxGAdPpmWD6W5/eQy+xK+A8R8M2tW0U/ppilK62KaTNI
27foHTHuMK4x8NkxMZiKLrop12VSL5B5BhoYDTlDVa3u9SzH/dF4J0dM1gUlK2K0KcFum1MrhAE3
WH4jhob5C0LT7JQDY+FyxB+aGiHehiU6y1WvhY7OvjHvwmocbkLcEFROqwaiaNCNEliHeCl1cgxE
whRGDdkrrpFx17kETrXbEa74Ni/H+xp9osVpfWcWztaB2bovRqiNY4BaV5V7wjFZJWOrPbPT38et
+hknytvkyFTILNhIeHo+yVQYwkobi4tD14uF6qINO+YxBE85iedPo2ustVy8ELQWbrVcUxsFa982
gOKQHXsM9emCzJ6tqAlgt2ISYFi15tq/JF34s8AayhyLeQw8mlUPSWxDd2TTDu4daiS2n1uj5vLC
pfqzNgCZK6/3pyo/uEXzYfXUCLAgqPLC4bszLBCG8FNCe9vHTfKz0ecj3Z1gbRsNlCKJr6uaccbQ
NNyGLCrC1B9YdQdU4x8FAkZPcamLCGSUx4PMhazWQLO94tbprJcOgDjG+PwSVvrOskPScMfQFxKv
BBLy6GAa9XOxKS0hKBysncHBYd10/UxYn9z1WvNc4wneThfcRQYYBYkjK/BwF87vS3e/GZ1T786k
zOmiJceNKaYJrazJkdXBl6Q9qqdAkRr6GSWWs7CvfVYAKhhGHvu0TRlINS5us/lRNTqhv61ZXXnk
HSNYlhGt+hhdpR4sN+cgy0zyIHG221NoHZsJGaOjLbK4ckCoEGrV4zx0Nwhps707u0iqZ62+kF7+
nrXpUWsNulNdnW7KUjtZuBPWOFs5gST9noInPrgUYptSxClcYw0TGOHqG1RgBo5YGAqt5SOAi7G2
GA/BbtKi9shouDmWAxw5CVIcZN101PBO7j36IQnKPJIxqgb8TmNV9dGxh+pgt59dhVNIn3pFaz95
z4wBKkEYbnq90I/tchNo+jeo+mrd6g2kkOCul5G2c7uq3/C0WYRpJR5T8O4r6iqJd9EYjs1yU2et
3MgUY8ZkkF6MSPxo6MQ7jTjuc2l2wLEJ2NBtmxQKCatX9CLaft3FCZlAg+pPJYQl+u+2XIsgnC9W
gzAwUiaBZi4MGJIgUO1D+Ig5b2T6/D3gYkOpUI17huQGewFztlaq23a5h5qvpsz1LPoPNXulYY97
dAx83OqfFh5ToC7WnVSd36FPvmMRAfacDR85r7amoVPC+TXBAs2hTwIu5b0nD2xMWloERj+c7CIi
KcHIH7U2QtgyFOy6gBpNHXKAIuG7j3gt7Na7+boJJ/kY2WT71ZDSu270R4htgLG5AQnxoDLSQyl3
ES0mT05iuZdewk1zYNDnS64aVmuVVRXTJa7tltiDNr66FktWmjUfvWFgqIjHI6auNNC0e47uqYGv
Y/Re1dAcOs3EpJFezcSCJz1dPHeGnIGAtJjZTS0EB+CwqO8hVqrcbnezG93gS2BqixRyo40HEq3X
1YyNk4iVG83Obx0OOps8yjbBnGLbRcFoGuY+nlJjhQK78Ruk9ErfNmFxNmhQZApOEpdLN7ZvpHTB
zXcxoMJQqFIkkzPUbXasNTIughcDLOQe1CMU3Jnv6Hjv83oXOu7BogzRpfEtjKldAtVuXGcGsbD0
PwoWMYeymrSYO8pEsl6M+7QWdzB+HmbPu7WIPILnC7Jjit4iAKGbrnsHmadQPBJ9mGvg5lHHhZI+
jRzdfac5+mrBFjWkk9AvEu5uJvFibQsUrFMeXlwOmF1VnXMT8YDj3Y5F/Yh8sQcbDsNi+IGqzd7S
zNwEfXmuDf3JrWECzN0NCC+5QuLBp6Mvd4Lt2exmrhOW1k1M3OwttqgnKV48tzj0MOawpqxHuNGN
dMK1MXO8Ddl4J42KZqjqQx9oUPPq8cG05IuMhheY6c+GV3Lkbo4e2sGh8mgNol+29fHgafxp15D1
Kqf5YE3sFHRcHmjSYgjSjR1H8p4DIldPQrImWSPQ18zo0XISue7zkrCQxPgI9PpHZGqfWA9eDIke
oOgsglkkzRwoz9nY3ls1n95mKtmILZ1T9YgiYx3byWWac29lkxVleOjXwjGJKJi9QzSTIOqVxkWp
6uqlCMiMoHmrnJdSI5LU7NzrOIECVP2Ap971oVROa1tihaJrfPE05vgG4SBGciBG1lkGewvF+770
xp1uVXtC0IPTMDV8DOMZFgWlvdGCw0WMdIZde5rcsrzHsbHCZKZh9ASKNkciBwdYDj7+rO+i4Tod
gaPBywGTNxgWe1+01RL3MDiFOjFc5xoxJmtDVYWnlaMZKqce8l1nrzgxIYeqmx80gTxURjZMktl6
U1rDBRYkDfVgfMzz+W1sY+MQKXAxYUcSU2DdA8Ym8LILO+oAwintEnVboFlvc5GyDsyl9VTWTwbo
miPQtWYbEOsWWCUSahy2dNHCd1m61hOQkp2bgvBAfQE/WGO42bkP4SBuuhZHv8m5uC9eAZgS/Su0
J2x+OYpjJErJDBklwJhXEYDYN46O1bO4Zk1ob7J2Kf3ZtQfyRmRlb+tC2fvAbJo9OIZnjpoM8ipN
bnOikFmhYI3TckL+TeVXupS9s+RzojcTUgKnvhIbmtxVKnmaCy4eU+OqoCu7NTsxnPNTLuvYt5OG
YnkISdCDg71G/d3u297+bBY/dJvaJ4wWsS/DJvaTMB/3EqXvWgyLmSRAbGJWBbZJMyarhU+AVcxq
XxbNfRsEwFfA39RxI7dlmH607U2bPJViJe0a8ZuDDAMT74jp0al2IqivQVL5PH3Td3il/ChRxirC
F8YHCq9vZeo5Gh90OZ3npAf6SePdDAadz0GKnIrytKsmOnq6Whpz9rsbhjDgNBFuQtKniGSgM2ON
7Krx/C6JpyD/gJBRZJ0bkAJNi5aXxnmqp+POVOjdhv426cZrls35bmyqc1grDgPJtAiC4kvcOlsG
9ggJhrueavVG47gwDlp9Bl+NWsUvpYX1fKi5brNg2HpAplcJh8tdHQTj3phdzDCOu086qLlzlVh7
1fTlykzDhBCj8jOVBhKVstuIgaWjccGfVHV6lR1nhWFQft2AqnAnPsCleT/MId6hvv9WuAolOgb6
XesEm3BU9sbuFqBToB5Dw8u3shUveYaYSmYdMJ72vcIszd9gwFdwIKc1Qz+9wC4ddT1qlQ4xS1GT
8wUJZ69VxnVq9eyhC/IfkD5QH0+Ykip9So+zyB4mzRuPTTt+i1QMcnIys30jQh/r8CEd09NkMY2Y
c6M89Y73JkgMFQPuEq+wxm3auBOyxABVbgudFifXt24oJyAWiToKzk+rXvfuiMjDWBRkr2Eao0rU
kD6jEWY/aisePtT3tUYkHmmKJjKZ8j4UiKdaPtgwgYZ8rfXpd80E/Y9Jwd2bmlAHcsmjFQpU0Lxu
f2NbxbPAxH8fBRpdw+bsDbO9t4ejjDJ1g7R/h1DJ7hbuVM2D7KmdhZnJk2PjBO29COOaEbWniRF8
k86vqhrPVrJB8QuqwrHLWxPSLUdRDgwK0e9BCAZqJrv8qlyKazMxo8XrdvScDqqbHoFN6MVzbTUL
MD2eVtC6NtPIby9sEV7kT1XfYMrgrlvPxyTd2v1ytWgJkmGmtzsFi5cVMfHHydgjCazv6DprcBe2
IxNUL6Qr0C6mTqVjlqMd8qxRY/tyMcijhxN7B0XDpu4a5aeNs4OcJY8VKsxrregaEmfW7iIwrvDk
lmGiZJ+iwZ5EoiZHbf4M2z7wi2rqVsHAEZS4wtkfKw5oKiTegtG2to1w7rH3YguQcVSDLrSce9Lo
GPYE1X2TqGYzg0yri/HWwJYJJ2Emrc6rD3VigoJzow/EvOHbnGSEoI6o+PUENGEAL8JtOYkkvTjS
U+xVXZw+getDr+tD55QqMhTm3kSgkht3Vm0eEN3KnU5U2sZjUmM27E+eicN5VIpOZVISypm+ThHJ
zwUS6dHEDEFsbM5QoI99q10P0tF41QZnFwEsGgdoAKVqaqbk5UM8FfrJbtBu17N3oyaMuV/Dn7i7
QQEyb1PcHzuD3B7GnPB6x2Q0D/vc8pFZVgjPGNq2MXMDtKQc7IJ8m0R9tavCeU3z7KigYBxVbN7o
ciR8CfM9H1SgntodbHVrTf8suupNGe9ykj3o0mlbVzOxQHkV/n+cqHUHCq79rorSPGOMPyH3HG7b
9koO/BXs0JvnxOamQacSlmzLeXQ3YooHIskm36bMST2SgPN63AhlOHu0R69mX2JEinTT1ycqK6lt
08BI904xAl00FAP7wjI2QRiOD30hCJeN8qNX6961rbJPQpqTg07RAJaVEA6njUckq5Gz76O626S6
zkGi12C1/ARY1F0p52F9a6CynEoyBiRdqffG6Ujg9r5qx0PEKQbyqjvedBkpTyx25Wawsu+OysO7
yA4JzW3HjQ6JDJ9oxkqcDfSm8UWc8kLHYjfzBmTjWSKhP7jm9I4zhH57xyAI2/qGALn6MBKMyOIa
a1CeBrnsUNpNBP6HQ5gkETrWH9QTTzryMuJ2c5NKTbqG33uUwHl7Z1Vx+9rxqyCAF3RpEUs7QwVF
oQ5dIrJk94CEHMF+ACHVbW+tdjy7Y0d3yK7llnBED6pJMvNhfOJwVCr/u17T8AutaTjrqr4wr9uQ
NgYwRzkfRGyQFWn3NTCZYTjYYFJ9AwW6zrSDLkpnnslj0koBQsFxM2RzxC5ncl9otedniqEE0MqQ
5IbPVuTtUwhMReRJdp5rxJJ9H6/yUvtAPR9fynE+EhnPx8Cx4xvHz9mEzoYONtbImvq+l9bH2IDC
7w1g89pM6qQcB7XOZjaGJtGTxyUGrkiu1D3aqv0yICHTdZX50LTBoWvHaa2yhppCx9yq8m+hRJIW
EdtD6hfAENh2Y4DWFDwuoRd6cYSwXW1pkGkHmpUsnr1yj3XuQKbg8OeU0CTDlogmL+D02hemOEE/
ml2eqSCdqJmmDS5puhv8q3V+TAKElq6OqUTXy1NSqnhXMp1KJ9hOuded08mGbMXbfVc3bgiyZTxl
WeD5WGwY28zGLsbU5ouw+GZyvFtVXZEyMseoDrWJNY98HbPW38g8MJ8aeoeUUTW5SNBpdIBBG0Eb
bh7BjaiiYvqlmoCKq32PWzhsfYAYUM6abwW6PEReWu16xxC+NhZMOyws/6619EmFcmDd0siM4zm/
6yL42liFxUULmbVSYtZnuxt+JIHxEdtuu8NqA/8HlLpqOnaRKuaAMpkHra9uU1GR9lrauEsjhj51
qtfngeklBycAMbkNAiZ3rnWpP+OGSm/T4NjnhyBaEo6a8gqksTsLEryTKSjPTjPUtySGepvWEPOG
5A+g5rrl+amd2jAtNPNGtAO0RdoBRtsUO68M1HVM6gHwZADiYmhuq8bEAqyY/NsYE4+D5S7NpdS4
1ssNyHxsfnnM3rHcZUgmbrlkcGHNxEUHIYnZbcTyGlHtXKK5uYnbfHho93Pf0oPzUuPBWGZBMtax
3C7f6wWOqGkiIZT5P4/WMcfHFI/jnT5MmAeb8dHCOXYIDFGt5SYLTfXNtB11o9B7r8K5Ut8MWzo+
VnpMx8tP80VS4zUlRVLsaGsVxJhlpXyAWpiABWGdrvVv1pCjAlmao3WZ3+c6CKKqf2hA1plTZt2j
neDkYCWsbOXeLMk/TNqalVafT1/j/kVp9zdhVvsf/+fPAr5f7v7H/1+Cv0WD998L/p4/i8+5/8y+
/0Xtt/ydP9R+tvwNNYnrItQTOjIfD2HZH2o/F7UffSQUCALZk+ssmrL/VPvZv7mooVxoZkJIVBUI
hv5Q/+m/OQ5uLgRuLpRZeo+u+6/I/8Qv8j/bQbnh6aRiM/fFdWL+ImxD59QP1lTPG1q3Hun0pxLz
zU0OzDPPgvS2J8rzFvP+tdB/dLpjXoIMqViUUsiaiT3c2XVwH6aJd24m4qA6K36JJ2fnpEH2KII4
WwVAuvdxGH1ImVEFK3u8uv0FMsI/0bstCimmbGFZHD7+/d9s20N3YhuWufxv0Vb+oiALiKGoIy/E
F830Em9nMIEJdbDnoMleJRGlvprbafWn9/rvqQKRav7lt7IWWbaOVELqnmPjGubn79+vcRG2//5v
xv/2DBIJdWdBaw+IOMbAqfbTzHQ+cKiFmyoXtymeDZKo6HnEEnKFZ740Vd/ft8l0BOocrPUk+qyb
OFhnvIjs50SIeoO20H3UfWlN3laMajPzMAAJDJjPS9P/x88Bpc5/fRKOgdra1T3DAVX7yxWAF6Vo
rIjwIQdV2Iyf2hPJzddNXQ/N3rEZN02xRU1dahj4nQYsaVqcS0fmF03O+WX25uQcVu8OMsIblDkR
Zw+j+fy/hJ3XUuzY0q2fSBHy5hYKCihsYYsbRRUCee/19OdLsbuj9/pP7L5YsCgrTZOZM3PkGCH1
U9zjkN9oiB1djTOMgkvBYZzSsg9IiB9JTbtd0Xv1zcCx795LAL015Vyeoul7BE4TKIUPNmQg/sfU
2xdF1aS36w+iqttR5ZQNLNSjVSSmNzmBTS6c9fpu7tJggSmBzGJBmQ3B1AOqyBdkh8lMv6q1Oe4d
AnZt2SOwPYAoK0AdstwfCqePdqydh7DpjaM2VceMDB51QV15iQfzp4605UGd9Ar+GAv5HxgDwJRD
gtRGWXhpQ/8Ll4vz4XZeDN0bDDvhgP+LkUe5WCBLvQ9V1733CwhqQ7+Hosqd0bkdOHao4NU2PXHI
zi2lDdFY5l2aeUTLg7svhJ2mt9Jbq6rh+rhotby55URCo2tUXQHOgrYy2g2DgjtwjK7drT8yRLDB
kQ1oSVDeAzHFD0s6UpQEwmW2sPy0auM+rUm7O1NGWdVJd4bIZjv0hOzWHzFEvr//W/9UFGNvudQu
fSVB53yyM+nzaa6W0L0r8ni8DhcbRSJbY/FmNOp3xH9Gx4HXtIvluTZpgI2H766/jdU2fcl6piTX
uS4os5OW4j0MXuNbnQEKcHsYjkx6sB4QpkQcGoLhnGTKMz0j3V0Sh+9W3aw0Xreh1ib3ulDvDFfm
1DoHjp30M0zNexqV2U0IsmSqX3Gcyj4z0PxLLKv4Ls6d0U2/51//+F/u8Z84YeMPnLCFRfBszXYI
qy1BmP6Bpibvi1iX2vS05XDaTABCjH5hHFqaHcF7+DddmR1SLw5vrMy5NHSwS+k0I+oZJQiNl/7V
0qX+lR6FyNpUMdLluoMyT+rT4kVh6NwHXsl5DsUdHe6c4ixqKQzNcGeBZFmelKh3OHOY+R5WCuCP
SQM3cqpd53M8/YvVWC3bP+0tjBwgz4EYG4YLuvhPPHSjOmZaK1W90YsBkPNCl+D6o6Zd3fNpS6Y1
KXzMU4LtoYu7fV703X5KyfofVI77T9jx8s6JO8QEJ0AmRjHFr1lXwy8MpzQtXm6ziXTjqnGyZTtn
ZKVjJLH/xWdofzoNuCQdDduHKovBLVh/OI1WCSPUDjyKMQMp12UhyvVo37malgLF7DH7JsLVNn2T
fTQ0hZ5ZxnQRDYpzCz+hchNCpHYZDrCKKwnQViWjVq21U33xv+3z/3ExXCPFWtt2XdMiEPjDOtsN
eDJfs+mgt4WUBgDAxeBiNf/3t8iy/O/p1Bz6Z1zTddAVoOXvvx1ZS7LTZAulmzGxPmoH8is1ApqH
UaIQdgGWc7t4JUHQ35HS/8d7mn8MPxER+0QFf626lmfBy/nfX2qX/VgV+kw5y42zmyKMwoeEtuTO
USmRPcQma6rvGjp6s0i5GC2I583ZAIGwjG8hvTJwpb957dDvm8Hcgq8c30AHAZeJ2PBNOSAY1EDT
NcGlLVn+LWhhY29OZvzQVbS5IQB9BVm8ui0cM7zDQ30kYS3k3UsLS5kwTanhcmugG3wDn9UP+4ij
RdHeW2r0nPcePH3yl+1wWO3H/EHRfBPA6EyK0muehqV8+d+Dpf1hWBgsx9RM3dUB4HquqwsK9x+h
BisY+FUD/3dn5DqcY7F5Ny7xOTBKzm8J5/LFMKC+jZLxMneU4bqx0O9AZeVfQp7/33UQZ7FbXAPR
EELG/76Owlm0GKeZb0YQoTeQQjaV1zyEppu8oSsDrFa1nlTde+8W88Ek0f1AZnHc/MtgyHL8x3K1
VUNFn8ZlSGhvIMKSfoJ/DMbQwYIAagvBXijhzvVJq6CTgvZEB1R7H1HruG1ddEKNinJ5OzZ7yMPJ
kaoWwYaeF1fKElWXgDleLBJ9W00zhn9rXzH/CKp+r9ChUcRd4377j+nynAa0kQFmpICYMhPnNEOS
B/cBl00B+cUdjOhBKL0gQM4Q+fi7Z3Nt0HQW+Bz61K22sx93d+PbOJvmdszjaDuaSQdOCNnG3JsV
ZDcHiOlyQ7lJQ+2xj7rlMk/bGTUTdSJVCMUx2dhPy7eKRyyu+Wxz+/DkxB9gkgTXSIplzFCJnzoT
EB+EZVQtyDPCK3RVJh3JSbVyX70WFjXHcSNa6uFJpXIL5NYp671iAt3LY6A9cKpS+gSE8UgR6n4u
SXdMIwVezAZU80VxDrsjG30cnat8SBENH4vsLmpR5oYm2g6hWNA0fkSacQm7GNA54D9EFjWJXK2+
mOlivgLC8u0jxHWuDxHEVBBuhmZM4dpPXZK+zajdoMR0MwIz3oel/xm7bvJd+MJYstyPdTde9f5w
FpPfPl9Xa5g7UPP4xCzgqAE9q4eY7gtQevwwbfsyzxLvxhZw9lggXgL9rEAZ55ewj/stzHbNFvUs
kA30aJMUt9mejw0ppQvaCDBO8K5S64fKYAZfCT8bRmHJqW2hP4rgh7JVnYZhkh+kmcimVh2te5AS
ek2sXZFDfR6ATsIY2NAeHfb7OQZJwHmg/5qBGtlpTmbfuuNS0/vYCbVXN5xBP7oBEubto5Np+g3U
bdpZmsFYVJvWNioS78FS00/qQyiyG/37lGfVv2xLXfb+H9vSg8nZ5CxE6yRo8P/ell3b9Wbhddkm
ZE8ds9l6GWYPgAHrkWZTcq4LLAWwntOUgiju1vMRzbUp5z1Qg1Sv0kb5SbTXyDSuHdEFDDFrQMJh
8fb6ZpMMQ/0WtikBcF2cwqlr6Q0rAiTB4n8zcf/3NjTNpiuOUgROSf3TL9WtkfbxgBz4aF2mzeS/
eCTeLpIKMGNDgeeq0pZmRzHLDMIZAc5kTvUN/cPljoPFxh1pgCksa8eE/W+r53I0/3OAXaIVDbk+
E1YesgB/RJd5D2S3NqAhNNvyZPnZyTesS4gfr9HN+Z5j65iNJJzr/hm2opdkfJaXgGI+AdO/1YUT
NtYDtU9OsQP4u/WeQqc8KVH++8+bf0p6bfL8hxVzjlxIYA360ajzk71U382w/IDcQSEH9egKGOwC
251m38nbbURVFbP7HOw9nWYfuV+e5J8J9WHs2ddLjGyK5wMkTU9LFAWwswZ6AwaLAnNVw7NbL0dn
0oN5RmzQi/bLvPx0Zn6qQuPo6tvYWAKt1wP5SIcOjizyXwrv2uhyaEuVa7nAlIuV+6Sz7Gj3S6Dk
0Q5gaVh554szvMpL0P4K5HcZq8e0qx5Rp9/URnIimT2k6YfGU7ECraU83+bPbbm89xxAo4LHC/qO
6+o5DHMEqNswMKzsxEFvB3cGcHqebaf0VPr+FzHJHn7ZsyQmdZrM89Gs1cCbo+cGqEEbTT+NlaL8
6jiHBDg+hMkPphcHcuD1s+SE4biu4uFSiaaj3A1Av5OpW0hCGbdy6ZBG4G4OVcphAjR04OrKzQLn
mJtXJ88MA5kmCCeCy8rpfha1/V6U+H3WrtPGeOub77ijN/k+VpV7W1kCCl3BCEFeqFbIEi4/MjFQ
/bwMLqy3mRrggQLyxz9O8Tnqzqu8xAe3G83Zs4U2sclT2qIHMm+e40DfQbcZk4OKxnOoPJusCFkl
6wLzzXO/rh9kZGXxAX/x4uLYhbybBQbD7Mk2llsKZpu4UIOojAKwHAG6iyFlGTUwmiioHetmctqt
kxanRut/aM059Xp6ckiRO8VBRnSdvXxIgsbQg3qhEKEuTzIKsjole+s17woqZRnQKiuNX0eEITwt
8Erv1UU9NU6CfixPskO0LD8VWhgMmrkX8QHrR0bXrOBBK8afmtkaChaBRhdW019VLAZpkpEtOdU0
vmTuQ5vE+2EovknmP6M3Car2Xb7LQZ7ON+y9jIysx1FBd4fjtvwNm9VJbb7qyjig/vEt8y1rclyi
/QzJD4VyEjPAUOzyJC+X64w17yuZ3X1a/CRVc4qK6RhZ9knGiEoSmBLzPrZTVIKiQH7H+vRDPHeK
RgjsDJLdH1bNMqWydJJ/hdv/5MZ456OCAM4m6PPpxw/Nk0mxw9Tsa2OZAsW0T7JijaneTTFQvv/Y
DmAbR/l/nm96q71xs24j21AuUh6WjbQOKvKqRbyi0TbkIyKQyaxq+z+7Tkd1Ly/ZLvUhUmHL8pat
PbEz2AkqqnWaHV3XRnkqaFqVwezFrqH8UxTOU6aOQQuNsRrlwKfZ5EkSDM1y7dfjpWK73zKSSs2o
IW2XNIeoY2mlLJVuyU+G+OcQFjD+b6rt3ZCNG6tlCXkWlfLunB6XQN5LtSRwljAIPZKhSMjIY5En
wlwWlBvjj0ygfLdMxZRb14bZXJlPhA4fMjo6HUoAfIK2jIjSwOjz/8hnstgBIB4DupFu8u42Azcn
e8RmOUI7/Qn0FBJzrb5vyZCsllyWDXdOr9iZFc4IGeWnKVbPm3h4ksethDUjI+NmmLoG/kbwd1+Q
n8GpFF95KeUZQLIwqDErLHeos24Uo7tY7VLK7qvG/seowQLl7hP+MfBz5csEfztq8zUZ3tB41afs
ex6HrzKzT7OHqi5JVwuDMoZT4LNPdMU6oNwWO2ics4ks1gH9NUiX9le0xH11Q3KwwBQvLNZ5CSZ3
CSDaDjzkHrWkuwf2e/D84kQP9S4Fvdzo6iX9TkcbCc5WUYNC57m8vlARNqMQjJxB+Sird70BcXdw
hDxAK3cuA1OMYXA3cV1iIcNx/DGwWFbun9udci97+j8GUhMHNRXFnbVMlx5zvK4XRlo+xLOYAs7M
FF39c/CRF+KHkHH4UmQqoJ5LrfKEZvpepoQC2zKPIIyc9ctlE8hQu5n5lbCip+d6OMpVyRShDnEQ
x0UBWAQJn/7aLZoSvdVI6oD6MHBzbbwNu+VdA3MrXyw+Si49apo3p7sRWyC7SMyJBmIqrqynuKm+
gX4f82W+skB4yU7R0ESkVxbGIHYHzw12g42ZjogWPOvtSTZa702ven+U/S2X1qQDSVf1RpaJvMtd
lkC+rajDu95EEpH9U0PlUYwfaf3rKEcjPXY6uhp6IEaXjvfPtOyuoG+7AoX5A5UFvD3jTSY7iR0m
t9Eb7kHztzTV/sgk2VB6o97afHoykMvPOPJ3lDQ7eI0AcVkAz7RHxGQOeA3C6HiP3t97lj1MTXby
WCJ15xxUz36L4bnU2OR0jPF5tXos1PE6K9BE8PRXP/xAf2x1mWIEjOphnjVEV9Vj2PB1s6Yex/wK
MrCj1WcneMpOnCXI2hUnOncDuSzD3cdT9q7GGGMe8uPoxu2jbc3iFb9qyl3o8DOZVfYUyozBtwYG
BBGlOfrQq3uJUzrLvV0mBK5T3GRYncSG9IV74EhFnXXayuz4LLtqVp6yaPmhCvw5s6PhCL+mMeNS
OqzF1siiJxwPhBW86PqrFGReRsOT+CPTdw407DFP/XVXRZdiN8VXis8ykMQZTAI6whIJGdcd1Kk/
yKY86j6seBLUDLPxaNX5eSsE/dAZfDsjLtMFHeaLaou9ej75RAsmlEJ/nYruUz48GUqOuKhL4Ls7
ceSj5n/VKR0SUOpIUFR75fdssa8Vd6uaxrbiLtJ8CSRIQDXmMQOp6c4zcnDATFl5sslk44AeOEtJ
xbnGg2wunaZoQKbwCkFn55wo5/5+AitQxkzWLc2bxTaj5ykWRyN7Qb5jIPowXHs39B4KiMvqvaix
nlNCfpAVn9GMnjjLpWzUnP0iIyz32SaUA8r6oY1waaDRVGTlCRfE+LcQqTtfbqYe102a5NZrnL9L
UCYbV6YTWMFnlF3KjMkgjYDs5QpBXNKfgdpFOJGpSgIZC/ktzykLSjM22HK+2zC0wJ38r9Lf6a3z
2Qz/GdvG15+zsjhrnOUHZfU92RmIDBdaR1gNesoZZlljm4bPpcmT7YoMkruJjeFObl0340DmzddA
RhXznUxP2qpB3/bHDmwVE1OV68VmzrCfaZqQe5GLW+1mabV3pK04VC4/tWIERdh9JrS/wMP9sG7f
KosCLddeTLoSOk4R4mjFBIjVyBAWU6O7Lj5CYgiNB5IeXGtUnZISMjXDtQ5KFUsvxVUfsjBwuWa8
vDgwV5YhziCvzqbUeehM5SuL/YMBuk6tH10Xkn92L3Rip5wtCqPHeZdFt/J/OWtMyvIW57s+UYPE
ZDOLoZjrXZkpH7K5JfpV/eQmNRT4ElDJxHTBQrIuLrKkR1fTrtJyuB4Xoic/ZIctRK1qAXFreJub
xXectF8j0Z+dt1fa0F7DmPYFJIXFFylPqgvtYZicarv5KuLkNAyodk4holjjUQkJuaxxJzWnKYr3
SYOWdUw8PKMOa5vtC0UgtmECGr50HzLPvUFh8DLVpoAPsstEIKC0ysAJOqhBJ9uXGM4ewucS1uuK
OFm+AJB44NAK2k/tHosYtPKZSztcK2lJ1/zvizxzfk0ALMgVypWuL7KdNyhC34AWBZ3Yg4j79niR
G6cv8qBJhNhl1Il7dGjngObMQ097tB61DwDWwE1bh1jHTnPUgRqBlIBFQXQ8aql5krunuYFUivkk
11Bn+XdMPGvNV6qfv8tbypToSa2/DLDJRRe+QVh1QCl5N/doZbCbsg6erjq58O3mbFyKVx9+bL30
9vAjBqY5BU03/aCf5nrph1y4DA+klTFYGxhkNX0nY+brUyBjFucF6xlCiXS5nSjeZfX0I88X/XxN
efxSPqCceLOmDMdqrBHjecsk6cmHyuto2Pqpi31CTqxRktsyZKUstv81YGur+gQ06KmLl4B2iyMO
LlDiJz7xtlKpSVIMdHqBSQ17pNnuGjWEAnUJjHm6hn5vQx3lx+PgQwACyqV+7jrt2L6OfvRVEhmV
ZnyKG2UL59fWxhlpOZFVnX5O9sXqk0x7CcRvT1PzVpoHhZ4BMmhPIGRPssojYrYpy4PYuKkN/wOq
upMiUdKovsbAc8VfQ6PsTs2n7F85k0tQNTr5w1Im531mBUmePFHJOJPnZs95W9wvBU5oP6n3vfhW
8Zal5n+mF3MfftI+m2aB2Ie+y646Tb+OzunfWF2s+FHEPvQmmAkRaVMMktQlI3EmW1Z295Bqga62
b1l4S3N/QPP9tl3q7borTX1n21CH87h42EH/kABBggNbVT8b42LidKthsOirPJmzhX5ycicDSH94
YBj5bkqTS390vwzf/lh2OoU6tJcJLomG5be8NHlQUoPukvx+HuJTyiHrr2dAPb5p6j5z2s/MYUdP
L/2g7dtyJlyc9m3Lhvfbz7JdjhUxdJ24z2aKBnKJR7CKUwtdmnySOWcIgQ5UPc80rfhswzjQlPQU
9qwl+f7pSm3Lo1wRWr9zOL+7vCLjFXIPdYzvdep9ltenpBsCpGwKnrJ5yRLZp/GV7O3T+G2TPAsV
jtJOfHJt76O+SUqiBcZJHpUrmdMd1am3JVJQUx9u5Yvz+vcCvXrZRi0czPl4bBcjoIvlQfN04bUP
mkT5Mjg+JNp4NVXpFkDrV0tilSbGTTiqP3KdMiDtoN20fS/NmV/qXJxct2d33sr9w3fyJJa8lxBQ
/IY0XxtatHGX88xtbiU5IfG8ZCCggIO+InmUZadxmqCp5QeL7hfZcY0AxfKbCqDUkYarcfgUE+9P
2Q+NNSw+JBYCe7ICiLs3SZzcy6KQGJNC1JcFN4hzEL9WDeOxzwnwhv4i0VHqq26oDgYSdUY5Dr0d
9o1K8/o0HuXlskzhXL32yAdKLkWcke40nybkmOS/rGFGADkhu2G9Rv7yNvARC2tUrZwDYpfnJlEp
yR5ODswYdyMskw7JRtm9cseSrjGVHJkSZSs+Ux5fc1hEQB4BUXpvAVaViGkgFpLwRA7hkibMm+TW
JtLEJ97O2Vll6Mf1PPx34BpCZWqm3jPEF0f56qqwD3Z+E6YEMRURRLkc26ECDKtunDQKVE5qPie2
2GbF0J7TDJ/AnQ5Lh+iXFVPfV76GmeU+4AzN9lrWsGfhggq8WNo+qsoUjFZEIpeeOWSaTRftblIR
ZSmNVfZDaM3HyWR/y7pHTOq0qGdDqx0nWpa0IgeKMgcZD0+y03DGdP9e6HN7K6vUTyiQwecuq1N2
s+yGZvrGcb6IaZBF2MHxO6f2uuLsWXtNq6O80krrdR/pnkucgo5zcUpJ5+WKhsMwjMcUYRIb8Dis
AdepJPsqsn9i/UsbKnkRsRimH7cqTvPS/8jj1Uwzt43iFV5AmfdaVx3kLbHvv0Cmxg63TvJ31HME
5zcKFRuvM+9tydDAHPWelohoGuud0rpFvw7sEOwfwDZBXBsnOrMusqLb1dp8pBwRAOVy/epDtmDF
ViwnTNtw5/TFB6fWj6pEPW0+B9B6L2YlXoqTUQ5BUWWXsxXtojh615OT0qkBZPckU5UvMRparXzB
XrWP5h+YRc7oDH6S1ak6xmqvFGhIkfy4FhNRRVogm0L2cW46yGWgXgrtNQNOA/46TwnZKJlXX9G/
8m0Z3lRjepCvo9E20LhuGXPDfGBZvssakdeqytVYeh8y5YirH+IUbE/7mTDzMhZ6Sh9Q+yYfbPG9
RRg+999WfNAG5WvqdmYqUsyPg+Ud5E7AsX3rJBbC+KeIvBfxDzRarB+kRf3VSOsyhCqPWo3gG2M0
Ge3numZq5XamACt35s9GILZf6/LHqoUwZCgOokCHRZAwczUjWseopzD/uF9RV5/Wr5nrt7km60xC
kE+RTyWYfWxaum/MCMvAoEQAnQ3v2SWVt4z0Nrh0VJH2lLhD4hi/dt575Kf4E6hIQFkgADF0HQ/1
tsryOz2kV49pz5n2qMXyMjqouWynHN0kTKFcGauOHFj7qPTNwfTGHznmoh60LWE6XU0uzFlBZBbv
jrN6YElr1BXBedp8WmxTTpdyfiHC+vLt7K5Pls16alwPd4RcoN3iSgkSPwI3GAUlQRKFTr6xfdZZ
7DV3EWZD4KrN1tXK84L+iJHbqbnsjBhasulZOt+oPC/5nTVVKVnMZQIPor7PjXYE2wV7If6IO2XN
L5hOp7zshDDMRByTMlV1g2K50X6luOKGWZTcVWsvu2Gyzju8W2nRL57S3Mo65qx9gAKmNFUyy1wY
66Rnikgx3tWRcT447vpNkoSi6W6e4k962Q++cfw7i+oQ9cVCpWwut+tYJIP3nc7KrofJqyUiHhL9
KIc/u4ovjcq6kgFMVG2tJ8BViy3GhxAJG2535pACaqoJuXG6/ug44IA2278HtSRqbnz8iFf760k+
Iahujf7C6YwdLRHrvKyHcErNlac/yanfr5OT/Kamdt0aDh0T9adkBvho+YYFroulhvijcr8lAT8R
l0M7P6XtSSZU8sD2oGydcrrM5SQDCubL42yfjOferNIQIx115P8wGfTO/TgbKXYg/EqwzzV2+jYp
/a1kGtYsQ6LOz4Vin0mmGgW0b+Ljb7Vw9n5BIZdEAWJq0E3URoBM4zOMKRCjTES903osVeL0sYeJ
wlZfu9j8yC3/a8Q2cLb6coe3Hno6Gv0CCIHXd4QG/DBjvR+L+jtl+QyWj7a3f6E7hIZxc27C5iWz
D+owGDxv74XPBHtSriIqYgkg8XGaLFAfznvITsqm4Z7Glo2G5Sh170C8Fpntq8NaUt3fV7O+Luxp
3EUTYRLOcKqJ4IwET1hCYpNZIqrmHbIiv2jS8Xbq/XuSLeccek6SUZXlNSTLsYC2PlHmu5R4TK4h
k207Xoxm+2HkPE2gb/c1+bIPY0je8rkFLmA/ogH9PYX+t8oOUxgvjnVbSEVvyrmn8/JocUiTrI5h
l6AoM6Q1mNoetm/WpqkM54WmUU4mPSRHLUd/aTQiLwSO0gy2iLk8NbV+lGSCJBxzOPcNG3IpDgWF
aewmSLnb2WTxdV+SJlxm/7A015JrkShkaf2trSvbieNOz7JvNvKBklWRbIuULhSlvCqnGeEyCom8
StKhU1TcGQObgCZ0y1keJDMyk4wAuwHpJ2Ly4LvuxFTYVXRdGfF1iodZ8BZ+b27Bm163eBuxGvIa
MUGU5DeKm+7guIetjiOmyhobX/VWKKWhPGCdJ4a9qwYDQj/3Iu3DG0mAuNpyHDvvZHFEbTT/UTIx
cs1G5JwmaiFLb17Ijgv139wa7W2XXqhfW77yJQMqnxFHl5ZHsodDsiTard6BqsS67pv+dTUWUm/R
m12Vmh+ynv82elPl38dheO507lZxFCRdx1+TY+M8PFxQPi4cgmgpVINckKTtp4aDFIsov21zeA8r
FAcponnpKe12caKT5+AAYfY/GptsVNJvmBRm57LL7SvZTzYu6DfjZ047O10uK+uElge4Z7Y3t6LD
eD4Z7zS1BJJTEjPmdv7GcZTLBUV4yddJTCpHSTlxTp0FNYd7KQe5tLJ+06MzbBU19C/yAn+Jr2wy
LhKC2khtKO2EzjsFOeLjNcdk6yAYmt8Sn96WB9rKwDxO2X6ij0fMn1xZJ4kM2xMGp+mW5hYyH/gT
/EyaX3tTc5Ba4lrewKg0AgxiJ+SEaah8nNSafIZtXHUJECadPihxP5FoBfIi3e8fWJ2bdUjMOl2r
aavVjzxriwiSDmuXrDrHno/AgQKg1kHVxqdIKW/HMEEn1X5Y8ulcHFyJg5Pns7E8zki6c4hVwmP6
ILO5GiJMyVrwmMLdMCKoRRglz4FzCFqXZKZnP/R+dV1Dh7k+zsTKPMt6kXVTuBfKkL4o5nuSDJ9Y
1e+/V5JsDo9KzNwf9NzewTC6kfKOvMsttKPcwVCik20Qy6cnsPcynDHqoXS+Shzq33de9emb9Tci
UfAjcVW+3t270Md0HIyUjtfY6n7IlBd5bh61YwQ/WFaf6oXhtWR0NAgR7ZjYs00f5Uv9QtuUVXcn
Q2LhoavOWN/o+IBW2mLjGq9yjV5Iuph7ASO53iUd2Jc0UKyLnj4vJ7E+FXM+ZgT9UiGSkGAIryfP
2WkG5A6yD7gi2RNyVWLs6ZwV+OyTAZ2/G5sXA1/GWW6HcBO5+9E7FHF1oyTz9q9oZfId6lzFvUNU
Hze8SMIaGdsFTkYgk3toaOIzWMeG9HcymGxvU+vVl0y7Vf+uRxXer6lv97I2VzeHfO4HzBuSHxfr
IfYRyMLeJ4crVlAy+Otql3wrnIzviXovFSUIH0n1foppFWsrBzz57ffGJZ1f11kS36ikfiW3u+bf
vWI673SV3vMPcY9/pZ6nS8Oxv2YaWx0tBd1VngQTUeSkWEIrSMP5ukGgeP1kXD1Qtfs1ty2nTerb
j1Iflbpo05NAwhGAx2LwLKTNJxf29PGVaF02uBwj9ZK+5JbThRRf5YEV9pG/og71tuaJWxJWSe+R
di/ouadAkdSHDPfXm8bVkniXnUXItzHxfmtkDY2BIq8ubKwgnpkQTzUhdPIbatBUwFkGjsxlgZum
Nxvjgjai0dyBrqSMRy5G8gpVMmy7JLtODLjdwJH0BlGKvZUURcs+KLP82bM+JX5G82hNAchx53LR
vN1MDJnqbNaeCKEimC45TdcL3Gxe+lo4v1ZOBqqDFrXInUevo06gYLikSiFPOGgK+NaH17Tfg4lq
gY4wOEd7woDLhpLXbBYHOSR4GnykXfyijgO95dYGKdLxu2ynNzSZ9n7NXRjUWcGxuJH2gajspZUr
VwXes6DGHKpmoPSk0fN2U5fLnVTws7o+NOhb681+cfJ38UYSpjWde9uhkpVE+ym03iTCl4qMkVHj
pU2x8km/4Lx8ySEbm6Ej0S3+gIeiiRBwYmECG5CKTzTF11mfnGctvBxEiqspEbhGirkFnN/G9tPA
MU/CxQxDbaJHomfpjaxmqQrIAEksgXR6FOZfUhiczf7dNw/rQoquzVJ/g55xV+VsXMU8RDWHF76L
0Qqt5V1WzaiH7zlycVKKkw+gH/RuspoLKeaE0fhpTcPBzLfiwwQ1IOgB8eDyb/Zr2CS659YZ6Sks
b8SDQ2AU4NGD1uj2bvkmobi8VHalzG+Ye49abK2JIliK3ui7hwiw3Ju5dYQQT8ZRonU5LS19SBbg
VYo1bsT6FL8PRhM31jzNZAdW7JCYB8tDailPH8s62ekzZ2R8UogpQZ72jtYw7UwM96Kii8sTCyyQ
mv8t75P9DZHFT4UOS59om6Rz6T2YAon+VpMzTWQy1DOJh+St8jEIQgVq4T/BOgNeUnvu63c5hekV
H0M8r0aXdlZ8rJbEyDDzgm2CFmajJtO9uNi/vteBEMZCd88NL+Sh9V7kpuA/edShAJBAfn1Qls0c
5/elhwwatlFGQY5Hti/aRMqDjLmsQBnkJfnUDPNVCtOCiZDSWJhWr63/3DubKHZOMBQefqt75Lik
aFTRwE7fcXvufNm1tXPcbF1Ta8UeAI2UWsuw2Y5NfbVGDbL8JQi2HuAbiTX9TSpcAlCSIDSruo/h
Qw5PnAA+OZatk95kpJzT88loHnWLNSYjWcnQFH0OJhrOQcZPTrPreMFv8xVtO0RXEyjEVvchx6zZ
VI95DrkOUSp7aaBaUhrtzZxrF3OVnEZw+EPX34sTEGfQlm+62u3NAlSMnMhs88lHLmmNMNk6ulhf
CbiBod3ktba1CLobwmcJV2UgBYhiZ+PnCGaV6qjkC+sxJHH8pBQYZaLsgyT0VxM/u/OLE++1y7/c
y1+uRn5LhX9KXdhsrqd2vp2J+evOPMn3QJR3TG5rSl7yl1waBKivJOAkrod/lpQVuXuGNi4QxHKj
jWHcw45JqufXdkxztOvn7gpNN9wExiGuK7qmrwQmlknJRVyuLLkmznZ+Zl/IWWf0TDKvkqBLuzej
ufhrt64wF1kTxOmmUZ51UfYsh03ZChKoKVly5OQrQZ7EtVINlQKxgeEZPEA3rDQpK1fuNfbnuEAB
K3futC06AxGNU4Sr6XAEIyZV3r8dIFLDQYwqi27nKOxwG5KOlkqHR4tYvNoIKdRYcfEyZA/ivHRO
d2K4DGu60Rew6bXUWbBaUpVZFO12QW6yq4bzsY8ex1bbKqO/Ap0sIwvkRAanzhMMcWeC42gnd1dH
w6aeqHfXggBAyMp0yp2MviwxmZQpLODVYC2xx+TWkb76JFEnm1Ys8i8YoOs3SWXdractsVcTXLqZ
op1r7W8wk2UGAb25bRRtI+tL7KpAr2Cpn870PHzXI323Jo0YVLtp77Rw3CDk9Fm+SRrkn6eoBDXo
Ap5YSfIvEDbMKHxJylzqERGEaNYS3SxTcVNy9pA0omQ2JfEp2T6tU99RkLFOKAAuEDe15rNkDIHQ
HmZ7ZOSdFRA2SkiVK09e5Z6reXu3rk9CLi80IKxAkrHPXkdET8UzSWxXqN5N2JXrwU6GrEtYfTl7
JzEgimegJGaT3566G0hzyX/l32oF0g7J8Uh/aogikCJ8SQplNRGWQiaTDBH9GlG1AZDjckJdR1ve
WiThl/spcaBc3AoSWoyHubnsG5ra7Q8zjmCaPtRt97oi/QQqZy1XWYZ2mRwxucqYSZZgPTTL1/z/
EXVe3Y0q6QL9RawFRX5FOcvZ7hdWdx+bnENB/fq70Zm58zCMJPu4bQmor76wd8b6sqz4TVFjUT0s
/wT4EPJ+rEc9gd/nsvlePjmckBSLnRc//qWMf/exybKXZXwriUFp693xkZjiOqIPmq0WoJlc3hA3
HnDR7ZcGh6UdYwkaH90aIVpCAPWiomPWwtoc+u9LX9Xyfcvibua/imn4eOQReCnnbAZldVrKNx2c
koZ5+aILaQAYaD7wm5sZ6Wu08kts+W/5w0KfmuT+y9Srn6U/WPnid5imL8nQBwbR6+Drhzoqtssv
tDSApUP52xSUnuha5R/5/0u1qepTOtEYY1W3NscryS/n+FQw2LgvH4PtIIzl/sIOd7lSlivGG4pg
SYQsC0Ks21+mfwst88OsC+7rzX651SyllmWRWN7mZNSOk6o3S9vi0vDn1R5zCvF2+XB1MzoWJq4Q
vleYFg29/t/l/zNQC2GbbapM/bPck0jSKargNZkHCcNouXaWxWn5EUsfIRrLaxPL1X+7zaTHpDHA
91j92w09Ul+2wJmXafft99PvAhaHxDzSlB/L37vc4RwPL6H+uawKS/eYCbs5LQfcXrRl0dDS2eJN
0KCxRK22IV+z6e0R6v/383ysGCHfCC83cGS2qUt9s3zgS8fGsoAsb/iYxbzHBWoj7kuPBYdK00bY
yWm5kS7nQtlj7ZV/lk9o6SVefnrCL2g1SRBTRU6y5rw0ii1B8lJeowCV+NbnUqpcbqJWK5+y5IeE
ft+0r0tdbkmtp8L4zVDqO3ClpZ65VFgtcm3WnPwB0roxhHvAKEP2HUtKNf7ixvmzVDBKPM6yppWV
DN5SH1yCO1P22LSyy1LENsP6a/l5vZas3dY5RZP7UYXvS+EDN+nvnF2JoaaNTOYTzo+vqBl/rCn/
TBtKCj5bQPY3y+8dCW5h1FQMCKqe0re5jA80ezwKww77ZRrw/tTjdilwMaRMywUIGcYG7kuTwVIn
Wv6/cr39DC0nKs1Ho0NasMeOWnpC3eFmOuar4dBICc0tmKoC+jJS7LtpMXteUWL4nEv9qWsS+RM7
7ao3Bc2LfYMnANssvNg53dqmLM8TQ18nv3Th+NZe/ALh0w1Qqo1/ABpsHv95p+YLFEZWlgGasl9k
4b1PTAc+cY9uXpjRlZHZaMPAZfEOh5A2Fl81P2rfw6r8SXTrOxXR+F6O0ItDbyivYsycQ1ZCNpnh
495VkZvMEFnTF7f1a7P8wh5lGLupbNJR7B9GI29e3JGYt/Ey+2SkMbY5XJS4i3o4jFLQG9k5xV+H
U/3xn1MBvzdlX3x1BvyVYdK6e5EWxZ4xyPmAcUtenVwz19X02tggDxxJ8oWmBTuIC8Be+INtg3lW
I0bRDgd1w9wg4gpkyzkp5L527E2WyzIoJRh9rTW191b5qKFh1wJfOgtaHAdtTAOj7/VdSxsxrS0/
7TBla7dz5NrMGVxifGylRCbX7pyQXSgPToPzy21fDXIZk1a8JVHnBpUaQLXgYS39P2WLGtDCyxkX
SbKmxNumcl3B1FtDuDEC2+jeQiN/GzV56ugCTvv4q9Dn97DWvi0bQFkS9cdxmu9Th9ukLYY1Db7b
weYv18Aq8AvB2xp0e4Eu1wHWMiYdcMc4MbbFVvc7nAW/EXYDuqxnwslUPhvsg+CYAij0hzLITeQk
/lKE7Yr7BL84a4zPfhTgVyyAdoK5L9wsO1g5EGWVvnDps1tnpG9lDECv5tQAS72XgqU1L4G3NXQD
uN1wb7igmWkYgm+scVBdQiFXTRE99bqhHxz5NIjaRO/QBMoysIJIrDjGTK50GrwOcLGL1GJ0mcto
4n49eupdtL+VslxkJeCZ5UAjii6NgJm4I9yGG1tq9j0Sano5vfSxBzS53beedVUGaWMaBDNGDwJr
1LR9ESu1Vt4W6ew9iktQrOOJuqg8iAQ9N7hrXTZ5oC9SXQD5vH0OpQIAbquO3bVshxLV6ITdUH9H
PRAxTLdnSPkd1rq58yvICKELktTJaTAsTNawn8YoOcu97G2gYxiYzpc5Eod6TQu3H9KrERnrGacG
4Px9U/ADGWZNdzWfajEoyKN009MQe5gwvPaU9PmekWxAmBKrFJAfpmqJfcBriPJuTp/AyoRFFqaH
mrlxRLyDBsrM1AwFeIgJhRr54qjkRKr2bxTJ7miIaxppzn50nS2bdnvDSspJ3sA7YFhcbCx/uoPh
8jdTSN1BDRdckvGq93F6GMwDkGPC3W0ZG6ACNzFq3zgdGaVrxUbZzw207m2ZONG6TbQfK+7/eA0s
iprR+sfBztN9h8ldcW9qfbdb6yvDNtNV1i4/j0usaHQuoZqpcx0g6JxBidfS6Jc0+6MQ8qj34OHb
Xmlrq7Rp+UznbWb4vI9ahK81Nlax9Xc9ZNwdJAaFleziajUBiqeS2PMndO46cnVywUyLF5Z6rXW3
YDkWMyk10eyHUV4qH4+ZVszHxBzeI9u4G5b2kYXiWbeTlR+pz85TdI/HQHKZGNESMOFZBQc2EWgw
MMk7ASjCHNBtbK7jrBwpNynIhHrhgS1Hzq1V0UpUo81NoE836NApvJQpsgk7Wie6a9/qVADSaPJq
FRFsuvr4Lm2MUbbqLCzBTHK2TbarG/LgeXnrC2/vmUBOB5WoDQCbk1VC0WytpNpWTLUwCRqtG2gv
N07rUZWgTDt/29JntJ2y+mWW8TUV5q8cmnNgZxWA8JbBNSZqXFGHB/ivqxI+eNloaN0GsHN2FsI8
grqne8WqKNUrU4/OudPiTxp21Dox7JPvhRL4GHINt2nQznQe3aDIrFxb0BUKrc/y8l89pqT95BUp
ZP3mNsa/S9FzBVQlXC0B0rEcqezrWw/ljG7TgZMySHBTjpXtjBEfGNFi0/l3lLD/ALtgOrYSZ682
gH3JAL3IXzup1rVLsinL0wC9M3m7AJcx1Is43faK22Q9gqJF8h50vJ2BFdOvVKaHsQnXMZdWYI7X
KfJ+Mdk4YWc2+WQd0PHunO7seVmxQ6orqcn2pNwnvmC+L6ZM6HarFB31OrG4R9PBi7YlfFeWV629
2bm67tSQlvduKAChZ4/O1rXrP+ThPyHwjwsBFfOasS8M/Yu5R8l4A5QDw3tx4R6Ru6j3ML2Mle/y
dmaFfO6Lwt6z0yzcWF/1CgLYXAD28ceVxlQ2jVpVwzBK76wy2TUr3fJWccwVI6OlsVFM7tbAY7by
UyILCCEXt/STdVdn25xh4JVwAJy1411LE7mewuVfjD2AVu1r42TIcpiIZhKqXIFMRd0R8llrE9xw
hSNeLeqW0pbWzjY4V4g1WLqr9KjkcqM3+Vy09Nlxo3ilLdB9E+i460OM1VkIWSyKY991P/EAHN9q
pLPrHTa/vea767qzzh3JiBX9OAeynnnAXwBv21BjEJb2DfaMXHduTH9b/Ncq0B23+p+uA0/ot/3O
ScdV5LA0YTQGcGqk3jov9ItJ7GbTWJpNVbwyJuQd0tS3XZ+86ApzfMt+nj9SLgsNURltVitjGFde
HW5SR75qmHKDRnLhk3VhIwTTNpc4owfzvjRK0g23MYz0Ms7DL4hP4JoMuiuyHId5guwptwnS/Tz5
Qf90KO26D9JaD8IML3of4ijEPUakYzUbyOX5lkge/wONs13HOmkx1KBG2kC18GnKZ3xfepsFC/dA
ZIyVJtzjSELnRftBznfap4AlgvreqnzcqwIbok1GKXHvTTQ2K3MmRvFY5SvR34ifgQW5HiOUYEap
ZubHjgYBsz03w9Cvqtovt6b/px8bKg5GXa9Lse5a7buafEjHqvoaTTekc4le1wELlsJfnvsuHh2h
H+vhM0uAjLg1eyUQCsGsmo2NIOvsN3tXqwEgLmoRZ7LvXmEVh4oR+XQort3o/TRdiwuqHSlYpRdJ
w1pQlRz8MPnNBomicSfXKca5gBE5Uqpa15JDhRO4t0vm5ujiJeqOoQpPQoeHZ5PRjftPVXH37urG
D1zjPGs6xWcvPTpJewPix5UzjC9i0L9zdp9AdtNgSDiQ4wbCir6nti2uAiYZQS8T1ngYO42uBm7f
Gxs+nzrAXfYR1iEWk/qpG4ml7MIe10bn/TM/y1R/Kag4wP8Zt61TI0GIxElt7aFrd3aPsiyUTJpX
o2RMYeITcMW+7rmEYjHbN9eZAAajJgLt6iqGebjvYQr7qGfzmBf+2R+45kuoxOuSTUEw1rUX1NBn
C4DqAe5QXHkGE72tZ1wrVz90XoG2YvD9jSeOeMzQmHW3wrLWtkGZLI6AOoaQWAHJn4qxvtdG4l86
LdvS0bqKRHpIx4HkPjAio2RjEil2iaW3GxyEWvk/TFIDzMGpsdVsDUdUZe1SUd2GgjLNBN5wFUXu
nt+LzLuhXUZe3iRVO12MZtrmxkICGC2Q15D5yAibXM2jStelnx0Yu+Q2C1s8Nd16XzH1BYXb4DsR
iRg6aEFBkUqIYxGz2EXNtVDJ9xznrLU9kAX0ZCuDS+HX6KOrk4OmQ0Ec5C5eYuMptrt1DFDkC1rg
UfZa/I0A8LXPm/wj7dqWRvd2OhfL4fG0c72MIKF6jQubwm5amEesYWzdlU6SZx53+iLQUKmJqNVv
nCcf1viqBHewiyfhPD1eg8z6DXqA0q0Dy9wo45JOb8etT3jWedhYM8tXugphTh+TLhHWRhYYtw2g
+f1Eg2ao184N29YaEOeh1OT0Ui+HKkcHwoblhB3njFNTUm9Gwf44wGbKTg6tzYapfeSMX4at+DQs
TgI7AlH+eBo3uLg5d6qgS6uOgthgvpW8Y0M9h59MGiRbLUlLLHQoO2XGoDddluNpcsV4ejxyG82r
g3CIwKiPUq3nOfQA85a00PvywP5GnI25F3RR8igblLb1CN/WBs0UqorsrYkP7UBC89iFpnr3Zyfe
a6Pe72jgND9QPG0LrzHWCEtnNjj2dBeDmW7bWm0tHUejYmV+H9AygyWW03dCi5m2cCPdsrrBKR53
ZrFr0sl5nvyGznljMPb2WNySAb0c71V6qDW7v6S1lW3lsBjEW/vLbym2twaYTwWFrGtg42qRMq7K
Mj1Wg6bA9YoDC8UJARlnWlJBd3XTgpXLm23mdRN9E09u9dEV0xNhmRu1e68ZRpZTm2V6nIqT500g
60b9ZdKmq6y88KmFbCkBtL3UKFA1zdNfraH+3ZZW+6QbacdkWhncnKqzjQBK2g8UYx2V0hwWge/m
6Y4PYV6zYR7WdT56RzECK7NamMZzx93Tqp7BUFjbDHffHvab/9YjbYpcU+5potR3XVIgDYt8a685
XfXB3IszV/oNAGkg/cm/dz4uzdx+aat/POirh4dhZXJDxaw4h7C1Lq0dfSUWzJ4UkJoCdX+JlmdF
kVcHLwalOyLK3RrCtjdcEfqFnV6BJ6813hOPQdFGxfc8AlceDugT5PyRFr9kROYgFU19tsyIlit7
uJCYeNLzSF5Ays7st4zyNVGRsTQT9n8EeyzSCUtpCD1Rl3dfzkIOn3izb1U6TzfPzo96hxqiaXC8
222TMH7RG7siFt1TCumC0EpP9lRWx7UaOswtnfI2XJw2e1mhLs0oMbMkbMv5pZ7jhBmFOMp+Nx45
ZzduzSvtuuk+bBvtMDclheZEOoGVKu3actqg29HFxk0c78NJ62PlbarKKb7D1DlXqdkjb3Vu9LHp
f7OqeGmn2GMmxHtvHWaYWHN/ubJqf3PT+SYnrH4B1sWVpUzva5LfuduTEiCjtmGTh6bGmgQ0liT9
HZIZE6Fbv8FupYxRG18psbBcxYzCXiL43U9Csb+frM78BZkwW8V9G1/jzJb3qcHQMPSh+JXCdwwk
bEsCRugKmjXF537sgVwUst/OU2hthGmPx1pX+pNex5jZHBLyqZ8ChVL2XSvT7N2ilWBHz2RIKVkj
V3uwByPel1HaekHeSe/MjmU3j3Nyt9uTabTiVNK2JsEov6REl89eSTSRy/kTVke/pUTe7lQ5S/5K
r9tPaECW7YB7Ncl/HXM373aMtemYDlDN9HUXvUyW/5KmGWtQYxvH2VfVm41bguB59PePp52cQnaW
TLaY0JQ2nXCjNWwY6NFmWvcnezkITetOIkP8IH195xeWfnGqxLjkEYM/LYnkTvXtxXZN0MLx2Mg9
+oRXWuPw3dnjV0UScR1PmljQn2JFoZzEgDugyBUSUac/ereoixd0/tMsEuc9bKfo7jXpG0mZ9zlO
mmvjWuFTlhebqQzjtwirxFso98ngXxwrTf4ujbcGQMghAdztpq1LBmPo1iY/YxfVDlM0SWVbmxJ7
zEVNCvpvyNgdt6DuCXePc3BDdoDSd+0PW0l7FZkDXg5SbB9ly5Y+o2zB7YegMltT7f/Kp0n9ZPDS
mir6SQBakkXqs3emYzZy9n71E40wMszOvF/ZFahwdsXzcbKbRoPAp2+qvizOeWeWaxsy0onMpMWI
jKGdUPUxNpiYr5WhvYVpyebOd5xAKPYruq6Pl3JKt9NQyjsav/Eupwgp1azOuOeIHhMMAr3b6ccp
Mp6rJHZuFvf0GxVp+2ZncbMZov4SUxeoKhoS2tJ8M9XdoOn92e7USHzkOhsx1cOG2XbF/BlcRd0v
jFNT5C6+Fcfb1NrgPtvMJSSeip8qUEiJAuWvsVhswmRSr9gUieyi+hp5vroYrB3nXIUtjbQyf84o
drRzXJxMSeVtbpLkEFbhGmWrFcDVhkqwKJRrVaKe/e+hbr3yJFJ0bMAcOKHbprr4zcRsZimzXVfp
FWFVzwVi0ADsso+3Ao2TzlUIIsoqf8smTV9rTXzrlrjPZpAUIke7kSiPVFaWdxtYYhDpUb21I3/r
lgR7PXvia5XpAXG6c5ujTn8a5/RIQ1d1nEdln/1pMy7/sJtUNYVLHul5WF0EDUSHLseCafXRiUkk
7WjQLvjvo8drFWKsdZZpBNPLF9Ry0OEa0BRZfwnXLLeV3tAcOJTpJdF0eziKzjFWk+QeN9QTu63l
Kwrzp/R8/YhdojMwFoYkH0qVbKhLpudQcwy62Vtyoq1Krz6JJS9pwVg1V7+L2k+9TfN95tmoOeGE
s2mX894fTTKAqPbWYpako+tkvoXkJZ1As+GZWaI/ZZb2MkwTE05ODmW8pmdbMyqyGlV/Jv3cnTNn
4tFA5DlGsb4eHdc7PQ6uadG5KDIM8HbjPQGkJWRuQm1r55r7pC+v9fr44pCIyFlRD43le7fWyRPq
yvl4MDHO3A0Ncyupw5uvr1z6Kc9+69/MLDG200xYFmV69lTETXJ24vKOtCZ76tGD5ezSb2Na7MrU
Ozq4z8+pHcvNFBczJwnDkAzOTtum19gClD4x8jiyczfTHLh71V4KhDEsttyKKN1q7PcKcNu53/zO
ZzP6akqS8hhgnFNim+47ZU8cTCivOmY2qRA7KKGh7R6F1X3Dr6dPKQ7xZSSmH17AzOOXaq62Jtgv
JNhIh06PGQnjMyxFfZB6Zv9j1+QFUr/q7xaIKs2AmtI58XhIM2xLWsnMPHTT5JS4i6Lb1BhqRhJC
5XrYW6ScT5EnootMYuBEJFc3o2z942x7CA112FlozeZgMKlHIYryYRh5JowAIwQNZm+G2KYZyBjn
vZrIMCRmv+9Ipu+MqGzpr86zs2E7O1WZWMbMusbAl5BDNtyDaiECDNb87JnUDJwOOhm9Z++a7d7w
8NJUbI1wZjP5bOrGefBzh5iGtOYIqhQfj/kziOkA2RnLN9d1QKNJfstt91NyBpR7Zlyno0vsB40c
+1UTsl8jCDqZD3xrf4/CGPJp5qlTFpvGWolxG1uAvZIhmT+LnKWmmEbvwDkR0ARovzm6uw89Ma87
ZaN71EMI9naByTJaiGGiL8KTn0XlrXGa8sYyPm/zjL6htHv2vU47t7SKk+Eo+zc/zTqwdvV0+t+B
KI6mZk+LNm1JVj9JreFcVO14fjyyJIMVsQNGy+c3BGScwITHYZbJ1uFTgb/rktm/VaZDj1Iy7uOi
7QBEUgkZTXB8MrTbq7TiVUQ/5QdxzksYW3Qja6x8VROKrRGqnFsMRTE8JvRlGFWsXR8HLvmTZ1kh
tGReGkl4HadEPA/JVNy53SDUiv2T3i0+ayS7u8SZfvtuIvdwXeqgpEq3c6MqP8dhstM0v8UW3eig
pzPvHa7px5gCH9TrXALNt9NnNJF54A8pdkPhMhfpMBKCHcF8HfQZyugQzy9q6M/2VH8LUxo39DOO
xOFtkYy5t26+Fnlunwu3CK8aW4Y4BdxPBLRqpBFzfid68LhMewN/mQ42YFsVPSiLNNX22pR+D7pe
kyfx7lHkOYAZ/rZa7Z9szJ/k4+ITRvnsplcap1Iyf7fR8N7F7vA2IYgMIj6/95JqXTA6OekjI7vm
vpZdJXtk4tlxvDTuQTeib4iKQIXhqwcWFwzLjvTaC/syDLtejLEYXsapD01s6THDGZkDXqgg+mC7
zqGraEmI543TNyKQWex8kmismCS2wp1NR/dQl3Ifu2RUPTPJV5WgC6MW4Y+Lk8cyqQIQKH8sDyJU
eNshL2Z2llU2M22OVLOYgVMaU8fyURBmxtE1mWNq+Lmo/n1kLD0JlVmGATcDcNppZI8bezLUqllO
PO6U5CT89vp49jh0Sbf4M7h7ukYe3f/3hZrIJjDGpN83Xp+gZakZfbAN8RK309qZTP/+eGZWfb/W
6z7bPZ5i6qvP9az/A781fNITcxmTh2sFYjALk/ozdyLBlTCF22R5WscMLWmyuRudU12YjLjKIn1P
fUP+beXwZQ9m+IoyYtppaWPuSaTELyzrtOM0NX6MiLQFZYXamhV7pGy4x0oKnOzsbxxfbDzTEeex
Hqvrw+jZaFlx9lWJDBWZ3uyyTaxt91rQWbuKki66ppOuHaaMW7cFBmxd5bSYgythlLQg2God1pV5
JJ4dDYZi8MT+JhdqB8KMp1NUxtuht/SzRs6dTGfHymjP1Xvm9HSExVMEOsrYh/sZaeSO7vzvPKsU
CfLYWz3299C+s9eI9qPKH45GMhOtsrYVeyWZ9JEqvNuUMkg+AYiUyjjFcvY3MMJibnuEXtNk5Sdr
ib8ejx6vqbE+hhE9dqmZoRlqKC45KXhrI6q4p6sTbsxUBIgzcOQQA2lzG91i1gZOGW/aUXVL83aW
+1yZ/jXEWPFi002kiri9UwYTLxK+9xr32yJh1KZ71CQiWqU9vM68qNR5diYYuK6bbIplNjceXWLG
5QuWafnb0RBfoe6OR7/N5FFbDo+nj0d5JWmoZ+O3apVtXifuMGc+6RUB8sEtlHMEQUIz/YKMfzyK
ZlJu9WBRBualBK0wZy05cRs9zpncsXko2OVV8mR410xF2Bybtrs9Hs3xqO/HwaKi1azCOXVOpZUa
l8LPaL214b+Sz8szCsC4Q6oaTmhKqiuAVD2iEimuTug5NwR6EG8ooFUMx1I2cTd5Wqlb48/9STY6
FPEpvlA+HVVTnPjUi92IORBcIUQszyCVqob0OUpoMdM8QIumUSf3uDCRL5Ihh+kzozTKmnI9tlIE
fU4NcIQeygpAyGKJaeUN3Xjps0RcPYtBLJ3RCVE0L+lyIHaENEY/A/sxbDD0pa2Nhgn4yZyZXRjE
LYUqdm5o1YOAwI0Rh9ja9sTwq8U3QOdfC6AsmSj/p2N8YZRJ20F3EOvRarw3Ptt+Z1R5voFO6tEd
gK13ajW1eXw1MwDElmR1187c7CJDtJ8piRysDlpydXtE5OEIdFir2k9Q9PlRurTuMWGYQcO+u63R
PvnEx4Q+JH1yYkFnSLbWoDM7bVXuxavGkizV26x701q2qj7Tm48xxliSyGVrfVVRtSGjR0IpZ7Ut
++Y5S834VFvtT5tnf0kzts8kzKcV/sb6Vhumuar0gdFkVvxbWtBnQxYjBRbk+7saT+UTFiBUaikD
VXPkbwZmad5ZIMGPR11KV1bjvufti2fkB3Nui78iZXKvHjKSR3P2lyF1hr+m1n7xCzM6DHNZrQo+
ydVohu0GEYLWBw2ZWJ1K3JRBflXZxD4gnI5dFv0nAMmXUKRrqhnCE5YM7RnR+MSA99xfQ32cf9FA
QsV7PmejRZZ8YQLn3P7XtnDdFdzl+aqkOV9rYd/zhKo43W+XxLTj3aj4Bj0fnF3FaE7g1PX8abDL
o+E1adeO5dqrUUj9PY3QCRa5/2xP0PsyE0VCSnfGq8nWSvTNtCvESOEat9fIpG7kk9uonDX8VUb8
2ybcu0b6JyotqMYYLL8QC15cyPO3WsbozhlSftXK+KNwjZmwf2z2kfRmREmxef33kTUSGIbiyu/H
Gd/Z2kebJ9Na1ZE84JXQPvyagQ7HC5/niG4UupHKY69onnQtKJ1OE+P0qZ27Z3xmUsTPj1dK7xed
s8a5rRnZC4v6PpKRYj7fre6j51PMTjRz+/gCih8YSWGfHxyVRk9IlMYIDWelc4YgwiV5355yrDsX
2VvTU6rsNrBp4z24FCufmAXgwhpVSKbMR+tOu9PfWZxkUvs06sbJodcHNv1OhKrBVcyBeDA69da6
wbNvn8Y2+UVSowyQ2477ZmJD0rWTddCjsnkrtIOdDPOpdpJ9VzKDRvI5HJxr3/nNqaVDbIPtK3uf
5BtdV0+JV6pvSbUPnSREhY7WWxV34lJlQlxCCxtUNTjJNnVgeIR4WfC87kazptLXVv5aOen8jnXq
tZK6e+uEmN4rB6xtalSvwB3oitesQzMkP5UdZ7+MolxOK2rgY0G1W5CJK5hi2ReOHnNP+6LcfXG6
xn6iAYjAKRLfUZ71+yHEPBzrENp0unAo0BBk0Y/oBp3R6FZQkCY358/63URvBz2cpar2zjLPPv3Q
jp4EbZjdYHQvPcaybRNr7kG46nVyDPMKdqYP9JQRd/QDYk2HvwXM2SEH3rI82TFW19Dk6eO1x2GA
VLRFN9YxdTuuaqF8f13a47Cb3Dbf+hOBLa075emRI84NfNZTmjbbpY5DUUc9UQ/JjoPaj6n9OcxU
7AZaHOjY8dP9NDkkYaqDXlvhW4ON8SkFhdHW4jVUQj5nVvTTeoIpSQ8lReVslv81luFeoAnFL1wk
ydazBm39eNpOKNiGQkZb4izjVtKVlVYUMIYQiunj4L1MZovOIo2RY2S29UIJpt80to5kRyEVM2fF
mJGi4K+T/6kzaiYAEgM7J3WRW4REFZn0wExkoI9Mh3ncw7eKFpKrjCD/mCntkRNDplK7+EhbgJwp
KCQehuw51V56hQC3K29+S8CWsaHYKi4FuCZUVTMgTCKcwg0d/bw/rob8sBvcTecTao5AY1/gDHkk
rf3sZbSt6uoP/Ucn/ui6I9Fg9P5Zp151YA9VBU6R0xntx/Zeg6O74sKyLkCtTgBAO7Yq/w0WXGKp
Cw1tecnWW8u/x6qLyO7F/WHMTPr72Kz9mmfr2eqXeqBp05bbYtYZLI98MAnRW5UhDaQF7O7AHgdS
jI5OzVTftVg/6/i+rKZsnsVy8FLwQAw65zsWmWW2tbfO5ZCGewZV8VVObD5lHLsMXoXmvvP2Q4qR
UfiJfCLS8tiAGO7zPIu73/hINEnhgBioipAM/zCByqlxiy1febwmZRskNmD0Yo7D6+OQWBTDuWEA
YCJXNNjX/x1kmnKTmAhRG+xfjlEdbDkz3qfEOgmL/o05Z+PCXZ298/J62lCvKtLa+PfbmqxbOVYT
v1uiyi+1SNFHP74NK/LasEVyzDWc7pHuNWv6DsigmK48DHTTPA8jpoahYaB/eTaFvXjO4Mqtm1r4
m+7xHcuhiiHFRYB4FZNQm0bXp+Ps/fwb/v57LFJm8WjOjcjMfGV1bvE3O190ROuX0kZabafkcXVa
FhhBjXfcn7z3whnZrev8YXlZQYoEokgbgL0zoWwEvXVrQsf7LMskPJh1p9bV8nR0M6J99r5XLW7E
i6aKk2sxmWjo9bjzdOZDCyvcR/Th7mrNs+8xn9cqrqnCFnN9o9Fl/lFestYbL/87eeabsssbPsjh
BGXJfJsUPYVdXQ7sJkfzrfBIg+izzdNCwJps7P981TAMwvWp+g71UpwjvyrPGKkfT6ZmEmdNltYQ
0MnHUpqLeGtKfalwWSAAExQCSRUechW3G4J71hGMVgd8Vv9H1Hks2Ym0XfeKiMAnTDHHm/Klqgkh
VUt4SGwCV/+t8/6Df9LR0a2QSudA5mPW3vv/z20SpqZl7tPOmbKN+4mTrJkm475t/ofkXjql0jHu
ArfJ+//+bRtOejMkt//9ly5hSYih9sXEkeoqHa/brZyVgTPO7nUxRHWk1n8idae88laX1+5//7A9
/5wZ6Ln4z32C3VCrJvOqGmING3KNXOnFiGG9czKYDjtOHMsQBKLOnMvtXgljOrjo3+LBtc8USFmo
5m7aS073V63KO54L86VvFnzrrBIK0dPiNLnLmQToNG0AiUV761HWxgkNe2BVE7KoUY90q0R1hhwf
kC0hpIR/fPbOL2yrqbYHixTRWXZkvq6YH5nLodUR/C6vhEtZYTXiw0DFvN6XdFPneagvgkyOc5vT
Ohm0pZbeRFVCg2Ubj5aq3qBUmXtkRpk/b8UynXrWZbIYpruiRFpLk3OX+BLNMbTInzQnrmrmq1rV
+3slaOF9LzN20/BorEaXmlGal3U26juUiXHRRwcH507D6QMIx3t1H0kEztWqxuGJZ/bVobE4slNG
j1H9K/DJ01R1M0nqueZpf1sHlidphrXB6v/RSVzYPRJDdpDq+dM2VaG2smLWnf5T0HYdxx5B2Ayc
MrNK/PC9sYoznZ+o0Pqd6rHqswmpIUeaMNgaLu/UzsJ5YfF5zG1wByXYXrX1ixBCvfs1sYPGoxrM
YYyNp156FSrkJKMcnl50jFRxzrJxk0rVl2VQ26heX7lbjGpHxLyz02u/3eGCnOAkIJxn2HYaZxre
skoRZS41Sxwn72NvNfLILB4DLoqdylRPbNU/a3N7Kjd6frkw9ADPDZo1H2GfdSvEw6UIc5vsciXJ
tVgaitiVX5UWdMC2PXQBJoJj1BU17oU2Tsfyrduq/lIvRtT5mjr5GBwFFb37Thb+AzLDo28AhvCh
ccRgo8IptFs3iREvD502NFVvjq3t+3p8Hsby7Cn7gvGF2q0Yf+njPICtpr8awQOyNjSrpYTz2hpK
nPnROhT3ZnmZGS4B3kgDYsndAEPSd7tS7yzm8yMGyd/0VanbVrt64AvuU2bYJNfkaKUaFRJJuYSE
hGFiveEw8rvoavVlg6T6M6Hztc231q8wfZnFDEonoyrqtRpnM0gje2rLULp2ICzk/4kNXWdo8mWo
Lc4jt48rp/zNxIcdx/gqcUsIFdVktGapjPzalRi0GVek2F44YHkUCALQMRl6xY/JjFodzAganpNg
QfFgV9Z+M1NI9Owx2vO2nGVdAXCDn3fDyRRWvOtAPF7o5WMTlbjAWU336fiGw5ATahe7+x0L8utI
tgfVCigaORO7bvVH8PTizXB4ixAfHY3SKpm0bExxeucs1W/mffxZdr7cHYLcCuAITvx6b0JbhKQU
mtBn5m8FixuL1GPe2NmPD+nNZEdBEAhzYWUtgeGx1d4StljjZHwTl6NCFnBHC7I21KQQO5aD8diM
h1z7nWTzBWC5ODn2acoYD3W7hd8pEL6Sh2LKCHax/oqNBO5WazN2zgGR8H40CsuKyAwR4dzXBaCa
pHGfKbsglG6zNr6vS+PGA6uGYJVjGxZ2jhwzQWOdYLXHAvxDmtVwNH3nVVTyHVb0mZwgmsBsiiYP
0yNfHuzHH+HS9bYryHBF0Abf91CA9H0NpqvOBWscmnZ+UT+b+zwJRA2iyLCQzjXMhfE5KF7aBinO
CjIYCYvu0UjMd2Kdhr3mCY/K7Ytyx9jLm8g7ez+4VFtFtoOTAH7R5BiThTlGRJwdmlr1obFxCTaE
6Qqy/VibcDaneRrWZf1w4fb5uLEXVgwII06KOfiXGpO586u+IrVC7h2V/+kSUrhdCg6pHaaenF/i
IW9yQOogdI45ZIlAzsMF6nhnLam5X9buXiCYDHTbyS5VMZ6s1gcSzEcWagDE0BKPGiB9Lkzb3sP8
GO4g97aRu8FQjwU50Tz2c2HvW6tnYYUWG6x6lMl67qC7AkMXsK262iX2gpx8tK5lTuI7WU/vdv9r
rDusy0qHNcjc3QDO2CguLCKLLY10kd4tNuYkdJL2zoMxW/OKTKLkJhOzYBEGwtojzWpATXZ9H+qP
H7dpfZ8jCLJeJTlBDPKaWv5u2XIjnLryVzkPaO9sOLi8m48pT+EEzUy0RYX7/1a/9Kv2LW33qper
e/UG6L+W5VOgHPWG3mHcZ/MfOpDhMNRbG2RVkz9X7DrxBGcIyo3T2Zg0Dkm38435TB7PsaFYBITg
B7dMW4eL4CSlL2PFwqLP/q8n1jjwZzTAK7KRzSRa3jDL7jBLedOgVUM49zQC/v1t2GtsbOWLKdr3
lPTEE0nkl37or+z5rjabraOxGF9ubxHNQC39iFmu1rq5DJz2RZLitsMedR7BcavRxf0hXZzdDLEc
EeKeRuS7kLT3u/df0i4h+xmL1qCuXW23+tpb4kiYQ/9AzlfJu5gOxyrHd7xWeLZSSidiY7ZhTZ+z
gu0UrIKlVTUECcG8VioPO64obSvZto/tXuCyVa3DnTp2P5ot2MZDzr52/AjgWIFqsU1xvZ4JwkZb
A4qpjwPigHH429kPM/b+1PjLGbSKHRa+DpLuT2z+W7aK1650B+xLyuOMnE+rt9ds8hyyT/vjlBaR
5OTd3CDvtyexoHfaXrRtM9En+dfNdf8VZgKzZCKKGTWnD3s4YbFnOgGDUawsv7PKxodJnymTuvTQ
ln4bGQ0jMhDas/N33ZhcStExFjOcg6W7L+T5/VVCtCdgricEUnU8JSQU8otJTi98lb3yxZfbhGnK
OH0ttgVYhulK6jeBYxXvRr+wjeYkBOiXcUKMOu5lb+uC0Z8v5ghLHoYBvCOFx/W82FkejaRmeuqC
YmkPXb3BBFIb+qP/ltbzf4o1TOCN/2mDtZ40Yk5Ss8wPrYtVU7ERjIR7flV95f5wMgtmaOb0YUJi
It4u3ocBQnqS9keJr3aY/vPMLF7xnaGuuWTMD+dmvpbmeLD83osmE91IXTLz6OgM8LP8o/X9blTy
PlXbI5PrsA16VC7eL0DtJViorlmkhwM+qQycGvtaURG3mW9iM8I8WUdwcpA+51xTduOtdQ5+n+T3
/pR22tdMRxsarZiCfCN3RE7fpZYJVmBSuzlZ1R+VTD67JRXhOPdVXJk9LaOVsi5ZNMqcPoPxmg65
ZVnn5v/F/Y5bVBSjjOxMa1DF+FaQLNpl09s2nLeh2hHqS55m4Yv9qCcjyHZ60esHI7wuoVz0O9kS
dse19b5Oxj8rYeIgyhfH8b9zB8e3oapvFQGZHFNkF+jixLa8Pdaj3p/9AmOEQhv3dq78/Yrt142n
nUg3i0Ex7PysGAuTqMWmdU3IENngQ1svsz9mLjq/VM++XyHiIgOkaU9LY5A425rPfZ/+mr2F8INe
5hEoNhpfvXDjfMLYMTXUQS79n8l+OBibKY9hRjh8ufzZerh8byRJuKB/M9D2rWX/Sjtq7dJckK6G
DEXrjDXO2EqPDCVjOflP+iNATStpxj3mqeXgBNOKUJlP4EpOuIMVDU/09r/k+OUK79sFmCPP+8VW
/o6vDqWIFigTayXEbzKw02bf66DadYGapNHwfuB/2SCyl57fB8CFlW3xa3bdF0GiYWeRuikTRg65
C7QybmdNdPwUUj0BQX7O9kn3eJytbfvlWR54vJOfGhzweq99UV55chobRw6LyZ1jTztnIb8qKdlV
w6xyP3v2kQf1xccInDwG8kezak8EknvSCeCbbSLuPTofTtTurOm06aPeBYuDQGg8AeC4EclSBeOc
8sb5MHGU2SSd1znIN04Bnu4cZNXvc9aCrNwCvd5qgBT3xxEF+5TMOOrN/IG9/s5fkl8dhWPj44fW
co54xrub8ChaiwghjpG9Z3q8tu2vtfKucNJx7XjYTKRmdkptmq3UCxehH5Qo7iR/vo1OvaApdD4t
OR/Wzrhl1viZ07pwp+qHtRh3VbWvterDMOwRLnIzAhMZowRyVY21hYZMbVpCrw0KT9IhQF8xmOx3
pDj9nb36tGYMbbVljVdcMOv+n/TTo5vPZWz1xX3xxy+91iu44j8sxZExUPDF8DJo7nUU/ZhGFN6D
4W6q+2RiSl0EMtP6Q5FoMSI+xlkpGVeVn7zrVuYfMTNPw9ZYYmu1yQg1R2rLwQ91z1IPWv/RBhVf
vp78JhTnvgy+t2+W7C11Y6BDxH3jVkW2+VP1HQvAFVcRPo4mBtQLuIwW9LlVpc+xSlJ1KE7Nsurn
xmomvtIZZIhixUeNO3jar1UgVwMX3I+JncfGIuZwQQqJG0vz2Zj2+5AmeJ8zFMo81Du28bYJXJNF
TzRIX+K3Ur9qSUr5WjfHNEkvhr4x31rYHdpyxzvbMKvecO4iw5eTOYvRYnTj9EkD9Okpc4lSaR9d
YTwvhvU0lo73UBHtfQ1VRtu8Ad54aKjasz63rDrWfVp1TEhXmj/ReC/r5u8hbQ95RtJQz2eXeuOT
V2kXTWT3HIddN00+6SZQio8PTh/rRldyYJUop3OzYxNUyctkZW0MZtWHLWpNtT50Bt4A4ZjejI7I
PUv2MqYPDv3FgF9wGT+NclcxSTqMyUMnZHEOEYUceGaRveUpDiLbdBcV6tUhGcejwSAzHvBLjyCd
/JOp17gxNfVdZH8NR7Pi3NCHg+ksy5F8bjfCAOPUMRt8TXzvAz76ZK6dumJ+ZD8AKQUsZ5yLGWee
VCaMKqw19Bb9WHPoM5tA8fOfULYX0FH8NN14NFvrQoy13KosqHt9BEU5MBqFby4ZthoKgS7R52E+
NOWZZ53B9PvIn3JatvSqG9iZeFSz9frLYsSHUw0XhYmvFn/Y/M0L95Cn+fdGq165Xn6Zcn2hf4kt
DMiwdXlKebjGxnr2EbpQctQ0SOzXDMME3rD0nypxrvgI3nTnWnmHnMwscl9qbPAzrqLhnzGsGKiU
n1y9nENjeckhAIZJ22WzjfM79gbG2EX8jl8y/Y3C/k3m8o2EyDfNNPEy8gpwp4m4IYpr7nTTYBuq
0/gu/tHP8Z8H2ZLJgsjKa8agea+zzN+bnscxYpGSrelBSTMLy2FwbBlvnm+xFhkx0EQdRjHYB0gP
QB+cYqET+q7yh2ymxYxWdIp8y4RyedWQrVgFCSGpufIHl+POHCxJ1aD2mj4PKJG8AXaXrpaHi4I+
k3895oGh1np7E3aK855kjEp0HGMD69YGAZxhuvZNbz/Sqvgade9HQhcC366xuYHYw8o8NaXyUDSM
KQep/lSvsd9Fy+hMUZJ4BZIYbM8cfzvigr8xDkHsva4/cn6wReP2a6pQQuXOKWVpcMYnQc7FDDRi
qmBavs0ZDk1OZh53PdtUAsej0SqyyDexMqViRXAerL7pXtgv1WHHFCyo3dSKRr0MC2vmTBvJTV10
eLC6X9CLVS9G34sD3uABPGwWd1b5Caf9xu/cBA+JHbTJxoy8Hndom1+7yf/MOhRszqTP9ATIC0vd
Tnel+psL1j5AI/RPFKCjsuOiRdr3P24DqXgrSnwHUFzN2HFGTKHXR69RVtmn3HonLAo7DUvrncrL
DPxMPDtZnYW+w6B/AMAltGg9wJlCLZmYKwkqJLVaO6T1RrRUyYdX0bohJ6pF+gzM+Iv0TOZ/grmN
4JjKTNsNyuQbDdplRR0fzCJfUcPrVxK/34VTxCoTh0cCKVy0fUr9fo5MNvC9aPKw1EG9tsfkaoOg
7XvGJZrl0qvPr03OehNnpS447JQl0bSpbmflaOCzjZSqlSV15TpHDVHOrugSlDn52MdZ7810UvJb
V+Yc16p+sRMrzlpzefY382ZTgGIamZasDBF/8SppX4kYxC4fzA+T6VssQNYTjeqVrpoYY0v0KKLc
aOB6t+dtjcZMO/v6wqaVBfOQL+M+bRyqREhWcDQVVi1OJ7LNYzcxT/ZoYP4Cw47yCfm21W6v5jC/
Uexw1pDKzlyHEdDihppd0Sf3/UByMDrtwiXqZyz+dRuAib/Kg0zkt2GOIqpKsD3T6z71tjiXfCSh
PqVHOYozq617M6Hf8hheVfiX/e90mBaXOatoIcP9l3qoPpavdvwnqsoFjm4+cFXp+ZAJ9nLdWgIm
8VMmfC4poAjrSWMJXdwsfMVU03/oegc1I5N4wrQATwy/+64cuYeCuNjkIo1G6Z+0jLtd1Q1tFKEn
XGg7jSpwNzSI9/L8c2LzFT0aBLdFbAMCc2u1R3ZJ8pm2VowjEc6+nsTkYbM+da1ag60DZ7BfJnTq
wQS/E7Lwvnp9xmzJ2Xm1Uphm9zrI9xDgB3JMlpU5l2HxU+U140t1zeGsrqVNa9sbqJa8R6K96Tx3
dl/EenswpPUn9Yu7JIr7NpjbOd0QOI39BvHiIyQaOV1KbWEZnOXPPGbkz2DWxGmxlphxKKYQz1ld
k+EHQXblbGxgZ7EXm+n26+1mw+m9bt7y4zEN/G0kRC67+Q3nRJxjpszcKT+lC1P+AbDwOpdzE+mr
Xj93Ct21n2Inwa1+SgZLRf0wNLvO37ajOWX5WS08WPpkvzUQ6ZHFI3jJcvq8DU0MQvoQXQZrUK19
g+Sigqi1j6wj5VAz1ynKsE64WI4W9/Q/n1ji7EvNSeKxjM3ZM3ee5/wUre3cs+/OQlA55NRBYrYj
S3AnF03BC5hBHnu+u9ua5O/k+NrNIiiCmtsYXnSNgCBc6S5mkxvvNhL+iCbx25CFteudgoKuTz/6
ygybxB2Ic1f1rWRwE7F8qS6lxCmtQqcUaTr6LByoA/3R0qvU7C9b7j1tTaVCq63F0dULykWmBAms
TmQZrvmR9esJACn/o0mjC6sSzmYU/c2punhDvm+BhASt0TiBATzetOotzeU7Qoz6yGbt1OpbfdSs
GkewNV6s+b3ypEHZDDPQtF/YNOAGL3JaXtX8a+G7q8x+SdbyecG+K7GiRMNWoeBTGumTqGkx/8I7
d+cP7j+nZ0axlHUMQkl1rH0saHVvsB/nLfUPo6qWA19vmBbOa2KmbWjrD1MT+9vsIbx5GzAoaeYQ
yCo9aCQU7R0h94nq7mtXfy/5aBC5xFBe5BPiu/y3yGV+SAU+FgsT1XjJtyckqDVdcvE41wd8QDS+
8ylvktAxGQarEc+hPDsbCouBHMGlO5QmaKenk6PNG8e3CizVZERwYlyrJ8S/plWO/D3Fo316VT5/
cW+U17GAoVpe8ta9psrY8drTKSnxWmR4Bo4PJqhKiIXSi2RnaRNhIMwJt6r1qZyOqy6L/bThlmU1
zV7Plqe5nCKDikrJ1WVjgQi8R9grlzcfa64HwEGyYeF+gIPxSjLVBXJr9kJDRJusax5Z7sLrL/Wz
8eOy2ghFTywb9BK9KMk2sZ5YO31Bu5LafNZsMp5QF0RCQQIaBr9SJv+0PpNHAlufBjxxJp8uuWg1
QF08QnWcNs1iibTN+naV/wOyrrG3c19k0vwrO+ekKkeFdi95zVc0wHa7vnmONe+sGs1TgysNdD9L
keTUizx5b4ZlP/sroouRXAp7uzvUIOdCMT7jOofDW8ywmvOjuRpDiPeXERii48Ya1YWg5cfqoT/B
V9+avDF3Qzt95QZemrNn6zHiFvacdq8H8gEiygVvEBT1EZlyB8DsXth3l1f7f7rKx7SH0PSnFb4k
cCfMRyQxEztMzy7KMNYLFUWNy9K5U5T22hgVmvuMMf1/gzd/c4fmGFOnGfMMTh7LoAorMobSbasB
dFMSDWKcj2iAry3ufChRWGdzaYZ6itIMF26sUrSW8V6DpU/hs4yhsgq8lk/QXwCIXGZrsMJh1iFS
BrjEmF13aobg1XQvy88aAPU6JcZpS4gchGBL46bQYaC7uPZa7dt01vPi/hAQbWD1jBZ7wzI2rmeW
3X5P46fkFvsqYcc4HPwHf+o22m89wf5EGJoZYobuh5l3NztF2JNcVFBr5r9MZT+ML6aDo9c/lujA
ASq8jmByHwOPjkdrfOoGHEFGwhxD4QMpMg7lGkNI3iN/jJrconxXSMoXNreRANheGtKK/Jb3DH3R
wUqs8oDdbBals/PD8mWEGRQ72zcOwp+Y4pjJvPNiqjvE5ysfNJfoFtlF/alpyxzZbbvuVpginJFK
jaPJcf0wr2tORIGMfnJeDFulB7TR876WJ3tID9guYT0h6j1jxE/frFB8CIEqAcOoapU3Vxkcj46z
c9zsm+UPbnjZFaSLSfcn/B5/74Zeq5jHT9mk362j/Ub2YmFFC1Pk6Hip4GaFYVj/pHX41oxar2Kc
hyaMpfK2S/edWZfhNJbgjEYfdUJ75jy+FKiK4ca+6y3Bdj+b8HKd9mM/8WZoiTxZDzeCwnqq69kP
pbKLm9hPS/Ei2JvwxpvbXvEJuFigDgZDgXFTF03j8W3xYjVX3b7aY/FWN8zBy67/sBinHrumelVu
cwT0Y3n+yejdOAGPYXgw9Wa0IGXiQMhRz9srNJiJk45ho78Plm39ypMivTeoSgvDqmmPcnZUCOFH
d9yThsOGExOcAFMlhhiPWfniPydIR8O0c4YwHu1Wj6Un8UGdj3WNj0Xelt9r+XCC2ryjlvhZpCrC
q2sGFIZsVtZ0Q+yS5zQNpo5+U9KfLvycD30G8lIc353DCE0yYkwqjKNmd0iONETt/dxDCjCQsQdq
ceLdG3wN8Ayqi3vtlmWseZ6LAffbNmgnCyVYYOEUGCJBGGJSYfY2o7qD4PShEvJ3FuvOHlThqbeB
62ZVva3MZY/eDKfUj6UVND1bx1qS9ESwb6fU8qyYtg1DZx7HrKB/ywVHz4iRba2dfF28SQPkh7to
O4E9fW5YfuW1W4UJeA5SDKwe3ZEzL6c/p6+1OK1QXnqDz9+t/mvI6nPwKUNLaLWICupzs52XQmvN
XW00HIyFnx+Mbniei8XHgG5dsSOiTh2TvxzZ1hHOnoKg57cu6OkIk1WQgCLSE3wADGkzFh+mC0VK
dYeaBSU3uwjDAmTbDE9Xh4ewt7u9bxhoHPKTvzKRLsvmJV3xq8Jj7xOcNeGtTD6mpL9YPOgUG2S/
I6DjegP0sI0pQixtBsXsAHpPJ6scNKxilBmCCBX7fmv/+lP+KixmvUnlM3SZ00vbZlEptP7asC9x
tebbWBHvdUUSolozL5hwUDxAk7VyJg+8SGlkcMXazVgpBoZyTtamu+GMfjOq5tHHcaJ4ZUjqHKjm
SrrQnZ1XWbQtueQcnKmtTCewOFqZODNKcdV4YpD07Y9td8x7hKrl6nk0WCeUojjteyjxHbsK3WV6
ciVjwsHLr3KmUKpzZlrtQmiN5z8VpbKOZUcPI5FB25PA08R9WF1gzGMW3ZdueTd7WaedCa9gVOth
1kkoEdlzrj6KbfrVCkS5ycjzLwdAg8FAuvOIs52v7QQ+2BqU/jyyZ4cdVJs1L8mS69E2TEdm2H5C
tzmO5NEbarqbODoRWL9aNi5S6+xidePiOT8UVrjpKw7IPRJem5Z2oPGMfOBI6pag0vg9cCBErOUR
7JQaF5HOr0XiJUcm4yZV8dDjDqaeM41MqWX2Qsi9IJfJc1rJfe8jLFxagnqsRcf7gPO97/ETF/gv
rGtVRtgzMXbM+hvJznFlWQ+TBMrM0vuuhUOeJulmK09n7vZEnucZFJNgr9l057liopGBtraVc8V7
8DG2AAzPuivHJRwXRumde4AAfvaKJrkvLkG6chrfWlps3VwuMH7OYUhTQqqJPtjyOYIO41DfoHcG
lypcsJmwbeufTAWTWs3+6e6+ryGKSHadjpnSaPHuaaziCDaa9oTT4sgla9YNORbX2Xxuh9EKFmP5
w8RHkY3DISKG7LKU5nYsUw4fBBPVY4X4PmnJN1jXPjPQOXuuluwWdPrkgbz7bnZWhf3hW4t7cKV7
ykytj4aHY1PT6LTzrMpMsgd2g59UO9cVqEbAVOnh4i4ZT9tkuhAC3JcYTGEN5jtY8ZXLS1g1tCo0
Qazqt5vvOdoVCQ0B4A3rQ+9R5aPLJnAo1/d5aZ0yFtLHvhueiA570vg0o8LFb6W3ikjzH6Uhf41l
lCFH21u/KHyY8x+d6TLt94CEZip/Zo2we9/u+I5seWisVAtsf/hm8azAe2ldKhM2i0mX8ga88ZDJ
aIKx5rJZxX1WRC3YjRMP3azv1Biz5QY43MaJ2l0EOOtSkDnNW7FwsU8y9yOXB7qoGejXhLn5bGsa
auR4nItXt03opGuqa/Gx4XYzIQc5dunyd1PjyJfPNfteClRoAj/5tPWJmKYtCTYEThR10Dp0oM1h
YwYiDq7T/LOInmP9WOMB5CrgszrWHP+HwuB57jSsgDLOP1iUv4y9GFiljfnslBtzMc+1Li13ABd4
EpQ1KHxN0EZPxIntglqbFAKBK/qXPiccip3bdnaT6j/S5c7IFMC9cUb9JHX+B4nQfBxN19pbcg28
xvmovcoNcTw4CuyCRa7dikYeV5NxZUl6/Qp+p+rR/cOy6Z+dWk9k+bTYEdQfhtvWkd5601Ml1bA3
oLYDx+RWxwer5rVilzOyAucxvQsQXEZ7LpEfrgoKjb4qxcAt8viBN+FeS0VDInQH7h8uK+8NuS9I
E18B3LE2/cw14+Rm41e2Qrwyaa9ir3U1iqyEASbHppnudGUNvNwlwjWI0kdtPZsmJGLztOKVA6GQ
v5QOAZiE4IaDwj6EVWljFEwzEzoDOao3C4nUsB4rq/gHlBcKpZ1Nk3fZy37WnmBZDlfDXv5k+2Se
mIV57l+Aq/ygt9p/DuklsTUiQ0XAM6TTp1tm30S606Cg1whIOyKyqEYDoc5b07z49fAf2DNTMLQY
IJlNzbjTZI2ub0j4bWIBWP7xSAeNMPAi7NyjxpdSoPTfEg+Asfl2Gv1bXz7mRhZh1tBVm7P+cADb
DmnXnTOXnnh6TM7I5Cghj2q1sLzU52NGjs6se6hwWLZiCMH5iOtiWiCuXmYqZtrcYCOMvP1nWeWl
xPAPaWxZsKGOXUJphT/j8sG4wn2kHxs6mgwKPDK8QIIsAk+7AVfvhIVFjhNGnXf0q7heZjV/WIkc
fKsxa21k9+rqLXXhlmCkoCUxovU7hcO8M4ob/jsnfyBbp3OpKdx6pRgY+LIQSODQBvkx1OUxVehg
NUuP+9V4qeAy+azWatcPDKQKlvF5w3CdVpQIsaxAEYFRUe6goZybx7yDCByAy3PdsCjxULFQ/9rB
1Aja56Xb52vu4huHI2pWpm94wrED7e0x8j2SP6dBYzFdYuKHIZTKHTJJOxAOx6AImLChc1xZAYyA
eTC2hxPZ7C9pilOdqILUNZPbVSKBSlzoLDQmDwXqCzwtGhcG/HZjf8DzefiLPMHXQyZnLREIpX90
Hser6+rcmZmDtWk7PkNu+lBVNWe/zSIP3zSVQQlZPdxxXjB2ZsZ/S7Ztz0GFT2RXOaGOiQaJxduO
6D9YCzhpLGd/qG7tyNO2Hh+b73wy/xb4e0TaYH4V1LVIwmFitxSjo6QNpLHOl1TtaN5Qx2580Kk5
PxJdPDcuMvU05f5X3p42qzpZwwpI+zB2ZDrJxBV6ouG85m245KrGyadlTp8zuqjmCWvbznX2thZ1
PKaeMdBaVuPJADcGwq/2ouKQn1BcBjmKu8BDmOZQsbMXEHAP2fRRWy5LscdHNxUpSmqruWNJl961
xfpvqsazhCPdi8KqDrX4XnT2p7ZyrKMj25vAmfLIn/TI+f5a50m+AnD75Zjtu9zCaQ9PVEJpxys+
rBSEZZnHg6V/FpMnoHCHn6xnn8A5AzPnDB/FQvNQ147PtcuLlTT3TfOZN8v6OSXcMK/WUFFwnogQ
R65lr4L1KISpEugdzO6PBhkD6YDqOMf5Ic//1K2F5ayfDNGqISTkS27wnsQXijAa4MoxVg3pjHot
fpVc1YCVCjJu3eu2Vr4UqINWyOi94eL6M5dtOHBG7xj1f+Wj9JhoiFuJl2DvKG5iHF0sWoBROMux
0wsDE2EoiWTi3wwwhE1kki+cvOEER1fXedlwPzpOGa+VWWe7zRQMyzPnVnMj7deBO8+mvajKCrVc
dbdk252LKn0eVgwazYxUQ1lT/UzNf2Lt9gOFVTaZbF+TxT6Dot+TRopw6dkBMypAROQMfqAJ9q+y
n9RTziJCp740lMyeSY2dyfbElrQftLhDLsG3ySHTTTfdyPHkX9CBnZeh9na+jtEk5jJQL27WHv+P
sTPZbhxJs/SrxIl1IwswGKY+lbkgwVkUqdmlDY5GzDNgGJ6+P3hkVWdWb3qRnq6QXKJI0GB2/3u/
W0TVEUi7syllVq1lZWiH0DS+R10bHiMBXI3WJhM2xBGJptpqA2vatDbi4ZqZI61RRUhXAS6MoNFW
Wg4UrBlwdGjLg44Gcmapnu9wHCW+7doJ0Q74cDYCxOxA3melVMxWGUAtuuwQHRUT7s2ojSsKRpQP
gM67jRL9YBn4ZiOruCLffOPAl+upZLVmSt9vUxNLnxFo1yAkhBVM86kpzPS4nL9R1NWjwQ7gRjdN
2BYa1qp0SquNLdjwaulHTUNHT+NP6D3qDGH8hGZT112qB6z+y4qxKy8tfLN6jyA5rNgr/4LVZdiY
28Z3RlQA+8tfzH2o2cnniZETAUH3r4IOiXauAamIHefVpCVh6SWYefV42q+2Pr10NLOwkt8DL1nl
Pc27SynLUhqSeLQf1ga/m+bbOBKWj5dWsN/lZMsXLP/T7fHqhWhfy8MyGwhgZXcbCppFsZ3k7X1W
jseQTqUF7V+bixkv/7Cqs0jTZ0cX70tfzFJ4MauI13NgYCa+Krn2xPi+QO6XD6NyuBhB8JulzyH8
Yyl2wQqyEkF3+d2tOdIIWvbJxY1BQdIK4wz0qITjG3DqpbmpMKafMTNecGDJsD3nFI4aqn7lOvv9
YMbxQWYh+Spt13vAlrnElk8tlQSpnnwshQimjDjIWFuMLb70vM/ZcngigMnn7beb6zB0loDxX4Vi
NrDhLC3OyyPvQ/19qOS+HeL90oNS0AQjq+GNJQcS52ADxuInof3uUjHtl+4A+GEP2viwfOHyQDLq
BZYvAyq30p3uPhLmJcM8qangdXkil+6QNq6+lUpuJV5WQRfC0n+gBM4cVHkgcFCqbaYB5p1GndJ/
FaSpoDsbHo0ndNDYMU8z32vpYegmsStl+1toDMXv/9xTsbB8anmxBhX4vGEYE3WfbbtdHuXSnqNA
VcH7g9TU+8vFtTRruFn54cZ30UBqgYKrBjrQqsAVlqlkv1QgLmWWS49GY3hHp682s0EH8FLoSKJ3
lRHFIY299CAtNaRBxsgvHFZLG8RS5bBcL0s5FIkgDD7mw/J1gnqT5XIsO+vBDLl5L5UeHaUkUV6e
KhwmyxcEEIfZ5KZz9hxTgxLVJmi26V1grCESf78U4fVw2x6Wv0BI+v0NEQFRM38tHy7dg8v1v3SZ
Rpug07ZaAleEwpWW8vOlvrS0DwPS5EQPS+Aa7zKWp2wyNmU1fkVLDwNPCvvzlRYPD6CgfB1sf0DR
A6nZz6pGdiJZarfOZ7QUPkjXenVphGi86oXRdi2gZEfRBRzaO9H5D9scvhoaRAKuq1nS+4dgaPD/
tWt8COrNsrT/AuT0YVY8oXPOJNLIbp0i+MwVJKYJMz0tIJQw39l4xEUnPtRS75bNOm0O8qam53f5
xfQAmwKtzmSOfpf7TvtAkex2rQ+XugjOvR9LjayyNRRt72BbGUeW8rqUZS5fs1Q8/V7DOgiSatQY
zvJg/vzjP/7xn//xOf7v8LskcAT3tmj/8Z98/FlWEz2BUfc/PvzHfnO/+f0v/vsr/v3r/3F+2D7+
zy9YfsJ/fz3f8Z8/0X/v3v/tg03Rxd1013830/03lTbd7+/NY1u+8v/3k398//4uj1P1/fc/P8u+
ICF0/x3GZfHnPz91+Pr7n8LQf//yf/3uy/f/5ydv33P+3cN38R2+Z//Pv/h+b7u//6kZxt9My3Lx
wgjddEzLtP78Y/j+61PO3yxT1x3XdR3P9KRl/vkHRRNd9Pc/Dftvtsf80ZO653i6bnp//sEU5ven
xN9M3RGOx17R8QzPE3/+1+/+b6/L/32d/qCr61oyUm/5xu6ff1R/vXzL7wYsz5Y29Ch4tZaj667N
D6o+3+9BHy1f/b/IMs+GprQ7yyirW3i1T2Ot0ek7wIsdbGFsCF+Zq3qQ+46ujT2js35VGzRg42E2
boS7Cj2LoCcqlCnlifQ/BVatY2z/5Rn956P+10dpeibPxb8/TofnxzWFw9PhGNJbPv8vj5OmqDod
NHzKo3aORXvtgMFtuRm9ztqknfs6oaMZcQPMPu5NzeUvVLK5ZTjQrtZW7M3cYJOH5qPRN/Ye5N8X
mIFwC6vmCQH6Ke6YCAh64Fc9IkNbuqTE3R9W1avKXGvteZN7lNHESNZKfiVT5GcgmR5l1r3mnGsn
km6bIW4XE09ygm6xw3LCZmcyT6aeQR0H84Lsmszb4gmKK9WhormUNLXtmHQUuHrorB2KlkAJx8Ug
Tomq5HvG0+ExlsB2BMswpjxd7YfAfSAKGA5mR5a4PKRWxqNhfZG6Baz4rMzhfh5w5rahjA8MUaHR
9xgx7L760hdMbN405JXCvNh0pS38zJ3vIrO4M1OwqEUxfGULYs2MF4gw3qCVlrJvLeIWw4jNkHuU
G8S00B8YsPpx1LwF3nA3T1bIqCLemTIh4krEYpu4BvKF/tNk72FShjd48vxJpM5GVRMTRY3RoiIu
tQ3EeImGNN85Lana33/Y0Yx5GD/xNi+7dcuJYBd0MMPbwHNuu8j7lTrWMXWZpZsFxKLcCjdi0Xvz
vvZjjZzGjIE7H8oERKD9K3b6aLlIPmut32A7xnaGU6MM41ui/yXaeaut3KWDV2pHN18yY8QPVwmg
EgrH/NAS26TFgsDEamUXuNMiWf1M8fwGJ25Pqivm/KUMZiF48umUaCnPgmW9kXNfIHqgBWVXg3w6
479mD4qQ4wRVxZb6DmW/8+bgl8Z0CiKdc6s1mrfwai4HfWyxItb2pk+mj5hQ+bD4WwDFr93Beish
eYCdw924wM0tg1ShKPstwaWrmLtdHkwEMYjZNmP95GVnVZfunhkEl3bJNjLBizZbYqfZeHONAqy4
01CQMrQdUb0Gkbgr+53TDxTNCkohQvjY+JmeI46dehwCZ3bwyApuciWOyWJ6knnRbcex3xNEIt3g
NS+LybAplYZrknWgKV7AtRhWUxyAvCK5MB+hhzvZWFHYsFnudq0LRGV2BpxxRkObyLEDTIO3G8NV
WXnvxTIDbLThgfVgGxO12hSp0WN1e6kHj3hQOrs7Zw73MrRpHjGiXymJMjllpEOoq1/0RknTbePQ
MzqN9yIcMXwZLfpYd39eLgJDH07kW9ctZCw/m+oPh3R9PtUajj6IklRlNRth1j9RNm5ttwCJC4A+
NhyKW6Zqa8QlB9B+3LqhoCU2OU+GIkYb0GPSAXvpiSCbzofeARAxjLfR0z/ybiIjuOjy1GQw9AKM
TYS1FJs2VUexFCQzUnIlnHgAL3lU3LpBc289MSfQyGh0PzapvsSoXoQxvlh1/Nil6tPqAbpFzqZj
7LGWnn4f42hxyqbe6J46FRY7tFkfbwarfersibFnm7zWITT1OYhfiKptwebiVlG8x4KxwdbNt0k5
WbvtOLHJ0N2t6hIb3hFj8c6+sQY1+U2ORzTea5CYSCoSBm3gv9a1/FbsmbYqhSe2NIcMsxKHUKNW
mCMtRmxOohUOdm5E6Vll9leUwdVJs82gJ8+cY8NdA9EBDyncn7qd3FUaBXj3i1e5qMCK+k7Omjsk
qBtbp0DCSRgO1FW383rPWWdovb6Tb2kSTy9B26H/eohfSHToca4el/vBmzJ/5NbUOhwo0YnMlRas
K89MdsQKXZ+DbpYRd3FSGicirb4fh5a53QDpI52r9RCgLEnpvBQSkkad3nnObGFV8HibSxJZ3Aki
Py5yG+NgcWHoOB7HYD4FI7EQLqjAATSf5/ovGXIEhLrathyUbWwGnt1fQ8bgGTTGA4EtfJ9Eb1a2
WbWbzDW+e5pm62jaypQBvC29fKs7RDIKfZTrwco+haVXcIKBI4XXuE0ES3DxbkkrwZ0UfiEs1aQR
0SZjADc5a9MMJnER9WM0E8iN6Xqe3l3p1GQ+WwKqfF8S3XQk8BcmlXn4nRfJLmAesg6p1kHHyg6V
gPNqGOfZ6PzBpkcobXo8icOpg25LNQ/p5Lk1MWSJQ0oMLcDhmKQPmUvGFycFZ/+x3c0knfxmGnn7
IBHHbohbQpH1VcN0ZStxM6oYVlzE+X1QzTkITRO/C3BhRzx5Wh+dRK2TPU47ooCKobztFdTi+EUn
kdOBOq/nsEl2KfUK2KGSTN8UTu8cvHkKtr3FfTAqQAEa0Cl7j+iLrKIK2a3NV1goGIV7XrKmwSIi
/sWcj6l204buYRjN9Fp1MkCgtCQDh/FBVfZ6ogRklwSN2qYhTTNB27aIaqrc9GXwFZjcL03H3TQp
CQey3Ht9gJaoSbjpSm4byjtWIYHNuZ+JfM4UZyXQIv2Ig+nFznPevPmbV6ur40QvQTIMdIMULz3Y
8E3lGX7TFQbRCKvagD4ytyhv5LtMHHPlbDEkkEuOATU4FvT0AFk8TfDcGW9YJRMcixUah7VEC61t
LQEXXz+nibxKfLz7lAQxE6HxPnOHbO+C0VmLQRi+HaPHpk7cnmwVZ7dsPD8ajqtrrs2A0GnynHaz
2hZZ8a1NBuC1VpzIKSaQgKJdrOE4pA/xdmho48IT5tPcRshQN+8JLHn3c00aL4mokwIfdIhFIoHI
uvtGGgnlRld2ce3d7z+SEowgMHcfHBjzK2a3liK0Hdo12gxs26y/1u6N5Q0fnXQAAeK/65cH1O8D
0C67IKb/cnlP9h7GtryZ2I108jDjIHJUs+u0ckeg7aMJAhRwnYja+DMV3t5yjkBRbkxdLbr1s8AM
OaXmrvTc8tTQD5BoPx5dE0dNkfvsqfYJ8neNTgF7VDvOy2ptwuocwOqv1SR+NTrxxGgsj7leT3u3
QTsXNW+pyTUfgGY5Vq+zZw0eEj1KWQbw9i0g0iXiXffEZtQynLSufZLFV4hBDfUxZYkkLDuGouQJ
QsipodSFX+cuSld0BiegM/OygAM70TXJRvL/HowtvZwBL4v8kkXUtZWkjMgSvWsjNAfZZ1erMe9G
O0dpygcq97AyRn37i4RO5Lo/jhPmx6T/xuJfrXSLK2D24Cz3eQRozXQe7aNbEky36xczdp67sT1S
YlMcgtn+pEbmhv5mctAmmtfcwLHugDvYMweOof1pGMArdRkKtVcuN1UDuApAdPvLdIfjXGrn0k07
wOrDuB4o7vSnPLwO4SKQmSw9EGvuzL59iONE7F3TBjeZenu9cbWLC39piwMY901BMQ7DX98eTGdb
dh6xyZbC2ZFWu8b96OqCfayGvzkHWYcqJ6uHqkoJYVGFFHbdfRGFHy6aIR7V/gbZVt3YVXKM+bbr
KcaQqdKYyxD5nhmBNVl4mQi4Zy3WhTj03mN9zHxPvk2Mis+u7gzsqRXMZ2+O1hZhnlrhgwvqjBsa
052DHuM9LMvgNlgmvQGOL6apdbiZmQmzKdUD5iZRuY8Y3bCg0aalqMtJhsz1Y16V0pZnM04etB4K
QdG6r4bu7RqqRHa2a4Fyn+hhyWAW6JGbkV7vcN86QbdDVjJF9QkvSO4BwU9bF1tHRT8Rcl7BE0Rl
TFYdo4l/abY2fXUiYBMWzgeTCfk6agttPWbDO11fGn1sHbPO8ZNFX2I017kTq3BjBuoXAxlYxct/
diz9K9LKfF2ll1yxpnLecPbYLz+Sot1apcofi2D8CclyNaZBkRob8jg7lp6lrXRyLisMu56vcFz6
ektkw5L3RVikfl9hkCra5E7LGE+n2lxuOtxGJfGyIS6AZC1hF/Y10g+idt4QoSap04P00eL00+g8
6r6x5+BbcW2qa2rLfclDnli8jkwluw2qHib3FIFRjzyHt2VAThlx300PZHmzDZ7maI0cf4rBcOK2
i78br90PLptxzWNKt+SOmDMGq0Z1JB7p0ZA2r4PGsqgs6J0aszGKIO0aKi91pk375thafHKrJTSn
lxtmTr6VGG8A2oFKYsshJV2xX3MolgmcJ2ydE4NbJ9g5I5b7eXhq2O8ZbXBotZDE+NBTu5XoW3yv
lzFpp3POsS+qapzUMSp6RxMf0FqmhsWeroPnInJZzaSvRv3MLPRWTyIC9lORP4FL5ZwAWPTQttZ6
kiD20beKmVrp3hEJl3X56tV1ftuMnHlFCHzby8qtQXiNc2aXPEzRTzueIzuSR0+2F524UWkxFx4N
wS1Hvbl4jXcmhUGVil+4Tdt+VWgmvV1HFRWPFW+49cjUH/pL3m2g1I3Q1bT0aJPb3OWYROE3j91q
6MxPw6gEGdP4RcTzI67NtGY3npf1TxUPcAMj7c62yk2YrxY+j5ucm1zj0WKWx3tkkJSUNG+5SQmf
qOm8tV3/dFVdHPFuP0lsD5hAXPIMKj3jrSt8o41y3yQZujSaGWazZI7g9dVkX3uzDwjQKRMJ/Igh
efoVWum9Jgu8stA3o3bMdki0mMcsFypPeAqdxdxqGfzWicCGHsAmSCZkl8BH6VCrrmyoagECSuSB
Yz+LHD78J1bV8a7Rlh2co/pN1T7IRL01iYbVxRY7mil/xMAD0Uo4MuRoYvc1dkZ/qqzhwpHlRkw4
D60OdLyMXjEWM4pM23JtE1RZN7o42NRkruvWOuax5dxQBwIDnwaC2Wb+IK09iHUfnvS2TG22XOXL
mBv0BFXFhaiyybQ5mM4C9wAmeVgFBcbCUCP+XWyKPKZ9U7jMtjRgKirg0J9MBZ5Ls9m7nas2U91S
CJQSX168xd4k6u0MOKaUjoHu0X0WJgzasv7WbNz+M0vrgOoNNTzBPsCPDrh/kC/QSUUYbJAmxUyt
Qb0uAKbfJct16RHX0qcBWxQjS/Y6Wm89p8TxiFTO4MMtD2eqwKXVpBZbo/SOzlxzzeK0w6B7l+Q4
2mPmWuzP5o3bxGKdBzW9g8M7+wuXnmMDqSPRqJ4cB8lJA6t4kTG6tNnycMJnmhHNV4K/Xw4VJBsZ
zf2hsii26eVxpCsFQmlMiQA3wi7KFyQ098GgeEb3gsDhkE4L2HRgdaMtwcGOriALL8iTt67zfuDg
Motn81rY5jPU8CdKVi4pG1m2QoTIyWZ6c/XZVsLy84z+hCKs15497NsYc48m4zeozs8YCaY1JWko
WB4OjLSPD43jEkJNar6xcvJNvEzHypELpmTa7+SxuNHD/oPOFMaeOHh67pcrQBnfBCAwT9kEjxIn
3VNh81UmONxhzZLMy8ojJgcPg2B1wgsww7SFnI5epmSy1+JgvYzzcOivCqqfMPkxYu54H0Sd+uws
DnNzzxbCVA1JybKRW6nCnWO624B1eMVAFIuHZlGgamp7wdp5bVNMYLrMLvYMWkt40y3nqCbPNfJz
B90FSmHU2jYtkYJkVa1ndi07ZZhojwMWmJrpP6PFE61agrEyZBE1WCiIDFMJT61nzLErF3oMKfqa
UX+tLkX9gYnwS7pgFQQ7ypBmAI5/RAOxtDM5uQRVfJMIl3cT2f0hVHSnH6jojVdY4x4jJT60rLZW
Mi/hOZnDgyujE3JpukZqHsjFU9RhYD6ivGU1ut5HGTP0QY/OaTQMQ7oVQ8hmhNk0cVuDGVjRKuLA
AsDokVXhhLlL4iQhKLaiBibzdUYt68YYr9fJqjww/Va3Mgeug4Rst28kPTlv/K06g8Eo7ldq9G5B
Z/Bi1CPzTk095nNU76UjbpIxfpTRnjwBd4kyoc01cF6Hoiv302KJ77sGEyxb/TUtRuQxybrlmYHb
3Wl25nATh/ZzJUHEpYagasEJj2NPDjcCaMCi/lOMBp6lSb7Y5YhJCi+YAfF6NvoDDtmTtDkC6Glz
CnIynoRZOrYjTbSeXUEqrD/0CdGccUtVhLcZKoS83J5+NOvUx8kdZWHz2i1zmyxCHm2Qk7egr7VN
nKEc9olajco+RBOhgSEglQ/QENtnjxrsCW7tlZCJP4JhaLOL1YqOpBtW6y4s4BMYlzqrb5ou8TvD
eonExrPZG1s8/2s3Gd+7kCwwBREhx0TOb7jSLrpEUc6yx0DINy+H42xE1otWO7Q8hx+gayM/ENF7
KCXb0IZ3Nr4FgXe+bcnuMX/larQPHhCFVWd7T8Ck7xOXtwv1YY3VcjoBccRrvp1ldIYTuOVOnv2K
XXZXXbAOed992UpHllRoSiOcGHfFMj6R3+OVzifJQI8CiVhno+ZimYbotCuU8E0tz27jnErqnqXW
teN3kv0vtYHy01nFCB0PK0yigTZZpmbN56QVdzoZtLVJfYPsTQIV7Ts3cuOmnupXaJz3lid9TnEj
YXslNoML3tWzGf67CgULgES0+hb00MGQGJ/mXOPr4uoygLgo8BqwdUULCxd7eA6yvwEqeCH0Pnra
m4M94hriaVjZLAFZ80SCkPm2xpHbRCqliy01YOV40wMFYIwKvIW2YPrjzFKmBrGIyaBxneFUzIT+
ZpGF+9gpf9lwQVemhaqYhukmaeV7DUvb1BMg1JwntML9LDPnLZ+M72DBr9BM8QHX0wS1bVSoEi9Q
3By4DcCSgpmLpydHRzCUAOyk167fhK+oIp1P7vzoNvT60igOa7YHBDTnzYrsLjjppnm22GNCeMqB
B9Ay0ZieuOvyHzfxbqmuyHGcIm5CvsDARahkDowd3FToaBwquEFT1S1A27CNHFmkxQVbmnYsJM6p
WT1hEtSIFKzHBKBEqZtol2N06RlpILcjisl2W47xS5fTEZnotSDZle14Rx6hHyFQOZvKwpYYdjV5
M/xqYT5GQL69kxyZPUENtw85NBQC+rdjbeJ7F8gnMfSfMXV8IzbPzSQ/84kW4BkcISqdOtrQDMgI
l+cCvqIahtKn26la20L/GF02S0NSHJSZ7aZyujXESK0rJk+k7MKFutvN06OQ9R39MuF+1BnHYgp6
bNsk9nOXs0jZpmfQ/zv2WtwLTI/ON0b+ndOeZg8vlUN8CgvpTo75R78EVjKzu6QOjtLoDrF7XiuV
1euOzSEUQnkKoywG+V4/G5kGYRaBRnks4HZGRpoUDrNj5xbVdjNa9sBBkwqLsa/fk4w5SRM/NgX+
TXto83UjsEHpNG0RuJAYkjD1ZFCKhEVrsltj/5rNUwMhYpco8EMRaAFVIaRMZFixBm1bDTJRD2iW
vYNYbKOW7peDeTG7jB42GEzcM/WrIlZ604Tz5+QAyShk9i6GvL6wE2IsGOwTXf2w2rrUdq7dCrXU
ziWkorZutj1OmLQJdjS1Y6g6qZRxtTVHqPmIJxN9Y9zeaKlpig/Z6PNegkYFY+iTEzsZiiZvKn5e
+vqG+KO5ckp5E86utcqL6VwJcA6ZpbU+MxDhe978MM8d4VRjg72vO2SGeOqo6uQ9sMeg32+nzry4
CRY8Dl0PkQZ63NOc/VyPK/iVn9EMu1wlS7EZu9muCw8xRY+my0uWdO1tWrUvKbMHSlPR1Ziauch4
K6sf71IJ1WDUTQpc2i/GWBGHQm3YkWxJ12mLsp+7qzlLKOq2IA/GpejZMQS+Q1EuUo+O6EwPI2XX
Pb3rHJU8g53oJLJg61QVoaGp/2KBKP0aVimANusUFM3NhF9WGgHZtCQeV63s1YW2j12pE5UFD+ft
NWf8rF3i2p1tTXtzlJ92h12Y2PtGX4rSujh+8KAhYD40tl75pWfskHJ2InAo0fhsXJf7GHOiHyBg
co0Pn+EV1ck4aUUJpkXj3ublkL/6IMNC5Sa3gz081q0CNNbj39LID1Vgi/BJms8t6R1aZ0kKZdMp
memdie4jzWh9FOp7k/TYOsA/BFZpNSvXr6wEhTwdGP+Zd6Jll0sFsB/ZvbNVz7WtLs5zqvUcHmaa
2m7i2u43IoXd0/P2O+XcV6AWgP42ksikLMsUFKJp6tgY+ARDepTColhxhDGFd8lRoi/gGn3lEby0
x6DcK3GGdkPVrTePj2UCzzbVvS1r7/ToyTi8BlF2M6DXtFo/PME6dehDlG9J1MwvIavmeub5gIUD
qgprUvk64u4cKmt6r/M08PNIj05FERr3htt9Tv6gORAx87Ji615QgCcjtbW6GILDAPMaXaT5KPoP
D9Af/m91V47tdNWD7DOIbOeXWSi5iWyd8D/SN2Bkvb4Z9b0McufVUva0Q6QrdwPMJhCK+TETOwOX
wQd9mJnvVEV+toy8xpuo6+vKyclLao2907GDF077I6zgdcBI+oJXcvaFGYCoUdWDl+kB0aiiPsiB
YluP1wEKYBU91pFjMa1cUq32FN4wSUmIe87iuUuLrRPKF6RTeRnKpbVZA0ZRM1dTcCS3SU9erysl
uAXVWPRCV6S4xND6LkGHF7MBhjmlHiI3QVK6JOonoSWTr2UDq2rZ1U/6SAFekgw7WE65T92id28k
aXVv5rtOuh6/TRNvWBy1DYV/S1GpE25dyyofcm6Mu6anmbtvss8C+s1e5toF4AXbRU/dINRdYEwp
IKHxsZ+gcIeUaAKyODsUax1Cg/r6WRk7fabnwyAqwkZ45NzrvhEL2XJkig9gaLK7lp5HOrpXRZcV
+xYG7o9BF/a66CJ7q6zkrjTpIIpb491l94MkpMc7K2dCE3ncmV1eVBggjJBy+8WcI96YWgq4YXF9
l8vglHP3pgMgOVNQbrtYB2rXfQBqA/6UTqFej7U1g0/CPNiz11zocRTHV2yfx1zA4p07Fp+0i+0N
VCP3SJRo2c32D73HRrYyEl9n23NIi2AmjJG/hzbnLiKI2X1Rpbfw9JvOlo8eiNBtb7qPacixKQoT
IP0WDlod4pk1duGtF5VPXLXlLlUW+jYXOTbwlg64vlN+2uvnsZHDJkqjs+DkdJPO0eT3dKEmnVk9
TwolhEDJhKf4AOoZo3OL9XM0iQq04amtuH8AUai3da0hHRXOgZBXctNPN7IfLD/pyK5aLKqZu4kx
F4C845cJG/epcVuapeP6TO6IHq1oWBPcfRL4L7aO4ZDosuUvi4CSzYlul0sCRIE57Yx5enI4za4H
L/Z2EFiKjci8bO1knKZsjK2vnLPLhiJuCH+fdDdKHTlp6qvkkE71E274fO9Si7VWzlRAxDhRldlz
RmRLkA6F9zBQO2XpDSmjlhB7hu21cei1QtJuKjvaRU047AxpP1Zgf3aNCN5oumpvWQ4YW2V24Ue1
l94QgEfXq71+k4XKPBElJlirk8CrX9to6A8SpzTNy/FVDPVNHBvehplHvDZz+8ZxMqYv1WLChYzU
9p3ht84MBN00eCZo2aSIG2ALoihHBNqQcLtyaO9M80iiATI+gaY0LqO9INW8NgkWIOBozGXY6XB8
Ag7Z1Cvm81CGbN3DM122m2VIb0RwnQTPG1GzFgWgJEomkk1JIuBcCMIkFdN/raVVEABVYPf6fZLH
BWEcQcdKlO6LZGDERwKxQdghtVLQ4FveW2mOJDj2r1BLTJ8O+ytLMr2xqXsxGbMcewRHq+3dfW24
xBzYOZ7zglu/SYwACSpDi4v5quWPyOlAz9QufGZDtvfMEHkJQxYsALaV36oQf7+MNIAd7U29fETm
ufjrD4Ppb8oWinefJoYnogZnWHsMljpjaChbcbAuaxx7PBidBsgbJ4oE794OP/jiyAn1b9PIY1QM
RotpcJA0ih3nsamOIUlKbMzNsi10LaozZ+voJKgUncnV3NdWc7QYHjHwn6JnkdrRNtNawn3N8nN/
//AhLBsQexDlmW/zNlG08pnBSVqlc2RO/u7VZbWtrI/ONtn6wz6Qs7dvRZPvIUxif9ASrgUtrwmN
D9EmHhzjlOUOfSlgxhvuMUdv7qq9rhshdxx47b3KbmtDlIeAmWvYV9E5pVkTgHp97ruq3xGQjO8o
b4MrN220jKW6nfph0/T6s+7p1dHoKtikNTkMjkE1siIIsI2RT8QdB/gTjSOGfY8d+Cm3zjWbF9Q9
WEcRY19WuemRh7qVtSEPMRW0NzHMYtg5o9jahvHTBSyFqNUSJmPwUuXioQwb7UIdoHr2GNGr+Mky
tHzf2tBWiVTEIC5uUh0kgdYcozKZz7ql4AMM7b0DAG7VhQZaeb5sZ8OnuWAZLxy75tjqPDuu5A42
DU/0JsARh0mKRNPjLMFT1oDEJHzI/KZJ5RmlmdxCM7+WimCgbtT1gfFIxwwvI2ObEI0SVm1thDzQ
IkaLJ51pu15iHO2E5R7ixL2ndq86ofAxwvuwynSryFTedvDl6CocoRjQcKLqRp2dSv/xKlyA9Aeb
mrun+IIhJqcAHt/tlCfdJpUUSMC6xKBKvIwaPzoadKBHVj089ib5RZmmkqRsdJUN7PwOXT1zmrXV
ASb30oC7LvAxjPHRTtRoZDOizs6acnPTO5KGKJLchTJDovcx8y1akfD7DCsDUC7xVJI2UPENIskU
gCQhCPOkImWckllWljMfbCi2hDMx7BimBvHPLdx9ISlZsmMjONpQFAR1bsDTGfkGBqTOwGPxg/xU
cumX1nel2da6dRKkoKiNrnW4kAFERoll6CEz99bke4pzUN0Z5N36WG7I/drgyiYzp6qm6bijsQUp
GHncaeV0E2ZZfQuxA8g/7YFepCNz2uCBRu1qpIO1DUViXDKX/qtkPxlGeNR7BGsqsehTSdKnGA/Z
sUPoW2xVLnsiNIA2xHYotIASPu4sEAEl6lOrjobJ3Slt7PsYnXE95dHB5Rnfis4uz8OCIcvRJSbu
qJXqzeuEycmqu2ltRc54zSsoqZzMDga40Q00HWqGRy4qZxk36mOw8mKLGRkAUWfEUlb3KVzE6un/
UHcmy40zZ5R9l97DgTEBbElwpihSEjXUBqFSlRIzEvPw9H0gu9tt7zqiN72woqy/pJJIAJl5v3vP
7en9BBcY7gfphDiOwRoSl6IEkrM4KtalwlSDKhtyiifEz++3rmE2vZrd8IInPXto4nuobr0h8o3h
6ReIbeGmKp2LOYom8BfBy6upA6CmPbB1Ks5cySbQK81o1+ZlzhbJfW0ygtFNZNAZN5nOtpWeAoSa
wKLJkl+j5Hnb5gZAfMmwWkWPoAc4uxpOHPQuy1pEuc5K7yMWSVscXKNuGXt4McAXP9Bia+FtMvte
zI+Q230en0ue2DzZugBF1VxwK0AzjijRC8N5z7jWPony5mb6bzu32zPtWDtf9/DaRaO+ZQi9wRbs
7BJresrAeIFG1bNtYjTFQ0GZBv23byUvPfiAP3ZjjHvfQhBhAl8+lC1pO1m2jz2n4O2A5XAHImva
GCTcfc80L6pjk9AA3QUK8p0JBdKxCLU9Xc406oI3Ubp+oCgX+NTgTnxP1e1zxpJQ2eY1yHrm8No+
jGZ1sGr0RJ0xHsUucsOGER9NA5u40Y0gNmdiNaWA22f49qoyZY61s70YYBBIFVJRK2nbu6NwIwC5
xb3pe21PqHI570OS7gb66TrZrN1E186N4TyVOUdDI+dUYnneSnPKW18NeNVEwgCcAZ0XLr5iXoZD
ZUhYusVDSovN65Pv6BCxG4dLSkc7ivvMASEN8SaMvqCD55s57HinkXkabGD2pJbEuHwM3fF3b949
X4MDDbaVVV9riJEpTp9m9BWZPv1gNrZSFrvmXFf2y8AIgceErk5uVL/EVNia3uCzODQh8PaKsinm
NkM7hQE3YbwuoL2Ca83FA9t2Rknjqo2d7tWCejbLbiccUtOdnfxy6Qtd+wP+KYlGW8XfapxoMG3k
WhMxk322JsdQFffcD7/LuQIWRdAd7jXaKE9lEEr6TEnoSIA3tt9iQltIQ84+Ibu891LvvWlt43kE
joK+N+0Ss0cVAN1OTpljHcW/N79zHqlXdnY6uCeIM63iUZG8EwBNtnq9aE4s/7ZfWC8+DT+50zx1
pKwIuWXWSkKBTG2CoXrEG0vMMDBzbHaC0hT8sLfYaoxD32ifNgVfgUv8l4ortSsA8rKH4mgnuVsc
zJGAUJMbpRyvVT+rh8SLLkXOuEqMtL3Bxu6DmBrWBcobsWjojXOScc9Xz+5FNvO765rlkRT9c9bk
ECdabFWJcas9MG3tFP+B+azTI3nRBE+WdvkheATPJ4D9TGEM8+BmOZay5QNo6Hnc//xRWORIKkFA
keMhcifMvY7dzD6T/FuCH3UBDsfcNHCSl0MopH/tvSeXFuNimDL5FXpVuLZrrWK3JwB36O5Vi4jO
Jeqtr3GSit/xWH/AaJuOjt796wOuk35JTw087706ZwCSkC4bkn1IpdDGNfuIihafjcXyoazy5hgO
PmoszECk7XylNkXthlvPih5R7V982kl3AMfXkF+ZwWp6ffz58PPlqADL6GsYmXPwHwgj18el4fGf
f+Xn/0IJRrCN5daaZckExX/CdcYcC61J898MqpBRhgnD81vw9oz5r07DaOViUVC0xTtN/+kmlFmU
YU6ZykTNbZut7ZDiUAt2y6RMthTxl4X+CSacnZG2Nsf42FT2q9dxpPBaiuqz/pjjeTQjmGBm9D5Z
cbsScdcCiblatjVDNaZlISxVhb0jQ58p6uxs0Y6nIXTtdct7sDoGe1KBIuJd/83sxNhPHp4K5Ip2
6w6sl16TlTDZawZYTfWiwZpl3giFOZE2vRRDf+rSathaXTkFZenis7FGzE08z4OaVk9/KKjg7T5C
a2DHL9IAYBV6j0sThRg0dj6h88CU9ApbYSvyb2WNzIqbkmrKPtnJwWAt6JNDlHf1354JhE/oYubM
sCuM/hbpcLe5oo6lPXZBKQqCcIW/M8ww41hjpRflGt++mwNg8mo6mBormMDqHWt17cFVoJiAEOLp
xg5u5lFhmKbByWCyt8zZxNqTzsWpObxS1daMnR8kuZwDK8EH2PjYwZkabML1BCrH+4ALXt4To4IR
sKwAhpOeXcx297C0sE9VsBeEN2qcXVT4RJEXbIUFbd2emoheWC1V7wW1dADgh/HgxWo3xcp+cNTN
GelNx6hzh0FWE6BH4IPTtYqkTtNh6d7JUL1P/dUrSJE7Kulutg8GLszxOHHy/zRyyIHgSm2oFMdy
oNCN5tYnyNcAjvNl1wegNdO0jyhLptVo8nA0MedDSMq/F8GE4d2yCMI2LLgbOHGmII6Tog26Yb52
hsvey+XBkxZ9dS5KwM+x3QGyw0eTUIuwiv1Ww2alrjU/z6WiO4UssxIOzucZakJj10S7mnwra1z0
UzpcNJP11KHxgtGZvpfcf9iG3yXQom1j09At6INuO806xp1/jgDOHaZ+o4qTalE+fSN+rBJWGde2
cb2U1aZPEJDbJllqAxS/Qq6tnbKZt3LkcJcCfwgYhq3jGOVxgspLYR4r7FBKdiwuAZdwGYG4Qa16
pO0eMzueRN4rpTg9dtoug662U/V0zakLxT+Gn/3nFy4EgnBhV/rK4VZZeekT+Ua2pD1+VN1txXWU
+ceMl6JJpzeyCmVaTyicq6RFk8KKmhx7UeD2xQ4ChkF7QPKOdtBX/jDXBIgR/tH1ZgISGlPWRtUz
AJxjZlBugZ7P9zEfu2Gcj2StbliJf4tqTh+t1CVJANChiLSrqbwPTIUzCYH8s6Tc65hT47BIC2lZ
mPuyz7Csie4tx5fAIVX+zjpy8QoIOdYWJs1KpDfq/OBieH3x4EYz3OHhV9+TH9KprGcPiGPbLzcN
K0WEyhHgHaaEisYq1AIsVIDHlBfbB7ppn3PsD1pPtVM5AkDQfPdqAWSHr9tUp3IiBR53esBe82Nm
JLOq45GRk+G4SNT5uzWg0UEIykey/1TQnyOHyMWkaRlbuzY5Mn87i5ELq5un/eSGI27YTG2Rp0kW
je0trmg/RILifNl6wL/guXv2AOO3zg4Rx7WY/sN1G2v6tqDDfmAS2PufIVSFddFhQokHDs91hmNs
tihnJ7qUhviPev+v3XFH9/p4Mti5oEUN9sVjb0ZYI/sGGhnvmDJYgdTwfzg5B8/YQROhmuFxOQpF
RZKTqbDLoE62sQfbk0cZ61woxm2YGsXFN4OfrzIjfqOsVivXM+N1ZnCUcmMXPZGrujEGdnzJ/Ajz
8RcsBvROk/04OxabCR9CcdvlGkJDNwWoCgHWfZ8qbG4A3NYGUuyIwBTiwxXvhKCqIxRRWNZ9SS/L
HHVr4lgHUS39UTBeIcfkb9WCMMq0/Jdhtz1E+YSyROpwNc0+70aLBQu/PoCwbK23UPBSzqarGuEJ
XAVO6zQcoWxFT05f89Lwyq9HE0o6xN1nrZdPxRD/pb8pBTOBUQIJCK/ovsM2sCk7RA2qADcAAWZw
JFiTx4QlKJ/NAzF6fTUZUInctsP1a91KDO9BakzhzqMCFCtUGYQdh4IBLIMxvUdaSrCAKe/GKfE6
hyB8UhL6m8Qs6OsxIQc3itx5daw1zToMAIa8dpJPSj5TZ7I2JOs7RPfsCY1LJUN6cs+9UdXnsgsP
tWG+AZXiFI4LFynpb5lp0XakBZ4TBTPXRtejQ8YQtx9SQGuthURTk+kMw3DHQO3Lq3VuvZajTEfA
lAlRclPzoDNrBidpVZg3PbRyaG3P8WQ9WLp55d+yaLY4K3jyK32Y3mOQNSucauXJN7wbzqWlIkZj
SNvKJ7MijuChEoErT6OgWpyYsZTGIYonrI9Jd3LmXiGKACIi78q5NNz+KJFR1LYc66ybni9n6ozx
bqgM9nhxQWdb8WXV4tqhj558uKDd1JWUFDrPgxkxL63zHWL++NCYzYOZ22825mRAnyZVWpCNUR8e
l7CXELTpjWQI9ZCxtTeldxl1BsczlppKwzorTe9cDpyjjYTEBFgYtcnjoLIZTWeTngZ826vEgrPV
/IhuAhNvaqU5L5bt0igX+vp6xjqlC2e+RoBad/i/z5XFGsfPKI9VRJjbdy6ZzjXZWrTEwrmN18dG
q3gdYcGGIBKutq6z3zE/ZTYKTL141Ebff6B+HPk8jLewPIBB6aJEgq4fDdd/9szJ2c/9vOUWcuEI
cW1NWnSviXIcEXHRBHIWR3mgiSHruIgVPhQemBZ0tXFcaYJHZpqg2LgcxLmAGK24cGVXvT4ZB992
vzEowkHEb4b7je9RWj0dTt+GZ5TntosdauPiZ1wlH6Equ71RbqY+nwKezEh8wk12WDzW1VLuasl6
Y0n2ZFk4EzGCTMdEhBVmqvqLG0oekDGwIJmkkv7Cikwouy0m3+iKinU5URrPIotE3gSVwoJXP2P+
ch3FHkAffI72C4bUx801K+S7EUMrZ9vK2+gNzHK9NCLuBO4sJ8R0CUhyseG0JiWg3i+jHvoHJW4T
KwD4PB589mi07N6Be2bD/NFqtktreXal2scMhri0N9bFcdz87NfnBZ9xKLA4Fa1sdsof7xNxy8CX
VnxM6vRVTExuAbxZG9+r1Uurg2rZKyMqH3SsFYjbVrqtmvTSj8OMwovexu4WfBUWBljI0MVECQzb
dMCiaxoj2TFeqUqjokizVyUlUw9lAZ0+LopkO2r9ThvEL92r8nWbVx81lpRTQV4lxN/GLuLgDIYA
YPnLbcZ2M7vOXyD7YlXmWRcQ9bT3DJAIJxTlGY8RijwxatyeaR5UFTVXIlECCB/XLobWR8qeEY3M
+kVgieg7pnH1Kc0ArpYjFSUwKx79Ok2AtUB2NcQxs0iPKNX6xx5WX5Ba0zuxvvrWa87jnLrhujPn
xcOYnNplt4EpiZme5K7sZvwlrKrUEQJEsaTjBlDSMNuXbKoj28L/bdW70sL+E1sdj1+qYHyy1IZT
9MGsL9D0ybG3jm21vMb2Rs7wBEIKBHYRQ2Ycpc85Q6FdY+WHnPH0Qad19kjBwR7hhp6YJMO8H9JW
LNt3rSPjKFqw1CLndWqjgqhJ2FEMuUs5xp7tJrU3bmGcpIzeSaUnKzn7+CVbSP89GxyW+Dw7GUOf
nX7+ZIHF6lh51tbIdVU1bGri6SJ49geFRKmkz6R/wLIML3+6xE4cPdkR7EUIjmBedmFzJvTE6ija
E3YrcScZ6a0jhRBs1f5+mGmZzopUD2TxF/yOF8BOZoGQ7puEAXzgyLu39TndOkbxMnw3jK5349Tf
J9bQoDYZ7YrO/yrjKmMS39hnFV9F7/x2cqTBksEyIkh0axzjimodnqBkRTenrfWD0CxaMGhmrIxh
S38GuoIaTtTQ6GyVMRdGeW8caZJgku9ph8iS4VlPs9fKUrdhIMI4g1ka0EUCzHC/C0dsG8VoQUgm
MG5Lx9yEgxq/AboTcR/Eqmjp6GyjoAh1/8Eyzl3KXJX07is72IUN5b3HaCrYDXH3JlK7JiOQe1+3
HkUIvxkPPkJZKCH1z12+5pD/FM0TR502fK/T5UZobEiRqX+HSkLAIQKZ5zbsGelT1dr6lWWMy+8w
u/qLA4zcknRiQIpDA8ULudPSiF/4p+ev4plbxeU2Gm0aGpL5jWZi4wFFF480MSLXiNjWpC2d1wxd
aUircbGm+s6cc/2JGe1pQDw5ejJ8WCRoMG32R9EablDVLO5mxYE+ak3teTSpxEBCq1b4+Ld8STD1
7kuPL2pj5mJXDAblqUmYH9vUoYgF6cMYoz0ulDfdIclB+ODsciO1Dl+Q5c5HY41kjT3nNS9cDgUg
UY59ji7CkTFdQIbjIWNAlwrTPOYifxYKMr+4yan+LgfvmaxJy13fF5G5h+7pr/yECiV7YulYz7V6
77vG4fH8+TMCjJ20PPZxCHJuGIg7jPPMYDNDIP35Lz8fQpPYVNKOb+miCY1NW3Lu9tCEfv6YpFke
2BHBC3NoUZCyjODB2PCQTdxPp8rvA9bSY5ew4cb6Kdc/X/TznX4+xMv3LDQi8JPHdD9uP+oiImNE
3fZoTrcRqQsne4KYqdX1Xs3m3k/sJ4hgPpoG7yGFIy6RA2H5RL6rZ+unsdEsOobcyysOs/GEryDf
YSZR+6n5nBwLbT6jQ7C17wVeZJobcraFshf7YhGafj4Mbse3/vljCt6tz8pTziW5UMbkfPr5AEmb
JzI+gTKzUcJE/R4JjE2N0XYnWsTLNU8injE4mE66pUi8Je2hjOIdt10CShi7YIWpyoZaRcJ3Uw1L
qZDR2Wurg4hn40le2/QTomjXQe6qY6Xce9dPe5sGqG019/twhllQVq65lXq0S31Q+PjQziol5Q5Y
k0zn0iChkRrkKnrHIXAdOfGuNb+Byi+IvDT2ttHBfWbsP/oBGi1rKuw+HpjC000kOfirLsFCRKe/
hs2Ko9v9EUslBdbkIj3SP8zAgjYu9lOMWc/Jg9FEOJ066rZowYMh6S9nrogt4IqoCNFS6tw2ZsUg
KlVEE/oKttc8UMxRrcbqKfZDbNfMu5teOwDghOPCXbiOjY62tU7e64zZTUL+jfPcfXY9PHTpSx5n
lJAj7cUwRiFOB0MfEQ8ZkhM/2wsPHxJo2XvZkmqdIraU2XJq9DP+nsFh1sfr6uLvjYxQZ3w9exvV
cyKwZrUBXveMEXB+dCvr3aacAVG7PzsstdtKd/S9ZuuvkdZbcI3aYlMhMauIfBlzohvwcNy29vvo
1Z+1W4tgcNkyzdQpzpANl26rNLfUnhNZzT4HWl6eYPzC6vDOCLxn2iZhXDI5id0ZmwCmPbvKg3Bm
JmEPtF6U+WvSS+QtT92pHPkixPHHdlqStaz4NTkCw4Gz3IIvaLAkbOoGFUPindiaHk06Y/HigHPa
wHETR8OLXyS1mFsm/FhkVNZiR11PKfOzUpXykGPNMMhIYH5B3+5GJvsMlbS5ORuMgreLrWdXS3kM
xYws3S+Qp4j1hhLUhJSnaO4tYOy9ZlZkq31SC5b2ms+slFPG3+2lBd1J8/d2n5JTCduz3tX1YQwb
MOc125NhVc1UyIhM3AoJjk/Pq6twyRQStc/2To1ZA9f1Wkk857EIpEwuoznw6g5MpX+QLP9vCT+7
v+UCyWn+m/IDSud/Q37+v8EA2eLnFeJn/xdm6D8wQPe6k93n9B8YoOUr/oUBcqx/6C4mas+zfpA/
hvk//hcGyPH+YTOoghxlwvuhLgkEz78wQIA5/6EztjMZB7qOYQsbfE9T/nCANMv5h7AIWLh82vF9
zDH/NyAg03b/EwUkbJdv71ikxwzTBtFv/Rdip1YDI/Fc2Zu5ti2OH9R02hEYNtU8/vuD6vT24hpP
P5+ZIbjgd1k+Jat/furn84MeNo9YNNoLoOp/f+3Pp+lv7i6q+Oeny7aZGNn9n5/6+Us/XyPGubuE
7vXf3/LnT77vdxdr+O9Pt+bUXyzx2JDkjcVpXoyBYOHykzXlr7arzvSkDu8hQu++0DgEIZmBg7CH
F2LrBDzZkZxKPew2luWPWyOFjjLVhrXvdO+56PG81MP4EMY6XYN+ebcXv9+UNDR2M90m+7zvNdxD
iTsRfAVMMHotTytD1o9Cq1YYw5rL8nRF8cmORCe2Y5qIQ7/00BLLHzeaESGFlxRHu4b52wQwx26O
bFPidPshxbnH+PIwtPKMwQAwL1Ib6RJdXw31Yk1j9KyBttroGYNs30m+ben5G9aG/lx7Mt82Hofo
IsnmE4HQg8B/fVBWhz8BHXhpw6hJzKl7A4xl1XImWtukJdkW9fIgEp90Gmst9a4GRa6Oe7I0odAk
vFfPWM6WsENdVzvUMy01EKJXbrWMHlJkR62WBTNVVrAU20DpmAg0Cd7fGdiBhIbk+yfpi3ems1cn
BiqS5ZPYdGzkLIwtVNE6gPCMVlzi775MxOmHKTR5YjhA1STTa2HfnXi+wwbDhuD3/d6u4bM6CWbi
7OA65j0xkWMNbLAhpz8tLM2DCn917aAfpzLkrZ+dLeZyojQ+k5ba1pJr51j3LIvdgG/sAfgfbWgO
UbHJM423SD0yoA+cWqfRvnZe7GIxHyuoTEqF0ZpAKsWv8/Ri6Mn8UgkUDxNgdVSFJDJ5d1tv0La+
Y0G4iEBwhHljrQjlaMrARsWLtkFzK16HxsBCymK2yh3CTbkArNJgFzwtGX7XTHejlmbXrCOebylI
OkscchIS26FL5tr2XedUq7S+NPqkP7vatjepIJoiuyIVXE0vOqVPG7iQkp9EJ8PQUaMrBkYaRkcz
zRBSXF4s7e/0Ud+a+cAGJrl1UMSDcCzL7TR07VEbUH6JftpPRssiJqTeQ7uaYbv3ZrVrychiAU+v
MfTLx2EpCvazX8lUR8ewY0aUSM48llu5m9peYPWwZVZMb9V+TNmI8a52F8dCkoJU23TPCOovZHvd
lVUvyZZcgwEY5/sISWOFkY/OpL7+nc5oJhEzTsaU4GdeqhzTfRv71mHmHVghiO38ph3ueM+47FB9
VmhAcEbt3PpomaBwFrAwACKtrGn1Npl0W5QdZM3b0EbknBt2e67ObsTssvR1HHp1ipXwsZpplyiX
1TUCN3os9ALDtiazx27x3fDPX2o/OuBboxrbEoL1n9ES8yEEVkJeMxvnnaX53iZ0tXulUZODqY88
je99w4Fe7i0qXXpgDhOBaOJBHcUKa/qJIPtQ9tvjmK+6hyknyjum90Zv04s+gynkBv0zGFFzR5sZ
atve6Vi9T16oIdg36ms2h9/TwLyOFD9B79y4uQ4Z0nium43zpaI5+5sUbAcp4VHPGudXZv+qPqIH
FAcrC7/TpCNnU6EFNB2Xr992uA4BuDiZvqMIhUq6xqWuNP/uMobPUQ0M2wN9JTqKUsmrDCt30MoT
bYsPU8jJ1G8MQA6mc51CeVMRD6Mo7ks6uvtAwvFf2/jG9+Q68T+WLfM0Dx59T/WR7UYfTqxcsB6E
oDQmHod4SkncTwxU56x5IYaVHzneD0ddSv2gvHTXV1N3GIfUZOiQuFeqw711j62pA9EjpnlnKJ8N
qd0GhvKIihhiL039NjI/wCPQADQempeItnh0V8gAboTbRu5MNtMwpPVwi9L83LfLt8hxTtuK8x6x
Bchv0Wig/XCQoZoNb5cGY7ucDqbtHXVqZFF+vLsVddVOM1kKqrg5iJGAxMKsaKa8JWOhwR8wDCpU
bIISEIsQrYeE89TPn6a6+5JgYraxk29ZKMDwm947t6g4NtEhSfPiMmDXPs25D9xjcrjwEnDxlPRG
mfvocYkcXf3sNVVyrEKqlTsPzAClW0s1004kGo1lPEHXTupQ89LHRZBY+ivnQPNZ1witE2LjpU4f
ZaUXOzIj6d42dmUSlw9ma39lqZ3uohG/YD82Yu8SVdi0fkGBaK+lpPdmZ4Ph3dmo8LEm/aWJfsP5
vX5J45HnHLdtytQ2cDUj/rC1EtlDB7qQVwcu4JvRVfpaWBhFPUsPoLxxvVui2NAgke2JbJJ2jKg1
Uqg9RNA2pd08DDmxiFgVz22Lg78ehj/IGn+bVHQvYIKd5WkJZ5fJj57e6hafIeCE08RdK4kZY+e1
NoJjTwlhVdbmCfAQcXXFB16zp2U0FNOLkJP7XhNDEtuwqzg4VMbRyumbNTp+Wg5MM6CQIGaDscqm
xMO/hb937muOVnW7whrY6rCVm+EQ6ZV7jHxMkAKvug265K3S2DnYhLKtAmOj2dGvovvRM6Y+UFyE
Adetva8kOIvCT75q9jex3qEH5BT7uQlnWyzkOynm/hFg3dGkLpcBFeML3Fxq8N7Eo2fbd83T7jao
+3UqtZKuoBmaRjiiAWTxPsc9hLQ95tsu3kWAe4JUN988313E/CKnZQCHq3KQNGcqwwFzQPpjbvUM
NvybmR35wdwbeAK2ZxLFhzB9pblFvVU6CKbSqy+JE2Z7I8W84cN17CyjOeDIXHE+d1eNh8+HKkKe
S2vABPTYtmpCxGe0pEQHGXHWiX6rUyLTc296eTAb87NUHCOrhMFwzvxVciugT/r04NErRqK+jt5q
K12GIFrPqIDaC7PekZ8sNlnkMqMIe6oAKNpsxzMIVy8Eut05/Ps19vQVLZab2rOeyrIDlhepXSRx
5bsxGrlki5Cm3lXUlFZSiGkh57ErqfPPZDZc5P40xlB6dCPDhCZnHQqdhMcIhg24ygec+Nfa6e82
P3GzuFMmCdEw69/rR81mUEksljEoBU/46RhwZVtz5tTL+g8zRE9fsmr+pUfOb1NEPn4bQ66GoTkT
4MuoXXK+nDgLeVrRx1BmbJEr7zeDXizudnuf/QnC0GAeG8EYSCW3qoc2Hv/1q44KN8VYTRT7tDN5
vpn2kxDK5tUIT4Ww8TQ4eE8j8r6JAfKsJ9vkuqdWDdNJZKiZcUOxK0zKYI5LBrb+K6FtrNOkYcZD
74X0nVuIf+TJoBylsMZy8+z24rNH9x4EhnISl3yQ1e8ezqIWpX8614oDLMHI6Swe9PhFkAMmA0ha
1lzttoWvPoxfZvcx5M1H5CY+VSzFpimtZzSqF70r/4K+zzAM2miPUq2xsN6ixrgkdd+Tlu/Wnduf
Dc25RkRN6I/2g8iy917U7y2DfG6XwaL3+/Bac8XRjsSLDM/ygCbzQBfIl1xKD6X0ZTAr86lrAK0l
XvGcpG0XmGABjFiHgkenmFdP5MKHYj/ER5J6x6kqcSMF5MnpolXK2cR1KrdRq75yRgtaOj+FGqMr
vRoPTZd2Gzp5sLEv8jdQTH2pTu57otiQu3kcqGce3nTSenZK5wXxlIm5GXrVPPLvIRkzqiD6xvA1
GBd+WvkpEhppXFHQcuegTRlQ1PwWQ35Cb2JWNkSGW1QglK6Hwcm/sPxgRms0wZVI+wLuAhz5oT3J
QPfN9EiulLzbGNZB0cwfE2oo9SNMjIhm1GCl4yeIrf5zFjEjYUCbEBy0UM4BVL16QOZF0lxFhGcn
7oV/bP0WCSrlkok6DVGzN7MXNRWPRGSe6tj3VpZmsrEHoXuu9AS4KIP8wrznTGy7GIK0qubdTHgK
kyonm7lk/UY9ndr4r53FH2He3saQEm8dxwhtmdmlNtsOqP1K2kyXhlDklPd2t6j2LnWD/SIuc4KO
4IIoZkfcHcQu6y+RidOlluBFvFTfkC5d5ijnxh0+3BSzkgV0JOhhA+F55lw9gGUGMkCpB9nNU5FM
zL94jMwaUepG4nfLXR8ubfrU5mhbI+7KIJMIrtAPCfRNfxOM7eQ+05daoA7zYGPi0DjUiOsMNI0Y
OwLx4B4JGAwFN4OdLXjUgYGzi0+8y2m+yMxfxQyV3VCSjSlXzjItC8xxKjdxle47eiw18ttCI5nn
YCwaxinflQ00ARc4m5/Pxpos+afKedRKL79E37Fp+eBXMTd5jCxSQ35EJLlW9TRjqnKunkcKR/Jm
ea7lMl/LEh7hJHz0FQCreZ2AlLkKL3pue55SufgEx8pVpdDA8sYlErlgRmMuSdh3LC+wNrDA2p+m
ScQ6ttH7/XdnQkG2hdrPc3XsMut3MeHayqx1ZFEsX4RXa2J0DPbJFMxzK8xzdC+wkvmM+cvoLmv7
xjOmCEL2NZsx/CBYHFF/Mu9SawyuUaxfxKwFbtYf0E+4Yr2Oslh9oIVcMJRBXNALDlVJmOQbixnP
UFOoU/uEYmddvXbSpVO1c/cFgbUVyYFiX7+paFRBWDWvuj1RKZlslKele6uh2tJLTjgwqI5NcNkm
vr81cnTnsOFo5dlcvAWLcMbB1dRP1UgCve1quSWERbEwrhWpsya0CVCqcmRDLqGQDIOGLC7uZuIF
ZTsdEx2+a8EuEQ8sz5SiefbdocWJmZ8oW9r6HSJnNxjXtvyV6tm7FdV/qQGinkgDuT/0ZMNqeTWs
ZSLCm37C0/LYCuOv6RiveZ24eFUw8/Vxc44N7TKnNATNBhAwY86vkworrLHDLRHGsCq4T0BMeltJ
wAffa/8Qx9kvrE2fUWgAIEzzei0q9XgIBYtEquPo7oX6HYUtl7HEeaZJ7QsKz8TWAFBVNV8y6rS5
ob+9AvsToZKntqbdZPmFvGTZKTl6xQP+XM8SCUCKU97zBIQEc27bBViZYEzLoOgEQOTdwDFLsTMq
LoEB35PIoNymcnyttCcoNtG7fEDlsr153nsJzSFTn+20eabEVBjeyoD36br+h2hLAE6K5crNxndR
1w+a/BhlexqnZWcPfZt75jrZvGIu8XK74pHNsZuG1N++QIDw5mZemRmeh978rvKCa3+oP4fw1o8S
jmxLIoT/PXm+fwdHtiBgE3tdzWSGHWYJHfSf2ZridTeeapf5jVkfQtOI1liGENjbywxAcDZb8FTV
X4pNXul5xtdEkILcibSs8BB2fY+7pdqPqnvB9/JL+RgLMXrgHZ6G32VNFngc/EerTtTaQAegcsJd
tar2mHDMqNyvBg4XVov0tQinYuNY4KQpBn3qyzhex/MF8AplsrJ7yFK1nLLp0pqA+6zSflBrkmz0
e8wo+TPmhUKwoVDll2VO7HiMmD1oSrdpm7bPQz19KSphd4NpbaO8IZ+beqdI0d8CsfaN1+xgTea8
1hwyhB7YrUSfEPGN36PvvWJy4V+26Ip1sl2nAL06GeUgfZlfXas4A+z6ajSUUGoXgWiv+IFfQeDO
W5qvqe60N4ILkr0/5QOmDoOMpS7WXdxgwwYeP/uHoaSGLd6VjI4Dra+uUzY15z6ZPnmEUOdkwN/o
yJSDMOiK6MHhqLpKJxDCYtogGOO/y/tfoiRTJ7k7uZaPbpr+sTje/k/2zmQ5bmy7or/i8ByKC+Ci
G3jgbJkdM9k3EwS7Qt/3+HovUOUqkqqg/DzwyPEiFE8SS0AiAdx7ztl77aAY+gX9/02dlNW8Nnhj
FpTLpVcHyEQkOU/eKfc0f8mk7ol39GVUWU8+8R9ubm28uNzxUdiXDNWLQYy54fNE+aSyuWVdggl1
zmtNe+gs/xVRogazBhWag1kwipxXEu/KGbUwm+FweBYNgLCoOPAHNErhHERCKsu+ZwchwV8mrSJ4
6nRtji58rloagQpNszE7o1tpRnXj5+MRpMFkImVHrPEgEgE8Q8qrz0qXUSZUn40n0TOVGYI/o+jY
cUfVH6x6c2Pcq333bDtYWG3zkCnZXlEt3FbgECcgnZvZh7RskcgSsumPIXuV0btO8yBYjLxyMCDc
ushDZmNKfJYQUp/5BDJjok5fmaKsaI6qM8Gi1Uc12hco6aSaAO86OSWdtGSIejwy4rpVSrJ4i/ZV
y/NbfdSuqgmV63bmtZYks0QLyImMlRdpOnspfXaooXPoCXkp4seWjBHC7e+QZoNMcq+DAkSb51V4
4XMAuEF5jaqqmg862xckOkdHC89jW9sqQ3yRhkQhoU2tSC034+I66RZS6R9KDaIt2D1npI4QKEWk
6O9skt/gA5nRUvV6RlRyT+4RK1l0RWqNyfQ1usxYS+yqOtGbuWfa8BbN1Vhl9+6niD9h0/XFGZuI
WUSfr81HJBXUVFQIeK2Uh6bT9qU5PoVseFteQ3WHscUJqdBosLm87h3MJ0OPHHuIbzW/f2gHxlZ0
joxZZckYxBuyfXDMPRvqCa+ohO3rMA5YJANxFUTBH4XWX8npXhkA1g4t79MhsC+8xDnDhmOre1FI
zHAFbSm7ysjazRTse2V07AOcKb7sb3OksoEoVmY0Xem2emms+nayZwCGu+nz4DxK6pWT5O7CEzEW
nuRVSeNDxMo0I2Pv2RihHLT2UhHy0mp1QiZtmFjZRedH9RzjNrHPcBt591c7O2DlRU56CgbEiKp5
6XUaxTCtjsCHw197PamagFCvIWpYi7hBUuoar0OFQE5z/AfIouzYcuRkyJBvsqe67Z90Lb3XWNUS
mq956ci5AvFkNmSHQStPlNfDjIXjGJqYa0BAnrs5do1BvomE9K0M27xtndUe1VQbaicbbRHqq6Xu
6w8WlRm9yUIsZU28XE5aO8+FhxGWKCUy7VZNaN1p3tR8i54hFSLGs5UGZHT1lgu2FmzzWK4KL1lc
xnWygK/D44d2oIszFD7NgAqMoaVSynMjwtbReN6SSac6CxXznhy7iZRrTijyEr9rb0NlwB4GrHsm
PCzQYVs8dVwoegvwU5rMgreN33XuxRoRe+lzKBHysvuPuMx5ZawZ1SyYj3N66PDYo4nHxIj1fZfg
G4kyCDChH5xKvXN2SmCft2zDbBOgWNC89LxUySwbHgw8cV7qbhAUQgec44jajc8WqkjcR82qNgci
Xbz40fMDbGiaswcYf4ps7cIBXA/iIxlXyBafWWeF0j37qXpsgUkVjnIJfeQmRu9he855Hhn9DAj6
sxliKTYZgGHtnsVN94hD89Kij02dgNW2TLbdQIwbVtQ9gHcfaUFAY5gNAFR8Ez8NLBg0y+GItCce
3Sto//eRYYfYRwh0yWsi1irdeSBlqp+FwubL1gI+h9yqstsbdgEtRXVUakvxluK+AaIKo0eBosiL
vU7XJEef2Sluopego8IZauLxer9GJmHATqpIH0cg5+NBc++0VN06Cvt5IoN7mpbps247h5LRl3Dw
yFO0XjEoQd2Rnjy1u3MNIDWJIw5m6b/IVy8qx61+Z9aFJCXWSuc6XvEGXo2Nn0e18n6hacwndLD1
ixjn62rUvVVdumeVHQUMuhsqU83aFZH7oMXmneVrW5D5mFS7q0DSvseJWi7dXtukFbEEFpVPB6rQ
JyN5rtNVwg1Yw9Q9gZt8LHwQ28SMXJHScRlW5dH3mX4E5b0WhJOzgy6se6vJLtnktOIoZG6C3ukw
vHDlwCxMKbfQe6uunkIsQA3a+r3S0mf2IvWSQuPOS3u5UdIA5UiB5FLQFYgdAKS5VPfVJbOwgldA
/RY3br0MskmJH/EI3uZjqGxqj4VJ1FVwFk/cqwRh64It9c7Wpz2gSVN+RIBk+WhXuvpMBrhU6mx4
iTtDIQNvaebejhiGfhPhol9LmUBmdK2ZlNTWVjY0SIr0hfBZCx3HAz5avIHOQ/Ia2qB0i8I65h31
jDE1hYUdMijiveoqICxFDt6ysuERYmWtoeAMxkLU/dakysD0IdGWDWQKWBHSdQy7pKaZ65Fc3p4Z
30zQbWGKluFTrUplS0OF6Ussm3U4AVJtOvf6UBuXJaJ9oo+SgBqbBC3gkPExdLDAFfWUqz6uQr9p
MLGw6+zMyx690NzBrT1XU5WpXnhymrjdk4dZ7Nxgyi9P4zX4o4A8N8S9FW/a0R5hmTzWjvnADKJA
UEEOYKL7lMWYpxzRIEqLDVqHin7gIchXFgO1zagG3jod1WIOLOIVuSTVjib4iHG3zut8XyhjdE7h
W879IimXnvkEH1nHA0oRornFivYr6jVyDITiEe6pYtfNTZCO6sjss6EvDIV6NhZWME/MwJoX5Eu7
Vqis6hr5n0KKK3HetcjRy+Bjn6dojBFVgWuBglE95+SeJ7rESJCjEYW6QIXExWTrny1yX+U5xXu8
JCfxIWarjQQTAquKNHS8VZiILIbe6kkWUcedZuWHppS3zehEVw0S97BvMKIoxPa1UyzZaJhsqSl4
ScG60fMh26cKfdkIwjadRravI2OaeKSihjLTr8wB4ljmFMj85XDfjb169BTUh25jdgujOGns2qN5
3oUFk9AJoNWLtwA3Ab1axptsbNStoWgHrxy0GUhNfUVdwVw0w47nZi9NKY5Gw8S67SjXjLzseC+T
FBg19xamkzmSLdTMbTI3ypJ+JJpKqeE0jbS+PZVptfOju3qCotruNkj0ah1bzhmyRnXdGyTXS50p
lht1DwVpXqSidDEfc7yMaK8y5T7TdMAYzMzPIkD+ndJ3c80OCXSoxXNk5udgwzoGsSo+aNR7Tair
D1nZOWuv2IJyK+ipQlFur6Bu6UQXhMhQwTUMSeqheIZohfpR6dIO8WV+bznORk+Txzipu43mhw6i
/5DoGZ5hpVphqXIxNhWkmUd0bFcG04MF8g+iIP0+WFA6wxVT5UvYApal/2TazVnRJJC7iLlYZh7l
ayP0OXA2Bt582/y/qOKVi1ujJ1rHDsE1YY9YNWmKTrREmCYyjF8dhF9q1x4M4C4idWbUyfDNhl1J
srSVesFF39rPVMjo4e0OULs0qy1Jif4iSRxCXB3xQlQDiZQE1ZwxXKTXVJkN3nWKZYfIyKF2lIVu
4DnUeSx6GEi4JUOEUioz9tYb/DPVwuvs1kyG9WbEvNBPX5Iuk6NuuuMBTfOMfS3umBgDQFeqi1jl
pNKh4f0ZilMja3GJjvBO90NwczWA5kp6CN2ZUZQDmNkODx2+5Sc1dMG/MHWAD0/+AqCKhR316pJS
67EU5lvt6XKDVsJBfMazmlCMuS3UyAHUUc27LesyH1cwPN5CCjhWmPQ6wVbPqZq5a0TKvoitncZX
GUG0gSyaSSA+bUi167JCZkNw0Oiw9kMwBfTg6yFwgxmqddYNAOJKOF7nAvrLSuZ0MxT0/Yoh8hdh
ILkz5abO2gNUsTeZRo+eeUO9zMVzpoAWmzAN16UtxXodL+mpriFJn6uhfhNGClbc8ZbyBqCgVm/Y
flzbHqtc1ARPlZoHs15nKpT1O5cU93mBLIa9/IG4TzakAUEIIbdNjWIlbXq4z3Z2UIfrShHP9RSZ
EdKIW/V5fzmE8sbRgucA0i5DftBaxGrTzxYUk0p0beiTf0nLEAZ4l6Q5umVxaznyGOjBNbUrP06q
cUNxMBt7aG95k++RcyyGRN4kLTQjRYIESiYfWBnUzLa7Va1xH9p6cN5k+sIgoXZQkzM07Nfd0B3L
nHOTFPB2JlvePrRFCkvliRrmWt4cahJXiSxooc+m7Qp2Pt5KVDhmEl4bQz+sNNUELypwaEaBMktV
vbzOMeNPLlM0rJHZA7euQUpPG/1EEjSg/uH6mCWrwlSxojCBy7HbrXRhT5oRDFF9JohyLIxjjwJo
Jga3XYZ820h1MCXQUkdnmnanOKLyyifJSJJtCV646WvlTZmefZ9xA9AhMndJ311TBhnzFpn8aHW3
uVYc2/YSrW3dRNil1BrrVYNGyI8TbZkrOQvhiHlUG29rW70tuvLo4SNr0qDjhiRLRUiESYqoTo7G
2huG2pGXEhHbkQ1NBfhZoEeMmoL0IjV0xPwo8ZcNTf5F4eOic0xJZHyLVzuP854dBNtgLuoiSuM9
sTib1sHi0Ztedd42ZDhNd2PfI+yJmBUcaT5FrIXUmZ57NBgIbjAc2Eu9pjsbRxYxQiM1aYKZh0lw
drTq8p6ok3u6rVQo0z6ZDB9cA83OJSP9iC3oPbwC7nVG1DjZjS8kd12MCJQmgfUuVVxlEyTDI634
WRUU7nbQyJxAOMag2E1bVA104EjNS8cZxh997xNtsA9q7SxSVDYbiATYi3OFg4BQMxOPpD6YQPQc
+r2VDfaVr3XyOHtYZtqDMi3IES7lnZ0NPs1mXzuXrDN+HjHubJriEKnwptMsK1Ygc6XlmlfTSEqf
NHsE+TEDoU/fs+3Hza8fulF5is3QfspLhk1q3IldFiaHurbCG17Ani/EMQmTO0UPuZl7315aVZZc
tF76EJIm70S9f9cRl3jowj6fxXoZ3JUwIRwVT2mVBsNjRa86BCmP4yLZGWp5nojIvCLnL1yO8XCn
RL2+IS7uqcbfNMe/4lz5HX/HViLB7FoYGGbMaKf04dxOMkwoeZNiR+MXRpbp7v23SQHnKSyQ3xtp
6R+AmrJ4JyFcGHRfYPcb7Ppt28eLvJXNGbI03u0gcE42/FBI3wgvKWLs8uz9D7u+92nxaf7BNNjS
QTjCVD39NAxQIt514hn+/rlm+mG9JL5Ha4bD+5+//xKrwENy21+pY4QBSQBne/8lgSsPueZKmul4
VSg166kRBWfm9FvDTzVmgXwx7387StmvU0UhJ8qv/gDyXj1bZXSyvFa84fBZyqpD4eDJM7IqyEC3
GPTBhBy8mRNjfBi99LVvIdTX0n8aa8yXvZWT6MwkAL5flgEPYiRlqYa4pPgJloYvk1MS29VK0Szn
MHi+A82OJacqh2GTk5RIP1HUOy2lFjOV6ByyZrjTCKLavf+/91+6PHDP2iJeOtNf/v3n//SzZjQl
kehBDDUSshVbdWsXmJF9G3TpUcm04ML2y/pW7ebgBO1bVW3zU9UYV+8/07XcSwMlF+unbt3arYjW
sUr/4v1vQxXAflnBIXv/W8WfGvFBm5y//20BDFZmDBtJqquu0Hr8/I86TAWHXvo01XHK3+KsJ6tj
iJFmTIePGL6wpFbN+v23qsR8549y+HnKqaWcSPmSpyi05C2ymumkUA+NJ4Eq+/3fayPZ7NDxQI2b
/pKCrFwj+mQqNx3NglCxSAwj+3nG7xgvs7PtQ6337eL/RdrfZ7V+J9H+T9Je0Wj/21P6+m+zp/K5
eX36JNf+S6xtqj9Mw7Q009Z5KmxNoIT+M7PV1H6gGNSQ7Ol/Crn/Emur1g9LCnyugvmOzZr1t1ab
OFc46jbyPdvQWOCE+a9ItR1J1umHzFaQrBaSYtMwODMh1a9C7SakIW66BYbV9bDutuF+2Mb7dE+J
vneO5Dic+6fkPDnP+F9x7m7HvbfrN8HOOkvOsm22BWR/YHy5qA7xsTgUB//IFvE8ORBYsgswT5Y7
ucnPWIZW7pm36bfBJtmP22zvnxf7ah+eN/tmj7BsDwhuNuyVbbfpNvFZv863+IW2hCtv6wMKqWN+
yA/BMT0AXDoHb3xgtLEpdvom2w3rD9/j6edH/5gP+w8XRBVSqgYzDN3SbIsL9iEcNu5JhPMy6HVj
Ny4iDTJWOv58lH6q+f8Xh5jE8x8OoergDZkgMW5hNt0Z+BuxK33/KVSigL9+r+r7h7AM01aF9uUY
Ll1e3pKkBhhBxVzoNaqTLaIRY+6D+jO7Q2EET0mU9JCHVq3WncgmwmyUbIz6xXdSbnYinP/nH5jZ
L34AlNI8AtzRhCB//MDZ4GpVajPd8zqTvW60MUZj9/0hfvm8HMJUESXjOUDnqeOJ+HgIxrJmV7rY
GZME7SoBMwpoNyahv0kPVrUpxPjTA8Ojp9uGNIQtHduZnsyPB3LRM+sxKT+Yq6zX1Kyu7Lq4MvT0
JEdrPopzr0Mx6AXyPIqMV9Op14MDlxwlI5LQ5FRbzm1sBTfuUK/rVN/SvdxG1kr2gOcVr8wBzvEL
srbVFApGzGW88hmlxwm5d5VCpG8KSs9xfPSIUAgi0c61UFsMLuMWy3PwZZsVSRc2EX1Og+Gtf+R0
2KuO933Av6sWFVnq3Ybb/7yQBJ/YF6XsU9K0soOpAQQu3Wn4EMmViFFTaegblFL/w7XBsNB/emz8
4ZnGNeNln/MNZX8WqzQrBQD2eitN70GJqyvfKq+CdFLMucg5Q8prdNK90141jUZ/lguRgiJDSww1
I55rkyi1r4++Uj6MGS5Ub4hwCmP5w4bESE5/1SxUtC5zDFRH+B8iGkZGOwTMeppzdSC9riD+Lm2k
At80WIUhf9K5HKVv2BKF1ngZAouOx2kCbPHfKr2eLGwSiipym2xSTSzCvEkAFhljYvFSUxdlcZPP
XVNeFOpS2DUhZVMMVMu9zWjMWBR0Yemop2t0dVep31w5SXCTtRn/VCl3aBPPk7HR53hvf/Nq+vUe
19iMqNx3Ot0fTXy59bTet7IiyvpFrxSMFyL0JvEqsvKH7x8lbXpWPt/in48zPQIf3k+lF+EIq6bj
QJl2kvApIZrKl+Ypa4Iz4rE3lV3uqgbAiD/uqxr1M482AVwYD9NFbzwY2Zpt12XmIsemf2IN0ZNj
xlvdCDbfnykeqF9P1OKlYuEyYv36ckGymByDWkT9IgRrPdJpdkdx0yOd9pAif38o9Zd1web1qLOS
s2KLySb1+aJozEywSujdIgvTla0Ux7Ru7/za4xGI3siJoMKo2bFTXydwcjvv3Azdq7Kii0ns7Pfn
8k+nYtgEtmPlwgamT5flw/eDjsvO0xEKj0YKclUXu5iJ6W8Oof7TtSXuBC6OAL5hWF8cXNnohUGl
GLRRWUB0uzzW2MgDQ9Jmd656tvSIfw8eKgGaLTS0ufi0GDcBlbIVFZdeGcNlT99Gvn82M/gykQLm
lnGq2kfDYvwVu1fT2bvYN0xyqj1fuSSe1HTjJ/Rwe75smm+0fxethLoCEa2ZwJ0S33FbkyYSOBOR
HglWWhyTotyJcdwnKkTFrDqabUR7EWByo94wlU617q6XnJET0ncSiylUGTX13KXHl8bRE/kCWwGD
sCxhl6KbZiS6wFGzAwOGmdrbiBYaUBOvBKI8XhKLBvFIye56TJtdlF3ByEPsR6tl+lk9iZ5yHeba
4PIGvoNGy5QR13eUPdRAr70BTosVvLgBzHsChqPWAhyM18Kkig9K/zLzDvEQbAIzXE9XHMcFJFr1
ZqyDjfC6nBgd70xqChUAk83m0mEQ2JK1M6NoRkoC9pf78FRGsLPMZqY7pBSBTvMM/6w2nUPigH53
88uoS7ZMk48u5o5Zmjhrra6OsIkgrQRgZJL7gM5GsMrbnqFx8UA7AzlcSVx7weSuxYNFk5PBoZE8
DlOnSQEgRr+oqsU+GFBLOsVjPJznSrrthEHAl50+jIOHwQ0NAVemKo49GypTDc54Xb9Md2+V5NAy
cHx0e1i6O0HTibffKcMoFxbd3STbQ8NwwzB1m2rqS1eNhwA2IEqPRRDeJomxynvlSsuANbVGc+f2
xY4aCCKIfeibaged+zKGiZp3/qWO7QF5p50CtVK9DUhhulJ873mMgA/OdOld87g+Te9X2p4nkn0O
1QW6H3Khj1VT0zaodmkdPthldQQZSwJ33i5u1C7YEE6IeI12eQgkfxj2rSFAbSVzodcgafyzRA02
uppfhgB02hBCq59d11G3IH+RW8y7rlL+tSyNt2nunUc6XxWT1lbTt2bbMldkyiMDssrLfNM91QN2
IJYX+MVKOSN1ZtE23iQgXgPBOJkZzjM57lO+SSV/HOoRJ6+8CT2sP6H1GkWpsagYhCCMARQDDDxX
jRJKn3eN4ZrR8KQVJ40vizO+UGzF+KG4OMYZYWjYT4oALyM7/q67U4m/nI2OB/yeewDpSQvmiedd
VNajZrdvNm6ELIDdx0oRsfsok+wqctsLQRdpltTlzrQDDDXO1dgN6zYCrMG3jydt5bkxvHf0MAz6
3oKcNagX+6YVN6HabrtiU3TtaWz3CMXBuiBwMpt4K5mJQcfelWq4re3kxeuzV6u6lwTJRG59qbRO
CTNTvRmKK6dhQli77qxPl31knMyKlYz7MOdcPVHelXVzlxEoVeODnp5qYwhTtsw+DMbsQXfSra2j
gIBaM6p73Zensa92edPtw8sYoSoMyQc8IihlYqK11SG/RMe/tt2nQt7U+SVMt0Pq6wNI/6n9yK7c
Ceo7k41riysDgVwBRAjIoN8RKuAkD5KAi+knrFLsoQtt2aAtLK05uTVRn/wXsP72vmqeFPJzyyzb
DpyME4z7gFfWYBc7sCk7mLqzEdW9Ag3F0s1nFbB8GLMyKeXRIp0Cd9iuK5+hQpxphvG+yvcBcIeg
PNIGPLRpfad41tx0AFPCnZvwtb52S9zL3nR9yHGxc5pOUVretceOpHD8tQz9s1IWR9I639qs2kV0
goXKU1aF64GOr3TdQ8fFBTuXsZeCi8YTyiRyb/A8gBo6YscjXuDPlfP/nebsUetyuHzzgiz91IiY
HOB/lWqLp/rpk9P8ir7Frz//02eu2z8MqdqarRoUVZYxebx/di409YctdYmI0MYtTguDGplmZ+3/
x79r2g9NmKAnIFloQkV/95fJ3P5hTluWaSuhm1Kb/r0vJWT15fcfy/TP2xP6qFTm0hFsVNkPm/RK
Pu+BaL17tlqO+kyGdZw92mZWU3JgUcx5K5Cc3Cn1CYJEWia/2XN+3nxx4GnnbWpQvnB8w4D5svnS
ifklT0nDzoap6NZkk3Sb83R/+BZOvzYhfvl0NIv4563pVymhfH3+dIMbK/YYJuasKbt6iRjEZFdV
05PAM7TI/Kh7/RePN7n+BWQNkx2uMfWUPu0obcc3bauIwMZa3ng2WmkBcMcOX5KUWURHLNn998dT
p4r/7xKDqyhNbhPBvUMNbkj5pVwXSu22pRbAZ/PIB0b2cGhVdcP91i6LMnk3hEFqTUIsxjUDHSdC
cfj9KXwupn6egWXr3Nom23ppfzkDpRjUStrIiUF/rtxCcSj7phRNDbXY90eaOkZfPqu0VUunbtMg
gL9XFh+261rV9RngMhTyJsTtMXecWZUzCStVtkKk0VLpb78/4i+3jzS5pmAcpKriM/56j9qumsZl
72BFn0QvsnmgthkQayBZ1ULiyL4/2i9PxHQ0sGncp7Zl80L4fPNECQruIvMs5LDEa9mKZd7q6B2r
3xzmH74wA7SFYTmUI9MH+3wYfZAVKIice7QXhGenRrcrArV7YJWMlt9/It6RX78xUxWUWAb1tm28
N9c+fGOZYTEITLHPT0RaRGHLjgIhVV1zgvNssAsvksakCETE9P2B/+FW+XTgL89hqpP9ZYYxB87J
zdKq6sLEZpz6yWXm4/AfC3YF3x9xKpG/3JymqmqWtAQ1rWZ8ac3puZ63+uQGM2y0b5nTIuhplRt0
Cueu6WL8EP4SdfdvLvA/3DImBH8WCVhHtqN/OWobhTzQIWpFQ4j0gATLvPZ0FKm/+XC/O8yXGpbE
ItcNESqj44iNXYhq5UlWWp/+5gH/9c6kyYq+1kASA2LF+fJpQEX1KLjgKHToO9DV6S3Mikg4JiJ3
rSHb/vuv7Ne7k8V4aqYaLEPyl6d7yMbBJTfdoBCLGiw3ROl4AMjGdtkniSQYtuiBC9Hfgn/dVH8U
NQ6d78/gSzNkenl+PoXpFD88IIjPGfSxTEKOGACIDc2dCRljrXeG3NgABbHOewQ49gdk+2vakNcN
4+aZW8qHDHjnDPTU8JuLov26ooCBRQcBRBivPFbgz6dEzqGmtJhssDohoA9VTdwbKXGkOpLddUoa
28ps9GaVN0G1M0WYEQWVRAdyXv3F6An6gnApCePF0RwpPmYtvyQkpiTaUxWU8Pi8qfwcBRnq95fy
1yd+Om3bMBk2qCBzplv4w5UMgiYHTAf5xjGjvdHhgHZxD7Q+dndIk3Ang8vvD/jrzcoVctDq8dib
gjHS5wOmetHXQN2NSYQrNnHU5NAYlWQfo7P8zWf750PxyWhVOnxE7fOhhmIw1cjGc4v8BpJUJN2r
aEyqpS2a4OH7T/Xrk07rX+jsKITOk/H1U2UaoiCIOnz7DlYgrUYhGkZE4H1/lH/6siznfYSh6ub7
jvjjlwVDqAcJhLdGaZQLN9JfcpM+uO5XG5GBG3Ns6zdTDU1Or6iP72f2m5accEoqA0FiXb6uCDjS
hNro14VrG1PAtJPEGCFxJDj6a08YtY1Cw81M9RXtqRZuLM+NArpOTtDqJCwM9SToNYIszJ8gMfme
upVFPXm1uoItLLAG4Oq6mWdTT78xCvyGIa9sauNIKw0ylsiaApcxmEiOqqXJ4tTrZ3FNFsF52teW
tfH9NiR+C7NiPIAZKBMcDFnuqYPgHO2hx0vaFzFBz7FB3Os6HFQYDDz/NliodeVawls2igs76TLt
TSLUFrimHRhumk5A9zYf49joL7Gt5YTrIIkQXjGB4EOeSLioLl6VpsltugkwOAzmIAhS2mbBPJbp
ONi1rLdhCNeF+YDrMbcZquCY4TU1YMN6y6VXVsHMzHOneOnoJlq4X5nFjukq6pDIXeBCKADLZNZA
ZtqibjNjOOBXJ8EtcCOPUPCwE1G4wPwoo5uuVivlloKlkMosQLprbe2+FngxmCPpa2mLSLFwIQrf
svj8cY0NIU0in/kGTx4xkdhtCzD3RUfv+s0f0a2fZzkneJfoWVreGWYc4o4hwRXvUkLUQ7WJE7iS
r/C9I4V85UQvxD0ZrY1PsjrS8ZjkC5Gn7YBDqCtJTKzLzjYOSq/oWFLoKnnJo29gTd4ojprKl7Jv
GFAh9wDxbsyiIAI8OfM6b0QVHQUdJQACJlRzs8GlCfQS2XruPEEibVO5UFGuW3e94VmE5g3sZ681
ZJ2SrW2oZmm3pmE1EO6eBXQgmAfkfCSCYUe/tMFptP0kueyGgE5SrataQaSKdOt0Efe87Un90cFa
EazYU5fNzHDotB0oIxFeur2wyJXRI2vQdmghU4F0xo3SO2zclrYLWxG3BEbrMsLAnfWxwXggbNCS
2qFyX8c0ZMmtyYeVo4LuP/O1vEq3oirrkeTkwiiPfduklQ2Ng+ETIVND53nXdSsqd4UlzHFp9SQm
dwrfRtEVr85ohMh0elt60Zvtp3ZTcluSW/3k4E73HjwzMJsnOA02iPYI42SPvzxSxnzlB2UtoCTG
snoeRYv+BD9X4e47ZCHWzvBEbT15ErW3MqMT5UByCRFSLqpYAWXZ0oc+hLwPoKoQS42nLfVdWKPk
PEhTfwCaL/OgX1oKLx0coAjEKJOpySAoBD/L4wrFILt6Fh7MnT5R9D5wlthC4EW6l1krGKvulbyM
kg67TNlVvrgycN52wtm4rFN8kyR2qcaWFk+hKwu+OZBXSPATvHVcgcnxW8R6K+6cSK8MUsHA0D3V
wo8nbKrsiSuY9UVUGedEOHmYAH3WCDEXSScWhVupq2aoXHWXWpUOIClg5POiFQq2mjINgjM78zN5
4h7DRk26nfTalDyorEE8F1lxNulqEaD3AotIVhI+pWRVTnT56JVOnxERC6b7sffDhpY3BVVOZoJI
GUuSXOGrIZa9GH0pT0EsrGs6bvBm9EAXW75QrVxhGPWRDIckg46vCWJbkhZGNSztoxETN/ioqHFQ
j4ukr+3wGp1+CRSZeUgykJGQpAZQtixBQ01j1G/M/j7C46TdWZ4tyssQNRjv4pyFsj+XhSr8e+5v
ID/Ukvabo5lUz3Q5NDHse757N/y57vzf9Mmmo/yFZKSn8+dRp+bTp98s0dDUwwWMfhpXsNXq/27/
TD/5P/3LP9tZ18O3Wh6quA8r/S9tsEM2PiXPQdG8feydvf9HP3thUvxAv2PYXFnGJmybWIZ/9sJ0
8UOjtieb7E89Do2oP3thmJR+UFY5KoU4LRUy09i1/DdxUTN/2BBfUfhI9D+00v4l4qL6eWdiq+wS
LHYIpuHAe6IlN/39h22kJwMPz1+Ov5CErZnSlnsNM9dRhvlbQnjmWvWZRbUtms+aim5OS5Yl3iwv
bIKOWEMLEj+KEMpMB9JFgBHplPD8wxU9/dyyfGzYaVNH7u+dzPsp0gFhl+aoFntP48tOptCcRmYa
Fj5zgP1WVoYDc8btFkL3xytQMiEd5Byrs8I0bq74gUmYVvYC6ana95E5XjluqS7jGJBRXKvhzjPB
JWBnGbAcDNEibKGkItl5/M1Zfy62fp61o1n0xkD3oeD6cta+60ee3ZEVafV+MWc35SwD1c4eK4Fo
YJDZc2LqxaKvQfcKHk8KJ8BWpnEh1ASOXW2pF1CPnZXdESEcaRh5hX+leEaHdKEEmz4YV9Y7oc9d
EmokIdGrxoocsj80EzU2Um15hn9P45rxZv/+o339ZDpqNBVTHiWk4IN9/WSCy9kHuceCbiLdFhBn
hwFdSNJVzTICarQ1UGluvFqBDm6svz+2+nlba6scnH0k64LGqk1b50sBmddWHKJIGWa81ncGfbiZ
Z2g30lTk1rcbQpsCMheCShs3ibfULbEswGlchryBRYHB8fuz+SJ4eD8bmtI2sjqeIM2QX8/Gs2hh
tRg2Ky+fjErjU+fLkBAVVV/FNbMcy2jrfWJgHIF4iEKd5hPpI5W5jwN5HaKIYX/mPONtBGqkvwbu
IC8CLa8RUmO1sAYxhRxh3BZVFPyuFJ+KqI+PFVeSZx7Wqk6n2LTsL+eu+VGcu0Y3wqKGt2DhDzFD
yGn/RdiZLTeObFn2i2CGeXglCc6kJFJDSC9uisgIzKMDcABf3wvM7rxZ1WZVDwkjQCpSIgkfztl7
bVbszFsgm7LcXE2L5zE2CyoCY1nuBxLTDx0z3f/yPjr/3+9CQdzl16CuaqBPWIr//x6FZgITMpmz
wB1mMnRUYtssYgJQOxqQJ73OeD/s7KwFeLgIf9+02KWQbmQp8QwJxbWY7VQ4kzlzeRy4sfbKyol7
BNh5WqKScVJCrOOka3Pz5OEBCI0k6wGaaBZxGPXbmErzh/QNUvQa5BENaWZFAGqSNjxg0zyfn2bW
JesoMSGgGQK9YYZYnUWwc/cb7OvgTY5eN6AxbFPn3AVAX4aoxc5BCnOgxerNb9PhQIMLPJzd5eGE
fyqGOknotxsQ8/A/fy9Ztv7X8pxP+4WWieNCC2Bzi5D0v5UHiAqgNuBQ38HD9duhnnPoGlxouett
sq7GCgkuts0samgzncQp/jmYY3eyZGnUq255GBkODxt8cifTJVTh8ei/PxNNFB6CPBebx9PSzi/6
knvHQKvOMqIx/zjgI0xx6y3nhRgxA3aDBPzBa6rHM4Tl/Pvlj2eQbYzn3sCMVEkL2P7/+wcf1x//
1H9e9jhVFmFYndeRxeZ611lv16NbyHOxzBpsWKNd5hbzsXC6u5OnUBr8/pO4j/oUmfX0UmcBXM8L
rX0LOsdZw4Gwqs28Y4NqvY5qwtznSQ82UnkI6F2uJqWZxxmnANUQQ3uv6xJzsph37CislzIxnb2W
DA1fgs64p8uheSXljrRAbSrddRObchfFrXFMUg9MQVP8yvC3B4RCiSoyzjRH3yVbn22BHeNNWOlH
587ZX2k8PSdkFUDciT4BiQUnjA6wBirHP1jSM/csJdDD6sjXDKdHOj6peB+P0DIKNVWHKFqiKbM2
f81ijUk9Hqq/piHbN3mJmaPI31nlmiB9pBfL++z7WwMq6THyNET/c3vW1dxulWA73+flVjhD8WbG
UX5BKjrpIxm/uKtfi2GY1lbRy7cmI/ZMNoH5LB1G4smIzoMkrZU4oYm0i5xUbeGZh9z7FZRsheqM
pTuO/HdRJdNWt/sWfn66zjWzxMFqNwdbaVdLRPOFfpNiUx2Tl5tb5cYkBx4sOvnreibNra18efNl
9FZD5N8Z+YgltbK1rwIRfDIN1T2ydXka4JTBASzNnWj4g8AY02UebXnFWDRcVY9XOCln5zt1jevc
uP2bIzx/H5R463GJGp8miVCPF9iKDGC3s7sTORPeSwo+TQ9+lqnvvHs9Igj407CP/N4BPAPSudDS
lu46p7FsvXXuJP7hcWqizQIdr+rr41R0SUhyx7wwPDBIRcBxIptZvw6ma2KzEmCSZziuvG5dAmPn
t+XZyJ/+/Sxz3hLGwosfhzjPTrgEV4mXeWeSw7XbNOfW3ho0qHWWLm5Y88Qt0eY79Zzk8rgEY9An
2ZtSwOP08VNJMf/FMGGdHpc09vcn2EdkUC//Bh9IvpW91qEAHNuNDr4hTKWhPefLQY0Z3hyTe5og
Fe2ZSn704jo+6oVY/PV4xeN6wk7rOk1wrZZXPa4//g2XWHkiDoqn/1wHzPuhLAI485ZAEzRhyQvE
ZSowbBtX1JlxlMZT+vc1gvz8tTmazfbxEma19AV+sgpnGw9YrHstOAUxDzud5tf67/OiL91Dtjj2
pwbfqe6rcjPZWnrT/MLblpWB/mBos9vjWtU3AT5QG8bH8pLHE8mSfQfW8clsWZdUPe+HnExj3xMh
ug7IhLgTTNXeZ1i+zIr3x5VSYDuyAiqRj2uZLYODWSDmeTz7uDYVf9gClrfHyehFv3EKHAR77Yse
DenzCAWFYdmYv+2m+lWI3L3FqRkcNVnHDL6We3I7CMfZlH6WlvTxWifYxahgXHyoRqdedvNWDwrn
jhuoB5ClZ7+tdoPgz/49x/qi9u2cV5fcnW2j9d+BJKuv7g3vpVvSR/RkgO9jKkpS0xC8tE7SMJkU
YDG6yPteEiiF48Zf2pDLrTV3xQHHc/BalePL3z9ZCxyQtpU+lXWZXJSIo9D2RXEjn9jcENjLqiDB
A7iXxWRirsuzcz74B9Npg6fWMoOnejlU0ViEPU4+rDeMw26fYh7NHXM7ND7J562YoeJssKTnHZgi
K6+957i2EGE3kQ0zZE7uDLgHt26wTwLX7TERCrVOTL5QNHLe3GIaX7qm+9eZE6v9IBuk6sTYkxS2
pOS5XbDJ0Xx/tpOOIbefnw3Cx67YxKdd4ZeANAkjs84MsUw5ZmTufalfPVVbZ5SL1jnxbWPf5cVn
u/w/IzDRVj6n914D3EcKdDEW8iVbDs1cWk8eauZgCZEK5o9MOcUziSSHvC2ni1WkxoabwdlERW1c
zZFqSw+aaj1YQr8+DuPyaGJe2hEN1q++hK/il8dhBm750nXaPk+N+jIuZ4/rnSX+JPr0aSjIFSRn
bnSoxwTL46DEPekT0O4SZ0gyqF+8lUP5HFP1eHqcQQHAC9gP2vlxSsZwsEKqax77yeFWskjBcYFb
B9j9LhRQ3Nc6GnYTsLNPSVknrBrIIZHSLZZ0yd2wNP/0OFj/PKLrXO9mK357XNeTmonynyehIR8T
bMsYlZscm1+cn1rs87C3Wsl0n0m55u069BTEj7reQVaM7eH6eCSiOj2brrnRIi795/rjScvAsB04
9b3Iux1b1MqZu7tSnrw3LHnAF0N0r6L3JvH/WPjqFIw8KwLX6SSnOM+hWwDSLUcv3VAOzHdFM8Z3
GKFh7Df1tzZgiN2Q9jmu2c4M6EkRayEYOLP4qL/tQNvWhf9pZpVkywPiv7Xd+B74mJGDIWKzSwol
Dm9/TM4pxLPzXHvJOVPzFXE122fWAGDflHZ5HICU1qGKiuwt0KbmOZsKOj5m7O1TP4Fz62H1bufZ
Pzde7YOw45FeEiQ0lt5Gq/cmoXJ8ef3o4sQJf+TjoQfBmuU3TH7qUijry4pMVP4+o1ArCQJtazmZ
2IKusj6zvicJWc+x2EXZCfxNsSCtrE+DpczKlNX8nFmt+cRLiBQu5HyaI5rB/WQkz0Edv0tE/Mcg
X8BvrotyvC6NswGiQS/MfmaRIb2L1ZneJdKCNmxN4mtF3bCiL/jdSsfBfOiEY1IaH33UFescqCIE
opNhEo1oUcY81rqJVLJWf3xgDKXPwqAA4NSWS1KRodXHx40Kt7aiHHgdgjkk0Qtg9WS1Z7Y9P+Do
dS9B5al1W7jRRQ2Nfe0J76waAww3/Yj1431BVRrffVHv3Skonh7fjC4z/tIgcSymPdzErdYxaxOl
GlZTA6DdjuCN5OL5cSiLV0J73rOgnl+pjxLFOk7h4wy17/yaT+VW74iJqeL5BNME4ec4e89VUP2p
C23EgStYNeZ2sI9qB8j78mhMsP+mnQUUfVkfob25VUHhHdockuy0nJZgn66ukiG0LmGvAcP5x4Kx
AwY42hUcsfauTFvx/DgElN/DpXECjpU4BtccvR1tCO+lzyzyq52y39p0X57b4AvUgXFO/jmkI3rQ
YiKZaRLTuPZMNtXu3E5Ufz0ochMumPXjxkpcM93FlfOHpOhiY8A3B1XUuIRdi6o5ASR4qvxp2EV2
M+xTsvMMBfOvKYCCF2kFB9BXOMs95gYV9wAgg6DaJqP7QmtKXyGp8HaqAmiNx73ee6zL1wmasSuB
p8GW3stTWaXmimjT8sswi/eAbLTfMamCkRsYW0IGnAOMrRg9bOpfRE3RhxLaN72p7KtstGTTzQXs
ChcyDcRvdZx0dQ6oTX/1pA+GfUANu5xL+12oInxctxLEkzU0rj3N5viTMAvV3aJZEYUq82f4GsZX
kvaAcue6ey1VlIQ+dNPrZLjoVGOvByPh56Brc3cbm+b30Eif5SZcc5sYxFNOQ+c4s8ncuz4pB6T1
kh3utM2LRd9ik5qx+aZ3Z9XYxsrvjfh1NNjk0nkxr7JXcl/hkj/WWtGfpww8iqxy+cLeKFgXWpB/
5HaExyZS75E5wp2zk1Mme1qTrAwHnYB75olkU06p+1tJ8+bAJvguhlZi5InFe2VDeDHRvDaW+57N
iMYjN7J/ddIMDV0jf3UG65HDFfoLudyfJIdAl7SBu5a8a8Q+d1TOzPyl1U245+CAIXc0+cvj0LXE
hmYdkLmeghLMMIw9G22yvHAQQQzTjWpPUNrtVUykqlBdIBEkmG/+cva49J9D4VdWmJFomDXcCGMZ
o21YDq0g+HBs5sPcduWBTk6/bTt7+BzxBQRZk/xsNezukWHKc62a+ll3lMGaTl+RftUf+i4hznuZ
hoC9qStb+nfToKcQuLXcPUahROppiK1ZUvqvLVYPnDbLaVQ0Npu/aLyC397GY0uBd+x+mG3l/XHH
+Ob2Sv+qfeItWGdFNw3CQ6agz2flBP1O9f/30eMaag91fzwCcQfg09Xk3rWGGWKTUVz9qp7RrzfZ
sYnG9gy2aFHcDx4kJAjls6El71lF66sT/LlOr5MDacl4BUrIdIfHx9dftSK/W1bUfTRpvvcHk4Ay
V3uuO4Pb1acM2HQVK0qS+LoJZHtRpL+ZQl4bZpuPsYFeBB90PDv2jEUA7X1YmHPyYVveK3Wo6ti1
JEekrX7LHcN6a+CG7VjGqr1gMn/tDfunTPv4F+6TT9vs1Ks+W+XepgMDbqmq32yT2IvlBXZNLQd4
ZX0f6kX27U7JznC77NS4MDI0SJ+Udq2OSY/srQTeTNWY01c0Ei1ZUSH4+3re9n9fz4hy+dfr/7ke
g8T91/Xl34kYr3bdUPTbDAXYESxVScmVeIpGozKLzB2wmuWLt5r+GSF7gkXa8qwssIJUHcEGFC/F
20wDYNelJJM+nh0FUZVB4VNYXp5F7+6GAXz3Ve6auE6JgH1lJRtgEenntbUEzWRxoF2kZb7/fTYF
zStuwMfJ4+WVOdzJPu+v/fLDciStlh5bfXi8ApXcsM3SiJjzceH4xM6tQtlyS7C0sP18YYXk3EZt
KHbzOGHV++cFReVdI/7Ey+PlXeKUAIwYGh6nxfJP1Kbdw30jQd3WYna+rdXdvcqaj6S2s39fTh8H
q9JPGqWUqzGk/b2sFhoYdV2Qa7xCZnG8K8h0WJP9TR7P0FwTCrrPUEi95xbWJ0KFNjsYrKf/vha4
rBAdvuFh0vs9xZOs7/aPF6ryWhhpe6mRRlwmpvBhY/fOImcIvh9PPA6JrZ4JckrO0o2si52kZzti
q2eQDn1ziM9b6aOyQ0e0hOkth0xLUjrfhVo0+NnKVsZetWDkZgENuoOnsRe42/DWQQrStU92iiWM
KKvZ6kmhfUa5sdUGId4iJkih6mnz+HIavmCM0LMfDRTp/ahjOnpcJ//xX9dFbhRb6rDz1399PfKF
z5GMkRUbye7NDyJ7C3VpCDu94LQunJ1jZ8ZmLKL+bTJmtBZzH6wfz8JVSY4NfP7142fNwRxCgAo/
DH7RTc/A+BMPKENd8+349BsYzCxMc6N4sVwUdI8X9L32RZCxCeBiHg6O1bRbrRXBCnwC9cfY+fa7
wb7m0pLvnXL2DrKGW9SYOd4CYG6x/eEGWs0P6/EpnoQDwFgrvkXBYk7ARe7qwNsbqSpfbS+/YUED
fyn9Q1Zm810J0LP6mBFD1an5XiZVywjOd40k1EcrxzwnWdkcujhyD03lpmdpQCyuLdiAXVn9eWzf
kMLdHaOsWU3kLz5pU79ISPyeNObH/t3Vi/IlVj68oDR+GrVRgo4q2msAuF29EzeTfcKnjY4mOpMN
tez808g6lIUqHZ5oCS+JXLaHWBsq3iASFvAQ349DIPWdbxTmc6t71MRbv/1B3uqHZVNSpQy6Gk1b
/0PK0rft1EciEuTr0PbQeOjhHwOri34wDMI09ctXjCzRsyOLn4/LOtDgXVzUZHqNFiD/vomODmHP
1JpArY5B7/wkS4z4oLh5i/FVrY1p/KYolpPiDUsHjXz5SyvnF2b7bp3aXbRTydjeU8Gn2fS1PDgi
a+810b5zyQItGo0ePrxy3ictncOK5mdYZCKUbIe+Ugoog6iGn7YgHxYdBNXVatHv9VOu7RhbF6sO
Rp6hJK0Bk3sJX5aW4VjkNcMHwZ5IXsha76wz2e8fogmsj3Sp4VdCOc9AyoqQ7W5ybA1QzsQnbgT+
HDbjljXKjVmm0eZRRF0aHeu+ybKTGdD+02iVXXLbXZGtMJ/jFLAoSwV5zjVvYQzX9pXoYbX1WMhu
3AHjIQugc5DlsbGivAFVN/eEdc1igs1ig5jn1iEkotcvRmo7oUwINOcrOz1bSd3vxaguekueWtOx
XB6izegGZCfJHIpsFgLzAv+vtry1/RdYtXzBeo9X3W2vvUJuzzbUvnZGb4QBgq0tmfP7gfbBJ/dL
jH8qeW6SNpTu7KB39kt2U66znUVUoN3BS2kgmd8junGelNXb12SgH9K5J8KQ70Yym+ehJeek6zXc
k5Mrdq0Ws6AErc8ezjpE3oiHzamyTYGM46w6610lPXFjc5e+mtMON4T1kkTpaewH3ph5Tkgq6Po8
TCxCPpekl0fXpx1T78AIucnjuro8DsKR51YVziZVdX1zgtLdBpj+Ske2Ly0qx+Pyv11ZTOAHIpXg
HKSuenP6+q3AmS6Kxrk86E8OgRA4+DWUHQsManmyURDO5vQAWaB9SjJLPvVGMK1Y2v5k8ccoXZPp
XKdetMHwxlJL5Wa25XRZDQ+Rs9ZVYGFEVU9O5fCzUifKAd9ojTZmreOF2sopJYuTog7mdC3aAxEK
Wy/CF9VGKYtWBxLM9D6RVHsqcLftKp9RSCunaV9hJAszQW4c2eUpXTTmPUt2B08f3hw8jCebtmWj
4jnEtBpsEZ65RE3M7/3Qi1PeDtrG9dlyZj0uQJK1zGMdKUpwevMap0VzbajyOG0PLRMY3cpQ4lwR
dPiKa4LNDHcQdteku02/BaPmLQJid9aF7mCaxS1LDuvwE9Tnxlald9And5/EbQbU3N48StiOjlPa
a7uKfU4RqiBPz2qOL9EEThAtLO92IGIYTKyCtfjG0Oo9NwDjgdk6xw7MaVg4ATczyrNtWTYncuHj
ixlAaKynW9G34ijpF7Wlry5w8XfEMubvzBT8zlobRHsjuvpmNF394RYX0Dn5bXHQRnE9HiacC46j
qUvlLsC5bub2ZFQOiR1AR6T7UUgXNzmJ6SWzHb6iULWra92ThVLN6ASVDiycvLtd1aQVIdbZ71h5
3mWp81ElMumv1+UWWWbyWs+tR03hj2s4087RAjK7SkYPOsrmLpP0pahLG2d2D/kacAEB6tLw4E9S
Nl3aet087jQaz9egMv4qbFS8o6NNV2ea1nkf2c8J4UCTIcwTpEb/JEHCS3ywTwERevB++Ti7Wf8A
8HqWKiheI/oiezOzACkD7z63nvFdxyUB77mlwXc1Pd6nkdpLAieMiBCdnbHVeqdSWj+otU8nPXKc
jV3auHgQGYRJi4tYlT1sIvBrAFaocGnLgOCVzzVVqKOBZh0y2MLIqoS/0wwDqzSpYJSjqNxU6Eg3
ZtFQaGyfbYNlWZVI9UE0CTkChvdURLMVGl6p7RPfGy/z/KtCWr4DcobgV6u96+ip35nTUvsanAUg
W5sneP+8IVP3liicieYSQxfnYrpGs2w3gcVtK7CS7Zw6EKfRIINdpsij656QS6+wv0SD6T3JdPbi
U/SBaKi+mtGSK1hbUD59OpCagetF9m9550XbvKjXMhfmHRjpijzBhP7iTHhjgVkeSqylN+UOAz+5
J5h0QZkRU+MnLPE8ReuIMrLaV4o4TBaUC8UV/mAqy56RNT8OCuWD0Pt6h3995Y+IUqyibdhMgM9U
qVGuQDxmx5gJdjOI5lUO+cagYbbXZqR/oo2B6lC/76pYHbw2eR4GsR8n8L926zhbq42uSQb2jKDo
aY36jICK2brlXflb0/SaWkMDoNnwXu2cgkUylZ8sK4zVqKgrtjGpnFVWhghRBfa0SwxEfyUaouei
Yp5Csj60TZR6xsp2KCgt3gHeI96NePkjcLBH576uXzW/avYw2b4eU27bumkYWemR2aM6lIFh7giz
ksweU7cdvLy5SG1x8CZf7k/hj/NLSVsYUSExEyVoR+k1t1k3ry9DodrXAaEQUSqUhgPNrna2FcRf
+ig14AN8/1ShYTDO7OKskS7vD3z8QpfpjYwMEQaR+0vOZnONwF2TXbrT6dQgMqzZe2SdfcKsTTxN
ruvkkuvvTT+6SA+ZjkFG2rsiMc3dTPDKvYrxaaNk7uCbCkrrhq42FpvqXcGSaWfGfHzSWPTKQn4V
WhkT4GhRuvHEm25H0cEQ3revNT2xC/6ntnQwHJlDgGkoRU0O+sYkwT87djtT5N3ZnC34rLqn7dgU
yVXbsvoTbd5u2WCsawX9fDYH/w3YHBKKGd8EnTEhiFSYfmhj8kRhmS8x65G9YZTaNZ1RvC8V9iGl
x9uhS30GvlrjPqEUPAP7mONfWW6QCuH9YUK0XnWpIVJA44OeIFrT+iN6NeBXoG2ys7OcuqIKvBXp
jyR9xT4DXAGYPclbKPdptPPtKWz7gPX1TAqQmRXWthpZX+tkOLBOmrY9Px02HnEniLPKVWMTJZO0
Tv0C5+qNztLOC5ZU1DhBynMaTYBHrNHrH1Hcj6vZM5/iMY7OjU+QWGVKuSEGcWwlal3+xmNDmITs
avetNLJNbUbItkqA7gjLychCp+GuHAcLg0lb/Jos5swiqYaN32bd66zlCO3qmtmkrN+aCoN52w+3
x3et11S9jYrJJyXL1ELo/+aNrCfz1nV4d+YggUIv30Qu5HNM+ID0wZzb2U92KYTXcWtdYzTYm4lw
w08ty85+lz1XakKtC8aHBLwufU/KYDcCsLOCFA5hVCW3EW3Mlq5MWFY+oyNTOlmYQfCjmKVadb3V
XackzXY09wcEsboBAEIx7DLkxJm89Y0V34XcNqMXXydZinWnXaAIVae4M7V70yVkTw3FCAIQj4xA
m8Pygu+V51P4olfIF8IP4xpKYeS42bWby3qv59QA4Ngi6pkAhEbji9Sjm+uRoqBB3dz0tVmFIIPE
NzWJoomcL1WBU62IKPYc8hpsEV1AIKQrByz3xRPmz27cuTgQtnGpE95Xl6dZOa8C9eBeOv5Hr9xQ
7/TgSNm0CDNpI28g2ZJvZd4fRNH6H16unXU03bQl9fhmDgfhBLTWYgrT9hwdeK+Nl0EhZhpso/pL
kRmVgh9loIT4GTEQPrGDIP8wiw9Cz7ll2lXdVN3NA5zc2fAdHeVSprPG4AMNwneNBOAy+UQ1UyCH
OW+jCvDzEYwkBYAc0DO1PHk2bWGFbRzTzdaMNPTqABRyCz24NPz8dUpcQvDwxTJ9UMwz/LVMxM1g
y3Wgil7zgffVT4xS1RlWEapOfTwzuLz5ZirWVHi++rFs4ayeVE/lbBxn8iVpW6yceJ1UXX30NTMJ
4wxSh93/pmOsrR0/C8KZ6X8bB/kJDVywEiXoEI1l3y6wsi2d0afZL7ajJ+Z1aY03Ztc0HPycuQtK
gRTtGMY5I3eWpyJU7vBeKnr45UA/2ynUDsII1cLek9+Nqz4AiDS/bMo2cmi2Zixfld7+zps82NpB
5BPFOomVoPWKEg+dG6G7n4NNOz4gcUwjZPsFtV+6xh2LTikaj0QLwjpPhpe0NbPTzHC10VL2TTBL
U2coP/WcJiYI41VQiuKep+wEh6DT8NARfGL6v8ty3MguTZ8tFvZFk7ZrHQTXeuGvsroFDI9ooR1r
4JjxrTH85KZLu2VdSwIw4JhsPZb5c6fkdJR6ui2pPG7joSZratIPGthiKjbZJTexlAxV9k58A4xe
8sLh26DihREKZ3hJVkGFYRyg7Q7rXs7DW91FYdtU2kVEtxiS6SZjH46LjQynIZ13UW/uOm+8leC6
d0YZ40fJKBR0M+sUaVVaGE9cyq0fKDC1jT4CwVd5YO2F44wrr8hjQsiJBv1NSly9DvBDQHfI/zhZ
9JaS33w2FOJ62LnV1vep5CFLdn8yv0FsLthme+W2ZXEcarW7G2Zw31Cdqy1eEH3lWbBGI82VG4XZ
YZtG6kcQWDtmTm9vlSSqulrxks5R9ZWjFlgPI4wwW7IPMAZCgftl81w23lUSdLvFsGRvKjmtnb4S
NOHJna5b2PU17gmiCDYDpLnQcgxk8yGFK8DKTtef9ORdal70RHoTM6GvXXwSjnf9SIYl2lcQual9
jjsCiFReJftUbeKqsg+6KLkn7Xg/u+paIedlg9Hs6CdFK7NSYUec2Tod6ViRZIeBqaI0oAICnkRT
dxdHmcWKLWl6tGq1xdwD4DQv+aWSmyGjD2kYH1XgInqt5n2uuncynbIw64yPQceKy6wx3WtZLdl8
NVzcguqfZSviu6n6sjd3IbH3f6GyrTaJjFMUj/nOJfbqIBO/OmmNuPVd4MPCI5WLZeKPObPX2ZL6
4Y4Rsxk2DUb0BEXKR8m3dEcPC0qKFX11+Ub5RcrfEZA4RiwFXuSJHJogWA8pbdFhaAIqOS7zrqC+
Y6gw8p1oM6kSVab2ZhF1G3it2k8ZlvreLYlidcRPuw0qEvGIDSrndwQd8Lxn93VEPbl1c/kpqGVT
bK2/jBYHZ8ZGAC47AeETmaSG124sGSVXaFsrvvosJ1028GJMUSWQeMg6emfr47gukq8KJ9m5dgdS
KIlIXdNtZuNi53o4LZ7YQdf+goPH4ssFEt2btLgHMzqUGF4A0/UAb7RVm2a4WvK62QbSoGI2jyjm
aEcNFMtXQ+kA0dPgARNMYbieWLH0OLGlJA5htLfx5NU3aE83P2jelaV7G0IQETu/5uS/WiiNt2x2
78FsmPszXitmcKleC6aTxB+ekonAERa+KxDLxXmywF02lPIqrHmQorQnWWantq+Gu2q8Yl2mZLYE
CpVsEE80laKz8kDreLrz5PhEbXhJ/OrpDfSnLU3yEEZzsHEn82Vovxthfw5gIzdS9Ud2sNGw7sxF
LFlaJOMMqC8ZmqZTrYu//IiUzjH5EwU/hRFhOxP+3Uyq5FLq5q31nGQd5Ng7Ww3pu6QruRn96EdM
V3gVcPesJ4kRrdEJKNTJ6upjd9ik0IQPshrWyUA4mLJqcncEhQ+wHeRmFek+TzR5hzsuz9ZxsgqW
JxgWDuB6+aTJxGmIip2DgOTj2M5uysXqFpBaOXa12Dk9WVp2+0pZ8c3tWzT0QbLFG0lsd99NrHM+
2UY1K7irlPRZE60ybGeF67VhNpG5EpjB8DGlZ0d26h1HVL4qEW1v4DNiWQrm9UzK07o39KOmtyY9
YGbM4U8WkXNsR9ZLqjp95fOf5gJBzWfzKBlJnubIgr3UivEsDuzCqGsM/amhtU1iRmWusp2W8vnb
lTeuaAmoSnvxma2uRd97x7lGtdbr9MvyoQy2cVzgOGxTCVK9QiHWAQ5qJeGdOCcajI8jgpvimUw4
2Imlz3bz2nZ/DKKqiUmYe8pEO9F/Sqk1BAAE8ZlvYbZOh/iDravOgDduFm3DmujBfSIJ9ckC9VZV
ROr0zXyG4ckmggpQFWnOMXDa6ERemgOIDTOfR/KJWbHAYlsCjRE9q0GtYF1Igq1aVR+qRBA15648
lwyuuv8x2Wyixtp7JW0Zr9okaEv3R4Z72lfc/qwlR2odQRMdhhw1gxHZ72XfWxuCgKgo9/KmTcnV
WnafjhIoNYcn6cDZnKOoWLuiOhrEyszWR76ySyppFEv7sDawBgco+5HSZasc8dumIc2cLxcuTjmV
H6K9CEFb3fSC+FgWRRIGvlEeZOoC55w1MCTVfGmdtD7HLF0GRSSToeAiOewNkyHaOiIUcmo2k4WA
opsOlF6YCH3Wd1R28jPKAFa+vXst+2Trl95LkdvqqULgTvpwRdhfN+/1zFvHjvY9zJDruDf3uETY
5FEQcFISZ705eTZmkl+jwj37MykV9k6o/Cnql1zA6ZAyIpzYuHlrx2SEZzggDTtBL1lZVAMDSrz2
0zwPwckdxKtuOIe6yvjbDEkGpo6eXTl8Xqa5shxvOlIezG1vPBVFexpiSpC9Of2ZS2yI4D35fNuf
ht+HsYc+XgT4NZkmCdJ+axqo4amRD8s24I+uJkZ3kpYYtaF12cFGthZhn91TkxEUgRB/F7uQX1Bq
71xJMdIfaSiO1ROjK8JriO6RSOqnqrx75DAwthn6wQsOfu2JteRWWdh3PwDqnSYfkZFfKiQkCd8B
DKKnrgkYPrBr2+TUrMTYobwj6ohbsf0/RJ3XcpzatoafiCrCJN020ElqhW4l+4ZakixyhjmBpz8f
ql11LnZvy16WJTUwx/jjlsnPNpgtT7hgmqCB+6fW1g/7QtuLrtrHWSaOyWQdXTdhXV1m8a7btcby
Z57zfIxZs9skggAg8JIevNlPxyMK5qciLeR+qOY5FLzuZTXggJZOGUz6tqX4BXPNitEAufKOlHqP
GQmOFbNokPb8sxlNVyM96nk8HLHQRvz/ZaSu/Cy44yFuR6yv8Y7QoCeatsbzqlFOZjfxiTOyDbzM
+6g7yCFuaPgeryLGr23eMKseK6QgKT3kIXn18jQh6MtM4zOrHys6bE+KDHU/vyCfqgM7HRx2Wu1Y
IewM0wLUkbj9V627NzlO7omWh+yjeG8JUOtngcDqQnWD/pgkinFBR6KU+dUFEILmqAGPsxjVrkrs
n17Zz36N9HMq/qOrh/tjnU/JQN2RNdx0XV57G0kvzvL/gE3mSGNE3K3Tj5Gaz6llIphr9Z8+r5OD
7Ozz9i1BpNFt6IQcD99NUt4DcV6qzr+XhX8Gdkf2tVYvldl/ppyOTFTePeNdt8M0HSpn4hDuq1Ap
+yeVNOZYY489KzljEkUQuxaBXHCXKcO9q5RHPQoyiHCIsxeU1Oeupw4syxENTZ9YS354dw/zNFJ3
rfMwVjxlO5IOGKmpGzG3q4/KShIUCbWMMzIgt5ZqdL1/KFTJD5pXPhyaShmhiN1PMXVdFMdnJj0v
P/r4X0jse+Oe/yhK6kOcWBE6+s8u4xP28fGg8LhsfSd/IRdhH03/4Pv4ktDO2JSWyUjM2sLMGjN9
/f7e78tkaHtsGn24eOkfq5P0bun9uaUXxF2fc8RXp9ZyScOYBpvnTmWftckXZ61Q1NXE/RS5fgbl
p1I0GJQlThPmDhKJoVrpsDa4YvLU0oK4pEKKyojFFxSMljI+M1nH5z7NvV2WtHgMfYK1J8j1Hfj1
xgepUz/2TjS39j9jroDkUkgJTlvKWQeeJL1/N45jAWZKrYhNkdMAUj5WfDrXrzkdqFw5Zy31H7kw
6akpJFNS3kU9JDUQPumOg63UZXKt/LhY+O0sjdCCVcfJITArPJvbC/JH6uVUvfloGjqQJiYJYvDG
J8jyANHPZ56Vw0PSgI+YqZbhDmIHzfXxWbZ3Fkf6VTfoOJvtxY1MayBmMOHvMuv9EmIHUeF00CYd
zDgX72mv3/rGs1gncv9SsOg4JTBBsUy335ekQ4qoJ86ffoAAXqdO3jx0m+j8MKgYi4PnADXGnqI0
7bFy03tTTSUswNKjztJtGojw7isVv6+Yzc9wFiRO6V6KYdF8aSDqeS/Fp9e3yWkqWXtMeq5+Xzyx
HeU2UeDgPe++l6LDd2Z5rj3xoc95hTdKPWGhK0ItFvmeiiBcBm51Jy+z01FrbqX+rpx9jB+lzpZV
JbcCtfYZ2Xf75DX03PvFVZMLHKKA0FHmpIXtczzDeFZYskAMQQoKgkvYyMF+RQMiuS79US72f7WB
Nlq6Dzh0uX/0dSFmsHl0EbmxdBbvvblOD6Nd6vsJoHKne/3BUOZ6c3KaeAuHWuhJDB/u6g2HsfxO
4Q+PlWhuS5ZR1hnL9aLTnKPDIEtzelQ+KC2fFe2zTNCW6pIOJ3nmh0NMYbKefACrOx/VBkBfOQd9
XDzEvehXcpCT5JyQ5UDlw31W1W+zZorjajALJ56bHASg2WPyhYlO3ZVEbox+wRQ/adwxRJvshFe+
ZvNPOyvg9JaQjlrrH+Yp1Jr5JFXdvtRF84rJ3rlQl9ljG7vSiXafFyTvJHZ2NKVoz71FFMeuHLQ/
VP6+I9MiyVr04lzH1JszMlaneKHhZ6iMcwGtU+0Y4cBLyK8Mk/fVJ4wtKTQvlFn7s+g4rgTCwIel
WtK9S9nIk/anNGj+jktzvdqAe+GgFX2YxdU2X4OsDRSuPpUa7A68K5qeTdVVIGEMLLRLZ3IotDPZ
b2yKDXxc5qrlbNanGqUsPN2DGhPxQLJ44I0Uijg9l0eTkUpFKMTwvDSg+g4256+4mw5EhtgftsUI
rRKTx0vBwcoeuaUFEL3dDnnzX74xhZnzZOA2iqyyavaouJ2gNvTpYBPgwMyaOIdiXARTuqvdVRmE
OMdn+SxpdE1y7YuWF4SjSVucqma9Iup+1/FEfRN0v1OfCdjwX7edXxXSRRiNMKWDhdaawSdlwXRv
Xt3xtCy1jLrSJD3lrokITkv21ihW2qZsK/LzFh9TTLExj0tuzKl7FWTwaHkMJpkl/7Bpttdp4Qdl
VdYp93T96DpUBS1D795brfUFcxCO8VJcibFoIQ7LCUk8qlIE7mcOjBQQsVFv1IV+kU5S/YjpwZro
W27ddthxmiNkVQbwW0Op41w79b2Rdc6d0m0kGI30oPR5tM7U/nwL5JUTUEOBtmX0P0o4sHeS65yA
6AR0ROsD0xIoFF1SNBv6/dGGVuZf8ODth2q8OICPUV5J8eamyV+tHux/vJvBasX2uRtI9ai17kbC
UnnoGZbv7MwIco1hPsVOHepGRSyHa9XnuZH/e/n/D9mJ6AGncjGYMv0Tn0+yJ07ECG3wlF1FgshL
svWd51K7EvVvvMRT9dlMOBJ+PzKq3AqUmiHD8/iF5iPzBbxt3ZuWwuWzfRhP+AyY6R34LT6sSxUQ
Gjxc0j6+oKGm7nLUnIODwkTnXHv8/xeuWYONlgF1q4r7/f3ZWv/3XzTJ2D1M2otHV1nX0f6ttZ+E
T3Ds0r637xQXc20v9QkW548mBjyJq29FpZk092Zl1ff19qu2x0JrlXZMuH1Dk5AEwGhn3eLhnlv+
nZV5tPraM4rV7cNxSmLMbSl/DEHokwtLIXE318ffP+23P8026wl9R1Uk7NwlvGWi/zsnUIA8YOt5
dTe2NqHgdpz8s7f4fxkh0zt8gAFKDcTssy2OGl2m2yK7t/z+JlCwSCjJnRHrP7FD/ZK+fpXc34Rx
EKffqf4eqmzbEGH2y3Ct0nVHnW0fNrNif4/PBsuxMSDDQETS7uWcP/qLumlCZpd5sHZrsbx5Xo/I
OWmQInrUdaeTDFwtR19oFZ+Wpj2IutHPyNBxqgaoMuJoFsuZ57sKxtxNI30DIOJUB8vfgK4yezU0
OhV8hv+VEIgAOQ0VzBM2AFq+qMwdgDKb+hkBAp2MhUW9qYYrc3YxoCSvKqEFqEu1p3G9DDmfmFLG
HEqXM3Udl7NnIB2fU9DfuPbvbZ/CdHhA5EMvvcrWk1dBwpV1992Y7EX6Qq9UPjLr2KTyFdrVonN2
5Ai1YbmDFhoPO0L2ba/GHLXSeNTjEd7c0QG7G7bSdqTsVqfdTHILSvADX4Sgr+w//XBRigYEnccK
EZFB73Tyjy+zaFLQeTieF0KKNC4s0VwAtotnqOpHpBl7z+hOy2yfpNv8MRP8mFaHTAWCqghKgfs2
8UOoNsJ8m5YALtOcD8g29SitLTBQrEGtYaABavtrhTdATS3qO759pMJWMMblvVORvmQvb7aiTyBu
xXV7jq8Fo2WsXbIyW46tkYB2QQIgxfAfzU6/9jNnrR7beN4RlJ1QIFGLhI88xlgbYYTgPCZiXsxj
HS3Su/gKGZvHgT4alhGJ3qEyls5N3NWhauO7XGVFOK0s8dzO647vnf48w35VvVhxnpUl2VSIr1MI
A20UX6tJctAULyG4sw2WikjX8LkZdNKM3Mkr7tXUH5vSHXZOFd9maEVSOfmrAh1fsZTnpaxjulYN
H1AbMIKMbNPZLqaifDNjRgWH5WvRSZao572mT085XLcl9fNoLw8UcT2w9Zt2wSadlwktpGS6F4+Y
qv9b2FczI/sWGQ10GhVlXT4B2fSbP67muNfFx0yXIXquaOyFYuSOkdrznvTcelGfUSc3EkvfQoRn
jXtIDVnRJ72FWqWmimI6dd1tdMGLBMNEN9UIv6w32ucg4miKt5b4hXZk4bAhQ52QAxqhQlK7qTsa
1oj5n5j6YDZAecS9RNQbZsgQq5UGw2VlBFJmegCBP0mjZrMeaBUwtqOCEAY8DvNwZztWTCpRVyHj
pZCTyy+iA1zDrsusghDjgDEvdAayc5yehkzGyQIXZldYzp5db9VYFOvW+Mh061klOFhJ66d+pFhO
RovkbSoLMwT+MJX7XPRUy2Z9nu+GsvupXQKSxuHeyZabJYCCrEJ7zVX5F84pO03Iqn9nZ1EkVbSQ
n1QU6b+mBbmcc/leyIz5bY15M/PH2WoobpUpLheMFDuk5c8V9uB9MThIyLeXAflIaLVUl/uzk95R
8/06qBo6KuvZOEwMBnW+H22+1zwnvjYtnikSw6DpfpsYEucaxqRt5HpgaoC/WVUeKhiRSjcxpFvo
QzTKqpeuQ5FF3hj5yiQj+ljSvCRlVzUTFQlHHvrF/Fg85CBCB2hlOh0jZ20BQAr1NRmZPGOk/Wlg
xkXZTXdLtr538fgJ4Rp6lj8fUKblIbd5WQJ/oMwxP4lO3DuSBDuD9sa1Hnnqx14Jhl1+16ZN0z05
9YYR1yGnDjxX/6QpaJvaHaFP3PyoqtQJxCubyBR6+iqDankeMezoDbAPiCHF0nBzRW8+YLU7JvzE
sSIOUaKV/3S5jIe8QYkgkw8w5pfeJ26GH0XOjjSzQkvPJ+IMGh8vXApN1Z5cvqRIt3wi5XxENyxI
kHApgWYJWUxHb2bnUV5zrPT+vdLtPGCWYlgEdWvzE5pXJCIlFfG9+4IyP5Q4zILcg9WbydXnLhOB
G2cksaH6azJphwvSCK4jOqI9hpMEsYuO1nguxyjl6g91YtFbB8fZCKrTF+0u0/TuZM78TMwOGSEs
IShNs5T60a6o4XZMGSSaGa2+LIlZMt/wW8I+2F9thjZJX2GX5XIVCEQJT+iDaaLflw0NMmu+ov25
m0imDwc33pPw98Vdxumod4C2A8J4dStnpvmVW4CnM88IwzT/NogC4Nwp0On54vsRkjdGhlf5A7cj
7yURswHUvx05ZNe3Ju2tW2FgNY1rpFY96HNzjETWM9lONHObHHvMgbSXe9p7PCrkHDUDcaHq64pS
mjqRUR2MoXHY3clJMNP2h7D7+QyxDwRR3WjDDkTlHpOtxrkxlrPu07g9jytOk4KmBjetT0IybKGo
0IMs645ZiVg05iTFXRom3WqfcnsdDp1WP7ueOx186j4a3uHa+NdPCKhMmoxjiN8hHbRz5tv3OKHR
18x2dbcS/gA30Z68tMdj6FBjop8MhxGO43I91ilvC4XcKS2RM99n1uYLtzONm675V6HnwzZKcLKn
JwdjRgboVNeaYfdIJAJNuvwsEyceQ7R+qD12k9Lv20qpo6e8FVGfGvblF6f4NUkK9i90LyGpaXsn
8W+WPpQPQ6k+Mm8oz27fbhPS/eips+WAp5t2/UpH6LVYlpKtbHidih3uWQIk687mcCEQbbCm5sx5
GlWzea+XQ3YZpB2obnhOKQzf6VPt7VcbJ4m2LQFOqkKp9Cqs1vVvzY+UWZyHjTTQl3slqpS6Q5xd
ZwcstMQpusM7WOfADh5XpNJQv0YAA92ZYYNcbFdNK7AhW+0gbou7VVPYxt84HvemQwFJVjwQaCrC
Ei0nXsBDXA/ZoXw0jK5GMc5+bXiS2qmtfkuLA91bQn2hrtnTSKLL1cEjDyNi7XoiWxqVv3VuCCs9
xJo8qnWOz4CRwH8mFq7SwupQA4PfLJcKA6ZEgb6KvoyI9L1T7Qi4R0GgYTzMAgi93/dZWR4no761
mfWfNdqMM8LMjwWZEMDAPaq5vdl78ijwuqGrjtaR+tVhm6Rd52APcX5qVcLtqn46cvGQTLXsai1u
U+stF/irMIDs4Yi37i2X/hW747ilnqh0/GGPNvZLgYYwD7ngs0vxhN6MyEAXzDvhR7OPJYat3O5O
uaAurR3+q63ypjvZtOebpflrfmYA/zal1h05rPeT7/oHdjPwGmrjmuGS43fcCVc2u662sbFX1XXx
LNLN1wYEoV1A9nFZR8r7gHD80wz/zVPnhRg8X9rWvRubFpqZY3JaW4HU2el2ST8+ucpZw7L4hN2m
TtRDa5+KP+6AlbInMPOQFLLeiaS81gVet6q2jKPnoPRbJLedrWHWZ2tDeXfLts5ndAFRRxzKLqeT
YrdZQjelPdIw8ij7bn2r5vxHn0+M8h+s2KgAJj1sh2IFGeYtb9eB70UWYeH4EhuQdulNBWlGzhrC
BI4xm0HtnINiYi46WSuJqaXDXZObr/DztMrQTGvNKMDTeYDRGRiH8TmfzGFvswaejWzbEhJENP5f
eosQTvj+i+sA/xo+hHneXQ1pfqx8azvmSaYEvn0NWb+zpO0Nn10fmOBoewfbqr4IULpy9Q4m9oao
8aJW6Rch87e01NKgpZLdi8GWxOb4M1imxozYyIR81nF8LsnaPwqb6Q5EFAGDXC0ETAhCi/dFYcwl
voKTJde1UHYuF4DO6C7047TEzlOVFjoQPakBFl8ITaad45yHJqbzhrwJ3v/FQb/PVFVnnHj5WjAl
k2xeNf2BJmgDWFTiGGuNJ6nzTxub1hdr37kUpJAC8eykfgWHa+/s1vK5iXFtLVyzloDp9TNOQTD3
hkdAt0vVkzlDiyyuxwCLdzAUq/5oa8Y/UyEUaCzbjxZaguac9GYtKR5XspaZJCmBolFvcI34oBXT
TG6t7YbQZuQ+rzwvJO9TvmrfmeVv8rUC8SrAdGDzBD64aY5Gb7Du6+LZwIt4bDTracm0u7qk98qy
vxloGYuBnyM9ne9GjVhczdKhP/0EH8hq/GiL0ezjpi5CxzLCTlE6u2p0v28SqcwQf0stee/nBi11
Qbc7jRrHkc10byj/y9S7h3XUEG/QxbZfC7rYydEt996yPqLVIn5Cm6qL7c+IiUqz21km6nu1dbQR
wxDo/fpTeIkb+cI6uc5HO+jAWb4HiuFWfsAzVQYFRm7PnLyjvaKubFcckJp7ZykQeD92yuiJ34S3
S3A+5gS8GHpG2sK0UlG+9SbHlvXX9pV49Eka8oDs4c8Yqg09vwnHUhHgwhXK9Y7zvz3Uegf5gUKZ
sJC+eCmH4dJoJhMVWdtH3eZZ0eX1w9r2O4I37nMklp9Ji65tHYdgUlNynskZ8dwSVmwa2oOjrydZ
kAgh+AcJNknwwoeak3Zh7PiBy6QfmHOJSsN2XlDwVMFcxpFWt3ex1WtHUYORlLi47JpcV78e0EqA
86Jwqby9KvksbeZ8QiE+elKx2OXCRSnmMYTRb62GVgSO4nyirYKG6V9REYy3zjPILTz7NdaufAF9
uJKaBeXThuP4jxjhIdI6Pz7IunuWC5VyUr/4SbwcKY4yMELsKyE5Bhy4HsPPGuBih8dLW//NKjle
VDV1OLAyCttNBrCkphWbd2lsR+Rwmr/u67LLIneDmFxs/3VKk59Aypck5XIrNP86aPnPiixeaqzR
Andf0E7Et3v+grDS8ULDw31E5+CrqirrLIj52XWW6wQtrPBOkAHWdDhP1yMaYoj3ktGol4DTKevW
8E7S65a+cE/020XZBrI6jQF/VnsDrNO0TD2ofUKo0mwlp9fBIDZll2VZVLihAqTp5oHblp90hFWH
zCjeFqpBjimXbta7Y1TW5c1k74dYbi+eR9F3SVZhBIjfI38rEiAM+VJg9g4EKqQg12HT6W8Wu4Ks
gArMhfC+5UnoJBJ3C2OGQ9FZYJnD2avoIzIm9om+N1EOLsnZGMsMDBkRcmox6fLzLRZAO45KNO4Q
TmYhTjmQlL1ZPHuh3Y2b6fP3o9XX5kuV2ffIuJuru9R91FqrCnM0yh3I+J5mAjSVX7l3G5kCnybq
Qq8wIfmJ44yFeFnYlIpkPJGJlz6bLX0MKNjf+hLOXjdm66oGLSxco3oUAxIkAsnnAyte/GzMmKg1
iyloVJ9Ga7DnDhMR2M76YHWjevZtG1dPWj+YRBnrTeY/9xgKbyN1wFxusTgsadVRDZrl5JTwtPH8
DIpn9B9jUx9fMmOcXkC8ce2TcmSs+h0DmHzwrAzRVE7urpH0HsEmmPLl4grMHsjqisENHYi1cJj3
6zLg1+8YavqEsonfF530hj0UnIT3udSu9J4qRXKR6ti1UBUSEZAU5SmtwjGxXgp7fcb9qe3BdA3e
Es15VV9lUlWXtZMDXyCFYD55WgDu6OJyFImYqTvieh7SnOimPtX/+cpYnur1ZNTxvSsKZFJZx7s5
+8nbKthHeiJ37n8/bCSWLoKSIRHzrDp4VKmE3EvZVvaAtAHHEVeZcB50v64fhP86NdqxtmMKDjVK
/mA6/QddiQtxGgs+1wk53EKM8rimJyTPzLlsasJXyZvGuM9CyvPULlDXTYP2WJaN9qac5BMUtHqs
pw48JivFqdFJikvBeHOTeNGMWAV8TQgQ2ETNa+zH3Sm1JAI9wlSlnT6YcPOHoiJp08ml9TB7D26T
eZffD+jQtEhlywnmSnQ6VD1RXaYe5Vo9e2feX7HAii1+7T1O+eI+ktN4ZfYrgjaPS7Sw8pzMjIOA
K/U2pA3P7lQ9OmoBhDTy4XkwSyQgjPzwXeM+d3w/XHm/ZkK4su7iYQUC93RE5OIW83rGB3teLw5z
7mNVuhQeZjgtfn+F7A/fi13SDtuUJQVlFukVGFUOKHm3i6tPH7PtpV3APJEvEIpjo26UbpHffl9q
IPJq7f4o3Fhn3+uS6++LgpLXYv/SK37kNQEueyrulifMu/u2mfIjmn4Of4zOHSfw3Lt1CBHkrFdr
uwDSlYAPd+RJxyE/PJVGim3Ti/dTyYzvT24wWGP94s9CXqtcD6wZiBajvhqG/skQlXhZjfqoN652
xGAOPjf41W2U7DUc/PAh/YlW0ih2hn9mU5GG6h6LLCGgsAJaTlorSDDDXqzOWO6rHr9yK1Fxqh5k
WljmeYozGc7cjFU9T/vcx0g5EXAAuZCANcdkGeXG3yKbYdpn+y7BS8DtGbW4AI+1GN/JB2dkG6zH
sSBSj8iZTlvIxmlOI//L0eLHvYQSWSSm8oxboSs/69iSJ0nCNSaTiNwZFRY2ir/UMIPmGw4OvZ39
2DlSHfW+OOSzpBq0OJgDMYKVn/2pM9cI1glerq8Sctx4bifTQFBS9TnGRXup2vXNnYk2LTCcAcz5
mKL6+LRtieYmpCkr8WSlCNcmif64kiCfS+YZRzs5YXrI7nT6AzlUj2XdoP115NmJdeYJtLSu2z5b
VfOKIszY4R1yQy/1AcW3FkzSc/kMbX5eMrMPxmQkbriS4Xby78ghNXP7XeCp/XDVs+VrR7xATzGr
0VOcmf9sblMY0O6coVXdi9b57iuGhoX87rEaGdp8GkdieyErCkDVZTA+my4QM7b4IaqLf1rbYqNo
gH6mLCW5aILj1Qby+VDM88vfFybcfh+X9Ztb6x5421yFeHp2YkEH9/uSb3+/h4YB8l3uZNE2WM+I
QBjv0sH6HgwxhA322Tb3fHS1bD0bs+gOGBCczRCdZP09RKKp9yOtJEOzax1vCRpnSKjoM79U7LGz
67hRupjnAQm5Z0AxoucocdiZMeOAkqBbxERQkIuQVVo4gXt3EHfTurx05RTv/aZCDXdH+JAi9XdZ
nuu2+uflat0Xs/GRk82M4XwKs8n5bqz5b9/gOhjrT0/Fc6DMR2SKDMK4LbHE64BKI6WWBUtPHN/R
BLF3Y/VD3joYVW/vu+W0Gu0C30Kr/eL9zApQo69SicuVkjGSE4HntmzcBrXKQUJwZotF6dTk5MzF
mHuyppgP89rp+D8nQk/cGb2HZZ5AJt8wwOc4XRCZuNWBWTFsRvntkY0RaI4Hn2fs1wFIXjSDBrG8
abaSTzZaLuUJ1RdL+TlWrLcp2OxIl/JYrbvYd9z9OCQYDlyrOetbul3DijRucrXBppQzVUV3yA2D
XbHS5aXp7SUy1GDQrdgLOpndBREk4Q+pHQyVJYOyml96HBUcweYXxSX5ve+y0aba4EfNWP9NOkIS
5tEmRYEUf5atGtW3gRcVvyyKry4nw2wj6UUTlHOS3wzH/CIl90wM0pHqhjDtSPHudf++8WOevjiX
Qt1/RiZ3ZVfoLVZQdJEwpxmXKPVQACGGxbcjH6AZnhJzMXamXr5UQDDT4GWg1JSJOEn1w5Xy1LbN
k7lyfJCMv5toGUR691b2aoMabADZPfavPKoGSAlf9XdEQv2zsd9tGo4vnIk3J0lJ7PcWcaL3lfWn
s8Hg3PQxtt00IHgAZ+FQKJI055WERQR/yHZ8cDh1ZUHmTYkRaHGXBZ2MQdz6f/nkl1G+6aR+X2Kl
RECGSRk4nY/48OBVpXnWylFHHNrcMDk5Z4HxI4rN4amuPH5MBNA6bK4HCjyOXgeEgAb2oZIDVzug
+y5X/XBc/7izXx8KQ+FBg5k22q/WzmfaKnAY5hTasrQhBLLVPvHm+AFf3bwbF/qJl9zd4wlFqze5
6Ohu9GoMUTfbX7lr/7gJm2RA9sIduG7+2Du6ua/MOYUsG3hT5/faKO8HIIJ9nVjTBbDhrUECdSCy
O43WPllfCyFsPOlAnsy8f3S3M45pDmXNY1faWGliCUNcjq/SQ+6YJS7V6nK6SFOgHkuEt0Nm26XT
cVgTFRCeAR6qDTkwGp/H56IynVrcWQKqACQeDcZGKCVNiCZXnOycEak0bw6M926xejScjTgix/cC
VERcVAMW0+aYp5JU0QYOqyD8O9rC3wrNkVTzUkPDw1ykBlG7MVE2MwpeJHbJ8+rD/uFqPrvN8GUR
6bWr60luezjnvFUfps3RpdUj7Xrt4EWTiRTeNODZ7cxMQr9m1R1TuZyQNx1HS9yyGKBL9xx2AvfN
N1HVmzGpmnmHUDrzrzqBlIXPEFpOhnwhRXTeE+16VI35Sa3Pp0ukmGpJ6MLUEE49G4HoAHb7PP7I
K3xHi45VqpyaKJ2NR006ipbt5Jk84v+sZcVEandYoR2WZX1+qzCE382VPAOqo62DQSi96SORdAEo
wxk/bLc9+oU3HAvlevuysXBmMhtAgFd0x3bR6CFklAzy57bTw1GO7wiZxpcGv/9zXNohILN20pCG
AX9xjjtNlR05/6Yd9Rm4RHXj3NSpvffwQxP37up3nk3zL0PZLYOfRxiMXF+5pSDsM2UMz9yrP7Vr
MBFSjIIarYDxOk3Jfzni/OfZpj+lLbSDk2GRjOfFPTXrO6LLLLRruBY9NjOcWeWDa+r6DWlrOCWL
FebZeHbtToNaQz/nNuYPtoeA2LCKNh66nEtI6lnkn6pwVMi2/gYkWJxGWJeAtt0rHgyG6NQ7qoE0
A4FjilVQs8KqbvUgKav/Ugx8pJAhOTGaBPsQC4/Rpd9xm00kD6AGkXMGudujDVqc8pWgQ7gXNSEy
S6YH4KAEBTKprb5D2rdsnwB3rGOSz99VlbKy9Pq41wdiCSwCyly3iAMs9DXbNmR+4mi3PsODsvoP
/ur8c1b/79INbPqTRYeOqaDnV3OnsFrlbysan3FRT4oliUIWgupb3Hqerb+bpJ4cKAbGDy5PYLCY
hwejYG4YIMGb4dus8r84CM17m8845uxXwrOunT52IMEsks1gH+IGsBAPJvr9qkLnjQLcZkQy4kdO
wtMwFH9mjTAZJOJoJGzvT9ovb2XWXuzGeGrNMj5WDU/YdnUitvSLjvV7l5rjl0ANHa3dkzU3U2SJ
isUwt+NjPS+QF8vObFcReSTaQPtnN1OHnCoLz9xhYrM0kQSwX9Xe3PI5h9o5e1h/eSTlPu/Pg5Ma
fqS5LuZe5thl5mog32w/yAzNP71MAUmym1nJBFE2/hQ45kiTHT5FjVseX9VOT+PsQGQvTpgpUI7n
RDipKEq2AcmsLqb9iXLvwgpXy0vZb+M8EFzq+sLn8aRnQ3kmmKvYozerhZOIZJ9rE3kW3n3pZOO+
jLFccbF9lii11tH7ignRCRutflwb5Bcrak8sVZEpgApmJx4wilkENvNMhIijhDlNnUcTW1uEB/uF
Bq8ZSLevQ6OMeDfxGnV2G02WW0QugJ0rYbfzKS/uKoCFdjWeiIWZjm7LmY6OrcOma37gLzcvIyqH
wG+/fJ94r3xLosL12MXGzUT7Kr/l2n7bpCXLgkbxpHX/a0Ba4k6n3Y5rE7HHLUss615r1odFSL4a
iDECtwnVfJjcb6ur6kPcO992Jp7T+VlSr7NjciW0YjJ5z7qrk6X/lYXTIXe/6VmND6WWX8RlLH+L
Fma1QvtZZ/eaUzgne+UhhM7AHjX/1EmT8KsWaQFFBAVe55XiRtQdkpYithNlRWmmBVlCJ0pKLlVQ
dHEfuLQJmJZ236PTy012pDw1QXt2Cp9kmkG6Nqlg2wRm8LuNoyyY8gyyRncx/nGx7Id8LkJkWvu4
H8mcKdYykjyFMSyCK9T1/zF3HkuSK1t2/ZW2HhPPHBoYkIMIhI7UuiawrBQQDuHQDnw9F153056R
HNM4Kbt1Rd3MSIjj++y9tqcZGcOea7W7kIVh3QgeFdtVVKj6O4Adc29lJFqBCq6IGTLP5A1YaaY3
hFDlYwLFlo1h6S/9cen9DycJi1sbYzu54vkultS6V9bymYfJsoVx+KE/gw5OrFjpPynwnwAiJdk3
IsBFX7xDTW/wJn6bvTwG8UrTnk1vn2TqEE5nkzPNPi2GW6ujEYE5LMR7R7iH/T2NGWc3kOcu5hSx
uDw56vzoee27uUxAJw11o3pJkh/6ROfXT4x1MG+goHr+au/X/s84Ayia4wRsx99GY0voaut+LMdm
N7fTna1Ngb2UEKdYkL79xdg2ve4jawpkZEo2+pWZA+kZ5/I4JJzoZ1j1dOMFpC+Vwdsq4Xf9wEMO
9K1fQqwQrrR3mq4qNiIr38B+h7J7ar3iAhHmOnT4R725wFjZJFug//cZFKGPAOqZ9MuXGuc/UJKA
R2tuYsFiPB9STMP1T+vQ6VubT3Y+8ZRBrjZIbBdiKfdFSKv8SBfx3nT825yEJcwVo96ZC09KE0rZ
CLio1ObWZfGXlqN5TmPWKwInyJLbxgYeEEPLUH6rwVofVZQl5zUhgT7VMa9cSlyTgOAi3a13SBDh
tsjq42h1zTXvFWVy7u8AdBLvAU4IGN2vrLYlALJh7w9soHhoAxVf/4rIrzqgTz+JUg+bWU0/GmpU
FEwkcY2Gl7gVwPrUr51jWHyuwZUaO7JczWRHsoQPFHP9Jomf7uv6vklIz0HSuxmGgpVDXn3m0/TR
tNw6ysLmHMZMCyTg1Y6Re1806UO/jN5Ly83naOug4H8lffbZ45dlLQz0CrmPZ9auQVM8dKPsjnMQ
s1hUbIGVcyHYoLhnJhzQAFZPyqiCXZJ9ZMLMSQSZBHKYf6tpjjrg8/dwZLDkyzqqDBtEVvgirmER
l1HiQkUzMkrBBitchwTvjBloOqYpy19VSiw5GLXKvIoqjTjmusjCjRfeEvapj0NPo1JACozsEiHz
sjyNLLuKbuKbcR9wIBeHGIUhhtzl+vGjIg7FnVwfxGIdodM7G8WPk+UcVr6Y4CD7F9fbcIB/yDKW
9GW190vMKMTgxEZaZsZcx7RdLrUD1aDieCaqX8LcfACzIClbcXabXMEle29k8mnJ2x8yBPtstL7s
ZDqvUImuIzAvp/xG97oDJKvze9nGnBmVvJMz59iqpxsI4/tzModnyADYoy/jctL2JA9cR/PG7rK9
8sZlk4YEPkGwPHuyfYSOmLP+oZRR1oeaw2LoWG8+nUlI8fRCTr3B8GbHarPMpDS8JGsOtkcSvg+9
6wwNyeYhf3X8BrCDXL6mLL0LPJgVaeA/G4bCvyLMNaHzl9fLX3tUt3M773JFsnSkwDICGn/2lvzW
q30bjrI65IW6wO21PzrnFwkf55Dy7K1roBIyjNioyA6BoFje+Upkb2FrlBfJfmgkmUpJ+VydWxd6
ajO0Zwq/EtBasPmxMw/7xsleZ35QQdl/9nbd7Ofc8Nl2hffklAd0Q+8iHfIIpH/GwyjU41zyn+bY
vmlkcNn1hMsVa7zNs53w929fsexPkjnYpl4AzsK+TnWJEhwDCnFZUG1jXz3BW3avqWzOlgUJNmMb
6abY8DMlUE6QH4q+OYZJxbmQV1MRc/NwBeEsK5yc0YRCdRVD5yjH+K0p+CFrIK+ZOGfLQvbWl8+a
bvQdXCggMDMfCrV6h7IiPVcYZR2FsfmHJe5Dxt367MWQ5erSuB/S9lZNhn9XLRT+jIqH9SLozsOp
4G/Q5v372GRUid19sTTxxjcovugq6xtOAJev61evBS08W1HaP72sXXQYSaxu1ZfjgdGK54HdcO4a
xhJwtFvX12oW+IWIF1AOwsVazPqgdHEKAvZ1A6ITCVIWToTi/8wz8dxGw6otWnXbwyGKQH2fq1Y4
h4z4VDEl/Q6ywG7AMxqZa1LcsNtLUDxY+Oa35sgE0TkLRRYJaT6dZCUbQ8N88jIgjeAHzYJ5TpBT
mIzurQhx0WVdKPCzVO8TK03ZYqBuOAjQpBhuBDQrOcUfTc0ZcCjx6uHt2QWVXR+Ie2hMdtxQXmCq
NyzYf0dqPnnBeQQDelpA6sx+FqWHzSI2Ll7nOU8uomtkJyRt4jVZPdh4mdtB5KdxJM5Zd7U4YcP5
sTtgaXTmcJ/hLTtAgHYOQZe9uEy3AIic7hgPQXGlk3JtKAlq/Nv5T5H6+txY+kfmXI2xX2Y3XtoL
AjTLLh5AvJhW3O7Ltnb2LnhmFiDgwENH5Y9gGbmrTJonTHCgjtjiChlOAoEB1s3IYac0V0d62zFb
4El1lrn609jO7xR79qX0XA0mS76w6RiOE9WTR4cDKKuE8axzvIVYJKtQsIF0aUOHD+DK/E+w+J/S
/qmmTzI4L1WW6w+kFVQ7ftywv6mXqQTM+KQgMFFcgBnzNIJvTOWEeTvk1QaiLTdZycK0pOfj0BuW
OlmDeKH19SvnGAdhtnorB8NDWePZ17YxUCEeMcxQV6uw67vEZ3zTy2BcezZovIOZ1zwvyF7y5htn
z4i+UItdpktvZxVA2/k7NXhq/BkyPwnHoVqgMh9Eo4qbLiMP2LZz9hjg5W46HHRJdgpDnlQ+jDxq
buDRAN96M/rVtunyYMDj9JRIGivZ7TcItNrLm+PiqLcYlummH7oSdQgOhwjT5i6uoW8EnGjuYugh
u9U/zW6YLWhf5cfOwm5QuBhoYcHqqMHycAmCg9RcWJXppbewpYfTpKoEfyQ4Eq7iES1qH/+17OU1
zaCyu1TJ74owjNEe23ZrZyo7yKHb+1Bme9RAFF5oS1aSLcDvE8aEu9DH5My5l6C/JPeJGpIQLisQ
IR1NLk/2G95Kih6VTj+sr8eHMZ+/Ut04Z1gPxpk97lddBYo1X5nuQ7u98SDuXEI4UoQGzFvM2/ZD
mqpHaItGVI10CCAQGqyjxuY4hNafhhnrMoPc49b5M1Hdc7DHYHjAxGOel6X6Jj14JFUcsH8YH81w
GrgK/tpe8OXnzrInZpxg8rRPrS+pPYjXqarzLkbLmtx2U0Tg2TbvwUnNCFr3MiF8KUxHRAO8mc4l
LLle3Th90vm5raR5cQsdae0RBm/9PeGCtUdXxMjXF/5EVBho8Oht7PfP5jDMZ7hiLP7HbNhZ9Tzu
4MUwAgbpsF/8+SMAbnox3HKnBOlz1Ler3+fprcSWrYZ6vggHmOaUW+d5IPAa40Te9pMOUKht1qdt
8t4KjOIjNN9bP/a7I7yhBQexes8Ldnldr+E65DiF6TQgQ2S50RJcGdrG7Zh5L3mWlSRlmPFXpnlv
BM65rb7SoinpyuAX05fWOVwIsgI3yjOODZRbaPZIHJU7h0O4YZJxS2tcJO3o3/XdzCm6hG3Jk7R8
SqlzPyXe3ZIzT0lXhbdjPVM955sfJYj8PcjN4ACGItkF66PZsk4C5fCD3/SiK3G81s7F/4Bt651V
iE2+XsJT2M+HYYzvpxguArBsLGQF/teORRqUM+xBnstTJUlesCDH+4k0g99ZwaUUDs60HBGBcai6
GstZ1s5qcOIUrpPnLnYpVAOqf6VHYjuADLnzPI6MGbg85dfifelQKWdLRlnq3MiWYHDJ9HnbqfIN
ZYIiDqlw/6pfzrLnHtITzhfbBLUk2ILQfhv6zb72Y+dK26+LhXLdzPrtRYs2IMoSeBtlMx/nXf0S
lsk6abLmCEL3ZE93bu44sE/2qdM0B0Hpp5MitPmWCbrKDmAwodlKTa2Kw0Fm6fJdQKMK8lP57Aw2
qdKKAmawTpRI8wk0aytfskJfpZNTSTXf0RmW7AGX7pBjQQxA292WrnOChgu8Y+bjYTO0kXIsjyHo
KvCD8cUsmnyLeFcBRMihxRneyYvNfWlja0RW/Wt69lNmOO2hHchpk+8kQ4POMsfmydM+I2CpHo2a
k24oKkolsim5WjR4ND3v7prcY4Qe1A4I7ka6HHrlMDaVxIE6SAMpHnlmhGY32vEPQZGjMbTLXmMN
U3wJ0cTpaTMyCeGZq5X/TqTxiqlrtT8gKFZJfUxin6+imNYcM1VnV0Nh8weD6GHMqV6zTGSHSdar
+sPZISC1t03q8FU0gI3E6gvQJw2G5mQme+jK2dlMvW3dxP6Roru9CxkXHCQHQ49TpCXTa1WI93l2
uy3O899Jh7c5ZRpnL4uf4f3wbSXBXS7qjzy01iYfIgoSR/tOB+8FpVCYabdmCr6pltNhADCd99gW
TeinOF2TnZcLGAqBgjxPSBDMMMSM2madk7t8N63lc5DFEXxN07fOTixO/3I4ut58swzc5TQ/QgwZ
2kOii6cuL00OhokfabJAEj7IA++tdRGk9zMRBpI63g6r4nB2RPxrmdQbDe6VzBo92zkfN8Dcvd+n
f5I5e1WsENOwb+7kwCmrjlvrZJqpv5+cySMcOtCvioiNfx4ioujbjGULWlpKixJr9U08gNCYFTe0
G/SfCRYJNCK64yjIu2mhxfugqUKyuw+rUzDyjdMsg+zgGUJQS1KT8mdfsqn9Z4k5ZFO1/Y+uMEFh
GI6shYFzmuRTuUKJ5fpL18CFgBnB9KvM5rBCKIGtNKfOTc9IiuYVfz8YXMVMiDXi2ia+f2twbOMy
wuGenknRQXYx78zEkieWDIrcjcfwgPB5B1WAqqGiMLbWyOKhJ52P8Nb5Z2E26mhlMasinjbySwke
mRwwdrLk5zlo1hWE0h6k+ZixOEG5592vvXm89gbDclX2POH5gIge4VWEIYd7LZ3Gkyhh0soqI/gr
M/IYcTaci1YM59bL/QOzwIl/K6ahT0+0Li3xQYT5BR7LHC1MvqysetLs44gDGtE4tdWPUQO2g049
n0HkQy5ff0Gflzvs62y2tfOZGOIci+k9mPhQ3JllT8JbrM/V2a5rTO1Z9qzdGVE3Zi4GkkOSZ2Xk
TEmAuAlnKACPH6gfa4AWyCmCt+tC1qFytXhIBGLLbCWvQa93TeeYZ9eT5cEhKcN7TxZ7LbAT+jjd
aF61T8loBUesghEnmRUVgVwoEkJWQ7dWks5LhemVuL3Z0xFn6zjELz4P4/k//nJIbOxbVY44yE23
V2BXiCU+lCFKfmtD48pTvLJChvrczgOjsIbRxBKuPwMdbCNI/gtiYhyc3UaYu/+WzOTtCWjDCu3k
bTAsBv73SZ5Go9TvmFLRtzvvucbne8uyp98MGOjf+yZGH6ZM6vjP347NwoGqvjXsnvSCUdlHo7Ju
23FejklQeCAUMgOY+X/9krtGC5LGq3Zwzv71H/zzX7FQGKOZsMYygY1nQ33xzGG8m1ewPpw9fuJE
247//IchR/j/KL/9f1NT/q8t5f/j5mn//M+i8q9aQdFMUsrI/z/sMbfcf2mQ/T9qzFmuVNnnv31W
3/92/GmXn5VFUX3+a6X5+t//fHb9f/93M/yHR1cvHDDHF9g21+bZ/2g0N91/+LawndAlwEAc0KFR
+D8bzR33H5YPANMXrk2EE77c/yo0d6x/uCw2bJ8/LxS8SMx//6869/8sB6cJno88+an/r2XhDl/Z
v/QaM2H4rhmEPjlputPZI/9vXcK+NRfa8pCmbEzcD6L85aGj4MM3LzSwVse4at5Jaix7ZIr4pAoC
ldM0PY5ta98QCd3DAEI67brwMmg8fUNtlcdkbV9bSg+ghvjq0xpsOpvjK60o2KX85diEbv7Yksjd
FCEzEsOSuKun7GehtCydhfs4aaSTzLb1OYUHn9KQl6igfiUY/9WGJQ86EQNyvDP72X0q2vZvo6hR
zWZpn2Rxn3VyfOrohd3HqbIir6LPIknHV6cHCebWOCpQ93iVTOpeM4xeiN1UWBV0zECNfWpuOV/m
YnzyUr/YuzlVj5pwWB0Ew6mZPZ/nRxvCARtOLqnyamZM1qY532Gr+tEyw4qga/famgxknMwBfrJV
uOuHSW9dFncnxK821Omnq+yfWiZvi5rwIpd482Jyd5n8bUd1w9oCxpLjTJtgkSvXpzl3WfNZkl1G
xQOKjeIvjKEDT06VqCxbjp31fRaszplEvJTi5Bo4WYuag6ZBQRICkXPPWQTaRjgcghE+V0YZ7bYk
2r23ihaqXEkU3io81JTsxeF/DRo9fCZZButyPZ965oO38mFLEZ5QKZqjT0/HyUERMkYy2lYtvyGP
TTvhy+IqkEWDaZ7AMoxM78GxS3FVyyTTkWFh9KmwkTM2gXenC4whDShbXMGRzEIM9FqhPEErDlao
P4sb/FlnwpIXy/Z+lpqVUgmZYqKOs0KZQugiiR40Wb5ZDAjbFE3KPT9GopYLUZ8CqMoRSMWw8VUj
X3Lz0WxGyJqq3SGQZlE5ehLkjHg21gAoPiF81vBzo8pJ9W4c6zNrg3KX1PLYaWXdOTaQkN4dthpn
9p6zJ7lWRcrS8k02EVUf7228y0dbg7szFFHqJHO7UxoSeMsLjBNKp/uRc9MBfV7DP8X81KTNcseh
AKZt/1thK9xWBrxZXr1EMAa9EopVxV4BjbHuvWJfjTgTzLU8h1T3jht7ANttoFOJPGK0wgFfV592
4qRRTDv6JYXgGnWDunfsdLrd93HonLCazduw65pdMQwG8yNtfkZLKRKfEeulsrvxEX9UYx9FDD+t
ToZPOFSoatL68PzR3JHXDonM4Cmf7YOhyiRCU9rwGwkjB5kZxyFwI9hyrCrIQ2K97ifrDbunOLXL
aqRVibeZFssle+m+BCUeh4KWo8OU4qqDNyhPgbm8hcn86ZDfXbs+OFGM3p+CRGZSdrdz4p+odvux
YUXjoONVmlCqPDbNX1p+koue7qteLPdDjS8B/IdyoQn4cG83eYufKzPyhy6Z809zqgB7eXpvl406
uSJ4HTL7pDqlXp2BFTUcT7CwBW6noUvuZ/qndjFaRjBVVyyETIMlaeCgqD5arJgVTN5vt1yQy/FQ
mlXxw1aUo1nWPJp6WEXe6tWlefhsJEyqadydHHLpUSishOrk8g9+7i8HAl2wPCmUjGQeWNP3jHoA
5Ih7drBKE6PdLGNF6KyJmQOGCvkprLY8u9E9F/8a5lLsitj2I7qS7G0BEZEOPjS8nnOSZuWH6QaU
mt09eF0q8fabP51tvw5uOe8zV9Znxsfz4k71qXi32Xvg2TQ1OAGOkMtQUhb0q4dpgglkcCmH6zMh
R3deYNVGcb98T81tBfmaP23npcRI6kW+Sh+8heKnvJ0CLL2yv4q6uKnBUrBOGm9yleMCMPDIIm6+
pE320CZEHcI4vwuqgQ3P/MtJ6wn0ZSRi3H6yWAMF8ijb4NvROFCSuH+3Jn0MTO8pD81HNdwuk4kf
ka176g3LzTyIepO2XB1t9ujFj9jgnaOlMDY31YChA+kCElv7LGxtYxkJzGvBGhHhImP3TeIzNTUF
tejAECmg+lgA/hTuoPBdVK6IJH63jCRGPLN/mBvibzajZeCnH/EcYk+xZnu3HL0FtQQIBj9t0/wM
UpYwU8OjPRZ7+K0xyRyz2walh3BQ4EeEhRf22aNclN6KxmZ/Msn9iRtUoehnZw5JtGW0xbHgbDS3
FJUaiPanhiMgD2PzzRlqtZ6Zlq1RmZ/EHD8z+otx8SaR0fQGiY/yq2ubjJddApehTBNCh22+EQoz
pKqxKIGtwgw8IOdKs42w/HHwT5v7UWn6c1ofDMcE641NqF7JkdLBLMhgccFifT+RaRpTjBZGB2kj
yRdqHKcNabZv2yQflBeIgYsNhLnUEMlc/YanZ08J8BPD78LxGu9hH37XOvtrFRb58zA5UdwN0LqP
P/2luXFpo4wyTUbEM2IkFAwPngFYMVTtG1jUkxZufy4+gsz59vpC3SzeTVbzEQU8q6lf6j7yOkRz
8zE/LLRpbbNG0ZvYWPQbcYGPDZ5W0lEncPJEvT3ykGVqrS5c/9CDFibwg1kkq7uzQUo8S8Zz3HF5
5SbKGgzLIjjS71WyKgK75M1fltu+D+GSbdn/zqcmNn6Ek97H2r7mQAGeugC0sGWda6MoTyZ3a2QK
wAcTfpLcWokEI34542VR4EJCN3zNQHG1XUsNTjlwli/ykMbM/iihIOxHhC2eu/hyrQTmIMUHV4wi
pAZnvqaaGlS3bV75JO5wUQp2kM4XRd4Et+wCRHigjnYAQdAqKU4AyUbjj2v/6LDknUrofTtUM6bW
6dMUwXEMPcanvv8tGvBsrek+taI5+96kdqbNLtOCKWbO7GPi6t4W6jZuJjQwL4UfgxxDEejyxKo0
ctrhvex6lukmSHJy8WSuuKY3MUu57dLArdJ0vrCulS8x9T8sDtPuEOCvJWvw2ysorx0k0gMzFt5D
1rcdHg6y34cRod9HBwdsNc8HYxUnIPhFbJr4WAMeSn3peqeJhXcG9Jxd91ufDxwBB/sytnV+tsnz
blzOooxVB2LcGI2SFNxBV/+h+3I3p8DFG5Ny0jwlIyp+prXURMz4rlpJDAA3NmdqG+b7ghrMGxC3
eNX/KdZ/O1yGr3DujD3+LmcpP2IGMm1VyAl4Qz1AsxtLm+4GHMe2rCTvcUhrkD6R5LUCGQtq76/r
ENlNUwvfafPHpgYOAMTNGE/fcmyTTSVFjF0Sw/q02o7hVSrjb+O6j10LjyavvOcg1cV+MM2FY+bK
ShL9N6jK7zX/hY+CB2DbNS9OU7bneaHMhrhpO27c/p0SnuxQ5xAXAv3m2vlTfO1ENR47v7szFouU
o0Dl85G54AiFdvxAWjhaSDdECE23Xhu3h5GRRpOebggzpEaA9SGgb2QsTkI77NIt96aaRudm0M5l
dPN71lo7Olu3gZfeAHrEej1TkZb4AWRoTQ1p/jv0UdINOIbTbb14zbFlQKIIodjWZkuisHTvWxXe
2QzcKVGgQ1Unn6EIABQZ9JdI796gBNoDPKd5iiJtIHC0UJMbYhodS86MVKLfE51Pkwc8PjtXsKZx
+ge3yyJlh1/FSHFvs/wlqHnXCOMkMu82I/C1nUy9IOjSdIPfP7B9kN9L+BeC9TYdwWm25Rpdgwbk
yfRVdsuD0Sw3eDgpfMmMbO9YF8pVWWsCf9zPaX+XMFauu200uGFkhenR31EKGs7mfHlRpXUjS5fv
PxbwpA92rdhPTAlibc0N5efqEsSfCV8ewjAGGG/HTtDEDs4/zDL7MGbPVdij6YXxKQ/99UKLH+pw
+TPGHJua6hPUwF/dZM8+IrBbui3rKnKyRpfywyzFH56SwOIafD9GSclIwGwUe+5J9MGfwe+ys4j/
VLmt8SVDvxtHUmVmG/51ZzuPeHAzv8eROzPTaACD29FRNzELeELMfQRNtdiMzopusfNfAKbXYiJN
PsvD5OCMbVenPQczLL1tBbrVPPtIdhtOyycDH1/kWvhKA0oBWpFgsWPy1ub8WQDgi6pyeXJGKqql
MUal6iJzoK+RYuEUXxzlCC1/8gSjeZvPvEAT27+k8C9wkRLLlExeVXcsTQ22dPK9Xfzczv2tyjrz
4nj4LvL8LtG8RXM/eNTkg0obQThTtxU7W94UEQSVJ9SqlbhAWWjLZcBz4hZuL99STVxxDIBOIgbc
xjHLWmIEEHRtHm32SMN52i2vUtJaMvd/bcwj22X00RXTBiRU+ELgnzBqMjRRE1M8oEhfY0zfZmhh
9ELgi3JQ1/erbTRvbg1nBsqHjrTpeBzeInVhSZ3eFuktTzUK3gLN6WbWuAWBjLcrcH8t0Ju6BgiO
kXjHzsaMvjDB2HgEuS/QbseySqnRhBnk+y0klhBzGcb8HwBqzitJoIpya0JZ8qZdDH1oWzVtixgH
fPXP4ZUOjk1B8xYRz4eMiGHm1e0Rr/ohVaZ7ED73eR+Yl76ikRUUNTvN2f3F45sO/W2vZb6fbIXH
20sjhSNjb/Lc5yuLcj++CdZ6GTwZN6XGAFW5w2kWWXlkSwfeg9MWYBNK01j7I7cuMsCYmPgMLNq4
xhYLGAu7JWKmsVLMmL6b9tEdmEcxf7V4+mI7+SCABKI58496QWY2vfA7rUhWADGPcoNXa9VSesH6
fwNu1dhijfo2s/Rtgiq+HXLetZUPwpt7Wq18v7+YgRm0mY+3k+P8sWakzBTZhjN0dd+uxBLCZ7gY
QvVu4KIfGo5bNKzkCo9tAJwWRdRA75wJIJflG22U9cYFn74+8kPZHguwAn2fZnhlql/8f7yr8ci5
eOiTHDSozBrOdiPtDsb8i9RK5jYVmPonwoaga2yVtFsIg3/8HHa90upz5Wz5up6P4axOwgUjhDiD
pzJxT2YDC1U1gxMZi7mzXCu9Sct+lxNFzbkw09r/Uzl+u62drn7GN19vRotDSV1ayLpAs3Z+sOAc
FN03tCQ6N2gXEUjf2LexFjZSwaGr179y8N4TNb0MnFd4xQ6bTF/CBRpSbmAMLvzwaeTBZYEFUIOg
smqhzoZ3D5yK+Fe09oNZcnpudP3O+fDoN7DQ+jokRbRuI8cCEKjkqKC9ihN28+5plIq+RCDqUco3
ixPfasy39C4clpGtTl9B/fOg6fMpsIQzrkNObTnjLO9Z/9mbSAVrXEW7UXzFdFBtav6bqplL9nzy
qymt9MChmAm5nTFgELscjbeiROnI5HzDUt/fdGFxVq5+Hcv4hjo/XCZEPrfasN+G9mGUFiOTOadA
ZTVXOKjzYc6YJJz2na85X88qQJgqmCF9H1+D2K9Py+xh7h8pBJVsrQ3sqbGSyX7RfzWU0Ru1zqdV
M4LQgw5bETXIBEEeDY2789OoDKaFd6QM2PpZyd04fnkeOkQ1cr0lC3uemRYGbHoMdukfHy44agbo
e2Ktews/zabXv44HwjRleIKLnh4AYDwnBekIsGLSouvbIAg3YRfubfyEvksvoVrErjPJ/JfNg2op
A2MRhawVlFsrwZYXTxW8glg6Zzzc1LCbsJeQ3jCr0mYKnX8xJ3MfAhXaK0XvUOIFYgXCw4byZhVd
E43JY0wgoeH1ZihdrG3OG/XgLam7CwqbnBDbDbK5Cwbb6jdYvsRoAT8rOtzBISho96uBFn2gHjqJ
KJ/lnSgz7CTYKyUriWB1G+Nh/7DT9LEk/7L3lJedWNxBS/BMFiwNh89GxVvbx8HMMmjgc9g01PxU
pDY28RUhieYBMGAE1pk2+YqiqWR4TKwmQNzLdq1VfA4hlZmxak/C4BgaoEpHwKvoXi3Cz9nkWrKK
V3N2XdTFBSWGr5KV+htHMIbv8tQXBSnPAXi8gVRlpQIbhcSFLI3iKl24j3FDqfJovJpWvmAdcA5V
B/vTnq8AwL8bk4BZNfwMlPGwzs2f7D5m3eLgZuZWp+gek1BR8+PoeVyyZn3KvbtCyiIqHDFvmUZc
t9pTHlBGaTqxO8Qw0HOGsLPgZej4jtsFdj2tF++CtDqbNPXZtfTXu4CbRyIRkOjdNXsneC7j6EVs
hCb/XY0t0LzicQnJJkFXQ54L49uSAlpwDbxLreU+aFoyaV71QXzqO8N1lC30xUI8WscxJMsJaLU/
4jiCyXSH8svpaYIMQDXIZZ4N1NselyP+ciKxQ0A7yrKZKbVDLZl+Pd4hIYcosnVHO/cOs4+o6Iy4
pn3yy7bN/4w9iTr6mE4xxFlRsJbgUncT2RUvXl7AAT3eyXMxJ+8BVw/u7PlP39hvXLd8INjRt2op
t9LRq8fTBEGckEkMu/eBoc5HXdomWAUlE50GERPViqeAsD5EAi6w0Zq0FdOcHb9SAAcAKHlzONlZ
6SMnUOyTA+fMzo78yimh1JSEtMLiLg45v+eCF+4cAkOl6XCTMQAFM3Uvk+eaOO3TnHfm8NmNB44P
Ci1k4LQHMIAFmfteJ9VbFWveEAyUQZ4SfknsD8tg+GCcphNlnD/axrglNX5XW00kyuFa9sEtRxy1
YYSnh6TPwaWB4xoFY5iiKqgOf22D43hAQhjfOd4pJxsYnxcyHj67Mywh9NYWFCDiNpks92vKAVgb
Yt65c8JxPyADbVHIlMlnYYlsS3zZ2WgnAPjOESWuAL2lzCHw98///CX36oD/+wj3dTXeZdlPsSow
jSW/47aLo9Z5MxR/cD4ywmnUn8RH9nSmlI1mxgWzxqLoEMC7AtNFAZSiMCneNF6NILVwAA5hDgLe
qR3JC7mZLnQ1YvLjWU8Iynr3Z/uph3CZ8OIjO879Vw9huEmDt9k1igOR62BLZoLpwb+4tf0le8z/
mIDh98bq0vA+34Syf4YM/RSDQCULCM5nTM7CYcEegl/eNQHNkkH7K/LmHjWS74GEKV46sGM1s0QV
6C8i+kjQ2ImSfF5XKNXfRvDtxQPg8ti9C6XbRHaLO7vvwvt0zPGTVD4G+InSFHlvy+QB0MqBvRK2
fDyfWy/kYtza7D83NDANUdhHDaEpPvx83Wt38OwsGqQCDCxVsTVbgyyYhWbcA74PKgM/XZMRew4M
0JTDtsngifatH2x2VDCXkTeKhCHGp6YnfLBqSlq5wLl/TOMVnj/3O0+zBZsRZykDtLjIrnPSXhVF
HBt/YYQHsbcDM/q65PoxMdR3lofkVTSTSMfeSgU2xHyVPXlV+rQo89wl8imHwreZXAOGmTr4o/Mz
1FDuJHe2rCV/Ii3OrTXfsqWnO6Mdv4lf7vqOmXS22s/UfgNdCCfe6T89D+SdVb+B4+Md1o2fOH8s
cCg1Jmwm1+koNUg/5MAftdL5lAEIkbMOeeTsYZAEdZMwOwSA1RLZk+TOln3iSLAJU/WRY97f+qn4
XaUDB8H0f7J3Hs2RI+sV/SsKrZUjeCAX2pT3RbJomtwgSDaZ8N7/eh1w9ELznkyE9tpMTHR0k1Wo
QuIz9567iO6VzWjTYo2wFB79qG9vi0q+kxgEer2JH+C+rko7fq2pnbKILYZtptDTqZBZo7hry+TI
yRrvNy6N4m7s+XiVH32isgcY7/MYK4evPB+YXBbNu5+w4LO46r7S1CK1ANfVXLR6iBWhpNZFL5tH
23/QqGIWY8M3tWEysvB8uFVh951681kQ4CeXjn1yAjY9Bc5Uxv7BmnRt4uLG8JHsMXRiIepDbO4t
7lIew7NUGFtw6r+OEoW4W3rJaixVtsqviWyZHgecqhSUqy40EY8m3oeXTDvLYUxZ8NxYaEwTyQtm
vA1lf5qVgX5tx5sJzhAqgzjfjNNRIOcgNNZ+cBKfTHF4V51MTlP1ZupEcw5ufHR6II1hCCmiaYxi
5QLlho+6sSfzt8ZGmSmgL4g8g7vu4Zi2BfETSH5KJpj3msVTjlRNfVlN9tbpBlwBfjqSK4T9WYve
VaCunulEq2bkOalHkBEJvD6D/NatDFcNH3Btp99Agjk1MF/S6tCGawkwHT4MoHSc2dAjRtF9NXK+
KXoeqFokzuga3xuoZHlhcArjbRMV8KXJDID+JBhV5d2f948JVpDeo3QVO4MyA0qRkuNXk/9Su+bT
MPCM6vwhYSiOcIhvNUreV+Kj7iP5XanwKx5t4m4C484sw4+xiA+idW+tSl7ztPWwefA7hwzWbwq7
hYGE57JIrpH7cqcNKxsRL24drjI24VWp5iZZvOeRurZ8fWBRJhxQIrnICPsYT66W8sq4hI5zrRGt
xxGXdkxwfvEt5ACbPyw2odCBiletEL9GSCHoUPE6Gw61XUJsGl4u9Jyat5xEddATsjtLJRdmMX+v
vTmQJxDn3itP2iRfQ1BMeB89fREinBpcE8SwTQx0QuoOH8eaANRV0AkePuSpuNmsLQQWWkYasyf7
NpUYmQRqlSHhc9cHdLQ5csFax21ozd8GvRz2LAtALFqvmCdYesGayucGri8A4Ey8t0BE4Ln09CG1
ZzmsTrHpPvpBc2xq7iQMDN46Ftq7NmDL1FzQWOSlcshwWjGZuQV1vJuAVtLe8TDKdOCNmnpvEv6E
73AymR80zTTzsaeWcPSooUiSmP8ndOxPw5dsdwGlMibm4mS+/Er6R6yQy5/bla01yXEo0aBipDfJ
CtXBQJY7NgzaWcHoxsHGrHHP0ClsJg1uQMfknAkULgTcq+zJtHXfi9/kNTSbwco3GJUIfRi56WWd
bKF4E84u3WEFQlrfABymM8njvXy1kaosQzN4KXGt5XRnywokyRqV0X3RetuxvcszTnnlq6fUH+6t
wPmtxT5+6vLOM2YXLcHLjBnI1qhhY2WBWoc5799yaZFjod4ds0PYF+qfOmrU5aTEe1STzK3hcKk7
0uRH36bYwIStPOvZwWu0sB2Fyl8j3LupQQqWfvdJ5DGGMtVtMm98GWBxinCvlezQeErSTUXmFrb2
vQ913nL7jYFMepFBEaxE9OiiOw/1Ym1k4pNJxW7qomtP09KEMyjNLE+FvyLxE/keNbbhgN+hul3Z
4dXoGMmnVnAkzeocVvLkdv51KrxjVvE4jAdiImFMhsZrgUE6DHBuxplx5Bm2rlLrK5FkOBRa0y/1
18QTzHGBY1CjvrbhhNpJPnvEmcQTsx+txvlrjNzFAU2jmz14SSW2wJl2Oik+oIkbPmN65swoaBiT
EE1p7DF7R+4cpLj5uoGwDfPC6OqjYi+1Aq1/mzqClvKakUQ7uW96txZNcdWNaqJfYB8qGg4jPWhx
9+iwSJ3Eg3TbvHbac09/TzRPcZ0qbkZrct5B6+4ySX5uZiV3Q49TLdAYd1juwN1JpRYZAGt1HKm6
btzp6QdaDAo5vqbcB1T77nQgVRQGcCBQ/XLL9Iisd1VN24PxGIgF9bTlRTf21r8qhQovQVKyc+rw
AR3BSYj8VKcpB2U9KpZA6TIgLeLnzNWcjsM3dB4LtAt50NAq21B0lex/IW/GvxnTO9blB9zLClVg
3Kxc6aMwg3ncgNyAcAXkZzBBFU8OqBnjSfPAIMkZpsMyJFg1pBXXY78M7V1icuKVgYl4r9IxXc/s
R9Xu4WPy9oPhAQX8oZgYmpVYzzKlvWVtQDWWIYjNSrAqPjWnlYv3GpYl8zloiowWsBorfF/BsK+l
9RJFTPAxxdPQEyoLOPiV78oTLAwHvQoAO43+wZI6aVclhqTRAprZt9Tqhm9uRsfp9/TiSnT6JgZg
tHKBYZh5exnJnid/25uBzuXWAihKi59gyO++w34ud0lgZJKUEfqOjCnDsr2BossosJh2o8thaGJp
cjAdMdklezHkCYLtGAXP8ByOob4KMI4CKUv/X3Q3Fl//9s+feZuBP3r4UmGe/VU05yA9+9e/idf+
i+gOY8JH3jbhP/6LP2V2lvmHpXua40oilw2PmejfZHaW/ofrmpbpInz7D3mdbvzhao5nStvRLcew
NH5xzc8OkOtpf0hN4ix0Tc9Ftmf+n+R17t9r60yTea9umiZTLN2yTQvtX/H5/hBmquZX/Qs7TV+4
wqReFc4Fc3y+UgP/kzPyddHjGLm9+8slucvp8PPsn7I2vcvDrOFnGPp/9xtdy3Y9Q4Pa6cxqv7/8
RhNnJ95+Z97DRUTE1b2x7NoIYmQbfYMeZn0jGWvNZgOqaE2AoZ5SYjrRtbI3zNWDibJlORbOpZ6G
2Ro6bic1bkY5wirU1beISnPxv7/kf9Afco3QRUpTShTnptRcPri/vmJPE2zDc7bRmnQvZmpdlLTw
GDuX//3XyH8UOvIVMGEv46ZA8yh1fuXf/6I6liQrVLgg42zAHaKH/drZtqzYGysiRXqO+EtVby87
BANNzgyXSW3vttqSKvFAm70llpGhhpn8Fg7zQjvwD1JOPM6wtJOHmTXbcIQSIbX8Kkb26XmQpzsf
vXNWkcLXV6fULuulJGUiTVkvlm25z9p7u5I2PGCGu4XZbktLeEscbmxKGea6gqV5K3LE9NGrEYDp
zExCc3Kn2RrZxBYvj/BwGc0BOkGJrXGiNU9iAgZLJlwYG7bgbo01/GDouzRgPQCodYwmG/QeQZxO
+cYiikFcLMTCioN6E/kaAVJV/hJWkLiKiSQnJCc7B+8ckwWDE1HbR2gKDprm7KcqhS5mSI/NOiAf
Fi3+p3BSCpX4Pm14L7Ib3xw9l1c7V+kVkonMUSUFfn/X6iR/Y/9RuHMxYisFqopmCdAe3cvBEHJd
BxLPvhUyYDN0Jsou+sF68u+NLnnG+P3WjBF81JLuSQOxsAoiJ9gGrIgjdcegVO0tzz6GRIKlvc/U
J2WN4ZWfDNgjBO3kNAwzrjhFOgCw1Nh69Gnz/hk4QVKshto1oDs3NZNDSBnQpHl02cXF8iE0A/Zh
vmeb5yqI70LDF+t6NJ+Vb79LPfmt4YcEiX8HMzg7yFjYu5bRUI1n/EyLle2d0D2LwH5gibIVqSZe
g1LsIneibgsMNE7RqG9jQS6LJhDe8oSzRSHu6wy3rwqYypHroV4T0cdr05fpvh4N8UvBG+2wED4n
IMowXgfT0p7/mi1YgLKztLGvdBpJksEaRbZ6DVPVgEuiPvv554yT38CRq3uUyDYS0fbj549RBmKi
rKsBOi4/zFHDiiy49oyAjvV4HPcsuPDQDn2wHNkBk0Ebrauy/A0EcFhLbKb4LfPdvMvMmW0tmOOB
rZmGx8YuX0xfEQCApJa0ioGy42rD+2Q3bbEytPPHYpyek1VKhNe2itnlG2Y7n0+s3NLQO9Ytm82f
Yy3g8hoy+lYx2J08vWH1MRcOOK+ozADjsqQCi5WTXpRrz8Z8qnEFiQBQpxS9H8n24bc32Bd9ICco
DPh7Xop8JgaJqqPin3OpJROwpZ2qb4yfsz/dBIg1Lz4qqHdVwDhYABugbY2/VUohM3q8UQdxWOCu
aoKcDrGNVqbR5p5AB5JlVNpyzBwqmaqzd6MDpl0bNiHRO2B/a25xGx3Sz9XCLHVDj4ejc37ZvhdC
dGk21KlcDPI8NrbXk1heWrvWXtouMU/zi8xti5F0CvlqvtYxgoQ2RgFUwD4hexwnfvgtiX8NuGXs
kEumGnwrkXtv5qSVzgf+z6/uc65EnPT1qov0re4xfm4qeRWuJMuuYkhWs1AyTa5Za8/NEz8V5TAO
poaX9PPnUfNRNOLr59X++QdFayyzWkAhYYzul6vMa7/LDBNOj+RN56JZFR/zoI3PVuw/W3p7KefP
Hc/MzwOyLgZjx/eabpnrVg0nLnsHgX9+oYH2nLj61XK6JxK5yIIgrP7nwwCWrAr/jXfzAWQCv8jE
4NGRGQpLX+yJtyCW0E8/hyH35lv5ZJgjFPySL29ho/9zNAJd+llrZfE99VLQipaPfKCwxDvHD99l
h+cgy4c5uZd+REZ8J3SHV13SRXsjkCBv/hhMh710G2wQ4b8RRfBO4BPhlCJzlsJi04gSdxlacCms
HvQIW4E7ba47/YBfarTumZ1NtAxUft9rPXabbd47xjGOuhWwx2YbA5HBaTc9kyn3OHAS8vxMuCI2
Kh22RvdswjZpwU9PcNRE1s4pMfm7zkM7J7zood4jw6vuXVbdqgivUw0vOU9OHbr8FZuefIZxMtmE
qzUBWPVT87VPSVGg9QTa48wYZ/3AVuNEKS23AUJnTnRwfHrN2xmS76JA2SqJEvR7fdcQbbsOE8Vu
OJS3uCjtjSqIPB3zYjNUXIWfS4xa/3cCoN2qepBQZEgpj68dfearyhDNEZTN2omvblBNsFhadlW9
wZzZ7LbDsG0FXzOFiWnpP1k4rxd27X0EpMqwwA5PqmXQ4QYhO22CM+i3ig3rnf3PQeIzhVsaXvcr
F0iqZfDw81N+fl0QaQ+h0zxY8wnQxPbF0vkqjPUpDJmOZw72O7Pn87fjBuK9rT3jZKZtcHA+oE/d
tnH7kcVPRYb0NRi91TTEcguQYKsXNbPmLMLEUMqTsMq9XgVfKGmTJT7wa850CLJLdrDi9tMjwwC0
dPDw86dtG0Jt07Q1il9SxhJPbTT3F6gHb2XQvw2lscJZyu3NFMyJQCnOx2SuSPygpb3vq5LwWpv7
qE96bLXdEQ0nYcVar9BY9m9Rpb12tQRFlHDlRYTcFqrZstTaYpNi9ttZgB6XBUJ5ZDXjOktlcgfy
8JPgReTjtqOtNe2NhlfdBPbKwUU0q0WgFvNMNzeDuiurS4UDPW8w6mnGrC6tMXNRjYxr1QMZyA3j
1CiDR0MG+0bEkv3owAq2ZRvfm4xdAQSGW98dnw1w2JxBHrionEmt53jXAkztqX3r/fxF07RlU+IC
NVK17k3+Av4bIpQcOlgb+Mu2dXtMPlN01WO56kAqHdLgy3JyvhVlt6XAImrDpXkXFFC0x+VB9+Zn
QN09gEapTn06oOhNeg4RhHSFT8KROV/1n4PLne8zrP+fg0Tjx0FsRDwh4/kYZC8Acf/JL+W7n0OX
CWLb3I9gNYkS5O8YOubAnyNe12PmQr3ctWGzzSsnxGDPztROeftGIB7ZGmHf90S4LpgxAndU+4oF
3KAb5TnVGKwha2xXMDH//HHM6KFDWTEEIkOuyuHVwisR8drXY8/LApTJLkHZm5/H8shCqpRcXgkA
LE7DBPGh8aBCUl3cBIxFCYzg5vnWcBr9FFmu1d+sOvQ2pk5Im6IYJaENSskrawobJHagL1EhhNSU
ADcSc3BOIaRwJPQ1jtb81HSlvcczvKdnQitgV2dz1twOiK+WQ5WfCSB4JXZ466iHvmM5r6rge/CB
cVTD8FQGLrPvpt/ngIbZdzEPsh9TR4NsyiNB2az0GYGylvF/t0btL4fydwMi7pgE45WmUTDh3/74
ORHm8czHw1mWaudonNJmC5Tf1KtjW9s3swRFqmbgEHrVR6+JSaOzqGFlRUXZCjzijoN7mf2KjOEx
RY651UihO5WPNsUvqDdFqGcuNmKKSavQPPdYhWecBKRWKP8SVMWr8JS5xe3rUP3TspE1vw4MhP3Y
018IFcyIUUcvZnJw7WOaD7eZKHrG8cHX4l3A5vJHBOCrEB99nhxMu4FbB7wXp1H32MzrzPgLaX96
TJFeE9zO1N5g5CRNBmgxawEN9toqS6bkJtvwF++UEZIGD7ThGEEswd/pj0jwnwy/btdQK1npOUW6
M7Kqv/g8StZe7ngPukcyAZCmLOzA7xn4vj1UuhnrPsfGhpJVeAzq+bxRrCEqzQ0uUCjd8zTBYid3
HKWCV56RoW2cQb61jd7voZNme2/2IBMWYqhoC8uEYXKXcJ2Mie4gGPqHfuRYnSpSBaGJ6AthJhkU
DwqfDoT1QR8jXGUhK6su4FDCyG9vdGyty5TvaK2Z4SsplC9eG36j3HWv1nSha5oZwRqxwxYtldum
7tpEvrrUzRAowRxFHgYPmRPvyGFol3CdvnDKtXd60N9E5O6KYBQL1tzNcZwczDG4LODPwQIRJsBR
ReTFQbi/5FzWG6Yi/NDTvRsH3jF2wZPk2mQekina480yLhzP25DIZYoUZ9XNBn0wPYPny6NfgszW
jQaiV0kHIe0CMRFDQytNhxPxvc5mtHJuwDQ5R7E5PkblZ+QzZW4seQ9bVJ4l2L9ZmNoPCQ4T0gRc
P79D8qc2JF7QbUXoD+wG17bZ4PaKn9XUiy1mIUxWMXVDOcNl/dzGyAWL22bIsCjDhnm0CIjX858d
TN0YmsvsjkTlZZKRTgGTle1szKJZj16FD/lJR0mwBCyWr42+v1rFHK3V4M6PRHvt5v+YuScPzjBc
+pgVs1vWBr2S7xCC4KzQfbunUSu6g8WmWIiuPZSG1R68XqsQRUEFYc21HJh67n8s0Dp7xXCS6uBA
v4B/IOgDFPxwyJbdAUJqfuwGwAmwbHBhaYV+lCRl4bEHUpn4MwbC/pWW6lzZIOH7guX/KC59n3Ba
9s+m4ibUUfqvprjcoabGQwb9NvCJDEi9XaTUQyFzkNhk0lyJ7g4vZf1dV7V3qOtvMcfKgj/c5Mlw
rqfSgSiNTXHMJOPcjueOzJ5+piH/b+j9n2aLuqn9ZV70X4aLx5Gp+lQ37383kPz5R3/OFz3tD8Mz
mTAa4GZ0x/rP+aIj8eo6DlY7Gyftz8Twb3NGhpKGyVxEGp5nmprmMv/7jzmjKf/QXcOzNF3nPwzr
zP+LjdfWjdmm++c8cP/73/7ZxQesGxbjT9fkJ5rOz2DwL4O/fIIYKV072EXWZzXgfypEsR0kBKMQ
K8WG6TrmORbitZPSgsCWcIe+oSrJjDsZ9w+Yr0LyPDlkPNTvt1B3ySCFU8Bw3GSPG6F8a/KpR/M/
SjLdRnNO7/iC00XW0TgdunYRlLq/MCQexUReoQQd8jljCJNfX8Erj5EtZ56tU5NMlGsVxLURLVmr
zrXkUKocjzVU1N07c+2fcWLnzoDJz3xKXDSjAj0lROpPLDkkJXS8DX8JiOQ+b12W8wQCQrKtYL0k
97EsPpqWonJyrTXZux1piyVY3UJ76EVATGONTEtpBKyVVocsEjCpoyptV9fDulEVmZwhza2tnwIj
yzajloG0KbzHJgp1MHUk30X1L32UYMjtNLzVkN/BTQ9HRL4IJrzHykKzN2HcYzaHqLBVRCXRocIw
95wN3cgzt77aNmjyfR0/QOY9xwG7Wpr4z5LpIa1N/lby6tn09buiQPjMRmqVMnHaMqu77zv9i22t
v0+0esVubQXPYV6dRR6dOaLXJJt5e40L/r0U4A1Azif5k0Og6joMpmYB1uMX5BxydibiH0ABXhMe
cJTezJ1Ib1xItlJU2wGC4+lD1SHl2VDsGvQ8p54+DFOr76zFUagoY05oowA9FjV7sAL1/84ymAFM
edttDRzKiWatydNjmagwaJmYomlDyhWrH5QOEy4YEkyNJv5g5ZJsipJVU9WhZRVuiR4yqH5Pw+AB
h0UnHjl07PDkFwS2P3Z1Ke5b4FwAMcKlIq6T2RDBcV1RrG2HcSkLTmJUS5KFbMS7fJIw4nWrBuNm
grQwtRDxMxleBjrcDSO674EQjuXoQsxHp/IkpAH/CYeagXTnpOHmS1JbW7txpy87ay2Gtl2ODRev
dLR7yQxkyVRmZzchobhm/uxYA7Ewuf80lMGn7NDcxlQ5s32LiBefSNi6r09J5DJXljXhGGV3AC69
Bf4rt04mfiUhuTzZ1GJahe+G7YO3gR7unnyZcdna3S8IZ9M2GdMcSZigKO60G5PDJ71qxruCRZvF
iI8F2lCvo8zlse6QQNW68Z0b87WH+Hwmry7eZl4QHNMHU1y5Jdpl5YXeWlfhFqX1oegbbZdaAge4
KafXrDT1fcUuFklgdsIViEiSKFZdB+pbYD6FF581eCFSHz+YLYHpDCI6jWHzMkBfjSt7zzIoWDv2
TZG4xjbQqunWJ7LKe8PfdLF27SUTTLb8n37FrtpUsJ166Hi14wWraCK2aM7Hy6Y7AyjCIdLwu7d1
dgsc7Hs+O3WjGYeV1pqfo299hYhi2UWGhBI008RplJ/7kkRF+J0kdKDF1tABISb1G2otDzR8QFdR
XFrFsCvPvWhNrlqxIQ5DLQcMIOxJUM1U4oO+7BqwbFl07AqXQgY5kD+PKUpsj6s0hCzn6rq/bA3B
wM331ti5HCrSYYfr8aXRrWHtdrg8bOHBNi0tyt7inqauhklIbk4wtHKZjeUyVUhBnRBAWArlMOAA
qfRmrcbqJqZyJbuoZxsAc7PLxNrJUTM3VvqZR/mNZfqWTCfCTxWLem0EZEaK/KLUPX3DERuBPDlX
bfecxs1zOYfr2NrsBlAfAqAPwY7oPHTpHIk7QSwzjQvfqO9DA8BjHOPxMZ2rotlxfS3dVk3L++zJ
PQjIDregVC8cpKzwR9VzlVkHrlJOxi5APbH3GCWQmFf6ZxQ4ctm6qJdQue+EnaGSzQt16mzeXses
w4nkbLEnXY0RSBgFJqlUyDKY/I4ap3YFLHDXN/knwRAnDWEfs5xO36ViHq8X37I3bhWIo4UObpra
CctH2qcH1hagLVv61gpEcyFgKITJRUflvrQNgLLQGp6NHr8k8dd0u7ndopOL8e8IEiWY960aEuJX
7HWQilNvZ81nk6I4GaL+nm/V10Bu0QK2Lt9QZ0Xd0KyiFgsGhshXhSqkNHEVF99GbL4AReD2bS0+
U6TVhdyipyjWhIABp6qY62t6jv5PeiFg2gUobFJ9CntHqrW3Uc34yAehEdebI6IolHsoIREFBbFM
md4TFkXCh0Cstmfpt7abfE9YucSf1714k32Dzo83YRg+w9JZ2Rph9u0Ih8M1Vr1CbxTY1cuEJvGg
Cktf5MThTI77LoLq3UPkaBvddK9i6x4rO/MjQ41bm6Pby0PAeykyJDQzBbR9hnwGM5Z7RKLtfjp2
kZ0AykEriEB17/FAd20EWsrblHKKtrneouhUbMrMhMjnGlgDLSLrFk51wp8FHseuaTaFdK9tUiD3
hYeEKrj47HxGNa2DfHFsVt00mau+mUOmCbo62HW/jvXkPpMQDST+4bHK0foNqxFfKPL89BK0QwfT
X2uBheExYWDAyATZwXwRhzZ7qkO57WVRbvS6PLq4l00d2a+JB24pzYvTtVhnfAIIKzahoNuKhRdW
HK4hM9ta/K5ASS3TpHmOw+gjjfwc2Gf/NonyLmdnDbgnwkDla9mahzP6M+utTYV/InsItqRxMupR
YBNHRZ1wyK/k0BdLBjPAsJP7MW7k3uPJhuW3W/lt9SYq6zueSDk3rIAhcgqOtPDZXWidfR+w1Axz
U91RL/5WzKC5JXi8ATmcd8EnDdY2IFHGr+nITk+AcVx0jit2yYCB3nAYR3TjwbtXrk4++1DdLC8u
drXfe3eZnN26AF6DLnitK2RJ+pDRhFZvLWB35r60nwXF1aYE9bvKMp5chVO9tPb0XvncTyH03TTu
cbcyBN1I4tFc2s9F6uZHAs3DS0/q/AKw2pPeocSKKB9O0xysAW3mi43ubIAIrEWdus4h8RHT49Ld
JYSqQQ2HFNhygxF1WezzOkDyVjOJmOyA1GzL3nvhYJxL3TigeXqx+05tBwjodwbzFHfA51pZ8fPQ
Bc2KvctLpsTvseuq9eTZFR+CYG2GdmXMw5eohcKaiMnZFP17FWsnpl7sf2JHv6rMuPmReAHeeeHT
j5hH4vZl9rWaJlkjKMafGxGfKRy1HUFVL1oPd6/t6oxs0VMHEyK1ONaLbTmEB6kl5bbS4weOhZvp
1WsSfZ78QltTXKKcN9+oUHnyoIUajVBeKqm+MuHlR1eeY8MYNhQil5xwEZigaquxZCC2ZcwYIDr+
EbWLRZIjiKj6qmWIFvnwNsPAqdUjZfUbHLYaDLqlxY5i4RBFpjSD7CVWxKus1VhsBQwwB+5dr0XV
0EvzKZa2tRMhIY9euSGieMRLQgMr/Cd3APZJLQkenRZatPBwm5yewyuNh8porB2LOr6NthZTqiEG
AkizasqqXzZe+uGXdXWYyH4YigzaFgnzQ9//Dt0yPtt6GT+as9ORFMuaQZM1UdJU6JRrivJl1os7
ORQwvYzKfFD1EfOyrDiFIBV8NObsQGMHsCwC+1TKW+CX9t00Rg8DDdSmzHHn0/mne+V1N3jDHMC4
czddCngB1tbe2ZaGcW5ipo25QgCLiuBuXkYMzSOUQjjqRIssJIyGnS8odSXxnptK1PRE7HmWUWFS
5dA6MY1GEtJspqyxjiz2J5g1KTu3wWQO8RLbpAR2kPDWtT3cu0RcLsx07E+kZ55Cm4W2VQGHybgX
M51JnBlOd8KpnG0AVTfQmcSCNNOxVtbaVhWKW121B1Mgfg6P0D+ob+P2CcJ1jTgagELl6y+RO7CK
FLy0LvfFNrGn4hwNabIV+WsYNckhK3uG4aPLBDnXHnIq+NWosSSrDet3npnykfT2DlAFSyhGWQQ3
Mc8r7j3QkeQABMG66gySJcBM6GS64Mg+R1CVN3lXEJcIDscnRTQhVnnpwPfveLbv4tK2lrFojz1T
lr2wgcvm+puO8xUxMbtpeMHBNp5IJNMLmN4cV0HaAiRE/YZiNzRfPCTv0OmyeBO55b02p/1ZVNcr
rUr3VCIUoDHecUC3mDaphK6a5atrY3lPZSI/auIzVhn2pru20C7VQBiS6G9EM6ckFlKlhJLtMqzE
nwUBaa7RZymbqwVCSkuyYt9FrIO8qGiXymT8jSLho7EJIqGCHSksk9cGFCJykp5bjgTaPWCf5sEM
32Qlm7OnbW3LRv0wBuSOdd5tquV4Boi0KJPCXCchTWFEh7zSGzdZlTEqFRFDn3ch427DGNBgoIyz
Z5faS6MhpG09uZ6QNy9gnVCCUiUupSCOxdPGLUaBaV/IZAbfQhsojHHdzCmlEzTarUXwlN5U0aqA
dNH3QMqbRjuBdAYFbaBpbmgGESoP54SK5D5yWL8zKsVrF2Bfy2KKegIEYPKSwSrb9Aloer50RfDV
+WzD9SnVAJ77wQUDAzWpiwtzdmxKqn2Yexaldt5gnE2gtNSdlm9NpJuF2+9jXLSWnbuHAprOIrRD
CFcyP3UGCWOACFpETTAzB8wMm86PZq2A1wL4VesgISuARSIbYuZuWFYkylozu3e8yNpAkjARCLhs
D33gm1ZN4LrmDw+l4cGtDFW7BAb9VGjac9V4Fk5hsXfTki1t0D6OffxSkWG8phCx2ROHm1gj5Kdm
vt4CMw8HunOjzAbYPFwZQbTGxjfrgzWQmZP7+ReGS+9gMni9daRTwdN/bOsyYbbMICKPUXSSSkNY
Z+ZdlEPxIEMT2wlZHGCcGeAkowOydCWLeouN+qhYvhMXSpdEB6dRHkp6GpWeC3yZjW0BR1I3RPvX
QpbNLtdQd0pbO075CUtesPbRA4tui6Q4XI4z/tiZkkuhDbAwZLEsu6bAs1Ife9c420PrXkL+pyye
Q8bYiFB7fCspApnMg7cocRgsW6Snc/ZDJnhQ6ri8p9jexLWfrXumRaupoT1MalA7HYUI8d/XClEq
G5DeAOkUYaobgasnpkEyiSryZ89pPtnjpFfPS/atLt6AIJE3Mfj2/GDiuodVs0rSqViPbAwPtvc0
yzcv8000GL/zptZBz8MXGLsRwn3oFFuEzEwH5lj4ElPyRA/bWci2RzgwqcqWVj/020yx0sALv0or
Rg4JYDtKOStdG0FwtruLjB02rAIvOf47tjvZ9G4mqgS01HqEm5is59PXoaVAY1xArV8T1zRU1rGf
rXNm7Dy21L64IlH3Cv3m+JU8JGO1Hlg/Mn+HMtRXQb5FE1atrRgzsIu7dm0bM2pJL/djZkaXCYtY
QB18icgVsB2czPXof1gE3ewEFkDSpQYcaJTupA1gnf+FEFFj39Ye8zKv1tFoSChgDSGTLoUnCS8E
l6IKXBBKFZ9N2rxhDsopP8ckhMeD03/DwJ6jy2+Na+DYxjUz/RuJovE6y4b3EFUCAqcb2A5uJG4g
iCzTCt3w+CsWVr8cfBoDA5q3zTtipLPUhxw9dB3ciaq4BRUc+cJDElDWFItFGJcbcurWQdaeC8vE
FepBYLLD1r54Qz+bF8YELFd88d1L2XCKxBOGgamRT8aELR3JSq0L+2SZxYNXMQ4azKPpOx9KS4yd
NpgVfCDG9bFVnXXgUXFIG9Q5OgvwASGVC1vrGFXD12Som0FJkfgRUTBl9jXUTX6QXc/AKm34+kQ8
+qoewKpP4+52QcZnRWNGCrJGGFTCViMyPsvuQ7DhWHoBM/3Mofp1XapVdIt8fyNgQalGc9Ob3rrx
iccqDW5AqxjWo1c6ZyY/y6LgLZSOqleVr25dYuobLbaHq0NKwWQQWK1IbMZNt8bGvB0H2BukYHsn
V32Wxr9zdB7LkeNaEP0iRtCAblvel7zbMDRSi94TAMmvf4dvMzEz0S1TVYTJm3myRdUZqg+ZZAe8
C4fOb7gn+Rj4eMqY/RltfcNEZ53HJDtzFmfq3emvSGdncohr4SUnv0GnKebwgQMuWRfJx514a0Cg
ohuJsgXyErRc8BsehCScTrjOuFuFT22bZQfbCt7Y+X9CAWHJbUyf9HVSrRCGDUxxdP6GIZ4rJurI
d1VzKlNP7J3ORBwrBp7NDoRyn9jn1LEg5lEyuE2pZE3Mh7hL4Xn4xlkpaTN1wWqTZRHFfl3J/BMt
wCD+yikAn1aZTU8uT7yBFAbNurhJwfMX9gn3JRhNo6KfyJHdQYKRhv3El3OmZY6cT69cD4s9UWni
99TiTB6ChEh6EM3oRu+BnZ6DnP8yiwnkV25Nm5rinxWjWgB5JHjaEGoFQ7fXNNHN0sbyz9HEWTPo
MNwJvu2Y1dBI2UuMiLukswCzq/YaBp7eN3Tu4LWco1MOVMPwAPsSK7JoA+2YkdaSyVBNGwK9pmrX
emF5pSEnQwpvPntQbDddFowLGbCvAhgzVH1zly08zj/MMs601JaH1k2gsSXF3Yrcd3jmbOohSZrl
JN92lzHuGD5mUQJNIn2te3z3/7+otynrCSy5U10imTXJp8x7vhEQe1Kkz11AepMU2zqfyP2oLHmu
OKivigYSYTGdo4RX25QRD3jUb+hzeolgOh9NPZ2sZnxuzczd2BpDqMv1h0PdkJKtAdTi20nFrwDj
aGDYUBiQuqH9tis9GtHBq3Bi+XPAj22xh8UxRUCD/ZoKRdXWFDN5JOk9aI4jRv1rY71dwXQeQT2o
p8iqg23Dy8/Gci0T+Sr8dLpq0ignWXnHwMlvzM9rItRGfCyj8GkOMufBNf2jOfELzKqnxspPiEy4
tK+Fmmt5Qf64aKqt23nmGrMEYlRqn4ow57ZOeGZsq/ixaBQtkkayAa/2KvXwSL9tdfB9cStGgh4+
t3ounkdofKgjbXTQ9fyRRnW+LwSNG+AWdmlLjCn1A5SlNnqrHRLV7kvPKIo3sHlL5iXZRQSsT14A
cyabPP7tJdpcr0ePVoWezmoJvrQa3pSGOdJVAx6QJX5TmtFr5Dx7LWvNMMpka8l5i9+Rwlak08Z3
1QlX6nc5ObRKFaph/2g4TdoU3EWFn1yEJPKjGtA3dTo/WgZ9W3BIvph+vmUYKDcT516uCXLHxTk4
GTXUD9k0hFh0ok4YKdWpqpkaydyDZmbY1EAab8VsJmjNE/4cdJp1OgT3UpKmjc3g7Pph/pTzX1BA
6+98yeMaFYirFCuWRZPYdrbidqdc8pj93N8ZaHzGGRYLHgfGLFZxNsOetFVP/KXTRrisNNljl3Xv
w8wTAKgmE8hvQ/pCvajcjG25gR+XMCZLnseMwr4mGnKW6MvEtMEfC2tPq3awUcrDJsdZPs0WOAf8
6NnnFTZH92lYxF2twWy1PgH23DH0Hd2KwtFupNVYE0DSRwPUM6Krs3YG+mKMKSKKBtTBt/xwZWq1
Gyh7QmWpR+TX+O7MVCEMXlvexzHawbdanpIsW8dt3B1xSn42GeGZMXrm1vfqda48gHOBXIgLpEgP
bS7Iv2DH3nEuGjhdc0ee+2bcwb4llpTW47ExjSeL09EcOpAnUnefBozje4E84kzwOcwu3OIh4IAt
xL3lx9lkxLUrailmQHLbKMfclStD8+SbXAmV+RIgKq2Fihk4TvLPcOeUIV32byy0dfRVdiYVXu0T
n0Ipx+cMA9Nfb7tBn7KcdkjpGw9RG/yX9dRH2FP53UQmfMOZvx+PtN1PBTzGh1ARPYXATONK0Jtc
aDnFBOadwOCbF4RfIp9AGvTqQ6eht+8XMG3gGPmxNpgBwWLAG6b6U8VRuhD9ceyxBbtTCUsT3zL6
hnN1bNwz8wQ8jAxhvbKLIuGzjnF9wFHI74zqCb/NZY/tT7YJaESrtn20cg8Jr0RFnDHAe11xpBs8
ocVWP/VudM7i5KspufNiZXjiMSLin0M6GEoao4bFqTF28Hms/7dRKzaQlk1KUNhkuxFiNt7jagyf
PQwuB2aIzISUtTd487oyF7u2h6CjuQ7hAsPd5XR0ktHAhlaIAJQeaVkdNlEBlC7RP6FTUeqV1d/o
l8WxZoIN3gZ1RPn+tvbgc4UTjzhttMYWvyqonVSqLRcuhKbM/Am5csgxk2ura57oBDrbLe4vEsbc
7sPyPDnxc9uXPR9CQudFijAQi0LshzB44Zs80UnKTQydDKI6LydP4F4QZpx+Uu5plLAxODYCiiLy
1H/EPnqdQdgdUisud3TkEGSpHL3tw5FsnjB/YzP7m6H2HJIO9X0QPmYtXj9XBN7KaplzSW8g/Ngu
BQU1zj0TvleYsbAVimtoL4TetRqb34DZ3pkh2jsazrK7gG64NUPRR+2d+Lkgwec3KMTJiUCIhduo
xFmXzEQ2A0DFcW1WO8Zn/wKl5c0d/oSW56IJFZ3R8U9PcAC3EnpcZsOEiBTncBLvNKq4L3EfWifh
to9V7cyHjEmcV0bgM1mFT8teaNfS26Etoxz4apM6oKOTkki0j0xFi0l68wm9bPOeHhnEyt/ZLg5t
1+59/mXj18Txx64wzzbJ/zNc4fmsZZvQZutiPrO86IC96V5OVK60C4yAqlW6HwXCvRXRkmBU8I0K
JzgOQizHbWPFErobFR61Tk9UQ9KPZmTNLppNcUL4vSdODNKnmdQ5c09+0gZbUeqcPJ3iFaqabc+s
8RL1waFWGlEppXPZ5iJYxL27o7PoqYYouaYZGQ1EY4Ct4/CJUt4zxTLPE33gFyeMH3MzgZEiKG4w
/gGgNXZCQI2eIpQnZBCf+lp0mZFZdKi/2dUHTE3knYYg4YS8HBjqBBXgqzdRbLSsuwMr8I36gA4y
HEBXR/+AA8hug74UeeTvQqP/rIwbzSUfvhG02yqf4ptT/YEp3c5ASLEq+S/mTHjahYbVBR5EmRgJ
8joxPlLZjDQdWoexdRSGIqhhLH6UIsTGf6MpX6eG4adJf9MgBcjsFD9+LOphA6cy2Bqtf/WExOtk
VxyV0BtMsGMn6ai7PdKDSOIAKozBOiuRMg+TSo9cKYCIjc3zwK31vIRA0Ghu/Ez5OlaoeCmeOuyE
bFuB/1hZtrNuOOUQoIbr2tQHzxjqlxQdWTv6KarIMmFw37uqiK+TSfXWEqlVN2r3SHa7QIql4wDg
y6GW95jBRFNNjz38pmE5nbZka0FnYBY1fflYBYHNAClXED/KwzwX7oEaYaq9DA649mA0R+pgig2i
CXWnNrtaW7XpwWppbq8HZthej3bCcD+zxH9tWycvOCTIqOoGUga1yw0nMUz4H2KiYBbozEORgYCQ
PZ7+2YbVk3LJ2Mfah3ccg1TsNMjgCOlqj5nwI2AkytStfJz6vjvUrhGuSmFT+oAPkbLMaThTeaxO
sf0Oyg98mWmcLQ2IZBZEraYquYIx2BkqNY+ltG9xZHNa9NGLrY+ptG0M1Do+dJoEGKRVSNWFBViN
GTBZ9VNu2VwqRBHRR7IaufpdXE+hdrn1uQIvBSQyYVqLC5+3ajwvH7CK7p5TY+JXnXIl1oIeUV2D
QOVydzQAN3lEEtc1E2yOtn2/h7p5IkPibco4ews613+UOA05Ja4IHTOetOQHUZh2nNDtJ799SOyC
qgnAOnFkbHJVw6wKENJ9EIAWQXo7IgdQK2IEafo4ze2zI3A8lhm++th7HGJPbK0yO7cYVXgiOQ8I
24jXhls8gjrVqymZMFOYv8xmcFAiu5DJSmCMso8Xhnp3qXyF/1E+eXj4R9pk1hn4fSa3/pda0vmY
gBoGjQ6JrslBba9anjn+lO3w/yF7fTuEHuOm/Qxxv9K0RN2SG/t/DRfdJIy3PsjFlT3rV6zS6b5M
qaBP9MuQM0KNaowx0saeG1GbPmt2rUo7uIDDvty3YBIzi/DD3HP/1cnBdakQCvz2WMcEzRgZbgJO
PvzNR/ToQzyA1XK0brFTk72ocnILQIfCkNSUrXxkedAwQ98+hlZN+J2DoUS8YZrO6d2Zms86kYRF
sq7hoeoheXADZ4umTbUYzLWzIJHy+F7U0d2kXnfD5Grfs53MJQW7Bnn43uTekGUtWtsF7Ak6Tlbk
eJOqb22Lfw6WFjQDf107xhbNpjuHaRxBnCJ+n4TOT7mgOro8QMEF8dCIfyr/qzLvqU31XWdqppaG
NbZq8t8kt/EYjYyPNLpA7EJ3qSibPGQ9K2mMnZ5CScvfAoXNfddbd47L59KQpykDkA2saoNNwLkm
SfLwEJcdlnA1CkrQtSrOta45TrKb71IbyTVgOLZ2Jo/RcnaTKQfTbj8XGLLUgDMsiHNvO/PJHaDV
KM5byGs0PIph5yn9nkyQdCdMLV3409d3DrzfkE4PHrVou6HwSB3Wc3mDjS2OVHugFvX/5bjOtoGX
w/UNoTeL6ViiYmTzgDbVbbSfD0d6p3H+SH2rs+A/eoWsx1aLp0wEwHtwM18LjPz7cZj/Gzi/bTCC
w57OThOXzUuY4j7tdfbU9sYjZ0hJRaP8GfjgTmOZ33yriB+E7NcQRQZ0E7qPwkkLrnqDtyEb/al1
3FHU18inWYE2ttOYbUEjUhgMQ8C62d8iiX+TSEIJbQ1IAgEpVZla6SaxsUyHuoHpMwvzAeviDTx4
eI49azg0hGQ35QBRicmiN8NNqrzJOcR0O5K62o9tDmQEEe/IkyQfcg9ZcfbfIpJW70g62VqHmFM4
cby6NpYteJdL9E2Ar67UnlYsqFzAwByGQz4DximL9KlvQ+OMVUBjQj5ZOW14cK9WWGXTWzHnW6sY
goth8gemaAA8wKO9CSufdBC/I6e2Fmwi5sb77OOZVi6BGkM7Ox5avmLd0KRp3Izes3f5WL5LNXiw
6Cqok4nVIZj7+RrjE4TXNl+IHARwaYUaYBONvN2cl+BoOom0tySqL84EQ8bLoGqJGpsUINsD0rn7
nAWAkWZnfGnG/EXMBG0zqh/WJFdJZMll1o/zejEf+gCNWW6qhOOu9KNt4H+PfevckjDYJRo0idQE
52yMQtobP+K2pOynhI7klvqc2ZW/Zeb44rIobziJxbCKZHA0kmQjaG/h8cDHUcXnoA2oH3OmrVUj
lCXjfBKzPYC6SQPiPfQrJGCuSLfCT+qiY2ok1qEORHiKUQd20nH/dAaocTZbDiBp/MAN29+PDs5o
nGAwZceLGEZ1d4aBYrgEJMU084l1Q55pWXTntGLT4QbCbtFaBrutAx3VVs6Z77gWVSsvvX3zjQib
f8XDONYliRu/uE4YQFjSkAgyMlVsstYJw+OwC7rxp2R209pQewqzI6M2mpzc+99itsODo8rpAqm+
SQMeCh/dKoqJUzNlu5NNsh8LHZ7p9JIlIb6Gcx+VIkRtenJxG6B4XLEc+yFIWE2tDC6bJex4H3nI
zH1QnUyG5boDtDRSB7iRaGbnQvpP4Wj1L8QFeKeYG9L5CE0iDZNhB38mhnIaN1gKucKKoncPRly8
YWm4EBM11xTn4fSbTHyBfGnI4iZirOWtA8w+fMByfw/xBbZoCmuXEkV9iGZ3fOjIgK4ISBcb6m6Y
UCbvNA5up3E0bh1tWyXwkgc90tlXuXF+0N70bERhdkl9tHQfoMxmFLwsuvMOnXuncrjZBjr8l8eF
tY3nNNokDL/48Q815w9p0kzR+V2+CQPL2DiODdVoCLeuZiVnXghistDotGTOTkPBYc9sSyBfncdz
wektwytSeMV7S+Pg3RxcVr86fxXxIQ3d8tzDfMe6IZDSphi8WCwYg1Fd2I689bKLk+2Q+vvQ94pX
R9VwqHLK0nikc2Mk3q0OtmlM4Pz4IsTciXd2gdzEXf8LDqQ8lR3QYe0rY6PsPN5ru8pWhA1palhb
amQVZ3PKxzMZuaULh3SRw+ydZ1LxNVzf2WoaVbshTpG2j0aN81l4swaCSrZN5T5qAvJ9Y0p5ceyX
FC7Qzp/Tc5ZjTy0dJ7l4XINZLcrL4Gc/3ZIWt/Ef0oXB1SAqyUqE3LTqtlUgVYkUD9GWFkn/JIvw
yopd0KUclTvm53dD2BT0jc9uWZh75NADYWGOYJmB167KxfLeLQmKmZxmIJdi01lROU6jgOs5b9Ew
fovBZcOkLEbFsj0zGTJPQckxcnqtM2yN/cAwQlXpxo+bt0YSxzGduiTI7R3SPNdHR0FFz41XoGJ7
qbrq2cTdS2W2dfDAF++Gbagx8HUgYZDApm5vuXqD7p3jDk7Zc7Qi6FeHTNtfyW6mu57MMNErKhDt
nJ6fqcWMZ/d4ImyyyGNWw+4rsq+yK19j0XgnNmjv5C7/wCz8Vrt5D6FpuIYDuF+TPNA9JtRYdWwy
jaZHcZpBfnnGN+C5x5YkH3WIOVUbHV/exOiYOch9QZMX2zyzojNVkhdwm79cA46jJt9tDND3Q5sz
VhCH/xzF7b8CX28j7TIU3ClGzGPKTlQqRoaCgwJiJuhhLNZtAgqJczSBwWb5YElGKzMHbeFv00jI
A1e8iBMcg3EU08s4aB/MT5luIPFE45HkEL4n6VsYXJxtNNL8l2TxdUyEdWgZ/zO1xEbP6w5Qxzx1
NX8xSCFrLghf+rMXZnEkz2Vf3fxhYKvou70xNw+SmbXVnnNXkHGsCIwPdsdOWwYEUwjCiUxvrQz9
ht6jt0nmn2IU055nQ5+h7vQbbN89yX1Ce9SrMGdwjhrGk28yByuimOiUir+wYcTeBPQ7pRzMqa/J
5H5irZNH8lBmOhtwwnH1YnZyjxHo4JWQvzkh6vWQ9OY6Cwl+hUKMeyJ8dGVMibwUprlHFazfaiWc
I7YFuU25H56qMdcc9ICX0aW4Zk3l3hS+dTNn3kB3ctUn5Wc8GlzwIA3mmoVdSCJHqZu92Naw2NcX
449pnAIO+1Q7Hnya8vwwa5bG71fuPAPWyKvI/PfJMfCoe69kkKLN2CHiTFW1DxpP3BJF1QdNnGmr
4v98bYMPGFR1wBbCvI9C523RDZDGaDiNcLl9RdjpsZsOv0GBKtEwGW88r4PvbOOSA3+5asroQ00N
uICED1+N4upJwJ0+1EtF4WDQvLUTSyFRfcqb5UGb4xKvBHrm+Oy/hRrIzbW2tcP+zwbWYibrz8RY
DIp18AGDgy52XZJeqeRqLVw+uoyeGSjiq4SGN6hJbngyqTfLXEiEVYpHEH1/tHNUPf/HQ9o7087G
FkQGHEvxvgCTfzArfLrElSyEkBUBBE6UzQkgKHhHE2v6YkLrq+glccMfP5QUDUvFHjjUzoasIeS5
jHtnOs1XT1NmZYYKGn5NNLu2cWgEiYk1Ji7S/RA4DPkj2qmD9EeB2V83Ir0rFeAXDhNmLDEnZT/A
7IaI+UR4/9DiKlQ9lgzrUXRWBjUATwqA4t+xiy5UqnHmNgibTGF3MFr5E8FhpE6SBoMhInEye0yd
HGvIL0btC7K63pcbMiqNknzeZEiElRnMvA9+wCcCB2PRPM/4ik42IJFVWuxIq/N4u05y553cUawL
JHJu/7NhVQGefZXCM/e9iD9by3Q3tECe3HB6Fbb162a5t296oz8Icjc71K2bk+XflPEQ/zDVY6os
tCER0YlBNBtdyb6ZFZ0PtUszkYHBDwRZW+6/LWUedXC1StM5EEADfbfmtPSjcPSsbcl9MU2zazta
8OrtsOVQYO5IHpbnDjNJBPfurLtzNFh/hoESqJYZjNecai6kTqIwy49OtY0a8cutyNxZmUfkJ+rx
zcfMP3SbnQODyb4T/Y0m5bHOlMMHEZiGio7zWY/mHvRNQapU/iwBDCazWKmTmGO1lx3CT7K6dEI5
XbLuiRuLRzuEIV7xzw2mUoo2ie6F2IPGnIryYaIlxOEjZYvmASitc2pqCfF4aiDG+/WbkLF/trOx
W3dcJPBuJqwPQJhp2alupZVgXeVfbFuhS2I/hQSY3qOec0s6LJZ3y9j3vsvNLt2ZTlyvCzaMrVub
r3lUODuEnT9hU9GUjbey9K8QzXee0x+trEke8m5AJs15pUvNmuux5zCzwMYVC/NW1BkBaMLimzRi
ltAHXwziwwdKAhzqk40YWcz2VrVQ+kQAZ44/1GjpU6nxhJst7ukUy0Lkds25HnuyRijPQT/dZq94
6RD5E3Azz9V2TsIBqFH/PKjZglXilkc7brapx5/QNdLriIMuzXIsN7THJlyJC7NCZyKxk3s0CQUR
q2FiMVQYighuR0cxJGmoXHkLikd80bhlbBiOPmRD/jBXTG5FDrS3gl+wz+30ylme5I2N15rikplt
rMh2SAf0QwKc06yOcajSq5ppVkW5zN7qTjxbBAU2aBUs0DF7d1Lzt4V800mICwpeKabFpcXjxhdL
4HVz9m7VH8T3X0Tl8lZwjs3NgN6tEtcjjdUPAx44RDbnWjqsrwabHlxCioRrh+KZkTFdYBuv7OHf
Xjz+OUNI0ZTLFW8whnXvjA9zU6bLXeIzTMpDFXOPmRnnUmqsL9psXuzK+heXab+1PmcwDtsu9T9T
ab7HBPTPoxrfZIrIo3tLX8p7uyhF6PeHoLK/tMHMrp4s0HokGHJSqHv2MXnswJKIyvqImrI5OPh6
gxhS5+iTtaouXSUpDDI8vQ457boRvIK+6Urun6KG2cDxA37kevJCPio4F0odvCJ14xzLeLj6lq4t
e+wYRoQchHFyIW2OyIPpd5uHXNP77AMrEfhfuz0z8VlTNOhvikrRRaO75iMKsHvjhbn69NLntGLB
QslAGqZU3ZRhcKAm6NOU3THkk8ByRDePgA41Ola+R9lN0YHQmkuIRDyQvsWhp+u894BYIE3rLNVL
l3kxGPUuJrVH7/DW76evseEcDiJ5JdyFTDOxcZXKzJlbzS9ND8t29OQfkaWSm37LeTOtFV5L4zsY
hjefTYzyoQ8Vlf+6ZHJI1ZpnxkfnkKvzqvOHs6rycyA5O40+8XR76CnJotg44thnrpMFL12I9oFw
zePIQZRMNMIIg45jyAmmo9b3SiGf2nCW8GZvb4/lLh2r7J3eNo7c6YrqZP9USgv3Tw/wnjUKvdV8
8A3vTob/lE9EYMZmjihmwbCQh/m5Cz3qqTT3HVvxbXE71izwi3/xSu38pygxAaJZsTkduHaYW1hZ
9JD0JJ0nHJtMbwIay8Z8HzrjtUuD+jSa0adywpM/gdbPSZB44TaRtMeLkQFB9q9xFkh5X0fnuYUe
0OLVtBmkZG705Y5juNJZM1GqVb1WwbDHFDsTH2nvOKHoupxb+1KE/Om5XeRb4ixBtpF+9WHXApCV
FfabVjJKzac3v2JIttSxrdOiOoxFjDqo51XRctFycN92ihRO3jPZTRAnBwDidHsBBBmaSyeJUjep
na9kJv+zkBjL14Ka8rOSzoNT93cGeoTTIuyfYU+Htmqs5hw1TboVAbykjmoPOtTAc02Du+M8yrcx
irN0iZEY5oAzqTcvrjNdxWJijQODkoWZuy3OduZCqXNVwfQgBwhqPUmXDWVA27HtP5Xry51Fn5VZ
wW1TJVYE1z8P5J5IX7TjXjlMx1wJIzyb3Nd09HaqTu9Ovmk0nEgtT7qwS4ZDNSnLUdp7l6Yacof4
9XCu7ghFEMeYpb/DTQqQv8vC1TfF8oKyy3BHoea6t5jDdPLFUAAtUNfZAS1AQIIQVVZwH5+MpyKe
zQeKSSZiVotNQf3WGGXXRSv+MnO5rHSVwdiPm6Mt4AcPudhjIvnyNFdCT7YnZjfhAZ9yCC0O7Bvo
eKKyTotp2/d4vDOCw7PbU9iniidkZzyxMki3hNoCSNg46Tq3OQ2m95nEHJh6lABmxDxCWmdb3n42
t7UVLJGpJjxZCz+p5O6GzYvRwqBSBIOwTHZhs5M2HoIGrwmpy2ozkHrgnWA96F9yEnUsMvg2gpjb
8cy8x0ubZ8+exLVyz5kEHhoOPznNVrx0B35+mLEaPTbF08mqmW+wNSJ5uhguOTuw7AfJPlLjQG7G
ONgVYbam0cHWK9OD0yb1U5MkABLm5OJyIsYN4q77QPnL7ZIEWuNehzjfYSd6b1LjjgNGYONrza2K
co5qNacgzvfnLMHnxba9spNwHdAh2uNJZrDM2fqRCiQWk7B7yN2mOEw4wU1NTnY0Pppgpnaj6FHE
4mZHC43esKBj41mw3Eb0nFTNqxiNR2wWpzmCrEV/oKBst4HSsVeGQVekePUng9adT18TV7Bp+vF9
kMbG1F0Do7MOTLBmF6VLOwzkKUBapc1hbnHU9NViYmyMJxpFs3WDgXxD2oVy4dZhmKItQRmpiP7z
fImxcjH02cnBC8puB05aEJgN/pu4VR/JhtboDdW724b4JOZIbRme1da1z+bdnJbmtbY+Tc2EdBE4
y1TCfzFJTgteyZvMZnPfVDiKyWeW7lithwoqK3FvnTbb3GPFJb/S30svpXLqkgdKPgGYoouT21EF
XMt0w3e/t+WuXgRqvJzMGOaSoGVcZ8feh544NkQ2FVFj3SNCenO2TVu6ycTi2a4cXngBCcwJxaGW
98qjCCeJh62fduZ2zkDNTB6yajxiivRHd+817bvwms8wiKZ7lhsgZmCqj20IiKopFoUFLoioukdu
7B4KG989fe8tiyBpQUcN331vz+JbKE6g2TCy5eODcQfxWPrlS14WEa4uk4rMQi/dvRmRk677MIfs
ZRhNxlCzVeNJfB2pXoBQzM0WWzXzoZmenE5RKZi9cfPCb2CZD8TRG5pa8NX5qSG3RcEdGFbXpuo8
vOxT/ZVU8C0cww44a/l8omoC+5reuJ4uliQWt0GSL3fD+d9y9yqGlElbIX5o6Y33tXTYT2vz39TT
OVY1qPM9asA6H2bqgiMIzLGiS8TUyc53JtYE7yVuMmcf90dfYJdgGnLHQ4V/Vxirkss0AmLwB7GA
Fp+j7cf/IVPb1IdFbOaz90pi0Ds3RpsTLc+vSYeAv6wpzIuzDycpj6aZpzs7d7yN1THuTUOWj4wr
CTcSRuyImddF6fMnLOr9lJ6y2aCSOJOUH+NIwfdV3sFMInoKamGJKqHf1vvO4Bc2qT1kSmE8YsLA
aNL/Y9prDuMEEcm1z3ZA/CPp5KtVG96OkN2WuC3SHNQTxqw0m8dZ39zcljNp6+mnimT1gerIvegC
tnZ7RBOJ3yw/mY5iYmZRL9F3mRQPJaqSHRBXV0D7L1iY4dIbPeHolDdMOPC368r1VvmQASHzZhKH
2Acww/CRo9+i1Fqv4n7eeKJ/FtOmyqbxrmOHWCi0qwo9eT3MPpegsPjWXXsaQ1L/DFPOk/RpPm2/
qByBxq7fQxBupkVDqk6I6mccB5Kq8DaVwlgv/d84pxiB4RGJiYLKT+wd/ETwEAK8C13DWWmsyfmw
dFOdvLh0vkZAvKue4Bjuk2RlEVuCGzc6uxTr+wSeR+Ym3V+kHNs+H3eqOFQ1nUM2HR7C3dRm8IFG
Q5I8+FTpsoCHotsk8afsKIcOCyqctWJ6RQ17KukxaruNiJiC2o3bbjFrF0cLOHnU+P0hDNsKNx6x
Y4azeyL93HzGlOErI5/c7Ih22IRwHGt+zguSLwZG0NXcGBcQ21jukl0z28+q3OX4Mg8U0TyTYXyf
9XAiD3chXyJ2oWm8OEN2in2qFKGQb5BoxdpDF8NO1pyo6v6Kqqg/ZzB/rKHS+KgJIfM2s4GYgN1k
V/1507DO+jLc2hH2CXg/yV7B+z1SPP6SYEfaW3bzx7rh47o32GmwWmxs568rqLyVzozoBrBy40sf
KMESPe92sm0mAtpc7bv/mtA2KKsKfBqWCC7ZOmRoYlDikAzVXoVyi91cbnFn1AfIiel2or5t3dFi
H3R0MKds9qX8TRvrMqTzP7rJSZXzu86Eqnemhzovi4nBMXgCCpKGHWehL4/x3CEFAYz2QYd4EVo3
Qz7JAd5jMhqMahFgEvMVaGmKiRp5gHzNXrbIX+mEL7Hwx8esn89OLapjDpZtYzacdSej/HYssIGY
tg2J296fzTW8SQzPXrsbYeTunYajVvJqWPJl7smFWURUKPAxkH4jj03PuUQ5mlQ12a/0cOnd3Kr+
JbNGOg2IkIAniRd707hqBcgGuyqKTZL7S2CO4vaZEVphs6aFZXqxsB1SqK63e8/pPl2Rgp6dW9ia
6QcZz0gWCpwcxgNA7c6OZ1ZTx2L3DqDAOGAG7aJxhzVVIKb6Rtj4jzZS7VUWkWDBx8+B5AEANKHU
xa7pQHaL/qil8Z6Ng9jQLt2um9zaxViOkvGVxrf/KkaXje2Yt0nl17x3ukPYC2wUFIuOk89CU8p9
6WLw7MjAGI4H09/K5ke3w49KCpJlIzqGaWNe8c35mXrL6gQlMqVEJIe/vheOvLY1vg4M9D+pcP+8
LgA5RUkDDezd3YTN4TkGyQhPXZkrYOYldivIpXMlX2de4AFeqifsCcyBmXfFMyPBLKGYpKhotDVK
/w8nsLq72Ob8zg4ItnETYRJ38nEIdS7udcpU/mWh/OU3ysCfGbzqmEbiAVdjnXDVLAicrzIjNomB
gUiQXSFWVoMUREGrPI5l+dR1YbIbLJ6OUIbId1C28C2fxZIq7ErsOB95atRXQ3IrtKf0wvr0Nmau
t2mL+Ee1objmWJhA7M/nfnQ//8femexGrqRZ+lUKvU4mjMa5gN74PLvkmrUhQhPnmcbp6fujblZn
dqKAeoFeXCFc8ogryelGs/+c8502w2MRG8RwrZHcpmqtGa6qvosYSXyM5IkD/mtuts6S6Ve81DTn
hVRmldENOeaTu4yLF1Pkt4DjNf3E+Uq3Fx37WuJx5RpXCmqkpmAC1k9lvRlTHZtdnu2h51nIR2wb
pJe9dc7o3n4/zA2A+sSIaGjUhjTOSjE9GYv0Mx0pTTJ132TEwLohE4JRWsVCECXag9JdUMYh1I6k
dcQWP8ADNemXKSM92COlgDUw2DZGWgx3lxLpsjG0A/yRc5MlHdNicfOD+n7Q1F4yMlz7IOqWFnOJ
Yxt6+VoWGoo4mySsRPpKFY1DFMQiEiPaveWn5T4y590+8ncMRrCWdXbtnPbL8l/0hLCbj2sCMQkP
RNSWJJRj2DQNlq1txil3YYmoxV+e30Q3/rDUuudQwGJt6JTUJKFJ2Ti7jpl7Vfje3nDVto7ZucQy
i+9pwNxPLfe5LGYwVkfh0dJrH96BBCQ4tvgmgb0QVgVlqeUfamLwZevhjjja2shgJRR6j5egoKOA
FUWtw8K5VX3zwf3cxfOh+cEpaYrwFLeltR47QZy7N/5guM8OlMTuBwRPewg8ElwW2XZAausElWJJ
4hDUqM9+oteKjg37gIlQNStLhSBhLQTOcaCxY/AEW/WiCMAADiTtEKYMqzoHe6JF5UHmakeW/z0P
JmJnoIxtNgJLP5krXIaOo+uHiXHyCnKC+x8FoxZSzSYd0z9xF73Pej15ZYQ1xRvlJjEfkUxqCV/E
jJYtaqfWPZFsKrxVT4o1KddhUOWzs/Ozjh8TiHuIz5S6ETHUNPMk4cEJHb9XVKTaCmclkEXOBJEZ
NXdwEIke1FuDapX9yH5kHBELWlKN4Jsaj2mU9Ry0r7SxEM4JmuC+t/isz+F0NQbazohiIA9G+Tiv
PkZzaQz/JfjtUvOxOI6T++1J1HZ6gzF/98zM4fL/svK0lroU3zGSbej6Fw6mMBrBFFFlCAGGZifH
rl/9ZuxxGsTOLk79V+Wk1bkM1ItB+HozxxvMHBG0zhg12TJKTjWKCckwtCMGTwyZ7j2yAiczfUTI
u6/Stl6Cx2d/bKwgZ3+7WmVduOffj1XUcdqib0MbFb17kVgriOELh+vdmVR7T1MpJxMyWpVRyXWP
AqnIpS3qdLbO5txTS01LnlMx7sA1yAAyUAuljs2tfk+iQGK1BOoyutESHIl/qOyHxB38s+H6V72s
wZZOWnSOciLcOQ3Iy6gpQOeXIFscshd3UrykHOfZryN31TGeioSd1J2nuBjmOZFsAmubGX540Nk8
o4egbFQIiipzzauMGqIHw4cqRLoDkZdiIlTEGnmJjwAiba6SzMAk4Msd8PJM0b1t4gjtMlq5iG13
sBW06a48D7aT3LfJha09F79lTI+hXfwxQAIVNrlyp2TuNCTQmGOcJET8yUv78Y8Ev5oEOYBQHbud
Xysd+DY3msIeaVYZH5G2XGZTebiKsCkF1tlVcxRXx8KuCS88tkannfRyvKaVTyPvFN00O3+ufOTO
qVf5ZbCclfCMN8+yvE014ePnVvXN2CE+UxqznwAX1BV2EZdJeJeMO5yzmKcxxuzAp3+bbJK2uU4u
eR3g5V1gZ4tWfUlnipnU1Pb2i2rMN4mbUmrleUso1WrJFpUTJ6ZfDkj7SAzx0S/KT2Vw8edsL4fU
o4kaMa4PRtDAKU7lvLubktRdz/iFAU4dw2f4QXrT4FljcETrVrwZx+olMcJZKsFkB0l4h8FspueP
C357wwbIAj8A97KVLyQDqcAgCOtTwaiC4iEc8VNT9tStpUZuYfB3qE/dTunTY6vr+b0xR2/i4Luj
WGyr+f3zYDXQBXwHfcyl0Ziq4nGw7tiPYGAsFmlhvGLf7nctudHVVDd/RMeKyFvu0MyoGGU76xBg
Ldo7SCJls58HsVYeicWudC+/Q1HNLnIwTwPOmyVOPN7IQb0ZOFkuAoDnaMYdMWrbf/HLnhcMtwMY
ArXtNTxbEexgu6chOnWY0tpO9KN0W+whIO2mMJwVA5STomaMw67gLEiJ58aqFQr9H/11V2vQUEUx
cbmS7aTOLYb6RpluY0X9Kkmvlf4JiWzEgKd5O3OsYIXzdpoUt/ABJwez7uAAZA5RsWnv8j5w1jRy
QsVD6x9VeJd2+VNv+esy04drPNwnnKqIMVcHDPf5PrIGylj7fuVH5iYfoDMxXoiZ/CqwaOmuJpu2
atPZTdIg1mhd+sW7LF7RecNUkt3jXsQYOaIWqMZQjj8uQ6IySjvsKma08/TklOe/3Jqwx/QMhsgG
Oh0Zc++Z5ldrGKY6R4WRoqGsaLYWlyqLyRqBiToljgUXpJA7mFBo4cpZDRaeRomdQLp/kkI4666s
z6k5sdkzsRtPNW7SMqQxfky35LvSg1OrHzJA4R4L6JGofHwQtyqFSdY5c6VuZH8pkcd7OTE7g+2R
bIn+yxfQt1tTVOGfRifLELYvHItbhIz5NFip8Bh5HOQH7q5TH/Auqbw9CYdE6DRGKYsYv55Ea532
rKVgXORGdLKF4tXxxBWEzi2JrvjFwx2SCfDrNNN2g6T3OO7svZTW0iGJeOwlfr80eWP2nGy6ie9I
4T6ZfFWsGZT8ODqwCZecM4V2lzYaqo3ls/GIbTTrzoETO/fSEY0pUCLaYNXQrnLgNoq/0H5sJCSQ
CBl+1RwcQ5HC90YKgYO43gQ1PgHpGJJUdV0uKbboYLuP4RLON7F2RNJaBsC2PWbKbpl5KxmjobV1
ylaxo5HAENhUIbTSQE2fvA7GpBt3pDwgIDuKCgDXW2Z6rPNaECfRjlkpinNkw6lgIEuAo3CBJMMf
NF0wJtKPPsHxA57Q02IVUZ8YM0n0AYM0ZbtsMbGucEtWh7GlNGuOoYoRoHnR8C0LhljI2dxJW8jF
ywB9iiAekgLcIcnmB5sIlZPbKmK0EzKLwDTAECzvv3iffFMtB3k2wWEe2jsz0KudzPwd78NPyq3k
BgvgllsSnmaJ8FLWiDhFYugnp8fWICGNTMKwl82xar32ocqyn3jmutlKfAQOZ9x61LHyAp41Exv4
yuz38ZzpK7M8/EuFdhfLalqpEUd4oTmLwjXEOfIYKvqY2tEtaIerGSCg77PjstwMo1r53nMr3sLq
vHZqJNDIA4xH58poHaZt6uKYLQPeClN87lK4m2KgyeHjhGTv2Y2JZadLkERAlDOFLpCVOYuuRR7F
65xF3zjOUlF6l090U7Rt1u11ClBUqJ8GmKAHIw/0pYVnYZdb00fZhXIb+TXegOipRudbV6aUa6mQ
Mae2wKvqXNhVaAepMXVy2d/vR2Nat+F3PtbDh2gQN8E3LZqZzBtMVI2xLb7yevjLgOApt3Sy9zCq
+2WW51ejLGugdPY3HYvlLgR2F3gt6X9JnljD1w4wBLE6RO3K7EpnuN9wWtX1lZvI9EJT11gadGky
l8KmiSiSZK8T2etdJ/h1EWnAGRSOT3opnnqdGeeEImykrb7g22FebUwYtYpwH/eFXEUa+eki6E6N
/qllHSgXgzldMDFMdJLpWyNtuyJ/yakUsDqFSmpdiwHsh0V8v+h+OpCmJBgoLMF3z1r84/oY2rFe
Y6ug1nUVCw7JGkVw+OzEJg0rg5peHF0WGzBoGGvZ+u0W/7lLmwKxVpEANgGp7azgyT0qld97XsuC
6gwfeofTD1njquoqXv+tduLSdRLX44pOXquB14JEi8v7uMaR0zP2wWuE61S3PiKaCZ+iFk93WHj7
SQtWYcuxfjIxZHHasXhXBX96J4juCz1gTjFZt8nA9lWo8Rib0M/9eV9ZjbZzsAJa/oYZo4nTEwsk
CTaF8Y2hozPaH64xJRucjBoSSIS9c54/hW7Ora9iW0PzIIn4Q0poIodQuwnD5GWaqLExhbcZuGCr
ErxUW/vG0k0d2pkVLsC+n7odRyJlfhY1OfOoz0nYm4+1z44+teixrssx3P2ttGXiZXoe7Mg8IwmN
c28L5lognwluNd6ADY2klTL7k10MjwQzL5nMVhQeMH0Mi5/OYngWpbA8rAFYkjBbIjK5d5Z+8l5Y
bBkwxu+zwXxIsZBvUrpmZ8jgvmZLs8k094UT8x2+SI826jol+q1uth0cKmHd02Xh0iCRIuSQXWyT
Wmwyh3LBrHavwAY+iamRL9DCdzusjaNtZzsNnXzlwfNbu7BnUNpYI+eqXSRbtAAreRawx4fcE7s0
cnfWQF1LkjR8KgadQaHnMuSiXE1seQnfkiWeJrg2cc73R6ctUJidy7l0KvK158qb36TOWmH45Dih
DjS5vpYBpC4zp1h8dBnntfZNSOY4OE4MviGqlGU+3jVM+hdAcPXjlD1XgfUWNr7Pcq9RpWc99EEX
nlP8LxjzZqRYPAfD23l2TqLZENrKZhgqW2I2dKe8cLYVx0yYj06r5Yehx3/kqTcNaz++N2PANF7p
N9mc4qHRF0LlULbJlkBsvWLAf4I6QJ+ASv7U7U+T8qppzbsiNIxhCSUSYx1o4Dw613Fz34cVLTEx
0yNWLFCblGVgAiAQQi16rl971GfWCugZ2jNDg/hgKe25rYenwWRwQrGkBnxXUpBB0liEySKTtXUX
Ou0tL9KzqdjHS68DMA7Daf030rb0BLhAOWobWAP2tA9nHpvHpG4W0DHI2Egb5hL8Mz3Q7FWqbFw9
z7bdRTDe2DANAhqNy5xGp9UTC7Scg90BhAUMMXqt5NLuqUpOB50bqhfXe1sEp6nsLr4mxUUJ7+i2
0601ircuIckZtBsDb8uCsU3AJCRf+rJ39ggB5X7WuNtWG25jY9GoyIX6tyZsmH/7ebhDFT0BbaUu
nsoGYJAZjg7u6yiHO98wkX6m2W8aYyO31AlSarpsYs1e/xK7/z/THNdHW/83fYm4t39/Q5/Dfwbf
xepP++c/vnN0ifHyJ6Nn8fwHoeb/qUv8/Qt/8cwN6++ebpPaJm9DNlCYVBf23037v/+XIf9uOwZv
8F+WuaSu7x+tiZr3d8N26OgzheVKOf/p/+LMNd35u85z/6u98R9Vhc2/Pf6Pf6kunP/2vxDMXd0w
bN0Aro750OXkZP9bWWIwokoEsBsWIZt5hPyieNTctNsZiEHIwG7+WEHHvBa9dfz9YkSBuTFwn8iY
qZ//+QEJRTtHlp2vE0ubm+3/66vJ/KfQTXGU69W0cxqm4HFg7GI70Q5TUFxURass6/irqE171xA+
X/8+TCuyVnmiV7SR40akZpzSj2x4DZM+2TsK2gHFw/9DX6FEpfn3X4grqMyxdEcYpm467vwL+1ek
uyYrAx8y/WCV9hQCmzjGHag2WmP9FeZslKX5Q9qEaGVjcl+ZNVHBLlQrulX7Q9/GV3BbPiSGaE80
76Uw2Di7TvxdafkK0jD+fhOAimSCXrdehHySwkTQnmKbE7SdCwLVDTVQ3sJFd6qagB1MXTDAHr17
xQw6TUCElhYNBdO092KSQ1R6Q8fWrfvYMF61llRXD4KnRn/dpAkj32xYVzUqew09QOJe8jTQfwJM
Iq45EJ4U2PpgtrhfINjYtuGjdqvjoE0pgcqG7vAyg7Fm0sUatUzqZbidJlewVqEGjxUg2KDHdhKd
PQm904OLYqXk6UpYRz3n0sQEJea7aAuRu3VDc9/5/OCt6ZOI0j6cVjTQ66DiyOLkojotZpl3DN2e
wRNadAShbBEXzhauC7l/nx0A32TDLmAdtthndS34UrXJs4vIWY/lSQrz1cwzjg8YK2ru0gtTK2qq
1/yZ1vQZEeIC+PonTq4izg5xnNKJZxE2G9JrUXAlWuMl9vEqcU7GKX43wl7YRMkoVgUjckNDcEyf
DRvYWuarcEd3UA5sibEOwraI8kNgtTnOZyxPo1Kg6vyHMnUIfgM4cpWbYPJOFiUbcTJy8IRI19E+
TYRx1bnTxomdT25j2JHseG130IgDHwNFrVtPfZmEBHsKMqYTw4a8R13sgU/R7BGsXOhPKfbq0vL0
tQuHpjTabhuV/hnVOV/HWuctocAgKwzBunZD7m0EHbQ+GvbghzALQvpd+q28YVu5EhdFC45Idkd+
yQnTDOkGpUOsNJeKvYZejRBeY/3ZoWVe+ekJRwaAc66EQZXOjtgUiOT65gW+sffa3AMgYJ2lQ2+W
Yuq5NUEdL0dpFctQBh4LyLFEYCePy1lP4bbGRFa/RaGzZ8e0N41ZhjOumiuSe6evzg12ZOoVvBEm
C3O3En9TDgT7rRq8JePSBR5IQMuJOsf9TCtPIBoFExZZAXRCp/gmn9pTNF3JcTlLt5zGlQ5iwZz0
Yd0V6Rd2Y7xbsQZcs/Dvpkjf90AOTIN9PweEaURqzeFSU1VYfTmZhBPWk0dyjeqxIz5NJPTo5R6T
SdrSXK9C854tbxNvdIPZI5bhnjmcdyarco8Hkx2rFT2xUzq6HhfT3K6WWgyDBAZIuy83De1cUfvq
0M2th+kRIpYNKsvaDazEuDqSpyCDqq6AgyQW/7Bl0UBUtFDe0kocirL02YmSipbAJAfBoVC7KCP5
0IAyLP1QdcvYLU5m3cDsgd60gxH7rIdsQ/mmzu7YP4AQuQaOS8GajeVy8PC5OdohMMfHRJNAy0xy
tn0JXyuZB/bjcnKs+gSXbj0k7IsoQ/sECnqUvvjpiXNjzxOYJNVDjy2Sfys4pAPwWhHxdu9hb0RI
IscmCf7gOPYOtexJHWTeNjKsewZuLLx9zpjP1SHlQnLN1hWqNIb/0j/SSukfBRbPnd6R7p3NisUg
8BAB5PrHV8FjMjnQNHfx+2Qvz01eiAgaTjZR/2Kmlk+YI6ALIq0on5VBcaJhsTgh85rrgHPHQhjN
W2GN+b7uE3qwotjb4FvAfmR+1NUwbfBlbDrtsQxa7lMBaisn7/r6+6fZXknxEjWvutTZSfLFf35w
zGTlMmKhXhBLp54EFzeK2vPk98vAlvJRNCz3ZCWHw+9DOUpGEH4oNr8Pqzp4IndKtbuLW6ssKvlY
NFl9VlH58fuojh3tZjL/lrj5H9uO5rt2gKgk8bNtgCJ80OfhLvscJXAsOvqaHCM//P7pnw91PcsP
USPNFfWoIVhdfWlodn0sU5luC616qBsuQWH41oETCxavxvp2Q5JJWWc+O/jJ1kOTtWfgavbKToh2
iZQMSDqP9+KIYrg+nC4j/B9Y+liobbd8Id/4Ssa7+CEqaUHhpm/9i0gHrOZipkkKqyDhUdkA9uz8
JGBCrMNe72EV4TKpnBKDPvzLL0tdhlbPftpefDZh0T9nBUpK4ROXidH40iZVzITKEsf+mNxygK8m
iOCpqZ0T+j62ExeSMCrIHggu+ifpvJseBd8BU7OTRbizVBVu704+hhxEllj3iwdtPoCZBLXPQa4F
m8SRF1SQcO+mWLg9pDuOitJ5aD3CJaS+5XvI/3XAfeOWwxOrYfU+fNB0s9ANrBz4U1/yYroR7Uz2
InUxjMTaJ0NyKmY8aOvR6IBVg7+Xksk4MEa3t/YcvC90QUuV09hLM8Upy92B+VJk3yWtWlcNUCFy
R3QB+6iPGF9RK9FUD7YBwV4bHOuVcM7WocLqkxcTLBann/symj2JtdJWXus2uK6zJUAH84JDtsBg
tzXyfezAkJuIbSx0jaPxUFvawTQaizKtntgXWiheHqGfM0ZTmzYL3Lte0R8Y+1myxe5br+wyoR87
ldONESYho3fXpndiYjq6weIoL9O8V8F++EPWwkXcKatV+MJkihjjgNs5HUZGulOT6bCiKQZJnXQ/
xbZxoCTQPKSwKZaJ6l+yRntrjDjDNkFW/BBa0S5JMKSUyIENG8JbKJcV4fMzTKmnnu4sLHJU4bCQ
51p9QWi9VEOPSXD4sdz0STPYAhVKI83sJdkyYynDq90fw8+AUf61sKNwa/SlwwwSbd/uiHf2UXui
XJZFJDjAkof22fjJBQ/XsEQ8YZMQldNx8IppXxCh4VuXgr5iu07chV5UiLsVkLB6gvcgUm2rC6iY
3XSeoii65CZdFJaVYD/8cie32XZm85rahFdo8UGp6eVE2qPedgOuEXCogoEq5WZjlry4XdWsbKu6
5pU9bnwJO7B3LhMOsCughz8tMHk4nRoHgSBZp56NiYND9zoPIqAAg8ZqfD9ILg/dLNVj0I/mroEL
53EL9fysvEtxEx6mLHj4hT1nA1xuqFseLs7KvfSIe052nFL/IdDMmLuNNS+J/Z0+sDkjB/+a2EN3
8NGj7tvcf5EWmZHfzXMApfL6+6FLzbNXl8E+NT9KfXJrtgHysRVY2oI4Atrmorvzwr2UWUElr29Y
C71y65MCirDHAHtKOF1fS9ftNmHDtNGwKxzoYaOOYBO6B7hLHPx79w10ULGcSl89/H4g0I1OFoHJ
br2zNtenp5RhGJ39EkvNuCOQ4K4G8FhbE8BamQztXeaY1UMaWmAHmAmtaXTub9N4tEYNGzQaDYn2
+BRkTDtyFmsQYOWHGVJ1mPJ3fSEsFDaFITimYAMQGvMNo3Lui/kDLYnTJvYYO9kjdxKOYfGOC7o/
+yhKbCXgejQqrtZB2h2pjrhgbGufXPRCPBfhK3pydKTCB1TWIILXUO+w6kXC2v9+VVPTDtjH+EDK
cLjTa0AI87PsMjO3SmPPDage5A0umQ11V2SFyNpcomqDxGvy/+cBFL+1gyAOo9VKzyLq0zNF7Ok5
gwkcxmc5f+L3szXtsQA55mdVpk5ZoEuG55/Ph1rIl38f//WcgjIsr9fl+vdzf33591/+59+JfDTb
sBTH3085/iiPczdDELPxqlvbOZbzh9+HppECvUmo/lm5zUQQYv7K73PCeFKQU+a/Yxqx+9fTa8Xb
VqtacEXzDykmdzFXnZ28JMVv+fu5bLKKi5s7f32hfbB0P7gji5wjGib+MaTXJ5ZJjjDBB63FzkMR
IkC6fNzGgds+kRqOH6KoWP4+6hJpPLrjlmS1AV8tOxtT1D1S3K2eHN3EsohAFjrODd3NfQgYsI2W
a97/PtKzghJoPB2734cm6/fezk0PogTP7bpufICakEQcnwb+x+xE0/bMOyWiMtp3P2RwcKupu+Hl
Iyid7wOdxMWAI3zgaihKLPkJqTwsh9l7PTLgr42HQpn3WPgjvnWzYQM809p0KB6B+OgkxVp09+mW
AKrSvAsrOHPgp7xRvg6Tba66NrzEPbbhgISVAtJif48mvsOwSquVQyk7I3r/0EpzWRRkoqzaa/Y4
7OhgEnSA2fTqdGwaDkR1m0XLdynmpqeJqiCYrbBSFPPvZqz2lUY7mNJGoJxttm8HaaxbHdh2rjRn
M9Bfgbv24lPMuhUivObRY0cFxDr2G/xd5LjQD8SrFzc/inghGSn/4KjqlFhdy5JLS4/TBCSv5mFi
7z2kLtiRPGNJCOhM9Xsis6zRfS0nmBCtva4DHa0ds2DXi4cW1kXb3Ljr7JXVvziZ+IKM+GFGqFQK
COcoIXm0Q7DHCQrvQhG1EXM5Dx7IFu8cBuRxHY50Xhl6xok9OuGX7jYBGfXKygp4ErCUYH6utFj6
x5r2nADnyToS8Z/frY8+WSA/RfOUpOm7WyX0fMU9uUpN8U9rpM8DoIFeC8KvtF4mZIalxq5WKbpd
qjJR4BenizN8pWQpKI45V0QhMn969wexFla47g08ZZ7+ZuTiawJNGN2NOi7h2AWLHNbvujNiBMgM
AAXTN/293zTJfdll/aQjEOBUulq6+paOtkEYgbXpFU9+VL8R2wOlzix6lAqALVpbZ6ubFeBZ9th+
47Y1LnYInj5DQl2ZY7LP3IqFMsdmVZIVYFVd9w1XtaGGd+ynX0GAKYR81i4W5jZR+kGveIe04RgD
LKq+2fEvdOGc+O82BUxW8JrslVCvCCavCTDnirjtIiDD3SYtNbxW6C4CNPO9xY4eH8hdlZt3HroT
3Q3RLZWktebCoGXd5tcpLuDpoGm2xfsEo3krKoYEQP/69WQHL8T2wSQ7hPMi1W2yx87kqIkV30Vw
23LtdseeY81RMW3YZKqlny6i20qnFG+Ns/0n03AyFDmGIpCIKyImi2yovpl2Ud8VF+xM4QOsy9h5
E3Z09j2mA43pjEsddQlGh9p46uZoU/6SUSdPKyt1Kf5XkCav0aju6qYaVqzs+zSDqGAFjyFTq3Ls
0dOGOuVHJblu1QAmldYckxHPaZiEV6kc0h0CE4Lr8k7KGvFBtRig6mFZNuMB8J19J8Zph945x2F0
OHmJPHOV/uhVDRGXAKS0oamDdsLsTgh9hfV92RryG+oLllwy0JG2JYP0CYAA1akCP+VMm1nyZzOy
TgkagM+4psmdEBLZK3tjn/tTeVa1sgrvlvq70JXmfYlQ0WKPJJ7P1ngk0XWgbvoprCa6emhvoS+Y
kVs1oD4HRBQ0LV27iaq3aqwfawbwR81or1Newu0PtXMK22Sp+bJ6cfh9G1P8ZBSjDz9hnHfuoX0x
sXUnQMlT+4v6Exph+G2Bi21X1hQSmKqCI7lHcjXGTgFMJfWhVmQcA2zQ9skqNCAJ8DtF3eqryCV+
6Chxp7ees82H8scNwFiFHvutlArrqcCt4wTGc8/PpdO+taa9mlKIEo+B13tX1uie0VLNT5ZZxAMz
IvOO85wUdfjQmzPQ692zJLA71JR7OO5Xp224qiJ0f49Ca2GaxX2dcfSbtOaW5MB/7RFPs4anDDVK
1ABcyxZucNofSp+x8SDTEwc1iY+Pnqc8rsPN0L9lVnZL9bx48brmpAZuG25vP4vUeug8po/42tY0
z8lFyLh2OeR9TeCaBG1FojEwDQkQDhax9O4sBtlYR52VbhD+9Uw862ld/lQxeJl0Muhoku5DQhBW
6tajRb3iso+L2wgVBgmIQSZ9aC8k0BdGRaQY/h11mJM6OLYsnyXyehIBDqcxyLCnVy3Wjnnmk3q2
KjB8NBEQpYoujB7eGz5DCRQpO078mJK0BgRrrdZGjzhKnTo3T4fJGt1aU4cU27TIrw0Cejkl2NRA
ThNFYhnNMrSjmYqOIhbTdX3odTumj7e/Cqt6pOCSnrsZwqb86blvHhL8VpDvvXwzF/LWQBUWNm7k
sdLpJHCtM9aG13RMwtlB1i1HMerooWw/bHb4U2iuNLKhe5XFQBUIRegd9yuhM9pi5z+L7M3BLzum
a6W4xbb91CiDzlEC9UOe8oZBRO6gpi2I/03rQdhnfHrhRZTN4xSZL0xwnS1WQMFAn4xVYBBDYErI
3X02/016y9G4ulLp9FR4aY0vvDBZMduFT1+B2yqaSKphF+aA1jRHUF8aywVS7jvZqA8DhRfyv7XX
lJFtR88tNno0u/GY2QWui7cuCTEAwiDp9fSusceHVsYBSTeqVcqIiynWxRF4pa1IYFZxjmu9ynAH
285jBgcybrv7tpDHQYkH0bvBLo33Thx3EGhFsin0ZhPavErKNBmf1OEl63HcEmhhaFKGlF0Nxamd
ghcvQ8uMIwYh4OtbMbw4DvGAfqpecs17Z8gGoy+JHoe0yTeRss29qF9MrQM7GSFWJ9iSxsT+YOKK
iUwDNGTzy4dlcfC7/uYMfbULSSJRFl3Xl3T+h5keUjvHZTDq7Gogxa4c3Qox2pok/nnT2JyEuioS
W6FiXJq5+6THPQ6R0XyzBAcB3ngUOAETm4Hynic3IGp2cSnuYeEYQJgcQhpu+aGkxSwREwy4lNlB
yXNT+9Wu5BdZzWYR4DQXmRlu7fmUX1ThmZrxW9WJNTNQbdkPxMYD7xRm8VcvWFHLWr+3R/HkyRx/
HLblZceavLR88rvkSMg52agHtruvvcG+H1xFfck8VcFykXrPWcRB32GNxzlxF3nvWspNzTeGVd+Z
ipQY4Kc4IdFFYVPlkCvhHn7X0UgvBDOTPIozZv1E8TQunZ1teE8tteYLfIEWsgpFVF+eW2cL35OM
78LhLSHuTKe688e2w09jnPkWR+KG71qu3zdjjUAcxS9Ox6GSECEBvvAqKKLDMcgFPzY1bDDoC7R4
fXIyiJb2sQjNiO5PDQgD/GRnML4wGMdAGwhRDgQqaP7NWURKuJKmeIOrxqhFf687bVgZoJVJCzn7
uBbqYCobkFefmLu8i8/G6IiNHxiPjLSZQ7PUp6FcZ673mdjln86t7w0EKA/DR1KO92ysd2YKTBKP
AtUC1VM+sKvSJqZ3ccFssRm8H2bHpPN1yeZnya1WO+ByTQ5m/l57NeE0MrxgOcr4SlZ1W3bcKwQn
VNKfHDycISxoaoBOIJPk6morpRFFVDl9OuTxuWGvDKw0L0iMqElkBrs+4HaPD36RbWRDCCW1tZ9p
xsA3jAgTZkCryWWN1qUAWJAYxjpoOs6pvsVtTbE18ogRcwNr6o6CuablbVoLoA/xWddxbZddtKPy
K1/nkgx6RfVK9AVDiNRWh6PYLdp7ERzL3nTXDdQJJsPzKxRlKefCU0Uh8bqK5p/sY4CVRLcq6QYw
tsjvQ12zyU10wpRSfYQF9o3SsKKlyVGgnc9T4SwQFPmM5mNSQLieYEh1IERHiwv2R8OnHEp11MCG
zA7z1vvDuAL3UcoI3xS3JiaGS2zH2EdMIheCzVHCeQDtDC8b9uUF3M3pWKfJOe4wlGUVOYQkosJj
rkYsAmioNtzNlTGydgnYSDRgBps+wavo1cQcB+Y37ODpkurYRIJux+Ia5yQw43DLpgK6gIreMSLv
s8KIKKMODzmruea36lCXEXVDbpatxMTigaV4SRSWi79AOSvgO4S5k63/D3tnsh03kqXpd6k98sAw
GGCL2vjspJOiOErc4IiSiHme8fT9GRidHVJ0KV+gFpknJHGAAzCze//7D1oIr5rsNvOHm/X99SyT
iSFY76aOZlAMDphKvJvVV3y4nuaSCtCYfTz1bbMmQq176oB80G2FZ0t5bwSFPlb4re5DvIDKhbXq
F0S+BZNzT8qxwLUnr7eJhVt/OOybhUFMlZGMN0fm/eKmnyHABqfGCQmDLry3cFZPWWIATePtuEmP
Tmx3xyI1LphCZGzBcNbTxznFbhLytbcLluRLMjLD4x4hZ9Heq3GFiE3kKtNBCd/yoPmZx+4tnKK3
1i3tO6skL3hqMCedkI9sMS28GoYeSr7E1Sp+jH1U8syUsW2V6jS6z7ZpZ7fxCCBq1++q4NxJApxc
hvwYmqR6CrYKnEiXsxjrz555qetsOVUENhxcc3ms647VkIaHPgl/GCj0bqMR1jBus1XTYT6dLtVZ
vI1J8q3CMnUZJOlSC84mzZB8pal0cM0l3lXKHnEoAVC5bUCCoQX+hA0t5V73Qo/9Ztdiz2Ab6rvl
TttZmfaxKYdvkAUANGWOh76Mb4GtN65j2mdLQPnpHJ5f4MIqdUgUwDllKbeTnd0U8YIc27QZNpqD
wnGD/8OpfxNIbAZEOJ+QkF/ZyiffL3nmyDewYqIdTHLxMBbA0wUTT8/HKAP7q57XNPxUwR1epMcw
vkmPnrO89QHS4ORmDs30Ks66V98Or+vRN7EDOjpAdTBkw6/JQBwfkdw7YtuZNOO2hSL+JtHhAc2C
L5mNoNDo289hMWeHyMXkDZct9EkdwdpkMp1jxneLw2AWXn6JYVTfzCwL0oCBSxTIggq/zNFkH822
Mk5eeFI58mBO7PhoQWPCOrp8ULaHZRCc6t43fwATQKfVPr9W9xSKidOYVAYfefzW7PRjwjqIbfeT
T3fHyQ584IrlxhSQ+w1DXvy2kQhjjrC2aR59HyFEvqcSrc+mQSgi4yiFHnoz5s6rrSlEflI8pcx3
HOYOx6jLnXPQyK8YhDRX4zAcMGWK936loW8n+gI/ywDW+QTnLbqLI6Z5KkMlT/tHh5hLzbq7Hxym
s1OBi5V5zuVwvyzje8HQracn34/h+KPxhls8tNJ9WKFGQCuLpxDjc5z6x2PZ0PflcTnue0veFZJa
w2OnGHOZbU2ZzJBSCV+hfz/0UQmDHTvEWPBmBUF5jSiec8HlGEfhePatAGwXer4SA3qJ6rtE+n9K
BxVtoa/uwsigM7B+NqoOdwwKcBQigCzXlk0hkt4d3rGvvR1KKIpoZn0+8yKQF6jM2I/QjPBDZRTj
NQeARWtDdMw5mQyus4eimSq2lNS/jdoEtvrkFLtGiZslyWn8Bzx3CwGGKgNIx+zfGytY8IweGUt/
GseyQXEPD4XDVAIoUMj6w940iEcpk3BnL+RgZfX4IMBKs/Rcmx3WN0bmYe6ETSvppRs1NGIXAJQh
IVEgWUWGzt3/lA51tcEDdsRtF3HbtzjlUHkQYfuMWBD8xArnHTQ2UDomkpdCvA+cFbh1yS9ZLqFZ
Dk/RQKWLpSPWQ9N9HXI614RU4K0CYNRz/rnLF8gBDm6E8LYx9NjLCdqEj47fFP13ObrNLrTeRicc
T1ntRuT+OuEx7xFD4nf8rcZi6YRzzTWbyasbuE8L3utbWCLXwUTrntXQFNk3ONmIjr7iSHzycVzz
utdxEQCfI02GJDMReGqXQHDY1q6fHmClXIgPMyFHRPUml6CHika9ioaetDvPv+SAL2iVO5jAVbCF
T3gsoQ3uYrS+Eab0SKgyiRUI1HMnsG+VpaLz4tb4G5X3VhFml7bsvqopIvEqh5Vu4kG+MUMy5yys
6bMcKxqyGnusqk+DaMtrgxyULRgX+pcqjL6ULfthenEQ1vgqi44oPkt4uxVWoU54VSSgJy46Xzdm
1NlSb2y9or+is8VKBBbXxjYhHAPy3mXNGF8S6nVaC8SbJsEkdkrNn8y2t7Wc4bH1kG8tmdEc0XkC
Ufr01Bhq3VghWu0oSR5mtBvQU929ZJ52mpv4OW2T/EgmwVtMIgg+CRxi88x0vccAUS6fQ9wo9xx6
tJ6EtxBGUzNhO5RwGHeDK5DbVIiilXdxYGbA9X3BntWuqORLZASLJfPt3C4nWdZPttqXOSa3lQ2M
aTOIgw6UE09fTk+mP/HhB4q/2VeoQHvjYA++TiyhVJ1VdGyM5J2I8Xt0efODXaWHPOrUFrXhsJOM
8fOsjkm0Q8GBCoII2HQL1czWfCdqUhC/7ZD3UGTzobsJq+I1pwtDIU5/vEj40xmROltTBdHB6q59
wkWx6DZv+nl46Yv6cwD5mDiYst233U+SdirelHYjJ4afyriXqc/7y2Byookj2kVsINIX1+4IebS0
cK5scSRThk18eqINBgaQ7Uz4n8pYvg2Q1ncccf6hZ9JIbdNqm+WF1zsJ273jG9eWvRinxqsJPTH2
SJ3yLRy9R3vKnIM/pQwGJN4sqGl3o0JfhoX+YYTRnC3ZtURP4k4L/vUSh79ORDp+jmEAnqtbg4FP
bGTRWxtCU6+aTUtvfAuz5jpShnEKsaegVu1v5pSKqMTKYbswqMcwlSg4mDnXTuLd2xLKtWkmDwn8
cHSkda8tgg7C9ZxPrLRXL67GTWBbPO6Q1NxhAeUzIdZVDoPnZ19bQ2PAyqiGbvWav1yusVfyrB67
VtLc0EcOIKU5D45QN4xqHW8D37Yq3XOb4N5NEuH7aOBeTRm6Az5JcXlya1oIRx1S38lvgFjsUzqK
TziUZ4c5RQQY9XVyKJwEdiMjOjcPf0yLN6Cv8U94MuNDOuFchdX1SySc15RGY59Qru5ig0GyZaEA
0R4QuIUdjM55J6ICe4PZkZuIN25rivk6tcjYGzLBu2G7P/IsO0wxKBIDRSwt41Oefiblzb5AhNw7
EmmCnQvYcEsq8KFX6S2r7AdmExiqpAzjJ6TFRYUcktxh+j9PBEesrBxmvZRhMr0OwhRzMDDRKXcP
he0q4smITXAM8dMGEQVBTHBr85u9mLCCCpnK4nI69l2JPApJFy4gUINy9kIfpjj8CVyWlg5TIfMe
+hO8PyeHONBeIVqFwlMx0oZzdTfJcjiIiKC4wCB2e9R+9iFNSNxwEsD2goMOBgpfx9g0JdgC3np4
EBvGHRaQM7Y2WUQqUzcH8m5wzJM3YavQ1+CaCbR1yn3iJgiyRaOVvpQocZwB9MjkV9suZELwhxaD
wObziNN/3MDvRIm5gcYAs5B9fEOnl2kzYMTFz+Vo3hD1IgyMxeJs8Y88qPiza1QnYQzMsAlg37pz
VD0ExnhgXnZcAoZRM4EtG3OwvgRheY/hB1VdWu8zy3vslzSnhH9tl7Bli1YgKP0Cof9QOjUuLwM2
vE7B2pYeZmhu+C2ZsGWOradUomTzTILFcLggnSzGzcRLiVQnoxIzKFoii+rf6Q2SndWwm5chxeaC
rBYS1jZlS8p415toKPyQ1kh9WbDumJL3ul6eMWnFbQUmQZUbKecynZEsiFHB6XAfxUlJR5TomO5y
X/STQdZCd93mEF3bQZywHaRiDbN7IyHDrsD38kgOAlEGkfM1tH2KTwuhW/pmpwKzvLa5s23qYrTa
+MeZSBcqTG9wY702mvpx7Gt/V7Tf3Nn66vRfZJnwcncQAm1m1vTvmO3So93ju4dPkcWcwEioG4Oh
vlHLa0t5tcOmUB0FrDkB9nUKJu8HKXifZ1RYQsYYUdnZw2BX3xBT05lXZ7afDhRH1IfGwyS3ESZ6
0Tm96yOP6SPkiL03FMAfqj001H3pkJHb0aFpWIZyPFt4BNteBbsgE882lsxVPB5jCUDiEy4lKD1V
beF0NWkrD4bCXYAZAvnRYSO+B4s5nHCsjfQQ2icCk/cPxw2auK0YzG/5lD0UBDac0D8eLBMsLh9R
CVPZ4DXkqDNLmfheY48ZELN785iovH2Iagwksolc9rzgkSMgDq5ysz9RB9Ycglc+ODrvx8AQBQ5J
H/sDA827NsuhNeByY/sSUSXIo+kPPxoHKgs3Bgb3p6DECrhcpmNa1tuxA2qMUkQ5C64K7NFlubxO
HudT4zx0nFwZdIodwntYMJDICR7G9l/lBDEYjmvu5D7y2heYLNRS2AEeW0yoObvTQ89QOKPw2eRh
jTh/WV77ETSEqE+4PfBVkZWjD+sL4uBzhEpQVT43g0sQDnTjbLKwAGn2jd2XhJfAFfCL2mUFC3fb
YY3hMcIktISqc7gXbvFkSRz1cI298rqLPcBoies0u/Lt7kvTxtlt7cmHxGoIcqegC0dVHpD/3Kff
22VsDx5N/KbEyQkj2PlCqBPzvxvDDbrdwmQcYyD2dtOzT4HM702MXj0zPM54wuBaAG848KxXYpMO
EfnQB3fCnw5/u5t52eVAbVZNaVNx/GzaK8MltsmLGgucujrPipw6NeHVr1zORxDcS2tgoq0q0QAa
ElzaIWjCFZV4RB+zG4kO7FgZxecY6ufRqJBEWfCl8gCCa5RV91Fc080AcNkD7EUZFWePeMDz2OGK
tqieMAQxX5VlrAmG7ol8gS30P+I0qPkgO1zBo3iH/oAJV1vKgwdNh6hb6s0lHYt7WRiXfgBgF77x
UvsMeCLm/Ah/6EHihoTLdOz2zNm2TFGWfZtBJZOVRcHKcdka7r6DI6+tPLeZgrwUNDgi4MqfNGF5
VgYFWNGUkJ2tV2KHkt3sGCSXTZDLRjU+RFV7Z5B4ZAn0s8J2vrfMGvCGjsnmnq9FOd3nSCKxpGW2
7/ccBap/7WeazMDe05dDDuvc703QPnq28zyrIcOmgJ7HQk6f03LRw0MFrHYLrTcloFVvBaMGwyRk
qOEU9DtUqrL7vETLJRQzyeRT1u1zE90CY5Qz/ixvAbCn1F3iXLngTkAP6O9unIkTL9L6IKIH0OJH
yMbZbYZZPaaiEfvUqI8dplhzhqCcqSaVD0xDQBVsQDj3oE0ZFeLQETvajWgwVSBKGwckW1k7WVi6
NK/OsoIFhY6YdLrBJ5ZnnHAis9NkU6ukYfo7Pib9F5tYL8TBbncM7fLnZPvt3ujjc+jXpyVtrFun
QfuNvzJjZWRm0UywK1ASjwovCUJynpzed+HgxafEqfMNBpo9SoI7hhkDWwkFvkeeZ86ecZ0n2Q8D
+24kwrq3FGi0ZsZjOJwTKmG9tcMZs6lsQ9gGB3I6WtMxn9zdXDdvszW+QODsrzXeGzPGDgK3v+qG
7vsMFW7TBH23J2iL7aKLtUOD9cWWyHGtcNynJT2O7AAxTCGag95rpnUqaGCXpiI7vcpM6zLgfOAv
Y7KzMEnFKKtYqBcZBVjNdDQi90fjqs9gop8zbNc2rSuONSZHPiaHAltCzU82dv+rqarQRn3/nzRV
nvknSRVtUVnE3/7rL53V+cd//5f+hg9JleX/yzLR4PoO8ihXq6f+r6TKEv/y0Ux5ylWWr8hsR9r0
l6jKVf+SUtmM5uE1I4oQ1r81Va73L1dAF4Ntu/40/uk3OdWf5FWWlk+VhBuXxcdlmp5le6iIhCtg
olsegq+/q4nYGBIDRTqG6s483eVDoxh79F8SE+ch1KrLYXLUcW4nn3mK/7OV0xN+hC8Rs31sdns0
koP7acYRDOyQsBEUs1ChJMC7IdlSRb6xILUcnNqZ7hyZnuM+Jv97IcvRaWm34D/AqCuXw9/u/l8a
sr9rxizuzi8fyka/Bp/V8WyBms3zuOV//1BDvVSJbBqGYx2qDcTuzNoneGd+QMKN4bxEJAjBVDJh
XuWouXwcGE05N2cIh2dVhgwAnOir4bTBVWK670ttvcipa3d5S9PQkZ8Ums2nht5j8+frtvV1/f1h
2KZ0PQuQQQrpSdf5Tes2kr2RDC6N/ugQVy+8YWfkn0i22BCN0l+XbdvtG3xOyyS4zWfS86oGXxlL
DIhdYFPs13veNuoR7IhdHgt6z8OFyQV4M2cMMAOs1dl/+KMldPgZ9EP4sJXdQANfkV2F+7R29uV1
mZmOtQ9WXO5G33r/8+fEN+K3D0q1YbqOIzwBCsLLLH59QKPX1ePUM0egkXi2KmT4luIcdqB34rpI
ZqRrtMMFSTTzQH8X24v/ycRY3fWS44A3867G8rAUx/VLqTAl1PL4IWuYjQ6pR/756Lp7CwUOJxeu
sn5u3cwe7qmomvY+U7wt8zrjEJYVRP8GzNYZRHigNW83BrxAFOTuVepws4vQ48zXP9atyYyou47h
68TZK7F8J4uUyWoNt9DDen/nFpUHAIAvi4vBlexls83wL8CiSx0tXIFQtI/mybQqEqNjcSjCiSFW
ACQVh9lOttiyp0ROH11tNGbVzUNmR6TrxAO4c1t49woHy3M9uT9jkcX7yMLhbf3dpsmUfVKEoDsO
10qHtVU9Kl1H6i+olgMjQU5fq/iZDunXyE0VBLZ2O2fa5LWoaMSx9tomycXH12ZPyuYLuRAnw23b
XVJRdbkhrQ4MtQ1WLi38hwpwqMpuS9gOV22avw/JHmHW49I8MzUZaQTL1r8uG6s+hKJ79scu26aL
BF3Vt21uL0SpGLtY7xChG2Nc2oDHVpgSoKAgt0MY2r1UB8+o2h5RsQ0P5mK8Iv2093Xh/VwfQ9Lz
3VVbqGNECTr51XDtpwrsAXGZijw6iI4JzfoLk4BEtCAFL5uXBg62cU9P8xYM9IB5XNN96seXhE14
xiViZygbvUHUEM7apCcArh0HOIa1avieYacCT5i/ba0XqJbYL9JuXsOUGTB9SM7hsny3W2NfqpZE
zjKIYKQv2ItifL5NRlVh0sM97PQqLab8KcZEZGfh9nlOzNzFYc/+vj4/NClvkv/NLgtB0R4JCC/r
18GSXXBVciqwznJH8aCOIXry82IPT7lH1rYBgfSIBg3Xp0ldpX2KB2T9PZYhYzlFElMgLkNn6T2Z
H4QjTbc36W7SDO/DypgPZhs9WxMFWT/Kbo/DFa+13bUA2MVGJOWjTLqr9V2us8MIlqYoBUFd+J3R
NLa7TG8b6/KNk4r5pV7DnTyFwuqPZHrzYSoE9UkDT9OufV7Zgt+ucM6O7eDiJf6P9ZXoSv88Cmzr
1u9PLICNtzLHE9/Bte9jM68E/9pjfURL0JJHxj+W/bfWYX7RyHkglIT73DLjwcfp7v99zfr2JkyB
4JPiNJaGLPj14ftxgEmPRZKAPIOhtbAVs+VQ2cnnPAMn7knYJZgju4sLTryuVe5u7DFKacKBV0Xw
KXGbwRakCK7XR79e+PpfWQWFHcYDvUyMFYTejAJ9D+aYq1x/9frJ1i9rRsba6RCQakiAwYTu6GBa
Iv4ca/LbbAZXZY2tRk9NmCcU0GZj7BMSkxHHlt1+/fL1R3spI5IsUz2/Vz0u7rFMPQScHdmECVhM
FuY/jLB57GHlI+dIH2TMmefpD2FXEoWHxO9t/SMIOOlLtoUz1DQOjB6P61XTV9wyE1mIGwiJidT5
Whnkk7SlixDJy1zydo/lUwgAxtHECyGBA+Zw1ImpNjH1RlnCyM/eigylKkaZ+7mwiR1pSISzanWg
FnFZ5fFxlmZ/LvPyzHiFTSNuSAmUeqw/YJdL4QD8KKHVV+Vxfdql2ekQZjR0vI2ZW8ibNLxujaLV
+OBumGQPSZYtwwPC7xP/rtZbh62GbygV7zNYWSp4kbBJd45ezVmfPtk4vcUFb23eVS1sUrM5hyEM
yDAFuY/d4rAoTzBuuWTVjiyk6hMORuEuaa9xt7QpeVhhvmjFZb080bTnLgzfY/gekW2JS9/lRFBF
47OMn5IaFLaYErVPCOJe7zIciJQXgdQ2WIEMvLMFJirm/mwnzF0YChkLMSy+eRj6ltiLgJWxHvzB
oJ0WVk6W7x+9kkmHl8l9mrE83Vxgw2wgilk/PNhmZXiwafRDqrIRrzKxbNYlOselvSEdV8HXL9mH
WE3JEDxO+q8lNlpMPa50iRFqu/Yi5phw9NGIdT0dej3dVWYUwjNwbhq94U8eUDdinjvkTcD/vbzF
T7xFoMZuKjHRvYfjjGfsctfqo6oBs0MPaJzWlbEeXOOA0L1HXRJwsOnfC+DPGFAfqn4dmZt2Bw5h
HTzJZmCxag+BZDSJA+JehiNxfRlOSZ4PNFNPtxWEF10IbQjtanfs2svhG/N6KLiRTppJ87cF49at
q9rpVigqq4ADbtsPqTw3SM9knz/knk8nCV1m50l04rPBY+8yWOZ4CkLWNlvrLnJvWL81S4OKcWBg
fG7JWEZ+XLBkECrp5V/JPDkbBdnOJQ6jV4myu33mSBwKeU1LXD9PukBbv9RrFf13nd9jxAeNldGX
WXsvZlVj+6q3uqyeP5WktZn1y2yjoZiRvewNfzrlrtjjZnSyE1gxzUAIVSPe1+3JcLCfR7rqbMaN
J9iSiIqgmofsumnQAe8BO7SqFhe6nJy2g5F2wFowtyqLZ6SfgfFIIl69hxDRQozaAYNAkNXH6WBD
VlDtayQ4UUTijucp9lDx4hh0jMxk2g5l/riWqq1mHNZ+m1y37PllpMRFeNO1yJEwk5Sk86PBqpzk
Pp3ky3ojSukyk5vF03r2GR7eyGgIcfi/KypNSsu4wcTpQfutZw4wfScLkJJCQtHNA/Z35Zu4nYSm
e4AA96WyAPp7ICfTxQ+ND8Wr3h4FfPvN2CwOj08QN8hzgVKMdtuH/7r2EagX8UKjatDfwxYP8qC7
JP0njNTQdZNk5kbMNnQVJj3vMdYVaAqMBvxMzstaSOR23+wa4SY4FqlHnLxSlC049fM810W4/lcU
mRV7FrPX9cOQDE3HP2anUi1stbI5d8zvoDvY2a6sEaQYo90fCssfdlVi3nllM1zPG7vwH9dT0PPY
HOF3PIXtQyxxzmMP9HRpCKRGrG0MuybFTLeAzIBl0/yU2+3AmoAKuv6a9fwc9V5DMB86lfLKzJav
A1R/og1ja9eV9bGdAiR6a/WeMtkoAoaInfXQjvMtkra32u+x1eH9co1xH9YjIJlzb9oDCi4MKw7J
TNx9NFHaj83ZEbiW5nH8TowpI+1sXNe+lWB8ZifxTbiwN69vRa/vwdjL9zFV8279q3UrcYv+pbab
e7IOaGGh4/GST3e180NTVz4+Qx3Z3zqb2EnJ1rbuVkxDOga4lBRCl2YlBV6kN/Xqe+hkyBD18WCv
lQgnce8gs1kPiXXTb8wMRp5iB+7ZE9e9C5+u5YC327Lxu/x6baxGb4EWhu+EQdL0vippgGrctrze
ucJ39rHVVUWheWt/brhs57d+i8bS4nizhQWd3EX8+Wu/FRXK6ZgVhvu2x9QgL4icwdYygqmob+CB
sfJVmpoZuS7Xa11cRf3ntOYtbru+2FQ4+hz9NFPHUXBgu2ZybA0D4wTNVHNhftNRgF2T/Ja4aOaN
od71FovQJvEwJb9im8bigSUw7JT6MbBvH4lz/LqWl0vUfvj9fLjZ/P+a/1/9UTyTz4pxDcYxkDEs
yZzv18+qqPndJiqCHSMFKkTAzr0R0hsV+sEa1aiOU2TQC+rrpdb+aBFdiUVG6Bh3a92Q6ulGW8HT
LmiP6aSpDsOmORvUY80wlad1KzBFd6YKg+Xrg8kX8nptu//Dk9NX+xskQKush8rwzx1MeX79NLKg
elx09C6SkC5233unQ/BiBScmdcj9UeuIBscEs/VyljKeLusCrEz/3Es4fuWcfYJD8ZQb5FCtb+u6
RjJDjSepasLMra9zFu18M58pm5Ah2EC9SdtB2BzL9CTUxBlFpdfNdkkGAOcnN7U3Z2dTO8ch+v7n
jyv+gYAIsA/hOoBeyjN9/7eHN3ZQL1srJf1Kb4b+XGNvNrABz+z6DOcID7Iwu8GVHRHc1azSh9HA
cX+Yi5Lob+P5z1djexqH+OXuczkW/h+uJ8gkcBy9rv7mtTPGpqdCkTo7lMU/eoUFJENsKtlK12gB
CTHHcaGRFhOcmrSOkMdU80wybCj3LkNgZYrsyg7E7RIG9M2dGZ5af+7YV6dz4DjNOXL4xqG9WXEq
pF2vqOBJFzDVhTaI01lv0HQ2fgN5ZD1+B5J4iDhiLzom+Bhuqsqf932/QFRkc1qrCRKdnbMX9J8d
1bD/rH3X2B5NN4REZZZbuKC0svonr8vCp3uHe0T2SYgfCU1OmDCC58eZ28XFaxVyKeEfEOemMNrW
usXS9WBCmM2mDN/bYrrnjbr+6KU6e8+B/7aeEwRrwPC0qA2bwD+1E6aBIX7cPq57vGcv63vUxNSB
NZTdjRKkGoxzx46zjMegiYOrFWM0F8Qyjn9Zb9DaxFpDfB+UnHcY2kPg0qrHGovaTieHjRbG1rZ6
zAxzPxE/QLqoruyqgUyEgCsxJjYDfeSGxI7dMN6F4NBdjQ6Fc922z2uhv+IGxeDcItInECoHN5gC
wDNMz3FYkJfOcb/aLn5tqQdW2mIljrWBdSCvNTsk7oDbOjx6RsHE13XRE9YHo8OTXEusCcPbrHfe
GIDQPaBguTR5fNeEEzQD/2DJOb0ftU9Ck87T7QIpn0wUB2clLgHh+7sjdFTJsBsb9yrKnGhn+ZxX
jGw6mIfzVWKPQFdNZDzmlJIDZsqhRYWhnxYF3XBKedI7ObBne1k33bUhFQCcUCOeI3jVPSIIuAJD
i+eSQ71JTktLiXfnzkCJQsI7Qv6L3Agdb8V4V++NWYdwtowqjFxy5gymLZ/XPVZOccg7mvxYt6LU
m8EsjPrjcBYBP+5njkktoYpIx/qYA6UlMgKf6PpzaMSPXoxni52nED+WeNl43nwfzrN3JTAIZq4h
IS0gvIF/d9a0Jywa6AcGuAytsNRm3b3Hko5gAdNZP2zXEs0VT8nBm9V05fqDf3F+rEUMnqrG0NZU
ajQPazk3kwXWgrraYFhJEd1/4Na6v8nMpT6z0TiQUY0Jt1VXmz9nOckqHYbGve+d141VRt2nirKP
jBjKf1e3Jewq6G0g9cB+hFtHaod1LMh1WPv2dIrPeNUO576sH1SUOofApudFxUqgigavO8e4TVoH
WqIG1A3fMM8VkzRyLIKrMWquEtfjqYn0J0R5A6nEKC7BYh1GP52vK+juazNq5BxZnhPeSDQu5ezN
h7U7EQ18cnOqg7WjM4HU0dkkoGpsLGE5k7mmdn3U0znF10AkmI6PkKAQOTP61zX3uoaLoN4ZJcTP
tR35QAkxmdhHSfciamxZlpnWyJltFzEKyZiHtQImE0DLjqpDJdQTvdGZCKuWuGEGWaW77LAmTyG6
qa/rMUBqFbFwMRBfp1CSInbctF2CLFpi9po37Uk2qAiRLvHjXEjqJM8KwPkVEXMaCCiNl/egqIqQ
P66MfEkcII2Ixc9Zlvo9WEeEZLVSSpF/zgsaT+AxUygv5uJ9Ukl357gF5qwUnaZ+f3uOvtBvTIYG
U7S3h/P60Ue9S8R1UJz8xD0Kk/lqGaCF12/XaDcCO6C79m0I7sgygIjIqvXH+GVKu9P61q4V07pi
oBgBRFOAbySu5IfRICfUleKyNhpOFX+xnYSQytolXWLIjn8+84SeOv1+5lE8KWon35cKKOXXM8+G
y5FZBSJEtDfiUjhHkfsxzu404Khd/8LnHX3kWFlwiXZZOFrAGRzXRUSfV3pMcFGJmhdy62FJAeOW
DiEiGtr355YvYJNeYF7KuH0eLAhyXntb09hd9M7dYN60h7h0WaEJn4ioK1RoLucDFQ+pTYYsn9aF
VkQPaQpBUjc4YDNE79Ds9RrO7b2hOYuiw/gGdtj6VDwDIU8+VYjjBC+7hoY8/ZwxEjyKaUJpr9uI
wqYlUuG+TOtqLxAkWWNBspD1YqYTmQx6G5gml6MTpQ8RbTfk8D7kefukYv9pLfjtAtyhZq/9QCHX
Gn8CTti5+MBgx2nCN4E2yqj+xsPS2qvyc29rEwFoTgiE+l3jbOYK+FMfUfpuOKPxJURV8QHS//uf
rgWY3mFFTBX+rUGMouMDc+xDm+hT47w+jpgwjB0ufXD2j6YuEmmfxl3p2t39f3hn/lkm2aZpAwia
jvA94fw2zikSfxonbyDrhrkAc2tjPwzOo+NOQEnrI9G3l7oPGS1yjLaGPwOpuD/8h8v4R60sLN/T
25R0qcfU786IQpEK22ZE1domA5m1kbOy+IE00RWeXl9hZDuvgzl/N3ocJoI+uSYNTTcuLNI4AFNo
huz8Hy5L6hnqr1WkbVrUeo5kxuszkfl1RSmCBptsAWAkfVwd8/QG8omxQ6j3pSTgMtet+Fp1hDmF
StAqpBLaSA2qgjvSdA0hEs3RFRsTL6q1Klq/epnwU7f8ZwM/opMT/TBIvDuQhvKam0u0yXg/xFOQ
evt23MLC+0qmtToaM3tYEwbMZKp72VtPNHRAFjehpGntvJLsLjgztjJvOx8QWiTh9ZCL6jaEGJbg
MBoC1cVxU1x3jM7i2TwNPSDxZECUxJzNvRLB/IROlh2XoA9oqwbfQee8rtgVWUxqmsORUrVG9L+P
bUZranybvU5CrJ2fp9x+8sOvhWtgwau3lKEkFbYskvvJ0PbMDaHs+sKAzp475AxQZu2vE539R//m
Fces5WAa9UyZrIxtMTmg4OtMRnS40UWoCLN4vofZOe0Yjj4mMDA+xoj9PEX68EV+CqXFUhzfM3Kh
nV0Ta26aP6k4yHSDXwumPlIbHfkLajyRYBugT3i8N+o9tdrH/FL6tnv0LhYstMu6N5Bc+uhG7des
cD6v3ePHEq2Gt7kU33TzDxT60whP68deK8B1rKiiKxWSKASHjv0q8Nyt4X3AsuvrHEansLqUJi/z
+r7rxq+tG/Y3XeCvmIOp97yxvMYIP9wPFCp9D+Cx/rZEYofdYIHfnDqQj26Mb9eVsE7Y1stuMXZI
MLPYjSXDgbZ2btfr6wldJNWTrp+dSo8BWx+xxZ/XzT+n+MIWCu2mBTXClayfX5eNH6lwIVHX2oUa
NXdl8mVJX4XRvCCJWA5EurLG9aNdj4p1jElQ3V+40HqV4RL9tCb3UqL5f9bUMH3e/7teQZoPgc1P
Xv7DZf/z/LQ9+ByW5VrCwZzsN6wlKLwYZdKAAqfEO2JtjKzWZXIvq2vVhKfJgzP7MT1x+/u50427
Plwt3StZnXNv9YjQIy94XFdMtQww7ALIQStkB/zo5UglXL1L6JFsp8ZPlVM8BTkjfz1+YP7X7f/8
mcQ/d1ZHb6nSskHLHcf9DYXolFH0khTrjxFpmlGiR0LeGTHWTu4Ye0B5sPNX2Lct3OM4Uex1wrlL
AxJuC6KA2Xmsp5aC64OJ9D+iPba+m7/urY40lSV4PXwHdOs3/oqXIbCM0lHiRlo+Ocxtlpm1T96q
nsBWB7CT6bZjspwMACBrv5kkAP2pnsdTLCwjG21R5rid2uKcM688Zu+6f1rPrRUwWadk5BfhAJ7Y
+1mjvWspuKKy+ARRCq4aLl9c/nzXgRr+AYdABgEMAeXVAJD8HX8Is3DuQ5Bk5teZvAmShhESLF+y
whl1i/nd+j+Mncly5EiyZf+l9qgGDLNIVy98HknnTMYGEhEMYp5nfP07ZszX9aoW1b3IlIwM0ukO
Amamqveei6XtgDPuqhPJEVkJ+ZTug9MiCEzTU9gU+dM4vThu+eJ1PvDJfuoeG9Ec9KHswffo1ln9
KxwH5H3jhuIM7WwS/chLg6CnekPW04xXeKfrsJeygigRrFC9e+c68Jhrx/+tZQPGtcB5zAaGo8a0
R7k/b63rzMxjx6VK1gVkNhTSzgFwX7kLcvOR1D+H9wwfAd2CvR4GsBqWhgu0lbkCxtCTdpVSS48M
Dui7P5c21MiM6dzEPjchhctmw3jW06tvdHjntGY5dO5IkrrswOqdf3GY6AZRgFsYLfXa19BT67X2
adjDg0U67z6o43Oj8ySWMG03wbBphMza9OrkOGvpNR5w0BE9AlJEI2ONihyFer9jDrQBiamlWLKo
Eyi79ylyV+xqhwZyxTC+5vCvOrqKsf8YW80pTvDckpSLSP8+bdMrMOUValvkHSnVSBwWn2Y47VAp
fi0svtZEQoRPCzaKsJWgDVwn+penac/gte6jfuuCEtubg7VjQwkTS9uYhDaBKDsmHXdgvM7Qtaza
rHsoNBesIe7taMLxwcE4ggpZwMtDRnyIa3/vbJZG0Lup4fonhzmbT7n2G8hUnReM2FqJVXL0VcWe
E3v2O8PdHWyiNwbzfrSZX0xUpQ4NM1Bn+VNLOG9iGFTHb1OH1JQ0VzCiYltV9p4Ej2tzFl+9bd7p
EwqQtrpFE6xnEkFXzYG3uoK6SLBXzbG+cD7rZLjid3T6Zb0zyJ2sUmt1nZOrX72P6JbWcW+Cb9M3
JiJLl5AZrmMWvg5dvhmd8lhw3l+A248yI2cksZpgFrwKYnEBhJCE6YuDlYIaiuL4uECTLi2Dqzn8
4ic2kqMzYBpt9qhWS38LAmnDod1r7mDSXLzZvJuJU4JLu2OCtPJT7cAljrYuup2AkIOClzSc+Y60
MwoMyc+eYrRCrn8N6/xixD15j0QDBg6ZJej1efGytn7ZAJS13v2Z9dE2KD8H4tkzCz1tOYDb9W+L
Xkn8JSM8e3yaoDGuUhjHrjEcKxFtWie4uk2+66Lp3hHdIfPt14A5gh5nZ97Wx5z2j2QkrjL8sGV6
yxJY+7X9CunpHZgLzSjvUI6Yrxch9jjbzwWef0r6EKtqi+I4wP1rkCPWWoeJgMpFAJek5z95yynK
x53h6KQA9WKvk8k52sVBz4P3DOAGI5/xxMxxKyK6tXbK2RIWwaGU4dtYUH1RP5L8jsgEhi2hOZn/
EAo8td5N02bMogFwmXdUSGvLLh/TEpOeSD90S7skVXguaKIF6KoAj+dTdCe09lYt1X2gFR+26awI
MFoPExMZCyQsLp59QFCMyJjvle21AwwWhg9xENwVWHwrD4VsvUNKfok88z7O0gfYFm+TAxSy6GGN
YQnAHCqHxJZ3ZiHBHK5zMA52KYHOGtPcyGcz0RoIvN1tFgctffCb+EdaGb/82MY0rnePY+VDy7xo
EU004WxE+VQau8xMtsbwZkZ/jOjlXJCvRrz5VhgM9TNroz/FnvNQhJt7MfzkrU9BeCDbbRe99NZL
gMEgc79KwjkLCTQJD7iZ1hXhSp7pcmwwt9WF+QPGyH7lXbsY+bB4wrnhAj2cH0XzW69uOmRMTdyF
Go98Nx+ZZOwqyDmFjUl9zh5STHFQtlg/Q0Kc17VPe46jioye8on9El3z1NN/K/qUGCsXPAreNTw6
HaZW/yyak2SZBRkZ5qiv5gokUQhdqML73lX3U3tqeKArDdeVAQQTMV46/OpCG25fd26tcIez2F/1
Ae5EWFuuuR2JRo8qZGTWw2L+JiX0MA3No+1MBygpWMSwfFvVWbMyqOYMndB+acZw8bRyX4QAsmY6
0ZcFeJoxAK/E/+/Hzc5zP6ym2nkhEhIB8tYWKJTSbe+RARljriGogzJ5EQDdC+bvkvYAYV4PblFw
pQd1qA3omyK9JGD3DE76XnXrrfxoGhBL7Yae5y8M/5epaI4mDU8TC2YTcw2a9DRNZMah6I8AeI9u
5m2wBuT0ttnFrX0STOWOUo5EmGxfMwfV8CUlngSsdFQPLbnLAz03Wzu6hKYK+w3RPJRrVrvhqMfh
Jgi+yvrsy5UkYAs1u7XrfU6iW4uTAe+lhlgieTZ0xFckOR3AZJD/5xxbrzxT0wPiAq/tUcDh20zv
DWLzRrR8zrKP5rcu3g74r8wAQ0qsH93py6b5FYEGtAkWCQzvLfY5jEJ9b8r2uectGiGosS7XEQ/Q
WCnbR4uhLnYP+sfYYYNlOxvFS6jPT40uDSTwRLh0J8J4TqM2bdGo8YzRMszWlt4ctDqJ0NeRV67r
9yWEN6zAezJ413peMJRv92So9cbw0S2BWAm3zrAUjudAz+51U/x2aNfrZnVoZovNOSPVhu3FhBPk
k4HIc2S6yam3bkjnf+OGw+ZTdshFCvBhLqxGf4LmBo/PKj8t0oXJDCw2luDz9O4bBpwXN+1PZIOu
oZ0+LTHt6A65p2EkN/GaJ/nG0R4XcH4Cp/UQrKwN4fFPlhHeGn1M6VVan6WRUM7LsDubm3lp08ug
uwdsbY/9eO0Ncx2ZL4PzWQ3FGbMRYlKSt910PWiyKcy5xkGYV53aAgtvyJ1A37YQ7Jy7lkbbnBJ1
SdhhMDsfDXTrJE8JcvW0A+Sah3C4H5bkDGqf7jB2Lje/RZbF5DPblcgUctO/GXyr9+G6NmEZOdIQ
rK/4PPtrbKZ7h0ufBvUtxNWhMQKpl/Il9YAHC04gKG9/1Z33qw76E0kG8dlph9MQzgxYIu8sMk46
nJoWmrSk2wKWfGQwvQbboH+AdiC71OTYNhR9/5BYB6Igd/jNINwb8bxuhM7akhi/OojKqEdDwkqL
hnNAZCJK2+SNo/9EeYYACNolGOqAQHX+K5mhkxVd0VzGzhtYO0bIOQ5VdRTl8zEtjBhRSUjWmxZo
T403AVtY+ulUATB/Jk+p35sZlBz1t2Sej/ce3Pwhn0M8xp2gIZ0V7EV8a2D75JQVOLXVH6Oy1M+V
SWjo9xcn8x9HOl0GJCW7Ol/SZ+JJ2YDh1p4gNuAdNEk94GRcXtoA+13qnJs5LF7nws9OPLy0FMc8
f8UN3x28poIKJSOQA5ukY8D7zq6pQCiqL2mMllThri326gUmerksEIt7GCfSltyEBQ2flnFSf2tK
MXg5Ul6rv/UTlMEauejdVjgpeqzgzS/FNsXXt7KsgLxtB4suicSHBPNuHXzgKP3VSudjIUBP669V
GR/N9inDaJbEC6HuhrYpZqRhvTsfmBuNeNOJ1uLAT+StMWa/E3J/6ocoQZKc4L2GUkDeAh7csbVP
pdHtCg974GA+ee5irvAiMApmqvWeoGpishW/je0nreOTPhVPZPIS5tqzkuIjQqn5BZqQKDTOJCvm
/XtLI3uenVb+YzRwgCpmE9gQd7UOwjqrXHtFkIQxHxr0RGiAQGGH2SEaxbjLGhxXRY5vtM+ZSRv3
cNg2Gbl/cakzjovCF99sdz1pTEXjHWI3eKxbgtzmZDkN5X3QT+NeQ0JQaAnA1TDcd0D5ZpH/AJYf
9Iuzk+qniLSDTCc4zgNohhPNRTm7xvvd0PGDS1oaDz7ZgIQvXV2AHEl0GoSGPMgJP1y8hJuwQVNu
4SorMEMirAJcnyYfrDknfywezNzBN2SCCqGzjDyINapgqLA0uw6dDVQgjolldLPRY+swaeKhpQte
OVemmEjCGHX3I2x9JOOEaEZvhLez8zOTQqk1/e51hrZm6l8m7x7U5dnV6lvpAwwi1XTfYV61WhR2
jUCNWbnNPlumXc2IecMRvsN125UlKdqz96fgeODXJLJWxzbKHmEGXHVQmVpqv6ao+esR6Wg57kaC
rxrb3MyjDaRXehm7J6smSeuz4kXDyvrDdJlIWWibsXug4H0pCvBbiU3UWqrtp5CGxAi2ytXigxAm
rm76WumcT7yT5dWOaNLq9R/RdFxsNwnI93nwx2YgfYj9ltAqYuts9KgJ/sSMDQ2e/90Yoz6wgzzf
lmb1XrIRbtF63mChoaMkXCbb0vUeAHZwsgkG4t1xfIulfVzm8GJqSB6nOnpxSR2Zq/ZkJX1IClhi
7KtXM9OsUzgAzimgVvdQtQnGy1MB0tthjajRqV3xkdz6+gGMRXK0Z3tedbgLLhQZaq7nCGehD0B4
XSWcswEjcb2QOLfvyCjdG4Wz0yoSUl2BrkUU2XxguiKoJDdoIx/LTitnYlLcjqVo3Hsiqk9pOV+V
PnKRYwrNWd6CmNTMzNPICw1NCzqWN17DMTjNJmZtmNXBxk3JFENyCVB1aYOPGh3bMScZ56xn5trm
RBXvM9nlVUnkYw8+o/Ey/o2cn7xHrdJOJpokAkdqasgZCA5i6X1oVPWhzpszQcTBuR7cs8EEhZqN
8TftJnPf1bp5BrbAvi2pCDTXhkNk4H9nelMeBg+C8li6b7ldJjd/oOkL7e/mmf4fCcjtTQtncc/5
fIhj86LlbItgTB5Gg3MQRtLhoISxQzaAiypCYuy4pr3YJQQHVrnZbHvLEvT0YR2nmYXkgi7zCkoV
idDu8gAYear8cv0tilZ9TK+FEjmA4qJsIHHE1H4WrfdQzMGngZ6eySTKuiXU/yxh8cTZxN6oS1kh
/t3iRt6VTAHkeNicS8GaNr4ou4PquisBg+tv9BguDCFhxsEiUFt9tZc6d1kWaGSMUiBKuPf3d5Q8
DLUzmVsH4AmiqEzG1vgf4wC8GoTwcZDarqG32+3vXCnmiUHdLGU+fE/WCBpigB3NaLGHJYBTlfMY
psN58M1DZqJb1Etk9noNK6XlJ3mov5VnoG0QUyIK6C6o6Hw5niPY+NDE9WvuasfQ19ptrTXjTsu9
F6UhVQ3qPMJzj5keSIIcSUP1R7BMdIMPRm1lR+LAWs34XV4dtwv+gGYszpNhfYtn1Xze0aY/LnGe
WEqAFhBl/v3DlUhDyRX+2ShUn7zMyeeJEDyooZJ6ZbHoGpPIYaveVyIK7VkPp6vd2dx4UlPu+Yxd
KK/UBUbBBRajxtjBuGgfi+aB/Ylh1LfgQn1JZGAeWDxUlJ6UEWvSuIVxoWaBmwgTRQofI4BBLrax
fGZGWVIVm8rJ3rpAx2qTtw+D7PGrSX9pShtu1OziEcBzGO+n6XcnJwSkETx/uw8gQ8glDJctqHIG
RHKmWhnYwgSmBQgpFmio9kGzRs7PcqwQivBD5O1eCTBcnFAMSHWadbDX/IKHcEpPLpLUDXN7Ag9d
/RbkRDUgtdSaOdsw55xYprQkPabyUOtyQBnbd6VIaHvjdWmXc+LX+bdGIZUDmhgbDxzl9k3ZKJbl
0SGV6ipHtOojql6taCqfr9H3an1Sk4Bwqp/oRMCLQQMz5mgPE1Z/dcVguDb7EWi5EoiqGb3qtodo
600ypL8VoEpBoKY1s99s5qaliPH1rbLxKAmJhjgc2TvtQXzEkBUNyrTK1zYe8DtNo0WvlKrqcivN
euAuhzBfjo4GVyX3dEeyLHdqIK31rIETIsyNY0fMpDIxr9pBo/br88vUi2llyPGyGnaoGdi370Nb
vvBrFzS8tOfBb7/V9kWTQFHTaHvDBZcSwKSyxEarfZ7b2sIaLn0uOrP8MGSyLxMaB5YRCjH4iVEG
hleKV8ZSjok87pTSAwWTm0RgS3mJsn0GUtVQFNFxIJ8BLSVYSfWqMFJe7LhhBZTddTrREI4YOSn7
ITUxCbPlfE87v1HKZzXRniiWapsSNqoYkvQVCFva06BYeQ9RtXW5AZFODwYtHG3/PdlzBAG/Yb0Z
3tq4rTZqlqjGX45eshDke/joyZLvGy9MD3GTC24Y7tuGGmOvfg9Tj6KmiZ/V4uD48ljX06duNO46
vTiQw/rZdtTEJE2AkmnvlX+kGZjsywFbNZEKspQdWNnwHI3Y6jMcI2th+gf168no0bESoXf93oRN
ASHTG6HgSvE/3GYkzW4rMzUheKFcCdNQY54Sjiu7rR4a8CP8zFA8Ls3MKsMy/a20UTOtdMKzFx3U
MMif2s9+gXstp3Cl7z/rvf3sxe4ubHOOwlKflrqDxBtMmElm3K7SGBGMoLp4sHU5KGHcjedTam+K
GX22TsTnzmJBkXau70VTOsU0dmKvg9RJnh9nY4M4mIhApaRjsVWLvNU0sIlat92rG76p2feX6F69
ehBjUbSHFA4mGYLbeZB0nmT4DEvrYwwdbZ2l/lUNU5JkfoS1nHMZyl+GudxVefVBqMc28pv3kpDY
UyyY0NtGcg5S88kcyFLXLVD5EFs3ml5Vxxrh2rdAvSYsku7sTj3f6gHTOUEdBUdOdQ8RJDes5HFm
yJJ+R3bdax+Kqwto6NoL60cfOpJCnzMcqMYKFZT0L3WYUYgSd1dqlVSScSUUV7d5IjhzBdgydc+4
U8qzCL3FpncrndBydwG47tZQPa5BjkSoMyMOcXJTcqZ7yyG4QJrw4LNhpUHyuzJdm2jUuqrWaslL
i9xCmeZgm+IWxpkLcb4BBRRZEVHIVQqwq74o64DUIeyZIn5U8iCfergepUlnGoyv0X2ph4YWQ2P/
trTO5U7ofzRevCscB6A5T/TKQuVJV5mxYuSlzQqwfrG2fKKo7chBBWiSHLVQSjCho+WWApHxjIzR
ifwg6vFXD6GuYUpLxb2SV2kzLNn54IclpB455iR7a4GYZcPqKZdNJ8WNScwt3ljclpO0kAXmT0B6
+wa890Y9t6YRp5sw3xEegWtx8Gm787hxPX+pAZ0aAqvlQi156vcicBFszaY+qd9/nkIQNQRoFnlQ
U9orE2xbIT4KZ9SO6tTYdQjdBG4jlFnunfogaiwrN0PHFscKBQwKjPiP49iooiKYNEvw0ksVZU3r
G5ZIeW3bWvIVsc4GERYWYtdXGGjU8q82JD11DlXon9RDEglIgA0+Ha42TmiPwA+/YGZTyiG2mtGn
Dv4v7YGJymNcxm+9pgc7C0mnWkbS1Gb3irQ9kZTfWpfvRcpENjLOpEUMGg+7W1bc8DmHmhB9NHRL
3py6OZWKKStaCLx0ZU59c1BHSqXaha75Htv9l9pm1KqTdP6DjnLje/dBoNUxwUrhuLFNfcvoPON3
QpwKGIFVsfjOLlmoc6XsJzbj94JVVO1q6jeopAwEgv0qCLAjrZmdRJ+IViJYgFP64z834y6AltfG
wz5p6La6zXhQ5hBTSsmc9AceOCCCGLmX3qcVL73A0jlpx9ZlpmSiykfe2BZLsrNK6yrXSLcNMXCD
1iLOie9VGmh0DasiTE5Q5PYw2z7IVPP2Oc9xbczFQV2rpIKplZLMph70gR4a6yYiX1xhxQqsMWPx
IsVUL8UeSt3YTNTtU9gTai3tMF0JoXGc+xf1J6VBzEq6b05j3xuRHZxSadse497f6wn+tHCOd0Y1
ugeZCe6Z2nlMxOOMc1wtbbYUoin3mtpdQArT6L1PpSNYSd+8il80WuBPQO/RVndzlHb4PKPcWI2k
WU5c9Z3anZcGYpkLvSnGNdy5rDVWLnxMiOz7yNpbzv8akGYOhGg5q6343VfIl8IgBiyVHI0hobtG
dsyqMK1ire4MpZFTlrII0O1ePbxOxlXR3fGWQJRSLlqpu1ngQ6/iNnls0+jFKjfTktKikYofU0Yk
JDlAQswN63gO7mupEpeSOHVc8FBALAjTp9bfxkP2wicNTrblHG17em6XpOM4wNskJPxtpuoWRFwc
5fkvFxr61XBviVrshwaZs1b+NjuzI7wzkA4oVsnQQ1dfeOEdxvytb8BOGEXccRN8KqmF4ieoC+IO
ZNr0DGq79H0Z+/EgBmQBlSw1UPNeYouQbEPKd5UnTN1oCiOgFCi+wFuWu4R/hlMWfIQwyOZm2QPa
YLbV9H+UzrOPpD8zQNkOGTPa16Z+c1y6p4nk4IvGucBxJpmIe7XUxb6tygsxsPE2SZxNKxVS8iOb
XYWDZQBLJxfOrsMKFdbusw2SYe8G3Vpdb8vvX4fWOag9TT4kSraoTklF+GwtJWuY0WiY53+oO0Md
DdRFUAftTlZt6kmbS/sR6qGjNEFqS6CrR2f6L2WSsKMvpyrf1d8Es6T1E28RDbVBEn0bbNWi1shO
5+LJnYCIw7GZyNNzTrXbPelGtE8MoJ5SwdQUOvqSpv/SShaP2ZYS0KDfj2MGSilI2h2DAB5hRMNS
M/O9gkkHsNdbOyKWlrMGVafu52Kn1JpDw1hcyIsFPvP7/KCNE6E4ZGpQm843VQf4qWWvxxomn3oC
1RqeuHm8rbvvY18b91cNsjb2BSx/cE0uFHgXJ8nvAuk/UlITSySvgc1IynGkf7vXgecbLBGj4Twg
oXov0+5CH+Bbs8a48b0O7H1ggzDy9HKjVoeub36p35wgoo0I9wOx1S7PKWcxJQmVtiR/IYKi7Mw/
6lyllh11jkg6xwfA1N2VLYOHmQG5VFEpbe4yt+AaRvzY0rCozCU2blO0RkCS5EqpVNgdTG2/1euz
qmvVDa82sKIMb15YbQNbf439sVovr+qbxkXasMOJOC4YzmpBADXfB8AMX+pJI+hD3j9pRblLB3af
wugKBhO5WYKcJm71tzHwvtSugVVLW+UGcwyPWD9VuSuheqDnt8AvfpBeg/y66/wbY5AQGaEScus5
QUrVco2d7pFbviIJ5KuRXmOd4lH9HoGa4p8AAjPMZ04qhDbI9kYwuJyoEZepaxePu77sH1wpR+57
DT5MQQvLAOo+UJ0qta4BFEykiAqi+X0JZ9YSPIyH3owegIPhTc5aMoyy9Kw+6qh5z2aWvDpRG631
iumZ+lllkumn3nb0dSM9iVPLy6jf9NDpX43mUzrTs1ZLv/rftR9ycoX55JTQKnhvcClJWBks0l3O
2qjXJ7Vi2lOGuTbekwkmdoFFwxGifcetzOe0WDjlUqF+WfI/ElkLTNJZUYFiHZl5gZd/yqdl+V4u
dIF7glnHty1ULSz9nJX0IdIvGpJX1DzFUXcM4lbkziePknMPISHQK4YfgpxmplXq04aQbjkrdIxn
5dobTATHID256LllXFJSOQId4GYQsmXbaCY81sugnOadNjwNlE90cYtk29mDtrMG0jCHqj4HnvHo
kcf5l2mVipK6pQc3GatBDEdNtY6rm169v8SuSNhuKFC8lFg0L2rfgwoU8EwzvLB6KhzrT7ikH3UW
GI+QFMPJH76rKCIJyZ1JTpnnIC2XiJgRlRJlHobAtLFaNtYsA/g77xyEU4zlA3Nd9yLeuktOjtOy
WqLuY+kyVA3OUjHl7jZ6hLhzAjdK3Nij8rlTKoxnO6O5qn5ZDpy6jdFCd5TrtFKd9gk1KQTZ+9Ry
r+rxwtFH2a9MGdiNRwtC/WI+11b8ErXiKwJrqZZxVTO7c4xoPkZaoJaP0hX51o2Wc5ZwoIcyy7Cn
RQwwp9qtsenzaGn1YFv8QrJCZx5QsU9C3VebwVQzY2fntdYQLsGWJuwxZNYVWEDd6jUqDHubG/E+
GnjlsKflkzPXVOcx1xtOnk9r30bDMXEuP2jwp6U15xGu5RNtKi4N9SrZLcF9JyVfdVodfHPARcuA
Kq+LlugQWJzsxW0R5BsTGB1TekBJhbk4GxJ3yVEZAaIaUb83IFztSCPyNg6UHxtdAQtbn+2anEV4
ZGRqegMZ2wiMmbY6+Va47S2ryAZjcPxTmyx31wo6/QVp4iQbg8BMfgVBMG4w+364dnOwC5GfBjQw
fQ16JtVSyO7NGUPamZKL5c5Lgg2T0vuwRHytRek+SoksygFbNkQLRWEX7hOTx0tz7H5jWD25wcCJ
k55EWs9tVgGWHlLt63ONVMwp0pNo6AFn/cDMGhNUr6WkbDlIrsGcnr05gSQBEuLRCx3yVZbmzzjO
BEbY8DHGNj5HobdK5xZCTq9tbXLClnhiiGWWGmzGKSRZBydbBzpCwM1Y05CKl7S6DKVkJKXVrc1J
JOxF5cER3oLG7K6BWUKsJe2dBJYHPCY5hT/dpanoBGvBQtNxZpmMpjsvmqKDcawb0vDmRTs5JXf1
EJlPPA9h+9XFxe+o4SkZoPuezdG6dVP9vhA0uh1GEAHqXxUdmLKtWIWFVu6KaLzRYaJh3Ztfy4zG
MIWcbGpTfQwIkclbA50dSlWnBy+JVTPftjmQLa5Mgbd2hAoRiv44IWjNIWGy39o3x/KeWrty8dTO
4WphPt4N41vd5pdCZuYJFxV/K7T3yg2hQdnVtG3wJUaEOPzw/PqnH7bVrnEL5E0ZZ70FhbToU7AH
SZ8dWl/0TAjtgKkbLQcT3clYRi/+DELJQxlCi1ncwEkuK9OMEPgGMydLuCqu5qy9qcJnLus5xk8/
Qzd8YCSOGnDGD1O0QDGL6BPX6SbzMdc3aXNuiKjd+qiSKUVGSKRt9lpP/UC9kEyroDuDDadf2PuM
m0kjAhecXDtw9/uEOntrJlZ6iBr5fXVsyhnJngSpbsc3k9xqaBgnfLx505h9UGzYe+JIXzX6rMsI
BKQp3y1GOjt0ejtkdzS6/Ccz/HQRU1yqxEQ+6E3kV7X+ay9++rX5aRPwsYvC+FesT+IaY7ATpIrf
vaI0Xs4B5sgW6xC4J1pbpltuOo/aG308IgMKl5RxO2qjYzRRvy2u8PeFGz31TAEAtuA7cOEC14bQ
N6jLfOAc82tvNO62Q+9YAP85WlUCigT22dgYA2F8xnAlOacd8SSlCdzzJEKIT547WF3rfaKHcy4G
2ReCV7sB2DeDQk9++0RqH628806uOd73y+juYk5RCEIoOcbyZ15BtBQ1bTw9ZbAclV+pO2VYGvoj
vbHkPNUDHyOeU9SbGCw1ubZRbcKH8ArQYGi1ZFVQ5iBleX4xP6b6pTQ9UNLk/9HFENvW7l+Dqbb3
LbzmPbi5LbSg4AJy92JFbn0c3eqFVtzetJDeOjYmtZxkZQzGUUhix0hYCD16rTXnk+PmHZowJvc6
3Y5TQ47NMHAXsrihsUjPbaxn5EEhSMtJajjZNhei8sMKWS7Y3VJWRm5tfRsD/te/iL6/IYa/ywo+
fxh1//bH/3PYPm7/t/yO//sVCoL4zz/t/5R3P/M/7X/8ouvT7vnfv+BfXpQf+9fb2vzsfv7LH7ZF
x7jsof/TzI9/2j7r/pvCKL/y//cv/yJGUrn+J/okuvv/oRyXr//X98lP+I+/XX+inux+/huBUn3T
N4JSs/7usVnhYwcBYRu6a/F645+2+8ffNMP9u07HCtsWjhTHN6Xd7y8IpXD/LoCi4LzQOdVZytbV
lhwx//E3w/q7a9i25VuO5/vqr/7749++1fn/CUIpf/z/EPEDCTF8x0HprsOo8Lkn/80yEdLz5UHV
34nuNhGsZvZDY1qPucgvrSCHr0t7UntqIh8tLWh+0in/DBMjPICn4XGoRxgdGrjju9yPfAKzaRVp
ZL+gvX4SgyNeWMHvosVJb94caDs3LNMd1nsQ6oSFBIKzB4CdHOUhWS7LNbEzdmlbVKe6P5VRbNBI
ZZLvjYGFoM/3TjqHk5MXzz8dP2eeb98XQ46kZkzb/4e1ATLHv1pJuC6OpRuG4UEdh/1g/ruvrhTA
Ddw8unOK6jYJ91OY9KGYyh5trX+ZIlAznJeIlagdnFAOAjY6NHvbG+57c4y3U8L/Dgxxtk3AzZw1
6ROGzXtY8YC7KbHs3vDi1D5ZuZrxu/Tgn1XedOoEjkxv/ERqQ/BQ8lYLU8dWDow7aaedTlzanQja
ByfQrFuUcwkY4EfrKV+iq1Nw0K9LQbMPgMiKO3EgbcguUe3S12ymqkOeF4M10AifSejGmfoVetzZ
INWF83AgW3IWOV+0x9E3XBf4nKRbZ2ca9oSJkWnApgcvIbQHvLsVnGTTfXObst6WU/wrGB1ACcHE
mAe180jHOBrSn4yzXpFXsGje+mQi5SqsrrPTvWajwVQzopgnGQy7cbLFr8vRkgAzpl+fi+MRyFc9
isV/GEjkYgraeMy8Odl2CcWt42VHJ0IkV80Y5yPw04XLq7QDlnC4pknV7UOZzNGZ48GI0d24xoxA
cRzvKMYIiFqM6VgMTFDJpUTwaOxqM+Mk7kQc4QhAXWMFytAguRG0/HhZz4P4yvp4OXhz9EMP8Bhw
cEBBTR3H7C3I9+ns+2s5imz65n5OsukepzQ77gziUxDjAXb9Sr7Bm9Hq2TYZRnFArUSEj9RBIRrf
oQ5ZxxbntibJTjEJJVtPhzdWjsuvNAkPxRKfQh+5ZWks+qbU6d4MQLhJd+6BhDBXq9bQ4UGHUE3x
NACytyjQuAkeWwr68J4RVnCtevQDEz12l3wdjhLWKsS5s8rmKjlkzqXXJ/wRutT1xsuvZvQedc85
cJSFHuCQ0TmZNDiovkCW5btlcmFvYpxZiXk7WylNX3zGOuODdVqYxgEYwIsYGkhkUoQKk/dH380R
hQWnjoi8YXRKxLTSC5aZ1CZg+FMeOtm+tII7bwgxyPguyLlwh7nhNdfihYoWU+AQcTmHAHfw4vr5
2uLQtSdJuls5CTmNtABRwsY+shcTlJ9T4hQxFqAZwqzEuprFhQjz8AWWArTSOccgjx5pCKLfPoE3
ZnqHDE9/n1Moor2efxlTiBqiandJGlHtuHZx6ZfeBTsZ/+hJLgVipTe73KVFXpucTdy6++NXCJuN
PHFRv5J3I0wAaORXXAnlECui/3Ai0BsrQRgIWrY3wit/NmYNB09HqeyPmnWXpHduXbanxY/OYzb3
h7wZw20Uh6ewNkj8Ho0j0x2k3vg1MRI9dLF/EFmj78BtZUCBepOBV+8eQwFOJkmrnOOLdu7IK9l2
NMS2Q6k9Dql37n1OL+VQnHzC5s523z0LkSNE6W9h5M3SIEN3SoMXhUBh08N1W9W1+zrr1Ylp64AO
30PvEHQaawHFMeEVlIJwvhOEWmVmyZs6Enu49A/Q+t5br7CejYadxSJycwoSeo1kE/HjU4bkzEeX
zjsOE6V2lvuvdcuKNBT2pY5auDNzutyLPHwhi+0+0IG7WKGN6LYATgo5EC4pmup0fKxzpkOanp7r
IgVUmbnbykfD1C2tv8ktojSq5OiY3qrVNQnvQ/lVokqWvEfKjQm9ECLveqh/YPXYENzx1Y+smJmI
ulXomzIH7b7FaUYYOUp6xzy2HL8bcmIrEzHu7HNmh0e3NhYAI71BY7G1mvc8wm5SttrOT13kDJ4L
QZ3shDgiW9Iaf9RlE6NibzZBM5H8XmE1sUz6kiGZ65kmMGBNaEPRpejN7yQf72t3To5RfW3iiEUe
PeCu6vQJCCk0aOxVBzb4B82d9onW/HS76b8oO9MdR5Vu2z4RUhD0f9PGDXb2bdUfVC193wU8/R2Q
+3x5tHXO1b1b2giwy+l0YiJirTnH1Pcep0HSq2U/ZR+12cTBkqN3aZzuQlIelo0wbP0+/C01iq5G
PZLRDEgsq/0clEuQGN8rj8xOnYBazDP4LfICutFS23cepJMrAE7tRAf4Fwla9+Tm/p0ZRcmJMfEz
3yxRDQySpHt6vUn23IzDfCTGjXGMxUWUOcOdZWGEaMBDGjRc7pIu18GU5rdhZ3Hna7qgbJYuSGuS
t9KmPQ/UlAIW7bA+W990FkJ9FD4lJdLKV26rXYbS8JuCMNGZRbItUMz0PZqqykDCqsKWAnIxnUmx
pL9Tq5OSE2qSWTaEGM7xnlq7IpKu3ZVmTphTac3k7tU/6GmUx0qhCe8YGdf1MYI1sea2F4FkXZQC
wkKFX74szcvkII5znemvXGakDzSh+269kVKCcrVYDxAJCAgqKIDxauXpaWiqY9fgATCS7zNfiZtx
QIqFPP27hw2akDI7vnS4tg6EAL5IzVonOwilyd5GjxhOR9ioVPb7+acMU535AJvQMfU705r9Bbnc
Tc5C2tdJOr6rEs+9dkaJNNefO3GXaJ28yXqW7gu3B9xgRKbQYT5SV8p3Hc01rCT1H0R0Lvmu42sZ
lvFHHI3XRhvOzmhNf6OxOeUtmuLYwDrbGZBuJ0P7HWMmpHm0M5LIuiXiHStT5PhOw+c6c3O5kzCD
7ipSyncNObW7RZnZBaVKRQlcMJxl4Z6ev3F2AXDv+LaUQe9I0JuRlZHfUQ5vHRNjtN0OgHMpnG9U
RfmjaMYLOSEWKNKgG6MqMNa9os/e6T6Qu7qeqrBxnROEirRWGebjW3wgB09r0Jx0Ui3B8jsnk+Oi
UkBObY+YIVl/4rYZu74KGkq6whuHEwyBjkTS9VG1PgCJErGMed4ORFa85Gb0ZzIEISes/Zs8ghDp
VYDdKtiC3BUou07GO/AUGF/r77e9+rYnBv2j7MLQN43jYiE0tjPy04hrYS3+EWt4+QYn9HOHJBxg
kAQToQsOknXz+UbqiFHFUW+la71nUlX7TkyPBvlb1UoNSE/tQoXjNGVjBSCCT9xsMY0NZXoWk3xT
WdwfeshqwbaZioEMUwx0lmB0N+3lamuhOjIGjMG2Acj2GuV2fkBFtJyb8q0smzHYNqE3j0FoeAhG
XOenLMs6cJaQjxBBV46kgiIIAhb6WVSQ6p4UCacFhJn35J7mUeWzGrYOWmndbh+KPjRUv6Z5KYPc
8zD+NjZN8f/603x9gts5mY0Ih1uy8GLHivlZN876J4pim9yiySPk125Apo1mxXHU3SFzavcNKuGb
nlSUSM5HTIPitH2c/cqpk4Wl7WyCSIS/fdrSQpOGONbZb4d5Jxlujeoyg9bMsarxESSZ9eHmo+fP
E+WQ7ZQuDbLd2/JPjNzw0Obun8JWb3M0QvXUlRNQG0fQgmpt5xQ4LRDl8WcooMrvsc5yvzHF2eNS
MjrMxLrXfm5y9IWfe9LsrywSXz2vfZRCz3YQ6+tAjmYdRMb3sLexZRgIlZ2yvOkoPATNukmrpThV
CbOb7UimbVDAOmc+sG1znFVoPJOrRqxXyNXH1wiijDNE4sj87lpXBYUIk5hEvrMa8Bihgm0TIgDE
WpkxnluPAjAQcYcU7WLu40ZdkW42ozrUpzYYGgxH255aH6WERT5OOK8N/Ky/JHb3jTZZRHj6hIel
sMxV5c0ao+nz03Y32P7in18c7gt0KUKqofYtSNYu0Hvz1SFTjw+tumw/vPw1VggltHr+kNP8ahJv
eZcTiYc4jf6xHUXYORmckeG5GE0j16Nla1j9HWGygCJBfoZLfCrWB7eNMeBHXcPSGt2lSlkIWFJl
e+PAZ01R/95tmyxe/tmrV8GVXn6eDkH17JUxt3sGMnkXa2oEk1tNK8Na3nmLd9eEeNVMpH53sd1N
qIOz7xqishMR2qyhtge8VJq3Vn79etb2VH2hqpvGNuIjjenY16PuEJJiJXIsv3rnHDUTzEakJ9xx
+uw3ltf6wYqW6mlx88ftdIPe+Gj1Jjk/67NEbb+RetM8mnFVPNL4fd9Ot3E1HyrsMnRK9fzDiNN9
fYADV17bvq2vk4djHb1v/d8Ot3Mk/P7zKDOm34Y0jcP2D7bnbs/417/fzonZ+630Uj84VngOXYkC
r7HXnCRBtasHAtm4JyJB86Pdmz+ANZhXTdw0Ika5TaoMKOEzBfQrRbhT6iDo5Y7Au2C8ShAbLeia
jFrfTcXb2BOhnbcGiaVaAwkkczGPYPvs8V0Ap1VaSphnEf1IevOhcWqGVbrPhZyf5s4ySV8Pm6BX
2q5KtVcjqdAXs0pdsiH0m0QL0qS9LULLjwiWP1s9ps46JJlPkJBwMBNy0qosfDLykBg+CAlkpvI3
/toAF3tL7UYcdZw/tbS8UymVr4fFE/VCwphnvJ5FbUbDjXKJO5bGmupj4cHof1s2uOklqu7HDL0E
65RDUTw0mCSDbs1fUozZZOXcSpFc52l6kBYWqZsG8ZfvSPPIIu9PTxBdYVrfh3xOEcAG9uxGgATN
0R/ja75MWcCsZS8bCvuzYp4yx1SOerV457AiK3hh3R+n0XNEqNENXlFZ9vVet8hWQnFzClPzB7EJ
pJ0JzKlFEU8+zWirVb8pOJABFHkYEqrcr7l0TkbZQFUzhmu7bvjo48Axld/Bx9s7XoeK0wlPdeE1
Z0rnEiFA/aK0vPYtujMUr7g8l0krrinAymtE5ZwAgzlomF2yUhjQMaJNvqmd6ZRU3tlMk49idfxh
ZUhP3bjcObFpXLNuwdrP+nSCdYQaMXmMHU2dFk0jg7LLeiBqcXfdNgSFJleCpbYDlLenbIlMP5zV
kzFZoBjTtPH1pWspNHNhLJUVBS1sq2mSL6WEvZ/FQ0uol91clwIVVWiSh0RfjHeZXCQjBzr6l2Yh
syglUhsCldx3muMBCuDqFkNWX0Txq9S1XyDBa7+lUSNIZsQrH5I3Qtc0K3lvrAkCEk5mVgKKQpGN
9VhZRpCsPzqdjfaKA7S7kotAeYN0UeZvD6PS6AATd9zN0cmB7zENXncidQPrmB2WN2MNU3lSmKM4
aNfPdSnbP6a6nUE7MC0M+4O2dM51qUYWOCsSr1X9LeiUoAQmeHaY31/tvsHmyw0Tgeb6KoO9I8Fr
vDox2h1MBL6WMz1xHP7kqtRLuCjfZ7eIDoIv+s1kFalfIrnGOk9lQ183IgSbWqkqsNa7UqbVnY/1
AoZBUjJ7p1Oe1u3B05cSMkRCXZE02BGeARW/xMc9gD1fn39bmMc6mFGHOoWwaI7pxSBw8or7TgZ2
yqeTPC4hZVJ8iBF6Uwp4TFgouhjI5yEadC3c/HL9nMU0/3RtB+Xc0N7Ay3iPWoPV4DD+9eCaEuh6
Ifw0Chp98q10REvR/14vRy8tXyw5IagXTO+ruEnBMYuXxaD4MlT23ssGghmYAbLqEP4ipt1oeN0V
0Xx3JWAiOy4yects69HOc+4ekUsql9SP2XrnwTZC9BZtma5Pnr2GL1tNAS02tPd4XVAAt3pGyn/P
fMfXi/g3VGnCubTlZ/gme7EfW0mEeZUxRajqPf0pfOsaEjPs4jpRM6dqcL9poXEPdzzchSY+X60c
X2tV20dycrwraykPMH8Wfu5F7hLtNaxFu+0BgqMbPI75D7eef+m9N16/NsQkT1fXXv45t6wz5dLA
B/2fp1HeuMg4Id+6oPIFz+3dbAt4LdOMDvu7CTmDHhvwddK9MUH170VV6TdMkkiHbkN/bAzqIHaJ
fIR09WUezCPysjfimFlaihxrt9VSgZpBmTjGz2I1Vqq8gd/VfcgxxthKzNyiO/NuqBuCL4qQhOEo
g69nWj7ceRDdbhPErmYcTT65EdzMvh2jZleDdj9advIQyiy9Muu0dnFIvJ3sIdbaQ07rq6XIG9lg
VhekwXvsqtNVX6bp6sBh0Ijhpc5Zc3MYtWfbS/dmYU/X1E7V1XKLIUDSTBZPdWnBx+wj7klTixfc
qLvW57ZgCY0Bsq1OKje+I6yikdoN+2pcpbF4Q3dZtlCfDBdsMDrd64M0RxHwP69EQGuHCGJXo3Y8
GXX0bDrvKWbJyzayF27XBwVvR2aNQZRGCRhSVJe4InWpNFEt5bmvxlEFdlSirglN9E7Imykbln/1
rDUONrDyqzGhjiE7kkwos1SITLmct7uzk6ewDlXyuzDzY1GX/RVvc3ctusw40NKnoMSdXQxovs1e
w+3ESk3AEaaeS3pmHZ0nLpS1eWjv81pnBPJOOlhTsgNNpq0VXIXVB2lmOMDGRYf6UlAx6BXyfN7b
tSWoYmeYzp+I4VzP+udOMrKM1GL9RuDW9qLvvU25XC3IrUNQ8kUvzjHS9iv5tsUAD5jd7TgrmKXo
HteClZaXwtVvmoTyuLd2mLfBS2cuF8xCrBC477mT4zqaHG5btCZBiyc/gEQczZaBd9LjxZfr36Mc
8ucCvfwNkrPxxkRyv0/10S9GK7paThKjltNdPzJBieKcMFJsgmrs1ryPdm8nOSqImQ8du5zYl4OR
ILVLuMxAIh0oMoHwIynAtxci26vKPveuSxUsSTVkmEyq5DwHg61bN/3IN9kuhx9497RDHRbNPqWq
txv6Xl2331/pSbyvyZNCq5F8n2mDsTqM79TAPKV2kJ5JoZ5YuZ0KxfDTWdNdnQ1/YwOpoLCraof3
dr6OBnezMddSokOJABCUJnQnRqBYt/AznKMZ2ePJTuxbzeOLXQ/8KSetecbKvWBm62O/J9CV60Ej
OrSF65z16T5citZ3DfPC6uQBwYa1E8k47TwWGzm11Rtk5mCChohA2il8dwEKMBJiv/Wyp6SXyyls
VIWL46WOSV+pBZqk2bqievJOUU71ygx/jwYf8ESfN29rH2dNsydbGJfB8nuIWSN5jQjJNmDAGVLx
ETtDcera7DEeEnETmjD62zi9zRcrOlPH2EVFayKEiYpjXDS/1qHRsr9LvhlUSyR3hv42M5ujxqVB
yVpO/rkIw1dZr4SgcLzkMZTQemKUOZiNxi2n96AWTprX7QTyQDtpd62XfXMqFsiTxoScTBvQBV20
d4SF/p5S2p5G3b7WG3uPlHaAkhn5iFrsoOopKlhUpNBu1b5S0/08qPaodbbf60R31vRS97Z7AfIs
cYvyMbYEe1Bg/jk28Q/PWLt+PR2P0UuexJzJk07uw22/sJTg6vpVNumHiGYcyzkyRoccVdx3gT06
3xpKM3yzl6vMiGXnb7SEJuUwPjgCADFqqRDj29Qy6EXyz0SH4caqwHLUTnWRLrHRoC0XEN3LL9Po
QhY/03yY7frvdtXOkwC3OkQdoIxovvZzS0jRUEeBt3BXidf55hQ69BDWzXbolDgqauYzqDE5N+oM
xKmMXxNEVdeaGdVhKWju64bmohiDZpM7rDkd77Ld4mmc6n5cM7n4vO2vg93n/H8b9z53t4dUXJwy
UU/n7d8R4cwa4XNsXIeKwVv7J2uMEKVMbgvbaNotZbyPUjyTjq6pS5jyNShm55Tij+lv2l5hj/O8
8vBVjvmqZf3r3NdafXvK16P/KuD8r8/bHvha9n+9wL/Ofb389srb8/7/z/2//rSvl//6af/Tuf/7
O9j+xf/6QSh7xqMoS6RLY3ukLQTBmludr7XibWipKZa2wjRa0NPM0juj1Zpgiqo2aNcaS6HLb2qC
jE2KDAiO31ZtPKWLNd9qlB6fTaBUWh0v36LCln5PjeWEOTp8JUreR7SFqlt9Uy7QUWOEchU3lri4
kleCDnKbGWP5NHXZbdbVTFOdBcQ5aYrf7FxBJbB047KKOl+pI55je0a42xYtzvMZC79Zc4OsF/0w
D2IXr/+IKhkGlbZ8Tyu9DAapmXs1hPY3TbhvqWjqp3keQ7BknYfBh/PFjJx9AAF4Mkzv2fOwPTpt
4wTMuG5MvEvfIqSsp1SgZ2/ImlPxO1Lf9glSHYH0BmAZs2aca7GDNKHtftikphPPCCbMFZn+FsLm
EgmjetY1H+gNPdyp9U0iY0FRpdc+kB/udOIp3xBfd4z2Gu6w9fzML7srEj299ks1v7nUsxEbah/u
NHIvttEIJXyjABzk8zetcl9VmpVPXpNPd2BQgV+D/3qam+hpSb0Y6hEq6cFUHTprXN/uCCHNduS7
Sjz73KG+8jWB0tOzzBeGYqD+Y9tesa0yM9fzJ2I3tt9MlFENwd/E2rT+ogsMIcTVj3BO711kfMfO
0869lc533ew8W4PyEfzCeIkTpvLAJG4MmbtQ7Iz6Bn+e7ntrevswaQTOd08AGJKnAc/Eg2zcX5lh
yY85JXuvLVxcI2NJzXpqAnpmqAn70L5Ds4Atv1oWKswpxtfxz9DzgdW2GQeJh8lHtG160HrI7oI+
W9G3J60sIfH1F/ShaBALer+pltgMfmPyrcwlimsIRv4gnQd6VifHkslHiryv90o6KEwxjrzF7wrB
JmnWaQGwO/8Rk1H10JK98IxS7NzA+DzYWUshGn0AClu6vYkzWadwGfCahfjrcgSsNTPgOU1Y3Rll
tQPlbFxB/SPQMCvvA7yJ3DkQ2UgGNcW74zxun7WkFXrOl04Q19G7H2PD4DfS5robc0s8j/xWs5VN
/HaE2ChhM/eh1O83cfJNoO+Do03seJGO34yZrrAytfhuRm55XkcmXEL2Hxrkx5SZZTDVmvNRoLOZ
EJz3KXRIkzLcdnbGhYoQdMTA0/UQ0MRivKUepLaw+NDjorsIQ6nddrjYXb5XllJHorhPrkM1z8VB
DYDHfXHtIrm3rIT4lfX85NbQo8FKQv3H5RYOfDdVMf5UTZU8tLFnP1tQHZlYQ4otC3lGoUcyNbqJ
s2eDKbZKq9/Z1K78aObr0C6l/d4kOLNyUb0aAB/v9dT+nYp6fGdFNRSTWJdE9Ngor70Lh98IWjAg
2vUwm15m0Y1v0mRdnbOO2hMOAj7A5PsknA5GSWJVcOmJ3OHrnb73/MdcGsJfNxjjAyX+Z1HShgAC
vaaDWMl7P/4xHYeQ6CxJrziS63stNf5uP6yuwRIla3O/W7gpgHIw36lBcHceTXk1ZmW+Z+kbkbHd
W6+m4pKkCronk8+U9N/3Lg7bY0m/6jClNQ2gEpw6SnHjOq+HUfXDlROcsrHAOqzy+9Z0/w7For8n
ZgLG3gJ9tx0ipodfYBo/Ep0mqmc14n1NLGyVAuIy9dEVzblx71Til1uQEIySZjkKp0/2QCuPvUic
98ilsYFYnBgC7tjvYvQt0nfflyoPb21X4imOI1ZVGaColPiBg5VJ+7B9AClySdbzfXnXQg17kyOc
RPw5jrNyMBdQ9EvONy3UtVPjVSzvZgPc3JSmh6WRb1WsjAA/rRFoRWUEY5x4dBzBptVmKwoEFZ6g
06vQJhD6SXAtHZClpBmiVn1Cn1XhUYYl0R5MpG/a3KEG9rm/Pb49f9v7nw7n9dX+9RSIJrzE1z/5
+nfbs//bw0XEJ2frJcDStSEuaJRsez0VOW5lbMb/7IVxEeMzXo+J1mppWWQWtXExPmjrrxFC1AxI
9+Ens1699QhFxMJId7JfN5nL29z2tnNe43q7SjIY2Ws7s6WeE6CuwOWo06WJ10YQIE4GeooJJ0Os
JECdWTx38DbYNhR//tlLVPbRGovjJ+uDdsfv0a9dH0exkK8AQK2uxyZwPfCHEZNUrK0cosenJGFI
/Cv/OSQIrAimB7u2xwMU+Me6dGQgEpLmQcyb925cOAc5xXPgRtgw6BEntDaWOTCqhnPKG44eaDG0
jmuCc1f7aLCbwFwwl2dd9HP7iV8/9utwe3usxkua5Ng/ef+tWfO+nL7JsSyz22JPvGGJU+zDFEKO
tXa/vjbbuW4Ed9kv5I8ZKbJYkitcADRnq1N0A7c3Ar7QB6+UnL5+4WHuDm6VkAywNdXWjSPKYpep
ARpb1C7CN9YOp0faNRZrxom142iv/c5tL1/7s4JyEDd/aunz1ggbY/C2HpKQVeOwbebCprNIACBu
8Rxwu5lEKP0bHBRqckVxsvrKOA0dvLlCFcFsWUWw7X1ttCQsAsbetzIhqmi70uKUU4ji42Wn17WO
F4pVTdH0kHBavqljl6ztZzb9f/YqD8gLkRchIwdZfesPi4fBnXfzAPU+BfC3317a3r6bXz8FUJ7y
jSj7sV3E2wb/Mc6ir2OXVFvc9fm5Xq/k7Zr2LBCmyJrjvXIG9c9FrU3hL2ImH2qrIGFkAflBwhRX
8rbRILqd2wJiX7S2BetyCKwl7D/3HM2kS2iToxM74uxamH3ANQqb5WWi/bbtsRQ+bVakAURkgkTL
e5meO8q8tKf7z9dxmSN+7m3nqPujANxO/us57vqjgUA0hFng/PaMfAy2zTwM/+xth26X9HAmWIlX
Kd1hvaMpTPQGzMJtbzvnpuIoTJdRN+t0//M202GY8NK/Rp4DheoKxw7oOtuIR+joTB1K+tjGQX0w
i4qCm5B9UOfJaVlFXaGN6h+77XuZhJgkvaQOmHdgKPaKh9lWy/Vr03hpdgMHkFagN+iXIqRj4nVk
eGE5vCgpo4uxdI+VHpkoBTu6CQCjbtJK0/fFxyh7YELrpq5lCM+lqD4UeHoU9BqMXUQyl8VWzufe
doiyTfhwhsgVqlrqLrjj9PUZSe44l2jdbHvbg0aS3zbuaqkVDmI6+JdUynSyZCKfoENKq4+V8Uef
iTssF2E8Mqd+SPro99RPxTERVr6fvHQ6aXRN90sRw3sjjeZqJSI8JUlHF27E3zXP3sxb+a1Ggxyo
JXXPCTilYzZG2oNJ7ZxvCsYr5rCqTjXfbB+9Uot+Rrqw99PcTheWYu3jYoGysPSJpiTy11PaocKt
xiS7nRo3OhiF6R6a+WJPTXsi+rzYq0QBoCyK31i3kiuFuBGJmiS5kVLUfWKSnhs5yj1sh9tmtgaY
xpmG2g2tStun7Sksx/F+2+jEGt4hIUVFzRC6mIw1Zi720i4qlLo10NR4TvfKk1QkmN2UuFwxYHhD
9TrM8YTZuLzHrJOdbH3UABTU2FfsWdV+3HjZVav/a9OYBd5FrfuFCJsC6npehCn6pzrefz2VcswE
yqbIkFI13VVbK67bXtdFw7GlpF6uTSSzU89IkqejxVIO0SEb1yydi6GYxzgtdeN5ySDy6Do911bY
3Y0LE2Jnlk1CliCun8+TISokiJx7udYs87V6Sc2XFGRaajvNAnI00OckDRVUm3MfeV50bjxSs9ru
G1DK1qfOEsi1qOJ00r2YsaDOlVAHHQjtILijxQSCZoo6YJLD5zVDLe/o/ejxFRtpfE16HTKN7pIF
iApq7VyMgmJdrPdoCXTETWkVfSfA5pvVDsb1c5MnNDnodqDYDhG/FJoDdgPYbr/WfdZR9xr1yaNi
ai5caOAsv9TnZigPlg4jFcvU6qQKYbKtw8u4EFYmKLkKCaS5wBAb6OYkj7XtBnWSDp8bQtgjPIJK
lJT5HXDQWv8NHR2fLwX0gO4x87R1z63kVYxmfNwmFmZrIvWlKrXfphia4Cb8NePYzk0Yzsjq6eEg
rpMKren++7RjO0xlNfheZv0iX5opyzbl+Nx12rI9LsDxt7HbG8xw2W3DOp1Y1ETxQ72O6dv4TepK
E2zj97a3bWJT7qwM4jwjMQpWPBXfWotbrLdCQtbZgblulN4/OIOlDnE2JHCL1hcqzB5iLd8UirW6
XFgXMk/YhvZxaXf6uIARRmK7p6CJXKIGL7Ioi1Z0juZVr9tsh8aS9jZmrlxvVVDYelHg+/2OTQtD
pdP9mb1EBen62LZX9hPtm2Q5IoNmQBXrwP252+GAOFmtuV8MhWdgG76rSS9QeK9DrxbBRw6t89cQ
660zyG1I385N5XBCLTYdczMtuOTXR7d5I82Z73E+LEh9mVQiOGNBFIIcQzCXKnnj5AJCTtrhz9gG
4m1eCTkt3PVDTOFjAUN5EzXkS2+bbfyQ6+hu9csPqVo+rnWjr5/I9mDW2Bnx29Uqtcjh9RkxUWpI
e8Z1g6kV+c8262EGY58T+7TNd8Q6D6pWqc62t53bDvW8Jfu9BuUQ2nF7Apvw1MUtBNK272nySylo
trNrwLe4wfV1oM2B7D1eR8D1fG4wlG9727mm0OF3Mn/mUuWBbdP1DN3NutkOtdClQD2j32qw1RtE
AOQ9kj5njyKJiJuouf/XxBynN7bW7JrrBGd7gDviIa4f9Bq8It0UqgCyeqhY3UVROt7Zi/ExwTC+
yNHl5oSap9Pcp4Gm+84cOgffpuYxwy8dsQ+lV0L3nF9qcImhYYTfdEnROOXOAzWNmYpLZi68Apem
VJzfbhvdK66O2bQ31POUn0SN8VDXLYU/lhzxKporVo3htic8fpzuYPZb9M68mxq0W26HDgTnTErj
YTothvnhOAbfWSMZTy7spluU1e+z5+SnbliqaypWaEBjvLuoNYbFI9ZruuKFrQ5T1rrwU3DXG+ZI
wHTSTPTL55OGaJt5rOXcRQoMDDFYBejXiZi45C/Qn9OYUH1GTx0/yBQ9L8oVL4BzS5C8HvrC1T4K
Fu8kuTXFURc6QTdDn9xjXs6eKjN7zXJusQjCpD/m87Pughvth8xt9shR3WurZf9spFF8N+3Kj2i7
wUUHyRSLhVr7MD9mjDIdwur3AawI3VDaWl4pX9rCaj/auSZd0/banTIxLotOo3w5TOF8TNQ0PqvO
+zHH6XDdjrJpCI99Qa/NBYpsZ4vzITsP/LrumIHR5M7HjotxepQeKSkC66CVJk3g1Top49OD2znI
g/P5PY9C7a2sB0VXPXSu2yFmhKNMPeeJCy19SYt6bxqT9maCw/Q0vIO1u2IuZV8eE+KTHnuPRtDY
16fGdYhE5965i0zXvS1KXX/MYu2nFlvfI1H0z3lTIQgGTvZqWXHhM/FxbvPB9s6VeGK6Wd9/WrtA
MZFXaNfqltd5XPAcsZQjLWJcPOIRcgutAkDLNA/TSz4XGdif/q6Pk6d8nWtnOYJvUkHUQZVC3Ts5
jdqpTubvqZD01+flLctoYVmTat5yL78WsV48YhFr3qK+xY4khxflJuextYbbsl6iQxVzr6pwcT/o
ZiIf5NCn13kWt5X20uomFWs7T31LJ5g2yTKcIbUF7Dx/YUgE5I0Wi9kRaIfcpPJX26W8NIvnXmBM
DIdsALxnl5hy5/ywjBhxea+WbPWHeXLBVLTa7bYJF0S5qaJvFsL2mwuZ3U+WRzZz40KqzQfcGW6O
9py78NMYxdBBqMcuqnV3eG7MOxM4i0vx6Az1ZAZs5qmPqIR7nNQFmbSkV7NmGdtHmoksgjDf0lsr
uvEpA3sGt9eCQSvUdAbkoUvQ9MZwwq/n3LosaW7nlyqvXiK7bZ6XRs8Oyu2Ki6U1Bd1RFOlFXR3g
nec/PUkuylL8YgmOzLoQ5V1HEMVVhYCUe9lPL0kWP7suIjbHpCjtqeg10i3IhmK+244YQlEumR3S
1/XBviiTfTeg3jb64pmCe42OrQ+vUodLYMzHATEZsOlZP46jhXfFuEulrJ4+L68F95IftRqUmca1
LlO/9MzuH0c7j3Y1LoxbNT9klApJS/eiz423RH/szPSCJv2BQYJY8URfM5fb+LnN8/ScO9qxjFE8
lrob/9S76H2yy6fQ6MWrOdvPbpK2z67daReTOtie9ihGDKT0AHbLvSEGMKxIsdRN7jGidBKvHP6U
tzLkjY0zWCqg03dORlNfCyP3Y3ISwKttqaFLZ1Zr81c3BkGyXFYfRYbT2oGJ1ce9epUdLRELYwcz
5deqjNTrOPquMxQvIr2vi1GeeX56LSeMa0M5J5Cc5xJXcHxMYPs+bhsyJxNBQW6YrQdr1icA+DZE
km56srtEvepleaI9MjxujxWZfu2Gabho5XwZ8zq5hz8Y30tl0xkBDrrbDiNr+eeBQotNihfidjtP
JRi/x4DhbJyN4nbbtA6QRIRc67elXQvaOm4lJvNhStPaKyGOq/YVPUf/bK6bfmG8iZ0Fi9XkdM9V
Tw4YFMmP7YgynvRnhYQzJsjSgqW/kuJhFxFRivDr7NJ9H0yDc92M6yZTt85cTUBO1ua3aU7LVdkL
f0Pv5ETZdNGMhYSXbbcq+umy7QnHHi/6JP8aJSqeOHRgE3EHRRS3pM65q8zPI/oY9WU7H1uKUGFb
zLs0HRBBzG4330qmpbeqNd7yNO5PrKfm26hSv/set/qMcuPBTvpyX/UNt5r1cCmS+SEeKxmYYfK+
ncp1uySIwRxOoIgIU9kOt3+mxumffybtkUzLSkaHXBgty4Mkxi3U989SeNFdjss1lBxtp7ChE+KB
WPKyndP5Cp65gggjX//Bdg61KHOpcHxYIMU9L5IZQlz2VBjWFxkpYz1k0vS3B8ckeotipjCJGaMR
W6N/rZX87TnPXZovQA81AG+RYZ69IV09Lp24GA0lq+0pVSvdZyAqMKPG6XE7VZPqwYAXVicvbtxn
maNZ7YhyLUMX1nDq3dJ5aNAYlMglNTgGN1k67009n87YB0ca8Ej8R4IrBRb8nZdl9UHlWvGgcDAd
4qTFUgczBHSg45xp6MtXoQHr0B0C6cTU4Oyz3Ttowu4da36W1FCRfVlgO4yc8lIB3wmUY8R3pIHH
ZBlWigUMgAySSDB44JswWH+VqiBByZh/OyGpHiMzjfomSP6OKVx3g3HsI9d1ap0pAUJ6V76ljvFo
qfmj/z/kndmO3Ei2ZX+lUM/NgpE04/Dqs4eHu4fHKOmFiEHBeZ759XfRVehOSYkU7nMDhUKWVEox
OJgdO2fvtfXMAfaFBL7BUtMm3yOK9KUClusmdr2aVHSPC1Am44FaUMPdEt9MvXp2I7IkWg2BYV8h
XRy5l3kwPVpGQmwFylUPTsvC1BBM2aJC7gVz+ODfp9H0jkRRLUO9NFbtDSzG574s5TJBCTglbr0o
5IdK51hstO+ibcOHmPyiesJHkfFyTpn9rqYAOgUsi4XvDO9y8N0dqhRwQUm+hZ/bnc0Jq2zfYBQN
mcR6aAiRih1GktFpBVqwH4rhw6HonFWW3qaQWEI1apuF3SctNsR444RS0urHhwchZMWq2x50EH/U
8Xm1chzceGlx6lANohtNhy25T+GicD70zJ4WiTSLJfyMS2zgZ66ndD2YRFVHADEd0b4Q9Xqa0nKG
sQCuIRII8BcceZh4M/L3yGztfSzZBVzN3vmatVVO8hCPCpQxzL8iJL8eRQ5dPA9RnXzqzQIVOSh+
Le/fg8h46LTOWBV+wljJnZftjMH56DC3yZGWhwrbSImw13tRnYrw7pmHYkLvglMHltG066rsTWvC
Yo+yKV9ZmLJbbva2jbX3HuYLDClOGNtUDXsJ235jmbDw68iE2qLPmgusF834mZf+fp686X1anlGz
vQ62ZPar6++TXYa3pkcF1JBggkzDPMlGnXMPux5d+YrzHNkAlUaQdkEM+gDbsC3wZUPF+gy7vFmY
fh4Q0KQOMZwfDIIRyyPThp6+gmXhigyFXaxLwzirvk4J/Z4yvDKPYeIW274tX4fQps2mrH4ZI0KJ
vdw+tWl6yix4crYv7weHk/IQBOc0a557G14Inkd5GOwRY39RIjnuQAQU0QVFC3rLc8ePus2T4q3w
nW3n6LjBeBuuZpCOnI+RXGDO++MSye82q+MjrpyWWISIwqNwHntG3Qtg4/6uVfWlsMRjlLfhpjGC
tRNZqBBpYUfi1JvJdoiyPU8xWtqGeCOFriDjTc9XUd7fR31JODcMZjU63Y1Wz7l0GIWznO/Elji1
SzRJPH9jIPUHReiKieYpqfwvKeiAvTlQErTSPWgJsW1NCF9OI6E0V0B3TXsdKDNdh8CqpizjJxiM
TaAFCMid+AXXb71xPf/Qgj02h+CcCVNbuwXHhNYB5ZT4D7EzPEWTNbuwKb+Ns6iZ1UIpw5PT0AQa
IsgwZp2JFWZzspfcXa9IjdIHzFClhoSZBfJUGJ9dUZgXXxrTwiiSbNsoBiZ68+zAoFpauB/Bl7TO
qqXAtSvSX/VivBmxCa5K/2uY9ThUG5rKeFqrBU5xBA6Ng1CK9tQyDr70OuzK6dGJ147i1af4WGSj
/r1I7G9+7rxrCNvovURPFUnVcY1Fw07QI0zNZzjwyeNJ+5KljQ9rHkeO6MZD3ll4nQ2U3FNBsm0l
zBVwKndl5veJ6Y4PQ0yaN/pF46Rrmb7sqFzpFTZPpQs4VqupTkR+l3ThK1U6ND92Ty88SJ4UbdSe
KWLHkiSZUPEXnseUnFo9poCyQcl8UKERatENI5uVNvGny3gJm8pYJxUSMIAcK7N278ug+ZpidL+F
BfCa1+pMANjnpBkAIbTsUjjVu0c92Qs6HSjmCqsZ1taYhkj+pxfb4ro4fgWpZq4MOC2nCNu2G2rh
tmwd8qPIeYom8y4F2dW2Zrw2cgvnVAOcMpmONmdY1Yml5oXex9SwfjnaCuhb+oWkzU3WR0dCCMBM
SvKualRzkhRBB36wFd8Xg/3kmAxjRgt6HvVlVUuWJjEQnUQ7MswAtQ3W0chhGoWC+ME4erMhVMFF
e3FSUqVcwMwQlh6Fh9N3TOQZOuV8CvK3yC2QexrTq8wAe1Ngo0uBg6Orl4yiauzy29Kbzoo+9lSS
SCZrA/F0nZwhYiYGe1thtRF4NlsjeEcHROWRpOamoOkSDfqTwbE94S3vhACTNdUbP0z5uv0KRUhE
19cIk0sV3aZC5y0nZ9by6FC4GjM/4kwisD6OcehRS0MJ4YV2U0aHE408OuboFiP7kMU9WiVjRzvi
ReUDS/MoXyqTUQDCwE8XTwDeLISqdUifgGeRTF2+Dnzr2ehve5tMlURnMxmZrEnc5bWFPrppKqY/
CZjM3hb5Lmi9r2ke6Uu/svulGezCIXw0bQP3DBJxT+se3aGKsTbD/rZ1+2QI4jnxpXhU3EsRtVvi
nM2VHcAiC1KXIIlxcm+fS52CE2kuh5Y8WQkjBbokRgcPN2SSumRJrxEdAg1G5oKA9EQfaOOO/iEM
fM4+sZMufRc+YzL473GHFxJZBpuYeU+fDdb8TGW1ZXCg5fCA6HJG4sN6cq3pzXcVwM82RHe9D3u/
e/Srh9BwQtCd4W2csxe54KyoRLQpB2IdI21vS7qOcf8RqTdZdmdbx/tPn4ksowkLR00GMkwpWiyQ
NpFhksvHzVlqBKTmJdJapzc/GTQSNJERizZIULlRXnzSkt1MTh/vwxxtP/yCyf8ghPykJgNDjkRL
EWvVit5udTeYaBM0cMdhjfzAraiQwAFsTLQ0FCNyQ2sWFEnbQU9VfC5+072PDdBNkdAw58C5MPFA
piY1W+YSzxTuBq3cFq1z4Ag+rWFoHAj2QexCGzco5w0pqoctWTkfGvEbiS6tTS1Yysip/N6EOm8F
ENKZU7J06uqtGyAuDimj6Syfh6FOfIjQu681G9tLFvsVQ+pwL9yY4K8UwhmkOhArZvbsyfCbCFi2
HDpqHh3LJXkiNBYMtXKm4p00VfR2+VkgTSPIIriT0/CUWuazLKxlkqVqUTfup2kE36aYa/adOsJq
yZvXeCWhGQBwdbcgBtIjB0uxoNVBeszwPWCRDk9918tV1MqbXBlnv7DbfYdfaZ0I+4Pt/q4uvY/Q
d/VlRagbIg+CsoKcpgBcd4bhqGMWTmY4S+W9GgEnuxoPzTJ2umk9Axwg1+kbMtIupalvNWLlEenF
l5I0cN9AvFzqFjFAjL5wn6O6qGLz2bSit8qqnwHPrR1mwaGPIjCNwubSVKy1QydnEwY7oiJCNG3N
YWPwx2j8xmt/5lUaE0JrlHKkLpTfqzI7qKh/R8lEGgWJBkHslhs3pKzNtZKUqqnZOk3YowRqdugL
q2XraVRvGlSLEqnwNk1DJo9atq7G4DWU+D4mJqctnxjt9enoN/zVJHGde/qCW6XnL4iJVp4oN2ne
rppK7rCAMbJK0BjE2bktO/u2tMybspiziRId+6AO5TKuEYQNJKpDQ//KeGPTkhJNr1/cQmIbzqUa
CfrwvvYjYQGA0VGlLys9+qwGi6ZhhHIn6r7l9YNmEflbapngsKIPF/J7KLbWqutxEJUUS3XOd5D5
7Dupjh+hs4ZD1nibITKeHEXEqI9ajZORf6j4dG5kzEG0HrBiahZgQ5mdNRnfpwCbvpg+3UMSe1CF
eUsmlWDPLIlvrcMQm1NiL4wdJqWUqg7kbdcxSQWGtjAn7BmcLZ4GI8huQvs7oEs+wQiePVAg+N+h
DvU8CJ0FAAjSyWwnOmqolxeWzNa65lzKsAcy0GafTtthRetfPbt/TCb/RehwYbrGfNfcoYGDk013
KAesrSU1HI0WOp22JNSbNyLjIuOQwKDsMfQgb9vI9GpPrZLYf5ls69btRQ/PofkGKn4hQefiHMJW
4JRn36KvUg3HIfj0MBE8iPm9LNwk3+hz5TPAZVCTSE86+ErG59EynSpvwSFwkKH1zB1dwinV9z7B
digisvRpigJcC6F3agdxJJVyhads603qOaL/E2AKWAwMuvIiZBTpRuWK1VMPw/FY1OM5c8eN07f1
kgKvXCGS3Ze8PeZIT8oaZmm6txWpgDLp2U9tQT4Mp3qCPqRSDHysgyvMbwGSjWLuqMeUT52VR4ew
qr91nrMUSJ9KzTzg1qw7xIHCvDfBNK2KKWQhT61NK2iSqiRCOw40h8Qpumg5sUtZiD2e0RNZYQcj
BXeaF3MhiTctS6wtwwaWLmWTpeB5DE1wahg5NO1AFMsEimheKoeSKrkpJclt0VI0szIxjN+T1nUA
6BK44wb1tJZ9R8Krg8y/C7NyM+QyWNfJY8QWhcJAEaZRBxcjDQUsTdhVbn2v1y4PH9EDQzMCnOKI
mrx30UGMzt6MqK1YnPYaZ/LUGz5ljn6PCmpj986bGKS9g6ISbfP47Gt5CuRPfDR9QrSKzdJd1eMX
vQvWQ4Ve4frL4fBOK2SiqxtrgHX7V7/OCDlTRgL6S5ICZvDF1EQmkOQYEkV8w+4OkTTL3lAoFRwZ
IfmGzrjJhkHuODC/g76HTdRsY6MxSALhOVA8AtovRrxdjtpSjuVbIUBJOt5XW49nAkHy0E/Wcezn
pmrlgO8ymaowmfJDdJsJg76dL4WHJoztUCN6haBlNkOi6dmkcu80hZ65cVjg9kibsTZ02kiRzXHB
ZWnt+g6HFhj6FTnmxtGRhO8NySoAgRTXtcuQ31rLUdG2EhZv2LEF1nI3hD5qBmJ3lqqIbvK87PDV
4vu1OU6g7XjDctvcj2Cy5qzqzpPFQ+IGALQ1BiV1STilXjlvRTCMmHZZs1x9oXoTgGwfSeJKMrbr
vifL2tI3U+Vo5yKmn0iQ2zIII2NntPUDeW7VBUbQsvPRig6pf9cJma2EaZJUAsJu6CO+Y+foE8SK
oJcCkFjybG2Q0kJplWXL0SqTXWSQ4NKVX1ubGZg/mWBWypdOtx4hYPUviLyPhCSQjmcNL+jwWtIG
iCG0oBt1rvF2BRP+l5H4E/rv/6IY//9GN5ryeod+sC1/Qzc+zDjFfx3y6vvrv//LdNx/gFec/9QP
dqNuiv+4AGUsXRegVR3J7/xAN+qG/I8llHSkENAbXfH/yI2m8x+L3zYxReiukIZr//tf/yU3muZ/
DCEACtoKniC0Rfff/wtyo/kzoRB9A5fmcnXSNuk4KPELuVHFOipLDKV3A9ExC1VFDHQJuVoPgHkX
uHl3PvnbRoaIuKZ9tMBwi0uOwWwy+wu7BttbBOhqgHcR90OIspOo37A5M/YilsMdz/xU4U3VaHjn
En6/GfxPDXTLMcCkZ1bDfeoV1i53w3gd2MwuAuYleN6cootvGER7LqY7fAnDTnOn9EhS7F8e1n/f
5n+hbrrLw6ypeS5/8+OjBZMSU5mwbKHPYMv31/sw8+f/9/9Bp2HZblP5d8KIs32rV+i6fIHKHHHR
ZjzmHdRAfdIk7sRQhzRSLfJsoMVJbf+VSfGNGRnI3cTZ7zl6isJKMXqA9frDVfIi/AWvOT8k3bUN
nhD/4XUxfnlITQmwmQomuYvzkOZTCoAIMbO9wKkTQboKn1ROVZv4o0ZLZloIN402cTd+TiLQ1kE/
zfQn8mEqQl670opu/vnypPrt8nhxDFfnHs7/ML/hf72JAczp0jfq/G6YD0+J4nBrD/0bcjcdoEDu
3zpMu1Z4oW9zbs7ZQvnn4nK/KcgWWDTQHu229I8KK9FpNHLSJMNNF+X17VQU/mMx0ELqs+8Ic8gx
SYdPK5nP9sKmuRMN6dbtnJuKuLmD5q2pzd9kUzN+AOpyyPK4uK/UwJktJKbOcQQqBmUPl6r1h6U1
2iXayQ6DqeuXNIgVA8TYz9ZMCIudbzqf/3yXdPf3u0R0E95DYUnMNe4vr1rqmfVIRFxyl1WdfiIE
8tWuu3xjAOfZdeYI887IsFtUnPfYrcxVmNv5s2vByDbjJNsMrr/uW0ozy449IktLtveWYypdpnt/
iKLdP1+uMV/OD/LrvIDN7xzsWNs2LMm6ZUvX/Pmh1uDMTduts7ucjMg9X86q16xblD7dZhrHcJuS
O6kEA4Z0rM0DPf7WJaMl9j71RM93rfPUF5rzMjTJYbJZXSI/WVtWT3rhfI+tzn0BVhet//miJcvi
zxeNWl0KS9m2DR1RXN/Uv3zODObcAsFzeIdu/0VDtrAMu8i51Kb8Xlml/5hq2jqZ0O7FmJzvRWtF
j01RPZoVKdCQDr4qjXr9+kccfmmt/BwthKcXq9wtDWqM6jmApPGKWJSq1yZ9sQi3/UhLf4Tr76vg
kM7P1iRVCCROfoxSf+3NpIrG5o2rJrykCnx8ZhKhURVR+oh6eq21sBVKa7yUdILawcGzSj46iaWw
zIaIDiIuoz/cp+uy9tPDNekYmK4pDMtxbMv55YvFWqLCoW2cc1mIfD8geTg1XbSuXQ6M/ejbG13v
eMRZn+/TyOhOfmG95GJENllyH/75oenzm/TzxXAdhmPqCjCZaf66BUEJ1mraAzVNAHJcfUoqH4LV
vhW1oDu0DpXn3RTzdY6Roe97zX8OLQ0po96R2qjZ7//7y5nvChuiwQ7Lvvzzi9/YOupxTeEqJuQg
zF3t6GkBCcioUllwmSlaBWkooV5z9vN4STKim5daCpnc5Z9wNrV/ukPG/Dh+uUN8jlJyHGaywF7w
8yVh/HZ8rXCGM8iJ+6IV+ckvpxvEZEkXAGQKyq1T07V22nBpVpz18dAUX6P5zY/ImG7ikn2WY5A+
khtg9zGNGEZmmsLujMqosCWucjjyjTaJHeYu9aft67elxKRSsZTLxkVlK66U5L98lSlvVMEeJs72
vABIR1trDHjsGICBqr0UpltJs4JZxbGIB3NjOlj0G87+Yff4z8/W+G2n4koshdeFi3B049f3XkfM
6OSykee4sqJbNQvOfMsAa0sY1ikuYnuHZmZi6uVPB8AQWxl06SYnxQltrFrmqezPccuAJupPHKS6
HQ0bbt7gxKRz5WAvgmGvRdNJ04JiZTDm25lhJO+SwPzTLf19oePVNC0y5ZEcGcyLf34jSkxPeCQN
ebYbK9qS9pKskXp/TBqpu6E7pEAyux3Dw+rBNB/L0qpOvpfubVUVq2sXADEtPURfqYUqPH1vOEG/
+sO9/q1oMeGB81nbuuRCqXF/vkTBNM8a9VCeuYpV5YE1SBu32SHuPGVxSlPDe7OZAu9x3YJFQfeT
cqRHPkLXtZi+VpxaL8NAqw/o4bqqe0Rmao7qm/LiFmw+5K3SWV8/NhnilJMJGgkjZmjnk3/zzz/K
33x+P/0k+s8/SUufGfRVIM9pan3xg/BGx1/xz3/FTGn/9RNXnA94qkJn1/31zWQxiyrHZzqHyi+5
yxkO0HFAppVEMl3FukcCg/SYfgTlW0+6X+xE36+/CoiSNE5c+SQ2E+fQEWIDZ6yvd8KvTsTuQkfp
O3ejp8U28gdCGGFzda5HJ7lX+b6wi9f5w0VNKU4lcuCDjKpqQ9G0G3z3S2Oad7rItdvSxkGHBc0i
z9v8w0ep/93t5VsUbEls28Kaa/S/LA8Mricst5F5lobZPEXCfYAbJxZdFeJ7hZ69EKIR5HCAMa/9
6s0vPPvUWH1E5tIoCfEAtIesSJ7/8ET+Zq1QHNgMDmIWZduvtYSmaI1CWJfnzHZuy74wn5ocDJMV
GepQOJexsIyDSRToInRA05dxFS05azHdzRhXaIW5gJet3fitFPcIxK61jxlPbwmTqjuvrpAKMeYj
NTJL1g7zXpTH1BIhu4rQPXXoqrL/UZRGNrBZWZnpznFG6g4rQyJn++5z5FCcNOndH37uv3kcnFWl
brpIXX6vDSblql4ZtX42koHQaTiom1z0t00pCJzowtlYq28tOg+LSQYOOP5ALOQItlLPFTSMnDGG
BQMx6JW9Jjj37BLfBekErm5Py4oGnHHQ5eQydCNGdR4W1DOm9bqfRiUhFn4f3+pZ8X69Y1FlHEgP
z05WGV0spRUbGVjOH8qhv9sWOPs68H6gRLnXnIS/voGTQ2vfw0F1TovnqKPB5rqi3Y12oJ1oc2k0
hFQ258HhYMmHb2HrvE/4g2450CKTCcxjGNnvIYNG280D/Ej9U4IJd91NJX65uZDqBAbdGrYz8YHY
b/1NWxTO4Q/PbV5PfykSLKkk9ZOyHZ7gvML85TNKCneSGuEo5+tRhqfFbKxE5MV83yd6eRSLaz1H
Xkq29Lyo2lfi3oMltlf3dNjHu6bCsy4qT9/ZIWFD5NCkRJHl9UY39fuubRVjj5rArtnezJL4ajHj
A4ersUQZzW5Esr4YO84hSYDMPeNU/88/3+/nJ6Itru0SUxo2P+YvywSgA9MoGV6cXXvaEnHXH5B5
9istNd71zpmHxvYqLEbAgfObqiCtgvH+NjLQYXrT4RlwBrzx3ctIKiowCIUqlErrouWm+sOj+Jvy
2rTYnTkPS3M+R80F0V8eRWcVUxC5PZda9OqgNzK5M2JmxYOsk0PrxWi8vIwbl7oPo2aKRSz88JQE
uxKi7J+uZb4tv74WtiN1xbnIcuWvh3PceW1SaZlB8aVtKn0gIgmXG4IFHCKpe7QHfOXBXMz6EipG
bFRMq0JLrkckU3g6apcAokGH95N52ygHmZfKYau3IvnThf7duvMjwoQAEela83r8l5vm0j/ytSHS
GXl8CQoUOMIIi81IznBDd/Vyvca50DyItn+Zsvi5ilr30taY3/O0vQTlnwvX37cAOmw6zby5S+fq
6pdPym6r1jYHY8LqBtoGj21M37twt5UAT0eDq9xAN0dwkbnpOg7BZzf4HE/XLoKukauMiayiYRsa
W6M3u80/fxDO7yUDV4dvxeKkbJLz98tBxUY009iZFOeUZLV12pcaBgRRfO0630Z8S1oIm2q5US5D
YK/M3xu6aUtsjhghndS+SWrvMPiGtyGUsNjkZuauUzR3vZmpNfRFFDMd0qLIk7RO4hdT04uvwyh0
WOu3Yc5ECgLEuTQ1baZBBwiI+h66bmdt8pGw4Lx2iq/Xf/IHnbLENEJmHmWFl6oi3jx+xzbXbYI0
yw+cLXd2qlsbGVdHtK3p8sdhj/gs0pa0FZmIWEd9i7lGRYtSxu2xpH2xadTNOHmPYf3otXq3E1Mr
sO6FS+Tmw+q61EE/jO/CILq43eyynMPInSkJbiGMPOJdN5dd0SRrkLS4nGVMI8jHMIODKNphQsN6
BHfC7xgpjLn+ygzMXpWGuR2FZmFaoYnhBDJlSIsQVifmNwpJ66vhV/zhMRvq+pr9/AlLHrJrWjrf
sGn92v5Lso4ourb/78o+FUNwKsVO2jQfVPmtVoLQEbso9jY54IuiGc1VpWHsIs7iizOkaytKivuh
tNZe5OOmMdUX6bGpt/NBVQi2JjKAcd+YDMOQ1tbQGe1Z5Ql8ceglsrHRAipzE0qBsN81Uu5acJ5C
97th2iUqmbJdQFVFxjUjrvpWz/d1Ub5qsoF6xekzN44FtcwdvLNzW0kaCl6a7kdj6A7+DGSOy1MT
Td1FA+9l92VBO85JaG8yak2iTt96WtpvwIZxSIvB2QVe1B7jsSz2MkoYG899ATT7YhGEnrZKh9yG
b2Q1vA5ADweclXGVeyvRAVFknPoW0oBb9vVQrCo7+QgA36E4tMzlBBRm28dIZUnWSZdN5X2/bqOG
GBnjz3KXylZiE4bluMrcN+VmdwlBbmFiDKsBomVWpdYpowdQKREeWZIwj6V+Wp5Mgw8J1BR4Mly9
WZvd+Sqv17ljBusfF592fGCDxp8cP3HJkhEjw/cm6/rjoJzvmqNtRi/LnpJG3DRQUPAcjTlHUZpy
+BXI41EWmhpbLY1htusM/dGyNT5VI/lAhaHuZOm/2KJzFqZt6+AX6F0YLoKFFib9HXZywsYD8Zh2
ACcRIRte+9y34Cfirv3uuJSkMBXp/I3v2Jz9vdXLj9bG8JbTTF5jZsxx7IENtIi3A4ypgWWotWg9
CQzmjpj2xVDvAzlVt2k8LSBxqINDDttJx5i3YtuMllY68WuDtmq7lGuaquIOXSEm++apFzHnwnlp
7aZGPyFsM/wxfbdzf9NhZR9k1vHE+A6v37pIsEoCJVoaqoi3vXQEzE0eDCaq0/WUqM1Jw1mZVGuN
wbnFAepUJoZBYODwajlkWQI8IkmbVa5rhnBrJd5lhI2y7YgqWGjVSN7IrJfwXQMyXLdJqt7ekZTC
ffVRncr4Fraboxf1paXrCNaTnooujige7AuBcO6ySaxu6fShJDcGJ+Kgq4NJiGShbQLBWxgARTcE
2IOioYHTim6i2ZQ+l+i/GaB7+d6cujUB09W6TfpqDTtyPNmCUbWFhJPxdg1GM0iXNAEksiBNbBsX
bOJchpoTc2+VzJLFRh9ezDvHTQMaug24+Dh4M9NI3Q9NjQI6B52Z1mqTtlIdVCGO9B1ocgkqhDwh
Mz2IwUFxh/w1IRYmATtz+9MV9Cht1ewq9hFUq43CjC/2vKX60i1JItbIOIQLIPBwy+owNA7M8vkt
LCRwL08E74bHpcRZTIKw60ULOkLifmpQuwMkN2kQbScL3Yg3l5W+15F+6TTljkTz8VT0CWpqmped
e+av6h5xDX0MtRMvemt6LF1UyO6+m5Iatjbv+PxjBQiJAIggkxtKZJvqpDy3JfTAAZM49zbdMPJv
4mZHFFK48Qfri13BtUJGam74pM6erx2vFaPkrwMuaI4rBAYIAEm79id9f33VIl162xyfQ4jvZwts
Bg1lJAi30Ml59tNvefsF1C26Fz8hdYWWmCFI4ImbYJ/PL75KYo3ohvnVtrHPrpyk+3TKErihFd6C
DripI8inQLjU4VpfdkHER5BW3rYu9IHS0ngOWJoQUT8HfPczOyF0oZwPyshXCeserYLW28Ay2s4e
b/Qp7va62F0L51T420KEKRrm9FSl2ZEUq6e4LIvj0FvlgnBYJKN+iP7dvMQCiWJCPlkx/nim109x
mooTsTratrRNkFZCykvdZi/X3+sdRU5m3aWwoYGvg4f6XhoxqW0t2IhCvA2quIgiDx+AnKBLiuPq
IUsJve96U57NCI/l9UqzFtBcBlzEnTpkyF09Ha+LKeFKCHKS9Ob6//Li7LbMnP5oe4g8Y0RjB2kU
L4JIs0scux8lJtRzHOXfacVv6FFO5DCEYtkZ4MmmQK2vjwDT81tKuimiG8wGLka3BZm6xOzOD45D
O0hPH0yK7R0rR4y8OvrO4E2ax/Hfi1JlR5EjwlCyWAvSKn4Uh0Gg4wKK47usxUTrEK50vV43mIot
6i1GBSmxVfPr2uf1XZHCscAh9EVNdo2pz6a3OBlspOP4JLKZUZK2R0NxEfglrIdWeRbcDlrcnCte
kkA8p4SBH6aOqD0BVm7rDQZndEJh9nRtiSsRd7mNgiLAGnBwECbzZSQ62qrMGG9QMi0mNKG7qBne
87yl/4BnHB9N+kbvk69/PuDIshkXRSK9zfVVnOJXvXSq2yyQhxEXtj1jfCrCIEI0UFBlagJdJuiu
zFWzbd2a1oIvldSdFsEFTk/GgbH2UCEsBTtDrrSR9sdJ1s5FAyVJWVHhWkR7Uw6MiFWng0fRgxcr
D3hfAm7lnYryI6bIzzpV+s21SPL6DvbROHsCkjw7DxhgDUDo89LMx43BW9XVxeZfwbJhz0CNS5wE
GFVyKY8eprIFIcHJjRFW3NduhHCryg0yPMbempbvkB5p60IBVmxrF4sZ/+ooV6R19FqMiGWM18Aa
XjLP9O/jKt3rNW5u+qV7UDL3ie+bu7DktSydZcruQVe8evOqyj0CtrgNFboikLJU7GTPdADBt5Oo
o73xyTsFksHHtZbPlJYqXg3w17d1TIhWz3FolxdqX5AntTJVVvx4Lkje2o2fP5huWq8bem3saPtS
H/1T5RYe+qVpZQGJWBQI3u7wOfbvzWhD3xDxLYESlylPgyVt8/EmyfmcWt1DA+PsZHvUyT4hghZt
vh+H6HXT7K7KuyX8VCTX18XJaC8ZDITbIUeQNZ/YUDwg2J7cNr3INHy9bvPgGmeLqDw5zTtrgbH0
GIFert/1nHLuW8JbXVv210/PYlR2B8PEl+OmgxwpvYRe049liE1v/l8tv1x4pTgq+N/0kHMqdRH2
Zy0LcJL0w/frQeP66U12AIG4LmBX1+BwDIFDo++/WQGnHbJ3+S8VmQsdUEempysU9uHuuloGYWfv
jUpc3JJDlllaJ72I97HokqPjw3LtA2fpYxG86Sm52auRRshSX9PdsHeTE+unsdQ/EjfXV1ovgw1A
/ZuwtSAT1hUruYnx0HIbQm38cNUVr6PG7uoEeYUqN3xCr3vrtGBUrxtX2Ul/O8AcbwszXuKGiIgQ
oirkBIi6YtFBmbq5Tp4FztRQR+s2iIHMMK+PDlDhti25TgsSTRTh4bNkY6oWA9e1B5yD+ogemFPI
3fVe6RLsl98R106UbrlrZPrUMPhfkCpYbC1/CNZ54aeHtO7MVZdOqKQqPb7N6B35ej8cQ/+rMjWm
nKPbr1ieIEeo9iv15Lsc2O28eYiGN2E3eqnaNdrZq4PH2Kk7uB3I1eMiudPDGeFbFNrRT26KtGp3
Rux/n9RQ7GsAOetBWeSQWXwUhUPSdTxThYkWGpnithkiWI4MU8AqhAw/XvpR2aDn2DV9r5/8pkC4
S/Y6XdrdmATdfe+T3wXolq8ib+5dZ9d4oK+L+CWEfb1yygJXIuyUpZTFfdpZ6JvxbW4yUCu+N8Vv
pfYy6SlQBmbRp17jowg1hwOog6JfQ40NdPDG7+VFmFa4Lmqy7IRPAX0tkOj/a5t6hvzP81lqEWON
WI9T/Vw9CR+JGGB9f206+ocCvLrz2xIUjTFMWNNuLGFml655KDv8xH3af/d4h7ZBiXUhV+zubup+
5IxTAxQAxDih6bwe3ZgSWjETsIap91qiKFl1ynigooqXbu5aOyrzdnvt0/c6r2GtT+7/UHYeS24r
abd9IkTAZMJM6U0VySqWkTRByMIj4d3T3wXoDlomjuKfKLpPnG6RIJD4zN5r7+rUWnUsULYoMgn8
7FzI/zoYIbxwLvY/OZyll+zTBq92DCZ9GyV68zw5LQxlgbmQzFNcgvEQ7pMK1kthmd41dr3XZS9k
WFjoXCgLp2X2YE/Rtq4rcdNRuMZWxv96xNxRly1Rerp5n9LpU4Y+fq1LBU0JjGNP1jQdxxQ9R23c
75MwiPl05j4IkuDYxeN3bQy/wx7wjsmQUUaRracHhBNGmq/2nTZtRkc3f+6o3JgkEWim3TzEKDc4
Q08BCcpA4PDj6x8DbH9xIN5LPtGlFcN3R0AOZ3d4aihjdnXuXYQ3e4gtXT/7mf1eDpm7Zz6HKMcS
kPulguJtjbcCrTN4uzC6RFjhQbJ/1wXcTEsvsOdJ9WbID5W3mxJpH7Qq0LDJm88YxUlV9KfiVYte
w26fu1n0HuLq2vR+nt4b1msTyMfnpWqsWZ2teuE9GHM5EBDAt57wEW2WKy5Z2l2ShFTKEvHp0rGH
VnyTTS4uevgUeYRWaMw2twWEwhV7ACDWUSs3TRp+8Vw33ucJip6q99jmBgbIkLAk2AeW/xbsQH9c
7h3HT4njUK1cy8oUu1AIZjE+Jr5St7Clpt0ukNm0UkHyNKXKwp7Bk9Dk5gfq1pYygsX24DrfcPhv
7XSYnid2XY4w1C3i/qhEN9GTzyoTmXyGsEEUu5Ykx+WrOH3bbIqIlJVRcSdkmRPBxCTL3ELieuGi
rUPdvWjFkDyxgsIapd840Em5qbQd9ZZFQ1eLLQoUqoYwwcDrCuZcIQShvuSa4dnsyPYrvpiy8q5K
+t8SIZkNzp1vn+l3FUc1MxsRXGjNrVXstgwuC0J/BmeX5kY950Q5OOKje6EFn6WU46Wlr1rBR8m5
AAyulx8Qm8sng8L1KXjuR9ffaVrTHPGRA56at0jB7B8a8/HB6W5s+/2NJxy5M9rkY+fKmgDJuFn3
AmcOFhxzC8OIQRyppakgrZw2U8FyVg+izdkGlkN1jZILPsBvaewmd2TwH6Xu+WsxNvWe5eRjOUbG
RY+8z6j5sBwa6lMo08NkB5/ZOSQvbk8ijlFuCaJo6AWAq3IBL7B6zz/fnzP9uTWAgVWjcY+JGF41
qXdq8tpkUGK8KVF/UaTePJmMMhCO+Zcuy8atkD1nUVoz8EgIK0iEf6qz2TyXdMVTHSQIjHT7Sy96
aiRAlRLaxisjeX4vHPNP7kC4dKNXG0+G0SO2SJzgacrwOyjHI1/7Hpgwb6EJNncvY1uy68PBvwJi
IY0FdBhI+W+RuwX/ZX+TTvrZ5n0hYB990vUP9dTtC3BF35rJ/lz5nvukbA1Qg18edAjEu4yHajsV
YcfgKyXJeSamoI7jREk/oLhMDpz1hPJ23GSRuVNiSLhvEEM3c6J7pmXWNjEE0Xk20GBrFD8fp7rW
OtxwwVmiJN2FYzRt0BJleM1ComqHpyKR4Tdl4IkP/V1thMmxQWxyBYY751f11lGXJV0N/c2Lruff
iKE/TJyID42X7fOMKyrC1sEoPZDM5kYVk47m+xgFfC9/1JlONZ/LeRzVuPWRTW754EfIocq+QdkR
es4pQeKOeju9TKb1g/Ci4pA2qAFcmC2bMA2uTg8gOmrb9MGJvBgfBeC2GhzNNx2IDpg/0m67yjtg
adn7FPIpagc2OpnJXfJjSovbGMvXqJTAHXJ4MhmWxgmJVklktmZH2bY0tS9cGN4SjDRWBeDKavzi
kEWsUSVooLRGy7W2duSfNN/v6JvJSGFCjPVNPDfoG65N3O6wD35oFf5hlsU9IsrmY96AU/edTH/k
9YSFcNxJFRG/mhnVmhQnJpXxtOUlHGxbH/MMVmJeVkP8OBrVs6gDcLVzcnep0hNh5W8xRmrymzHx
kNQ6BWD9SHd9Lc3stcoE84c2GTeWfysbhlGtRbcCToKl6qXTZ08XrI9VWznRzoKlVLuk5CIIRTXR
b3rmyes4Z0s3YYdvw5TRYYJ3zXLE+yjTbANHMNxU7LUlEiwc0njXxpS+CWz0Ok4xWKXDp3ri0e6b
ouPCRo9aaP3wFLtCYEQDcZfC93Zd55uw5btin4/TSz54N0dp3ytCC0ldqjE1EVWQVYa/7niBbbSJ
XViFJPpI6O5VcKd5nbwPTIvX2mAaaybv3LsBIjimrVEwGqfO9N7xee5JaLJW6B6ILZlb17Eudy4W
bLoMV0fepF8IOFkNlv0dt0a3xc9MWl7or/yUrZbrDTvyuSUlkoFWh6IMn81p3qanNF3oCCoam4Rw
tDB8R0R6gJZgrzWOHq+t8DyYCt2+0x8xanlHJKg/ynBK10XndxutcdbFOIKtLAWYBAzCBYmJc6Qv
O0gte/QVEylEfdm+w7IfDtk1cI9VGKJSdAhTId67US6SzmDa5r0ntgOwVguLi6v6l8z1fjAlnJm3
H2wXR0qaKBs2qjzWg8kCtrd8QmTi2eaIAM0oqXRd/52fR8EhGl+wvX2eHMy5mcdvDCbiGlDY063C
7tKp6TSAwqU3QKcjCof35b2uxY/EqT6HgXEPuhpTgl1uQh08+shAIfZuJv/mSrm4cyPLeOlQtGJY
zQmKrMKd18sPdiOr7aibADiKCjJpmCR4RyM+uOAKPgdO6PDKyW+lT/pLLMkrgT2/b0zN34wfqCS6
XWE4ZGMOICf95B5MZBGN4fihFVSCRU5VBo5YI5HGWIWXiMJ0K12/J6tOvJK1mzPmgSDRV/X3NK6P
zdBhwaybH3bX5YfB6chr8S006ySf2uoVV9EE5ZMv5TRgxE032TWj8eRmydUhCfY4ELhCVPTKS6jn
BxNxuAsA3MdpzT2Mjy+cMCMJPqDBgPikNPurEcbdiVvhM4bVRwlcrTDiPcFC2b7t8730MF6rDqxv
Y+4SpuCroK03PP8mPm7ChbGHJ/om9oajSQO7DUy72RD405JXL6u15wbOOeZbFcWlgb9COJ6oD2y8
weeJna3psOj1gjHLAL0hk+HHgUdr4wsbho+WAQNq80Ps3bUBIhnRc+66rJwN0l9qhfpIBMu102nY
uZhQ4vvooQvl1Q7QnuCsO9tZC6/pODnxlzI0v3oppENtjgGo7a+BEX7H/ZnaGlP5LPBeypTYE2IA
8fbY0FLjOEqf0tI9jUb3MbHM5NIriW2tiA08OT0rZSB7hmi9cyvVCXL43WvNah/ZjX8zo6a/aexc
FJM9ktPMQ1O3w2XS/MdYS0Kc04oDawZycy16goTgWPsl0HYlLBhQQWrw8rbIFu7wqnkhFUIRP9Bn
kRpqanfZN/qLMjk9FZSQx6kLTrZFFKQmInRkY+o++Hn/ZcCAdTH0j8D5vxKwmjzW485g83NyjC7d
+VkBF5V51iHlKp8LOv/E8e+T0tPj2ILFrCGkHXpR4XIgbcW1WC44nVIIZ/poE2fSuYVuiP5n0Bl0
Vx8Na5riNY9zOjsmdETHrvu0/FEMKthAWtR3npN7P/+ZkYvvUJfkaflHlZ83m6ibxtnmKh+WPxx6
9oemAG7iur6z670SPrfwPsW1Ch8Yx45rQHLRxh7Y7OWgkRgYNRpdXBmtyDNg2zeO+CFVwFyoIlQc
xiGOdIVMfh4VkAPOgJs+mc1G9wUWU/fCts3rk+cgVdp50cfCyeu3g+Y9B814R115nL0Cqy4gQDBn
Hdhr2Y8AABVcE840b7zJqcEYqobPVYUmrQgKtpI0ZKPV94+aeYekmu8xS6TrZfK/CK5rTHsHi5ZF
YzCbtBNpCFb0XlFUW/naLC33kEeyIHsQWZJbN1+MiNzEShV7l1BD1JzO8Ch4mzNjNhifYmJm45l5
effmjsi6BUl5YHuf2pj44/lvYNR49woknq7UUB3asF5lzW1cJ0SaxuAalIvsu6GyNfv6alb1l1ZW
3akjBQ9wNDpwaV3avD9mBaMVIdXLov0qfO9gE03x8+8Yeu2742rVVu+8cJX4nB6h774sMin0Ydaj
DpF/ZTKjOHsmHpnK/pxpJGLFYjz5unkT/jCeG/KXVsuOLG9D9eii+fypQ2OV0oSyuI+o0Ff8P0U/
531QG8gDSoZPxBF7EAJ5HkhXDlnqQT8kx56pS+p2QNj5v00Y665BYCebZJyGA3HsBgbm+h4nkzry
H1LChixtR8PFWp4FWTs5IHtZVjH0axUcDZWuEW6imxcWwTMe5DiIHGDMvK01b7btAoRMXr17ZcY8
wEhurdOCei3Rkdluw32zrP4aWRyD1rCJpPMuvYdiMMqrit5UUafbbbJB7AP+qCN7puSeQJ0LCkRT
4omqOt0t2xrMoh9q5H8rS1ryrimNd3h9Fi4J9yYptgQxU8HbBZ7HdmRP3od4brJx1/u2ujI0OtlN
4J5hhcDdmCuZnFzjeeYZDG638dMZiZq5yaUqCYI1I9vf9ZjzLKMlAoH8ZwZN/T1zOyquutPQ0c2D
ynllEdDCmzXRSUV3dqxHd1I7C+/nCcZXv6ENDncoOdRj6JQvLo+IbbXh3RjyndY7An/jeOWKguQg
hGpNgJu5JkLyuwibCj60Mnnn0h4HDtSTqc3kfghF8PTz6oWJewWGc9MnWrGFfCiH5NDP3wi/xSXc
aeweeNFI+EW5U3xk9x6etVIce9kWZ7gq5qoRPQHzohYHv0EAIKxph3ERxqhv0z+nPye6RYkuS/df
CbF567XWY5dHPzzfO8CdrlYxfB87fXgwYTA1sf9pOW2mKXfP0VgiS8LlW/qxYrDgYM5rDQwnfsek
ts523lA/sJvPHnV44V4TNE/ECSGHbcKrO6RbPM3MNwYCAcA4hNn0yVXja5zws8HoHk7FiB5rGRWY
1ONPDTBRat/5wAsmou8Uo6zLKGhoefQYgkeqh76VEiGLBgeVpu48+bPnqrMZrNSA4vHSM87ZLauw
0VHWGYji+zC7nDgG5JksUzb/aQ3HQcfPvohygSOgnoSnuDyrRlzK8ySrXegjVilrc9e7kXsM6cF9
B6nigE7vHjao0/M+eUQNG4AHcfhh4SsRrgJAMEXFt60bx+Vhnqz9cncySiDVCxbRspQqyQJhZVHv
Fu1eT22wmlRubJbbhGGPu/EZvOyJhCQhdhpiOIL4jTX1ZmfWB9uoom3Z2PRPDohfxryD4Q4/N6GO
Uiwf/LKBRjSDlFO+PE32irt1Sw0xfbbSIl0nyG48u7T3pjNW++Vbx1mNGna+S9M876H0+Z80DQHa
fIO0BpmOCQTRBxrHbMvKoPjokMVKtJq3bylZsN2izBzbZ4tu85DEfb4ewsrZYlv60nAVz4U58bMN
em0zoO66F4PebBEDwmOsNq1eXVXuh9tlB8J9aiPusuj/Y3Y0AjuZBgyTUte+OV31bRloiSkb14Gv
YK8KNQOSAI3qYMbWctZilJgfjrqVWXRbN4c51hooYLgzm4C9wPwdx9iax6gveV3JjVl5UQjbhPXi
VFY7Zxb9htaY7WRGCB+XkqU2t8dsW6tRDg/DWdmwRfzOLNB1pjYsPJa9BrNopoWDOmiE/6z4OmdZ
GweWxj2bhIxpkdQ3HKkw9XyDnCoDws/Nd9FjeUFvvuCAfoAwclw+ehAxHlZdOO5xQaltl0XoBCqM
TqaEX+mUr7y/jLsM2JiHhAdKBqWUUGO+7bR+W8zj9oA01qQzQb2a3kzb+6lsRo7w1a4GjlEGq8tS
JzLMTxrjhU1ul8782KXHiAQ58o1zyrzIvSx/refG7wTDUCAzNkanlXcnzGYPJkqFNdaLDg7N5O8Y
ao9wvSr/mDNoxKWzavPingRuyqbWMph3lM2rXydXkm4wJNZufHA0dWtDfbilQtzAUyWxq94Jevph
WDXzDfJPv3b58LVpZfLAiogEIh7hqcrQ7CTlV2DcYu+xhrjFCHUfZMGKFhpWZPg7Dq6EDKPoc1ii
+9AK8qwYL7DnSDJYh/MVEkXM+RU8ovUiQ7WyEVfH/rp02vFUAli9gp2h8Jpvls4U+lPN44Gns3yp
2hvKO+OS5mfGZPUVNVu0q2ZQIyex7yj9AaD3GmJCCTkpA6YvW0gKSRNhemcLYWuEf7dmx8/PWxH7
GdQSfiM6M0jxhzTQL1pSfrKTGt5VXe9xMB7UYEVnqDOsFidAQ77TABxsu300ip0DnQ8SWw8YR6un
HTJzAkF6Np+laXx1MpNgR4J5jyl7v3WU1M4hCxnHueOPGJDQTa+Yv0rTZo0Vjbe+ML/0bho9mDXC
krz09Qc7aak0FimLytJnhGpkmioITrz2rOkwgdG4GPMfgCztVfgc6Izi3STEEc8LIwg8KP2zwn7w
y+LjCP5vZVaT+zLR2RpuG7+zxLC27YA4xOCRhehflfewGqq169H21Ty9cfjBnOmEoBTol2cJwFBW
6Xr0o3TjaFygJqsR95TjHgd0cQAusbcK4MApJe4Rk8EWZTPbJ2s8DA1/V4ZuZ9FFxPXXrG/VoWzZ
kqSsLI4ORAo0YwcZxHIDjdfYOhY6mUA1QBpVkRGU60YbgjfylQthY2+C0tIkuKShAH7qD9SiKAGJ
3evuRohzzzIJftcLl9HnBFxGE9VF6+q35VVk+l26ngJy5Y14POTT4D4mxdbxYLIjH4hEwZrDr499
0bCTn2tao5GP0KiCleq6GC5PR26IMj/nNuUtLDt1aqvxAjfwLFQqfp5xCMNYclrRNy3q3Cc7J/Qp
DbX6YvvuZ9nn1y6QLkvc/888RYV6HueoVOXf+KIJiih/XbS1cWG4KFYOJR+bduwiNLvbmDackE3n
qeH7r6fEoFSS9jHX0DkkWWPyCPKj19yDF68s5Lkq6wTWNgMRKBm3VhkMW6XC2JcnR9Z9yKY055Wb
lTBqC3N7p4q5kqOExKfGljir4Q2HYN3s0ro3lqYfTfhryo4vWa5pe7thQNIlRrlHcPN1Kn3k/upU
AsVmj1G+LTvY0BIhYbQi3nkZZlFIn9pxiHgVlog2SQI3kjVTU/rKRV4BCuBcIlgoh/AuQgkabYIC
qDx62OkE8vHd0judWAH0DATVUFur6miP5PnMZ/RSTHsqfkA0BHFqjjQhNYsSiF+WnT3KGq05GFPL
ksQ85r4tzqmOGASJ0MWBy4LBkVRpLc3EnrVdPDcvHGC5Fs9l/zrQCJvtbJKhAOYdRWe+wWLUgLiD
mmfAEwLwHcFXKTigTq7m5uSpVJ1/tgPtk+HBA7QMci2kSTJaSZTDoSRteBuD8Fi3GQ9LJOE0LV8A
9tkAPZRIwfmw9F1b3w+OCa4K9dZBU46176Vw8MCR36u0dGdnpAHgrG54IulIU1m3a9tQ3pVfbzPi
ETwvS/PY1aKjjZlgVklpu0Dv3uu5w1uKZAJp9YMlHy2MKoi1GoIuR1KWWk/EWBaZyFF0eY4TbVNZ
1us4KI7KKi3Kk+65Ks38GLc9epaOfaNiYta/NUZgH2o3HLdwm1FpNM1D39LJpSXgliL0s11fpsEj
t5BomMcK3iE+oVVsyPoH+MT9tXM5nDigYV3F9CbSA64bwv334hNJMPhVqSqFMXSrwkco3es5QfKR
iJ8i0k04AJs9P+8e5MFJRmVwDuP4WxLXhF+LZrgiUQkSVkLKDr8GBbgXRdt8CgdYholFvlpZM+Qt
qsdgMB9AWs+Xwf/oGwaTkWHE3tTln+1w+DaZXcabtT+lo8Mj5jOjl/XFd/RqVetlvSel8iORn8lD
TfRD4DnZIZu4s1tbHQDIrn7apwNk1vRnzKtLpIOl1qOdClyUHghJ9WJPwpoFnTdBFSFueabc56WP
82rcRTY7XCFniU1YvAVp6JyHYVRH2+1ZshnPPkZtkjt6udeb0KDKwItqUkAcIpP9CuqUh0UB4Q/E
RC8vW3LRsoPX+9UmAIfFp4qJ8ElQeFrKYCFnMctJiH+02/bOOweJMkZ5BhOpOMASjyMq3cH/lFtt
tCFADbN/ESik8tN6qrZL1qo9Dc0OVm+8q8ziSu8Ko3IAv14BWB3Qq2GC/uSXob/5b+/AXxxPOGgc
15WuYYFeMn8zZ5YNlc0IaPi6KA6TOPCvugEMlsTnFLFp09G4uToDidKgAzaD4LCoDowqcfZuyuC5
9zMDTfRK5rU884NC2AqKd3s039su1J7JCzTwjuUMYtiYxRTpifUPw8jfvgOWaN2xJMxiy/ndMELm
M5OeIpmuuklAnR87+c6OVPEYlHQ/hMszbw5YeaCWBY2vHmuo3FsgjopmBciR5Qfmbmys4WMNaPB4
cEdWT47m/2id+OrD4fisaXZB6g0ZsPAn9bVJHOF//wrGbBz9VdgPewUijOl4QBnd3xkLUeX1HeQ3
96dli0wRtfErn97UcBCR5Z5Hh4zKE88CIaYWCAa/asQqEWDH/vuTmH968B3PNWwTBBfeNtjXv5pv
urru4iILtOvSHWq5qN5yFkOjlXebkpBdJBzwPvWBaFktoQrIjIGJCu3q2XUGthYDglNjfoUGSLWr
6hPZpxs3sYdZGdSsu1nyBXMAxJojDlKX9f2/P7/1188vhT4b3wzTMmdz0f+Yh+jVmfM0Ewwmq9iO
nJ9XvyhJDTEHeVgKDmY7mxD5MFMIDk8v1LTt0uUbGEBXDMJPmpTfgkLfDnkt3vWKEsbchF5evOdt
G+9y592rumo3kuGxckI/2nr1RHhNwSmVxwACM8PItz3K3WOgYgDEbNU3VdzQteTuP6A1f6I5LFdn
2IIRwga3Kq3f7GV+KglAcQhNZANEz4fK+NLH02maG+Gl1lt+RB+qDoMD45iUbr0lzG3YoRZalHY5
++Nt209HS4XxOSeLg+Qp+97n4Xdbflv6ER087/EfP9KfHACXT607huUyoCW549cfiUmmmTauaV0r
KAHbMoo2jsI2j870brG7IZUdNbW0vH1glu0uzuJ622tszNII6dhovy3Cj5F/9Qj5ESQtSaMrgdHq
GOyXZq6CubivZ22J9AHcerNnZGkrayPjV4tMtj+G/0DBAxxmro2kU2lbes5/et//+k3BNegerlLP
+50hoQSrdwI95bUmUBv2JGKqsZi+wXyHW9FNFp0RttC497cu+Vi6JvpdYIAzqyXQZdMuwz1BHYxZ
OPTQxTrleimCFjErU16x8RJEWyl7ypYdyD9+pT8PJX4lCR4BQwtYud/Ni7CICDfR8FPj2X7QVcSQ
sQIRm45gUNp0HtW0ffaQWLSiTdSQvxE7pLTUNOqziTAAQBnrVbRDOiMf4hr+XEZd67N3Q5mY0ruk
1vOUiY9FUf5AWiXZ1eEqzPFg7zD5A7icC7xS4BdTOG/q3jstReh/f8m/mEldXZo4IqVuSQln4Ndb
cSZ89IEWmci/G6YtU9l+NIAxbnFQNSx9hX8W4FWDU0jG2y2YDffwthXru72aCuSVbUJ8aiPlptej
1yAek02eoXDOW3f4x6v6Ly8Jl99hPtR4eCxH/+2p0fTOYBOC+ytKeYSTlkuGGa5DWwEOkVO7OGmC
t51Zji3nHctwT+bpJuh19Y+XhPGnHZJP4krpQSgAReX+xkHozdKctC7Fh2YgnguH6Efj1dajtStq
S9/I1HDxoU310YoYYrNaOie8kMvsuBz/du1qKy6b+ocv+C+vLlfHnMndSpaFJ+zfrg+OLBweOadK
5zDwzWaZMUJlY4imA9J7e7U8akQCbNDsCyrPvgTpIXi6JDvfMay+qRaLI/6+BDhrC3qhdPaQGoZH
s0IxqXT3B5Z17CLUIf+oYP52QQ3s2vyqM5bE1n97a1HkKan3tX2d9f7Idk+djvzeK/C5LU+TOyMd
SxzX7J2974ptsAGX8+doNa3bu5q98qnS/+91icsx7eDAmgsT6/cXDF5uTWRDIq/Lw2g6BXYWx/gx
TMJbWw2+DTFjTQqNgNGFebM0ZUZO8//fj+nf3nS8zwFjzEepxWvv18dUqwyY66xe4HzH497SeOPG
1jGmKGPlDg6DDm3cFayvhymhyp+FsYpqzmNzvkYp52zdzPR5XxcA5wKt28e+NDHhF4/LpEKWZIoL
5TwKIvX+9dH/8rDwyWnNbQPcgWH/9tta4ACpRWz7aovSPDtl/57mynPhmlaYgKgxADSxigqzr/mg
h2ffxZxT9yYzBKBLGpqGp5xocVwY/NdpFAICXtrvEU2KQ9J+yEwlMGX5/bYujTtZctpOi1v9NHvb
/u+/ARdeCu5Pk7Py99KqEFamBZbjXkMdKrc3at1LW9vPS/WUh9l774bXsAdFI0Zzz/rB2SU62yJF
tCiGkqWT/slJUt0hX+MGw2ZqJ8OFmB3MLf2Q+M///YmXw/vXstqlO3agJcFLmjVvv941DWxWRuit
vC5iyU6ijRTwkSHIRTs0JSy2J/srDgUf41J2XW5ePRCPmWQu5lqttSasKr6IKDmy40y2//3prD/R
PWDVDE5RYQrPRen/66dr20LZUyyi26LVVHBuN6gHrK2W8td7I/3W4CDNsR1Vbqqov5c5tPf53eo7
4xsbxB6qsBXeC9t4N9H6nCr7CXlpj8iz1R5I5RrWOhNw3afibqDt8Vf9XPfVENjqRI5PmqNhmZf7
xQCTeM1XStkcoH1izoqbbR85+8ho3aMzi+r++8v/hYwwky5nO7NLu/MHjSCVvdCGookZWvN+0N3g
hdQPFPUkA2xCNC/7UG9f3SoIz+5k+sdl+ZES13UL4n/wXThoudC/3SauZ9uQoBw+DwXGrz8EKthe
TLUJ1XzeNwdMx49FBstDqTUpi3CoGDZXFjMsEvmuNWmRIW+XkEouehwKF2MSVpjONuDz6bMvMsZP
03z0eRbRzj4VbRkh/Rg2bam/pYXdbwGyxrvlj8lCKGc0RBBQXrAua6JnUg+ohrtuIiyXuMcxcpL1
UsWr0SUZRCEbTgrrxZrF2TWh4+Vkj0DRsOy0EdE/bPsJJnQaXHVMHHSWMgNHnpYAp8QyZ8rpjeCN
T8tZktvJ5zQidC2qjMe0VsYlDLKNVbYaIVy1hVslrddJe3YM9bnt6OZaNgCrZYqiw0UP4/KDZ494
cIne2E8AJVZJmNlPQ++8MU5BPhlfg2YgpRh8voYSl2apZsaaP2CRJD8kd3eLkj9ucNrGotxITJ/s
UFqDEdkUPGSO+xx0HSU8vxxrDCTJGSblY4GfFJNwEZ0Q2f2QegWj0acR9cJvUd7Lh//7fQpCcvZN
g6TTxe9vZpwcCT487tNlAmtk3iUTNsVraH5z9QF1UzIypDFGyMrzPnk5Q9y2ro4dYoF/fJa/HBge
NaoJ0tC0OYF/q1UDj60tK/XoNgRhtjLy0d4u3v2CeBB8RN1h+QgLyuW7iT9xT8NaArU3jl42vZAh
4W2qutn5CZ5TnDjTPxqGPxmqFrpDE6W7PYPI/phidLK28r6SMJCYvjIBWgdZbX6sMmyLbVFWb8ZE
fNqAnD6DCHkgFIoIct63hYjgArGmXBeu9SVssHCEqjDWbRwenS7+Z1Ej/mxsvJnvY0IjgzZlub8d
vGPne53qg/QW2toDshL1QLyhenCM8VbrNno33lqlVHxYUWnnEPkGVo5ybYpOrStvdB4x+uF/Ncat
njbN2muBNy4F0nJDL42mNkdPyA70h46iU4412Im0Nd+dqRfkljX+kwSmmHj6RpmFTaroaK3skSh4
L4/eMi9zCZWuvnk5CeW81/e6RaZHcbO7u4UUZVv4EymGtvkyWLS/fUGvIbQa0XaXUApBvl+NDDPT
VRVp2DorAWYcRTUxAE1w5IFPo7Y42m3ztijvC4FjVSsDxDkd4oEyfjUUy8gEhzXy56p4rKTaO5bX
HynxDDLo044ZYIMlqyj8MwP471Afwn0VD2rHzputSmhXj2HZX3DacxGGRj0rE2HpHM+SW+RjDSVW
CEkU7WNfM9/SALXeWrY+e5Jri93EEb2ZzYxziG5e3CrdHk4uOvdNXOYPvUIOnMYYFievjFdtP04X
kSXnqmnaQxd28Y64r2YVD47xvgyRiy4Rj4W8AWvXdpFT10dDjp/SGpXlMFMfsqJuVlVG0GIWYbI0
htA6uZX3NOr5aYwZO49p+bQsO4be+qibLYvQNHgZp3dCVSD5JN6ZPCPMp5TEA7v3I1Ot/WI2Vohz
NiWrxt5U/ZaExBGbOaHYNjodti7+yY0C+5sZoYeb/kUKNv92j7sGkFkXbOE8Fv31nRb0ZNIIkapb
EJIeIaxEnHVzpE8UJB4G8akJS3ImRnFmGWFeVVDqqNU8jBvCDnaRslkLV4m5J72U0k67e5O/ZiNG
cCSb5w2oMrLZ2C7+44D7s1QGNabTWJrQ3+AnzNOU/xne2U1aTqkWlzcmug2D9oKwCts7j8aImtGA
uSyR3hEjFqFHQL0sCh3nCm8pNKmQ7KpXUzbW6xiFr//9uay5TvylQGDFAnTKpYb0TCqF3w6MEE1o
mrEXfgJziEzNrVem7xG3Vmsndtlourz2piVqtTxPXVKx8TQxSs612kIrIjHyYIviPeUc2ekzaYU2
1WD9FtTn5d9Cy5UdoKiFCARmhBABCts2Yf2cZpgBA7FDWBGxrzUBaETVs90JGAk2MiSSdHYNtB5E
KeMiXTeIi5bUiz7jSQPA0z+aAMOZXzL/ey0E6zMH9jSTCMqlP4olhz1/QXJoe10GZ0vxX4zyQD+/
HmRPFmk5ejutUR/aBs3ImrGX+xAU7LkWs3yeobyoneiprQhfeWo4dT3iKcIw/TmImxihnkIvuC6l
mC4+KNE0h+VwDX32tEbJOeDHtdj0ORlrgSOHU0MVvMGDkz2qz72vnZdytpMhyzlC4vfS1Shb8nDA
iIsIXCK+OjV+9ghCcN+yMrtTyuGFjCFQjk2KTKPJnWtKEyby5oCa1b50vR1s8in42pvjcB9N522h
roz6p75rHtACkn0nW3bcqfpoWuKrJfH6gS5U5LdOW1MFJJ3Oxq/YaRiEkM3G245aLWtlzuBTbTyH
SVdouS9VgGTRQj64Hl3SHWPX2td5v/aKk6GZaxpA/XW5PzKvzHe03q8xa/6k8/4fdWeyHDeWZulX
Kcs9onEvZrOqDXye6E466Rw2MFKiMM8znr4/SJGdkqI6s9OsN7XINFNwdDqA+w/nfEfsQrJh0L9x
kXxfFJi6spMsZAhspmschwoFTlsdLaZ0cTGybgyse5aEyZYXEK7LNmRZU55UC+V4XY3aKk/CT8V6
9DVtT6KSCmdJwyI/b4vzOmW3qK+yBlQrmePx0ijjYG3hiGPnX0P1dJD1awPO7qBY9H6vnevaB9NG
GkIbd0Q5znyX79+llEXDGrkqz99f1EhozsLPegVHQg7Lhau/a2R5DaGVzS2aQJdGPToVmB6Gd7xN
xcpvUNPIKnVcYNAEOpvh7rusQrf9WTmV2Cq/b8lZQ/GGRhcxC9laRx2c9VYNg+tgBWIH3RrQDRGI
otU3VtU8tG21/d6nBob5KCGLP3bhJ4oNdW2TMrPDIoqbJuN+9tujoucw84bsnIF5BnCSHDO8bgci
of/5E0j83qIwh9UtAS1cM+GQ/WVibjh9NkaiUs9e2wfb2gJ7OhHOta2NIOa+w1OsBfVdJWAUckT1
Wzup9R/l3f/fxIfHICTj7L36/A+6ler9S/Of8/f/PwkS3wMK/vGv03X9+Psn/PL5JE78+fvNgQu/
/IMrLGzG+/azGh8+6zZp/h5+MH/m/+sH/0xqeByLz//625e8zYDMP3z6YZ79HOIgDWY2/+vn7//n
1929p3wd/x9+hO9/+YofsQ/S+EMaRDSoDAd1Bic/xT6IP7htLAa5TFVME6TX3/4j4x4N/utvijD/
cCjxTVVADoQEK+gFSEj4/jFp8zGWcxxENCYcSv9O7sN8dP3jcW4LzjXiCgUjCOZrqjr/nJ+PXN/x
AsbH8tsMKtB2FqYLN7N9VvgKfnJicGOa75/+OJcf3/vnqIVfDxB+IuMYm7BT1lUmfl7jt8N0GHu/
CjztG/GV8UJL4o1OvDeCZ52a6l/tMOT3Bcsvr+/Xn/Y7Gw/XcJ2NgLGRlWjlsK4roIvrCsVf6eYI
3R6btkp7l2eYipEZOF1NlduQPGj25RSfQ8aR8cnJK4fU0QlSxVLrG6tdRFXdjjucsWawDgZOoX3F
ANA6WoHR+48d3bRJjJtp1wctMlsHzQQJxhrHoQhzPXTGRYOkDMR6MlCZXbNhZPBw6tQyOEdWV/Jb
9ZDZq1OuGnH0CD/EmMrXgP6jrFdZqKdqd6gJWjSObVOX4OhoJHQt+comRirlHsRfpr/q8KBMyJ9x
B5sjKOzxo4Ys4W1GzzNoEsYcfULXhWW3iqOiwf3kDTWmxLQYtM0wFR4MF6xn4xc/r/2veBDp76OG
ddODWXjDKQo6ltLs8Jriiq3HgIfRzXreKRxyB4WH6PO9IVH/k2g3ZgdRDzMzBb4VGUh+0Ps7z2G5
Qkhq7FR4XhI1ibZAb6ZyOaF5Upe9rpEMnWqJ3uysNDNexjJVrU0Zd/5w4mWEJc9gyPj4Q+tJum0D
an+dmVqKc8yYCMDysdO5aklM2Vo04fiZ4xArVv2Q9yAMZYmNAXlpON1qUeOSlXmaahtkdjVtCZFg
waS1PHSIVcaYyg7Yd+mZwZfT9eki3TaakWJPa8gveswmeALPo6gd/K50FO19nOIY3iRmJZ0Vj4Sp
X+WszHpy0IEekKGEUYuQq5HcKxxsUe0dFSykyCzKUWA+d4XZDg7ap7Ga/xsyTf8t7foSZSyHgwFN
jjn/YBK9aZU1un1S3XMPL/GQik49N8A58i1QICAXNdMZ0hMnLjlzFZpkg16rwVQkdSfSxeMgmUrd
cdqQBwf9Mba3vuOHTuBi79VJO8yALoVbhFcNMUroNJUr1zumzZyXbT8EBViPbdslLRyzOTlwI6Dr
iM9YBZ51y0v8PXg4oR9ATR7xgo+DEQS0S8xwCEACrWcpTyUOBIR2fjzSZsyHnnKoW12OJQixtNE/
JlWtISIBSkyem5bw0ksUj5IMSQid6U7NalNJtwg0U/L75CRwY9k2qL0Zjk1YCIkiBnJ+7MpaCFyq
7JoA86WoFAVKfwfghghKLdbsaqFNdVfezLFP/B2TiTx+1Xsd/ZAfRXGvgiaRiOnQxzFeOQMsh0qm
e50IjhrohOIgQk2rsVRqcZjumPPb09lKHMLnROp5eFFrRGVWp8pkpxmlcB7wQWrgBZ3SktOxMkkO
X8igUxw3CkNrG1mmU67M2ChPECFawsxCrUVsWYuy4CHGu2y/Vm0mjR2KwBSwSchfgYlZj4qYcOiy
QE6pR0TsbktH9/11U/GMWqkskFAI8GtMNasBrTX3fVUW9SE1ytQ7itDCgtcZdqYeIvLy2tfBKImB
MIn6tq7dWDeojdsRpmdjqa2zVPNhcrYpAbr6QWCrIgKuhSa8TqIwH/ZM7YLki+0pE0BoC09etxOe
BmmxKXBxLIfAUyisYMHYK3RuzNB0fyqzjZjixKYWHor0s8EJUJ9DYjItBGLweoKFhQQDB2alV4Kh
hlY5rDozozdQoxjMPxVtQ2hubaquQ/qB/qH0BES7HRgv5LBp1OUtQBEzoX5RMhiMjoGAjw3ACCTP
scKKerDPPiDgI1oMnd4kU0V1IO41oYH/VEZVa5Ec62W4apmndIsh04g9c4omN8AnN0H2poaaWa5q
Is6cde47KgAUJ5Sw7luZyc9YDFNyNuy0SY+FAs/FZS7VPvl5blLc84tFT4USNfp9OXpKdhwy/ELP
nNY041mDHf002PjdngwcleG2kF4uHlMq7WQEIeXzeBtERaq9qU4jz4zBapofUpN/q/jbfOZzwVP/
D6jYKGt+Kkr+EtZ1ekfS1nz+XLF9/4ofFZtu/KGxjEWRZVF90fEzhvgR1MVHCO7RdNt0NOpxNrU/
VWxyTupi8WzC0JhjmvgN/l6xCe0Punp4NfMSFUQvqqq/V5N/Fkw/otX8z/y/KaC0X8ck6GKkSYoY
MV1EhRnUhnOF9dOYROBOIAgK26STy7VRPhtZPCwGkII8urZNR1R44YwPuD1ukT5A6gMCEpeorNO+
WcjXPg1T14UBR4zPvqU00SLQlejUtWYtu3Fj4g8KUoS4oiTAOnuieGxgAaXfgjG6F9I46jVZjXZx
j846NNsvP70R/92L+60g5cUh3eJvyCSIrRgpV7++uMZDPRB5AINaMW479aLq3lJX0yNRevceyxgf
D9u0jBIYnn606Ku30Z+ugVI+MsLb61X0hPFtO8yphUFCoyqOdejiHxaDXNp2j74p2lTG1WETqwhY
nOswgJsVyKWmJrjN6kuNRnuE2lCiyLfyb4zC/sWU69dh0vzu8QIRKVACW3B8fx9ylZXi40+aOOhp
yyMZXoLR2plWexo1Z091tymY2g0MLP7F6Oa7/uGnUvj7D56DDGZVDyK/3wHgg2MFbDFJ/84tuBD1
8FJm4yZV930TnIxxPCJsOAzmcKcSILwIgzWdxwkr60atvkr4u2OHmXpo9lH7kmj+NhyTTZubu15r
X+KZSeiH91PNsp1EnkD1tlgEIBzt1AiRPgsrpkJ3GIudCa6SKJpX+DHxcmyHfRkoz2ReHFBlbiRG
uSBNiLVEfiqR7Mp+ZR3BFqxp5AvtQRM2kxo/4EFnvsswfWa3cEZNSO1hMQZLXF3p7xwzIaf49Z9f
lt91sH/54xGUJFBCoIn4fUfodTpQvqEgO0e75UyORJMdKsDZ/YBRurshPAHbgTkqpwjhzxBykqqp
f0rJuwtsw5V9tZcJfN/2rkdQFJfXf/77kd/9ayP3/d21SSzgqcVDgcfCr/eNaqcKLHSsns5U3hmN
dU8vsmgC9IxwsgFdHCioWlW/V7rwSTrZlyjATDnqL37fnQVWwbx4TFVOGHVtGNNuUi3CPsURvMBH
4wdbScAf4aYEVvrrytTf4lpswnpto2+eUx0SoHmRykDGJksImxr7jINOZkvSdKvGDB5ZRKaasiA2
YJFWPuXk9BiY3XsUB0+dgC5kLOvBQjtJXIlUHDJ3HeRgyfRILOwOryL9gfJqtzbQwg+nT5eVsE55
0J16vDkq8UV1VNwNabKvzfAKEQP9oLIxjqpvbU21ODp6do9Gbpf6r6giFkYt72KvIFLQcB9EDrpn
Tn93QEWRZV1H8JF0a9l4sIz6dodJYTdj051k0arG2VbzDaQJjBndzmzsfWSKD2JX+XeOLm7YWmQf
S5WQoPrU9y1eLZOwPQZsL1ZFyxbkuMKDUyfqTd/Up3oCTRyZC0b4S0rVhe3lxzwcD5nibADTrnRG
SuvICZe+KFwzKffMkt1BLZeDRUkTOtsyTw94Ss+RHBh2TUSM5AunEbvPqS9OWlTdofnf9IF09SYe
GU6zCA7td1l67w6k7uzUMIdVAkknkD63mn2I5FKt2TIHOVQMAfOkF8e8xNM8MAzw4k2X9avUr/Ze
36/Q/20ho53JxX0qAew5NBRdu0+DeJlG5bb3iZrQtfVn2uaXSDXWU2PtjH66Rab/LWutrZc86IWx
dkVvP8ouvzC+v0aDTgBxcbVMQiA1pnHoudzOUO89luAx9BhFib5anbkLuIUsB7iTcB4bU3+uxJNf
6PepoW78yd7EQ/DVbI3NOGIA0uxFZqXHqSQG1QLEVpbGHXgpSvLhWEzxV8UqXzBVrCZpP47zU9eq
F9ZkoVV7Zhdyp3vtyRDZWy2LS06mhDP4d1JdxLm/i16KlRBcIwpSTShCDhNep8fs3+jsUXgiWSVv
qFBWVZlfgQUF1bQZoYNHuEjwibLgfwJLuBCN/ahXsyE1u5YTOSqVsYmz8ZbUksDC3l/rrbb18hT2
4oDpNnWDSb01o46nDPaqRevjmNyI5TXWMEK2wYfUy/s0UGAheo+DE35EnupmWrpymuhDjcw7LCnM
dbx3H4xAYbYnzSDAD9oJDQH7R1wabJfXrckU1OaciD04BkmwSe38il3yrsfLMZnxU/fet1yPGW0F
0PfV4MSIQkntHMs7lQ5vcr6ZZfmJPAndSn/LiBQjZkrhwuVcJc6O+/axUOIHwjti5WMIeXMrnZyn
5AjW+lQH1p1Rldc61W/VJ3MwZYZOCLc/YP/QnebZDp17FJvLkKxcVyVXYCJ/OsnKlzwMvgY51U3m
xU+RUZEMl3ZbdhaH3rAZaIffBoBQACDJffesrarnl6TuV8w3Dl2YvOVBcjSJr0lDF4nMrsqgpLKH
Bh6m3uKRXENHbtSkQAVX7L4rmCx9DNxiLiV06qxokqHbSfWbHVdgsusMhKuBJFRbh7Q4S29eigcJ
y10bGJpVYjpBU+/DC10K+hu3s/SNGrUlvnY05ShMVDu5VnUFrQW4Sy31e6lad7mM0D2Ya7UwH4ca
m31hfCh1BwhB7hQIRHICWhXFyl5NlD0weBPgh5MvwqWooxsjhE1r99s8U+fge1dBhGuOwO5h+SI2
IhdloVXEH+vPtQU3f6qQuCjQhxOYR+beY2SDp+s2D0EMv9tJET7nynTuWgf+k4RPgc8zGOznMfO+
6QxpGqu8rxxxqj1/FZ0GkT8UPpZ5FYJO+m6ygMBgchZj/siCeaWY1UHR2NGMAj2tHd5VGoy0iTiK
jrWZEW1DBpINlsowCO/VkC4seS3qAAcl95hU904/LjQ1egiNbjvRlJpGci875yB0/rRw+MtaHI00
OBWhzYQ/3hHH4SXOxnSiHd7ejeINtKWYn9t033AO/PMT+vsk9fcKgsZBzEIjkjp+Vx2kRdRHWdI5
jIHUhVff7NlN350zhp/MApcSzMIYgRwAZ6V2GtT4Vd/c6+pHrzzq8O0Kn36GIfW/1dJtVw+r39u5
X+b1/7ee75dP+h8yxmfI/dNb9pem8Bh+fFa/jvG/f8WPplCx/uDWQGVKhDPFlaVS1v9oChUh/iDH
1eC/IsmhK5tblj/n+PYfBspDfDRg1GjaDIsP/dkU6n8w3tdJw4Mk7dA2Ofa/0xPKH2LGf1xfBoFp
lmPMAmiiQSgBf3dBJVkqJMifRVvU8oEVK1ZFvHOHjpEnHGrNWtKVgCRJa2/Rq/YXzzAdZloZzCpW
X6tqqk0SRosef/9bG5onXlCwmKaAlX+G1z91koehq1BcWBg0KC5Ac5IRNGf1Hck6+WQm9y4ksGcy
Z64mJhRGqJDYQgm9yBxflaJUN0VkARktV/bFnebLvQnbt0g7+mEUEegWdq6jhhdVCwfaBJBZCNre
fOOu0dCUayHpIv7oP4eheows6pXQXzPHPViSaFfDKPc14c1uV3Cry66Q69n3H45oXjrrNPkQRoT+
1ppkuiNbfnJku/Um5z5vlc/BKT8sVVmkankObNrlOAeWGJp3LS/eBX8YACcb7qLSPooIFl6NUTRP
x2AfyvGmBP24DGx4kpoZPHt50e8a8UXj7l+mZbfzm2ozeKDnkieZCYisebVhQcJMtoCsKOQ1L6p1
QgnGALt6M5hHoMuS76h4mEnC0JLwIMHjLDVhouZHfuPGVvAyJhp435oYuGqm+gxik4vx5rNVKNTS
WLXjdAyS9CukgtrtQ3DUXVMemjjbpDmmx8SENkbAJQB9bVzzmDywU99aarZDcfmmWCswNj3pFuVG
JChWrLbGu3KvN+G5zacrqMYYKL0XLXyrXY5vPlJ/Ej3AvAP9kdWhiKOtrFqJlydb+xzny75x3jPf
9jC8jgctxuFjcWHFQ1u4VVWVrvA5GP0BvWNml4vIoAfticMrh0ElTEW7tJua1iSLeQTO3yoS2kuM
zzWh3mRHsqhknS0iYNBYT4BYZlw8WTdsEid71G1czarJ9RLOsENiGgIydyPYcK4PEQt5Fuosh3YE
69Db0OjVutTuy7oAFuOZyo7HM/Q+f0X6nUt68QjTdVVMkNPNLP8EKGQI0O1Fsy0CdmaDJpYymE0s
k7aVkX+vMOp0iylqAe4R4RFGg6vFx2jC4jLpdrzqsuwzwBGXIqpfcHBZC0wfcNzbM8DEC+vemdnj
Jeu0wFirxDslVRmg2k9mqbxVbIqZ+wczpK5/PHklEXyBYp+cRF92lTjIpuKEmaz3XPXPQUDD2iaf
Spi1qFFSdWFn2c4O46+DTh5GY+vf8rA8Yji+9Vxc5kginxL4pRuNcPnQljmgVdO3rrR9ss/dMkl3
yoDD2iNqCj5Evy6z7qrPydm9gpw4MskF7CHgKr4JCdIYVoYWPCW8zHWpm48TmNmSfOGuWNVWve57
/2s6ZQN9MbPyMIGdkNWHKq7OlkUkRoXChSoYeymGfEutvWULJFyy1cB6DwbOJ50pU9qbwzZrXwli
gGxEff0oXScxbnGDuSysjSuX/V4l6sRSqicVMUXPhqEsIt7CMML5kXRX0gWJcYr8FqAhyTQ+36DU
oWrZARiWTeE1B4PkHTKvcRIO8ZPl5dcgJkBF2F8wEKmLnvAvOfkP8we7Ok22DqBHu+sOLDufadte
gtA/51FGSh2FkBXmDOKk0i/NtLsaNXbuSlRPvpaeU11PF7VADOjpsWsZIMKBC3eYmzeq0L6MZYXQ
rpirIxhkaVNu0oCsBISom8krXnFf5WvPD9ymQV5j682qtexukdjTShv71vX0CQaBvrQ1YJFtfDMT
5VD1tboaI/t5GjUiLPruzfLYiQRjqyxLzTljDNngKtA35RiVOCgG6HjTOqPXWld9RU81DgBl6NLx
gkV9+qoXwpqzG9FRsBVRpP2ieNWpzgeMzdZR6+qrTsAGZAUFKqASXj3VPo6VPGL+cwtzghPqtZdB
AUcWNvJzqPRtalbHyu9WVtJsOEdf7SS6jz38TfIYzviHNGUDOCgzsbPTH2XqbAmlGfa1N16bUW1A
KDmbIWsO1Nyo261t0LfoJvRrLVBRKJ62ZuH1ruazotGYvgSIML2pP1d29abk4kJc+wuxIfDveLQZ
sG/d1GNwZ3rfmIfsi9by3NGg1xvNdRmALZ8KEKO1or57RnmOPG7srta0dTsQoBiwO6Pq7u4ATZcu
M9SNWdoN5KbgkkNwSe6Vkn6oO6N6gweaeu/jSLwKG1V4UIHOsrTkc9XRDXPvlSyJY5Gp3DUY0rKR
VoaWjWNOu2SZfhrRoaxAzfW69iVQvGzZDdWms9hHRJF0ox6dpBGIS4dLz82T9o1JskRmk9/LUHK+
dlcaqhMxTowNamuX57nkFPOdjcLyewjg+WN+81weE8uaPmAhrO7d0azgCs5jF1cK69Lsq4XAj2SI
7C0V2adgu+kaNPu5NhH5PP9Bq1y74NR8s2Qfr4jRVBCrdxS/9Xq087ua6xxSg6RX7jRCgrrwbZqm
gxotqyAVm8Cyedgo5S5jMZmQXQ0TJ7zTdd/eRh1yWDm+O/TblZQnyoxb70UnoIrsfOzOXwxMgGWT
LKXwz8LorlPHgoUt4qIhAo5M7OKx32CWgAS0yFXVzQlsIiWF9CvjmPvp2QwIpQ5ZtR9sX3yG0/RZ
12yrO4iLXLaRiTtGlup1wpO5gI7PwBMAQ5VBP9RVrPWWVu3bIgVdS664UOOzk48XB25k6o9uGY8g
q2r/WxLqypa8RnVhhdNDm6v1KtWfTSKblr5KDIOWETM1jN1SG2+TNnTbnrknlKNrZfCMF9le7xEd
5p63LEn8ZLq6Vwb7hpzsRtutLJRW/Qq5JzZja9G2qNHMMMQOzTXXTqnnlpyNjGRWdqPewNkQA8ao
l3AFBkxRupsMdHJQVRZqS79LPvZTrIPv7O3sSfS1zl6CeiWH7sIT4sy+r3CDOmR+VKCcr3LGo8Nk
rAweGHXNl9kDsrOuIoqMbbhbjEm+BJwT8RChRgRg8dXz7XDN0uVm26i/LNJ5Co0Jtfl9P56/6D4c
OpHMfZ7TLViL44sczY8iL8n6yeOHUtQzX/kjSRANgHZZeSZ/xFHShtkWgkBbfcELsQ1MQZlot4fQ
F4+NEj+nqnaxuN+RfJ/9sNcfFJtYKHO4AVmhygxx4DvUARJz0WJUhwNX4hcTxpjb1+FKM73n+dxo
k+kw+cM10Ifb/A6VFRR3v1PhYg0WvGXxkuVAuAqHeCUVmEdULSqbYqHteYw7VfpAfK6yNMf2pexN
+O+NPpIeqrmNYFwK0F+2E1VTY56Tee3hxdsh1oCI2OVWmbhD57ckZ8oOJogtfA29pEuYJXK7IPF9
llFN5oizMQpSyjqehp5Qjbsu4AJQevnZZ9HRA5OTNx+yMD6tjkoonsz0IOWhzsxsGWuEUQcEn4+p
4XYjklaLEbLZaK9d2zK48tszwwkgcdGr53CCAbN1TVDlfvVEQE6vRei8k2bXV5GxabDONhWosqrK
tgS37iOCARPPf4DWPoJ3qYaFCZqzxpligcRaRsAlLJUMKmc00C/4XC8O+RFYX4xR2RdeAMexZS/m
WLW6bByy0WqpHWk7wH4Y/YHUko9qrN+GLmy3sI11SrQDfiNws5X1TMezGJ0CZQ1llZpYpWtwkBjQ
qxeGghx/apxT4Z0yKY4hxbhSq4sQ9AUrK24pTePPFO1FQbXgRzhfvClhcx5BkgXPphj8ZuXUrJWM
R38snC++FYWLsLkUEgzkXF/Vw2DsJwKNoizFYlwLA0Qj3JzGWUD93aY6d1/fOa+FwinSxA6RDpq1
B1Hc9dfcMBBT8aAUSnBmXXBU2n1T8aY35kBXkaVfS7nPDMlqjemllJ+WbA9mvexb5TK1+S6egT0Z
WKSQCpkMcVoO8n0SwVSlfbJC56mMWIjXZrNGhMDgn3EOZWHHCB5y3gRqvRjCZ6PajY514+6yoCVr
L90oCGo1AMTStMC/iqcvoqco4EzSympvMjnLzC5dKyDg1H4Ap45FUzO3Iq1t2HTlSw94M20uRC3h
wurSDxVz56I1wKzY1k1LrBSiEA+RZKIgoQt7mn9QpbcvSlo/BTFSaJReYE6fGi/++P4M7vTxIkf5
1Orxmlglto2IN5DmIjCQRKUZGSdF4RO9V3k31EAXc2QP9ZpD7J44kgH6XMjsPdXcvl7pUYTmU7OC
QPxQjunLZEmU9QoIU//U2lR5CSVEStgPCPymgLojbY4JBK5bWh9yOYJQX/oJON0giyDfENdgkIRO
+Ba9PBVefB+TuXxyYnoJ8qcByzl4pfJvlRLsSoOnZuUVwFSbimIk5GwfL77ufKnL4sn2qys5DGSI
DN8A0U0r5m9YI/KIUioMlp1OTorZ9uDwPprR/1o6HktfaX+mvnoao2mbIjjeYvgqXDBB7F4wRcaZ
6SoW2lqlo7eamIwW5GUO6JE82b5gj35QNY6hmCoNQHsTDVc/1Kh5WsjlcPDtDcShfpHymy2mXj2h
EwtQoU1vCIvihWL5yqkoeIo01Ll5Uzx1UXBoqt5n35sRcZmmX2sz4HL3M5azg5ksFcd60w5Q2h8S
zE3vdpF+oPvYx8bwGMX6OtbpzVQkhxwm+iIwZsTdVGO2FdfYkN/9wRdCh64NrMBpHl8jbecc08N8
G4kPSCCXwOHZ2CtcoXR0bFJCf+ubj2rAG9Rq/RsA/8lNU4VdxRrwKJI1dqPwg4ENRoWXuzwtN1aR
eqcwne481kRLo+YPICb+FNqg33ojKJdFP7GqU4P1oPEej+jiVtB4nhIatXNiJ3PWTrnHuEp0TgK9
L6u7tZUVC3I632k2ehDo3ck3nFUjv1S9CWbTVl4YyAKSzy/S7qNzbXF8NGXHdsgdfT67j1qM7BAY
YF+W+sIo7egku13shcVLgMCJJ3zwlazZR9LDxkMYEFESGuqqaXvjnq3IKQuibpunIDDTkZ1o5Sdf
na5ZTVptuxXKtL3ZtBTbehsB+y6JFPOJOJiU8Kx5869ql6cKolbgXKiNpw2eNoBz9kIpvqYOsYC4
gJ7UuJgjy5Zi0FlUTPFeMhP2MVtsA5/khnBKLlhRgNAk8sYi4DD1FTkxA8b/FoSm32G/wt0aIKtf
88MLt2sta6lHbcXmaq+b45ut+PWbzTxbWONSybP0ZHqJv1RE81FBJhxmJdGgXuMpQIMFSnZZxq2/
AVOy9838m3CubRFdfNO7aYRVL0vVOlud90DdY8UGRiPAI0S0TNoFmtt931W3wPYViNfFuY58+uWB
oypte2xWDJhUk8u9p9rhL3OWkprIKymlQkQMnVIvFK87eELLN8loZ2svR1aFWqlbxGWmLOXY8nYl
Oj419dhL/2HMqm+sEIxCDY46RLZpKleBNQ2LMaNPyu2SoBGtW+r+e607j5YonlAiPlUaKSgVCTnp
fJ7l6YPet56rBvlLUqvXnt0IUuDPgfUC8WkBmwzuJacv3/0CquXgyQc1xp9TKUZ0rCZUh424V7Ft
uBVELDYtdr61p8uYGMiLx8ZYVipZUTo5J9DmKBhD3/qiiDFY6hMPdbs2vvZiqwKo31BdqJlzTTFa
5E1+yUosJSYRLchVGSDBOU6j5jyKhiT3qR83pX0x7QFQUrGpEZiuxq78goGVZzAYS+YxJSo3WaMC
Gyj8gOYVApBfWrftvnU4LoibIbiiXk/1ZC3nzpaIPFhY755E5+XF0butkQHAoTu16AXJOi39mfjj
eKyi0XR1TM4Cjd0GeUo3DaddpPiMQzyHFLJI3qaeE78qo/VgeC3mPEL51MhGTWc/mJaO2bg1HqZJ
YI8ogc35/UtHo4y55jPra9YqbLgarQdJIb/IUbskTvGoZOBmqdNvSSf3pq2F2yl5lqLxt5lQlxVj
mvmtBLOUuWUELd1oORedZt80kwUJrmDKmzzNTaYWE+yV485dz5SjLRnN/rInfim3sa4xVCPjNRDC
HTVGNHE+zP6CbFkzZV5N0K8tM/s2RN2lsMpdP5lQ6AJz4tEDraqd5vkNG0sfLbNbacchiPOVWTsw
wwf9gwh3IjPAtIWN6C9EdGg7ByCOnrUfVZ89Jy0acSNVLGa8GPpCVodqFdERJcM6sTEjopJ6GkVG
zmsumcLxs1cxI+DKF2TIpJcudw5JGvZLmZoRLKbLYBTePtDy7WBO06qCVOBiq9hjBG03TpDd5775
OdjEXZRmhbMquKsnkexq5nOu3ZvoUs2DYC62DKkAggI8ql5Mx5Y+d5YlVTs1TTdBWnhbA+wo9zhp
LH6BGzNTLFeNo1tnnCIpLk4yvDiiVdae9EG/diPrVnmner62AGuyKZm0LtqOpCcP3UaWiY8i04aF
4avsOhXdg20rGnBFb5bSXGVdv/aoQ1lugwwBPNVtWjPm7O3w8qekJrgYm/XNZJWn+X9Cocuxy7zf
mqW2GRM1WEZje1EdAlz65jznj2j6dCN1QK7KyN8qkXzWZL9Occyu4pE7N+17KD68IHqVnYntug2s
R4FsIYKFSI5WgQWJLrdK17WaZ7xX3it325PpdesuZuzdIzjzrGU8T1GQK1OLCGeTB4JR9rSxxukh
qk2x4W1Ao7vq1fmZpV9EWbdLL2d6mnvDOsvzrZ+r9zosSYgowyFK2mLp2P+bvTPpjRzJsvVfeei9
JTgayUVvfJ7dJZdr2hChUATneTT++v6YWaiurgcUUMAD3qaBzBjkIcnFwXjt3nPOd9F9bpSygied
Q4Bb9I1Yt2wBl2eyE52FTiwq5Y8zrZJRtIsqG4lmfGoIUWswS5c2agc/Nn5mAmf/+BRmznFIfWAI
nEtDFCBQJu/Dgus0+tGnGVctEWHVvqmLV+4esVfBAVuYsXTqZtsHNUKbeZlsirdWJie7YZkHWkQD
jYu5SZ1hUVd6v7DSvQfhawH+oVpaVXdPQi092lNh7uK6JsnGLHemR0oARGtQOqXcBHjdrXxKll1G
Owg6EjP9U1/Ta3Mbeu5Tlb0jibcR/udvcsheY+S724QJsZZmS79Cky6AYTsF1JSqvmo8hBZTE72S
Ovkrs3RrpxnNBZKy5MpOz76i/wJr2l1FqL6XBhQ6ek4d40vOfVANxbJt4B5pRsk0oaRfg4wNn4PN
FkYy6O6pgSmHWqszkPAoY62jsFjmBvJcx11AibhiYnwEvm6tOtd+RlbP5W5gEK+Zc+HU42kKTsvG
lAv9auLZp9WEopY6OjILxU0NlfOouyiRfmHzuvcpOS+yyTPShZqlKxmCOd+kj/ns15oNI/X33sgO
IAfK3IMz1n1ikoYh1+ytSP/53Rfxwy6HW1vpN5aOaJGk2rMWQgHu8oo+Esp7EsY+tco9Vx0MiaId
d0ZDKW6K7Iwq9PeACVg5/VovkbjJmNlEItN1HqMuMU1iKFUKg5wYrKkg9gsyxAGLdrEigfkdxfsZ
RbrHtnBUO71Ed0xM91kz5uG6EyDV5h9qSXoIUm3RU0SST8iGVgTZ3o6777Z7nvzul9mxHJFND+Vo
zF7z3Fd7WUFVkyJcwLR7ovH1mbGwL3rho7ym24jT7TOu2PwMgFyRJPGacMZTYKdXXVcTPTlW7MFB
t05ywNBTGGQaILUyl8uhG7/jwaIbL1tmSiJaGzzcVkyaKKjs8erMSahTFV3sNP6GiUNpkCNhSJRa
t220KkW37+2gY+jBlmXugNDEUSDkIZ60XnqUFlSmMGqOwkFMFEHeDSf7Zjb8181k9OGs2zlRpYW9
sEJ5LvRyF49uhb+ju4w9khBHmj/jgUIlgWQDIbEiQZu7T2VEPduqBHnlkAUDKJXG/O+EZw8dZjGc
2janseR3hGq1g7FP9fYDrFS8mmw3BH0zXEn6hPGR333iQdctnnYUEgtV1/qeiQ21vbAWiPS8nVLf
lR7NBLx8HZbo0GRhoBk8sZEul8xSR9r+xUdXqjuHjRU/6IuNjfJI97ofXoadxotpdnRG/Jb3PJJR
FfkDD/FiIN+lk/0raUb+FvRZto385qoFOwvfJ72I4nc4AZoOCWzLXNQfqiREelQbEAnU6j4XpcvT
sHHC6tTHtUSEgOSnta33TCZqa9RE3gijX1eNuGoliqsxnL7z0d9I20xAVObZKoRHvJeyQhSUBRSF
7FIOYT5V6VUJaKylpRD0M5HYWiU9mbam/Kt9EoJV176XjEo8qaHxnA5MzC3mXbm2tzTQB2aBOb1j
AAwBNDU2rVZRrrVfmbTzgzvSG2gKbWEzxiEXWGpdtNF6Ap2Yp330jX1Is656ECm77GEccwFsw0GM
F50sdUYh6lWrXYofobZTq3AMKbgA7q+oqYPtUO0Ci0KXOUW+SOd0Vp2+cpT10Saeb3mAX4z9X/FE
LHBgcl8LF0+V0p2VXpIL7wc/VFtLYLcYe1Rhp4wXjWSFsAdmhqXt+7xDouP9FDUs11JF9wEwnOPG
65qI7wb4VDb3TQsDKE8WmOydovS3Jq18XTr9ex0zuy2r9BNs20tmsXMhMGgf045CEruy+/k5HKgL
a0a2IqXxjM8Fgqjw33vsyin1H9LxL6K1602AKHhtlvo2tQRzJMdErmc2a1Xv86Qb1kLp730BANMO
WcnKg5oCbQcmVttQNjbunuWdQGox0A2sxU6k8BSyOF2jLFgXsmY+Tm6k53ghuhzUYHrdPjKzfafz
vasHvmg2M2PZYdFJimBVyDPaeu78kuCWQN3hDv9IMq67puy2bZPRceS6iROY9nabLMn/S6k0nO+a
AIvMcn9xh8CcyaZ5262Tkm/dx4z4R9mUzSIJogfSDZqX0KbC57yoOnYEiBIC19gmNecZ7OYxIBqr
H4fdhG2+HSjglfnSRdVnb37mUpvBLz/NjrKYOmiZWCxh0AfdfNIXmcFXGL3mZ5Nwm4/YtDnHaEZN
RFF0GtbrMJWEYfBYrudOn467v3LY4pjo+MaQsEtEgG4zkuzldbNM410XBPT5tjpReJMzUTcXrjPl
tO+Jk/hrs3NdrsmKdmipvU5avioo1RYCQWM//J6K/u5NoK4me9b4Hom+Bl0B/6S32wP4ZJn3PluT
yEelzcrBds8CLe6mPmFLFFqE9nxLvNfLMUgYIqqzMFnVysyiSgEZF9X9M1fNMbcV4sOQDwfYB+lQ
fYfM53gj+SLyrGHbZfWtr2GSmfAWMU2SFxSI/Ijzhd5mXm1Ssz+Z7tS9WAHJ/R4jfeVOhzqQp6x3
qLemhqced/IDR/tqcuhwg8eofzEW9MgvEQmSUmFge040+WTpg3NKgAOSAWppK3AcBQCDAXyZEZVb
L/bOWqmNbDBInu4ADz8glDD/luGdGKn84aSzf0njiIc8anV7SF7YbCYvyu9/oA4FGwGe94WceXKB
PVFujNRLXiJZ/VCeTkch6b+hddX3P38pyumjcdsJsCofagUSvdZjDpZbTNHQ3z9YYPullQJi0U1y
ufSEA9fx/cvC7nYVtkRmuyZQViBjR4ijYN/IfTtAIBuWTTsR7TvFOQ3hKjz5HvIXvE8ZdjbhI7Ct
9FOX96dMIbmNVfsxDHl7sHzkOzHj6p2BQZ0VBbktBwNZohqqe9Cg6NBCaOxkgRAjNGxrGMDr2NYr
srdtZjkhVgDcx8gtmOedo9rf1VrD3+YPEWNv3nRp7wvS9E6dY/7t42XZbioNmf/khAVZdCJ81qIi
BLbi7qY6yYDB8jdqHnJPIiY7PmqIjWVr3wyo9LM22PcIHw2zDR7/bu6T9pqZ/sxSaF5ZgNx1OoUS
WvKeMkp/iysMlL7tjddOB4g7lSZRVVr32kvjRF7Udr7LDb064sWarQPZS+poTNzl9KkHZUPnKGuO
xmQGK5i75tZ0wzsGUf/TDnuwdx2kbrMFG+u6lD00yYGykdfPfPCSKo5pXxOzSvZWfUxDdk4p7X/G
V1q5aDK3RvET4O0LIm1r++YPspMZUyu35ELEnqNbIQ9/bYJyS54tjEAA0C2qeFdv9kXFRLX3bGPb
D4hbITwZ+zIaWohw0To0Avs3cmG40nAe5wbVlVrKWYQlAfB5Up7+jBgVltCuSpb7LDbps5Sm9lpN
HE8jhU7vyBEPLNXbHdQJAcj1Z5MReOSP36NHbKNqvPrmuIha0XyPcWm+he7wUBrFGlTAaFNqs6Ht
2tfKp2UNUNk232I8vS+p3z91YsiuQ/qOXttmAujV55zZ5gFV1RIll8MGYDbpzdtSXwnOSv9TH7uW
TzuCez0gSKVQTJN160X07dvJJSKsdbaGHNNNYzKxCUpHnTBQTxAwTboPetzuHLtgy9+RzmpMKG79
PhxXthTOjuOeEoLIhBEz7EY1qGzplLPXc5Jhm/qNh5ORmRoMY3te3i2EzHBm/Cl8DgRyiNgFJ6hj
sKWiRmA+LFqEYNTYQXkPWL5TKwcnRAh2L5nhq0pjPBaU40S2HvKbwa5XugyPqAn0U94mku41dnNU
XZvREMYl8Gvv1pjQ6BPbJrBXC7ybiCp/PxkhQqQxgZvm2ILhfNO/9OwFd1Y2DyHk1gZYXIxRu9Vj
7MqD0QI2itBgZTi+pflj7OLmdxehGs0JOGlySLpI4MIL/Fx3GddQBDrXQDGjRdMxDL29Zf4gv12y
W5vCJ9mxvILKRAnkB49R1f7hT2CNjed0n5F4xnxwuHOSvBstkeCMZCNdqPaiUNq8eCIWdykPIT9j
WTjBjxDX4zJl0hWUhAnlPsQoYWHVAcKabJOWnmnfklRCbOexD7l3yLgzcXyk6bUryC2ONcGmRbZP
2EnATVbTO7IFSdSFBuHCIZ3dMmqeS6myDjpopaXSq7e/3gjmvVUIlmPL6BzgZ6CdaL4EaOWkByrF
zDfA0z+x6aD3x9nkIL1Nkk1H++TSdhUdF/XFHEMcudXQxiRM4WdoT5ibw5p0ooWEtstztCufYppY
ETLP6+i4ezITGHc0DhlvRsHS4njpztLZGdvAG/tcPGPBZmPc8Yhykmnjr5OgYwJP2XdQ7kc+xeJF
+ssMEiBxh1pO89agkZL1X6WihiH+hZlb8pHE7NMBuROxNVUvlNXjLWniBsIkb7HVgQr+rxz4X6Z6
eBgXcVD+K0nwsWiAsP6jTfTvn/S3cA8iPIhWQBQsdSxZ8r9VwYb2x5zSrHmofPku5Ef9XRRsmX8Y
0tUcckk100J0+9/ZHtZfX4/XyOv7My3k3xEF6471P62ijkFGkzRMgmOIGtUs1/wnq2jbl671p6bM
zNxfJnkip4wqs1Na+eiMpz6equ+Jhh49nrMVlfWBhD/1FLiJth1S1H54YHdNSlJjq8UbTQDd1qoG
alaJP3o0yw3xkaCO6umLUMT0FeBgrCXZqvPTfeVcBsA57O3PdprIzywzMD6xaBpNVWwCiWFsIy1A
dwEjmKrPhoWuvdmZT00zeMHemdQ7B6jbtD1qUYIxuoUxzNGodbgj16haWK5BMuv8S1IPhCHqybYJ
hWKEJmgQtxPV31q0oj8pj+amkstW0GYj5P9Jm3CjkR0XItikzaVrYbe1XGI5Y5rnkzoK3b9besj0
3PWCteigkqX4QWOynfrkUczzDG8kH23yND4JJUjlQJSLnJbUpB5YR+1vszaOjxjRjkbRe1dD7/eM
ZwnxIkAN5SXSZq/31rRJQFYOMALayXfO6bAmeZW27RChG/bpVg5wNVXVpyQlWr/GslnrHo1Rt9dM
VEydZNoGr7Ko5ZrDt2CSZIDzdVq95phGr4PAuJoiewLeXe0zeA9EQEDAkLlgh9EdRccTsy9fm06e
yajHsUd+ZEQUKAMKD0A7ojyBozgeB+aECAdswrCUTocpDdB0SuITloYD9wYuFzmzWQHZPS/Z1Wno
JFSdojMTXbfGkLycTHpGWPnrrQ80hRZkvbJ6dttYbyLsovjyB0w2zd1wqPBAh2crXW8/rYoIScJw
pRmbi8xJn1ThP5md9Z6jz0bwAgx+rCw8zc8kIh38Br2ScKyHNeTaurAqwHLhzNCgQtDJZFllrvNh
BuUAhAvcnY8dmgQO2nXDE5mrGLiWRuDvgJkzb5xWpUFigpmugHtvElhJOZhnuydTl26tijzUOoRx
Q0PL0fUQ+nCIo3zfFMVNpOeiK681fVXPLo9QilYiGhaNIiyemrhw0gN+wotbo9bscjK9CNqyrWtY
6qs0fdE01JxPE/2OPsp2bFth3UzkOqpVOjVbors2fXoKNbHyDbHImxe//6oV9btFuTkAl5fvoUYG
GMhns3B3pF6sTWcCdxmfzLBb1S2dB71AZRQ+92F+dtvqyvx+KwucvV7yZo/52uZplsYEm+bDxo9w
/9jeIYq5kQcaSCgHDGZhLmLKwLdWyWQcAwBJcQ/3KR32YHbAM7hwSsYHW7iDXXjkWxI7S/9KI+cM
8yybAhcyUrxNIR9bfUy3rdhIAwGixverylUffqLCw2Rsb3JOg/S0rdLgEmZqx9Dt6CmgHdFu6Prd
/KEsKDddp916JAR6xY6uKTGPqlVNbrOsX5Vvb1yJ8RD2eNmpZWSGl4o+n0trf/54ZthXXURPyvL2
pS82rvHRGWpjpoCAOnNds8Wff8+ackPf5RDD2TMkXz2MfugeUtXWZw/NTouP4RedVdw9qFwDdSXZ
+0hopiV3E+1F9nKUhKRAUtlCJYkWlT4ysvP2c0gM0Q1704CnwpkuxgBEdbHbzIcj9gn0TZ2dB8Uk
SeybPJRkCHpRfk4IOvdVeGn9H43OtUfHef5mBYGg9CIsejK4bPdx8mmTZczWFRqg/T6/S+kidOwa
JqrWxkUBbU0mesSIKK29qLxfNq23KQQmOGY4AslXZNJZeYCf6P9+9Va7ihnCg299SzznHofUQypY
V7RhrGLYEMe/1I3+NRrkqhbTznTGFUjsLotPCFDWXZvhmRjJqIF7R9PdyuRJjFiDRb214nrFZmsR
EcODrnJFzBvPFroCHCYDHngzkdHerydi59ze2wfAVicNA4ElT9W0T3mpNaMnGbUf86U8H3NzRKpZ
3hzreQTtag8h6NBNnLNXJT8uvOvsNEl92caxeU308ppbzq5u3EtZZOew94lhvFoWHkcRPgUH5YVH
+noMhK3T1Gc3FSVPhPhchRmSecwUKmSko76KnPVvMpcd1DcVXLA7bLUq3Vu9WAe5WmUNGu7WR/Rf
L1vJ8ifWDrF0MJR3Zsw8rArW7cgG3BBn/idKdN0f4PEueKvnisWCe7mJerwAxpp4mS3c+TXipDc1
mmwEBOAXMeMMYYzKnajNNRcCe3XIXdyPwWQxLkvPPFA3yjh56AActLcO6vf5ZXAvS0w/3Pra2UgE
CpPoVvvDHenllbQVv092Ri5PTSpPI/hBz2PkYDqLslkaPUmmqToIzdsm1fjTdZMlWUoXezCuoR68
mjFjkaRExB7Wzw2aW5+7gXC/hs7YfFGFiohLrziERvdIQdj5iTx5aI1djpcto3UPQzUJ6Ig71bY3
WacT92Ax16cJ8KULiXxFemehyROxK9uMg52WbxW+h0GJtRdkN79okJeOL1qhzpIhl6sde3dT8a7d
5EtUGOra8oNxx226uJ3xRl7qIaExSwh9nlgfQg+fijC5tVn5EVj5dhioO9LouZkwRajG2rDWHaxV
KRmnJdN5citALf3rPMoPNbUaiGzPAy4ZKLIKzzlxHPWoFp515k+Ox+nUxNqdxNrCHtyF36JlkXUX
ciTTIyvXo/bNphOAnbWcITho1DS1biy1chtqIJC5PhKLwWaDWa6LnlOSajutr5nkRtvez/eBwOQQ
G9d6GvaDRBkdcxxjFmoXnxMQ2KAoj3TlVkk48eRhkHFtDLRU3NRljETT7ptVFslNopvrpJ6WxpLc
tX2t3J3X6menYiFK/YOySdIgHR63wiba2V64VMFARqLaBULRCZt9IC56E8SbxoODgloD8HUL7D3L
l7jIdj3ixqF/MssRQBK+K4oGyaZxRKkVA301akYnMSpSj2Ddqv3z4+E8xSfEGNolKqGzaW5dhDTz
VaA3v7r8z4bMthDzlosJIL2z77KzlvNZcGxmyirA/U+sr/R+zW8mdctjHDgr94M4U826DyGt1lGd
sXgBiOiecyYaq8RL3usvDFW3xIyfVMU8uvKaFxusoDOrzov2TljVwwjFk5WHNAR/0pLADGIuQ+ba
EVNowB7L0aE782u+vrM8uWV9eZ06DGP2Db7ulij8dR+rJ6eLnhOveY5d+yuEf9wnF79UBxMLK04i
BKrZAdbvaW4NYFB3/HBbJuOm0v2liiNmB9qhISUgKxySvKqrNCWVeLYU9q8szla2QXQFz3j21FIL
Hv5oEp/EFp1LrwhylBTxCdP5JFMW8mQVRQHqULVvKEqIQVt3AUaVgGewDE6trnCwoeRmRnKN3UVm
v+lR/1yhYm2Hb4G8NaYIRJVUUovodkeOln0Ki/bU4VmrToa5TC88ZZOcwAZoLaZqt9gXAlUTwz2d
i9Q+1TRF8jy9xXl74m5cqoacEGtcLWrbwL6kVlOOKI/xvWitkxW3Wy/JGalA3+UGmkwincqdkAgq
dUA8ixhoy+RiAarGfa8QIlXpu5AOYQ0sn2jjBz149oslzaVFZSLLS1y6zKiurP6FbDT6ROFWCe85
T5kWzH5d55esx1dl5V8qKl+kQV1GAsAY699jjsyuuCFLQO1YZmdBYzwAiGEIlCvELr+WEUgFsO8k
2P5svAyoJBXGED+RNbgvCzxsSEGY3p38PD9a+bDXJu9FRBwEKnzBWmqKYNtOYquMdu1kPBlNe9P1
IzgrqlSbUtrBHz0sW3RRoSmeezTVVkaihR+8Og2DraEJbkYWrBg+/LTq/Au5DCbKZ8OSH3YQPtzi
oSsPE8fGkgLhrQOHou4ejXR3eYgrA7YoL9c248hG9VCzjGvWNA8cjuilSXc4dp3/QOD+YPz/UTXy
wwy1t8RK3lUQvJRDw9g0uNjygK/rCfz1u1kg0bE/I6s/RRVK70n7DgaSQdAyeQO3gv9qm8GrkeVf
lmetW11fRx4hwOhh7/ML49CBfV2WmMOS8BA04zM9okfuXePBPTE3umlx9m6GzJiy8tyW6mlgw9Bk
57h3LxytB3alm251F4tGYO6S7OuQVmf8VoV4KAAm9VP1ZprJ51AlX13JzRbbOEcychq5ZdBGzk+u
+X3OP4VH3J0t7MP8toZCHWTwi2TdZ9H2L1U8PFHxPtsJWykLfRCfhobiMX8akQIPhO8LWzQobjmX
g7atU+uD0QOwKZ51vfwI7enNHNpnKub3Mq3vpCMd8wFpsghIax/2ftVdiPV/OCMQXHr8nTVRsUZc
5uJJDu0dA9mtMPUvTbV3z78ZIU4FPbyETEQLppPR9Ga41WUs09uUuh9Ngpwp3iljeCO+7m5QRtR+
SyX9s2UHmPQk+VFxhi3AR/s9ld1aYMbJR/fu2P0hctIvPGjom9ZVIJ4IL/xg63wHavuAOGeY3W2+
KKzUf8Su+zGfRpF1L9M4PtVGxS7mpqCh2IbDmxuf5rcANf3RG+m5rH8kUGGZ/d37Tl64mx+G2z1L
f3yKRubPtOLn1zCn8lRtFk3aP7tZdnPq4NlUXFilcQ3S4bmq41vb/CwNeR7afG/Zwz2U8iMT9ecU
+t3SUMEr4Or3oafAj2hFmuObsIbH2OhHzuyzU2x9vzoDsrhEnaAQdO/MUS9Gp78hij6jXhaGTevQ
WM1vfI5MjCv/rEfB6/xDpWGFSfEzLIPT4D5nKr7VWfAat9lhiLo7cukSTE6Zefc/v37tXZCEk8D9
aDiR80meMDvU7nDTubLHqbkMaCZj8zx/K3+yL2Wg3wA6v5WjeKCfg3/9Fvbc90N7cTQeLFrwXDfZ
rWiD52ywz3UH/zf/67KpXP/eyuZijeLJrYdnwU8wNpv4kl5QWi/n96Mh7cvRiLGt+pj/aYAoXtji
oSGkki0h3E34DFP4hnyIe2w4QcWAaYDbeJzWjVsfSPhgnJKfJYFizY2tg+u2Z+Vd5x8MrNkyoPc6
Lk111X4mJUnu5nJIN0GZHoaQZoZ/RSaDBy3kLvPRL4TiPp+AMQweKUoEp30mV56psL1NA7Z3Ou+x
dy6dLp6c1MMjg/Uu5H2Z8uKwbo2heku4I0UscUpTahPrx8TpZhKGMsVrP9Hw/nSPQeNqYAWtrQvu
wmUCtCHIp8dAZYCl6A5N5sS1uW/xM80X33xFaVVwqe32NR7C5/mOAmV88856Xnz4uH8n/YChbpD+
HRjo3UnTm9EPb/O7Vyre+FpNS0e/zq+Hk3sPMv1ttIqLnd/SkvNUBmutsVduO7zl7vRGTsHCCVJA
At7D1LWbatu7a027FhFUZo53y6xfuoRrTKg3JFlrb7QhLXIU9ER8MuQB91utHAtPWpUt57t0MtSb
0vrnmZCeIQEXVvvc/q5T72kqw/d2Hej+rbWGVRm2K7NIvryo+RzQrsxPB3P80vXZD6PeGGRBhdtj
ZcDGxn41SN3FSCr75Go3UbWP+T2FjvNhJWxF6cy4TvWQhn+ff8b5ysaIQdEL7J571c6ZDSX4VRqH
n3N4NDCkzTgkZUvcc1decsM7uWg104opWUbOELf7mNyaMbtVbXa2apPMSXRb0XwNYEHh6IbOcLO9
7L0sukfr1Z9oz2kaJX/+nabNhN84RfVUvUV1fcYBvwuT94nGDg891DDSP6NsMcR3E1eMw6jvcjbY
TgBbvrhFBbk3nip/1pQ/qU7CXOs5GM/KK43TXTk6KN6vegiFtvaXc4E6ttaqBeI4r6hkFJF6wB3A
PMQi7lLDU1Oo8KQRpppwWVMPzhcNBphtxp43qZCU2R4ed+pqQx1t/62mC9HC6m4FMi8eC4G2nX/v
gIOQJgn/XKzz3lzAyEAOrnapla3z/DAwy0jwlLmmsx+LAg9BsY/sAfcYsQMsnaStrUV8K2W88jBI
9b+7LDuX5A4kE95QDJFtUx8j66rMiFljmx/QUJNWxRaHhKpDpfO2O5+6kGi0sb1INMwYw+ezQk8k
uDRJuFa5tTFLsSVCbRcxIu/z4uhBVDJdOkb9vmPqktM9m78ct9+KZKyVNUQXvWOixA1fRmI7htoN
yvUB94KZ04GQs9115frl1qLtJMuP0HoZNbb14ZwFtayqJwuwVFZHW70O1sS4rmjjLW3ajfPRajVO
C3FarZfvMqc++Yz/eUph5pyGbE/41b5I/KXLvC1t2lMFDtx1vJf5M1mnggpWlKTdxSGFwxLjUJdl
v2gVuzO2U8oUq0aLtoOB7YN41iS11niZdrmqKDwv8zHBS77VhgLvZrWQto9PPj8kCFnTftgkiX8Y
UdsYyUlLWUzFYbTFbz+vbkGR/kqjZFwnerYVJCsutaZ/E/2IyCKLPlNmwefQOcVJf4hbn6ZUpzWL
Lqu+oFEjP7W6I0m+i0hzgVfRiY/Gcd0Z5TnyWg3lMrKUPDlm5Szoj1F9kXaNqrki/KEgVTm2ihfb
937pU1itzaaRKzp+y9S2n+wS+V4cz2aJ4N74G99Dmek3trmi4tnaQdKtEfWuYg1nfGUnwbIy7Re/
Ga5N0jHb9KMVbFHSopZJNpAmYLHNVYWLWS3VllM5fBdGxx804wsi7AKgwafyJGqHeFfoaxF657Sg
RaS3S/Bf1hJw8kUrnUtLDg/qNdFhYXV3ycReWpAWxVfFXGaZ32kT/w7YIgTjHqddc8QEFAuEzBON
vIYf11JQB/1MA+aDraZP3iIE9msbqaCssvMwmwFa+04AE0gVPYNewNQ+cESyy1yXviqhBFNN0zD3
2uuAjBMJlrNMy8FfmBlrtFWtrdEVm8pzyC5Gb17o2HQCApmVIVxCoTgaBBu4x9gmjTxGmDUikx18
/hFK53d7yu8RenUUbcRx+yYdjXD8aeVlurBDZr5GlRABzjgVrwLoJYxymyEmhsMTsGWRay0yoXpe
nCAOumBWuoawBTn+JqkB5wA634yGAvnK0zK2OHtTkq1r2f4YrO6RuLimGbajxcKmpD/kUKB19P98
8I7LxJQT6WLOCywGBzPVbNUFci7DAvE/p3pZqLuBnBzzQ3XRG/VNznqOJBrpsx1Rmpn0CHE+fnNV
ykWq/E3F88uQAaqjdPoNgeshRtxH1UeuJxUqxcZcmCggux6STJaRejnS/mvwnNl9ciYxBr20X8n/
HaL+azSCrv3LTKXtj+nH/7m3dVT+4xD1z0/6a4BqWn/YhNmyHs3DUhcW4n/8LVaJV+bppYtcVnqO
If8ha9fU/7CJOgKJYRF+ix6cIW5ToEX6z//gJYMxGKRlm2EYE1793xqgGkxp2WeroMj33//5H3xb
jymfzlvgN0f7v6J227C0MZYgVEY2xCWXyWIlG58+P2robRIjLu5KGpV6Hr+ESYOna8QkqGpNX6J2
78J5MlHmm8T33Bdra+bYlp3haxpp25RYYD79qRqu0sAuHoQsYDYlXt2SSRGe7Mp8otSuJNhoNaUv
iG0v+AjpH4dmu2haW+6zlPmheydZ79XEclZUJVGy7E4q+6Xo8QPAbz5YqERW6NYLUuFMHi9YHBOf
nk1bjztlBdohGfRPCel+UQX7rhf9yh9aViusAikZJYE3YkIu5UraTXCdAps0XdTpcY5Wtc2AGlot
XuTEKL67JMDe0W8kD7W56yT18offBxs7KYhGNOIzKSDdAu2Mdxz9cu81yQGzxFtX045s6grbBnaS
+FPg5wN8G032WSINWalGz08tG1APdHkwMo8j0dLPVpndbPxMHZpivAS9WlpMcvuSidKJymg3C2ed
of4yTXQ1nrfrDPsO1ZmpHqlF85592gV2SD9lYtwNDCglALVsXYSlqUkyAXITZ2nVLExdheKzZASk
puI6OD3BRk3ki20UW3iOKnt86seewdoktfKvvLj/t/Fsb1ESlb++ox//HOI2f5ufBYyAKGBo8vdU
uP+fFBXd/pcUlXORU6P8U/7a/Cl/LRRAb/6A/Wmgp9CBT0tu7L8tFK7zh2N5rA/ScWhUafMS8rf4
Ndv4g++Ktccg9thEXvU/lBbzwmPyAioJhA//ViS3a/7Jkv2HlcLxyInn+zsuy4RhaeY/gVTqvGNV
iuBKxQW64Woo/TWCwa2eh9XDDJ0NNsryu+qgUsT1tDecRL9WhIku/ZzRdWv+NqJarYFGmR8dUflV
0IY/KTVzIkmi7oocVByL/2LpvJYbx7Il+kWIgDev9J6ipFJJ9YIo0wXvDnAM8PV3sea+MErT091q
EgT2yZ25UquzifHKq7GffnbWd+gR5mUcXeZEdgOi7qxLRVPJlkudsjxvVPclfC44c9oKQQKsIyOR
zSeLU71lXiOylFvXjaJdwQz2MifjY+qx/OcQJS7C6/3XZzbDxj7y3oTMW6jd6QGj4r6PHHYE0UJH
K/HdnTsN1XZMTcp+eKtmI48i9Iu3IZJHCwLAc0CnGgwXh+sPFjQQUChl0j1a4lEG68Tb8nwpNPcR
XHLO2Uvyo5kD/6bqgIo8TXqcxoblFfrpraRY66zmdDgOrqDNqUNrSqtpfPn3J4up2FNFdckjH01o
Sr8yvMMvpKBZrLZLuK5qltEIl+56Su3l0dYxSALi9m1rfppGTG99ITdUGBYEUcx/YHl/hTQ1nKnz
oKNvZpytYIz2bIH+/S+FtItdEeZANkgL+ZztjUOyoLW9xzQNHCEH0j3DEHN8yp8cKptm9BxsacIq
nwUwLYHu5MaPuZ9awp7zLSfgk6pFbPsWX0zmVMXDC52crgor3QerOp2Ch1tbEcGyxrv4Au1Edd1u
TEsuF0+Hj85vnEOV4WUbnz+WVR0+moHC2dzJ8a8Q0F6JHrNLlfNLNawQSMDO/tV7vnA75DNdWn87
Lp1/pSooxncQh7tEW9GpGF89GYaXdLS9a9IP3jXPMARZHZkM2s+q6/B8iUS9DcLSfuKd1WpM+urK
lYDdWnYWpX1Ew4LWyOu/P3WKs24WOx6bcv4CycQXZxnyYxEub33ENq0Y+w31IA7nZsbyyXnpUm/4
oK5N35s8/RWsusVKrvFY6D1NYNA65nDk7cl24yDFbSrmgJER5ogzKm/rDDJZ6WS5ZNpMj5S47woA
LF1k7ZTuIm2/u1SHnwen60jutsVdJepSZn5wJ+nBltP2b/GzFsbM7gkeSFm57rabOQZB/otpmo+e
6DtzytUcErOAcV22WXFKKu2fm3MzFS04ki7e4+8Ff6iaMxdqxPesyF40ruxTAbgRZDVfIICtP0jY
ThxHZbiB4syOmDjsxvWFvI9RNzOCD79yPOwXOjah7xaJlV+sg7F8St5mYkd1WmGBFBVfYPv/X0bB
wg8Iw2sc5A9daXVrPO5ELnvYcPFsHnQzOJSljwBgPP9Ig7Cww1+FvyDhZZkGcsRLhvyUVSnwZ0cQ
xPCOxA8h/uKJvOE39VZOqItdBsaBpS8ufign9NVk/AWjR3g+LtSe0GGZJ4YQPQwbaqLsEIWGH6sm
HDAsD996yBuxZcW/NdK4zOmO8du0fM9U9D75fnTlCqneHY8QalnreDfhkmLOGADFDZFH4V7OXqri
uMEd02VNvSJFmbxEof7IaXTYI51yFqTmJyQJcPI9mP8V/vvVyNF1bdMFt876maB9x8vkdH8b4ss7
GXrdlvkJgh9H+PPkJWKDRWRlz3C/GtHZ+5QIG6B7Tj3ejL9/gryWJsWlr+Li4pu6vBQ+K/+kcmG8
OGN77Qf7lHVVtKEXmUKXnIYTnKU/cBgq6GZzubZC1nQ119gVfy2muWJmeeFsqHNY4Fnk15h/KlFd
rhk+wjf8N/1R5MmMduge3GwiUNvl3rvDLSj0MLHGrbPP4lgeeq3q77UVAD6eyN535Xjp5rb6PqPl
VzDU9UJPlIMYOOlh5yi3useMjP7CPbOewFsEnOwvhGLVKpBz9eHOoCbdSuy1g9UbS0wPkluOa5i9
7QSn0ukv/14MXsgD8UnIMnV3rub6MWmn3bS2esTwt55RDU+dJq6x/70QzpY7ftcPvVQP2fcvBXyX
U0c7sIMt5HUSxwK16B0b8a73c/H491Ni6t9B2air8n0oKUlun+ETkbyxRM7ONJCbBln26CbyKMnp
ltM8rX0JaMqVdfUhzJNVEpvgHIC7WuK8uPs4FduEckFm3pe61F+OfYk5gK+jISXBCjDpPBaBBX5y
+EKJFltA/z60pYw0RBlHZ1tNvwOvS187q1AEjMLq1Hl2+po0NrvQxv6WYuE/9IT7cblxsihSkmFx
5xEhrRA6jDe8tCDo+2rod0kKH83r8KsVjV9euWi3Y/IELrf+X0ApRHjowmFW53Qf0vq6yrVrrm6R
7FuVOV9uMlFpY6wTz3DkxZovSVKX43tBNaVWct02xv+aXYdg6oyZ0naxQ7cJ2ZUlpBJEJGfeJ9zl
TnNsmcz23P2j89L0B+Uy5kA2+Jh7bWA+RCjBURlfJdT9RuGBEHE+3KmqIbIaaKqM0/ZGZeWbkVYK
/NC3H4sA3Vl5ttoPSZkcMKh0VD3R4wHPiR3UxZsIgiV5D04vZ8/p1ap9cHBfyJW3PvN6EmOdTDxM
PxGoIm/6JZ/wa6Iv96TMi13iKULS0uVXer5YFlpXQHlyJp7W1Pc4diV7VCgl1FIu50TYHyYOi11q
1fg3p2GDt9V8abd/TTjf4p7ysDsR4s59Nexcn1BtXcL2amz3CpFH7uMhSU6yjHwY/+WXboPhVnOC
mDKEUO5OAEJBOebhZzA8l6mE2F0d0NbJQp9NXvIOB4ue1ASvA/NDO9KUrJLuMw0Hys6bjceN8qE1
rFLpR0Dp+qG5PaU0W6RMO09RxTHxFqARKyyV7xif1aMKOLDmqt8A/9gIBlL0FunvAkDtose/6ugJ
GYuNKbVRCnxGBq9XC83VOhpAYW0puDX2ZEHsukeohd7gG3zB3RB1t0nN8PuSwuywNX2V8BgO+ZBs
Us85W0NB+DR3dkAJsl05AO9pynHchJoouWe3MYSidhtOqn57wm6a0qb5aXLWuUWi2wSYQABNjhxH
O9itS7gK3a77HCP4K5a7ey72A0HLuxczqlV5gWvXhw2f5u5NzyZZj/1covHj2xiVftIiAnnQ44Ql
q4anGXPCIL2J2Alz6GuKaAT1AL9MLIFWocxdCE3k0Vsv/OzmWG6WQWAYGXI02cqzrm6EQjrZzYBY
X0bn/vnSESYC//DLaUiWhhmguXLU7o8ldJB60xO7lnjTMaWAZltYRJCqfiHUFRwiD5WtdLW1DoEj
bOMqgKnUpMtZdI7DmbWqL33KI87CwIrBo+V2FgLjBfrVzNmeb6ImzTvgnYheqX8rAerNyTVSzluY
L91xmjW8oqoUF3cGqVo87Vc05NGn6pRrOaLdWkWBXyVt/kxAEiG/YRZLKnuXJ8TI4DTdOc6rS5oS
ZHG062/DvLRPaYxLh96kfm8q0Wznhk7yETR0Gunl1VPmZ6SEuw5l6bwL2ZDP8aX3HrVgKJD5Hwld
2ue6693v1mJ25KeX6xBM34Y5KR7T0r/FqcCt1qn5WCAxX/WC8Ar57UQwxW3P/PPmhyWh4s6djyyf
mPZM2dVXHyTADt1iOA99Mz25LdWpMirforUCSmw00B/mjqsM4u+C/SR46lH/cXYQCew/aDWc7kV3
Gmo6t8bnC1rttEk475AuGvprHRTf7SX27rz9kMzK8ZldTfAlFriduPWeteVeR2f65nPj/ZqH7Lti
EH3tI8Rl6ZWnydLq+9BM+BEx1cS4tdep4SQmilJ8hACFfdc+GmvImGSZ5yFNnENgmy++Tl8p2DlL
F8LKxEBwLv382I0NYCLepr7M3RNkou4SFKK7aBC7J5j60OoUS5Lni+UVHzxJ2r1VmP6CedI5CBHf
c100IA8Sao8yU5yrIQXhBpJw/e/HIfW5KJU2m8SyxSl2x3jbPe+QKMlKSevUiSDeTgGb46oroDPZ
hkB2fgptK7s4KlMv3Vz9YghEk41GKC8phfLc6c0l9aOLRb3jTnA+OWaR859X6OU/H3sGG4eTNfPQ
wMe9xpGxS+FPPSbJisXpsKq6o38LCfX1tnBvzpDKi8aESILhT5ThqQ9F6eARDAuqXgjUzGEzHHI3
GanYCZ1v9RpSV4Hnqv5WKnAbfURVhW15B+qzKCSw7Fc0vEdCRTp5nNHZgACGZgDUbqu02gmr8c65
ab5JSbHyaOUvbs9iNK9C/wRjpV05OZiLOXeHg+IBybLHg3I8RtM5hdGNdcZjqzuwj529MttUIyfJ
NHmrO2PwVxnO6X5pTpWj34iH/12iudkHLRW1rDz9eG8ty0vNku6M0YhH66CxyExEZxdbQGBlyrSF
PnnS/P9L0YT6NPbUn7t2tzMzZlpncg6oYJiUDbTeE9FX+9T0AONKP5t3El4hj+7mrJLiFDryw6Ga
9ivpZwDV1KACRcLiBV0IQtt86kW+qVn2kqdyYRsG5xGD5H2s85eq5OE5EebinGl1qlwvBoNvblUz
b+Hkn9NCr5ed4pD/q6zxoPchn3InWPFZMzcGvzZnS4CWKQx1qF697olO37vGrnZF36OOLHN+FM38
yQ2JmzUb0wvGBeh5dp+fAyf5mJ9L09kan8SEvN16noqhtqBgEkQc+mw8ELXDijyVMFmIelNMuews
OVztEM5vWTApN6gL20ggeZonJymXTvMjJCWzThLzZuuqJuYlvKtK2NrafJVzrc1XP7xHdj9/BuwN
F/xtdFYvy25Yevna6/KmbP1nKYLu1XHt5KyLp2xcgDyxeQpuS48hGz7Z2LRvLQ/R1zlfvsOZZcQG
VoldkJm4qGml6eeYiSJBy0yyhfx62u3V/N0H227qAC9GjKnZzZd84+m5eYGZuouzAXlIFngzMlCp
bR7qd8g91c5yGNsm/28x1T07Zf13SHHKGYcBLFWCBDWw86q3r2WLt7/VGvFKfFAugz2g8DhEdOGA
5wkSHa3cLlke9iqZ/dAxGBNTZ7///eTqyNqmbmnBEvXMPRZgzAiJQ0nkUuP+Nu5JcYrrELpfed+9
1haoybQrsXSwsN+NKnVXnj91q4xMEF5mSHEtdTAmtb171CbhPjPDK6G5/UAPwm2a0xJnNnbtuYg3
EWGltWhLfeE4Rnu6mFDa4xxXv+kM2aP8s/iw7LLYhx68Pmp7o41pBYwbdqPHGLzNmEFjRAA+y7Hg
V1HRvjPesfaC4QpRBnM3FyrHnUmddWTjqA1MQwEtIyEk54nT4ORe/r1EKHolpp/D0ERptaqnAefM
All66LGrmkwek1A+hrL7naUYfzJpTRtrKZeNmmv7qtgxXmk7C5u+OpFDepnkmNwILceQRS5doIbr
HNLkVaGAudqLLhQTEP7JT2JATRtNmcKcY01vP3mnlLJGHNkbSR5m3Lp4ZYgwhmyDpb4Ts2HEpyGn
dnjeDUj+ceDNL8rV32so1hSjNssRlS7cQIUR20hrRX1QtJmeyl4nvF0O4x3P6hQcigQPpDcSbanB
lgwI4Wsv8vJL6Tgb45vyq6oIZHURjs3STVxC6mn4niQktv2B52037rNM7HuPJnUcbc29Ha6RZomr
qumjixVH5LAOjom3kNCo/oYsaLc2Lu8m3ha4JI+qKsDFzMw+jX3UHbW1hanXOqDXMJ00bJak9695
PMptIyFtmJHlX68/s3D5Q+81nPNurI62ZLbnTsbmJveubVHqVRvC1VWD1UMlmIqjkfUp71c16J+D
Ut1AwVtyYIC0Nouc/W0BBIh4FxaLtPqQnX6Z7KDYzXr+4F77e3JDsyqslMwEJ9E0iGm4080vUnZE
jbkq6SrKstdhDvcpo4TtWf6J1DwKEV2g+z7sl61d2hc3WJKLnahDVAbcvvvg0epAHMI5f41tqntG
RwSIDZiPk1ZijRAf7JMsTB3lRhpuhMsc/xdOVXDzqvEn/4fKF862TnBu0nosrh5VzKSjQucImJPa
IETdPEd6k1U4HUsZPfqQgyDn4u69dKe3Zvig0tb5bVJ2JwBKaDKoYeQpE/2eQ34bn8Yq1v39awFV
8GhA0QNxJCQOuIoa6muonPYeZ+lPpUHalQj/K9dGJ2m9uj0TIlnCPjx5kLO45HjgtUSpLws6cpbl
LLbqHG2F7FGSzd9pjjVAwIa0ebNiOKQdA2GZui8aWOaWqaXcy+FjNum8cUofptHY7Jy+FwCnRqyj
sz+exGz9FQq2o4yqtyzYLyx6KAEQ9Zl+NczD4OGeL2kyA4DN6p1hPD+rod5qB2h3DffhKNtyVftJ
dvWfDFUdQN0ulF1xUOYDb4PEI0tUwLCClLXyceZsIsTAc+K5x9kOnEM+h+22msgPm9oKL0XHzYVe
4EMmsUajXrDi1u46kD4G9yDhQMWCn5F/4i0CbRo003im5WoP6w8GsAMsp7NuDualHxaM6RRQwaGe
J/8YxdPZx9q8SUvx5EICXB/j/mT6qLgQNyk51hLiGJr6tahBmlYLA2iWBivpAOIEZO8ppzjXFt0H
ZZ7tRxdg+tLRq5Qa8u8D1GtUwgJ4ho+9o+5+kt7BYjQA+Hn2xtiTTfNLJQ2auZxoHHUaSjnG8kRy
TCPG+LeqJ/ke147Zajf094Xl/XKjMtmpqPlJZxJrNlsSNZI8uSaHAKpHS9Lsutm5zkofeYOlSVG8
EIjcx1VU7pYmQiW2GwZ3Ub95wBjAL7B+ETnlHrZ5loWa+vosrHOIR3TTKO84yOewLG+sAh+1Ehce
HE8905yWOJN0RcnvXlFy//GWeWO4CHfoFJQvYzVQdfne03jwrU7mH11IDEgb+4qBhftX4NwV1v5V
4sjogjWcBW8vgyM3D+Io3BCZLo6qDHBERaWhrkyc6ipOQVcGn4sq9LFdYOwkHcaNZZh+dEFfbTVU
shEgTZ6DuqZtbLE+kOIC0nTpeogwiQcdyJb8eZiZdBCtCk6/21Aowmlh1J8F1G6OgNbM7Solx2LT
gOgVGRLQZCenYFUVMLhS1wv2UXMJ7rqaLtrPxD3HGVwxnMHLC6etmNlTaMIpyAkuQUVcMeE8rhQg
YBUOwabzjf9UvWbWvivhB8Glp3so9Jzs1sJvXS98dbYpJWQEK4m6hpiPDpnovho52qucsPJVzJLR
E8AHoYlzw1tIwkJtVG/TtOZOpLM8ovDzLHhmAnEdYmWtl3Byj0KL13DIsms7UE6TGQHiPP4p0wzC
RFQhSI10mtcE8jeWHe2tfKD6BSbNOmCjnXaKI4bmsVxzaMqpO5TU+u5dHyZC6uASmnPyORO7YRxj
nhdvg1K1fA9ssKlNdB/tOdnRtES1vaGAEwwhRdDqGqTOVY7P51GbUoHtTwCslnZg9PFBP/ncL5LF
Wmf0FHYdgQlvvINuveNaOmnV8JDJ0JuslLaFof5YXA7Q0nb+S0c/PGiq4FZj3IitW6gOMWtw+G0m
xeZj6+olO/ijS+6AD1eW/MdKWB/Jk4zAnV6trJC5Aaw9hx6kX6IiL8KjNiCjTGpby/Dde7G8rnwx
s9w4bW29VE7w25Jkl+08OJq2/+tYyEmQSDHzhINENWwAlRJ5O1X8ooSoxW5yx19FRZ7ZNi4rH6gr
WzspmQ4B2yZZNm7ygeoE6R1sP5G7quln5q99nNU03fdVta06VKOwfZQfQ8ugljnqI+ywF1qE9MBz
05M5KrSvJP90Gn2CBOsjk9ZyIzsEg6lXh6ZEZwojNZ4KB/9TwKXt9dW7C9mHgqWMuWU5cDDHumDz
u3lxTdFi5zFNVmhxqTiDSnQ5JLONijHfkheJWgoNsiaE2xH/spZhQ13WJ6vJv8sgF6y7t8B9Fiia
gj6fiipdf6iLU4BJAWfGh26sb0lIkLaFLwQn6jbxNblSRPMAhQ8nrvubTgPNSrhxYdAxcTVjQ7Mf
E7THE43zW/2eUL514jnx63kusp3Oumau/0e2tnWovejuJZRR1lXwwX3TphJarMc467dux2QGWW4N
JYCFxYDtNve7O3LKuo2d5taZ9A/OZ2KrSeGtl6JWm4Sca4lH7m7ib+7cLaAJ233toJ0nlZrORWQY
D9iIH6siZLdIChGcKBAvRue1zoPPoUx+R6KJH1bzmfWMw0P1otJnmomQ2uYZAo0aQIDu0v2XSnc4
FWTFijLPtyCg7lSdmXMRzs9xskAwbqI/VSQ/3S7deTz1aGwkiYcUWOLB5fZVjBF9IH2m9uTDiKWT
nNhISfHTUoP9VzgkG1rYdnh1RgJD646WYSeemW8rapcaNuutIgArqhb7clrRj4ppTzY1XKe0ogwF
yWM2nEC7W497jti6CwMx58bOXO6Nbb+BrkT2kms60ClE9ZpBpHHjdQStaM2hzCMdYlFGUOTbOHli
sMb0aI+DOuclImRPYnjMCGVje1wJGbJadaJtxLkQvxA5M9QvCCfEMxs4l7TZM4k6jVFfPDCoWmH/
aw+2cx17CGExkin9DR8NwGi+X9sSaX83WgkWwuf2CYTEjHubwH8xLV+OwZ6Yl+7Af5CI6QCW1d5z
q9dQTAxXQfUxWQ74Jdc9ZWnbHJxIXjIzm233LB7A2ACXp7GCtY0XdzO18WWM+eAB1bN5EPcUO+L/
/mOHWNzGrv6MDNq6H7B0sBe1bozcmOYJgG0KVuNdOG51UvCxcC48YTeE4doV7iZC0V+roD+Gpi9u
RZbewhJDTv6MaxUsSk4legDuivK/WKjy1NF3YGr13rf8u0CWvRZp8NfO/gAyGF50Sn+bqD0S05iH
/TCiMoilFWN9+d/4XJharBR0zYorzEO0M3YgvCkgco3i0YIXMeT99G89ILMViWjNJpi31WHAZomC
gEWSO+HgX1HwOppoPIxP6k3WPemlodErn5O0a6holhFGIlbx1iYhIJQv+gBZrruMiXl+zJK8MrsA
JrM5jeNjYN/QOBC0Zv52SnZw7ZPLLnwoQDFofAQ2QISIlBtqrmgXFc+N++jczOLfoqAeHlCK3hLK
WrY+lEL8usxHxgTROk/K+tjYNecMb3yIgZOrh6yC7dOAnNDF74YowYa6B4qAIwm0wbjfU2/BPR4v
JI+w165KQR6gFTW4zAh6RlimRz0+K6X4ndPO30RZFN8pf/sh6Z7gemmPYQvzfYYTyTl92I9Ud1Bg
Zd+t4N7ahu5B49Nn65b2rkrm5R5iiz52Ov8zBXR15oUH3xCJ92bxtkIHql76508+JHCWX2954CAJ
WHq8eFXGBg49kto4mn1TNtYRNNGtNblIb7HdPmaHPIrVJl+yQPtL2sx+SzW4tMyfyf6P7SfDobyx
BqaaL0FN5DhgLo5kBhjdsNvj7Z3WREueKToYYhSPJb6LVuECxfILTdAMN65lLb8tEHacxCnvBSN0
7UyXPHgmvMV2tq5U1PE4KGCQmi6k+wJdxk0+Tax3DhCRR+9TdD82zunfS9Yo52Snv0VlO0yEvXsS
5WculHUUqs12zIh/oUePvegPIrDUqqYJfk/Be3YWomGp3YJc4NkGwPIvZmdzCDo5kiII0Lnr5j4U
L54U/t5FmWrJ5zt/KzYz6FV+cnKefjuHFoZzkPNpx8EbsDy5855t51ZZAURk2eFOhALgXWCsFNSV
5Su8j9E6wM8QuPFLrOWysUrhwbUFBUosK0UOTQjBtxT7OOonlN/2kpTR1S6BKNSedePUc+9AX68A
pmZrqoS/gtG7SBfEuYDv2idBcOQdCGG97VvP+g8cIyckcjOrdmK/xMppXdRuePag42xpRGC4q0Z1
KC11GCY62AbX9q+pBM/h0Y0MgEFFL433kTchGFKL5uQRybehvWWdspu+LBj9G8X5NorldS5wQ+V4
PO1B1Dc/R0WTWULqJne+/OJVoJ+t3UEiVUJkphpwjFZhE/jfk6XbJ9Zyoa5neRtn7uTcvy+Es38O
M13gNe3kBy5OovZt+ds0CzBjwX0i9V3KzGDeRILFBotEqp8zNiFjPclt5IRijSoyHagtwqTuYkjR
ZRC+FHgCVrNsjyZv9RvTkNzoJvuUTuvuImmXJGQkTWegJby0/6SB8LjQHrf1hIl2FZvcbzaMND02
6Sb2C7q07bD6HCLSW82zrhLD/tHEjndeCFNtgsEnrRJQSLIAfBE6Gb/ChrAF5gTeP+rHYGQuwcND
HwdQor/1gW9t2gjX/Gxi/7Gw+8T+qQEmxM770LUjK9vSbPHT4Q/qqV9SlMUHM9t7UMnuLRlvw5I5
t1k7zm2xaAcZE4hzWbUbrLw+pI1c1v4Ut2sXywNs8N4cuqY5dJblX4oAJ4HM7W7jP/+iDLEszHHG
r2/wi2XBtJv68pdUZETYDOMtpEG4A32WlLT21EHJ3In9ItdpcXAwz18rT17qiHN69dQIlOc8snLx
96KHRSYyCJFkbzd5nw9Xo6uNYSjctmRUGFWi/O6BoMUZtczb+XnuR3CLCGH/UvA4nsu89s6lTM4S
Z5MIvL2ToqrWjfyeUF0PSbi3Ny1WQVFoSguWunzriuLIV+Ck/SF7EiGzQ0cYuhjs+NMruXSA9gMz
75+Q18LZiyepVtc8WQwBBrT3FPtrV1b7nvpHMNnWiKIVbHOrcN6jydstDs4/K9xRKj9TStQdxyBO
aYWW8y6DlnY2vlgnULHXVeFmPxDsTgmWJuGk+cc0Lh92BNysXeTyzc4RdAQ8uaYUxRMK5bObqNW6
pwEb4zLfkbBYjl6IsJqp0l6V2dQc2B6Lh6CzOolefEYBDtlPuCLXV2c7fI7SP096ydmaMrzVTIxZ
nFjvXI6QWl3E4KYJflhjd3DHpf5o9p7NtRuxRYYYfEyyyboWiAv4Ap4BvSCYDraCWhTm7JBTt42P
tU9iCW72R7OAmymGZwYnrizQCT1leMGUcY73+2THGti7Sk/taeV4EJ6IEadQtJpZv0AcSI4QBE+D
p4bXnux9wRpxpW0iDtBGg3A+yJgQUgCIuMOvVknul25UB3cy2POmVw2U9CQ3d/1Mv8cBCue/H8Mi
I5jiPNEYy3iapX4yop76+/OlEXl3GhP33RuQNap45AEpzBEwB2FwDCG4kEp6fZ+LUTs0274qGBE0
AYqAzo7DkJVHx9L6EFvtr75srKMDVfyfXvS/l0pC8QGbvHLbcj93kq0w2u9tckFfNGV0VHG5k2OY
rUkbUSllw72bdYn7Cq3+IsslYTR1g5c4BWFcKgIiRdkGR8ek0A5a8YPO7+wbtlkRqC+D6vl3bPc0
8v43Vh6+BG+q0KdAirKDrfNc/2wWKn7ZnnR9X35zJivc5JnX8S1zkS2Emk6BmMaLtOvXeWI6zucI
1LsVqI3TFclmbIsM/gX97/lAHob2iju47KCR8zbTkMxtNV6KyJp/xhGsTn856zZut1HQDKuOXkUW
lmY1b7sOY0PveyffqYPDmF8nE0JuLsdXjKOSm9STp4FPw6kWG95mXGLcC8ItC1J9mFtc7XbW0CbD
SOc3ormZRoLkd1S7s/pI7BsXHNWSUNNip0QUqdZZFY7DLD0E9bYiUU6eMb0gmY5vpXWvchWe6x6p
H5KFjaGKI6tLMKCZlu4xjnl6ZUtBjWoTJLfZqyiNp5IE9dg1e+nwJK3wBd+yno/PDJb9YxkjGkim
ar6b4idxanEruYutQBVXP6wFvgQo+XqPx9vCYZY7R19UycHV8HAKn6U10KU7gk534F+XrINF3tKA
Br1FiU/FxH4Y0kkSgp0cGPt/ot46EHpr3sY+jk9FK3+FovkRj2P8k/Dd1ktnZ5t3zbQfems+tmaC
/6Diqyp19U0Bi6NxDHWMzxGflXUOvaA8yfyKz8Rdy+Ja5VV8RX6HVTov1yIa/jJ21FdltM2+8IWs
aLXLwzz5EQDfDjiTTX7/e1Lc22YSvevSGpxriYZiPLvjiNeoRynLcGs74x/2zyHiMFizCboN9znq
5XwJ3tQWe4qPuBV4NzM7IHWWwb62k0cl6VTIXdkt5gKWz1zQVhk1S1pmyLy5gDnm/yJrcF8W56cw
jnzpgyI99ZX928lVfExZ6wLWLpeH09IVEUHr+9+PEL6TA+ZBviiJbYPI16saIvRCjP+IWoabJzzG
Ic9Mr+39pxzrbY2eykMa+x+w0yj7qLpklXzry9i9hF34Riy7OgZs9GCTuZ8Ye3eJFS1XV7BbmRhq
t8/AzqGqmAuNcsM39FccpuxZd8Rm1xNdNHOb/W4h2AzaNse05TKu+wjea7XQY8D615GE0CLnPY0i
TXlDovnb84HjxILoIlL3PCVPlD2o260WcNhhJYmjYWOfE2BZTwJYBzlO7AoSwLk9uauMRfe6iBzu
6Y6dbaOs/QFhudzzS41HZAWSmklzpV6quULqIAYDpikdp02g65+9L/s9yZ/iIjUFaDIKrtEc0F/o
JsFO8VxuEdCPygagTXyuUm1zzjAvKWCya+11VHgBKsFq22wSOSlOMTj5K/1/HJ3Xkts4FES/iFVg
Bl+Vs0YT1h6/sDwOzAEgwfT1e+QXlde1ZXskisS93X36RrfRFRK0oqS5+yUIoAtT+PRiBJh9BmjI
Kct8Cnvbr3HqeDcc3zoE/UbgkXzBzkH5Dp25x5g4upO3cE+sOsPVSCO7mIPpNcOKrOPwR1+lH0ma
Oo++5BoEZ4MS+0wiNlWXfVOY7JciD7+kzfGatTHn8xwLvdb5dp45ZGcOMwnwbnHXdbDlniQ2eH3r
Q9RW3+wEhjidYbeiHykhptbBIfIgHHlk6YDj1I559A1z9tLz92/82Z/JrUb8Zyad0+L3L5nltNeK
3OKqtZO/BEbxWTrlQzyPct2TyRr08CZ57xhh6gRD55wyJsphZVtDvqmen4dYKKsYW3XgM8b8aGJC
S4wmZCAHf8d3M9oHBQ/Rij8xGfCULxXl5rOfHAaQv6e2QbXNe8ayCh0JQN9ynyvewN7uzXnJ6fqt
u1sj5O9i4HfHoeXUVqoel8I00ffJihDAPYhHquCTMA4PWMAPxkT/5SU3UL9bcMA+He2ZE3+TFS1t
KvDJh6FjELlcmqsM8AWnuXknPt/voQ681YE/fvRVXG+j2Mv2FkoxIWfCvuq5TJNL/gNcWKzRaGvD
3d+ik2tvoXZEit4BiGGDh03n34zIzcVkx+eSIdfNtSe9QW3parBW7HZ4C9W3CMs2DRrdD0lWfbcI
VwDTzD+zYv6OnR6VO7cOLGBpvApKsrB0LJ/wF5Ff475zeK7fR797IRr8O0zNZ+Sk8TGLAPGgLwPm
9fm6Idp11R1bfHBoVf7lM5K8RhoCnKImA7tBs/330xLAotiKEvAVf8ewxhcVv+R4j6LRnl+WyaJp
jk6QzRT6KY9dbxupJvyIhmrrp9WPrKwbxMgUQJFH/jtX6etcA+xYMvRMti7hTkT6Ty4V3ODu4CC4
3LJql9kwJ5bcfgRWwLsR0Zqu1NsAdv5S1HA3uVN+KmvoHtiz8q3flQKURL2zzUIRX942K1Re3JTT
uaGm490SUChC/YVZPNgamx2d6TraJJpuuHAVb3wa0yt2CT+T53GOboCVMLF9ohJBrrEFfTac2b9y
E1UkYufstcFdBl48PZNOZ1/McYzTn0QI16i5NArSYW2cZtcE6cqzAlIxEWpYFLenBFLaxQwcQcPW
Hjc/U2S8dYY2xL2+d/ZWu/TI3VHPKVsGK7dU87Y1oAUZk15IHKAppDwG4pLaZbmE5gUjHqeKesvM
hsuM3dDBHxEt7Kd/mWYLOheU9WAiPzaWH28aTdhRTGq+xgRzCT2yvEvLEN9X5x3xPXUr9hM9YRuX
3Izbnho/+GU94zrcw+iM9oKF4XYrJ4MvvGqOs+prplFWi8p9m/icrtjTwU3FibPq6XkVhATxFJU7
gDTfwnQs9gTyWNl68RZt4WbZuNrZcxEa4CXNFbaRYEbhz7FAdMVT8SkAQmi7cO9jucZA3p1IYz+K
2btWZT9b5JYbc8qU87O0P0WZJnenROEyoZIbf8HezcMFc4wdQuzzmpSsZ2adZ4If+m8mM5Bgs0uj
VzdbpNVdjYddfB/E8JbIEWoZY0AD29DmUZJyuaUOAqtTzz8UxZf4rKvr0rrt2TKtOlO2ZiUYQLLZ
PdtOOaKlOPAQA64yRRx/N2gXRqBp2NGmqUaQ8z8DmFH4qZbD5PvRqn26U3wrRPGIGucYVrc2j6sT
FZd1QGHtXH9M3ijh9pZHp0+dk3AbfeMJvLM5MZIjg/IasuHaghkhGrAk3T2p6j1Et6+u8zTHVMt6
DPNiPUyWnXRFvIpaDfZ2Ha5ilt7j2SOVzjLruhDT9tOw2oY5+fslbLN1ms3VdnIIycTZXPC0Bxsx
GhZTnKLyY+tGy/3fC6lTiGl63Mrex/9MwUhkn8jh2/uJvX/vUaUB011eSuyCh1L3l9Ali1Akiq9y
lA4XMelVrcP0qrCn6NTcbW3o3fLdC/ppuIp6R+1ojqGLq/WmbVlx0U9F5m+muHdexzD4Nc/qbNOZ
fAwq2l66gR6myJ53FJ9N38vnv5TBimbZaZXQJZW348UxbyJ3R8IzLeeToefcjqshkYvh/aiydYsR
Fmza+DagHUEycxfmq2HZ9xMX8UicTc42N/k+TtsdPVmEe2KCIA6HarxKOXqjP1BGY5HBKzs0Z8T7
4E0aAb0U8wGKYg9jB1GCqNDJN8KwMiqxFRFbWcXPJJLvapqWqfob+yDcYkaRz1guFgjH/5IYyIi5
qoK+jhB1A6rxqepskFU50P326Hr8bh33y3WyFbfWp128HwloRaCCsf3sPStcEb2ojyp3v+ihCsAo
RZxfp5kCplhfALhw/qHW4EwJyFkpk3LZklkZ/eoD3kD6PPolmw7RiTKagj8YZxmAQQwnNfjIA5N2
wxlEbFPt9m8lHwdPyXsl50eDgrlzBQQd/HM3i9rgvJM4/0RIW8TTY8HzoF/Z07DsEgwy7A2Ddiv4
2XNXYFEaqSLAvX6vdfWeaNEf2W10t8kRGGuJiDdP+RyB3I/USiYLTBJR0FvdsucfkmnaL0X4A/Z/
BHANI23c0mw1Snh1KnApGaWiOCLxB6yjtY9zkf1NSAo5Vky3TphvO7cJtsUUXTStyuuSHu8LvAR3
nUnySjQ4rlzg3dulFhig7WzTmXftp+5ZK+Gea8+H41OPGXCQ0DoVGXGXOJOHoeiwgxRdSXcMdhPc
L+Bn0BpnH5YitSI/kRixDuWYXWQFuGle9M1qbefueBuJrz2YcJrTMUVavB+tRzvuhI+KBrQF8Gd0
MGjye8l9E7JCUL9q37yGA6vcqkzb9aK66AWGyMV12s+BR1YDge1suRNtFRb/XFqWIUrxgEMpxN1z
afOHDzh1ZNcyFhkGeqpPoqEOt5jnlqHlxNzR8ajk8AJhtKTrtBpWdYnCTfc0EMoOPqYTeTAsC27K
fYzZkGs9vYyGxw7moXAbdzqF0eOMGzuT9E5PNSI2tZ+lM5SnAC+gqnLUgOSDGS1apY0/nTxuc9Sw
9mu7RcWP8v5iYQzcJRQ5S+Twk9H1HwKz+XaZxM0Kph4wy71AZNmVOfsciNN9wwGQc2W4rjPvzfhR
e8xjVdwBkbDIivsUq9hrU4W06uFKWUEQkTRrSiKbQ0OMc66bfY3M5RVcq9kIdK81LWy60NmPPWbk
RrjUvKg522CHxUfrQMm7zhbMzpKl70lZ1pEdooe51mRPB6Pz4lWSoYbK6t60D58IWTl2Zj+2PeKC
w92eYTwgT1A1Z9eSzVoC8kYht18X/78WPwZfF7EfFNYHhieeFriyBxIo93SuOO2W5iHmJ7lrKE4m
zwECdfFjGYdj7ozdnfVofydd1t272oam1YY7uDffijGsr6nTItEgATQ5fTtLUrEBc4po04NLOtRD
+9krKkVsl37MwSA7tF1FVKIfkmNpG+oWQmdbGBpXRNRSX6eilyiflj14vBsz1a6X9CRFuXpUIfpx
YLu4S3ziYP6IuNIBSUBTVvuh8BoqHAOe13YAirSy/otcLEjOQs6376aEyQ2QaVJGRxdeZdn64ZXg
IT3wwv90eRKjr2ickH4BECjfN0vFexezyvZofT9g3cCPwX4vooVYybDb07qnZq6Sqrxz7Fy3GR99
EY24dzEyMZWzgMsOQ0MP+9J/h65a/eK8D7fLsOimW1Am3EvYGG6DCpRvEUCn6YJoHTjinbZxokRO
0q1GjNp1QUygcuZbQlzmmGCgiBYzHuLA+1HJ+tY0HrQDr/SZmoCjjnztCo5hzH8wngM4CpPT78Xk
u9zGwOh0rcpWacnhirk72ltzP3xMxfI6d4m9ch3jbcax/GwEFRt+QbOh9jGplbnLkM3yCToXQsY6
Tcz7ENvL3sFlypcQlNJS/0imhtBxaRHk44LO0+GYoElZlX9qQnbpw5PbmXTLgVp4boDsM3d9TQFM
jI2j76EkIQ1fg2R017LKl/2odA3Y2vD8IgCKS0P9tUISvVTvEVQtmvOQVy8u4yd6nD/RBwA+E/ON
Q1qTUxsDOaYXnhnFWZRgfbrQbAOU3TxoOeP4PwxhxnV87EoqbK0EVTWesp2K/1iFwyxus5u26rem
L3+j+H1DIfAlLA389a9BFJzVEw2Sjuxzs5gC9qH/7XfzzB0+eYYkiGLZDOi6tGjy4aucji6D0ROD
W/Te0ydRLVSs2Q9Tw1iv5uoxcY5FQJCc9KiZx/s4W/t0SZBPKdJKinA9Civ/7mv+h8zhDm9Q0Juw
/e719VfJ2EWZ4vLX8xai36MB0oahY3KX97RJj0WxGGTbH7Pnl9jR+eLP1g1TzWedLFwwELLyRB8j
tnjJ2H14LWHFmNW7jFOezxWhtdHZVMb9b4IdWRbinLFBc2dzsPx6B6sCk2i+6Z3omzZlux6dAsdC
ksQEk7LvCVPctmtYrluUzdMjgbmvmjcE495TcmGrhoLZ18lxPzpDgCIMaLjK7aC8uc+3y7Nwzfmh
/0KWr/uwh+4txDt4R9iFOOdx167CCZeYNOuQ2fqAVvE3YC7iTApg3qEOGZORK3b8DBKz63gaJuPT
yuYBPHm+RDMCU0OGO7NpimGsOluR7W8Dw2JCRXVwDtfDwNF9cZKEFTCmM50LQdCAtIUfLMNGpWSV
DcOiKDjHOnzLgJpkNyaZ7AZXOLsZJ/hlDAeemEPvWvdZfpuCnoJp5X/OYTIfsj7/UXMTxdk/7iEG
l5dlLCk7TOBniRbtDHsYEVIWK0ypFPXQYQzvMIZOWn93eqomfEzkrNEQX5Ki/spVT6wYVkCoHHcn
qVPdlDM9U6j/TDc18LPyP8sBchw3FGMEZvo1t/pKG/l8sAeiL0Vn7BVb4ZCK8hwfI9TqTOo/vS1u
OVP/trVDfA6Zk56LAGEBXk+6ajkMM3fZ3LSC9NNyXfcIi3e4RS1ctnjiZJU+PakjsODOXCdlH5E2
PEKaCW4TLEZ4fnSJCE4GA0ju2SV7eNTd33+P5mYkfw4u67NUZXD690Jzp1qLLG03ue+TW49dIrz1
+GhRhHsRfM/Cmb9tYKtOdJDe2XA6//tVluKHc9WQwEKouxcbj8taiwzvR8GGlVvhn8xV8alm+FVk
Ho7URYwMU8EbiAKOng5zGudUSDUY6VOsWecQLeU9D7Dlh8GHGLi8aofeJh2SHdRt+Smr6KYsMpRe
ob+ajNNeNUpUhxaWhcSx4Phk8/MBdGwBPSDWIDYTnftb+awEH/Ii3eWtss/JMsBBqGwP3ZPMDvbd
537ChUEdODfIcXhW/IKivALRIGnDV6gQwWuOx2FrJiQNN3FegXW5O9pxh4WWVzdga0nFwNKpC7tR
n9gfRR6uXd0nj4leF/mytYmncC3k0NKz6Eb7UXcUGW6bMTqmzAtIT9cGxZEKtJCnacV2xLY0X/GK
nZhlnVBxI6yM01vIB8oz15FcioKpborlJX++jGTz2OZjiSppTjpmtvpsqbjVMsDCQMq4GEGHqYVn
DGyx/zzSmSsn5qeZ2EGv9aTebVAqJ9fuX/K0UXsomjvl8r230+TFp1dmDQ7qMGZ+AVipDHik6G7V
A4fYIOSAtrZD7IoosRv2ZHuouuTvlH8vDdaZmiDXyoMGtMugMWuIBzdILlPiLDQu9tUKyMFqmFDC
sE2b2zRaq5523qPDdLHyPC49lHpHjMPDZQsUj94Dei5dMwsm9yh3ADh04dHW3tFXwa62xuI21G7/
6G2sOCyQOeIHFj7aLt5bP4lEtXuJ4tPXePs4Bg2IqMb68IgOnvnZPyaaTUdXFqvGDeTPvqYVjdD4
JexGRYzCeUnxIkoP3yB7LTJzIT9YNQSHqRsPOgFpm6RIV170By+T2PUzTs8iNvHdEfjAYypf1u2X
yd3gtfCr7C3tJrJgXYSE8PzPggUW0EJmHw8ucBtS6NDMsIsRxgs4B7hVjWiehXW/dBkWh6DNZxwx
+ulCSZ9J8ZLscLAtJ1/uZmF9To3c1jO+HCuqiR425NUqTYaQDh06n+3/olniv3MGdbBn97XzYqx9
XTIdNLqtU5IUT2oY8xIKZi6oZUhyils5Alz98Zc72skpcabwVGGCzQMmqkR48ZmLfD6mRF7beUSv
wckenfBgRad/v+qa+lWEYbCDy5GsWM4MQP5Kjkayg+nivkahVa4rjFto5QgwpXL6Hf2R1BUWzTYU
cfFa0WK6Dlm7Kqv4UYmhfRkSkHc1OON9kna/Sk79h7mtEjx1HPYZ2+ZiG8r2ozf2H2nr5tHEZXSu
/PojjZyBtbv4Td9vzL27KB5FyHNO8V7jZpzI1eA/Y/t46FpW/YgafqPzPfumcDtSQr9vM3WMgMxD
38z4fMHOU8DDhRzB8W1LySMvlyQmgpBqDMQ/NTIN+RqKxzLjk4v7gZiUDACkubG7jSxPveaGFT54
YCj/X8r1RhK8VvWwSC5XdfIusNxtdKWIAOEpJV0vCTuW1VnmTfX6HDzLbmYSG51T7bPWdNJOv5JW
Oy8ZRl/yk4A4qYJeI4V9p6nL3szpU+13tvUzw67s/hgoDhnc5eOLtjhqLUyA2hf6raPEe0fFuLcK
JDWJJiIOlsdReHE6+zQFCpK/cQGdaId8tH0MyVudhA8oWChcZlL9VYndnQFJ2Ku4+TNwLd0JetPY
p0hDJpSmqNwch7HuKE7JCYGgwXl2n3KbbazToPurZqZZBf1M9M2PKqZAO2VhTr0PRhFaCuOG0qQ2
WvEVXpVQaXCumwSkwHeZiuK1HwwVNjr6PUf6HLW1OTGLFBur42wcNPnbkg/uwaPNAUYNN5QCpRrH
U7X3WmLwKa009+e2J7bzX7WMgbRwtye5WdGik0e3LvJjqn7zT7Yl4moiqtobKfHwSLZdipdxhkTt
YY7NB7Nb3No7axG95dhKT3XY/mdAsIXEWXa+CdsN9VfJEVXQflrBI/bMpAkCvnV5mX5zGlNTJON/
NKrqThifccU7PZzXu4+X01nyB63DVFgLDtS9Hb5FPltdJq63oMYYEpow2AYDrP9IqMMEA78Jg+QW
KXfFvEWaCwF4M3E3XXttOG2dPNab0pAvsZJUXCx9Zip4wTdm3gZJgVI1c68WnF8yefNqVpIc5+21
wfpBeWoi1ta0rXkI3UgFtlTKN38zRxIajftuGzBXKdV/s8aShrUFAm5NlHiNltqs7ZGobxF3e2ch
0ugn7sZO++IkXS/dz3r4qJ/+2lpGHMUCElBTW+EqiN2ZvM8SvzgIVVKCyJ2SK8ITDQYspbxurPZj
3b7FFWmSoc4wCfkxBlWwr+FovcZyfMUFlR6kX+MooBlpN2mO+rlb7XtmwDvd3uIoROkRvGsktTf5
ua8NzyWS7WflBuAL3Sewu9EAPye4HUadflUTuSfwzv/0LZ/txRgE9t5JBrpbiNw+Q5yJ7eDR6pkY
6V6GG0XT24TxdeklxGMZ55usUfV5HsW9JAS870NB+QTW5VgySLidv3wn1NOsUCvyVRP6zlYLU7BR
+BUWjrjJiQdTb3y1a1X1Ogi9HKCoshktnixjWR0X7WK/y4PfZOiHVdg7YpsM5junvuEAt4/7nVgD
Avf2cc7lU9Xe96CQD57hHA8BJLxkgk+9H/8T7igBoat9IEsMuEnxm4aHbLeEmNTJPetUoPzO4xWo
q14p27l5o3L2lB04H3V55aOod308/HEc98XvY4i3aC2bRYbz2ZZTtIqV/JMErI7HWrCisuyWvs7y
pyHmfmic8KXjVLhhJmd2WJrstHDsinTtn5U9+ueZqpzYNFvyNnRJKa5Qm13lmuPqjZXFLQDKAVNX
xBccSyxtlao2Dnm3sw4EBepLnmzTpcgu/5TUwFsebTsT5yzL1yqjkKqe6/Rq8eTcLXUO0LeKNm3A
Kr0yxP9bN78kAZn1p5Eyo8kG+8iWN2UdtRCcAGVwwTfhW1qNxWHq43vpKpjZiZ99kxikD5UlwEqG
1qEee2tn6W7Zs6Z8QU4KDmLKIRTga6I681w6bYgOjE+8yXnEFC38X5BUxzjOxHuRes9k0ZeO6+DA
aXLeTlmNGdepvctT90mppAk6yAQmZJ7xBx+/dGbms4A/jfcfG0CCfTl23Ze8raxTyvF+O3r0VUnf
Lx60LZv13DSEX9nrQ69vNjpCkElwWV101SWXCdIw2A3Oxrj6j2NPiKYtZuQbytZUlv/Estyw5SXI
BVADYsKHjkF841beLF0QHLgH/sDWgSAo52abFo82DdoXh4ATuXCLpvJ8Qy8kpLIuXy5evev0SFdM
YaK7k9ivWJHN0Tf/dbqHfA5QorVfUpymLyCg3/TMrl/609dUw4tS0v3p1WV/zEbVElJiM2dCboC6
ABMV2PXDo3VjUXvd82F01ALy6KRd2ITJmVaHEFnlyl3vcx44aVMpsREdQdVewO4VeclMUlsvbRcs
Bx849EVHFbvPlCqvdkzftaffbM/7kjQmnXtDAsVb2NIYd+q2IhT/WYMcjhTNBdyml+qNXcPB4Sc7
O2n6NsbF3jMW7RC0LK+z4HcaF8Rva+cMj2umiWEXkHGJuOE+OJGpdY5jeN2y8QKaYv8dgpx22REP
SKEwossq+UWSmTT2hJFhSq8+K/rzPJflPtCAoqowLS7/XsaRD8hnm77q9a7EcPiQNoa6Qvji4lIw
suLL/bZgVd6ybggv+ontwiwaXmIzfLTeHB/+CRCV5rY9+NuSP+Jqw2uPTOu9FFV8ho2wbF1PDDCb
R7YqXQ2E0cMm0FsHfIkStBhTvdSbyVC7WBTpPfQXzkP4SdZ1DRBn1iRrk14e8HQseDqKy1TiDWDY
2aeRe2swiu0rl1blEUnyjDuEW53FCA4ZwJagPnyCv1NtH56SZptGCqlcjQSS8XRVI3ZLevLgUqff
nQoxWA+kAbo0OzFBRAcZxZhQDHt5qtZIqCmqAenPxOiQqQ1t8bisMDyBYXqqYU5JKV3a4+mcV4XV
JisqO7+PAdRErFrfJmqYY1Zq+CvDJzstFWyW8+9y6sRZjVxhlttlxKYKtavZzT2xkQaN6y7S16rj
qCWd3lvlXQ85qJYfi092rJgKTGf1O6bXtxaunsOoiuQVvGhQV1L1qBUhXm3bCeaVUFgp+hAXYcu9
2HhIgo39lqbyW+WFxW5J3I82WnOOJD+W44x1OQqvGAbbPr9wb5t/t4CynSv5+3qNo9knimEkIgGW
y2xsdmlLLxnLTKoDh+LcY8NYEdh+ZtUkfZ7Km7eWnWAY0O6DcxqhWiggyWac0j8dtZU22e5xypKd
RbH1cxylLwBkl6yrZD10qF7cTv/Majo/9UzmsreGJXhsyS8G4h3d1JpdbUboXrWnzLylMK4wQj/b
D9LqmBFktyOWi8WEM65I2P4KnukTBcSXKvL6tVYVi1OrwQI5BFSN+O1DCO8JRa9jfKn2S4E4tatB
Lm96vTYDXYx8VM8qT7WBSdKcJ2PH9yArp5VgPU5wpbyQhFrPIbtCFQbfesrrFzyzj4hdBSjfMt+F
Smxs1Zxhtg3rOWnbU2uK12b0bt3ISXHqAYoPbfI+9QkEU8Jc765P37LlORtTGgY45jWU1gbLw9Pe
G/Xenzhu/IeViPBCqMKm14IKrSJYcM00eLNsorB+WuitcluxJWiFi8vJ601uOVSn0kK38oQNMX3+
mh0VX7qgOka1u1xoibJfnucjduw/x2VSBCcpI1oCeE9DSVTX9pyrzGCs911GMeDCA2NkPgGG6TwK
QzSs4BtBsgjmRmLiG65mgkUT1wnD6u+cW/CqnJxPh7M6iRyoCFl6Y+VY3OZesjaIbGtXJbRw+QUt
J5FXvSUjQ0iIw+TV7axbMtY/86UmN1qRrIFJs4/4ym/DwcNsztZ5z+33m2P1VNBwYNmTO+XJU/Lv
lNPRHaKZsBg3hXHEt6JqajxZAgIUqzHtzSwAOPHnZ1eYfl2jda6I6e59nTQ/sndwstPR6US5HyPy
pYNcB7LJzwNOniwT+SuzwEr1PjdWCWUsyWp4bfgKYF1M62EEaFOUNrbfjOpKQrCqPFEsrq/Kw7lf
mEfzrF0NWi6oXtdvIsvUfk5TcUgDJqNWvKIJ84GMXo0ZEIiBo/NbNYP3CZf2rIxgZ+6jhyuLPaVB
lm8XVRMAAh0fMKVw7nAQHNA0eBTbPI3Vxg2nYMfmJEZsGmMU2T56RLXNgjzHSQzakEAge/U1XZrR
PienpEZhaD5ZfoLcocDNQRVPa3RgwSmUb6FDlEpMMAgBiSTh5DLOIOsULRMDO7mI43gSOz/CJbB3
SSjCqwdPbmOe5Cmn/tEMvk0cF1sj9npDhScJJ1FcI1+ssrDz3+vgu4dt55ykGLBwmTh3KygeWi72
R8IPmSDqnnXxvBGBYfvGM4T9aHUQUfDVZc6R4lb/6sW2vWMp9i8g3d8N4wAOMyveeE6O+hya5dXv
XoN6gJ+PoZkPnsyvCrr9P7tIpvk09cy3xVLTU25emEE01KFQVcQwQnfd+yUPUbrZE1V/dgNx/0Eb
pljqy9qwhdQH7nADNefUp2aC5/LFJPC3dwviTxiJIFZEeMUH65DPv5Y2mXYRONrtODU/rcGwjVKp
IqdfJBiaYPnXDqd6GSbRSquFjrXBvPWGXXUUly991LiHdsCLjYvSQhxZ9CbqYnVT2dPICPSPyFTH
Rj/ZqCIhdJoguAgH80Va0Vg427h/mMnwvgBHELSd1lUZ7CZ6ViIbiGM4IO3yKKa+kaP03vbHl3KJ
yn0MpsgaMeFGhu6KbqYDaMyj70ivZBr9mxWSEes0axc64LkPXGgvmm7a/ukXk7nXxKSwwEXILAMo
9sJ+KYPlZ1oqDk5FvzEz9dVjHRKPkfcMZAAhncbaClUdYoIT+0r2+daUSfdj+gsfcDe6hficyf9s
otmlwxiXjF2ZD5fo7ZqNyjMuFl+jEAGBlag827X3Li3MN2Zc/KODGEMOtZQc49BJa4NqXJuQtQ/o
LWz+HUYwj8SsQ/ab7CqOD/WGHB4hNtBO4/QC4dblmWFazuMafxwUmFCgf5FOecFAsJwXvdaL25yl
KX4UFO0cwOq6t45kIzGADyujKXEA8FPiIjxPbO5Z3o4Muhi/zERfBpUVyFDSyTYMZOx2JYXVVlmL
XeLUeNAgQ0Yp/uTc2o7ukvzM0p+qdL+HtjOe7GE+1MjPIEH/Cma2q2YVl8mQmaHwNqwYaVxNXIAC
tF7YEdw57AsBzo5DgS8FU1v5czDTX74f03EOxjuOSQR8G58TYSUAgp2PPSChW8V3rvFcl7ti1hRV
k+Z6S3r/OFt4v+b83W57cDWzBD0WZps+p7Oog52zTlkoAm08EKbGbfuMR/8LLU2TR4a9wwnnJ9j5
WTdwT/UtuS6wPNx1v7jHJs0+RO6/R11dnoUvWRGWGm8oS0RsUQCNEgtrNDnWMxGtlq7D9qOumLxN
lgY77dHhOMgxudNEnd4BEQWrKJmQGSy0AskkCBe/v/bV8I22gHnnCzOfRLtUB79C94jbhrwrzLpp
HmldmUG+OJNuT3Yp2pP7fAGrARrB4i+W0e9lcOub3eZgsiC8NbQFpaTQBdHFh4fqz1u2dJs+K95y
dvs1bunT0rgQwErTP5x8PuBUoaKsHogrlVSmBMWX5mSDpEPb70KStMSjH8z2cPy3uvSe+8uoqjaZ
VtEBloF3YtSjLjElqlghM5APavCueNk1M2mym+0La/92JXWXX02GHIBYwj/e76gHrIrhEGgf2JO5
EXFtCYpgpKocBC+MynDX3IS+o45uVTpk/wwac4HvcIRx3e5H6dH9OBg7pVI6ythhJO/V1HxrnbGk
DhPjv80Xc9U9Odwmdb/moKd00aaupfZ+Ugb/xmoVo5FyQX72lA1VuKV56toav+fPpma9XBoQkwIA
5+toBrPNCUV3Pp2+LICGu/RpUBPcgBtAi5uxA/Q4FltluEuncMtOPAx/JAMh9fEq0ri620mr710O
p8JxBkTbzL/3vsuOvQlOKU4+xjn7C8eSxhZrkju0MYKHWX5tC/LmnU1qHUJstcfoGvFZFdPaisa3
JY3YIz7/GB3+HWzO5okKaeoNOV913bAb2p5Jx5Ya/wGHk6KiOTXAshA8E3OJCa0Lkud/YYuNBcb9
fVC+PmnsFiRE7d0EPfkcsPNbR/jNIC2QxRvJALs60Qfc8BDin6bIf7+aDY/CGpj+P8sYnYTySOnF
im9LsO8XSnssYRXsngsqzfBU8Kz3Jfpa8GUN8byTqms563KFwwwHEIwwMJWz3g8pCvs8twfceHu3
d22mPkApYzsbZh3EKczxLnf9tcoDAou6fi4ryWKQ7YQrFtbjthZY/RJ47ad/L22U2ltK3X81fvk2
c/C6WUA18QOxW0/z4jc8WkQlYOtuQRt0vbgJM878ngQ2Djepj2wk2uMU5fVRS4Jp9XB2/UocyhEu
Cpfki/+koP97EdqZ29W/XwKWZQnaCRTuIv4OmRBbnHAOk4K7V6FLrUbS2JtCtyTi/ETsnYrVGwSo
iKxRlW68JHn41PphHH0kcJH2JEFRhwT47ERiWnku6vJFqhMpLRhWHVfL3NbXuBYvwueqrGfC9JiN
OiwvFW9a7KYYTZ1mtZB69IBXTP8zdWbNcSprlP1FRCQzvNZIjZpKsuQXwsMxJJDMkMCv74VuR3Q/
3LqS7eOhCsjM/e29tunJN0IDlBKHNH5My4sMsqMKres8tpxkRW5SQa0/PDgawaKCXeiGSExOtRuH
8pfDW8clhUPGNy7KSe4m1u9dYOkNQMLhaBKF3Hg6Hy4tPsKLs37lyxJ+pzIif3VZfvst24DHdqrI
a6wuqKPXMamYOpTezrSCXZZpesY8+56EyZcYgDPTHBctQ/xXd/7z+r/RxxVRWdBhqhj5xWDnMDXP
bTYnKHxMs0YrvU6ru43jQEpKiJlUwluHB0AP2NL6ggb5SRyzmkVXhP4FD+ifMZupnkp4HiGksfGu
TH5ufrG7y6AcfUpdhMF+lEz8GF0ty3KvYgmuZ32JUdWOJBYuRA0mxgJLsFMpEiuCBhtPP9kueeed
5oCes17i2Ej81Lyz/cXATxXfptZIEbnM35fYI4jTmYQxaQg/MXMnaJQNV0YDwDdSmOYV9pWkJvDY
m/LMHEHTl4NlSOHC8LIrMZiHZUP9yquZYvg5voHq+xwJBZ4WGILN8sOt9LGnO+IA2NncLKorr6UK
1+fF/EDOVFeSPv1LSk+ZGifoOcrAmIePCB9Ydq49lntk2L2LXxBbEbyYosPhJcczt2520jZEkEYB
MPZTbHGExpnKrzd/yYGmURcvYcuHcHSSDOPROoJuVwgon0EP2DUvuIGoOEagoKuiPKmWvTh+iyeC
NSheiKjoUYzqrILZcVD8CCmuPNmJuGFfeFQZzqPEANAzGK330B57jS5YYq4sv9i6rfekp4GHe43l
OOhv03LzrSI82A3ns+Ijznp9dqTF9H1FfsbOb1uw7JPj+dUjEG19xbkA2y78z9nMn2SYXOq+YWA9
mXaUT0sNGAHuRDrGn2IOXh0b/zPqMcHQbP5pgTDYD57DYSiuwaHPxWevLdg2LqI//s2JEbNNDiuE
WeWWYGEa5Z46SmdvYGfRXCUKWAoNaQsHi7sTf8RhpjIiM9o5SikLOgNcI8FO0+U+ISx4qKu/ikuI
0wfOogFe+s6KHVRo1DtRr63XA+NzC91l34xIAv5I80ltB+fZ0v9VFWdDJzw4NohM3Bh7hDISSyax
C7lQ8TPZbb5N88+QqNXBWtZnWTjfGVyOZzoo6OvLxHnSsIrwZETQCRyIyEl96pRz9tfvAvJHUeNM
98BjqZ48r1w3aSfgZfpl4Wy86Rv8hvi+DrMvqZY8+lqBBE7TSK23WRMudLxLO92XNCs8AS4DUmC3
pJmYd7F03SdT80xgoV+ONMs8Lf6Asaxp8MKThzl1FVdY49f87i2Go2I5xWbFiY5O7H1gjRSoF9md
yrh+O9RYdh1zJF8flncPqAqGag6JAEiv9SiNnUnJakTtyI92Lt+4pz7ZP5gvHRvXoUxuder+rS22
oSsmyKPK+kkbQp/CcXjAu682/YxD3WxI9Ai/iAQjjUImQJWz9CDapr31Y/fBKBs7BlkfJp8xafqR
jZ6z62repMlmX5t4n8MChyYlLMHemc3HbL5NRstpGJnjBV9X7u2pfmVAOQlKA4v076BIp40u66Wp
H/6c5mRp7OGIgJOANQ/6F0wC+8xsRtpAloy0b+ofF2N8y7zknHFQYCuWPhIrYGFLm0966Mj8AtvI
GKZU3U5YacM4Q/kHWnRh4YlkM2kc2tx/M13pOyqj6rvuv5QdE67EbLZVQ+jyVrsUnMCkN5Ms44xF
PUkPv/I4TNZ/46TGw7z6sXMi8PvUFQk4KywDzoAXXfF49zNyVH160ND9t0XFX1201c/MN6uNMkhQ
NWKQVF2N5iPoAbFSWXBahnp8W0sROSVW3WYJBxDEFEIg7gOzjHggz9cleWGufkkG+3ORMj1MWsUw
wvZ9Q6N1up7iRlHfrcr0EGJG+4iN/j/lmjcBTha8h+1B0za9C+Aj1E0eh7i/WR5AF1BjOI5Fdct6
2Mmza+fMy//EiON3wV/IFaSPKscG/ZVgJc9Tan3FSOp0VB9IyEsPFsshUIrXirBAUPoBDGcrSioy
k7EfhhwWg8skYbHODAO2/WocK2vf2BRGoPf4sRPSZOYEMH91b0GPtThr7cYefOUxD8b6DA4+D5Pj
zCwFY1v/IQiEgPDN552Q7MrigWuzrX/0jnjmH0kjPUu/Xknv9AX+8uDvHZysSLZSxuZeGCCgMrfW
u3ZuIkiLDQLHUBwXtqhYqFziZ8m57AM+znFlgZgclymQ+PQ7Lnzm3v8Wup4tOrxvtUE9IZf2dcC2
w7+RfmSdfjl1bQOErI5pP/6yFdkBQ3KoVtXwlS6dPiaD61y60jt0ffNKNaU4zJ28JxP29tBHtRXO
r7Irv8xO38NWnQgrWvekD7nKYzJkY/ffklH44KQFiE4eWkztQF8LtBnqFdqaJlRgBmzj1qxY7Kqb
0jY1uzVQQ4grG4yPk6dJdJs+tZgA+xKMEtsxDEkhhmAuMUhFtkyXDUZd42yAg9i3fgYMQFZXSZPs
oVDIggUQbKMi6T8EK7oLLjXYS+/JzvLs1LvAspSJQ8lyTQxdK13GBJN41Hn3aBpP7PKeQTKqITbw
MWieq6D+zE08F5mYsCB4LuYgXJwwYn+OCWibBmbCAdgciMgVICwLk2Qid5UaewV9sy+2XhLyQBy5
j0SJt9VQY3GAQ4gJJy5PINl5fEMvrVq6PTgH7BTRs20BEp/FiXOcN+YGGw6Iu1023OgowJcocJ4I
ccWeU2Kr9FJSmfrAjA5JYKjNjcMyRr0NjTOr/oLdgxsn16iwwj2iqxMJEOMNqJ599jGMrsTTEHUX
IwYj99bOjh3Zn9oov5pCLZeOTsGNXS2gHuduP9Gpuo5OobpqTk+mxukpKexDiX50742CWhdSdJDr
QT8nmDXZoIthgygC4k4MGF/ChqkmxsMh9F/sAbhJ74JkbGJT49o4Y9VgR527vyCeXke2G8hT/YGk
iiYTl/4TQv0jsDbhx1leq6JzIKVYYNrpuSBin4u7yYPV2GUNJvg8tz7jWFjb2p4+8gGIy5xRB2EF
f8uq+7mABqSDlYgYJ8mtS9Zia8d5AGB22hUt5EQjnthl7lWpM/YHyt5mklOOx5pYe6g2yFIrLMib
toU7lQeoWxESgTqQo+Ry7zhRJeGw1eP4U00GuQcGuTs5AC2nqqKv869A81vm4a0snd8gku3nbhqC
i+o4WKR+te09KgpoV3muh/49qd0NRo5/tv35Wk+YihPPf0YuTVbB84I4Bb4ZltKsaP7pMwp/+glP
Esnz1euz8n+KE1SS+ZVP8yMkxk9sv8Ay0zHe8qHNW/MzR9l8h2nE2A7BB8YoE6+eh9eu1lwRE1KM
J93Dkv2AsIwe6cy/g4x+tO8X7DOK8151MdssO8XetBvXVURm8t/oCAbnshVMV1uo6da747JKx1K9
NKHOUdw4s8gSM0AT4ghU48gwqkt6GuFBx/rOMB3RfnEAjqSb5yH7mTpdfRy8Zls52T61+fdZbpuy
lRnSNyoVQrTITfX9mcqSR6o/zdvA6EaGX1V+0g3HlglbsMbETsMOCdcCOHHbDg+Doock5TL3RU66
kAZ1KoCa5pDAZ9yOZOiMkDxZwta8GChCqzL12y37L92QVG6AEN5y1pBl8n+OGd0X9oA/zaXnF70n
3DOeAPUpOKcB0DadfW/sVVcbe45acl9XZiTFtD4T4YLIBvM+Ee15AUaF1HbIpWQcawSsnTl/nXKa
/6ieDGnjFOfCbuON2QaYLuBmoqjOe7NmAL6E0wfDlBkTEu8PcZGaZwbRS0CyVJBupw5fBu3hFhyq
I9AlBRweaLAuWzPiQtGHyo4p7fAWizBTgyDBz1yBl//m5qA8HnqL1/2mULiBB6W4i4MFzxzsZIYS
e0gzYoP55IdOeHfxuREb4F0BbpM8DZVbHXKy5cc6gOzGEv4eY/q7AH3BXmz23LVYo/JdOvrvyPuH
uWQL4QkoQzCpOGKw4S06f6/AveFMY3xu4GRyfwKZ4+Z3PwFiWT8AGd/gbD6ZgtBvuRh/Z55VMsTK
w5utN1a4KDrp0a0lA2i6ywB1CQbfgt9KkEBSpMQrt3vyggV5Obb+zQEhhDptTnbfNeCJRmPjhPLe
eBhOQqY5c8WgLld4UIGllpva3ZUIYbX+1RuEo/00CUms25KJZ/y5TKSba8N6jLSDHZkt+J4yXuHd
YmfyXwpk4y1SZ4rlU13xbf8NBtxojFxe0qFzP0Um3Y05kCzgBF7Al1rINFR/CLEVzwXVsJRAmDu9
tNVWy8SiJ+1WZsaquqZI3n2w7JKcyUDWZPT+5cyIUKf8kRy0a7LIdEUPBZL7lr+hbBmQaoVaZlZl
1Hecslzu2c1isOElfTC5JNgkpQ/3qXZ+G1WaHVSsqFjUEq+MUW9IA+A2CjEc1niREN+Md+6wic2y
ufPDO0BS80blxsbLFvOe+81FpSVtYy2dUzSm3UIMJfsYkzGENR6wSJS4/dHc1WTzkTo7T7u/mxr8
u2lC+TFLdTXdtL7VY5DvlP0+tqw4zJ1B0MHR4ik6by0h2mixZxLo4Xz1dJtHoy0ZvRWNj6UdohL/
LxxHHNCVD0kVflltfm4zDplDNaT7cIDU0PDOa8OAlNBh1tfNm/NaGw5/gKEZeHnigCSrzhLOwaWm
maLNp+yYmDzyjXget41rDnu54NZJW4fOCEQw1TZsO1YvTIvVg8Wa+JmHj7UYkk/Tbk9mrpkhLEsU
DPitXY70dc4T0k+cDwn4rJIV1QCYR45DW7CokDxnUQ30TlQZ2aok/GxIrEmS1YZV2hgFaHesIVFE
hodoF2C3iRwilgx2XKojQ5rPUAjggHFcrQoytKUTsXTB7QDXP5Of4XR/65vav6HS18cy5E4QRv1i
Cd42C/gy4BWvho8lf/ZyBY8H4gfTCqoZidrRyWMFRzR4n+YmA66fzgBumssbXW/7UMvlHSLO1eeG
O7JFp5SpxgUB8scXF8Ou1LkMoWKT+IepUOSHhAqZeO6ZVtL68OHq8Jpq/F4Ehv2spFRx9L7opLK2
cSaIgQxrrhWjoRUXt0m64d5PLcyx46n3GyZZ9JUFPCz2lL4Mock4QhfXTMr/PNcicuUVt5Yewl1N
0n4rLIN4Zl0JFu34SjyRTdRs1ocq3QaajWkN+/GkPSfqyc1XGaw3vL5dVPt+QsAheXbitCQmC6+E
oNTWwK9+GQrjT9YwIGmwHWzYiDOfNN2XVLWAYiTezZizdNhc58o2t0EDnN6ueLBlS90c63Zm+ban
8eabDj74JI4yB+isyyPAymDepb0GUseoQTk2eLNykS+DZuzs0TRLNgxoITsY6gfH+qdezUYhgdR8
iAmo0/B6cOgmbrwyMq3G3xWpQYRRw6aD5fbdkKr9cCRQz8JumIoEWZ2qjbCDBmNl0jx5FSMAu7la
GScTbeRkIMshKif/T50DmAYEvhkc9vo4k5ajmQKCDKG+sHMiBzCL+LcZE4ikURczdT+10JSCM7Pe
dw7aRRSSfGRaiYzTokkMrcYB4GbmD5yD1UFbxq+grd0IHzSQUrop0ZY1VSgITRjRFH5ExKfeHv7l
dXqyJw7iPtAgtkRfeM7E3cWosmnzjsqRvLyTyIjAwnpcIrY4MqomUpU0d7KjZ+qArqbylxerL89z
ADlTNow2PfRxLt8Z1dZLbpONK9LE7x4lfh+p2fulHP5+DtXS3BpPVc3ZZ8nmz2xqjgOuzVqRG0jV
RFtrDVqPBePLyJbPImHrZTWccZaRgIqbWh0yUSH3GfQBRi/lNmkRefMxRRWrXOtipAONoBxAqhxm
UJOG+TZBjEgH52Evf4pF0KtBVEELwj91plFuvXlnjSbM5UfrxAMgMlpHDSSYc98XRwQearimgkuu
f8g1CpgPzkmYGglXVC12xJ99XjMXq9rDgpukG6zwkhh4KMxqOc/YUhC6o0X1ek/jDghTKrZHisF3
zsxdJwxJq5c9vdmd+DdNhn5kuflqCtzMiW9+uoMdbxPwabuZoCbLQW/v7NlwmA15pJ24BMom+2Gh
ZIV2qjE+7YZLx54oasz6Jp1A48Mrc1B9LdSX7IUmxPTq1f1wslerp8S5hHfXOcMTxfYdO38qP4v3
RHSQ/MKj6kyATzMOsJAsgdyNa3h0AQ55hzJv4zTZ8KHDY4mRNXVoMJUo1omFb0Zu+CFhNZ3I0owH
rCIc9ZBmeDgX/2VNvU7lQI+AJEeQJWlJYngMV3fzu2Hab3iziC1NA6FnbLSh10w70Zhswz3LjWbd
ffoemhFY603bTfmDHFONmKqnRJ88N7OYHUN068VgMJhemA5jXaGUPbg4vfmwK1BVVYgQFc/tk1N3
B3cK1MPrY9jmFkdPttTM6wEKjhU2C38JEM1V85FQqbiLqQy8Z1N/0BBMT8k8VRujMl971PFX0ExM
4wsYDoBLjsrVTOFKYqwsjeFLLigwDYh2LDZjlmUcmlefwe00cX70PKwWin6xvZ9UL4UlAM9xJlv9
KGQ6cLtluvszd7ClZqy1Ed2ILKJFEFytqqYRJ/1YWFKecMD8TXziB2VoZW96onfQi/NTPrnPSZzm
R2017KNLpmCjXQ9Xh4+IXEx7cUjJBMNwGJCt3wtb7EdRccQtq+ccBvGFEcuACvjQeBNvRRijG/Ru
ysTSOgSD40fNGDBMl+FhbtJ/9B0J/M/GsB0WTvrsjH60I4gUtLfnXLOhUgPvMgcEJhNs//iV7t0n
b7ir7F8xCOmD7bvcFAaWYZll9huT136/5HN1Mkg5QoyRLBsDHHzJ2S73AmNnuwb0HZPuopDQvhwZ
4Bk5LjyvcvcxprSDWVH7wgjnn1cy8ZSpcx4XxkehkwDEz38jodNc64V3s2CTwsT5hoDs7QJP457/
09lUFbZhfpjYjQfh0cHv/Z4yNzgVBPk30v1Qeee8hnRvbLrUig9k2WBXuBB0PMf5xI56aoUlDn5A
WQQFw9xJdG50TvPcZ1gqLLsjVWg+VFFURNpq/lOIzXxIFZQmBfCXugc2KhYE73Aa94uhnuzch2yw
rPLv7IDxzhyIq9Zr+DLEOYTKQX7QCAt7LuX4zFHwDNct3eOyal8nWX2gQf9IpwE3UMtyqtVDeOF6
SDEYAwOA4IZGqQFZQCkP5T82BQba7t5irygPvg1vFt840/0GJtDAY2YuJDePT78hjKiATeKiz97g
39RUrB8yaZigqXFQGYTLem+4tk2dYosUp6EHTd05y6bPP3rUePCd3UHaeR8ZRvyrtYNsCxoA46RD
SqvGvbAP9I+ZYsYtoqq1TwN07Lh+CG0EP4p5pYbDZON5zxilxmeym6lwaUfBFMLKLwYRbKQV4+YM
s3th1mhe8tI4lWFJS/eEtSj2nX82wbd755JB5BLKH3bvnm0SR7tU3kqLY5Fu4bYaDU2WmvMjGasv
SyXZBwvB0OtTU4TeJzBWUoJuykTK+Q8LZhMlXRs/jW3xI+csG2Ir4xNMySNwf12ARmPBoPJtSJxn
auDQAPxFR6Yx/MoXaGEazDVblK6/KcpQbgPlIlsO/cR3FvT2rnQfQUUvwkL5WR+mz0u1slgG8Atj
x9GTADxNSdCcqjI/WnP8NOWF8yP000ivvTMhhTVzC0evZcDLty5KunJKDA0g+ke7Sw/u+FS4MJ9F
SVAIy/vq1cV+G0gbhvHRLmxoUDWteJYPYqkeLAgvAX7Mhi5qoTzG3g0ByqzA3pyyIQsTTLk13lqP
sYIpdb0xFvSdpc0NRNbxuS2ts8qoGDYHsP4UkSX8YvDKhUZqBXtF2r0TpCWp09tjjzKPYZv81lSK
ti06I/55I26H+1KF7w6efqZf+AJ8Z0ICyjjw2yVVnoLMsTPfNA9HPMu0sFH501Im08h+ZwkCVkHP
Q4flcfZCfyOHVu1mq60vmISVBD7vWnUEKFh+ZMAAs5CgHsMm44lDDqkzSOYBehdD5fCKE5wDoFNh
t25bZHdtfKVE5TY1CsMhkA8aCvDo9fY7JBywrb6GSGEjPpTuq73mQv0RtY60d46cGja7hlrZ2u/q
c1/LY0xz0SH0/Rf6RIutwVRsy+gCycFkHRATNnyDc3iScnNIeWtS0795dfMsGgQZb2FfBnCeUnSs
/eiQAHcopDxhmuETLJJ0H8w0LFcMroFwiAJRiCS+R6Y3wsyGC2U6M/unuiB3l5V9L3GrNZxhMA6P
gaBqFCYRb2m+m48cD6Hgri8+5ZWc7dcv59Yul62BdJ+xn47iaizP0zxDNk/zB3QedYXZ84rp3MO8
8c3qATacFHnzxvkqPqvQwCTZfvnUAkHQ97oot4iZgC86Ao3JD/4y/5sY/96F3egTidd36WMBqTwT
8wSzak1Ee5Q9Ug9QZaQklywZOav5ks0s2l0yXsYab58d/4HJq7d5mWLPZF8SoakAzoR2TrTgaDi9
vlTYsjlfxIC1CswyWQrkB/kp3YaxpXYiL+qLM4053nWG0nzU1pPb4dQY6v5MT6f9v5fSMu0z1keG
o98/+P19WlGImOYQVteBZep12X5yBbBbxUZzJicTOaRHcWvLSzXG8vL9lZXRbGf179mUyQsbchgc
c9UDAtactVnLNjFS25vCT78dYGiTIV/Q1DV8bbsJmDUUR8EJKVf0kWNfApfruS+VS5MSBJZN6bEH
QznsScaMJc1A8rkxS/ns1W9GOpZ7hxJnaOveTcN+iLqVlmT4ORfJFJwt12KewfVdBsZb6OTt6+LQ
N7jUPdqP5WLKHfPIqozVtV8M97ZS+GomqFtUn/GY0SZdApQHb5iiFBuzXugPtABfNEaGMqg9yI8L
mTtg5u2+NEDnSOMWxqsJhGlXt8I/XfaUdz/7vXhBG4k1DdnP/pvRMAL2FInkZjRWi9P0HADPBCie
UJRRUBc/c3/4Swg2p9UVVT3eu1YeZ+3Uvs6FWz1UyCysz7NfzBRdwuWT98z533ueUYkOoxD7aU4D
Bq0DrbIrE8IxmGfXAJNq8WQvCie3m3G0Nes1f7lsc9ezHl5pUaTlYu83eELdW5/HBtsKwFEWfpH+
qUl794fPBAxSX7arSxjx/OKCg3Qyn5rO+Guv3y2QMLXTXWJnVe/m/K8Qsv8Vp+2vMr8HddccJ6ru
DoOxPvXccMJB+AotWD2vi3Un8q/RSCnUuBcihGs+zG9V7fQku+UXG3KChaGBP75Fve542BgQuCIv
57GSSVBctV3eQs86VWXRXUo8j1ZCf3UIAg0RoKJ0rnBhhkKi67qM1ZUmlUlHoufanBV7lF5OHlPS
6lfiTv5jWS2ss5jNw9LRzho6KAgoo3+ALC2P3IJPYibTOzZbbMgYn5mS9Ttp2BDV1ACzKPM/J7Nj
95L5RzqOAzBTH+g05g6sbc1oA9epjY11I+BwMCOyjlBfXpuZXF9jyRP7l5dwJKOWlfZfbHWEuoch
fyHp4awGK2gVpnvMOQXeG4fPFVMVDbkQgudY2ac4fSrGxb2rBLHOX/uoKjOlbybngSKr0Nn22IJT
aNA/SLVcezNojoi6m2qY+tfRVS+wzftjx1n/jGE7O/qOAXSPk0JukY/vJ9LuEKIhRrLJs0LJurCe
dEUyR63jgZpxVx/b5BXXvoNGNMddFM/QI5p8xPdulcnVK/9KjqlbuzebPVOcdQxgPs+lP28m/Js7
itiQO2N72I9pBqHSYWcCRgYfB/Hwfl7+AzW39XM73lvMgTMD2ON6frTGa208x5WdPPEOCYrzXi0c
OzsP3WFfJc99rL270abFLiOFto2F6iJEjSOBdovrihgHtsHs6fvFnDsKzlt0/oJsAoaz+hQHL2aI
S9NbJCUUWCq4i2F1jrgCyEuIc9D157CfgluFaItN4lLjR17IdV26rE8vSRCzKIBw5Fmod5OLQWOY
/g691V4p8Dsi4pzqboJdSxELOiQQriAjoj9m3snk3Lc3B2IDLaUu7eSlwHACsiJwXyJ3pmZpavwv
Nw6NZ1lnEQuW9bqUxgWoin7V2lrY4jnt0aaJbJfYEF5wjDXHOORyAMmAcwH/BCMRhLCRs69yiVcw
hrWs5dXpZuJyMc+m1pq9ny3XoTP22UOrG3Xp7Rn2yMZoQU1AUCnPQQ+ZRhn6LbbmBVSllV1BXu0q
NmnMqhx4EpCpKpnNL7HDLZuyFyzyqfnA/GWw6ATjPa0d94klAnbS+i2mLYQcieWLMdjfOYUTZQeD
e/7+yiqX6dQF59r69Hng3wbQhW4l7XcdIsG8x4aFtubE85M9rqJJ9ksoZ+RhgMFNhw7pGGgbPJkZ
g5x6VO3nrqop8eh9l5YfjtkINsnFDimem0b3tZ3y8t+ABT+TtPXAbKK2QU1fTTOrp1CCF54IX/UT
saQSS6vnPajr3fiFHvY04AVA3YEKSFYvtAyCxBVHSqeWy4VNJImgigjA6Bd/+jr8pNAGa6FBO09L
nUSabZgj1vQtVuWfRh4sWmJsKyBfA4PwoH2XE1mjy6OLNQauI3AtUUDimab4pm2zPWROhXiftRk1
K7xA7Ng2YODMxbmUvSaQSI0UFrP0vathl4Qm+Bp8VuexC35aFeQ9Nh72xp7JrVeqfctXPMs8DWLL
oSjfssRcZrHE53SF42SJC+RiNqIB1DwH6uGU6PRe9yn5Bdttbp0k3KjpOOJcamDgCsV8zbI0ZiLR
P89F5SNkksQ1GA7dAju+LRBPTv7wYiBsAN27dy2ftZm7TNrH3uOGNUOwKEt5c3kDTmDDX4BIeKS6
u+kMjunDckEyCdAz1gI4MKcbChpl98Qxedu5nXz41gAn0GL4V1JxnhkFTbtUWhh58cyaXDzDrdiO
pejOJcUnrkh7yN7MCpKEvEyjwBq1AjTZ4rZ/uqwRh5SxKlXEoDog+VzdXcLR9QIHCyAWjuh9Z2S8
m8MLs8v5QjSsvwKksthFUk1lAEK8FQbOTNPRIKTW/nYbPufObcAZWZb2D63A14H/trwt6DPoazHi
tgifB3bbx++CR5L6DajN6jULZRlJf8hvXkrROZ0aR5gN1SUOt4ZnDxEVYwc3/oOBxTlTBQwtfmF1
uvSgEc81OoXZW/rar8XK+LTLA34DKvRAiV/E94vyf07E6A5+HcaX75cl1QaPDlw6DQv0Tv7GzpGc
qk5+mkOcPbv29DdgYopnknDhPK2aeJJa+0mBYitH1d0MnwMeANNjHtuPUpDc9/EwTRyRYL7g/yON
Y9JOx2xUoYTbYKxdLOZtxtOXcoXi8v1CTqy4QA1h5P395fcPOsn0E7AQTIJvjBJApUtIcPBiWad0
8agrWb+J1x/+/gVpv6uCyqdfrJIBQuoKLoDhepmZjV3mHitOLb2H6ovq8v2Wfn/FNpLTy/f3Zdwq
9DY2SAOmEYVLY+7GkjqRjkGrJGi1DRYnGjooBgmISKCvq1ev6MYvhNE/UNCpWgmKfyaFCxFgm6hd
s0np3OJU94NPEVv6wr3Dtrhef+L7e78l2tTkvPmqqaeLWpFWbWNdfc+YIwaJbIxGlyLtMI8ygQ3b
nNX7nIcv8VpnM9Nbx5yvu9Vte7XggJ3i1uhuOUOZPQVp5RaprrlLOhnculb7yqxejBZXDEJNA7Gn
9X9ZHAGiOtePoOGLEAeDySj0xr+wwq9CpiOjMOe7dfV/1at1DKMD+vaBJwL7lDw4cxvWF/qIAG04
fAxL/VL3XRtBWZgnb4xc4GTT5FZH3QIzXz+uMMJJlV2K9Zd//zfDBGtx+/2lnef2GVkNdli5nHHm
Qn9JRivyseEpW6JVsEhylhgeMpcAk9LL2LBQU+dqgCLhq3n185PoYCS9Gr+/X1LP+r9fiZF41ug3
qzISny3Gd0C4mWrHjs3VygqOI46fUF3zKnNYErSdUJck7Pns9H/FSqUqvAIDHer9hqq8s2LbFqUT
m3WAARElyeRQnHIwma63+AGwZRLTosxnE8re2ksNO9BEFGTi7KNp2V4l70sJ4yLDCfn//VhgU6vD
yZ2a5JoxOWc7oDWM69ICI0KsyuD2/178lg3LwvZl7xXFhzdqtKYivGl/xBKzfvX9Mq/fYtRrpV3/
70eIN+PNItq34aD+0lXecURnx+94cENdnZzGlgfeH4p5PHm0yxak7fonYd1aSNr5vI9+0D2WlSWk
mLcDg8O9vPn+c9rSOQ/CzS/c2zQUYrPpAFjj1u6MW+Gpv7U9AvZfTXtsIpKVFl+ekvFf23bvVgO3
bWqK32JyTnP4wNlt/Fw8FCGKtt68cOZ0qoM/nQc/0O7l8CP3mhZXnwzeUOCsnfCGD0ga46XQAbxe
r+leysZ8VYoyU0d2KaAZa9yMKWlW7ZFj1GHbnCkjXE6lO3YXX+eEVYuCnGt1ovd0uq+M27NnaNJO
nCztuWgpF/s3IlhHwZoUgtOGDb9KxV2HuOP6qrQRIp3qENoljESegjwBe1VEq0wg/Rh5pz9Y1HlC
ifMNZv8Qokze/bv1arQwiuOCzBY0B8m7p1Vx4QDiHim8Z2AVF0lkhB0okzbeGqX4Kj+Vzv5TJa1C
OoABOaDhbIYaky7hWbjv9VwdnSl9MW27Al03mvho8FnM/LlS6wDmmOVsKlGHoDZJ/osmx2HXA44T
OiaLs4BL9wr9yGlZIdfwZjWzfjTa+IuuHfB84qfG1RgZM5DfQ7Q6NW0+P0SwyIjJAz29nj092LHl
dLmrP4mbxYemyaETcrR58cQaQm+LYykApyQMIllZeWnzSuJ2z4wjbjDxUq4vA1ymzTSUBZ6LdGa/
xNhK2O0/U5vevjHp7V3kc9/5zfMc9vXL9wsYa2yw5fz0/V1eJlzssXhl60vqA4jesfPcv0mWah4e
ChiP0t3KPnq4TvV/mDuz5biRNEu/SpquB9lwwB3LWFddxB5BBvdNvIFRJIV93/H080GVkyUyOVRX
tVnb3Cil5OIBwAG4//8537GPpTvaxx9/+/EH60oc1sK++Of/13leD6TCnwYTWzyCIFv2HyUaH9s5
GmH2SNgY5pb5hilbY+KpQpwhyYnJmUG5ec/26CxPsF0aHg23Mkz6E6PkL7IoDz/+oCmCKbktIwD2
1UQNcnaTCF1w6o12m2YvtBfHU+xElGEc0XkHCVaSLlZw5EETrRtD4oRC7bgqWtxxofZqjJE6C0wk
RhjW9wa7oVNdhyDdWjj9AKkHx3yiECdkiZSqCGgYy0Et4/kLzrBmM3PhOINBjVpejwA2tpZ+YEGf
rZyA6OLMjK/Bu4GWMtDcGPWTy720GlqiK3WTPrtllzXKsb7FRAj0SjrFwfbCb4VL0hR5QP0J2t3+
pAv1l8HOqcNP41VcZ2hltK63KITT5Sgawlgsq6p2tW7Rg24diYeKYJMxD3IMC5NVnCryd05lICW1
Ol6kLrWbWBqsTnkV+U0F0GUuF/74I3DMP/72458NJTQMCbq5zFIQ56xjsZrZKt8V2JBXrg8oGHbe
xrP0l8attT21m2hF6t9mdEAdACB60iyM0B5ainSSiy+//cff//M/nof/7b/mF6gECFis//6f/PuZ
5TVE1aB598+/79ZX6x8/8ed3vP3+v29f87MnQrQ+/abj9ebm/TfMH+PPX8qwf3ys1VPz9OYf66wJ
m/Gyfa3Gq9e6TZofH4ADmL/zv/rF315//JabsXj925dnOGHN/Nt8sOxf/vjS/uVvX4Th/jhD/zhB
8+//44vzEf7ty8lrNj795ftfn+rmb1+k+N3VXXYepqB3qNu6+eW3/nX+imn+7goaUTr9JqK8heN8
+Y3A2Cbgh363eNmZriMkjUETgdqX30iNmL+k8TXHYDumWyYhQULp8sv/PfA3V+6fV/K3rE0vcvBF
9d++cBzFP67vfFwOSGCL3jLdZteiXWs4Bl9/froCosA3i//V+KG0kcoECC3UzVCAtfOU/5XgHORt
RnbUpfrWkayB0wWhyU/n6I+P8vPQjsFRfDq4/XZwALJ27VvsR0GZE1Chq7KziftL83Xq+eYzWm1Q
wopIWysI1CqBo3rphrmxweKbrGps8usWM8fpmDoGUZ0G6y1CQlZ+NTqLsccAVgZjB6otA45izmnU
yaxlMdktBIvOVuF1pBflsR2BkPgkmEECiuOnLlHtJcXX7NEZrOYpl9Bj7lKea+MyIsNxP6ErrDeV
h+qKcOOiHfbBIHhXk3XVb6NwLKwHTwZxcDoJiU/ACuA6oXLoK4IoEijF2wb3PepbBN3drR3OSOLR
5D227Ftl6zvUCJLIrpgMttoR/bHVWo0SoaNHl4DyxXnN9v80iZg1/FgARq13dPMKAB6hoomr7fwo
lHujLDVatlAsCorVbOKRpS2HQLTHwIvyw6znBiCZUYP2Y19DKIMAZlnadg1YJqqxD/HEOq9CjW72
jP5OMaInZnaOmXYhc/dgwh+Uqv/GE2zbmMF94Jd3Uip66w1AkBDlPihst9mSIAvXCz+xYe3rjsKe
6yT7EVcigN1Tp7OXDbWouEuIdoEf4GYHrVPXbYUswXJ26NDwWJIhA/hG9WO5CIh3HjUATGAVKhst
ni1uFbBk4SenMWmNVpdnKDjCkySLDtqgbXGdISmUKCTEptDTndnR2fa9GxC9q8Gp96E5LJn1pJtl
8AqhZniOt1e8QdLehU+tADthdpZlf4LvajGVsD3M8NaNiMmx0JVBq4O4OtUvVJZOqtFcSvlAUvSy
Suhz1UBQfHNLUxauGEYNsvlq8B9qmOiFoyCIKF8FIZTlQYj9/MMadqvY9zZU2A9yiM80irYZHTff
xl8HSrSbYP6nVzbd+UEY2xQiYjAS88SGE4v6dWKOG7OgANvmSx0pIGXIJSvZW0x1O6xAZCdwybTg
LEaPSPodkg3x2I/W1mhBXST9uksz8qkUWQA6TFLUuSwJS0zBTkS8bDC84LrLV7B7dlUK5McYlvRw
ePkoMoTU/VC9IHuk96Rtm67fjrJby4gLo7UrrbLOEl6WFmKJIalnCfmlmHxqL/l1DX02brsryCYb
vVVniOqP8NIvat6hIhl29O3OotzdRPC795VIkqe4aPtzHyMLwnyEpTURlEkyIRT3CaHwpy0b1BUl
RpY1xqrW9auBtKXCKa6FD8sJ9h8BbnlzWmb49Dv90I/GVcQ6AvmFeVn5YiPq6T4SoJrqNDxEGqfM
1UFsm4GbL9gaIC6oLlgLbwfoDXlOvE1uOES5mS0YajcP4vPewYTK5vOs0bBe04fm9O0rruAwxaQk
EyxI6ECVQhzN0a4Kbam45RwCwzNp7CSaenR6XXZThdGpW1ePqReTJDnAAemPYZNpW98nLNii5F/2
IPaio+laqzIa160JGnMq9pNN7GpN7Zc6EZVQ83z2JA9MXFBmlNanp1TpFK2bzTjAEghT4h+chUBl
bjbDogqxMrLdtzx/AzwS9lR0QDh+xKK2o8J2xkzXO//ZKogbj5tLIUAhSeY7IUDbvK/WMvHY9gT+
Lh6jb4NOTkILyRpQaV+doAY4HWIQUrj2wyanqmijvukrt7g2fZXfEUS8LMmc9bF99leJ0KNtUKf9
ogHND8sGmWmNNyOKQmM90aOIWpNp7rfGtuodDKzJJB5rJEwQDxyKTQMds87n4ZNgQjiaZvCM5IHs
pBaLOvSPgfKrk/5ozbfOmZuE9DoCLLlH02vIYBFAZwRa73VudWyu+5FWppm78eNYhOp+dHLnaxTV
8Dt62iaJGVhz1kcAgZZEd4XW023GXT+JcF0OdNks2/uaJwSRjr5vbGE+fYs8vVnnCXIgcMo0AbvT
sDaOAz2xpAzu9QZXcmSf2Ja68ixv5YrZ6OrsAtO5SX3t1fVHntfqIQmhWMOor321Dt3mehziCyIS
viey3dhzS1ATyZWc4CBNhEenIVV6TejB1nac8WbIpys/M3cE76AratOdMYl9lAke/wjttWEltCjZ
dJE6toAJ/QqdZWGyHZvC7sKb0AKE2nVl2cy/bgtM8YLn+gPizQvRuVRNh/CqheldthrCG8fbBSn8
f1Lj95M/HkSYrcxBHOJ++oYTf97PxQdrSgAylndT6HxFFkzcjIov2Q+euHVArbsnX6/hhZSbe8sU
53gPCCJBy1WXPEwK69Zu58es3p/xjlWbotRHBHXkNHXAo9A9U48haTgIn+nGHu1G4yVpeEvbc5Md
n+xrM1LETJuLXidcgCS8pYcAdAih46keI5URRjs/BphZTF9TMXuWgB1Gw27kooW+6pde0F1PnvFk
Vxk4uiCABUcGTWIV29iY7v3cllyvZpsb5t4dSEQJW4esi/RxQKU3WepeAeVEqQW1OM5y4Gzld1NT
WxoyK6hKl2lqnGECmufmWRVyd9bBCZvDleybiaZd0F/Pa8hNhT6LnRMMszJu/WephcY2Ia/pDDx+
91XZJLy2RW9vk5DCv0K/ttAyKIWQXJ1tO9XVHisuDW04D7u2tV9MM9IoJJK/VxKLu5/ifjz1DMtZ
iQynoC4cxNaVGjeF3eB86v2zpi8qfNuRsTEChAdjrY/3WW5n94IXbUKwcNizvtiWY5kd47zrDy5J
MFvZi/isgMO8DfKkuKq9ML8dPDQQFKAInbIycRpbOeCFbkyQxXvN9RDF9WMQ0RhelQb5FAvZ5bSy
dR/Xtad3zmbSYOq1Dm5aLdXHbWhBTGQvNhKn1hWeeRyU1x6QF7MjFSGagyZjEaCo7qXkMQBdbCLI
EXgbWRnZA+lC3hxrQ54UHiyWHwLJFeRSvLeU6HBBOLiBFvy4sS8cieRQa7SbcbTiC1FXLpIJ07/o
dJdFmu8EG+owFE1z4VFMnje2LRfAMuGIceFl++D3dX9mVlFIpbFDf2ENkTjoho1NtKUEZkrL2qYl
paVa0wcLQzziIz/Kk+fQVc0Fa2ntEWyusSdQRUBfsUhDMMehWGsD3x2Cw1hhnyTc3oFpRqAdUYcN
/bCvpTtEh55QlaWqimadGRpiKoEYfM4NgE+UgAbNHGwGWuItvamp4VuWeGmp5dIpRe3U0eo+00Bi
4G+ZKvSLY+/a56bvlrNhBAqC0Ge3nXBMgUaBykhKd+zYSKKFWGhRbrEnE29iHNIaQEPjkEpUwaxU
u4GLvSk67lzsawiGw/5atMFQeEeboi1EltxVbRbfZDR60XfYzqg1LySHza7WlgSX/GFKYmlyGazK
kYfeKvUBf2dN8VueuvaIeiGdRNVfKJHMa7oGiONybEJ08j1NhhqtXeJpJyhtDRM2X0tnsU7nkgQ6
4j668nmFjejWFNz1R1pnYfkI8IJa6h5NVoOKPcSMClLHnkALJatJlP10Qyporu7I+1XRdUBzvsB2
kBkmpTiamQEgA7K+iY1sKea2XSa6U4qyZb6ZXBffNh+wRR8FWceuv1t2g6nATFOEOMEilInk2dzC
ElgXhAlMlxG9Xcs+TbqgL27IZ7fREtuKNRCLIEx8sjlh7ZXYZ3lIC4jZ3hGXomUu5yuG8NUjek/E
cASj7FPLHS2Yu5TQI5uFfYLYKMPmSvaqV7n2mrey7M+ZPEGzlDqbFMQ3miHP3dwbjNnah2tb1q6Y
1gbECpNZY7Kelj2EpHCRsMuSezNtClCYarTFJZwRqa3ryqKVowO2wAZKOFfKUh16wcFDXpYegr5X
4zmKOZa50KWJCQubzmxvbFPGlK4FleJg4U+RNs0aYjY3E4aSYQUVQE+p+Kgm3EHDaMStbU8URkk1
dtxL2x2pttuOxG/hQjwpbkzwryjbJf3sY4AyNj3mg2If18cSsJqvV715MeTYRm/GqUNR1yq6d1SR
gfUA1MBjGSvSFwmPdszv9CoIHJsDKosm4fmiiK2Z9pYngRFkRZ+RuWcPbFyhyWXdM3rQOv6WOK3t
nFiuI5GzNCJGAoUH1w2++22HnWbRULwsnxVFAkw6ZcYaZ5oSNMgNfUxLuxUIfpocZGKZEGy/qHsT
IgdWoCmIo0vkRm3IK70Gh3w+eS3W51jFfr2qbNwJuKM1pNp5QcN6J1RDrVCrMDNvYTw2AwUlc8p8
us6fVwTm/f6bYoQjHGULXliUPCgtvKsH0GkLFM4MlLsWTYUB1EmGY5sMXx0LRS1ePh/tL6UPRnOU
BUcEfI503XejIUjUilTy2FLmHRVL3Msk1o7kBYlpNdPM+uAk4UX5+aBiLqi8P8afR51rIj8VXBIs
2Hra+xBz9L6MWUrTU0dpOqUd3gQnOYsnR2Mx3M04Mrd3MeYYvG/wn/fJFK90Aiy+aQTIHD//WOqv
n8p0FD4915DUaQzx9lOFIdvzrgKKVOEul/IG4OBiDB7/e4O8qzVpqZZow8T7zrEfaIkuh8GhQWAt
Px/F+vBQTFS8hmEIliJvD0VCgWrnhzUxxPZpUU8nY+sg3a7PJCawz4f6+Kz9OZSrvxsKERrt/3jG
WfzQwKOq7hzqFjQ36l8c1QdDvbk15q//PG2KnFJ5CPDAyRrY633+rZpZJRUYuH/5mN4MNJ/enwei
mdhgBA0XQzaGlIlkbZtINgoaMYGW0/X6fDjJr3t3O7hCCsV1UhZklXdXC5g/7aSeq1VHkOeSogYX
0u8+H0PMs/evg0hXSZdaK+XYt8cURUJ3hpF7rq9SqoRVlbMjcXqqwSxL/PCOoD1KLaC10whlhxXJ
JSSp/CmgxNiz+LTT+88/0AdTlIP+8/OId/MGGojRRyOCogGXBqm0engMYuKIzCmwN9GIFfPz8T54
0vEOEA4rdF5flqQE/fM1LVLVdVMrgwXZ8Rj7o72NZj9kYcymcULxnE8nRvLw+ZgfXljuQZgLyjB5
srwdM2vGeS3AmF3pItHs2UOn28+H+HGe/nJdLRTFEo6La8t31xUBlNOB0QjY8p9kYbTJkIAA3qHq
16+m8ltpin1qGydW4f9iRn1wN2IZ/XNg9f4CRkVDUCoDz306Hb8CAEZeUsUvbo4P54mlqPvatjnX
6t+ew2rqDCT0/GoL9QZjmKeFqz8mKP+p7mCW/Px0fjCa47iSlyHhWDav37ejFWWGlp1E9EUueL87
VznqHhUeE/v083E+mI1vxnn3hBFZydpH8K7J2JfS0+TJMqXqVvcDIifIWM98O+HtiNGLjdfZ52N/
cOEY21a0V4RU8v2sNFXhID/nGKXddCcI7cplUuAYsG3iAf7loVydLo6kw2Ka1tz3+fmmk50PrK1h
eeFV4KLJhE7ql8z//vkgH5xLV7cNpj+2a4MwvLeDaK5bCguZ8UJBb9D75hWkxkOohQfhi73Tsnaz
0vOxTn8x7Aen0RWmozuGy7aN3tXbYaNgYgJp8yXUSHCDB5/W5rKDo/b50X0wI7nN/jn/362VusTx
shj7+qIQ1Sk7tTkTcV1iaaYyr/1iVn54SLRNbGd+DRni3ZkEZ4kJYF4NWvStO9u56yVJTYP8xTPr
o8eiSccPNaxhI6p4d5OFZS0wCrBjQ1K+beMKRYl5+/lZ+2hOmMomC9HUkekZ7yZenRa9RgAfc9zr
iUEmulRqVF72knBwGeSnShsPbXPz+aDzo+jto9jgpJks3Tl7ynp/+nyZlEU2LyDnwXrdWVHdCtR4
4orzuY3xbwxmmrZl0u+gP/ruuVgErSHRp7HtjTCvlFkbMf8THd9jdKCcCc8OZP3nQ/51enB8Pw35
biqalaM5k86DY9JhrmHmLsDKjMPd56P89dK9HeXdJJxQ/HbwzAgdz4z4WkPppdioj3bwtXLD89Ar
LnNN3rWeFf5ihfDXO+3NwPLdC62AfJPHAeGaUjnEx5IY03Ql7R+a5wtLJf/y6/PtaO8eH5UDFced
Hx+E1VIKf/bBXDg89D8/meKv99rbYYy3T6kxtEAPxLylM7IBwHFsUQESHZte+SkO9DB+TQPru4op
/8uy3YW+j7pat65sb9j0wr34/NN8eIOYtmCdwrtVvN9tarHVGXHNnC2nOaWFSAwUKCNdZVU/C8Lm
Ph/t4+n6z9HeTdeRnAiSpTl0ihZPXZ/cNrI4GPqvVtYfnmGJEkHZUhrspd+eYXptejXOd4UpX7qI
QgZZKZ8fyIenDUCLPQskdNd8PwIgM01BSEDL5NtrUyvcY5sgxQryVO4wegUXNQabX1yrjw/rn4PO
X/9pD2Q47TgFFteKTbFpbNn9kEsz4s8Xy//e0b17kGW9Cc5DcJlYs2+NIN065mYI5M5SNWkO288H
+/AetxxhmMpk76G/G6x1M2NEaYJ6194J7raweozdZ7zkv7hkH549aiuWLU3dcN+vSWLcaWE+b8B1
/ku0hOo34xRVv3ggfzQxKN3MK1WTTY377lFpFbrXjfH8IiW7dBD9DsrFoknozJK3qOmbz8+dmOfZ
+/ebCWRScOagOL5fzXllJ9VcT1tg7qFDnY4LLbANuq/VvsucUzHqp61Z3ZqTDpfEu6xhVS6CFu64
7V5//lE+uoym45js5qjWmM67y2izZfRdaAskwGPlp5mKfmGpiN812l8c9IcjucpQUgFUZ968vQ14
4fWFNpOys6RowBvSkNVmxmbtRg9uVqw+P66PHlnSNInCYjn71zWlK/D8t7hCFshmFgHEWkkChZOp
f2MY1neWayoDbM37Xc7UOiU6T3r7dTraazQS1dbp45l8npT/xg3381Dz+f3pMcJMKkIqmsyZ2UQL
TAb10eCcaUn6iztufpq/n5yUTvB9SgvM4/s7rstbqC4h+8SuMS+REV0jsrkzwV7LwDyvM2eTE1Pw
izE/mhw88BGuzcVToebL+dPBgfWYSsNnqZKlsjl09ngg0+TSLWvErm33i5n40dz4ebB3c94ZY7Jw
6aEtTHNCVp9C4g1Xo6PLeltYle3+4tg+erawPpfo7+YbXr4bDon6JIOG11pAQgTx5wuajmiBlql/
yz35i3eAMa+t3lw99jhSSnSyrAsMKlRvz2SdDD5qBJ6XaeqiM6IPE6JbabQBpI34WhXyxmi9r/6I
68dItzOVRicownV8sj6iq9LuB3yKuA3bQtvQRFo6KNzz0rj8cXv+z2g+/3+UdCreGIhe/x+SzmNe
5c/P+RtR5/wT/xB1avrvrusYustmh02W0NU8R/4h69SE/Tv/Y97jqVnAKRXPzT90nab6HTendLji
qC5dKgN/6joN/Xc0HabQjblkoJRj/SuyTqFm9ehP00rxoqfQSVGMYj6/WBjvJnER1URLuuXrJPsk
pm3I4pdYKXuFCrKYwnViGhUSycnp3PZZwCTTBSh06CxgjYPak3SUHIoIV/D2JG34VLTVCRxIAXiZ
+9u5jmmratbCHirXOw9k7KWkWJJxgkFYznHhbGWiO53I+vQA45LO36KoR+B3hY43fCai+X2xV1OM
KaW0QCZjUWtcbZVSSVRbKZD5LLUeoBJpsNZYHrM4YF9X1T3SwRHy/0RfXoBnRNYC4GKCVGhHlnqN
tEJBPC2qpLnV0caY6Kwt6Z/IGHMB2OR4T0Vh8Bc+1+68zwJ7BvBYJ3lMKAyWTP81LRWKsFSPmgui
eWwc2pl5U4aD5y8QUXor1WjjUXNabWMFMVb9zHV3jluPu7z12x2Irp7HvBoX0YASxK9UcTLVLE5M
myqXa+vGqcg1kPlYypKNDvUAzgzOKS2Q9EWV024r2kJbPYpc5DpDfUfzeU5TNTAsjbV9UtugEE1P
4PSjC3/O1dLW6LewdUxpEF8XBEZu80ynfmcQbrisyJwgDrVVFNhAXOCappkqbAg3xLafk8iQfaXo
UZLp15mwJhOHwFBUF5vRN7ozJH011LhG7IrB0cB++xggtMRd0xeGIGiq6QIFe7i3qaPv09zAYBOy
fA3NFLFmDXgU2j4x2musMwMSR+QIXiCKx8G15Dq0ovzMjW2gCADe4oMp5bgTpBvvU1PQ/G0I4MME
VPfH2iqSFREzzhoiaXsSNYV5Yyu9gDgbiGuoktg+IwQh27rHfa+b0XjHGqLaT7BkIG72tEOH/NC5
MWCtMFZy1VRR1j7xjJw2cKP1h2Gq0YVOyVAYLzhv9FeJJ18jOAmX/sqZiMLDjp9a4U3VFx02Q4jM
2k2JkTVD7pTE4xWUDgIAVaiTV5ArJziRflkhmu18f6HVioVM1FeGfywRMlzIhDzQU5A5trdO+iY6
ca3EhhSW0pvHfqaF151es8TSMmV8VdxCXwvbmk50vnQ+mk2DFM3s8m+j76QUc2D1QOx3YxLH3BLu
tBfG0/eeyHaQhpbZ092Ia7inWpggXkmthBAE/MjaMgLixZslDItb1QcY5WCDGclw7oRZTEwLTwEs
rhrmbNJnpONVC6q1nrX2VGeFa5JrWFGwNOzupykDRIhMzb8eyqiDKjvqXUesiUmvpYlxYAKfmvJt
PJEAtcj9Ej+LRaC34xZTDNSFOwgNTddPy260TajafR7DNLH7+rY0pukxSVEE4AAZWliCPSlw5+HQ
GOMhLk17fCT52n6KhTqEker3vmzGQz5M0AUjNa3bbIqO+WgkAGTgdy/DVq/PkGuvXKNO83u8riVt
crJ9Rg8OQ+M0N0ZAwrvReLA6kYqyzrfOITTd90K/yfrhsRHAAvwJrpDDYx/GVGESyZKrR+avuyBB
+SFQ/ve01x9tZYilrFjwMcCwqKt8WudKE9uuhHjVRTI+I9rEX4dZNS2xTD6PCFyX6CF6ZrLj3Wmd
GLZaN6Y7XHbb3o+GJa73sxjFFvk7czyZB3xrLYVnE2nuwo7qxDKNoyurEcWVyoLuxqjb6Q7pm/cS
+6aD7W8cX+FwvZD+gVV61DowseluQoO1DAaewCg1XkQDYd0N+nTjVqSdRrpvHBpUhJdl7yHqBGSL
zt0CpRzfhBOIlD5ziidbD2EdJFl6HnWgheu8O6LhgPPn3ui2g7jbgQzSU6hzs3XMUhKXp9i2uDCX
dWLt8iC7ADNIPE0AlU/r/SdHgwkYFjzzuuGklaQntV5GVmhub0CYEEuiRbs6lwcSKO4M9rG94d0R
RHVou+iZq/1q9kDVtZY0kEAc5nMOTPXUDcwd2MXnrIxPNSkOYyE23mRhkIUZTIHhAYHTrk1y0rCZ
mFtL4AVEpK+9VISdzZm9jKmSbeeqA1556MpzLX88Yno87XqTPJsankxzKjUCvdBsRQYY+I79GNAg
FDc7nZnEtD3LSUuGT/aQ1Smp4Vi6n6YBikAWRDh7vEAfFhGYmwXd+VMho60BxYYgt01PPILn6NcE
JBPQTh/sIh2j8WDpicAsGe31qQGQUdnNKVlg56qcNjq54rMrv626bZtp1wTQoH4FneV4zTpMLLGi
aX1lFOM6i/RXkInjnRlG5TVNLBpLZYmb1XMqBGCltzEHsqsxf+TkprE6tSoUowUztRL1QaPUtbSE
J76No/NEkN6M4q+pmnRZ/pDBlyFUXln5BA8/zPYBBlPc2N2SuMXgOYldShAFkloe+QUZidA1NrY1
fAvi6WEkU+CMCuijISZjgVjq3HN6eF0FKVlGUC9UxzMly26jOSmdPs8yJZXmYBW5d96MIh02pYij
h6ID1BrgquqmbOWWSLttEhusFelki9Fw1pVIt7qL0kpaqKAM4mwthEivUYck3pq5SOXaMvEW2MZ9
Uh1dGZ6F2TMUg4Wlfe+cM188zKQt38OUhh3LLQrMnfjrRbB32fNhpnv0bdwhGcpEoExmORyNUmyT
4NarnpL4Ma8fyjg99eF1s35B7T+DJdnGi/m6SLkMSBjQQY262DRaNZt2MyihxnbEsMG0x21RrGP0
KSqICJ+eg8Dau1YFT9Q/uEWGrxorsijO9kY+3fQzjnHU7mIEWQNB1jBDN6Z9FqZAJiqswoNaef14
cAtjbTYn9HNXGfkhiYuTur8nhwrMgfZVy81tT9LyCDde6Poy67vTMnkSuBcAmtxG2biJqulGWCWM
YHHoe3jl9p0WvVg2Ed1Eb3X9Ta6ZX92qPi3jrzGBeg2Asoi9eG6RPOtvgbEhq4a45+AMaMILVfkr
AgzWqWkti5p8wTC5Ir95abXq0tbbFbWhgyzp9+o4hmJ/40JTVSWHWlTT3C/lLOkaoL5sJLLCX3m1
uct1s7SXeaWgyQ+5Hx3ykuDpxpW7wjqh6LcavQMOWBZoh7Jk95e5RNlZx64/kVZ0jyRvZxbliJMR
YEMDY9aa7idJ+FlBQUH5pw1RPrwDlrXECjMCWuj6ZWmnK999Gvv4OMEYk1G7qvRv05Csk3xP0Nxq
Iio7ELj6vALiNeEhcGCXlTu9KhwmRRBcOBOBerwy6yWrunLRja8Rtt2h849aTEMfXjhErsvabm+0
EvO/ZQvCBC0iqAWEhOaxb+4GUpP1OUlmzpW9YEUKxIuJj71QlPLGLKonK74fBm0v2l3RovHkXgZf
jzDyAh3hkhf6StoXXXHpYLVuiHpwdNj0MSJ3XAMV8RhWeCtYNNSs3pDD0ux/sKW+HNxHB1R3V/Vc
p9uJlEnZkqBwxzvitmn1tTd1J0FxjNvHiU5AxDK3QT7IagHsngd+6dxt1cIFDptbEp2Es+ta7RJA
Ljf8WU0MmGc/9SERT8DjfQiUfOqToiY/C897Api0JCXDCA9h/oKyAqU57uf6Wkfe0ZbamQwvNLJG
Krjy8XgwRHnpNmcxVo+edFsQ7xlyMFMdQ1IChtS9m9q9UHcBYFgd+4vHasVwvI2vm2ck4hbqjMfF
rh6cwwAmTCMj1EG+VowEDRFlRhtlgSmcVTJ4PstYzxK3JCGJCFuG6RMBAw6ynrpTbyQ0bmxpa+kL
f37OyRviWkrcP+IpNwml5M7FNR5N56X2nXr5oiDEGMAg7vF5wTLuaGosU4uEQAM+AcoqTUKXCHmF
HENEnhYyXLf5FvvgDPpTZfdoXi8JZiFl6ER1dxrBP3PeKm7BBes6tmjFDvwJuoaXPipWnsQGchtb
BB0HLoeiL1q2E6z+l3F0bjCbyYFaD47PGurYE0SqwpT8HPtK8truY/SsSIxB9JGiR6IAykPHf9In
Hh0WJLfgmWmymAy1BDFtJNTD+fCWc+tBJZIOKZ14MET2UpYdFUhvWfj3/YRQFU8S3sRlj6EqyFKi
oeXarZxFEF1pcyi92ROuF9NLu82KFwNpYzCCtHCryxHkLlT4tSUfgvRk6lkVKvrXPHwdki0rZ1ho
9oOenUF1MplCnvZUa1+h8CwR660KHb/3YKyCRK5SwgKyhvn9LAj+yapiX/BL9Py09UakRfe9nqw9
6yaUL0Ris8BpIYHFi5YICgkMxEAVM1nNrdFdtMM8g7hwif1NM2EFhMx3+lET4Q6pceHpLEOkuddG
IkSZgpKWu2VT7omwat5q9r2bYgcnXDHiEeL3yJhDNLFB2IDUdDct2H/Gw34HTxDVEbA+ovocJKgt
PMl76bl3WfOoZ97JAIaCiCotBI7HSfWSc224qkmwb+1vo/tquY9tQ+xGTML08FKFxwZnn16eR4RE
+EOwLN1saQzaZUzioMFlA/61CRxx3nvPhvvMkk0LAW4VdrTBMFP4gkYHwW2GLk4La+V5yF4Lc0fu
LrxaOPt5tnSqg9LPbfumB6Wehd9q7zErz6fmogmOxkDDNyM7LhmuHQDU8HVuUq+/m2c6VLeVpyrW
Vs2yL7MLW+ZHh51YQfq2FyfY3/Y5KcWR/pDld1FMdlQALb4ehsvEbNTKQngAW8w0WH4rl4pGcQUh
6ntTedm6ynln1SVWSjb8i6QnFz3Uw+mRrsHWHoHRNA0xcTmnt2QDu28SV2yMpHZXRMQT1CUR4nbu
BDiNSPp1bXND5H3wPFjFREIUn4KdpbNz4/bCGv2H2MXOmhAW27dnprCSbUCu5DJROOzCzrHuZn7/
TQni5jTudIz5eWDfCtLFn5qKfMQKfVtQwyEcWtaiS7chuEEb0R7LzLhzUugbimBj7PDnPLpPnIDs
kAidUZO5X/0O2+UwqesC2vcu9rjra7KrFrYG/qStWcdE/XBupNNlQDrHlYZzYxEmw0skqTi1vTJv
PDceTrUISrfUi13yf8g7j924tf1Lv8p9gX3BHKZFVi6VSlnWhJAsizlzb4an/3/0QXdfXKAHPe7B
EXBs2K5Acv/CWt+KtGvSkaXjaORhllSFSG3HF9B8YDRFHoqsfYGWelV+uQUh8Oo19ilblU9L77xJ
z+bKZw/hW+oTTxOwW2wGmjZACIru2n44+jmnNMTQ2lUnM3K4ScrlT4rojRwo+CSr2GnDFKUMMtso
N13WDRSEkwRU6Y8Q6PyPeVlIfGd7lPnjk1O7+C36DoqR7b/FRHlE9mxzGKSYi+zfWj+/Sy3m1oju
/YqqY3aPuP2DmaKwmCMiy632HXH5n8QlpSobyKPDHwQP0+//MEjaZ572sKSWwt02zxtVM2fIKx20
ALhGTKTmDcXDWzNB4a8jnkGO/lONiM755rY0lU9GZ/2MxadLEhhliNWFpvL7UxeBs+llCNzyiQib
X36R/WphG/3yJaByClqgmYs7DFcsSylB4wR7kFhQTBISGfXc6BnFrqd8xFPUdFeimCYsVu1E8mtZ
BG3rAtbxEaBvMlblgYT2mc0WkZGV6LayLpcQ61YSrDM4Yqn6JqwKgCe0OOSxQEyRjMIID8204QTe
YhdnxYkl5b4taDKM1eip4MTmxk7TubisSd8udlKmgTOU0wGCgr/R/OSXLWrrYqu+3TlmY76l3UpB
sSdFF17atyrX3gzVdeeoM+NLP5NlXmV2F5aG5AtvGuuX9LIFO7W2ckN31LLd1oggwpB2zRimtavl
5pMPIqmg9gwLfphN+VhovYNViHrneG2yZ7qGDaE0qvTgafJhhpR81GyAH5aJZZ03YJ6LIcGF6EC4
Fx41OTc/+KW1udVkhZ95boiMtawNPqKjV1vLXSTTMSBQh+pRLs2lmVr7AH72U3Ok/q2l0Rbsxhnj
JFcV8zfMFGuvvJ646UKZx82aS32vRbQfcCXZImzNnm2AxDcIWj4tiXtpCc6IVXt0wRkSy32onHX8
KfApNDZsWHLW1t1QushflaNtah8zYIs6QlE2d0SdSmc/q/mjgozBgDSCEJW0zV4N0X6hR6m6cS/s
PhAJDjvCy0sVfShLW25upa0P5nOdPM2kTAjtewTGjEdmg70StVgSDOKXwYnq5i+ld2fmL73+Jimi
4ap+ZtI4kBz1MEj34PAQ3glc04Am91EJ9UiP333EDQnJUc5L3utbZu+biGknYYWBNkhIBjRwcf9l
SKDfk6mpY2UNt3wxn0Z57MTfU/ShZEbW8MickmKL+wkT73SJmvwxhReJ7jI0y+VQqwJ7q9+eV5sT
xMCrW7jnxmpPRkZ2fZnu4jjeOrhL4rEP5BCHTF7pQcYr16JJGpBHw+/2EqBlW34A1eLiHlZ8Vxu6
ZYXWcbVxiYaCIMdXKQSpHCUskpqRrVMyAFq4YSgzlvHDslKyvcxdlaYPytbOzLCIADOmpzrFURmb
r+t3kBn0iaZ+6bRzhtLLBk5nNtEjTcU1V+tGMJxWxnraVdta6CH8/EPByRvzmOumVDvrTXyuNERp
I4k/5g6yOOWN/tPA75u7TJHzMe4iXFp0ZvWlHtzbZNrbLs8ujtfj/VurPkplx1wAoK4yqYXagyR4
A904Q7yFDLMGRZGeguvVnK0LYLmm4ClhChCWEPgYL5DzM8zFw2wMUH3gIZU+Pmmd3rdhxOYO95Ge
XMq0/BIzxMw+gWb/nLrOduBjz8jyqOsslMrftugCdnpRYsscQ8GIKmATW+9V1LaAoXgHaZFAWujp
3CGPLccpdj5cq8efigmkAE/v2bhN5MFaweeFOvplQaKltYtwSRP+eGL/EA7TMyE1z9jTQk+RaZDr
cEWLTbLUmPrKr3KxVZB38X064xpjBtu0ZALrg4PTGBdPCu0dYuezylAkZWuazRy3H2tOpTLuHTL3
kr0XjwUn1zR2KRNQyJ6nZkHDA1230fmiuwwg4yY23WYCO2U6zlsWQ5yk9WWeo/MdgIsGpcSaQ+Av
yeDgVqT6ueRTEcYwro9B12DD0ARlhrsI1YQWT9BFgfBi/C1j97e2uPobwSYOXPGxmVv7SiI5T4Je
KJirWziFQ3k/jNmU03fNFoGmmV8KWkx/nEryV2Qd77zMQWC7VIC4Pg1cR5Cv7UXMbk8MIo/eghdE
WusR+kdGBjR2abkb/Ww29xPrmoyuynaZsDSIgnkPUMk8nlAJhrflwHOyYX6A5DBWR5x7Fd1SPFji
KyNpb+Qg4Yp5YFdLL0TCzYSdsq7jtAXftqadjBmPxU0EPCR/FASKMigve8RizEntUXyYILahcU8w
LmjSlnGSHMxdm/b6nYqECbGDaTtvI6j7vhtMQjWjxXryURMjk1CJAISLMNOP3joxavIiPVVYz7lf
aHWz5vBpdKf2UvQENHgU8pUi+gECMgCGaDHlydNm2IcASDTCClWU+zdhuZRX/7HNvP2zXv5P+Ir+
V+7zf9bOtmvw5i1UJK7pINUx/1uJGouG8kTFn4Cx8nlvpYg2n5Imreiq685P7m2x1M631eew81OM
0iVrJEaufLLmxipZhoGIq62IsN2hAR52zviAiZWdyRuhR6YOiW5Rq+kwJq2cKxfWrS5JjueOtwmn
3EwCj+wD4q5Zn14dp2FZF3ajLt2ndGCB41/rEpuddtaM0bCboO1b4U1ukOZxAUh4bhtcnYwp0DhT
KGQtmZEB1s2KBPZQzbHM2HhGsZNWu4h5zHCKDHMQFeNne6DFq1sSKA4w/5zvzJfzd8/A3As1TWLW
3Ch9HIzvmJ1gda14RQv1/iCYt5Lw5U4sNrCuIUjTi4rg0ClqDPkcjfRXpyGzUdAzA5WxjXuMQuhL
SCuHmOUMrufTdiT+OH5b0HXngoiDCpIzJL4qfuosGX3kakj9wBzrSfuGg1znxd7y447cRp0HWfud
whpmUhR5zYwDk5gm0+VJjhXM7nBZg6Ud4/7c4GRk/JxmLmM37tudIzz/qyGnsQ4NoaVwqkleSZwn
Vgg8VEULUfxIJq5LLhUwkexFy4U9fnZxRtEyyKQTWwc8aXzlXuLfMxf+1oVZZVppz/SRIyF+sWsm
txKSDCGNFtzU7dKlesvgT/oQBR05ODtDwPMfNrBkEQgm4B2ILI8n0zjOUALKHxgvDdgNiA6z8bUO
hvv3Ti2M2Z0BZ9U/V/7/t0KG1c3zf9cxPP5p5FeR/v5X/fOvIfnzr6AmyvI/VQ3rH/9H1KB7UKfQ
8/uWphuo2Va7yT+SBl3/9/r1QjuxEa66f11a/0vR8G/0d3iqfCRpuCn58/9b0SDsfyNmMDWEEgZO
Af6o/f8iaUAl8V/KQg0BKJJWnlq2tUrwjP/SHOlQyrI0aXbCWKtmGt2HSLEsJafW+T1lL5R53R+a
A+7vxuye5WJOSGnAzQEPfAeqoN03ZlEHFBXuMcKjvG2pc0iQylq/uWJJzvlwrhNO6CsHhHfVtvmc
i6vvE5LABN/EFLzv5a3JFLFgwB6JrmpvvrXYRy9xtUDTph+WFyqgt/uJ4Gmfi7UwAlDLUK8YDj53
IMw8h1divfQyPWSVlQNHIjUP79suaa1u5+das+9yH1hBzNq3Z2Lz0gJ3KbsJp76jjaGLHrXxWgLD
XEbJTWq+uyb9XUz1vcPjXAemLKyT7xKJOtXfzRTLoyTst1cqPZSethttktM8V+/u/3qKErjzAZls
T0Z1I4+tOPZu/Ez7U1yT0brL6VMCXQOEB6NyMy9EAEiesOCeazrruo32HTi6XYkLJNTr/m2ogL/m
smv2C7BuZr1Fsu16bW9O2XRK0hEiOc/GDbxL4N49lBi1FsrDvGk5I4Ej4bsmiADzrRM6qWU8Ld5H
Mst8aycVMdLxc2aI+ljaVb4ppgVQh5sC7SHsWe8TLahNv9jZ+s6Jy54KWethUYnXIcmGH8N/FlP7
RBBRfCStdkEPl30hlbJDvbWLoBtbcZKOD4x2fCDMCzhGI6sz2+Lq7FrsclLNGa+prC6icM0vkByY
y8eJN0jUyZklk59pZhjN4wKw/1AbfbTpqn55xmGch+xqo80aGBsS6i01z7ubc2d6qdOEYdBRVmDQ
mXKWp7gilWiol2VP/fAOJnTvx8V3V81PonpoB9LT07r7YKb0MQ1EWfJYXTlM4IbQmGzEQBBdU5KJ
Tm3I8OjkdHZMzC3sbkqZC6lx5HkpfBhOrfVM9Nk5IcGnR+BzTXQ2Kssw4fDO0C5AK7LYBG8cHd5W
U8Be0eCpkLwTB2b6bZj8k5Fi5mn1fACM1Z/qEbyO+D2MB07H9oGDlm5XEQZazed6RjxH2s3bXPi4
Yp0/lphvNBLvcamTCrn6L7Xi3m3Z3A/JEV/YWkXlELvyh7ivoDM3ZY+GowJn3TNVVO+zKn+E+pX0
xX1cWK+RnT5WXfYy2svF7p3XlO1JPnxqWvY1mxMCDdJRKbs4uWvvLjem2+xEv12w7X7SP/g1e57s
tBTOa23TAjbkpofEBeG4XpwHHhtr5T0Nv1SpXUrb2iPuCUaYaAeH/YcEdgRpnCmsuRb9+Ay7PfOj
hp4kv3eVfe/4d6NKX+3EfCnIJmgH58FpzYkN5C+v75+g9cl9ZhoXkrG6nVYnw2NhX4uop3+Nu5Pk
38y0qg/Hof7TTCOfImPYUw/UaB6dV6uoDEZb7D+QGtU1uKQoZukiF+fY0ufncOX22qLdukV7Lcgk
tBL0S63vXB0Ba7aPQbEqvQMZ5rNE1lkWVEmzbJ2cESDMdpi5guhQIlFnqueJvigjrDI1aBa64QXU
fh2Uht0FGg0g3LtimyhkCovLQMVnNcKg/Jj2NYmZVumRNdG/9aTIkJW2Uob16eZDfAp8Mb3FJCBt
vITJf+2mkuvD+xzphYKGrabMiSzm8SirrZLpT6MhXPAl6aiUOUd9Xh6mQS2EEuXHXtJIFPpQbWJ9
+D3NBMTY5p20x3cnqpFspG0S6A2/3bk/RWv/1EVG3gH5j/2QP2cOwjRfNQgIaJpsP86DkXhGoOJM
4b+oem9Oxoc1S9CfOgqhmNaf7MPkq7uMnjOdqqJuAsBmb1b/G5zT/KI7xPiOPUk7UoMnXxWERdfs
Foz2K7dpQxpUYq6KI+YGNZg0q33iNgBaZBRPyzLLvTc1t6gf95YcP7x6uCmrfEGPFO2TeC3I4v5A
IGnPMPaYsQWHc9IAuHONlLmO9DbwYAxm2RZp000U8ME15x4U2dLZ076Oodz7dieIRsxyGB3to+3C
R4Sz8VHUKzaqJr0w9/Wb4LtDqrc25ZMeCnKUg1rq0zYlgnovSyJQxkX99JFGjmpbW9CHL1Vu6z9k
yLxXlsdQZSr8/YJp4gnQKWnoMhhqe2IHS30b683nnPgMdIz8xSz7EOrtsiNjUOz7lKeXghjfsUXS
E+vPYKoBOGH5iTEKAD9TwUfAsokjdkVbvijUYxGdXChd6wEIzke1bh9He/iuBg8FV2Ral9qnIJ9E
+eC6YNTJtHtaQKbfrLnriZOVp9pNGLNUGCY9NrqGJUpw6guj2OGJ7QhPwQGgWOeQiy7S2+gCXndh
rJCoLB+mjqCRMmY6QdXfshHM2ChP4sDXYoVMjNYtg35yy2EksQoCJN16nE6B1nb8tUBXoH7Y29nM
N6ppTnM6soUn80EI6ysjFACWjrOEfcrYtEzcG1FEb2iHJ9TWyVXYiiTANroa/Vx/VUB1WI6hoklp
2QIn9n86NMXXoo/fEe6NQIGH4k5+lUIfH0udKRrq4mlgXOiOZjAyfxm9P7J918pfHlRKWjd71WMR
5ZZw5fcao0Npz4cmaW7zoG8mVyhgNu52LLxDY7TEffjORz+1iAWJ6tlU0bzlajprsUYMtQMz6N7X
eab2CXuZ1PM+Y2eywnketK3pmXtzVsl+cDJxGObyuFgQEPtCD9mf6ACdWFgsZf3qD3URWoRoHpYm
/UNsDFFlqfKPFmKUReXGwU/mr96odnHlg0OqvFNHEyjfiVUaQ880WbEP/l5Uur3VHMtFkuU4N6jK
t6xYiDGvLHIh95UJWmthFX6Me529IqggJZuAlvAEPvmREcoT9SHQP4SIQaIpvjDXfzdZgB/c0Tg5
AF9OjuKsVhPZatFwmuiC9u2sH602PmvCJe1NRu0lPngdKRgGsrGdM0XvriydLYMQD/eK9UEuBppI
X923RKGFgINYE0b6noCc/cCEmGWwxm2ego9r9JhkDb6NuzpxyDDjqGtHxrdtWT/xnu/GxsiZiS5W
2CZuWCkgXK3A/z/h4uhIS57m4sL5ELMWvl+SYgidLiIayCvXlWXSc5kgmWiLk7d04paIE5BQfScQ
021sBxiRKJN25Vy6R1BpT0X2kRUEvOXtohGQlLWbXEcuRBKpybqQe7AFlc/jSx+2+FpMfleSvmnO
3cmY5XOWep9JgiLDj9g6CvTHXJPm0e1GXkFi1qwYLC5J7YxiVR6SSmyTfA3NXorDnJHYUxstxD95
aqzsTmWOS7VXbLNSdqgCxEeHs2Dni/jeE+0QAmBCvjFGuAEr+8iYiSf+1sqH5Fc1s0O2+4zGYe6Q
EFlhb+ZUmZnmH+wuHTdyYtqcaJybVXTfUxJwhQJWi/2Z9+xmCIM03Jqt05nhMsnDIMv0sZj1LkC0
XJzJEYDEijIj7nn61T1B2e1KcvMrm7yRjAOqyHDBJwBapRwArUqyttkhL2r9OIYSF4JXT3yQGlSO
Wd+0McK9NCIorp8GhlW8QEIhxkNly2zLAICIlNF+XswLXUbEkJJAs7JrHjvDEYfSsT4tX71zpjCf
izn1SJb7A16E/C8i288eSdNCksEIyojHn9TCsdADl+vmTjREZHgJq4aJje1WS7okTImpP89F9oWk
l2UlTzeA5iZLLpBlRtMjJ5iMvTJbRsQ2qhDym3K0YEtfR4ChRHkudGvbrd86cQmwbxDIb11X8Nww
vhHXlSGTlotqymTfzVzz8I6wthva2ZDxS6eT751SvGRTv49VYTw1erUc+Xc2XifmcPIJ0iui+Vob
qNZ4sSm56JkXxN5yzRHd3IHQGx9lZ5Kio9mHwVaPuZiBFk7Jp/IjsPHUREQFgATJBosdtKv2iHou
fT/Hx2xg5uG2vr3TfFRMetZJ+khjJ5Q0TpbD/Hb26DqGblt7cgTSZ6R0hzGZtxqfaOaR+GeBu+3c
6kdL2boYhH/iriYQ1s0Z1xc0slMkz1MnnqZl0u8XgMMHj1dI4AxLrWp64rp8tdA/n52a3fWEC6Qm
Q+0ktLhjw52jM0BYnblL9myQ0c4KVr9blmm/lIX79PdH5v027fZoYyyC9i+abWpqgJPV8jbHRXJk
C8njpoyWy1wZJJJE0WZO21WvxIHMQADJ+dDc81Aimy3Vm2CAZuVWbPL4pVuMOwFFxZCHydq9JNox
8QGLMoGorxGOhU2rwdhVcn4ZM/lYwGAIWQxHJ8VWc6ccsGFFU4Egs8f7Cvbf7KGihvba6ih9VeTe
w/hM77n+B11ncdt4L3WPBWn04qtd5kerRscyNot5yFHXec3EEHDKcOURd7lPVu6fNQgjLGw+Zs+x
IDQ2+nQ/d+K5ZiG557jiyIjaOyIJDEDurOiSAaAC67vinkWWIP6HRrQUzqsydTZmi38HLA3ZR2at
YWDpjOCVY8u0mJ+KESlmP2dPLe/29PeHWRBhVivr1KfpdWwSujTFoTzq2XFIQXEqMs9J+CSoCzxv
XwMZSuIhpd01lvM0BCVqVNLAxy0EouauMoefpRfDAzz6XU2i326YYVyaDt+nrEE4e2kcDha7DTb8
RahiBnBDb8nb3x8M7J8KzXsZ6/pP4fcEmNLhQp5t4ScXznL9+2Msy2Xvy67esElQ+1jHdL8s43gR
yzCGdhYTy+EJdcrWH4ycWTrYqGQgvqUXlsgybKTwN0mkefgElm5X5NCPbeoNN5Lqnp68WUhVlk6D
5g7rGsgYLX1bazGL3UVQFHP5ZJxi5jEdobqPGqjFsFMGq2FJjTF4Ufqa1hgAbP+ga83wOUqG0Zor
WsTukuwQOyqIG8u6JxGtusquZWGbaMuuUCU8RuEgLIHRrMMaM1lT/DS1vR8yUX76Xd6xt5zk3jQ5
92seDkezmxEYO2TwMheoglQV11b01sNgc4BUaU8McVGT4dG9RoUbv6+4cCt13gutT49z9wrYlEmQ
G0UvYugJR0QD8s//WrYldqW2TNu/v9vBxGPjRmIUcQqhlXj9i1H26Z63Tdp9o4C/zjbas24ms2r9
38xM5XFa0PilqqSbVvO9XjU1YkvzrsHQk7e8Giui4qXbG4I4gqrnp52PzIpjHMjnFDRi8CGmi+bo
UolStntql4i+3QCO0+8iylZW+6I6kBGFT2ilIxemPjwDlU1Cg+1i0vryafKOrB3gJMZifuiXJD0I
8w9hneW+Fs6wdXsNMXXk3EqZW5ecmK6wSRgcaawIE+wwR0KB9VNkTvT/Y1LvZ9qqXtF06iNTKFPW
XPRVS8U9YaQh/Tw7GrKlVe9rZM+O8Toldr3RRNUfa7sc16R0eU4j63OylvvUnuJTu1UVAUF4Qy5I
8NEydguHGxHxhHiRUlRZLs3B3MVHgKRPtZL5B7uDe4LuoDhCFwt9S9zpc2Ltc4jowRzPHFwdihhN
Uy9pX2ibwazcjwFxTOPrV2/QSNso+Wq1CFnhbBXeMzv0cVNn8LBBAz8xfhzpk8sv4tn8g8VqX0ek
AzgUqwG9HuAveJp298jqG0uB+0BMOkPF/I/V3MaxVT8sLd6dH2HO+lVD4KvaLr3komeT4csefaCj
3wkT7LpXJegJveondll0ama/95w2Pw3u+A2FpXmei+lGqPW8s6bWD2o07vDBNQ3JcvbA1kuEVeyR
VRQrsOPwy7sqVVfCOF+jTBgX0XVakDLLs2ZBfur6lIw0c+vFa6rRJBB5Oos8Efx8iEoyjliTYQiK
/GNOrNVdwa/UxUikmUfwYJJW2TmyJZRRz78k7JVCYljnEMY4hk3Ca3y7OEaDJhAHI6YluKq/a9l+
BFZJmHNl1Yeh9Fp0DJCk2RibFr6iyZ52SjfmM0qkUxlhwrHGqj7kbSMDu5mNVUCvLhySDjPKyA5r
8lk2OZcl623RPkOo8J5sW9wzJ3MuhUeF12NVHiOv2MV2RHY3cYpkNk3ThQiQbfWt1VrNrh5ybKwv
civlkhzmmjlp3X1PulSPCNO3c1vaB7ef0dsgjS0Zwv1ubDRAS7l1SvN17vLkpK/6b1jkiCXj+Ksw
qL/Nqv9UkRxJZ2jm0C+KfjfpHP3N0jcbeyARiXiPM7Y3A2GRbYeYFH/7mhGjH63FXonuW0bq3BfE
EFgLgy8rI3h3TAnelaBru0jnhs3viRjsNowffiYNfVM/6wEZYkQqsnAOvTRJtnpvXQwOwq8ks16b
5ZK6bDQTs7EfFPoXZ1boWA1kAhWdnMiaI0o0cmE1JNsJyZaLszW6cTnSuRLi7KIaLa5NV2LxdbWO
u7xhot46R4rE+kRPUqIdVU9klZxqp/7tVXp1ixIn31TsI+GeI2K3WwtxqTbBjWUkG2lRYJFIvhFE
2EXdzMnnVMnBZPgIyn80Nlgh3+DOpoQDRuph6A15MWR/7HJksbPZ8kZdcu8rj2cJWFcctSRxBNnA
SKxMGm9bk8sIVNMK48XKQjbm+zInBSZeGectjH5Cm1BgR78y7pah1qjU4+JhyLjG9C5Z9n1Wpls3
TkxgrEtxcSuF8w49fJOcG+WZz3yaXvJO4Ni4Z8AwNXN24WA5mDFliKlLgYaTo8qgZRpcEmgy1F01
wRE7wiziwJspvjQDQ1hjAL43+2d9QI9aGim2ucWHLNEtD9EQ73I9n+65i/c4yywMX+mb3RG5MH5G
pO3u/HZEBurx/mdfbe3JfagSfqVo4zteY0e/CK3OWrB6VbB8U29IbhZG052Mjft0LWAjnYxVPfnI
vaza++hDcUGStUZ2eSlIl28Qd6hlUdjjKRHdpboVvZHsXA91kF5RSTk6vZ0Tsw3Fo8dio2wZAVYP
SWnQ9idxudNdN0PsTYuywuyXytaupjlvqh5HDrjo7pDY2u+h10npTauzluvU/dgCA/IxwPMPKDqm
eJfURLHlOmYJchXICpE4ZIHOAuEtQkeZXuA7qtypiCU0vEdmoDMK82gg4dS0r5OgXp1Udecm8mea
+h8b00xQGRGjtsRRaL+QsXfiLgKWz5epPQskuQubAKb91d4U0T0LFYQZa9aSr+JvAwh1jppxIww0
T9yBIsQTtGs0naj6pL8oxtr7aUrOdZ9Wp78/2jrjFvZ1tkyqeNA4xfeILKqjz+N2Lvs4hJnc7xNi
h/KJ9CO4/YQikcOXdJTxMiVeQMREcLAn2/Pi0Rk38e+kkncKMvDeSPGoIVkpNndT16QHPaVX1FuG
scbkxIEcDRUwr6brKS7GaVrojd2CPne2B9QUZfHGRKkld3CTptk9EeDjg8fup9aGDoUNnAcngl2u
pRricfS46WiKcKgwJpQTz3xqWWNoyPAu3jRADqEp05cyp3LD7fhu1xRbno9kPHPylC8ORVWVLzdN
df02lu5rXjF01lkchE5duKt1z0OP7gDuIElxg8ef3NWk3KUj/kZnbpEPjbTk04wtobQWB/16Hl0R
3jDFWJmlIu9+xzPvGavuH8YYsz6uHqGo24GTvFTEdG86k2bJXc+RHsS7RpVHgiUc1SJ+ZfkGkm7b
4nwMuqQyQxsQf8BmDjp1yQbfeOxEBQzaXb7aqrnzvArlGYddMHruD6knw3Eq5EeNgXvTcng7kUAr
HpNvTL3ilbYgzxAXpyyHB7ODMgEYQLtB5+EwNM+l6f9eshJnlT6flyL5paj5tgaiHKwMd73qCdRx
LYQyWEZJySASnFAxauQCi2mB3SS3y+4lTZCpsjdu2RZ+Rmbz2c/oEH0txzQ3Z4oH72DuhNlXQZ9b
bx1nPRGc8bdC0XjCDvaz/rdEDQYT73fHkpEPwK3QxT54RmRgqEZeWPBdoaHHeVaVSN8L4cNid2u+
juUFhZAdIgwgRaRuz6I29L21qOvAcvJ5gIRfDU8LxOsgW1q426m+zlqvxL4lgZFQElHt0vVbR4eR
SdQr+24kMtFw0XuVXD+LyUHZkK6JZe2hyJBxaaOVIBVDEdR0Nc+xdK0W5NnrLXWsozzCNene+Qxo
kjFudzXI0a2vlpe/r4vQ12O29oDJIi5Yjlged1kRpF67HAm7rQmEAYzekJqXoYdbdBRgOh/jhjLi
mfKNaOruqRXqtdCrTWMkZEDHykHsmJC1beNBkVve6LIbM1wydmacxcDgGVUW119qHDpDvq5hvpt6
xsxnY48OmnoLIgP/13pISD3M7Ow1n9F8pvWzkxT35STubIVTVXrTW2Lj10nvrIqZMfEcNzt1ZkZg
ieKhhotlcSXZokyws45ZvbsnqHxVtp+U6fj7yU+/62J5F2TZ1QMp8NLCMFBU3DxwQegNyo8ii39q
i2K5b6LnPPJsDku8oP1YhJyfyEisNpgcLu5J2H/I+30afRvNaGc8anDTHWHxntCEhJGLsj7VL7Xb
3ohGVwHjNHSKFge+Joc3z++ukbDd3dSrR6lZ0ZrKUezGmirGaqIPU+D5NoEgbQ2ju4oeebU/e8/9
KPszX3ije83eGihqh8XY0tpV7PrKo6uYBVnsLgKaAmDi7rzDQkbgSMxJY4pXW8NoPC6Rcyic+VXr
0hfjVs8Ft1I75TtU83vdineuhaGHiAgWonS9YGe2nAAI9XNUh64wfuaK/YPgULBNoIo5SnQnb8JJ
S7uQPNzlmMzIJk1ctGpZIyIYtboKN3UaO9V5MLxm46bjrmSZOKbqXRJovNUg+YQJluHi3uvSX7W5
lDsCfs46/7kZElA7rnZAaYO8cowLVOpbTTATgRoLzoFu3+vYoaPVpU0iQRDNC0MburwBV2holORI
mr37ERsNenWzPk6jtbc87xvs03uKmSs3hcvg2fmixq32GgQvvGOYE0gICtwkY6DJnJUZzNlCXomn
LbG581OyWBXrfKvF7OIvyT5unRfCIzD1jbO7mTOSNNM9MRbirqTsp0nsSRLYtX6CwrAqBY/NV08n
bJU+2HeT51bXowuDUQr2GY9ZrnPHjFxYhqMlqIvFyejTHwv9RFDkWnLqlty9/IKydO84Sg8tIsa3
o86ePTdqymnXSQ7Kq5ozb+KDZfhzOZv3gyg/FFF9O6vo2B4rqki6vKDrkf26ZvR7qblh5on0Ftyt
/ckiH35nSq50ZzX1WBbcFuYcdmZ9p0VlIvA0b8zsSWPTnrWEsjhe1eA9SYkzIddHR/mvoqucY9zS
2Ckrujal52zhFZ+0gho+lViOTVZCTZfitmJ4HMVudFBgxszuK3XLQ676OmT9cSyaV3MYBZMJ9HGJ
6nEkQylhLUhHQdrGkSif7CLE2/+wdF7LbStZFP0iVCGHVxLMQYGKfkHJsoTQiN0AGsDXz+KteVFd
ezyWTILdJ+y9Nt3Lk4j4EAL+F7jEiynNn73WhQFC+2R000c0qo9iTr6LPE9WLqvnwh8OIklPgx39
zEbIR7WbrmgmEVQ/pTWBbMpvyNxA/pqZhDYG3CtsZlmxg0OrNqF1W/Cjx4QdspBabaoxeDAn0j0M
hW5gTi62zIjAmHwWDvih2skm7zNBe4y1XP7nXyozz4iXmb+jY7Lp2sPAYZjoCyC0Q11XYt05CCBG
w8QQEfrlBpvyPWOMt7ji6cTcn661029IUOTsH+QzrgHCRNpJbV0pLHrYslvLOb/Viy1j+5tTjv1e
z9ykdv3uCgeFq2tx/loub3qZf5lJ90kCgT5wl6ZUC9afqiOybWAV5g6hg+8W15dyiMsqE8dDVpDq
WJj5sBEV5WO5ENID3+IwhRSLcOBtplHkN4XCSldTf58pdR4hdUkHSsQtCK20uV9E4BQbJLBrDqkc
EXurNymSZ2QALFpEiYEgWFA0+8WWx2o4Gj5zFlgUwbkqaHVqy35mGsN7YN0NlFaG1IQCi8j4HZAF
8cwncFMFx7KYljfXr54ti0S6qIQGcH8z/ITBUYvTexN1jBEG9mBHSw0P0b32AidmrYIGo6AEQX36
70tJtMDRTLY+E16UDwhi2CKtk4ZZ5VQw96ruQyY0A0ZRHKugIY2GZZg3EebCX+Zhp8ytNQOE5FXl
Y75uHY4FTXcZ+PAVgFi9ovwqHwflHWy2h+xO0n90LxxrLL4OpBo/WASmrxCehsU7+Zve1U5ex659
nQd/fsh676lBfxR7i5zWQFappe2wfsMM2wOfKKP1f7+0B3va9aauNv/9MrQWb0Vi+L8aovhmCHza
tHS6+qH+e18CcP0L5zC7rvE62bJY+42PYl3qD5cizrGD4JAF0fdkDu+zff+LrDo5GIiRSYd8My29
7BKLf58B0nuVaD+42EY9vg2DOPEJnp+AEYxvagEL0lLSWJbeiEljC2xF/liT7hDAdlF8+EaieLII
QVHAOmGXZvJNswbpWv3SKve7zbOXzLDSrT/rv71THbFWY7p+Ua/sBba40COWcMuPZVmPIeZL5YvT
2BR8csR9bBiJx4mpa0LW2+RQVeqa7XLnqYde1nfUoUvy0LBW0u43ScUuBGAJcYlpp9f1OrLnr6Q7
Ol1JFPdksc3k/V3oe4zU3Vk1N5/PzDadJjyEmFRWXf9RW8tZNphAIs+a1yTY0aW7B1GxamU9S9W2
KpNQ7JXkMKc3qvd2RIJTC0tLc02xu6ZMKRrOi4UTshIfcMb2mKSw3oaonQbVb/rWxEhh3g0aBR5p
0X0yn/xjiOoYLTb4LpNFvG4CmrFC7HujeSmMn5p+hsV5BAVuls9p6x5Cne79IjrPDWiApk8/c7GN
rKHb2E5J1kPlYtpw2DnZmCEldBUfGzqqlGA9Zt2HMeLZ5Rjd1EG0HEtZ3FRh0QMS5UFTwPXM/HRd
dxlBIE1urEmdfGkd90csWKTdBDuhnxMLDTqCIrlb69SvYgodIrHsPsb8c7LT8K/dW39NG5fNVFob
2ZK0aQzbFMcDp82w6TeV0UWbxEZ6qFzq9Gpa2LhCTi5q/wL6qQM+MZxUqH7wQNerqQt+0iLCxESc
VkzGj6KTJ6OmbbvYyFKEgAplSP3W1d4DY3ZzXSLAZ0ofMJI1UE50Ib1cZKiD57mfvDD0KQqPC8xA
ip96udC4RTpxjk2OEctJWdsvtVNe8Lk/6MWAyzMNHwzkvigW0Ca0K0v0pzysNz6oSq78YeZTtVbk
HJC2lKJ7Q33cr705NLZR2rknBqx3Rzp6c8e4OmB5tm1FyRaWd82Kj93AxWrhWmT1CoelbZXfAw3b
fueABFgFJcmOCwOoyBasGmRvxXZKrsDILL3rZlScIAtWS5jfcy/bP0tb/5ls7AnsnofYyx5sv772
U9PEmeFU297rkieftEbtkG4svPFxvuedG3n2nk7NSwNW62jX4jp4Uu1sm1gZhPbR2oYjjzDQ/JF9
Za/NZsCeT/VrDMnBHEn6HvkRJnbJrHSafyOVRmH0z1QTt8hILss9QdNIovlFVs52yEg7DVInZqNM
KLN2uqOckueC1ONdxpiv1S70GCzGTQtFinED5haHR79PeHLBbBhDhj+ZOuMtClqG/sRiwoyK0UOw
qMVUh2bSbcc/knZw1ZrqC/aMy8AEjaYfYyayzdJYicK/LiB0dOH8zVA0IRVOefQdrP+G9+KF/waw
sfHQk96VeMHN691zGXTFrkTlhVvgSg//igPxWZvRJpWoJNm25fzt/ZdBv8PmlRDC8J+VeNfWTM8S
/8mK6oiU9DY4ZjPqMPpbd7VbZJtyW9YmcdSUIUz2oYf7JJZX6bOh+ZFKxPusYv2rxsrqKvxmodPf
rOg+MGasC+aLnaqBeJ9ZyFqb/klbvGOZX35wJkfraMT7hYQWvGnMqi2giI/KOGrMjyTBoGIPHoIF
kf6lK+OD6tXH2s0vmC5zKCfSct7GRu/Gyi5fU0En2t5y20LRkT4TmVaQoBTD0XA3qd53ZVOvioqh
VSqy/KiJue1CD4mJE6hzRFjSLKqMFmj4Hmd0xmhemHXX1rsoTc3pVaq4rd9wdWwrwY68NTVC0wAT
4PwcFO5LMEC+mPGPoKBr9xPT3TwA9oGWjUPeRd8fph0qh+aXfwXVftG0mOB4fx3zrBPSPPkwcO/3
1scwm9NmBv61WiaGBGraTNrz2eCK17JPu/2d/kri49nwqodRGtFGTfmhmYBp6IQKHtoQkx4osUDn
PphcROzpiwen8FhDwreoYPSvC7di4YqK0VMMwUE1r1I13JBhISREO2x3u6CHCT+G84fvowipcySx
1hszmW+O/wu5nvmuaOdV3iSvLY00lsQgUocsbZ6TX5nyr6md/NcMB6gDhRP3jvFhADc492XwAmjy
skTjqXCZo6Owi+//FstG1Uu55KQII2m2WfVZzN5QUFJ0Ya53zW2DqMrmSFnJzk/PPg1gGX2GQc60
AU456c3schVaWWN5FKM8MSnDgMp+hHFa8wR9vkI/v4o0xhnBVqTkxukgig2+fhY9kUPERR2JdQXd
NJUPJm7MtmWtz4f73Qm2qjGH3aThay/G5my3bCcwybaHXmG6q2fnMQkbgmubFCqQRKmdOqnx3CaB
SxOmboXRfTh1dfAH+ztMMVtGAAM3HVcc+bWbEdvbPkuyl2HEV6aMp8EmEM4ChLECzpbioA9OjgTp
NpiyX3cwGfZZRr0yVUfyD52dla2xVTvoRaoP1FnFpgHHMfTRVUXOg4h4ayx7hEHuEnH/3xe0gOma
rTDRTxih1RwmRzmo4RBK0oVT1ztmCCHiyk6QQI148f77wgswIXjL8xWCQ0qXwktjR7cn0KEPRDvl
9L5GTgSX3xwTcB1H31pyAA4NaKswm/6Lp972PFhb305Os+qboylJul7/95+FJ1AD1ffEPpQ4MRZ8
+9gLQelJkDn4G5SGVPI3NjnPOh+6YzmU//8y339ZkRgEYC2kaimMaRekxEshrFk3ti7XztwxDUOX
Vh8QN8QMpTeeiW7CwjB4jKyJgXVIP1aE878pmu0NhCpq9Zr+XA/zmaiETe/Q39bDtmibk788p/MP
YoNu0+f6lkbZ0emXVVsxMZ1y9bj45kPBmIW4tUNulFtkMicP1YgU3rBmXldZ3zDvLmHWXdBlXxe1
nHuf2WswE5iW2G+pK++BTseWu2/doqBYjbV/DvRn5vuXdIpWYS//Dkn+a/isvhsuDMMvY3xzZJtm
zcb4dN3+A9kSz7PDQSrCkk4T0mrJyszGYrEup+hptBvOdNreJjlUUdnvKjraiIeUgI8PHmk0N/zE
vtjXbXGe2Kby4LlMnfJXgtgg8RXpG/KsnWs3iPNbg2+behxJBanhtQNaAzJERDKvfccpTMsFazIl
LH2yo+9bI5fn4t4hkm4aMRy28jwukINPvPEM/C51WdebQnvfIY30VC5r17wGBNnzncxH1fWn3sD5
oikdV2kIGx0jrDQ5cBzRkGposbfXt7I0H52+lOu0sQ5lQh2Fm+KP0wCobFltUHUd0LLQziBam5yX
ekIhP1CuMkp7h0zwihfm0NekZX6hZ3oDGsog0KJLBnn6bY7mTrpE8OKX9hnGmW32YGRccJXkA2DZ
4AgzRzwWy0tfTY+q5YVnao481YDwaEl/50eI/4hlPdgROBs7Kwl3ZnEpag5NC72umRv3+7W+ogv9
EAWGnYKBCPZr392LsuSdC862t8sqHBuyCvbdjLok0fdvnjHrdnX5AzQ3XydC3tI2/cujiX2v3icy
eULAxv7SoSFl6MXQ7KVv/R8ZWRBMg2Odazyw7E2WqP3AJHNfw7020LdtIY84OF80g8r7HwZX+FA5
wSrK02PVwvfJ7pNSpWCtE/Nk63NAXNeiiW7ncHaa17Ieb/YQ/Jje9LaIMK6nO2tRUqDaA22ApYhn
mqNz4f1nKq7RN0YxBLWb4ogrW0IDxvY8j9IlL4/zOSgfDdFvlyH8XkpuONA8cQaxcaVUi3KuOigk
3W2DjEs4AwSW7haB7CGK/ChAM3K5uF/EXHzXmmJg8RHyQ0dKsfixOJzOgZm80AfBfclfIyRWXH0k
jKtpzzD3XNUkAs7GfTLdH2SRZmu/ZezQeYf5LrwfkO+1vftDmN0fwoeean6vysu/A7MaBxrYukr4
7/lxQDJ7p3xotp+z/JcbpL37lOOr1K2PBLSjZT/BnuQ0pb8yfC1XnUI0aKvlMeuNN/99LOt/E+aB
royeZqM9+wwFGqnPNM9oRNcchFfVZOm5NZ0t/DgsOYpUSuz/nO9+fwtLeVbJ+Dew81POcdLZJYIF
jDFmQFPK/s/FmorHfrhFPIGEd966ImRrZeevzPp28+RixI9zQqozSlxZoZifEO3Pcr6lg0jX+G3R
dxlPBcnapcNh2PM+Tv4S0eKxtp3z4pkcnddOEvE3l2zo7IkFBJr2xJQsgfO7myg0rXgmVHqrzARs
afInaFlWZqPFp5FSKGo0zxoyddLAvou+PBAHppGLCur9OKcSbFEMZTmldODjzAVC5LCvIAtNFhs8
CEd0magP5/bVUvTKovwQGRiLiDsiGPlXZKgFvMnbhQYWmK5dZoTa/dVKm6cyRHnc+Rft2oJBlOSq
dxlfpaV57ix56pOAoqiAEKfqQzOw3UpD6CzmILf0Yu9NNV290kLbVDVHGKowBq0fJa3fcWG+4Wpk
k4bzxFT9xizjYOPNUoS5B3p8y0vxUE/LeVHmmzGPZ5a8q4FjcTdQtK0Q6cIstEtQn8lLsWAUsc01
815ECWmCacTeVlF4ZPn7Z56/fLt/7KAheLVbbIep3PPIMVqs4oAx8ySKvR3U++pX8KYpVzOk9EE2
4BEfudQ4jNCUIVZz1ePYISod5ZWtP805ZS2ilN6FLxSodMPBzTfhEvW68CeR7XswOscQ6zuQW2vc
wDn6SkT9AUZHxEP3TCr2cZTB1+zzbWDgHFnBcenOFrtrWgbbpR+w7994ysInQ47cs91BD/wGQi5M
Hsny0/OJNRDu977uD5Z7lgo1gqP7G0QJhLnZl2fw0w8wU2veshVIlmHBq6Z4kNrkaWy/0qJmfZog
s7obAgxHPKRBw4YmKxjIQOs0QlSnHccKNwSvQJX+qS0scIzA0a+Ggk344l5MTiRlFK95ZB5c/ZUP
EtsI/1tIli8zsfuRE+S/geDMmQoekab7mqHyW/iKqaI1WrHgUvv8sV6Z69SY1sxgeOy9vWXJZ79j
aQXCF0G1te8sb5t4xqmrkRoP0fxWQL+l4IqOhCXvOiS49oBI3fP905CiPRsC+1OnydPgcUQEEfxV
MQ1XoyouXYTksW6Gq4CDAPE2YXsvLyoZnl2DV8rwunzTd08iNc+pw1AQu9GtD/1vMVR/rNkr1ir8
7CvalVS7n4n5t/EZGoAzuyuYSsS8XJJFCubCRb+PD4njDHruoQQfkA71EejcB/vKYOWapl6p+W+S
msbBC91XVhEPcOTzlZEIAmvz6UdnxjUPCxr7sds0OvwNZstcVxit17p0idOuYJ6lYAkq9aESxGWz
GX3OA7xXsJsbZU/9JhouYQUJiHf+o+yJ9a5/ivZPadPnLlH4JXP+YMLIPJxBVbNsj9bCvlv78XP2
o2Gw725tXC79QsQ8XYOL6JXdDcp3ilr0z1YDD4NJcJIFQHznp8CsbqOl4B+VcgVtixJAtY/NyNtd
uszvRG5/tMLABGmdAsv6LCNulcIZi0PWOTuPygULwafVR/3RLdwto29jI+tkYBLl92unR1ugzQRK
dL3XjpP+6tndlSLufFv9mcl55kh7zZfux9TqI+zrV7xuQFkd893nkY3nYX4MpHWaZt98dke15eFI
6Tqf/AT2RV+IXydLgfdObrSX08HoSqw8Ddp01/Ju9VpHxHRXDkWHznJvNfl5vvFaGiufK40Tl0If
9gCnX4AaBEoRkqLyX4CGdtdLO4aDxWjehj5sbT1N0Vel2kcEmsa6Uw/+gDrRmJpk0+bjya2Iia1c
hFBGHvCqFdtyEvN68Efsr9EGaAFBQz13+DBy1bsCQssybwazM54QTsXRJG+ILtCLe8l5GcfT5HKr
phUKjsXN5SOrtFdmQ08R0kdIaAaIA9SjPrLisHxV3nPhDV+IKCzovz3w26jfJpabn5KFdzuLguWQ
m8/QtHZkBVvvvTg2hWHubcv5M2Bd3ou8vmCgyNb0Hij72CTN9eRfyj75ly2wTnUdyw7lDxN2c9O2
0+PgL68E9a0CvFlnXQ60yTWCZAM3mhS/MMiMswycjQJk9RT54SPoinBdyD7EZf2TeKLmwcUl2Hkg
rpurCZ+zp/nb+sq9lHfjIZf+JUfxo/M5P0oTcs3d56DQ37I4LJfVkjf+oQByMVBsDuK3m/pf4y53
HoboKFyr2KoMX5q0urjWas8w/tpw1Hc+vjfVTzeT2rjVvIL4a/vyPV/M4cRtwwf/bnCWqhm3CxzO
juNYeDsjM1mY2r6AKyS2RdYztyYOjZPdg93uJXfXZHiY7k7MToznMbfG2K7TmuKRGctoo9yqgf86
Bs4sCgDw4x1j9Fh6/V8CuL+brEVvyU/VCcrtjLV9lijWKtkSNwkKOplUNKvrKbMeAjY62q759Frh
vHYqf2e61dUySQoLDWLl82xboLhxJGabCNC7Z/mXzCSCW9no9a3yxOf6wc05ILzBBTDVFNwTHTUj
e7LqRLJ9bJvUhGqMPlGWfSd4eFD5P5NsUN50eo7wAKEIs6ZYtajefC9hPiWybab8Q5QZ9W5O9E+W
uKfKECquJbBUj0QA0sdfIVBQ/lcp9U44UUgkexrQ57SsxdrvyjEW6mk0KBCtcUStkJhgoKPNMufl
obPpm4q5bOMsadpTwhDN3IZJR99UO28oF/0nkH9It5D38jF9jUJgraHZlmezhqifq/yrKucfT/D2
UkAcG7OdWXhSUjdLE4vJb3CtGWR5tHz+h1T9VrCVn2H+3xXCX6OdOECm2WMiMKE7HqkfRiRcvhHm
nKGpvzaZWmAK4tYplmjj4gR8dh4hZwH3yrj+sUTILTPlV2HRH1gjqBGzMcDRZX6/r4psOheTS6gP
miVIiyOHvF+PSB3C/CFE/MGI4C6yzmiJt+HIzzpFzO8IULizuJ8aXT2ZY/JIzkV//O/LUgQvnrTM
vfVDOn2/UsgAkOpk6JIqiUZ8dHcOeqSNCCdgc50SG4f10Fo44S/oWjh7rjr6S4W1JRT3DbvkUb6G
bDCPzdC+VF5SxVjoufTDp0Kw/RMTDijyIREFw1ygOkxkzOzg2qHz3xcsYQ7GvXBX8/THser5lcb3
sMCs4S4bz1PZRU9J7qX7JeCzxrLrxenm99Kp7HOZ3Sxvcji4eqRRwKM1QHtvYC+J7IOZgPUUycrf
KpDWm5yRWcam7ZSit+JKHcZdOzoTLCWrvWCaNOnhp3h0kRT6oLyQvgn7NPrFX92xsjVphzBmj4Ss
IhXZlQlxzqnDJ7e1c2M1V0uyReG4ROoy635t1kKe5vsXAhFAGQv0rVpZ4VWP5Ouac3YIJ9Wf/vut
qA8XQMpLjsYJX0A89jPzOUwwDBOnq3ROyV3y6ibtZy/y7Vykw44LCzRY2QcbgPFskSzcZGAqqSg8
JF1txHnbVg28S0YcvQqWbTCciTfpECcFm9lgajfDE0htwQJ/ni85HIND4k/q4hZ65bl9w6qjIJDC
IBGyHL8CxFC0N0CtwkY9KIuxYejD9JBWRqNc5luQwu8ZdtQrSkGTMUrzNo79ncQsXtCljXDp6i9c
kt4qf/QZSMSaee/eWzRj7iBcB4OaDphjlyuBcu/T7D0IFc1Xt2Ks0YYjuj1Iw46BakYn5FiRTHwn
aGRvXuQLxk9b5CifOlQmC+Yx2o4a7DmKqs7KSwKpzPekNhlUSRDtjU9KCdg+xUsDr3Ti0sJTwTN2
TBJ2Gqbu603paLJFOtvfd2P20Oq+O8mOOdvkik1t5nHlDCyV2vattxIb3zdCRGSncYdgiQAR4zFq
01evHbHNNczJRO3er49iwRYfiE/sxZ9Au9qnLGBuM8nmE4mjRxG389uZtRH1rc5riIaT8YC+1/n2
nfpZMk8jxKE9ZDbIzIS2b/Hzbd4VYNoKZ0YqJ8sJEwO/tcx7Y0b9GGZojqspxUzd4HqK2qbA/9e+
+1JXdBQFs7nq05XB3zwFrjLM9cGyl/ni5MvGbYTggXKwViXddoRluWr8/Joqs9lFPVQ7wTCbfG7r
gxtj5mItl52pjPkjAFec9yCle2cjO/5vpHPc7M66+G3w3XZG/1aDYTLQPzygsqHZdtdd7cOny5p+
35bSveCcpv0zuu4NXW95yiaM2MJb2o0XlB4Snq5kpBrghUj5tDsgBH0dmgcnrIPY8fi8mJUdNx2d
Ii/BKy0Ty87M3M1p4uxL6GfusjAVf1Q472OZeOGD4TBd6qwirnMXzOuUn0Kp/wJbHh6ziR29Geyl
sSwszfJvRfnBVY6tvsgCZl9anIL7UrEApWgltMGtoW/CQsJB+4JLKpouOulfueEwBBW2u80neK0i
++HSM99VcrNASa5qjNvbGsrUKrDBOdcTngmwbOB4kexG0vxGyiSfaISwYs3RSa1tpMdHl/3mBeLY
tlsaMN3R8BZVSXfzoEBgW82X2LZPFo3q64hw4j47XfZosc2x6h4NVTCkGTTa0JoQDsNIqERRQQ1J
sldFs1KOC1CvFdM2kMgORK5fcxAJoe+gtbXG/KrcH5kytm9Ce6/gvBthU6O4mEHLo7rX7AnxkWbJ
Vsd3Deh2lvLYLRkfq8CkJu3/06F742clsQksJHdGBuu4VC2MMeSETwmHlYH4eMsyMAXRN9gX0ovC
vSVGhBalDRtB9X+8nIFY5EHCHhhhqOKOQb3DlHsOxXBJT0J6a4JZBuYZmnYVO9PiWU9tNja0X9Yf
Fe6AkkVPQhXXYbTvbwPDB7gqV8IpoXQvzHpC0HJUd8tLkxRQJbj0sJ4cjNrGtplhTSyfrbm3z8v9
i7pT0EN7rHdB8WLZAMgZb0AylNWWu51EFLZfblbh+kqRCWt0XuOQ36eAjAQAwhbVZIEpYl5tFTik
x2lnA/NDy8fESHQOKM5gWjmQ+eiO9VF2oQ//2pabUgXP9sR0C53zKZ9BB9SJNW/sCsleNzWHxNRv
AUEXqqBeMIL2XopKa9XY4mI0fbSybSQZgDtII+kx9NSDsg9pT+5oOQbrQBcGQkgw1h2P/DwnW9OE
UrBEcCLLoIUL4dEMdNOuQN/4QBboVRvcHY0/JI9wLMTeCXsYN1rufMYlcWSAf+fW1hv2xN46NMD8
5l2T7/q59pmx3n2K4GT38DQQ0xefkcY1XqMDWNmV1XF90Tzw2Dm7JnTWE3zoY1WW+SofLViw0GQ0
3n0QnAXtHRqSsU1w1sBI1WNp3QAQPPFd9S3Byx6j3mAoxp0d322LDqmUNyzbd6oAlmLcZXaSsOek
gBTjxnIKltUAd3eu253wWn4SEKgwk4nfWoK1cKE6kUjSjxuW/VvfkSbymIWTF9lx3w1nZbgHpedf
vDvAaWcQpoHlH3uXEzrvvJ1rMO21CsXoiDkQqmf/AL7PxV7i1/uoX4jBYv2p0RPtAngMcWJnB42X
OA4j882V0tnP6TQ8DaoViJvMhGwnKtReNMz5GoMyNzP++anMNgRXT5h6xvBoNHczYJZsllT80sBw
N3i+d9YKFEWf5rc5qbzPqr8lno0CwhEMGpL2x2chCuW0dh5KvXwHuHmQGiLXXTQsoiE0/gXsliCC
U3gSLMbutc+P3YBs36WoOTH/H49L731lTlDwWKNTN2DTMolSqO1ZRfkNQR61t+2nxI5Vn78wL+Bc
CtMjlVyyDjWvXmTzog05TCAvav6RyPQnnbPtmEbQjJC9mHObHcauf+ITigAfjlj3qQzf2s3os+Ni
sJjyd0oeAeixA0gXZvz//Vp2oi/xMNU3tYThBt8JJZRXYUzlSxqQfQIIB3WxPXdXhkjZgzbl3hqX
8RhSXhz7vjpTC3DYASBnNHuY5vPScOg2dZSwDqKdn/vUwB7S+qBmmavXTPOZ1iCfMDczyUBxBWPd
Cr3iD7IFhPj4dAQqTvb9RBq0mwFF08lnI04w1pMz3XWtTb6HfQm2fhLukTrwJGsqI3sp/y0h9pFl
6t5HieKPkUnKu2vQrYY/DWp20jAQxy6oZB13ip0ky7apcZxQ0a8Lw5MXnd7NONFUx5iWyztb/6sx
kuLJNbsLs+Az5o77k1oNtJTcNNnAkG0kf67LiKrQuaUYcUTumzDsbQkBySoQrHvEU6mWOUMr+QHG
8q2NMjOGqk8cQ1WdugyClz1ke2YGeoeON2YAyW5iDn9AEh0Fywq7cZ1TGjLAD3OxUQOjyhwZ+3qR
BQvkMvgcgwFzmVn9yjb5wfzar5OaPRy13Gtfy4BPYgvWkNtp09nJzjX79CI9sB8KaERTsLAT6XiU
KE1W1KKsyzNBEZYt0WWcdcyyzuDI6C9gFJONFuZy7G1jXgsTqgrEgO1s9qzA7eXNMCy4XBOKxK7C
ajiOMNcWOypXkvID+8CAGOqpd5B8zvgAUXkNrNscNDPcmOOcmQfT4hJdNIoV2b4C6TWOoUIC7YI9
R4XCDjP/N8//SpHixYnATtUij2VZeVs0NIeaVIm61vWuvpfAhousoFfDvPX8FJXD+6CH6DQ/Y0gx
HxPwk49dYX6Xlcww9robBxgJEGL3iNI8fwHl5uPIhFmjGz97mTL6ADWrKy40wn0m0PV1tE9l2rzA
p0WG5Y3IzTOPlT7n2q1z8uyWu4itZxsrSJH6q7QNsge/gYGvppAInzDH3r/hAPnTmdWjKJ2HBnXq
mm3Qdirtk6md+TZRvBHwld5sTPcvSCBjX6v83Nn1JnIbiazEitulwCaYYWWKHIh8Lmcwqltubjff
sx7l7ooAti/hkIFLLY8mqu9GS+uobPmTclTGZI336wmh5zJBnmLObm2dkEFsj4ADk1i+m8LJxNXf
RFi/0nbfo1RbjRCNNwCKq9d+LN7sNAMuZgbhdu4U6TlIH3vhfjEbkFhe0UaM5ob+MoCSwUSgb9t3
7zcfcsFCiZK87ySG06wzj7gidRctf107nL4TiSc8yfAlkuymtpaDJQS+AeVyxEPMlHgLFmrekg6D
wJ77DnztXmRzgmLAX/e1sZybonhHCcdGHcUp7QVFCHDpqy+gURdz9u3O6Vc3FOUlZGAXC93iu2bI
LjkPVPUSZan7jM3GOEGz58Q2U/EyK90g28S1JLi5VOkEr3aocT43+dYe5g/lp3zw2lbGi0syVG/r
Z7939rXpT9vBcuibJMmMSZuyMyMjhTRG2nRoORCpmFqgooQEI3YcuMVVMvJgS5HES+Zx4Phc+KNN
EZLyIrneu5O6b74FDnua88cua198OLXvKaFsYIYpvxMHc7Ip6j0HLUt+V90yr3qe4JJI1HK72fWh
tjoDtVtUHcpsfKh04R9KPyP/yAyNK3BI+AAgG9zm16E7oI+hhXJd6Ev5pNnmlDS97n+WXSfAFCHm
V7cepockBzOQ2dWDY3VGzN2GlgPiYFxFsPmRtKLe05fWMI6cvvVaLjCBUL9Pl5p2xJmxMXh0IBsv
Hf7pdlr2JFIGmIIJrUZ2OyHcJY0PugjhS2J0PmBVHosxetJuGVxGkwVdVYgPM/qbyN7Yg2q949fa
cdM69MrS9SBMtI51suZPVPI2Mys4aOWS8xN4h0QXzY1EzbvRemX5SNldF1Vd0DLGEw2Fyf/YO4/l
ypFsy/5KWY0baYBDm716gyt5FTUZJCcwksGA1hpf3+uw0roz+ql+kx71JKyiyIwr4XDfZ++1jTnm
fJklNyTSYFkHnNsxU2DcSU/ZFbyU4XoIjTUHEu4uenXRB+JRrgvlRlWj8WEm+h2b+eWpnQJBdERb
VfftNvb9+SVy2vuyZ6Bv9J2N/RUAh0ajyYlJcLlrXH188gIb9KNWb3tVLFuPUTZznuGnyU0U59Z0
04YmSWc/a+6TmdqrkGA2g8P72TT5uGCuHQNjoAqxaRSXXGfe5gHdEoRfl0uYAJrSqifg/OOXV2P/
M/PMeB4bmtcSNVU3xO7mK0gByNGtTaA56NybJCQghgxQvicQpXJ8nl8BbYMlwuhzVuoUR6EdT8ZU
3JSdNeznIXROVrnkx0GF7lVflsPZ9M4Zm6PjmCt/kyzj/EZy5WiAan/qsBSvvGq0T63pOnvbpVOl
78d6Z9eOue8jZXEebqdHvALxemK0fioCcnBIbYguFj4TLXGZJY/UvFTOw+jk9QbbW7yvmo6dttYD
fBrdS5sCR8O2Z3L76IfHNqe7yeV+9Oqm7Wu9ZM+uboZPtVW9tuy2H4yIXKFcb2ohsqKasH9PoxWX
rfXeTCXTCe4ax8CxpofA116IOESP3wTc/zcEYPqCP0ty5jDYu3+9POwe/+W3cuN//f2v7T//Hn6V
m/fu/be/bIsOHMJd/9XM91+Eibu/dhH/3/7wb1/f/8rjXH394++fDM47+ddw/RR/ZfwqnZ7h/5gR
/PAObfJvt/FX03z97b34+bdLXPdfeD7/zb/xZ/ux7fxB4BZ4uKlMGD6OTjHyP0nBGj+ydIDisB8N
2xFC75+gYMv9w7D4kU/7mGPqns1/gyzWRf/4u+X8QWUrhmPKyx2H31H/HU6wcn5vC7dNpXw6qhyd
AmQgxmSA//5bNbml9SYICbhyScmOV5XjNV/vHzzurm7zsxt3NOCYcneyyZGXYjaI+kuO/WJdDTFx
pkZHEprqi14RngDjxOoxPy4a/TKyNnE58EuM0LZW4XGcjGmQitX1YqCC9Thc8kwnfRkOlwnS2mRT
4DORKhrYpqziKfnZJ+owsqv1ohLWjOWueuX1m4BprtWUN360PPsGzSOlNT8Y8yYJuWOhR+A9mcIP
bvd7trv+1l5+QpPRyEkx1RhM94NH/8rhBm/DJbtGYJAYLpkvW2kblSIn936/NSzjjrfm2rSKt5RW
x0D9JMGvE0woL4CdMFTasdBGgBDN3udktg9ZwahCG00aAnW86wstOVdJll6aiQ0pfkVg5G53Cxj0
Oe9/0pqA6325WIJ7C+36JavyN5/hKHazwgiOXW/CMUuC4zy4OwMo/zbv0g+8zj+pIb2zg/ArD0ws
3Wmo4aFZY+0PHH5p6SccFIfB/vICcgFDUa1Jlzz52s1UmbfwWNLt4JVv44zJ2qUpNdR+ceL7GQXe
Y232uMp69+h1kFt0XnLhEEYYR0oUwZRzSSqGzZa2GchxWXXgrTRLozIE6ReeG2ARwz5Plss9LUzI
Wn00Of0vqkM8CRyM7EOWH5QTfriWjbR/bFtSejFsX7T76AM77WHxEsD1VLfoqZQYGznWyRhupnPd
QvhoGIfAXQjWeYFxy6dHcCQEoWy+Fi57TY7Edt/fDW2yWWpQ1HpNU8TMqw9GBgWUR1wP2BjWvMnw
YTu+MHVXHsoBq4mndTvQVHRweJw3uL2lyGWj7s88jzTagJ9AjBFcmSRzzTL+6Di5kWudp5WnZdV2
Me/gRnTbKfKnbdPWb1FZg+tsct55i+wPvYQuN1Pdw8iNWfTIN/HJ7IqfBHI5xnsa0VtnOFiJ2e0K
Ng5rjqzKGY5A2C5dy1mI6Ia1SSMHL/fCcKiYtFWWJw+Uy+7npeX3C54qNR23tsmPVONv+pIUZl73
E0OgkAQq73FRm+32DA8qxg2T3ZOPuWsdSgv1U2EFxyxMPxTdvyFe7SjBijNVO/KkEfUe1UPUu7tY
8+/Yld42egV30SJtPmqSuNOOFc3anDDAYX+ZiX8w+B4QuyKWMYwbEFE7U0Eg5cDS4RfIkuYW4gij
gXR8nmZ3R+Lu7S8r8b/T08BC/dcWd6LavkOfgPItWwHhMeTnn+/3cRG2//i78T9oqC6ZHxHQ8jK+
FC5YqjlxrmATmHxZs/N//mCG8e89msmEwFI8KuDO3x9t6A0D1AwVyC7sWSZUt7blP5q8rVbtXPfx
5zIOl1ZPbxK3vIvT9uW/eHhZmP9SSfHPF0sLumN7hq14xb8/PCE+syxtRYd5mn5w1AbX0Z3ZUa5h
Ys8sCd+fRY6OhFvTK3LQY+7uP38KIO7/zTMwdN3mBIXm5Sn992dgQZ6nAd4IYZkOF0tRzxqBVK6/
sU2MStL/4g335N/7P16xq4CwYNvSXZvX/PvjFabeNqDswr0JLBHkTL5v0psO1OGqoR1c2mbWNnkb
ixKsNYnqZ7c17gqz39QqOvbe29xae7srTuWzELDg87/l/Ykm7mev9Ha9QjStkJk0EtlpxlIE5NOd
qy11Eh7MFvOumD1vhUJwoD7jozXiY1i9lUv4YbvBtDJ0BnI2B0T2Lm9ThveWDf8ZiECzjpmsFRxY
ez87B0zCVlE0vtem/5iHeO1IZgm+Mk1hz3k2rXY4VFRwi7POrZuXpPUwoixmu6964y6faf1osotl
TKvMlzFoCACunJdnVXuPoacgFXiPrDR+Zz/OdDCt4sa7VjY2BCN1AXQtOwp+wFRQEcrSrltmtv7+
Rvz/zeJ/tFn0uCb+473i/v3j932h/Pqf/RHWH7auTCogYFT+ufn7566QYgnf8V2GCMrl2nI91p0/
t4XqD7ZrbCDZqiFFKH7hf20LNfMP37cMA7M7H6jpgDb87+wLTcv+/Wrz2GI6jksjBV4ijDLu98bx
L4vpjOWuG+lOMGZYCRWI8wWDS6PM4Xo6dNOQnpbuUU0+dM9YoePBxqDElC+mnFk9Ob0SuF42FVcy
/mX4j7N+VASXHvrIPVRDQuIfE30l52E1v/ZyPm7lpFzLmTmQ07MPRYg7mqFd6e1nPuYvbsI4L/QH
96KN2l3VQaQGMvySuViju2iyd75ipkUAikZmt3ZPImxdGSbAttyMt+THoqPbcYOcm+liZo23UaIF
lIgCwgeLRSUgzbTzyexsFkpd0B7Qqbq5vMldS+3CyJ5uhk5/quOQKyieipO25AyfHQnBILNQWw0S
qGF9QPgof4EHXIfIGbPoGvA6mnUmWkeK6DEjfihRQSbRQ2pRRkYkkhCpJEUyYTcA8fpbRRE9BcjE
WjNQWGzRWmBLP46IL/b3qRA5xrR/xKLOjKLTdAg2dDVAERUNp0bMgcrNoA15pxedpxLFh64Jb12J
CpQhBzEzv89EH+q+lSLRjGzEI0dUpBk5ifcDv0ieybBBf5n8Pt5hcl8jCHtPHvuQ3kzqTe2pcteF
UOINm9dfaCHOca2x7rv8sUXYCtnnZ6J0IfwPm0bULxsZLEUOc0UXAzRy7YtS5olmFol6BlIcW0Op
nzmNr73BDvZ6elBuBfjCwtDsR/myi2P6UZ0h8bfYI+ER0SQPH6Pb5QCmV4GPcWJ0mvmzzFv9o2sP
ocO3MKqnYTv1gH9RNtIjqSM+3epHbOEZ7BzEwtSQsuWtKzIi1MX3MGfWLwLjIFIjeQZONKiPfD3z
p1EEScpNMfSKSGmJXDmLcDmLhNmjZVLvjagp8iabar4Zo9qCMYImN3De0Pv+y6p045iO9o0oFYUL
dHwZeH2dQSTcS8LkylbYbhhZ2nmNSDs0SK6I7Ci+amMbcJtroM+xcHc6nKF5bwyPWbqEDwZ0QE8l
y4NvmyegZzvLoI4kQ/FtRPlFAfa5vYkgnIg07KIRRyIWFyIbZyIgJyjJjUjKjYjLmsjMMH/VKhPp
ORIRmiOGf2VMZ6iQiugEQvWMYj2JdN2LiO2KnA2iL35MUbghNC+nEc07F/G7QQXXRA6vRBhf7geR
ye3yh4Nq3ot8HtoI6aVI6qWI6yUqe47aTs2yvXNEgO9Q4qkyR/Wcf5Yo9M6sdThYj63DWdNxDO2Y
Lc3TPNjuMW31c+NV+sFoiztaLPJVlI03Mf1QRJkZC3AsKWVMoNEpWdghXRcx9jNcHgwTQkarYaik
Q2R5XmTkoMvwgdbOTS/jCNzVy9GTEUXFrKKVocXI9GKSMUYtA41ORhs4I+lG+B53yODDCeG6aun9
2JvhZQ7Dq7gnJYaOgtuaOrnDaFRPgU50i0Edvg6mKxpTllHGLTFzF10GMImMYjoZyqBGpduIOY0p
A5uMyY3jAcpvtC9XRjo1s53OYchD/1Z0VTH3MWQANDMJKmUk1DMb8mVIVMq4yDLWuoyPUuZI0Cop
gOEIjmOSEZMMm4gj4yRj/qRkENXJSMqQ4dTMJDjscDGxCt55dvXONUvOPTTJX8+gxAY/aS+dnzkE
qk5uhd9tjoGoh7CaE8MBY2/rh9oJvgrgOp6Mz3oZpFHB+4NsEpHTuvxZMD4nO8Otou2sIzkSgqr5
GF/JRo1YoX1Hz5yaATTmsHxliGfLOA/I+KZmvofOkrxlTPwmGf0ZMgRkpXUZF648poOBjAknGRjC
JcVHKkPEWcaJI2PFrjiogXLUBfcG0AN21E2G65yjbBh2V0nbRDd5115bMq6EQMbkcpEh5vcfEUgE
IqZgxJh08uYw80T5b47m9yQ0kP/5/XcIQATLZWTayPA0jrrXOYfGZ/9qmuHOkCFrI+PWkblrqGKU
feOt0wFUFtF8i9IRrXSYqOuOSRvwxfjoyCC3Y6LLHFdtLBnyujLuZdwkw99wZgxMpA80gArg4oQk
YxuDF8SKeXLaGc+sj3nQZ4+pyXDZkzHzwLwZG3iHP50RtCfDaDtTn6bBfGc2gIRGZvsVqbrbajLE
FtSYDLUpnnuYZMwdyMC7k9E3c41fgwzDOT9eYQz2jkPKoNxRY7Tt7OirkiF6L+N0TwbrnAmCwyDD
9kXG7rYM4NvSfA6dnlhCmhzouFw2g4zrTRncIzKfHBnlNzLUL3xarHzp30unFMsu4wEm3/vJ4E3L
KEE+jqRIySbggqyNX17vHIoOC0E24OPAUmCLuSDEZTCK3QDE7EJQDwtC1Ba/5r5pL1U7vJZte1ps
YFP2UmrrPquHbX4yxNBARBWWCR4H+huwOGB6AD11bYkNohBDBKVgziYVk0SKW4JBrfFg4Z8AmIfx
RSwVgZgrBlwWldgtInwXmRgwINGVR4KnaxgfJuINNg1DDBu5WDc8MXEEyasrpg4l9o5ZjB6tWD64
cOK9KzYQHpWmQrGGeGISscUuojGo2yscJJ1YSehKCW4JFY8rKseuYzGcLGI9wQZ/8cWMMuNKWcSe
EotRRYllZSGqKRYWQ8wsEMOOTZKqA1SlZdOPNK4HfQiwUWwwBX6YQIwxgVhkGjHLkC47++Ke+bbR
kNBMQm/eUkcv4XfMNgaumxT3jSc2nFoMOZ1YcxQeHVb6aZWIa0fsO3kl4D9r3uN6uGLWFK+G1jNu
w4k5+uiSOcutFbZhTMBiDWJujAmRRI+YhgKxD41iJNJxFDnJoysGo6bDakQbhzrr8oef3dPeih0J
X1KFP8nGp1SIYWnGueSKhakUM1MjtiYdf1MuRifuYMQx8ux6qm3/juJObTHfgE2UrJ8cV3FLaSm2
qV4MVAlOqkgsVbGYq0xcViXbt430MxleCKEBD7y2ON1bMjZUDMSg3rrU57ZgqQsTKWAIwGV2Afbr
PZHoKwtb+gr3FgDJKpt3vONUXxXjqwUsczN51EHV9D1uWW2Pgc7Aa9wWWoGZjFasu1pT3jomoJbg
XXtqWWetktwsGOLPtPzFKSe+1gMw1s684Eyan8Cex7dlUE87PfFbfImUeACJJnbAgDzA+LaIBc5m
NQ3EFIcVtAZ4hSKGXQ7uybDBamg+GeqEIgv1Q8x1ntjsZvx2lRjvOBnvTLHiAVwjkr4OcejFYtUj
wtvcebj3DFx8jHBhBYuxb2gzjIFdN9Ja3rQ7WwuGVcqFOJrLj6kNfmL63CT1YO3kieHobp7IAF9S
sRMmBhvwUhsfdLEa4ruEWYH50BYbYowfEb7ptPU8g5l3ln0Ojb1s9OTgD3hxbM/tbz1t/mhSLIuO
S38SQ01RsNE6MUE2Yod0b00xR05VeTN7JJB0GuObCVpMHadPhVgqYcxvlJgsgSi5G1uMly591YXm
d5c0wfWAizYjN9fZlG3b1RZAaYQRo0KNj6z6WWmsd0ZpkCwzhw5ARdhuCXsQQ+FSNQfuv1iDOiwL
z47mf6qEcfCgHoaJN7ATQ2nSrT38pYYYTQncL3vAvfPeEBsqNUZk0zCmRmJRrfCqLj3/mUOPyS5e
7BsW9xQhEeIwfoBLH1JnwR77UIbBRzmXrwV9Vo5j5wzlWk427Ml9mhjgZSDZtVzyq2RkhWYbNl/1
JmNY8drqYrt14pKpepDsRmpfjpmK2NEP1UEDfAhK+D7xJvMzHqJb6nu9va3XJc4e/dor9h6gEuJ9
9Wun+eXBL5r6TjOG16apslezoBtDt71l7Xt0ffkemvFEIhAX150zw1OpxGxs4zoGqGvul6V5VpUN
ZX+ErMteZ6Be65Atqj7VTULdPXDDSeq4MXATTKLPYaP105EJtbiLummb2U0P7eBsijXaF5M0fsyL
j2sa1nK2d8VIjTtVyRZ4Eos1ge7XoNwhIKQXOHfPlpixiWVTlRtSjpR7M5EmmmXCmZyLR037dTa6
N7S//lAwmWgo0akdL4ClZPV8LodFu6r9lqzrfWYu9qoN6/e2J00Q4xwfxUIeRuUz2Qh9G3vYy1t8
5hZ+cy2ByZrWXCZeFNFfl/U3RpN3Rw3K4rqypnfqSLFtY2GnKQIGGLcOTeztiRjdWxzvkVjfFzzw
i5jh09SDTZI0x8E6R0ms76Y2fmbjjil0cPqzx0honURWsp7TnFtA4GAxbilQC8SGv4ghv8eZb+PQ
/6ZTt+ZJiXVf53IZxcxviq3fFYN/8O31nyQJ4E8EAODSH6aBSMD3/4U1GKyTBAYWiQ4Y8sdCmkBJ
rKDYURUQ7Doj11ZWSEylCnBq+6Rf9qO3sG1oIEiHOUlHt8s/sAwpBmGaumtC2hzscMblzETGIr8P
v52bVOwa9MD5GBy6INBPeK42Ht68bZVLA2w/YZgdcJM4y9Eqx3Un4YoE37WSuEUePeQm8QuLHMZE
HkOXYIYmEY1Zwho6qQ1d4hsM1w7I8fNTR7IjBMa+TiXs0Ujswyf/oUsQBM4wh2QJh2QSE0klMDKT
HEG/pbmWKAlei8c2AZBhXvsSNckkdOJK/ES3CaLk3PQykimWRFQmCatkEltpWs65dlNaAL0Tcvop
AG27tei5IPCivhyJv+jkYHxJxXz/QW/DbUVWxozvbInOoJFAJpM4zah2vcRrKoX9iLhN2BG80SWC
g4eSvE5DLCedLDxYEtVhWNJdGRLfURLkySTS45PtURLyiSTuk0rwx7q1JQakSSCol2iQQUYor10b
rpyoRYOxp5ZTwyIMeq+KCS+NEjNayBspckd45/37gSSSIZGkQMJJmcSUIgks6RwdK4kweWSZaGlu
VsrXv8iQv9NmBZkkgWJehSSLDf+JN2HZGQW/g92VmNRkP7cV8EKLrwGfXDhXp0LVFX0cRKx0CVsF
xBmDmfDuDDNq52Jc0827eYFzGElUSyezZZPd8ph2Kglz2TTWsxfSn3CQ78qGwFch0S9aHk5UJX/x
3It9TDoMgD5F9vBoWrOmRZ7B0SaQMNlEqEzCZY1xDwOIsNngfXakz3LylquEkZ/4L062RNSwVS0I
M6DibAmwVSTZVHbyPBO/sUTcssG7mAFHmMaP3jXLf64k9jQPVCmRufDm8pqN2V4VTN0midB5ZOlm
ydQZNCyVR3yUvPMSultM1pt4eeE5K+5c04NF6mtLaOmz6MaPRfHM2Q4mEuX38o6cxKPraeWqt/gc
YQcSoG6cATbAePYjyinDqvEOw+hzp23cm9TkFoFemZJ/y3atqaWbJIVAnjMhpbRNy4ofRUgGbo6R
QYyJj84xfcKJ8w/KJrIY+xi80JM8q0bCjBWpxrAk3TjSRyhxx47cowfnHZe/6cMDm45xM/76rlIJ
FTzn9TCMzmGQECXOyAHrNcHKmoTlIFHLiMxlRPYy/Q5h5s6lqvCopE2zBjh9rbFxY0iK9ZQAZ0RN
lQQ621bz1rYT3LYaNsia1Kcv8c9C/+V28y/uquUKYjYB91bWWzKjA9nRrlxue38Rb8s4rAcOd9zj
tjYhCpzzzkUfPWc1LJh/6eRZp055yasppq/CebN8vpzsi0sJsrokWhP9PpaAax93BFQNGpiWeNgN
zDPWpjsa8Kem9zZ70OcnwM/byhBei5mHkE/zjTnUdyXJ2sLtmtuww5OTxZLYTKZT0ifaOY7t46S6
hyjPNn2ltDvT2jINqli2pdvYh+hA+CHdcPweJOibS+Q3S3ZhQgSYSCUWY4kF1+SDG7cPtjEgTs5q
/U0zRZseHwSKpQSTekXFqXVTeEp0iQ1SQrgvouynJpFkrnFwzxMxZYu8sivBZUcizLOEmSeJNRcS
cJ4k6gzE1bAfFglAhw3vKOmrSaLRloSk0Wl/uQGxaX2iEIMYtU2eepZgtUfCeiFpjQqQbRiFQbBj
qOqhEkGkegHl/RWQ0gacu24cYtt5uplIcU8S5w7IdU/kuy0JehMaRk6S8PcoMXCbPDhpjO6YkRBH
MMAab+5TiY7nEiL3SJMHpMpr0uUZKfNc4ublQldW1TRsbAkFJdwMkwL+qUdKPSGtrpFa1wseLuHT
XsizT+TaSSpRBrjxJO4eRQTfJ50FAliVtrFTYvEZwg6ZMKzmEpnXyM63EqLHCPKeq95apQzbvnKJ
2vshIXRu2AwJLp2E8QOJ5S/k8xfdf+0ksG+Q3Me8p0EooBvXprFVwv2exPwr8v4gXmr6W5M1INLr
AXfPMmscTCl8h8Nh3sAme9IEH9DNH7bgBDgLglGGMICQc8whDuB5GQ6uQAhsaASpYAn0BEBBDalg
nEmkVwIv0PSPCJZBL1CDzntVAjnw/ORtyq3PII1YsqjV4i5xjrRboOe4DwWU0EFMCPuG6wvCedPg
8kZWcnRt3jdDdAnha157cBf4cihW5uAuaPTXnBwPyWL7pJwBpw7UhhR6gw3FAWitjvA2P8c6e1lo
ryenJw3lLFcc2NeuoCCipbrvYuuKcMEKo8m6hxlRCjyigCIR2z1Uc2AJcz5uSlXQOVscChN+E2v2
r2/6DTFrdh+Cp5gNYN8xuIrl0ECvaK3yBdfTpfL4WcBFtMoFdcGF/WZlULogFcN2Z4TN5yWqFYVR
WABXrhvfEKnmyUDRiASnMVbvCXQN5HNK6eBttHvX5dQ+QOFwBMdBoPXNrkzgQTRWlbC4ouGMBgNd
x0ZMJRFoZdNXyOyE+AO3f0Qkyui62xkKiCk4kNxk2gASdq1ZvDmGQEOSSB3rFv/SAugH8+2xq+9N
wYxo8EZgsr/XfAUY9sI/13zj2IfFD3+yv+bZhyMKsUlnl721PVrFaD2xp+yXlWRHxMvmegkvoVPf
GvLAusWzHxsepibyQJoUYo4eZsf+U4351QhFha7PS04JmfR/DVBWHMGtNDIdhr8Ss59I0zd8yccc
OsssmBa+t7emzkYPfEsPx8UVnouAXQZBvABKJLYF9SVcBjpS5ucSGgwmJTii3XPkYtjGsBHoxSF3
5gcdioxFww6losBhpvmXkX1BkmajYhB2zwDQVGyzFUQa4tUALCWurTEGj6HWRNBrWsHYVPBsBIEW
CeBm/CfqBgUunggceqTboeFQr3WNwEFjAjBwajysPacCA0j2iPtETMJAdbLsBeMOFRh18eQp7m+C
G/IFxOOacb2qKc4URI8xgjisofYk0Hs8a5OzAUgriA5orgdmpp/zDA476jO+SBCAYkhAGgbfVTEi
pKIYgQsPdv2AgWYWgJAmKKEaplCsJkKvC5ihBt5Q0aJMJOm9FlIT1DE+Be1CXEIgRYOWHkczuveg
F0WCMZpH/QEfFT/BrJmxj0kgHrEpW+AfORX5LD99cix0KlU3D57evnRm/4A/HmWqF0EyXfuSzRbc
kBP2H2aVggcaPrDcnmdteMBH5oMCcJdtW5BkMhxrp+s1GzboTayvCyyn0OjPAFO2DuVmc+LezTCf
RthP7o8YDhR5hNtZUZy1pNxVI1hRtUCjOu3EV+4UwZJi44FnJ8/drVP2PxGTzkYGBxk+OhSqvPtc
qrEFnIgRFkpVyVXuuO5dgLevhmJF6uUc9+wTG/vgCuaqFeCVmbcHx+8ATLBnJAl/tqz5KhcLu8Cy
chCVM/QsD4pWAU0LK6RgtWQiOtM7wspkQd7yMvUOrBfNLz3aJTs6SIgPGawuY2BsnMKIK8IStGK1
N0b8gpNmcKnO3YsO8StkQuhlt4Mz0jotSLCxOueCCIOrSG1499CX/sbNYSf7gg+EKqagi5k9mDHV
MOprXHyQOgyydhieTZhkOWyydMifZueKfdHKg1yWdPOZQ53WDTQYC9qsgHEWwDorYJ4VsM9aGGjU
eMGcCB6V0R7HOIV1Gz11Kr/ShZ0m3TOcJohUeEf5ZfI9X4GnPZouRX8J/DViTzSJYd+GFEpf0Q0J
xw8UFpJ2gNtsCG5VyGfNrDzmi60RcF28q1iAb6a9N2P/7LX53rWuOsHCpVtduG8a30CGyRwNY3/l
an2LKbNR68h1PnvqAUDTSqkc/HtfwmSGuzdChKekC4DujEPFNhJu5vIYw66rKClaFQ0PvlSovToO
dsjpLanB9lRbzDj1vQEJD+Au+GtNOPn2/FyDY3ZxSoLOs0HohY77YwCphyUNpnv6VCZOs7YIb+fA
99x5Al2sT8zrijec5VzTgPosIfZx8r1NarKFoPwI8a5bYftZQP5ggF5x/yWfmPBN7eruxLjulkx7
icB33TGg0N32NgYc2ADO306FcTGGGvKFeFcx7IMaDCEaB9arY/OU3QnUa01CPPEJKBv+pXd8aIVs
TsYq3uD+qEkeVwecA1AehHFoC+1w5mwpGofj0V5Rh6xU4CU4xSSPC6apIsuvqNQ+RTKjyJwXZoov
xdC+sHnu9qBS6R7gWxtUewx4d4bQGOOWdx5Kwg71dGtiR9ykMYsBk7GX8M38Jjp21RVHpk1Vcn0F
QB+Vmf3So/6DTBK4L+/ija8jiMjOJGJQCzWSUe3RoofER1DjXHaIbPwQnGvPFQ5BxINLWNqXwvik
TqkVKmVX9qfCNE8zWSBOoIeUxRDX8c0MzjITIyLCzqrskmNVzA+JkC+j+ctd7lNwmGY77OyhXs8u
gGEkZuLntvDK7oq8I8tgAhpVRvRTm5pjUms3FQs2TrA35DUWiyh8ahEtq6Ha9xU1xEtA+mxG60UZ
UavwKcjHW49x7KrI2Pj2Xf+g+w0Z02AG0MLmOSzoFXwdEzKdY/zhGvEv8NMPpcu0wYj5sAixE8ZQ
K1C6dAjYMHGyDOB0Tq1ga3z6I9NCrvQwSI9Nyz68H88G5LPZqm/HMT4X09cQUNtnf4PdtTx8Sqt6
j3X33mMOiLCJMj8EaEsYWXGgrpmEXANj+0hy+3MOvZcRs3VFquxMRcAqLa321kJo3VOiJ93r1sVw
ui9IBadGdy6Da+SrmeXZXQ2MdTbMmc58DA9ZTh9qko1vFG2emdpt0ClWMFV+MIujq4+eaO0daRcb
xAjWLOpue1TucqheCllkTGfGAJy+1Zl+3+Beq0LsZkt6wxjnWWe9W2YPe3PtbnBivMGuXnEAPy4D
DuiyDF5dX3E6Dq5GXDm0xjj4vO1Pem+p+BlPMcbMfd3UVJ7kr+wScbuaYbaqKrYrmqf5YGz6BRFp
1yLQ0lZOEXqMvraQLDelS3N4YateHzxeEo1j7xYuV6g1V/3Mv7iYrIdxeNb2sdP8rGYDZFl6k0P/
NbLg3Vsi5FnipiXLYlKNV56PmzsI2eQiOO91NiOOzZpVdwz9e2rGBOXrc31XsfPVh8GvjEiKZrNd
rzP8dt4cP+FZv5DgIRh5po0+XJUt2Dk1uOhCZjVdOZb9I7Q/kMaeGarRMLCMGHT7n2mL8ZfvsDvF
N1lCaMWdmQrGQbSjV1ug1hkEwunW6ql/yyuirdZ0pTnoiX4/YBd05WhEmIchDVsZ70412cEYuGnN
sGehMD60lM+tdHO8xvywjWg72IQO1U/axPjDVhGI3cDZ5TSIQcvhMGTb5mXWINglgMMLs4hZ6mg9
z7IeNGPG7rxqOC1omMJp4asZ2aM2uOKbFBLsZMebwsrQDdsCuxhcq30Z4O5O5+lG/ZxUC67HaQiP
Rt4xmKGc0zgJBabco6G952DyEaUtBljroFWQsccEES0/otN/Vn0OzrVxL81ok7sekqepwrtS+79Q
zgCT5BhrDA3qha5DAaqCb9sEZQFGRpt3bpz91L+pe7xaKAFUXNCYmTsa8o/Z7UlYf9gBQo5dD4+j
09/mWAVo+JbbWtVx9qOKT0yqDAK1NTPjrT0nN+wLacNisMgqUrjZi2PY+3jAfFXoaweXUkOssWi6
28h0vsqEBgyzm1Y0uZKV1AZsSjPcPvmSZ9xyz8BeT8XMGYlCCoT5ZRPGyW1NM3YN5T3E816O+l7T
GFDbJbFWcyz3Q8VGUUFofjXuqfND2F17+XK2YHON9vgji9mkBxjM6RTYJXpIEPUxwO+zFCgKjOnu
dCe59xnuW3nXrH74cLRWjlG13NpvJy85ZJyhhpAtlKEzd/LikjC1z1leD84h5JlVm+Ap+d7UBHX1
UnvDfZF2r0vJbm7qWfjHdoaTN6+bZ3OiNtZYHnRYKBP+WR1Ra6NM8ENs49gXHorB+tSG/GgH3Djj
sn5w3OFW1wwoV73+qshnFUAK2FcwssuopDW7ryA3n/0ShwuvVvkAJFr1w4hpJ1advYPg3WwADFX9
9ZQqpu1lbu0dLnedkBWTPEKO8LT9WXukBprxoP0We7O5z22xpXDQSKifSbQf2qCeTTngp2V6j3K8
NmD04yPxd9/rHw0Qqwxr7hB0t5SfwDWY4Jj3i7kerTGFb5J6q6lZ99Z0se36l8U2lO1xe0Is4gNY
ugf8LC4x9hl5IxxycROUkFv7dTnE7qpKg/dKkzOD3d6ls/k2xJlxaBNmPgnk/QL5lnJx9juCH148
+6upg/vU/HTZHq09toq4gwENBDPOS/XLnKkdbIY53jBb5OY8cB8zMR0gXj1D9cJ+qEp31aXVUVfj
nnZ48IE9N7gMIwuOA70hpqtp/YMX4b6jCsOs931GGX1ccwwbQ48TO1454ITRgO5v1rQwyn9XMPhY
KTySTQBXMUynVeRBwpfjjdCBkRO3pYIi01XBZ9TUb6W90EnGoaukLgBosLGvWdT3TeadfHpZT+T3
WbssZ1iDd8rbYxe1IxgBr2+P33/XjITi8ZRGMM7Ulk9iXcXWEQcFzW4lMM7DyFnOjt3plOVK37AT
d1emmrtVA9Ks9rkXUFNEQQgYd+KA3NQN85ijBLNvC7DJyP9dhLp1GOKXJmZnkTvMKPxmMY5my4aE
m36EhaPmzKB7LEmxleBUibp2i63sXaPdfdu5ua9jjS36o2/nmCgd82X2G8zZY4GDXNmnIhmy/cjx
6fsVff+RDOm4HdLky6hy/ao11NaVl/y//yhn88+//k/2zmQpdiW6ol8kh/pmWn1fFD1MFMAFKdX3
mdLXe4n7Ip7tgSM896SC4sIFqqTMPOfsvTYSQTrDpesv4kLqtKUc/TBQ3u7xd8G/CFnr54ffj6yG
VUmWrb3DgfKLZie2rj6Y3vAPqf33acbOGLdJteP8KyiS/ccqToAH4EYp4pRDNObKlRezS1R6j9ye
UExrpI/RMosMO0nRQ8kMCD6neTiN5KO22Ktj+ssG7e+lR64q7OUl00jp+dseGI/ZaPUhsRjo/z78
+9TW9WRneIKyrafjJkEd6W0PNYOZGjfioSa/K4N8Ub1LCov17+eSmQdf/v7D74fTRU0ea9789Shk
y8PvZ/99KjyH2wfW61iOH9Cej12ayW1MKBxzIa64vx/5LgWdappw4WcBHUyDhGIPoIWKSiaY84M9
/xExUXYM2IlTrDlrH3w0sS0qOiu3oX/lPsF6ZbUhFvvbwQC6LI306ihwBZWpykMzP7iiKg9mfCna
du1kzLtMlKsKX4f0D7Un6AfDCsocJE3CgTg3ic8w078mMCgEuKjXTgvJFHAKKnP0tGUMZtmbqJA6
1g6BeAyyY/wcDQ3QXOBCYMI+w6k5NVGDLb475G178lLv2xj65mB0/jqTqbyE0ttE30HJ4aszsV8J
h4ZYJHj3HVsxYXJ/IoY2kGXIn0oI/cmpse4U2V+m3SCfswnRHe34E8QA2T6QFVc10Mo4c1N0k2hA
/OQ4BLr1yMh0WO6V5mkbkPCcrloAyYWcTchhe0IqMZG3BoU6gGG362gw4tnd+wN5Fczf2yuDy0Xk
ORPDrTXKDO1q+nb1VgbapqHOWyk0K4vSl/WWtm16Z0pA2s640ZrW3/sM5RYp4ZxrcnbWYRAAb2HQ
s+w11wL1z06SV5W2ayam8OS10k7xeQsQDLpB6aLGGV96q8lPrcNZyxNiYIphL7Hq6jSqX8NM2Be2
9h6Bcd+TBKYVl0j7TEJFNoWkmlybnemd60p/RFTLydW6ySYGkEYQ9lwgj3v/i/titJrTYGfYREai
wxuWaorx4pPmIKOxiQluXDbVUaD1qzPN2kNxME6aae89pXLq4I44ntTHC+YhU5r09k9ucWKK2xJ8
XpjUwKD0t8YamQdUEGP1zKRuVFcPbs+aaa/NHuLdWj+1LySvUTLYnnyEqNZxRziHqiIKr4W+yMmm
df4MjaKBXDH/riPkIl5Sv3NDbGvVPVu+2TGGzex9XUw7x+rjB4SY/dpywIUq84hACAi5Q/Ja4j8A
XoF0r9wlMtRq501NvRoZG+7LjD9Zcxm4pBqk0rwVN8ui3UlrFDEVZPVLQ3JKFHD8GXT7hEFwL9FA
3iFYBekyaP3eS5HdKXfrd6NLNyQSM8glOBUo0xiE05My3Bg4kWZ+Za3u3aWS1uSkJcdyYo4ToaSi
YR6Zt76aVprtpduZTL5pIDcfCbWZ08vG5qY39r5tveKqTH1mmHEGivv00DOKeywCEpjAL9C41FhV
YlJiL0L03cKIiVoMDULGXXx4muD1LpLkDnbQ6+81MU64F3Dt97s8nm5Fhtw5UWX+aOQpaPPOQehO
zgx9IZKRNPFlKFG/iaI81IAGrlGeWQe3crOQPxLEd2LaLVncubZx88HdaLLjnTTFuybtTwZ2Cbkz
IFjbXmW8H9mOhQOxMolKpONwgQ1lAKaVPzTGHcCAtUEBjXCTDcE6UoC5B80pfIwIkXHtNY2eDwGN
q4phfdk0Djzpsjg7PVINDXWlA+Xwhm7jWev6TRvZ+bpsc7E1sUatekappyIPZwVjdJ9mkWINEcPO
dEJ/OZZBuMnICd8W2mAj9k2sp67NCho0/bjDM2M8/v6y4azPCPu19AdsFfPdFZpsJzWlWllG/r5D
8rMPSr/94xM4Rh6gX56HktwfrdNdoC85O0spjyiptbMs7Cc/d12MEjxLcvJmLdFeSgy1yw7E59oR
NOKrMPBPXkuyMWT19NSq4a4OrKMn+ExkgCeMg7YhpYgfKXHgAtEw2/nAAwJOULa3cWsCkOrpDnTV
3nCa4Np0JFR3JfUC3cny+PtgIJ36+59M9OPXWTaFWHaS/WCSBGzkc3RJaNQnIwSgMfj9IyaTaD+C
SAlqj3MnI+5nWSblxtfOA1FRx5GY240rsRPAoEOHOBrxYawJQ2P+t7SKoLo3B/Exsrgpq1ymvSov
SQ8DrgepwwbV3lfxq6qEOCFnb5epvYS9bu2jsEY2qAiuq3zrZAGRPuHA2cTwq06lw8l4xBZ3nkI6
JoUkY9mab8Z2oj/IlnJQsU9R1WbZpskDdzUW+l2JMcPsXFYyVmrsrfbFSRtcuB1R6m2wwdPU3jOk
f25nbrIn3XjtDxHE8Wg68Q4NS47xyXaiC7y3vEpsRZN0Kwk+go76vIgFkX2OkQy8pDfPNMcNg41+
6WhJtrULFHiioQ+pxu+47Ma1m49UvGLX9npMl8D6SkwZUCJ2DPezhlASbCBHuzOqFRF0rAiGUrzA
A0WHije/n4rBbt75U/Fsxfk5FEG86wXHdMcqrb0jgznELptTNOry0rMZ9Bm/MX/Yd9cAUUms9hbN
+Sm/f3zhDCAl2VKHarpHfCcult6tshKhSaLXT72sfnp0/WZD0Bp+bXtvFRH2AcPgvk4BnQQehu2h
i1FiUA7ZI2Zmz7P9fTpi9RjLIgGB52Dpduw33bGAJIXtxZhD/2Spgusgra/AsId9UOfB1RwGerwO
Ws9ZRoXPayWya1T63ReU0YG0s6x+iNs836qx+44RECLAM91NVdf91qx6ziExbchqvqN7zAduxwgx
7sr4riZaed+Ekbu14Tie1Wg9KFwSUZaOr1Y7Cpilug0cs+PkY0fPOHXZh1J5l03uoydKc1PIrDv5
dRnsfl9/V5H65thUN0q4x2Dkhv/dev0kzzaDrbyd3aFW7APnQe/q6VoYpX8yozkqruOnjanj7oQ1
H4QQL9+sLk0OodXiurGmdZywjyH6vPhZ6n21nvan2uKMS1+jwY+XVZd7j0OTlCuFQ/86IGeCbqp2
UnPrzS+jpEAzrBnMgQzDcPdcN/RhFeJ+6VCy6iFXCMvjcBzRcC56h8RbV6Y3FDQIZTLprzoE1LR8
44M9cecQnxWviL0aLjrHtRMLeHoQtf/x+6zRGgzfflScpdcdeqsSMI8mb4VtybtLWr1lp4vHjXSj
DyIDTLIWog+Z5n8/iLQcAn+m6Zxcpg2i9g4HK5xz2SJkZ4cEKV6HVEhDmR3+/Wi2ZnNZD9u6Jl5N
80rzHOpjQV5Xbq1DaRLP2IbNNks0jmqQbcChZYywajjoQL37nWvZYpMiu9sp9WiiQDiENQMY0lGs
bZQ3LyQhfHiUqU3nGI/uQFrmb0EpW71BFTyD9EYz5/qpfpK1XmfhfZM7Ng1w8DVETSyE9PJnx2cC
MDHo6nVTvE4qRm/OLE9DmNmUo70Pi0jbtCmT1bEmO5qWTn+ZQu5ho8OQUOgqDpdI6OGultm3TJmG
aUmvI7Tjo0gfXkqH3sWkiEF0WNBOWtRti5rUa8J3MUnOe0jC3cbt241AU3Na436XblvPRVVcbqB4
15cQpvaykUp8anEFGrMong2799Y1Ix6hK2/TZMP4bnknverkWxxkIbnio1xOQfruU+A/M5u416Ry
313qGq/3XppU1s/0tPy1rdUfXornSQyIllVGWht+y/xLEwjTbI+jdqI9NRktH1TPw8XEH+G6aX/I
HWgMCKHcdynpr0f5c5l351LHAmgnVXXyTT+CQVai1Q994z4aYRdZM3O/74yvUcvYTRRHOFSNr/18
jkPEcGM68I5TJl5FJHs8IFmKVxqYejqeQXSM5n8QKkDNpmt078IUSryjU9mi/lgMvl7s+AUfYsKt
0NMbNuaw8Gq3tMJCDSnJKCqPssaYqc9BsaKLn2wJQPhwjXWmm8bjgNw26J1s83uv0GLtOJyJjav1
9NwtQdAGAAKGwP6LSFV7c1rrDYFh/F4stTIZXjvYqthuyAadyuwVMIiHj832dqWdV9fQFGdExu9u
a7p/HItLpyGaLo7U22S2n1NTSmKzJ31XTKrYW7qubRxQD9AgTBC9uiwehhBdopvkoDtbqASaZPfQ
khqTQq2dJkgPzHgL+egxr6InXfgkRunvPqXEtgakcVRlL1Zt2CJdCknbK92o3pBVGe/MuHlBl2St
tDxEh8cetiwEfgR214fIF2dht9P27xbG7nF0nXOvj+1P1ZcftARhSlrduOsdI6CV2Lhnl0bPtkZO
zCVWrGG4e2+MEG6pJxVv2pxeE6Xu3pC8cw6gicP/O9T/V5yRZ/1vDvV1hzShEh//FV40f8dfkzoY
osB3DS+wSECaaUNY0f+a1C0Tuzm2JN3TA9P0f1Eb/5jUDfs/oNjDLrIN07QM24Y49A+7yAJ3ZFKa
40FgD/csy/6/eNQdU//vwA8P4k/AIc62AtfVXd+z/weBgqJzkARGE4neZ9PG8p9IC0KvVJM0XqL6
4HYWmyyqt8RydHuHLFNi69VdPTSvaY/GNXFlv0VX8gpIw7vkyEmWsESeHOePpcz0i8bHzo1L7ae2
9VVqxDBQY/undzlVL+wDgwOfGTgKXtnljGrpEmogY25RBtU+obW5No2c4U6mjMdpCMgKrGheon8z
HoWqNVrX1cvvM9hwwyVIxB4X8YZ6PvjsfSTTYc4WmEt0EwRro5Fb4qdlKtSBk/CU89Ylg/+UITZ2
G8c40pv7djPhPw2yzM4aiWjswzy1mhbmWWZgfeF7fr856FP3qJctMT/zV6CgBVNjE5Jl1MWx/olI
VVoVZU6on5l5s7RSWxDMYixo1gR3sRhuemYvpd93WzMnotrSFHlFBsNUs7uWA5oxIiTPIjONe1XW
xr0nihcycn+KuoXLUka4aOxKbbS2bJl2QvoBSMSamgNpK7sf8E7dWjpEw+eIubKic6uZjPuTa0I7
do7XP7h1j99yKgZmd3QmStHtmvnzefFdiya6//tFEBSI9xDGxqPP54WVvASpSR/Aklt9CK5h4wb0
2gZrnQbTtzWRfjlFgb0zCfZeV462TLLJ2mLX9y8is09DE75jXqVzxvZ6zXyiGTpjpIEr3DUQGKar
XqKvLb+omM7svNhSJNqhtBqs+KEC1SyHJl4RBMCItcVFkg7d2tTy+9LPxM7UnZmXoH2RxRMfpD7u
E8kaXzKBERdCMcQxdeQr8MQWggFsLC2hE4Jqc1UEAXZsqVurpMC0KfUvL2Kk7BjxA5bSAO45TrlJ
kLTtXz1fZvuIQECyYBaYFN770jtnKXP+4tuPPITbybNNF/PYBAURMWbUor9G9YJcfjNN9hXnlQYX
W5yLTtENHsybQtWzZBh071gNk10UNnmmfSSpQXFnFH/AA+870iWRm3IyHu9sZpaEUK65KRVR4ec0
ZvzF8CQVnSLQrWrXPcaohZ3EL7k9vHKnG2urH2E+JWuhBSbTprkl4FDJMjnC1+XOeQTMsUMirRdm
ZpOR4uo+FqV8CY+OXntP+rlMCJ6S2o+J3LNmTB1O5jVxi7tiCvRD2f64Ni2cxG0fSzcjoUc+0MQ9
2Ay5Pb2uManr00oA63J9PO6Jd0cp80DW+Qpx1cy50OaJXopq4SEJipPlFj9TLGijucgUwCFauaYt
w6k7cAblvG1pD03L0Lk5KB9tgY3bIFVISOq6UsBi/D2YokfkXJRwgcNfg6VK0dwdq/Y9zcu3pl8m
GIlM/3H+zgKDjVtku9AodgkmZ/exLCWkM9P8jrA6UZBTWEG30rznuU0ffnmOvzOcr6oDE6SH0tgw
puEiIH8BxX9BWRw8BAL5mO8sUiaQrWYxsPLRu1UFdiwn159avaapXM1ZPPozXOtFTp7fMvMRJk65
BpjSnON/jfdoQMdUNsU1p8O7LAZ6d0alX3Ek3BFytM+zRmwKJzfWI124xhvWpqWfsOHqc97FokqS
cOXRXVpymwYEGiLVwfe/1vToPNSIUzoxvEoPmJqBBqEZovse2aoM5N0IirMDGVclFm0MqGzDQAGd
blH2f2NNeDCz6jiSZG4U9dYfg89IP7tdv0WxCKe+YHxsiJSgZ/+L+e99U4inzhsfTI2iSoVfQ478
MvZXJLfjFXfJW4KZQTouI0tH3cmY6iT6bNX06UYBsjL0B8gVPoVmDeh5nypNrcoq+zHz8Vm2Q4v+
g+gG8Bv02upN4UZHrU3PoBeOaVztdV+uRxsocgmEkpS5aZnr7nvs/FST85jYfv8wKvkujH2Z1zZX
qo0OndgROwe84DbdtGlxDF7Nav6yBy61NQgnxsElgUaRI0cyA0y8YdnUEZw6vlf9wD1iVurbl08K
3ImXcf8FKltPHrPXtsdEVWrJOkGXuRocimmUL3EXSCyyTCMyj8S531lKOE47+9f/1VlEmY3czTIM
O7ADVnHM7KY6VPXrpE/5sZ/qHDNnwnisLyArx/znkFPgChh4fWHbri03VSdPsSqHpucTG7N0Echu
3SR8raamPZUMA5yu41ebkpAbOFkPyTDtxtLEQlzkNvZLJHPwM1ahnZEa5taviY/eQLBHLXXRv1gY
t5nOiJeowt0OANG872RtrhNFTraovzoR+/Sw7rWWT+phPUu+QSyrmL3QTucZgXhQrrr05VftlxpT
50tmKigoHgNF7rUZ469XByYGYIbTGn4Hs4iwp9dK1NU+KvO9E1XOUrrY9ISgRdZklbbuu76DxSHh
kBhQTkKgk7to7DJMaUl4KcriUoWNWJsJ1pYAvcy6lQJWgE6LlszbbB00HDoiJ0YEx0nCE/mfIJfd
scLEVfkCmqpgrt+ZwRPDnGVbZgxANeQQuduCu7p3adteit5tjnGabdOwYJ1rgCdar6lP0KA7f31I
l3ogp4oflZh0jxEGmxlecWbfYTn9CBGuk3yyDn5Y6UhowTPosZMc6HqDYQvRwsx2V8f29Fdlt/le
t/U9tjFCBi2reWF8IFaKDE102357LOi081tOfwi8iy+ZVgZPYdG/mARyXiqLAVUxH2tQ2Dxavu1e
bHuqnjAIwTwZlYuilKd+KG955V0Ct8rX0qUR7tQ+Tk70MQjMobUgqlLWYF0rfapuU+/ne8xLDRbv
ei3aKr9w02h3WWtod+jfvl3HR5st0vSOn94z0r3m2kgMnUQrUwYkJS9+P+nqs76DoepWBYV/JTjM
ss3wwhCsvzojVLB+4I4QJWAkT5o9YWEOlY5Gp2t+ZpesA3hUToGqL1VVuuu6MzZZkpN1z/AFOu/8
8PvR7wN6OowyHDyPbIU05nK81URkx8c+1nhIuvj4+9Rpfe7c0TZu8K21OUX7n3/9/bp/nxYEg7r4
UP779/3+ezN/z79f+fd//Pf570dG51lLuwPt9O9/8fvR318nS7kYOHBGve5f04wgms4Hci9C1F1T
VHT3XQnkujUM64F0P3tZ5WbyxDmU4ObBk89YC13ajW70OqAE4VCQqDdmhsymkyb5KMv4vUpN87MY
tFueRd0fFXbHUvbJj6LdmgnYcQu3zbCQ9VB/qvSEPIuWHkYfaaEhXiiX9pltg3nWdWD/YWn8REz+
JCXzHxEYV4FCB3938RINqf4hzPpHIFt5hz5RLwSdtlep5VDazSR6mS8TbFrx+MRpFlWpJrPHSs3s
CZm799UIWRrNibr5BOvAytPKO4VbbpMnIrniSiLPwo/Cc6FquSW21DvV2ljv3KZyjgPtwn2Wus7B
Hri32saBnz1aAo9OGuLxL5JT68FESYspO7f8EdtcBOWFq0NuEkP0VwZd7jpPXWD0rZmuxwSSNSwj
QOZmmD/IPtWIjmrGx95ye/IYau1JRq62iETVv0jm+GgjwuCVhixZIdE0vEfp9CXQfn2yYz8C0EKI
4thnj8v9W3eI0qjsOUoM+bVbFfOIrftMCtQTi2Dx9+V3tRcQKL+uMw2hhdMgnpuHcq09fmdpcabS
9L/KKXv0g7aAv2l8QkjVUTPaWBy0UrwlVYu6qhzGF7OEWtKrNnlu0rqbQ6Csx3S250a6RZtZDsMq
1JP4PoUUvQbmYN8VrW8xOoDsRZZAD0c+bYmakPlWJmZ5Hp0s2g3dgD/dbD0wMyrDxd/Z+zRBsxQk
0kTqSMBeEkAqUACHdwnB2Kjvx3HrDJxISB4FuiI7jf443Kx4QnY+qYC8SUgiN43W4crKPfO+dAmN
dLQyfuT2J3CzjvsnBqUZYzHlPcesUYwI+wZXE5WhJYX/hqGaWVaaDh++jNmwWd2SoiHSNnL+tJBn
jMQdfoCZwDTPKsI7xgnMNH3oBZazv6+7SPeDZqKWER60XbArMf0yWlt9C9BBCw5Qi9WfPq4461f+
Z6Jlb4HjkSRmEDudY0x84y5qgauK7NVHDbyYCsd4jgd2Vg0szJPVF6wElfSIRuJMSqKhuq9F5q2M
vihvdmThn3Hi6M7A77ep64ElnDzBDfQw88wVY24tRv2nvPPkLkwcdZzyuNvHmTEeADTUBw/F1J4z
ZnV0RGjtdC+oT3I2+6uMEWSieiY7oUbdFzXNhuGyeZVtZLCsh8GdmMf7yK7ye6BfHdhwjv6aRR6Q
MQBQbKq0oSap62d9mACeom540SN7mPVq1VusOBBPU+G9d037UYGy+Wzy7CHM+uRP3jBQYL7wTXDz
VjnuSM0zjMvCTzssFeI+JWcTYOMHZnskaiaBXKyKiNQmirhY2OHP3HHw1Jh/m7F+caJQfqWe9hTJ
3vtAZfIHzEf1zkV9iMyco/NDDGLVlQpSiSQOuxg8czNpNbbFcgh24I+oUoYADAcO/z4A1FaDoeH4
S+8Ppegk/RubHIclmjXr36eDXpsHv2k/mX9Zi9Rvt40ZamswU3RGQpMWeJb4xKMo073RWu3OQcMb
kdpvHSWG6nCp5iMkFiMxukWVaSeUetPJJ4cXzdm1GkroC0NRwhCrw1uJodYIPUSgqXol9C4lTs01
drh+SNdIz7IxnWubfuJRj2+d1vv7BDIaiv1a3AjjIph18rbk5UFJDu0aUVSQr80hGu7S8JtqlMGk
Xl9A4Tu32DWQx9pDuBiotFgkuxNCuWNUld1WxiFRp9o+pTF8E9OwFHkurlqJKwltDow5WieblsOX
q29sBuj499iQEaJzDixy8MB2+u0E9U6JJjz1aob5ZgWJVKl29/vgNR3LpTTlrvN7oEpx8lxjoVrr
xcg8jvqUE4ONXC4VOwFw6N41jOreaHHE2fUHLr12jwcD/hBSipOCX8NPt4/CL41bND8QmMZEVrcu
YzWDBcPmS8sJAary4MzYiMWH8DA1uFev7uuTE3jZzRmnZVn54SWWpn7R23CJBghJSJe2S6AFyUIY
dMYrOh8rmgfLCDTkpc5lTXtWEcy4H3gX1oK77maAWQVELWe/FW/A79NSyepacxxF25itZTKhZJ6/
NqbBvSjGXu44Z+1s+Ctbv5cs857e3mp/IPCDOcdGDZU4jCUwA6+t2ps2J1dDkpJbzzLoSjvNrfdx
6QW/L0nDWfSg2+rPaGrmxfbqVcNcheSH+SbodEmL2cVEimFqKRNwRSiY05tuiWYfV9i0DQBKN41C
mx6jfzbMKN0BT2WouVO4m25FilzIZVw+2TVvvfmAiyLYdN1kL3Xl23gReXBb3sWkY4DbIEYeYuuu
G6riZlgmzDCNDsbv08yy2qOnrCcvSKBezK8YBJGrimL95HPa2OhhyqFBZqdCYphzpQv10iDilq9I
brFlJbeiwdTaVeq95uy6Rk/xz+1rzp43jYAizUy9bWSbw10Q2OFZ+sFKRXSoink1MDRwDqNnPIYa
yrdmxy0cbktLvfRlc25B9QVYDzJr4Rdltc2xeSRpNtwoAoYb7h5/b3ryvsxIV+gpUZcNa+RBhRyq
7XNjcDOLvsRrU0NpcSr3Aq5vlw3uhyPK5jUWVO8qYZRepoT7uhHKrFuZ1UC8sOyKOXwpshh3ZbMt
03MlYlliaFx2rH2r6GUNHGteWzpoiy4Kp2fohMWSViHNTFwtJywCxiwdjB8RSHhEj2CsV69aLqpL
1+M/aAtRPrcSLIWRBkQS5sFB2l6Ow9nzH3hhcEhASLlTY8sqHR2dpN1wXqFdkjYf0hTDlrEsGEa6
s4cuapgeD6Q99DSY3Du/7K2HMGX8EuMN2cUDixEyW/i+2gNbKgz3cZB7BZ35gIDgzfOrP0lTTVfP
xpfBJidMW3sxcvOOoSx68C6kRhruauJkHvLGNNaNZRsrKgTOkmZymNKazQBPQp0RSRz34b4NdLWg
hGwvcSi3itd4vjwoZow4XgG0J+IqxREaJNnaFclHgXxsMfbaT+oF+hZzN3e4Qa8buhHRNnp3GdvK
hKKFLhHnDJibyWvXrHf22Z0ffj+aYzcAV1Jhw3IjOcwPCCp3DAeTRvxREdeC6Xlqz7GRb3VQRbu8
T43nzvNmnWQ+HpEnJWchwCdYsy9nlDYm5SroQJHRFg2M9lbm/p+2hvEvMSumkfGU5y0jd3IBONN+
g22jxw5WhYpSDVtTSkbb6YOlfwWe4dzDTXPuBUQ5lRmneg7y0BW/2++nY1C2ULYw+Q9RaN9r89dX
Vvxiz79rkPPaBWQtLbCtFyzTtyiBbqd8kyYePE7FgdMnnA5jz9YF1naJDr2n0g0tVnEfMQYDil9r
L0JZFBswewaiYnaNIjRgsv6khteAOe+rRc6nj30HemAarOrCIgWBRARYgySmlSByu/vfh84d902J
H08TCQwsa2quGs3NlYzsfoP4Cfx+j9tPE6Z5T0duW1VoJRtbvMcg1pdaU3VXN6toGeH9XY+TCSsu
vEZ1s8f3am2HNsKIYmXbEgw89ocLgkrW7zF3UIhaF4sL8dYDEwJ5B0HDrkk3jxYp0NQdsjrhZvq2
CdSKJNBi3yBJX41hrBgqesldMoP0DCfP33DRB6soJDI0877yJo0epc5JVTYhOIS+pi9D0QLRFU8i
zoQt2dAOzbEh2XEN1gT7KgY1DX2ksuT05IdavXSVNZ6gj2UofVA3sAmRPrCmOyZJCHC6I2uUtjY6
u78OWfzZE2LFtVq8pSgrsYIUP1YSQvht4+5M6Qk9RjgMJWgWUlvw8ofWmUwdrPGas+tn/TbSEvIb
SHjR5mAE56MbredkPga1cXo39BhkqprbCd7QSnOqiyJRaeEWiFIrH/XFyFu7jvKKOm8AxK3n4Tmr
UxOrdFsuR2gHNDfhf1WzlNn75Hw5LQEDRCtEeDvHd44JBtl9mER3Iv8UiRtvDb8lmKBm5NSPswm8
K96tIXvupvkIVSNlNeGJpTbuOh1VOQgofy1L8j0Tk7N+NObkZsDGYYWjZwqvU+PSHuWdovlqtadg
MrJrbQf+NdaG97xgHCZCceO9wgqbh19WRedH6yyfkiFWyzRzkJRVPmfEvcEFvqgrDsN4PsWOMNRN
0qAMJpjjJQ11ja503MJv1DT6wyFp31X57sUpHtuSDGgQh2tWvS9k5C3+RbpsRhRv7RJupiQBngnW
QDR0x+guRtRyqOf5gj1gA06mbtuocWPFXcKJ8W3QShIZma5DBBtoA1Toj0PYZogjt9OAHAXPhrMs
+5uV5fWerajGwkS+KWB85VanEhXROtQ2so/yHVks8ULZ+bXunHQ5wEfcajDEcKNOznJy4pBMQgd6
RfInHPtkmVuIeFgiZFnrSFQ88gLLk8RFXESSZVGDHFHRAl7mUH5GYJ3+sNbzDrNrUDxhpl1OBdqh
YUKWS+XpsiSrs5nW4SYi0bBrfygvfDyFP7kKYOt5k3Gtg3Lcp1F0H8gcJy85r6U9nCqi3vW03pmg
5kjGAlXXyGcl0cY2PYmJoOg1G/U5fbMzZopXglvhg8EeitEpHTxvNI4qUMNSIn9aunIsj6VinDRY
5c5RrFoLd/ZMiCSP2fVh/A79eAhAC++rntmHBpo5kAhpaNb0oFBRUzss6gRRDQdtar1TXiKxxWt/
hHBqbulrzZpMdeGdZjdG0XMd54e8U3unkhgAuvGaIn1fc9rFPwQ97kh615tHB5QLRzBcCv2TjSFv
Jo/ejZCgsAJHL9B5xKER3d7tEzb4KIv2fd87hFWHkO70obm5Il+Vwta2g5Y/my2cYMSj27SoYLw6
A2LUEnlJUFWIfJsN0AxaC7SOl9Xe62xsf652I6+Y6sn5svQEumOYn134eRjaRndTuoM6NbG+42IF
tmu41rYaSU7uDV2tmKiFx9zcsuSiORsrd4Vg9GIE1daafJONPaNd61uH1AyCZdKE9PZE8GBOCdPm
rGZ2V71Jz64Pk0EHIre8bOPOvkx4hdEqlqI/BpGp0Un0dyofH8p07FHUuN9Y1RgZ4SWe0uTeLuSP
Y4Iu82LTWxb0MtY2J8D/JOy8dltXoi37RQUws/gqUdmSZTn7hXDYZs5kMXx9D/oAfdFAA/dl49jW
kQPJqlVrzTnmymB6t3I8kinL4NKBHb4HHPJbKeeVejR5p3v8bkvo7VUhbB5va8ZQr0bqVzIX5t4p
jgCB89XsQsflqINisylS9qrW2yVSDjdRm8hEitqhjKfogBzJoZzFio3FDgIsAbo3HOoEKRmiM7AO
Db0ejTxgigBuJRdHaxZfMi3XwSg4PObOjC/CqHwXRpLWDrtUlPMOjzfcKuVVGCRdsPIYYHzIXYSN
jEhKw9yr3vsaqbHeRd6BFKTo3XzlhF+/e31CKqZtC79ZPowm9WPprnWNWD//+5//Pl84me07buUd
EA1F7+mHUfbeS5H373Xl3SFeHQmt45+8tMZL0CWQ5zIAD5mr6KP93y9A5u0OVQ7xdIrjk+4mJlGQ
sXp2Gu2BYAbFSJqPqPvecYRWF5Up9ZwwcV0FjZue/z4sHRRN3CTRXS5c9Uxbk4ZzpIenv69aGihW
V+FdmGhTA6sou0tjAUgsLKFdgU5K30tk9MgvDFSU2ufZBRzCXAiRXmbaQAoSp/40huQ5mph5ovzZ
AxFBzaSTXu02DrtJUh6qGS0AEVDWJpSd8c9kdWfcuxUOgh88SWt7QVQRsHyJsXyQhD5nnK2ZPZeD
LRlLqujgeSHjiFHWL8gngItWDbymuWpeEoeMd5KmdBQZfFVDmAL7gvOHrRvNS24yNE1oiyF85Kux
M74WDaqpfkxAQBTwayN6Nzuj1fNFN1s/RZrz2c9O/k3C45toZveJMZ3cmQLqyP/6AoRm1VPkiE9z
av6/7zAs3yLIvf95gWEh4vyfn4HF7L+f4f99h//1BX8/ZIAb9H9+yA6o/AlIak4XR3ZbbWwwR5ph
+xhpWnYz9ee/D/7+cW1MwRryt93fhzZhgOfeHv57hem27eNQUHnm8QJJXN4ClpnYu1Bj16TOtY//
/V8EB0SiURxO+JSuaOvErViwx1qD/MJzri2MxL93+3tFHA9/GnBz//eKJhDhnTTlz98X//6Zde+1
qAymMj235qJAP3WO19CzpU8GOytloMa1iymwMIYEjxJ5nB9N7rxzlg/NGU1nb470Y0InePTaKHi0
oCq62BLqUA6nMHSRpYN12MxZCVtR7/V9meSt32fg8T2MJe2A8E2YAgUlfUeR1k+11z3qIdtmJL40
FbwM+dyhmWhY9/+lOY6gciIjyn3olHzX0YFy3Mg7fNEM/6z8U0iQkNH83hHwgHsmtMGP6HS5raoH
QkzN700bpuLXycU9XXv1swrqFXRa4A9Ge2tL8hbz0GXTx3J+KuLIt+uh2uDap57WwTNKnb9pl9qr
KaAT1wsdv+bCeW/TF9MrvK0MEVp0bXztccPjF3uIyQPjWKw+a2XfGNSYJ8bF+qoHARmzy6QxA0s+
qSIIuWE/hnvZSHcnM/ISeo0mdCbhVaAhOMx2fhg79h6Ndl1VcjAqrPwJyvC0GXsN41bfdQee5Esi
0n8abp2N0tPFc7ZTM0UqJ5N2rbFGyG5Ac9/M5qEkh/LS0fA+Zpl7+fvIzWV9khO1icvAxOyqf6FI
kw8klJssMMRRSJ9UTUC3KxzKw/to67STWq6z+IqWyrBB3cC0hltoLugWoWS5g8COq2d2yPbFX5w0
XFkNnqdwUSpGbjP4RuLWq1Gqz6jMtQecMmuQFsFtTh96FLRa/Y9CGiVLtiWy7lebU/Idynfkz7lT
q3WLfzRfyDXmHFDVkbIm2n0+qmfbIwUgwVO5ooPYpBXgxJp+BSycN2MJLLDGqfGLyTD3nGk83Cuz
SyA1spFOhsbK84IRSmH2mSbptUNuu178s6sFxadpIEMabFI4eZKVxCY6Bgv90MNVGQz9pXJ06izH
O9DM9FbCdF+0dHEmcn/5cQgBXtj86Q2SULxvHptp1ZJiZi9C1dJAsNzVAEsC9q/e+6VACTbNe4Zp
mbFJ/zUvs+nMTcjFG8pTjA+arY9jTTfH6OBgUSL/lCfbgxYxwMrunK7cjDD/tqjszoL52GqIxndt
GOsHlYT3NHmZ05atu656Zi05vMUI/eoq9TTCTh21RW3QgDuKBngY9MRFjvY1HN7dkuohKKZjHovd
QAbWJgw3sVoGGbUrYBy31YbhCcwrvOSo8zrKDx14a9hvKWWeoqgir8D0R0DY21I6TFvyYY04iyFT
E2MiBrmNRIe2hzXwZ6/vGRnvWg8C8Kwn3xV5tOTw+JIACWQtLtqJSFvZx1yOyV035W8dEcoPOpU0
6q2Ys+BA0sPaUaQhToB1wb+PTyUgiJXTa7ssi+CpA0oNB7oYpD/fXDNRK62EN6svWOEBoNJIW/6x
8i4DdL1NWYQ8WDmchAKoB0pgWpmR+2BRP5hIaY6mgFI4J42EkKpvoMrdyrZkfSTpeyVFzobNLxV3
CQFxohabRnqfvZIfhVlBrFKQG23S6Ha1W945o5tsTLdLfORoX9PIcMfFYL7Dc70dE6YXbeJW+1px
RBvJWyd/mx/VaK+aXmfruqU9I2xg8w49s74meWIJqKuTQwLn90FNyRGnqO0rq8IkGSfBpuBZ3STc
CzO4caZmJB7XEz2GhXxWhtfa6c+wSBElmPV7akwl6p8CgwenMxiJ10boe9uMz65G33MKOfO6JTd/
YYbcuTjl2j5/bAPiFnRSIZhzGP8sHDqraMS47vG8KZtYCRtjwa6T6tAMYQ/xyCTb1aOTlzZAJ5b1
sc++8hjSYK/Nd3graH1Ei6Knq2FSo6gmpCB3QlJ7tF8abIjFiGUEXdAz/TDcbQntj2B2fl2OoT54
+SsFnLFLZgXJ6NjIka4A4gY9vsRzVPtjg8010tJphRwalzZXO3lU1dSD5x8/gnBvq1Jbs8SKlTSx
iavGWsRwXP1BLdRfN4VJ5ZjDHRHxqRWcBMz+7WAG0NxYWrBseRhQr5m0fhw7+NXuVM9Ol+OgRYNJ
gjWH7OgGKy/yDUM/Nx3UFsNrV3K0x4v03Cv9ifji0eb1LvRs0pMcvNTPCEdUmtigTf+o3Xa5H0y5
Z4lg/cXb06cQZiPK6kzUr23W/Jp49QqHLTWG8wqprl3BPYWL34k7vJKvIuiEXzkJqnRS+9iDwKfH
4UM+Du8xoHU85PPOdLUvisy32T6A4DnouneqmbTBj1MfARjBSKb/gqLB/04bpvop8ItAssUS/T3l
2Ic8Zcu1Y477xhyi1TS2P2bWbBSwDz1O0BdpE5oPEG9Kt+yDJPS5BCQ6uflwo+2v9k3vxhCD2pDe
r74AuSdpHLzQVTeBYuvK2rae5hQ34SJ/JhkcWet/H2vp/FEJ2jp/LzZmnY6qlBhMl7caDaPcNAYh
5H9f/ft2U42OI0xTxpa8+2gOCo7s/I0FZbj9fcobLIHusgt3/30HHZAiE0D9+vcSt0LnjEqUrKW/
b9G6IGnsid7S37ubsT49GHgJHU+ep4SbyA7zaBsiKJkkKLUmcX4KV/1gOHmMs/RKljPQHr+vpp+W
fBsGd8ThhILHMzTdo8eUetUVeGVLzfJ2buwtwQYG4zucaOvOLW5hkb4GRfxOokixHjXHZNJJCHL6
kTjuna5zxatcfBF7C1skL30U0amPmjo5keG6Cmin3ndO6ttF9s4MHy7ZeOOM4QeEc0iQlIlWdMwq
vHitRoMN0+9c9Bsak5qXyq1OeJ3EsyWQ9tmO8yDNrdaVPyY66aLCel5q+VtVojxJuhtGxSePMKt+
yjXfDMP3sa32xCwdIwt/3uzpW6BXt8qbbl2UIbdshs+ufS1HnV4a1ZepDmrGDwdWHL2UQIqqYWAI
zfjgDeDDowLubjaMqyC2cIHi/56KLt8s/+FiEtt6GjNCRzB4IBlr7zI8iPT0HZOuoKPH380ELuAF
gIhkb6M9dZkXtjEyr5lcnhJBeSVvNOM/DCgoEonAWtH5bUdDo+Fff1t9A0C9+REhp327aD7mYIlv
LSTdYQCjANuDnUfz2cFiPhnOi5Ntu1oDWDMnVxjr1qPLBMJve4PzfZxtSozEu75Qz5Utv4RNmcj/
5W40B7YQHNz7Lky/hPBQY3gNOcpDsEN3GNC60+9SUt/3gcapwg4fg4Kha1PoH7iaeOoU9SJJTOaq
hPm/tRwwfz1GJ9eEqRPQ3hT1/F6NAvjgSJGrAZNxAkm4zyLkKoVkMi94BO2IYa0bWe9oCBV3x8TU
iVhT+hTUWYm7E2Z95y7DqMzW75u8IP+L7ijU3W7r5jQJ2JZp5AB8HOEIgczcTBnWU+RDgIXzQqzG
OR1OtpNTpjBhWLeWfpkdkEzhpA9bU6sWEhw5EMy619BW7rmZ3RXvQJzxyaQtuIlZg+J86fUOH9Lj
5JxG6VOvY4eVRvFkAUVACc++nIH5T2iPN03h51rwmjTA3GJhvzpG8UBHSGPWE2U4O+yTfba76mYD
NDUwtfuohx5oVp5mk9wIY9dWaCYrMl5MPdvNY3bWWjIoe6P9xJ5QX8UwbHvTLs7Ew69y4sevgZqq
25LnbDvxVfJZ4STNFdJrCXYhuKO1u1WmcO9dnNCPiDwybv5ul00e1FjL+k04Tz24NIS0NLsvyH3Q
Zr5L5PZ7MZT/pGN1/jTACGKXTp8kqzxeI61pqKjrR6NI5lM4Y2ngoAFRFnZviLrQTLj99IIJXVil
20LiTfAm+aiIH8PKlYRpxVw+b8Eza9HBah7SDuPyOBU2jU/vZajc76RKvpPSKE+2xPrRDjrsLcam
hxDfyNXS4d94DjEqKonwezPWJdtO1md21EPZpm/lXGAIwNuX27Qi40k9iHFEr2xnT4w90osNAvmJ
gTSbiON6uzHGE61q8IZpSzBJ9pw0U7OP59rPWzy90nvozCJ4SOTCxTGDT8ERbhdWru4Tr7IIQKmU
yXYDt0ok2ypzdHNfBuNjD5Jz2wX2mjUIq3SdTT5WQ8evgI4BpyJsKYKwOJP+fl9iCCARtsaYZgbl
JU8/ydorMW+Yyb4CG3fVJ/vT7rKY0UfR7wHuf6T0pIEG8eRnQGHiNom3bmNbnDLy5pKyQJSKdaax
NLEfiqx9ivHVB/CEV85UZOuAwnON6Izw77hy9lU6neKWWDIhYssf7BfmpzQGkvS96i00wH//4DXa
6n374NI2WhPpQUZE02h+PjYwU0rOU4jHDtDYTfQeerjPAcSvHY+TaIKjnhuEU6hdTOuUzjR6ZMJu
63DhiC5E5FEQ1RKnHMPsmo2tvEH2qXwE2iNNy4sWZydcsfCBiGMmG2ctR7YO0ymf54wGpWLPWBFm
zXHWkdxOCfEfRZoxoUkPXaenm9oDVe1GvBSt0y9lMCcQGx3doOj9Rt7DDCt5XSSMT1ACU5cm6cmp
x3NuNPnBIbEcuXFxq3UkzkbI4WYwvGPf1OV5mCWHLVUk28lRIbMjp0Wtg/VTa6wG5Syu+BjwDvZ4
uTbVfDJG01lbgc4aYhPsaMBjpvMYsTtEFw1DSw7Yvm+a1zh3QbYP/WsXm+c5HI6Zpy8J3o6Gbos5
iB2M917rPtesQH6RC+9txK4ERDhEBAJV0s8V0qA68l61UTsNtaat+yAw9qONPmzMKec4sHHfYqfe
pY4zY4eikx1qryHt5VUdWNFd6ZUfy+DiAe54eJ912K70tLrIAPWVY49yo8BGQoEBiKq89ql28F5W
7wrtymuZMQNgjtww2ByAWpLDh3QT1oWNS9mPZguhfBAa68TzFJt/+RMonp/Csu/TmShe68kUTYlA
Jmec2oQk0DvdNp3U+BYMNT2wZn7hMOvczRtO9dBUW9N9btMCd79HTR4P8TU2C7GO4Z2uxpLjOGfB
9qQjHinHx0mMhJ4aqdjIdDoHGcvKbOM2axpCTx1i2QHAF5zEM2fwGSe9pJE0SFbMGILq+Ys+dGiK
XOcrHLtDB1N7NVR0HFS8eDzm8i3WPVp+Y30eIX7RtNA0JOYuklqF8AdtoSUY83lkauj4bTchEAfO
l2668XDs7IZ2+KZFcQ1SfbxRKeNTJpVqX3ek3ido/+26DnaRzZjLsPG4p2FwHMJn0FPjpjWhZ47h
chMXOmg7nOK73AywpGu/7UBohGNi3iTc58eJ+nEdVdNrG/IEHSWmHk6Zdbkmd/rVBVq2bXPXORoj
UEs2+tFPC3JWyzl50osxpi7T77Q8oQlkBTsZ9+JopjD42sSCbaFnTLgHFv4A7ROZF1F9ZxXzQ05A
y0tBisi2b20wIDknmK77HYzIN20bNsSIN6enfX4OLO/Z2lq0HF9nCstD27sLBTu5N+pqD++LATUc
2dGkJy6qKXpBhkgLMrC/eCF1P3KtfNQEiGjLgvxhYy5n8tyiu2uG4ExzjX6MKeqd6CfmwBy27lnH
gnuP+u/o5sCR3Pxeoxey1kc2LXxjGAOCwPaNQctvGmOnaJy1I3SNA1XGc6SWGJsiUqu4IBnNa76c
cX7wOtpF9mUq6gdwifNBplq/DprmVsvF3SjEKRdzde4IOyVkc3q2e2Uz44PLViU8llFuuUjlYYEH
/b/O4BJDeiXOh+ZN3SeImNBfruxyIMNIKN+VraSQLO/m2nV9V7xGwg5hOMe7klNISklmm9zoOaBy
g2/kAzEEXmUiLptJvbXdRlz1nseZwIosyZZfRAHypYfrhV55lwQP3UgCm54Hs18Qc8sW+pvnxXff
uM1zY42/02A4Z1MzAz9OT4Q6WW9gZ7GlZERnNsq6giZ7nqbyNo+S2DYKO2+srH1qQbWSM+FUQ909
1QbcO7eDdAhz+lHm43+nldyeKz9MYYs5WZi8AmK+SJICkbNeBVdh4ZpH53SE8U0vlLCPPD6adfmO
+Ny+Znp0IXaFP9Q8d+8Uses0Vw9tb8/XzKTdxIDJAa8t4Av3kXEXUMSTVzVcZBW/WOig783Wml+M
XK5aoDfoijzjUavi36wne7yUxS/qjfiYF8yvaBacmlC7kEDovK2dabqLne4gG0/tzMmzT5zrfAxD
+QMUSr/p6WJEumQKvtSlvdldzbD6tZzq3OQT5Wklazh18cmzEMJUVkFBGg1vrV6fyxkJdBcwbtWl
Dc+2LatNUjLAqRJCCkJ8D7IGQmkzS7JJsNsRoBjespnOJ146EicJdBmRJSAYHG+alTFAio20uHZQ
Duj4NuVeK8HfjI6MqBRHlO0DoC67Co9mDPgybcTebGpBs9xLdshjOSYayU88V90mEfJKVD3DHA1O
S5qOpj8kuTrFZKD6SsOBGY7akaTKm66a6dRpHVuhflYQ4kfDdo+ZzJILurR+q9UoMvJmhkxcT4wt
WtGfEqg6oe5STr33/Pl2XFrOza2Kj+1QvFrugO7alL6a+9onqGyL+kxd4nwQO73G7/5XGM8yD3e5
xh44hUhqXRMNOcsH+W013zUPm4sV6h0oYHb2tIvEDvfuI4GQhBFwg99yoAkBhDkzK/MzHaJ2E0cD
0Xa4XlaZcOJdd2tNoGJWF1R3mBqqO9ebQzx81EhFIfPTf/+EI6cE4bQuUTO0Szd1DddyKjMYosuL
kGC2AC2y16BCKjkwAFwb0phPrk4epglzYj3GZDJGFAPo61zrxHnXhUHsiqOq6QtaSM19TcLWgP0i
/RITD+9CgKoiS+hOtXO6zkOTpWRUjb6uOGkdB9oFS6IpBxh6oFTRCKtPlshgoE3cVaMq+03T0Ebj
IbCPU+IY/uwhuhv6Xh1R2Krj39uYadeC7RrdVT6PNbNddzeT58wENz6OjXJ8BJPoW2yLrAi0ereu
IdHSzt47M4J4MMMksQhu6euzParifZpxtNVnCur8VEfRe7LkWw90ykdPR+yAVnHdsqOtqzQ/tNa3
jA0wx1XxlOT6B57LXRt7EwBo7dsMajBHCReiORkR27Jexh9jIC4gWx9yZWdA3shzyxqusDY6m7FB
XtFbm96cfrlbO6puKHwk2jr5C8eXfV/zE7rld+jwi+id9znV/UPK9cexOUyrWhTHAJoV2liIGTG5
rD1M8MG0fqcSpF8cGZfEM4s9/KdzGjcPhU1mMQj1pSJf93n2nbgDc3hiVdEltTTlIsw2eFxI89kg
Pmm4HKQTCNJ7Bw/cByuKwQ9tNzeEAU+V+VSR9LaSAHZWXmw/DIn8wlD8QO4u/QvySlZeQXrtUNfs
GcjOJ7Wj6vn2LA/5H0BlOktZ4+eLS9QF5znX+iPR6htHJ89hEtq9NRVf0J3xSue0jUC3hok06WyH
V2hgl9GMu13SlPHG1boQ8fV9W6LcVcjtYMOv4gYzoqMhEVKJpe9No33IVHjEMuty/pGXxHnoM6A4
cJQmKgJmKDVpVIPUccF0H3gtWImM8l8To1KCvVU5XN9lemQs+o+eJMFw3FfYKIH/tVsLDdeK7knp
m82LsYBZ3XQ7oNsmZcS5LcqiNYr/dIfU9iSDgg6CPqw6Tcl1bQ0vCE53ume8TBR7GwskUjrX+7SP
nwvmCqjT7oFgPrU1wA3K+nMzVQ9az0CvNBExmvxgMIW51Q2SICyd07FFCoDKrTsyWzgEZ5G5QRD9
JqiNJYKKxEKGYunfcjZ2dUgAUj9tXbc91FbwLF3P3rRSAcYOnCuyJfKjanLpRZj6sPB8VZXPgO7u
2kR0Z/rigOn1z2Sen4Sm9mXpfocWpVbapzvbri3fyd3vUiPPz7GigxkYta/l1DmUh3tYmZ9ZQqHH
OkwBJi9hmqF76VfUDujZuUdXiYVI2LJYnEX8SHDk3az6TW1YByuM6c9zMSjqZyZeTKtI/D7ELZeC
1aj0iA/rxlNKZxpDiXqcKIGoMFgIgwL+2Di5L8T+XFIBbpHgjlXT0++f7fEWu92jgxFaEgfSiOKc
DTaxsUCc2eUSbpSE1TjiCGpTfY2NdQ/0kNg1C7V6rxZFqPEiMu8Qa0i/WTa2ZSvfBjvVfCuHx2Aa
GmhD3XlEon2UuvNaD1AGvQj/QX/qNfZBrw22USdexESjxgHzBw7n4Ex0kJv8mjjxu7A0uU3c9pmh
5Rqd/UtWRIQddilNag9w5tgs0eRV80X68UqMCNg9DqdMU9BHmt8ghGqqeeD/TjK8gIogLITRLtC4
Jj2pwLlUUJMDDMOiv5BFMq44d5fwbknVIsn8MVGVjpdrScpmHiQ4bQodPWffD4h2OmwpTUuqkF4U
iwmecqrSMDa1zPzEP7K19u0YEG89AlxAiLmwateDCDa4qDmAu8lFaTEETSx8wQjIok220Rg+z3Mf
n5BskxfG2dUdOSjTLC/Xlf6eJziRbBTeuIu7J1ve9eawYO2xbYiLUlTXsb0uQOLhpHcuTZ08thB9
eumypIX61ZHIjzQYM2EJAnMZ2Ub19EUPZLiHeWhumQroG8PK9vEk8nPWmjvPcF/Z7w8DrVmPKfNK
q7nC+jOm1vcyTGGikY4eVIRwEHKMErXdlzOHb3SuloWKUAj3u5MTF2B8KGNmTxWpdzKpf70g+jG0
Aka/yNdeyAwIBnk1e0+1pt97jQ0HpH2ybXUdhHjpGxTrKDR8oPzz29RotNSo63lUsh92eBTyNLKM
O4LD92bRHeA42HutEfjt0F268hwiDOMWPeN6Zgwz4dAJpHkOvIqsNXHOyuQ5jLKvwGpPKIhfek8e
y/TMLeOAKMS0D/kb/nODHTSKYX/mCXaxrD/q8XjoO2NlWNiVYJsjmsW1F4NoZjKESV/g5QdanqEM
0Q3u9ZhUhMhJb2a6AdhvWIjKYkFd1rQ4jOCnIsV96GpaGnFw5qj04VUcx9Xc3WtTfIsnJBtKyvMM
Popk0A9gGV+5aN46iA2VY76Bo8BZZd41qjnjX6RH2mf3mkD+ZleGtWokHUskQqsRF5XXac8KDVNR
eWesa5eWfAs9zNZhkuyDRt01Y3mwlqFKpPaFKfZOql+9JS6t+8Dltu+i5tmuw1tsOP9Ubb/AFbT8
tGRpZrG/uS4C3MGkpx/I6ZVs2x6J2ghXKbP4OUY9/BFT8Zvq4sUmD0ErjGd9EslOBZW5DjbAzsOy
fKxtztrSOqN9/5BZd0ozpil2f+wgCtCxv9f79wABzhxxQcNI0PgpjoYVM1EyLI4XfXoxp+yAVp3e
KQld+LLr+xoEYj5/lyHMSlXrL7UxkThP0pphaHdEOjtEjjAlaeKnoUuvKYwY37T4oabUyLcmlXji
lWtl5c8hDfj11ASeL9CPjsMig+QOnYaIgVTgZ513Xh7jMNHv3GA4JaRIh+B0uXF+zLI8TP2i2q15
GMLE9mlx+zZVuhZZhNVhsxfjtmtpErGvnM2I5PjBwMuhBfNrBxIEv1qLpZyWfKW9J6o9JTrydegp
BakbK+Ijb47m+jDYTkHJfUrw680N/YominCiL/riyQaL06+Kz7lgPNykoE37XLxrjeGuGmxOwF3V
wfL0fc8ODDkFL0LltaU/lNdoMhnRdbdptl8QAf+oqD/GjsUfUYwPI7fc2NaHzgAkFBY31rPBd+0I
QVzovgON3+HIMdc0LSGG6eLBicbHjOwj3es/iqFAQxLRvib5xh7S/lw3pm9p841hswYWlrYhLhij
iy59n/96Cid+Q9QoJdsaWead0Ip1PMYWSm7jI3PNz5ZfjYZttUMgCQnVDq5sJ2tRqb0M+t2MWJyx
wpJszcPTKjIux5TaC8jzsslhSJjX0iW+xCnx+E/Bg6fKA1KYwg8hnCI94nbNKVgXNOkaoQ39Hnws
ZB8SR7U4f7y9O3RoqCYUjKG+mwhjU6rNtt5coPVH8Or+k+xCupE6x6pkseb0bG2fcVQXZ7GUo176
U6YVQ8DMhudxnWjBJkRpYIW4lDl4DySHZJR6RDWFSAVZLgxkWg1b7taJmcxLdDbkDEkiW/S7uVMf
JiCDpVbS25Ghi44yqCGzaHkeelv+mrzbol90Sd1mLJ+UCEXQF21sMxjvVJqCZ3VC0gFAtUej95be
SzeTK+ypP50gbxAxMTftPosyAA6WeJtmhC7OyPNv669jnF7QbvyEZPhuDAMXacGDMmH0FB4LOAUr
HUvzMw8gNMpM288NsAHLqFGKMZ9ak8e6kaM0/fBn6Mg2JuD8YI4Z28BVpu3vvAQiuaxEduv5A96P
gZyxlW1imgfJUycx3Igcu5uG+SufgLV0OJ/9UZRPo2LabkgqiCGZqPi4z2QPWduQH11WAcPw/CBy
SX3VHw0v/KWbyKS0uI+9/LdsomeAmhdMdlgLaaTXiNJ2k0X+TljN3KnJasg1+6jh/NbacD6WLCfr
vsUAZ0/F8GAZBjh4q9TB9qakp01i2lRgr+89FCbWoG0qcIFSAecr6yHbWCrnwF7HJ5s4gRUa3XtF
6MbYc/fRF1mVMW60Vt0LmF0r5c1vHdJRTkMZzUPgx8X0FpTDFvvOfaKBB9TT49xqM0L8xN6ZsBwD
+562XnMIOITQGNsOkfacLcj49EUa7i2iC8pONl/7cToNsbXpCu+TrKhjH46nMKbi7i333q4xAxlE
tnVl+Ezw0jIiu8sjstdohtI7uptYGLJ2vJKieF91ZCRm2ivMcJKW0BYvMSnxb6MnL31q2psspXdq
LZYZ75dtemvGrAy1Wc2rJNEF9LDkk5n6F9ARbkyhkVHSryo1uUxTqwNT63PvCcYXyAzTLtgHDPIb
S260jmTQDEDqKqjo3qKso+UvnGZbBtj3Czmt4AKuetcS/ujihiyN3Ns0eLV8ezbWRhrQ2I5HeQiL
AKc23SUzTu56x/kXWXQNYe6q8kbnrv4tbTzP83RWgy4wr2j87jb3du6eKVVRYEE07iyYFnnxo2sG
7Az8I7S9JqWxS0X0W0LjSSRxS/ZLmG0qg6xiVOKcjaO+9VUEUCdvHwc1MPWzATVYvf6oA2F09cPs
KOIg3Z5EIorAZAAuMccRnuUavr/9ktV3Ss+3aZfCktKYSKLtTH1CM7i+yINKazk2OsEm8rC4N4l6
tHvtw2QAuKYH4pGvXE6Fn6K1trvpKLtPJ+N0V3rjFfVitctoANJAzLYD345jITk1HRwjifCMIzRB
EEX0ouF7Xs/ZiGbLONe1/Ww2rMqSE9I6IakpT8u30GE2MdBJYzpq33W6c+AkU3GUtm7DQHQip1iC
tLPg2zNAipA791CRIAiUvlxa0nFzN8zzTrfo1mLA+TR748lJzXudpLXFTfTgjnR2HdA3YU6SCBqo
rbGEMqp8r5CdHMK2AC1qFV9mjHu9kt86ej7Tw/jVaz2BHROaxRZj/74oYohrwnwMyUJcL0wTLRy8
NZAmkm1iZ9gNrgmFidluwyoXQVHehejr9MSCeNB4Z6rULX2JDxNLiVPPpy5zCKQi+TSxKZ5Grfs3
IlGe3eKnAWjtQOvs8jK6qMq+cro6C09tq74jkjus/QLMbdjovj6whjF4PxiD2ItAuhA7XKShbwGR
TpFF+Wi+FLHzNsf6vFNhCF5ScoSzvmZnEc9FCQraipN29+iF5nNBf3cd5PMH0ZgHQ9OXUJq4fU9t
ylzTAwmseiDEsi3SHX9QZFha8x4Kk/hnJw0w6/JaN4SePSbGk2zT/8PemfQ2jqTd+q80en1Z4BCc
PqA31jzYki2PuSGcdibneeavvw9DVZnZ1YW6aNzttxFEMiTbMkVGvO85zwHWapDbU3eG9VoWN1qm
cP9W6Xl7k2IuU798S8J92Nv+ij/jNelKcVeAea/Htv2iD4Kmfd8ae8vgtYAOg4Ppq18ipPEgr/Rq
3w+Q5tVcENaHMmTHSfoQkBgVVPxhTauH905ufboOrKVMrMv0iWyYh8A3yNapmkWYeMTljg6Y4HI/
GM3L5BSgTkp1S4I9NL0YLLXiBhuYAVw3B52+b1GZh5LoApJWZqFEl14aPXTXQV0YS7OKt1V0JgHZ
WgYKklHPsZYqctRRz+8sIqxnwBAXLKSy5tBvlNGDmpr6C2VCl+abHk5RP196+PTratx4hDqYRW5c
JtVCy5vZ5aJsHHvdqtaD5SYPVRQcADRv0VVkaxGJr8if6mUQkeLNJQJregsrlkXYvVFTLBfzKZSf
nMKrsf7jD1IG4n1TQmZwDj10FpG4JSoCSFAEw+khQGmotxhJU+6HBON04lGvufDoc+Cm03Sv8fSQ
BRWCNVNdZuYFUMq9GjKArqW38BRy6vKabAPV2hJdsrQ8mOHW8JVieboMBvVk+bdpTXmiY2qQMEm3
VStcG5QbtTrKV27bsUY1OrFoCMuB1UoPfLpUVg5MJGJiyMUv1bind/ZuajLkedFTo2UfZmnt3Ii1
SKq6/Sqelm7C0jzOTmUaPNjM5A6B9+B1Nqmqhb/V0+pkJNbz0KG0CAfNxoHHJanOt0rDe9Co7mYe
9rFX+73Z8S2uerEcaoUL+ESYD740uvpQ2RqnIszSU56AkesL00DqYGk6ots3D9z2usqSL27SW6AU
/IVdsAQjf3QfqpANqca0iznWc2cTb7f0OyQ7A/LauqFmM+kpd9zY2NXg2Bc1XZpVJYydo1JLTVPj
PsIsiyEe/0lQ9pwfsfEEfZsFgpbHcB+iO1Rt+l5L1Vck6NYqpGM6LtoGB2QVpniIrPQ1NTPS6PKG
ynFWLhOd66theKAjuDISjGOVxLqgHUK70C+5RBn7sSFG2YNBTg/N1YG/jNNKbSPj0rs1vh3ErYr+
JRqIXsfuSVLzTFI3gu+W7b+zKopfaWCLBUwfPPUH8nM+xqL4As4kQ5CCi1BtEvJ7NSoQGTK1IUSh
0aHPtqALYZVVvpkBzmscqA9I8RMulyYkfRKORrQrr1GQ+4sATsSTCs0VC+I3lXnAPSVz6BIhtIFk
PFcEVE9V+52CK4ZUxa73CGhYwNGpGpcNKib6yETtBDrZHvODxTLOTQ7J8AptrDzkXD9EivpxFlfQ
DIyLFVYjmyphNSxrvrggv5gDaka9H8kFJQ7Ab4jEYfPnA8DYzwrLxurnLsJom+tYmsDbutZVnAcZ
UUdabx7kMxSx8TbQWbSkWQwOpPeDFf3DD8q+0z5VmzplMm2Pe78kggmCEjlMffXC/yZay61wAmQD
NIWp5gCkINLv3RGHjEGPaU3IYrVsI9O7bbsR5HbnbSnFUikJxTn0EhoBYUTPNew+A/3QNyTymZa7
NxJAEHZ7n5j1w9B0PsZQ2NE0tbedaF/R5UKC+cYM0ds2uhevQ2HxgYPRK5KKJU5uvSv5E25Tg4Us
E1v8d94LbRgEb7DmSe3sKL9FCONYkZi26e4G5kVcQLq96gas10ghWPtGxEXBNwTK1Vs17ewnYKer
CO3Dl1AhHx0NMtFprdO+qHhHuNcgOEA0kFTbTGjWqk5hilZdRhHNLu6UyFUuNQWb4zirhb00Dr5E
3JKpMvfj2cmg7Y8RPg/FxGLlVmPwxTO8eGEjw7MsCAZYu1cFb7YTFGUpmto71yaEUEUiXPrJN5h+
0B/j8lm3iWz0a6rrpcCiFXtU+HLNeBVlAH0+6z5zEx9w5dNMTMoqIc5nWNmtmt9kMSBZz1etu15Q
dm3DXv/iJajw/Mhvzybfgru4r5HsK2A94GOUm2FeNMeWk9xTjexu05G7pHyZYgSfdmYgsRoL58a0
xnyF9ky7Hmys4rULcvwxrgX7K4TPaRV6cZdMLdyAd+pHCDET0KlAoTY2uZ9xPQXMkNF8dnGiroNg
bkpAkODy0KxF0JZrXa8vSXGMXdoGOOIFuNjuFOlD8GL1gikpKTI35JTiTfQifNm2dyLvycfLQ9Dk
jNcMK1hxDXAOgtGot/ncYoaBDG0Mi9/s2ji1fCWQm1B7sY8dSpODFcKRET1rTrVp3wNK5GT3BMAS
1VXCrAHp1FxGxVzo0fW0o6I7yGc/H/S8fcLvUazNwrRvkKUfVdPcB2q1inrjUDrUjws+06NRKSdS
6Zulih4Dw6Bt0PEMqlU2Ij0UzrfU86tlM1lcX2jLTGJu5ujEGaopV4kQsrfBYmPJOhZDcB8y7TZw
bOC7qNQVX5lhWFIz28BpLE59lF/GoPuMdS70GtlyBERSeBgEekhn6Xn0JHxWMFycmVo3KFZ6sv+m
tNvTxwdelXWIylVty+WVC9WMKiy79pEbJ0xUsCmh73vIWcu9o3eEEAWW+mIqW39dBsjYHISce6Zi
hHSSm0ejpOj3huvDa4CpkC2I5rrNUxpZbRo+qC7xE+HIYin/5C5FMspATl3pape+HsR+NO3mJvOr
tYr6bae2SbnzlRcaGxvT1c9BbFVMXQH3+SzIEVuvMHi2K9G6H2VKZWeiNcIJBS5TBfcyzVYOvGs3
OStJM/qiGu6nUkzOus32ThvcOopu77URw5M6kv7nVSfC3TcWAeUUywkPbrWbKFBSAgVCc4chE3VY
1q16N3iMMvITrH4an6acagucd93qL344JJuqpSCcUE7LkjHbov5SN2k4fAk9smQot5RbN0aSNfbm
Pg38dtnMEo9u5Epe07vUreKgheGiN2Fcp+0qLsdV5ZEkEZhveaC+9QnCuQiNX1573trLIhVnCw8Q
bwSUjtZZ1Bo3nalajF60o5DpLwVtjr0B6+BGVaZ43dnleSq5MCstPi5UN9kCkHVHqHVMM5SIDtMI
x3Vg5vwSU/FhF5x0lOaAR9z+L0H+bwnyuvm3CPnn9yb8eM/+QQtu/BUjL1925chr+m/CdATEeNUR
wtYtOO5Xjvx8RJg2MZ2mid5Nt//5j98x8kL7zVVtgcnEtixNM3TnB0ZeHlIRtFm6g2YD6PF/g5EX
MyR+TmzNs93nv/5p65rpCh0oKz1TPCyqPUPmP94fIL3X//qn9n8a8r18hOUatA7KA+19KO695t3D
sGk3y5osZ3VjDxfVuonc7WmdFkhKT9haV16gL02SDpW0WBs+90+XlmT1mJXPRvFsjk9B/6ROd0F5
bptyGW1cyq7RsLG8xejcW/mHY9/5A2X0B1O7/O8Z+rdnqKHLD+hj+B//W758b97/8S1rOB3v3tNv
//rnTfU+hcmvp+Y8/npmsgb5zXaEpTkG55ljmoIz8HpqKrZB+oFpGsJCum05NjkGv5+b5m+6JWid
2yAQdSolzs+IA8UwfrNNUo9UXaA4c0lH+G9OTk0lYuGXs9MyHMfgi2EIVeOpauji389OHNN5n+hd
A6NrmBVPSKg0frF1j07ijTISC2E7+KqpEbNKZpJ4E0v0miHWYXnA66wHr0icx8I30LhWYD7bTi0W
epUZTxPSr33oVoi9MtV4Er2S7uVRjRXz9WiWUm1Tfwz2WmpWRWh+dwscv2lqdveG3nT3TsC929L8
ZpvP++SBwqHilQ6i3LUkN8Iza3FIk+76aQI3Qz/bZzfVaNksJ3481VJ/3juTT9Igc/Wt6aPQ0AQK
okzD9r2ag2tZB37rwin6gvTvPsoalIL4iNsaEyBppw/RkChvhjqRahkyszAnarst+NRboSO2TeNa
QZITJHfWBIaTzBzvMiLbIOg3iL+wHhui4ayEjvWhhtPZd+vrkyBiT8ehuKhseSjvuUkLKiQVVU+t
Y/LT1yfDS+pTYWT3DW3PfTjv6ukvm+hFi+s+OUKOlUd/jJX7Bxi3m19O9fP1MvaPrE3POYBArlfW
X5w/nIOqpuuWoxmoK/79/JkSGzOfmAMNcTrGtwFB9e4wlgf54Hes/MxqLj7JbUe1fz3yp30/X9dW
JHfW5VcnLMoniuv5TZMWIyFuTC6TuMBomWrVgTTK9mkIcKBMrQ5YaT7azd4AbSiSnTwaBAau7va2
L9q96sBZVlpffRqd9qi1xXAOS/q5YzDejWMXX4/5tgUbqTdOciSC+kvc6uUphq5DfKJxnib9SWn4
SrRjoN4gpWjOdM/z41hQPsoNpJ91Y970mq+9BcVQrScbLlCjKM7x7z/4+Sb56xdXWDo3O9fmAsEX
WJjqn7JJsCl0EKPsAlJCE+2crApu7Sb4/SFNtGrDOhiQDeH1fMe+DQPflsL2i8e077K17wzGoUqs
4ejFWygrfLvUhPpoQOrt3JO1b+U2VB3AXFUDLdrXMY91SrVqE/ducntto8/f4jTXKAIOWr6afLx5
+DChJBSKf+lK0imoulUJEka/JKZzQslxG2kEqFFgjZimMqtfdRqSSFHViEUR8N86858Q9GN2KDuH
dWhpHRTC45YypqzJpks/Gu1F7qfN9Pr3n6nOrIBL9b99rDa5Ma5BBJVlO+Q2zpfyX+/WvllruRGh
ViCz2nvvcvzqjkm9fmosceeMXXXIYOJTPa36l2Yw73qjTJAP5G9lb/VPAnTJeupsVrWNWZ8zF/2e
HGEYaAQKQMaZ1y0K0U4nKxtVAnj1fF3gE3uOVOtSEav52VvdxQczARQM4WxBGgxRMM1wIpupX4iJ
iGO9hyfNT21clAdcS9pzhnhvR9z1R5vRF+jj0j3pwAyWg6aPF1jU9NrzRnsh2SlFZ67GX6c0u+ud
LPRvdAo3sMTyEMUv0ctOVXyHTHbfNlr7jqkHe2xVBS8BcsUFcA3/EtC2XulWXRM4OhUbi2bGkSKt
2E2lX+8CN1WPbe+gS8oU5+RUyNUnR2cS41IASlute/QMs94lA6em3AztsDhpg3Nru0H/KHfZIMYV
R1QPOIy6R7ToNDbT0kTsxctJFglWOcVNrBbOrKVWj3jYszN/gblqXVTozTj4BWp9EBhO1N7Rn83O
cogaOlyq5yEOi5tfhoyJkp692cfUaf1w0MyV5UTxU6U6+lM//bKBh8pOjeiJvqUxH5EbNS3fy9yh
ioNb4c28P55ULDBRRRrHGGZ0hCH52Mg9/+2YPKeX6CpACWKEhQs3bMS2AIz8mPWDvkY5hNOzhr3Z
Gp7Y26Gp8x3nqPBUuHxpfZBb8qHMvnWVmVzEPDzLh/cs8RpSIRgt37pq4w6DD0Hc5TTZbz0AfieP
VdhXvYIhtvWWhh7AhdbGx4Ce5wNFmOk2TK2Ahlliv8G6NLG+9+Ud5Xr7nivKWz2/T2W349JVVTAL
vm88xylz3nn/FEVg0XSj3SDAHl8CvFCdv8mZsMNJ9zcGzR7awdmmZloln/zNIVMO/vuX/+eYuIGC
cGOjVvv1x/znuP/8Vf405v/z5fy1DjUI0w9nYzTtVN/XHgROpw2u02DHfxIwQVdghYsi42OgsqR4
1ieamQmnk6peh4oCg6IcmpaYgP4Y6ret/cu7KpHubORQguu9sxzqs0r/8a5/9QvIofIXIDVZ/zFU
/gLc4sw11qLZQpUADK6j4xB65rOuxRpGQgr907zpdNVASGCF5cbuzec+RrrvlZ2+kUf1Avz7lFoT
EQMctQzrIe67+iwPJnBS+zR8rv0IH5tr3IFk3BDXQZSFVuOY8QLlFJuierQtjBKjmle7YXYRKiVp
vYGAIimP9lHk43ZKP1xY8I9yFxHrZB4qFzk87oCYAzxqjvIYSTXK0u5x28ujLcmyOwPE4UIedb1O
PaMU2siDiRFmS5GAyHPjo5aMgBho8N6C4KzAALM5ppD+Igsvmtzse1CVbZFrB7kZ4mWyUbtcQlU4
9xPYW29UuhdsNtW+UXCIy1Gtb/oraNHdVh71A++D+Gamf1nXP/NzvaaOb0uTrIuwDMEfW3m9w0AN
DjcuffRkQf1Jsy5M+F+H1IoWtROFZ13Noz28PrE2Yid9QhfzdcqAFyBf3yuD0F6ZR5Hb2jbdEdco
rtWEAO4Sh8Abjfx1N47VpwHk5gZ8f/QYzz/Xa3A7J4V5FJC67pQG+D15YNPDZIthUTSq+dJmfNBa
o2kfapwSIkg9GDTGE/Jj73uTTvdlEokvKXrem8q1UYxlSr9UmEGeGyenlch1GQ0sywo9RzJizT+l
x0OJBp1ZBSucBGgwIuSyqBKEjB2tsqikN1RxP6WfNF9IRuMT2BU6xhxsKDKag4md+L2YdDr5mtlf
qkqxcAhbxI5o4YlIw+yctkQrCeVoUbk6yz3yoR21mmvHmK1+HpBDqcfqQCBJEH2yVC14Qt2Am65y
7uWuXBlfRnfM7iZ4/E+66eiIpw3/IDcNyzpPabiz9Ch7pD0ojnoXfQalkT6KeZeo+G/bNGHnPe6Y
DDcZmD+odRxL85aEAaNPVwq+mG1pDtXC9qz8wduHpM4/FGXePLD+ULd5NwJWmzflAZx3Dg1DF3vt
vK9NQEvWdi/i29F3Hu3Uzg7NkB9RrTanemjr64NfJlsoThaT/sHFsdFHvbPxQ+EQPv5ZUHi/qwzc
jhAjqxu5CX0yv5MPnc+EU3eroN3BBSGpx2SKoBZNeaqrarxU07C34ee/MnPFigBylYVZNb66bv/p
Nma+D9yJf0hS/P6AMo5dmIUjD2zoc67p2sG3/PoeuVR5BxNnLbfsSqvu+z92YRU1twSq4CyYf1fo
P46RgD1iobfsGqrISj0c5Q+K5p8W0utZ6JHXrHVrIj4KOe70bHWKuyvKnrZoGF8far+d1mgBYnrY
Ix1ZKu2zEi9xthNW0+sYDZuOG+biJF/mFu14bLP2wSnnijBUCFWhPW1aJ28i2aJFEvtqpBNEIity
NnKzZxphOiCW7QaLj8l862CjlgFgh6emi0aLjBknUQ7yyJ+35U5fZ7YDm/uuD+xhjyswvs0LVUWr
rQAWIvyP/K1AfPAhLBBZ4w4x0pNGtQIiGago7j35/Vwjpy37x8vpPKurzq/Hx8hGZKng0fxQjGZh
iVx8d6f8l5cPKgkNA9T9TT3U496saneLqecIN0/fhH7VHhSFae9IC2s7uk5+Z4BVWxV22jy4FEZg
HGO1G2Y7nHDD6msww7rBRwQ3mGH7MgQiYjXhFvTg+EEUwPemSLNXB13Gwg3U+kLTIQMnYZCELIS2
sarY2uAtecZeo6+Kthi/AO9YicYMXrq2r3ZuV+krN0DR8Rf75XhE7NfxVs7tR76PL4w/v8/1/YE8
roKiDnel5hz8XIViaHFhtkpwxHqIWri1tS+ZXZmYtuLpkfaAu6w6ozyhmLA3msKkF0uXerAhqG4K
K8/OkZ900Oxa9SlUPMyRSuW8T759iPKABCachIemxVdkZ1Ra6iErXjKqOWuSZAI+fjajlvSPRCjj
sZw3hdWu1MF3L17gpQ9t2x2i1Mpf/IZ+o2+k+1LAWsoix3y2ndHYVHCnViyoTVyuqbHE9d1v5aYV
M0HJoZIf5aaXYl2jyXBv9Un8LKq13NuitTirVvNA8IP5LDpVPcj3Z117LMdMvyeRhxYUySOHrqm8
UxlDygkAZ39YeYPIOLXffo5Q4W+fAA7+MoI7yvDY6+Njgb8E+Jo2vSc1tNp+Gqz7kFjSAwsI5qfz
gRnYpRtj8zoMSbNRfSZgfATdSwvoXg6YfG70yB1KaBVRcC/fUqvbjpDddFjJW4LQkO4T3sat6ce9
osVJue9r1NpaiaFRjlMQgNIeyadtGznpWQ6W45BhPskR113zwZ/v+fNA5k7jvvpj7M/9ZEyAdv0S
Z032dRwtvLa+8q0dxSU3CDVycm6mZaaOdxppIDuvMqZNOqHuItQcsZxfWxtA4o76PdSqEEmqj9hA
0KMq8Ylc6ozrDf3eYic3jTZudkroh0QPK+Ii94EbA6Z5SaaUTneudOvMw3gDGsh8k88ABYvfn825
wajPIjCFfXysLWrX3mDvye+Mj8mYxsemNZlNOdFIjW/eKY/IB2eq3AWW4uYQ+oF2TCpDPdI/0o6e
yHexkbU7uet6cN4PBArJm7yf+fPFoZt7eFmtH1u+2sZSXv4H9hU5PiDRuPedmjQPaHVsWpWVs8Wd
0jzAe0wfuld5SD7USDC31gDwzA1tZYujEzzpYFtHXyBVKQNjfE1rKvO08fjSzJtTCxbA6dVn1kTk
RWgZ/e8KimGIlmBRmjZRenmFXdHqimnZThW26OK5icS3gMoTiOYqvxvnB/nMgWu/xRp9hh1mYrup
zUcxmtWuKIJLB+iCpkKbc7alinHndgJhLxM1wtJAm5RN5J6UHkp/P1b8sUq/Noc4XRrzShkcZ7D2
It2Accbmz9Uz0p0FYGPlVu4qgnp7PUEqCsJnQtuM63r5ujRG5beiHpscLHScRZlUDw0mVoyB0TGe
dOPFNHN3B+UKPW5UGC/oKRFiVom90+PWuRh1tEoysD1IukYL4U7XLDO5rbbCIrMdt3JLMRuwNSJE
efYn7YhbHafmL18ytxhZJAC6Wtvq5J6uv25nIC8zYX+sKgTaa4Jw9Ce5GdskcfzclEcxPhrUH4Nl
2Vn9Pp5blW2NHLzJ6ebKzqXch+CJO+7PbblTPtC07Q+OugmIKCI3bdD124Qo18aaO+u5GX6MMfI9
+Av4SOAShusp88C0sU4/TNqUrWNhBtqNp8T5nT2kXL9DKArFWKa7ThupzehZdTJpMizSIB3ebSCb
SN6sTz2il5z4ffNY+gTQG56W7f0GNZpf1fU+tQN/34zUcXKcHF/ieja6goJJRs8DzzcwhVkyWVYI
JPTCYz7fEStdcR5NmyKHEgIxp99tbeoGgMmm9ZUVMIhm8AXWrYp4Ba1jKi4Qe9xSr5ln5aGjLcr2
HFF+fmh8HdpwP76WSQk9iMiLddiGaK2L9DuJUt6pMFPoM4ZBDExeQQDIguHWn58VXdWse5BNsPDY
pALc50w3x4YpLzuDYeRnaSmhFh7m/xVXhfgoSiiOFF94SpSevXWpThfzltwlH8YE/2taVPExVPN7
E0wbpUi7TJONUiv3A1WlZxvC3lprdLHHcN+fTEp/TEF09QMtU6w10WeSu9kC5mhyDoSZQRfth7Vb
GMqT5eXPcsT8Xny5nzVMpjglKucxGCi+5XZifyZhtkprT8HM0YOjSEFlF30/7ku9mNamAnpNYTUU
q14CHFA1L/JBnUCZ+iwW5JaVOFjpXJXblo2csCG06UC1Jr0ZIoy3jvPZOCnSJaf4mIhXwWxWpI8h
qWuEcKT20VQqa6+2fJxKr4z3uFvmMFjaFbXX3QK9s451EJF16QPGEa0SH0smHy8UUQEXUvMsKwHl
xUg+3dI1XqIxdTYkl0wrOQqCwwda5jc4VNqqF10frLyqRDDzp+3AHLQVOrYuWBFJpC3ktok6kWqe
eRq1ot0x72hBdfEzMGx6C3fq8KbNm9i+d24y+BdM4NY9rO2TbpXi5U8vCsIQoUY+G9r+eFGauv6F
pDrz54uihpguo622DYkDwRKQmIkkHqM6Wrcd0hmUd/MuVCFIXeVT+RBElbkdIvB7uU4uimkkrCHC
5kE+QCCnhRRW4YH6Sf0QR2j5QU2s5ME0a1mU+d24Mt0x3NR61r+pAcY75o+TodnrEazSpsFE/IY/
7edu2xq8vxhtzrvTkkTjiHn/lk9Q3OmqW5Ny0WgrQSPBpv5WTcc4IkJhPjpiNSL97Vi6Q7yxWL6t
fabgb2ap7AwR14+IepPbJibzijcs36wQXkHH3eto91i16AttYmofb6XB+ZP42RNhMd42IApjIeeN
hq/368H21bWcbA4kUeKmgS8iN0EQb2ygwRc7KbwHNx221zlox/x1tJ1zzdyQMiQSKDzK4jFr9J0I
e+2tdmmtVJqDDnXeRMwJFbC3XjLUVPtkJPYuC0KGTdYXi7H3c2zRXejjwpQvt0wx0hmxomN2/QL5
HuISRQlIgIv5ihE8X+z4d6Kqm79xw1QaF5BTP759crhqUsjua9/683CvoiAMLHg+JF9jJioW7f4p
0VqBQZ++iEZP+JZcx5OjtyllK1EDYB3gKJIzCUl5oH40+MnJk0cBD7D09Lpmi2BULvwNUL67xuSq
Ixf+PiCds8AGK0sEcsRQdufY8GZ9AIUCsGjpkhxWgxuRx1KghpPo92SotjGkN8Wbb06JUmB98817
TG20KK/7wvzY+Gp2lPusXhvPrSUwHXib3hTaQ9BVJR2col+JQZugFFjRWoWOdVKZmc2FyX7nQLRA
ytqosC1jAtLcTkG+NB+eahGfGoqn16PT5GKWUMKJFA7Dzo7mfAf55cGaUBa1XwwRtddjOYzR64D0
x7PE/WWAiL6ZvjHuXUILDnMr5EAy+nhwXUMmVb7LrZ/7/7RpFk2iLOTOMLFO6pShifIPomiUE1cv
ca7nh5LG6k3FjG1n+5jjb9Lc5RPprGH5+3Y9tfuMtSMCJXGWD/LFvNM0kzmgypKaBh5gBVYXF2TX
mTuqlvF2JGgbYAlR04nutGho4ye5kh7GlwaA8Le45gerY0O4BbVNlOp0cFTwiW8lU/BlSdL5HkOJ
/eoTDjrvHrWy24WwkVZK15dvapF/NErunQdi287y1WaEXQUllneO1D7GhZxnT6DLxCoKs/boaqV9
wNMcr6dEbx4z3ypvYt1uv5GVkLaKeXF0cQ+3bhruY5LlVpZJLJE9BC6sAxOOQ6sED0OAOpICcXUg
VA1enMeN6j0cl+i0s+OUOOqxND0K1JHzaHQdU/tJR/s5UnY8ErMAAkY+nSrD2SSV9yi3/uPo/DZY
94jKoYayNEz36Xp+AbtwF05Xwua9no1EEmCFe5Dn4qj4wyZT8dNU8mCpNm8l9T8KQLX2AFO6P6q9
TbBxkFDxE+UaU59/rxqddYiK7F7NfJ8qq1q5J0dQh7M4JneNdMLyzjAwnrQ+FRNelIWlf2Nwpu/k
Pnc+oIcNLma7dK7vKw/07dx6MpmLXd8K0FuNKR4evHwb+VAG1Xelc6sdXUvSGjLVgXpBpXtbj5F5
8lQltJkSkb4kWv/uOsYdPX0vNOf+usmsRqDDFOqqJIB5weVWnMyB/0ngEXbhNS0wBk6mHo21uXJ7
x7+NjdG/lc+seMrr+VTr91MmVmYQxgh8f4y5bv/VYTnGwVZwa+TiybObeku8Url2VOhC8ivf6nh/
r0/ldllo5dr7cVh+4X9+/+WQiLdKo4BoaV0pD9T1CsLh+qY8QMNHfyCf/nk7JsDFAcHJKNyA0aBY
+2jSkSyEfrpC9YuDywCoC/g77NbtBHxfLn5ss2chT5jGqjL76raVY8x5TBC0v4+59hTnzuQ8bjSs
6hZJh74fmukEMq4YsTaAK59CBB5hSQX/ulNwFV7xsfYLeZ/IEzDSnendya3UYCog4hD893wTEQUn
Eh3sw88vQt6CcYM7rUAS4AskD1y/RfUM3BZlCrs6G52jHdgADqd+/NK24VeOAVnC/seSvsGyGgPv
3dqua17nW3Dh1AWdYWcvJ1YK+DolGM2LqfUAQY3uIqd6pZssSX5J6FmTeCSXFogERKSItwqJE8Uq
dkcSWdxuqrQx39JSMzekhhAaPgL8n8ushgP/xXKZgMnyrmnyQVtkzgJlAwEGfVlD9i3Am2h4fykn
hwTrHLqw3l7XvPEfm/KgX4K3ADjY7OoKefg49N/9C5Yh8b3VlHerN7MXi2X7skVid4oU32LeogQ7
nD7eneYM05J6qv3spBX571G2yxFhpx4XdFwilBWCufoQs4g4JrnPxUloKRj27NpydUSnrfEDZpQt
6bDmtW3se7WihjZvRiSMnVINufXcjJUd2bz+imwov8jjYxO/M7Hpru3ZLIT5Uw6qee38ptTu24x1
jayDCdZkAdrk97qDrdbmaXoMk9ZDlY9DTo4I4uzGJynl70eE84jKRcwh36MtIuVu9tVc32P+Kf/v
EQEh8aU+JI9h5oHeo1686HTNeVUsMn4mtMxHLnG01A36gLCSXjXaPFv6cd1qqvBHwxD6nmRuck6p
adyLyniUoyaAHWvwD3i65hfFfIlKygCkeJj1HRFNCMMH9gctfnJkDsFeDivbo6pPzgt442FXoApv
XGiEEXXskrQgd6G4dnBvq8pw8QcLC88ArdbvpuHCRBZ2et2c5ZYcYaXmJzi85AiGfry4irA3nRbC
7J/Ht5NfXlj8zG8lR3uYuhDe28lWbpYF0gVEMHDv5U+bXyOEdesmdX8nd4XkZq49PZ25RLxJm4jx
DPz2uiV/hqMKVoAJIVTyN1A6+ODy7/n5lgFLoqDR1xZr8NfCpbw4TnnxMrWUpSaz6fm1I29pTWZ4
pksi1hhl/dsucojhoTi/N/OqPzSK5mwi4tTvHKJzAXs26n3jt0RKllr2FEQ+pLlUJG8G0XuQabuP
Vvh7LLd4CDLlNhw13Om17i8BJrjfJkLSnVE0734CdVIVWGwN1uC7sdO6PZNedylr6mAs9rXflU8p
80Yk95S7ZU29wzCF0bl8MkXdAYJpQK/Ma6If433RPJFzrt2oRjBd7KCP9pieaRuq2hzJWc8IqcE9
y6MOsCpERhmyxtiaLmXdq7ecdxdB3EW5CDvz1SUs8ijHsniLuQDqZL0CSUR8X4n7GW5zHasL07sZ
WKjuAnqdZHQq1Cc1oqyEGF878eyzTH8p6OYcQ+DQC9m2wgwdYXOgUfLHqMar0pfYcZvj5A3JQu6m
7h6BTo1xImkRgYIuFwtX7b/+X9rOY7l1ZNu2X4SIhEd2SdAbedtBSNvAe4+vvwNQValOnYoXr3Fv
h0EkAEqiSCBzrTnHzLqkeYXG264DaU/3wApAj9aJeqGPHx3UXPQHW9L3LFIQuxGt8vswF6DT6B2+
WLb6exKi+DliYkAaSbNBcxBaBIb/y8mnT9832h1wmuBogp/xmuAtCRrYxXxGN3Ws2m9O7l3MupUP
AKamcxNG8BDm8YxpMFTssLnJCke9HSzqRgRy2m9axbpYs0V/Ukq1evLwpJk0C96wtOTbeMiz/XK+
KinIynw/9VBt1B5oR81953WanyV27b+S3YShu1CUl+UZDCP/9X/xuOWn9VKjQ9E5Jb0+H2fV/+2P
7J36qAlvOCwtVwf9KUzBGmpEU2KA4QG3RTrUO9BfE6Ixn/S7ETr20pHVoUMfAQX+eTTzbYpUAcib
Zffy8NcZ4NGsXauHIJVUWroq6Ouv+cKytgyL8Qa5nnFZphDOmNiQzv48YhlLUvF1xHL8P15jOSL7
84jv1yin/p1Qi+PS0Vw6nZbSkeNgN83ue6yJ21OSNxCE5n5p6AU9MEu5++6M1nqu7EYB0S7AOnMy
hP/y3XXGX7crHBDjem7WN+b8sHSj53EfQhFrFGYlRI7NO+zma2w5zO5x+SuV+YRsUSEiAdT8RGDz
OtWpZy9j3w9mY3Xcw7Enzsd+P3wfW3X1SxgU6v576PuwJGg3/hQRuQ1CXEn2XdHl16WAuzxzTCM+
NkN6+cf4MB+27KzYuRxfI5eRpeKcvg/964Dl8O/x/3zp5WySqIuzT+Zi3oBxwXc2/vDwlB/6sqAG
N2/qwvxzs+m7r81l0pVPIrqIzCAlUrHPsi0RijjR/fIQGNhX+7JW1t9jkYPJPW2AkHyPzaeHuKVv
iiqP783IM879ZZrE5btr3wt2D2rNSvjP8e92+1/j363+ZX64jPe1dulbxyDhkeYGX6qrPT9YpFte
jRZKjjep52V8GVoe4i5rQc6AJVh2iCKB4GeqhbNPzO5zGdNjvTrrvty2adc90vkuWVQ/BlSXH1HE
f7K0jS/LLrieWNtHx9gtm3EX5VhsJw8eECciFDUvdde8LFvROMqL1nfXlEhc1Y/DTy8lwzPIcfb3
bWjeJK1i4Z1Wg8+ise5SpQ+eRst39pHQdfx/vvM6n2noMV5zCBC7YFZ9k1ak7DvH/GnMivC+sVFC
zM8EVDBQefrPaD6KOQ0qyGXsr2OX03slmzHZg7Njnmxva9Js1mFGV6jWbJzcckIVYep9S7hjK2+W
PSqMgqvfvi0biZ1wmFLZ7503mXtjzOlS2FqaU7mW9Y4LFbyOScS0B9S42dEygRjgD/mVaPWVwuXm
0nnETrSt4exUazKuie3pXw+mHYpDbCqUyP5jvEmFcgiRFxpR7ajbsTeqc1jAcljJJgwOWO3xXJNG
YSkGdBSl9ZoDOScs+8JfucBB7Qfy538/QegbfAyG8rddFjifHskx2DXlV7T0Jhx7WAmINFfyyqOn
Lm+IbqCFUUkjPRhiAFzFL+X6RZ1hc25PfmGlv3x//Hry18h/P/mXY7zS1UjSlX2WPTZ6mz7CP9nk
aevdLluhQx2NhVh9iGM7fcTjqe5KARhq2QzIbrpKU1KaUocjfj9ArMqQbDvaC+c8rLxD7WT9vrSB
RFQAGDYxvuZH7rkw6nulIVSdvqsKemnl9Djkx+Z3rGsvPYXYVyByRI3MDCuvNpJtIoB/wUhDnoH6
JSHdrHMaeuuVA6UShvdtYUn7nBk4dpcdfij3nZ7qz23klXuzZgUp8dC/oaqGzcaZ8dACup2IACJ7
IuLSWcFpCp12E2nESy7P/F7817Mch+VtEGn/flwwnxvNe//fx/lDcYMzWB4aowyPOgnvu7HsvXul
bWGdqKn9kySJoIzbX7qj4McoOucB/AuO9irVj3RR42s11dRM0nx4jbTsZjmWKcupbcT4NrVkwQdE
B19FTmBIUtqX0a67x5SuK998Pz3TPUDZTAaZiz093C17CeP2D0KziRqZ9w59YV5LBzS0wWd7TTLr
Kgkm5x5GRHdWwaLgWwGaXQ/VSzdW2d5rhbKFn4hiR3zGjVZ9VLrZbfhjwmOXy+rRU/N7Rcb1B0Zr
2Iq4KS+9J9QbQZAugSbs8OX4K6ZefK+i6j6NYujdrxfiB1l+29+iBPyMhlB1A6rz9zkia9eHQff1
LO+V/N4nhI24AZ79Y+//73HR/Mr0ynjlPjY3uUKjlMC37mHM8o9Ob/rzsoXkQu4UE/TLskkZpnuw
oKY4XvjwdUBnRS6BSMxG5rOJwU4uSpk8L1tZbFHuT6ArQEIrAcm8S1lNIEm9hGtXN77/OYz5eNoZ
BgnnSSe/h5ej/2NYm53heIGKLdfH4XbCLHLW8gpIWYwlviv4KyxZ3RKwSVEaibi3ijTL3yhmZLjL
GRmBU6ABYibHVK/5EGpbXbep3CE1uXyNLU+rzJn7rNqW0AftuGyNA0ZuPOTZq+lEEjKln58Iqs9P
muixHi/bjcEE5uvp33aFwWAAXIOFSwrMn/u/z1+eqVXbb9Wi+ZFken8Jl64rjQhCifIMhtHcrl32
ZL0XjVxI2f7e/bdzlqfLw/fuzEaA6Vpd99QmYWeZwOVyf9W1Iro1fZM8z/l/YSG3oMmsqdd/7OBq
DAklrf/YoZVwvZYzZMgdtopBG2vBRMEBNhmCCZnVrRt0reGS4IPZNxJj9ED83moci+qUIqIrrq0C
iFvL630UpkQix6r6WI3tcMV2/eDPW1lVDY8xIOlcfVwGhti6KwOur8sQRQuAWJUgrmk+2iGshjyK
Udkse4FRqodRx6afmKZ/MSznw28Ncd8MP7pcz++qMlbv0y7KKMU1BUY89i0PNHrxosV9CredQwja
ai+F3wGM5IhlSFOyxi3nCIPlRXQYCZQQw3NEiTJri5fEVrUrqW90+/spf2lLMe1LEtbcZW9FfdIt
jKY9LHtJ63iLjdq6AaA8PRvq1qj65PDH20imWw9vm1twHRHWTrIsGpJZttSGQ3orHf8dnmF0DEGn
o0b56zh/2V4OdGrvDT9KdFzOXU4Ls9rftyYggJg2Xx3jSYym8Fn3gI50ffUhW+icgB3780A94g5p
GyWueYcFmGzFHVC77Sohz2EFiXTZQcn2HBBYwd2b1h6EmHAr+qb+cF5jqw0/YgpWW1IKZn5H534V
HIUD1ySKiPlFUeoEn3ExZZs+dpwjZbLo3hT8uVFdhZ822fKrQpM9K29vBPOSoaDLzHRPTopRfgLf
qXYhMSayCNXH5QFUk0tNSr/Ll2og/pkVbYfsvOxsZFi6flJZu2WvieJzJ+K4d5e9tWydU4IvjWYZ
Lzf6orizU3+rJ3THBzgNhy6fjBsliztafE68tfuS1sAySOD9RY+t5rRs1bEHkRjh98Waq34JekNa
PeTaOx42ku9DnIagkdRSQ7dPcVg2YZz+KK3mwY47DfmyDsx8avV9I4ru4fsInKQPTF7/64ikQuho
1hkVm3SP74e2UJ8WoOayrCdtoaKu2VYZiakT0LJRzdW9XRf0PBalVIBOft8JAMKVJ+aQpr+2uSiQ
zjSk9Z1e1iFMZ+8SK52yWWpGNmk2QdiqLwkrmj2xHfwvZj1nBu0tHGz1xakJH1qOX8Y954/x7+Oz
rv4IieCeAcdW8Rg70J7iWRcZcInYaWPfbWCmFC9NTGJFlKCygaGfv6gOX2PRBnyX7fjJN7QZrZ+/
6JU/wpGPSUL0iPrSmNKuLMrJG4C51SaglQtSjvaebxj3yxp72RkPPlrI/9i5LNFjNIkbL8QcAZSx
m4pzkqjmPWG9L0uBX48JUWUhUH6NU9r823jXFdXObtSPlJSv66iSfs4nL3qvJ9bas5Ro9I0PQDDq
k9GO6dZnNX4SIBn4uoE9sXTPfjRksP2aJ08Uz4UMw00/T49V8Ppwrs302pCeIvjX3ndl5VYYBu/V
2fGboo5btr6MhGz5WeDcg5awd1gw/QP/G4T6kyh+9D3czLrwfoV59qbTNH2ZAk26XVVbFy5AI6Qm
Ge4MK0jv43RrKYp3aYy8fuBCdXVSrXjLAqUiCm+ydstmoXKjqxT/mVmwPEEMFQRQoG5AeQ5pN1PS
ExKWbSg7824y8p+LBiryqMHReUouSRmbd0rSfo3HPfx2ZhDJRYqu+XPxn5pjQrvCPo6DpiIt5K3U
wy2Zz+FPgZB0rbYivUOjaO+5UYX7IRure7S06ipN67fOSuQjwZKbYPLqt3QS4yZvjeCkW0lxawBe
X7U56RkiqcG9LzdaOzEK1r0kEn/dkpc7qz57Oc0U5GeVllvMiIZLeDcAFLNFdWyow93okM46FIjH
7hLonbcknT5rpJ8wo1Tq+7JI5cWvDEKJ2FoeBI2jzSzSc5fNaSwgvi8mABwqxXpAwq+ruffCRTdG
72Pp56kgOnTUUJvJRtVejLC7VdXW+jkfWvq7r6XW6KNO2CqN+avwJv/CGxGe2/wRJyMNR0P6l2X4
+6GyiYn96gi1NlZo06o8N0O2sV2WSZlf9sciCjTu2SyT9KRr702ia5edy9oqN4t3VZbpZVk4kU62
ohpbn2DiMYnuoS4MToIpnoltdUZfVzCBn5/acRjtWcWzOg3dZXJB0IDcZJoeHKbaGl5GL/gaJ4Pn
j3HDq4cXwThgNEzjhJqB42tp35n9G+ozlqzzVofW/whFgJXm8i/6a68x7/VgLB2WvcvBqeLsS5j8
B3MRuCHoQ5Q169qUoaLupUxPBAHQUvxrfNkkacI7Kl/XiaDPp1XYQXkTxLpePafiBq461p70Mzh3
BqEoWp9kL8UYfaaZof8uz1NdDL+ZuPyMk9p5Xs5lvSjyksgUNAerMBH6J0r1DYhW47dekUI79uK9
Z/bPcqX2IQsaLPuA954GqXXn0cgDFMJ6cTbziP4JAUMtpacPUm8OIRo5OKRw6Mn8S386/hzNYSTY
wHpLuFqp8zsOWbO3w8w8VEnSU1dqBUD4Rj4MgMRXFWDYNaq38koH+7lDAHtnh01+05Rkcy2XAKbj
M3SsNY4z6u2llp/LcGs15l6KCj1WgslT02szvqC91MpPA1fR+qv3CIbR34hQJbIH44HY1TIONior
uD/2a6EBnL1HUM1FuVlLnxiZxb4a2pPcashR3WWzwOx3JvyLROXZ/sqkW9wDVVotO5cHT5TEXrYB
3v+8e4xqgIfghVnrBLkLMGnSDspooJluVHBITjIS72mxK/Z8uLHSOi83xgbmzg2RN4Qg/HmbDFtr
uInwHn3dWU3RDcsRX5v+vDdh73JL/ZfXSMoMQ1eXFdulLOcMLfh/w+93S72uwUVCX8lSy2jbtEmD
G9dp4NWW9+osYJ7mh3AWNS+bqRG3B6fJ78tE+/v41xFd/Glg+th9f/mt2mRGIg1ixGKk4u5ygVgu
Fd/HNE6PcmEcMwdUYxC7yx64GgHI/UVjRNdObAJSJA+x6j0uvxHzKeTgfqJEh5Cx719w2fv1qyrO
a+Q3NYnJxEp+VcuWilgF0JzWE3DEZbMMTXnDVzi4sWgmflfWsoTl/XJuXxinr2tfMinZoahJP7m0
LWqaWqvQ3wYqM6E+h7KlSspYoaFcRTZHiZJdfLM8k/MzW4DrXJ4tY/92XOLX/iEPxcc/jl1eSc7n
/+M1/+2VZnn7pkZHWFZ1csxgpj9BDd0vXX5rLONNwbL5yCrnb+OmRdJ4rQTBtjWDlokoNqXFfKRZ
MbEKy3bWxf54WEapK93mhvFAui+F1YUewFSaBhNpbUUVYPpHGjdNaHQ6MfzziGXnctL3EWr6ntpt
iqAsVOr2JOfviU9EMZzO5d1dvjgCIhZZVAi2vgYrG2T5kJj7RVSiGRG05omywjCwNP0SmuDDJwrh
N1eznmlycNAagryGASnlrGVnYkT6Fa0xF+GF/lLiZSQFCAH2sqnJ5OgUinM/drJcR0M9bGM1hNow
2jZB7zD1M9vwL8vDsmN5Foiey1Spo0NgZbWskzw84XBaFZJK5rFmflieGfq01VUtugCq7t1QCGeD
WrNZGXpOQ71whg3+p/zSVAQxDI4/7vKgJacY3ePMQ+vf0sG/RXZk/NZG7laoi37IACu2P4GyVBod
oGPfPUyUlvc9Dd91WMeUU+YxK/vkJ0YAUtjgSzIgn9Ctbak5HF/Z3mUqRkTg8875YbSI941yXT+V
lYaeLAovleWYBxiIYmUWSfBgljLAC2C+RDhozmk5BEBM/zyi0y2Ek62PGrhIp6+9EfKtLtc2mczK
vY9k7K1MkHUO6Xy7yko0gNTol/FBi2C5D5G4krMo7kMjvq8QDr8lLGe/Ti/mzaYN/nn6Mv59ukeG
0/fpQhCOnMw/3Ywyc63HyrRt8VBeqhooXBc0D3qj2Ze0qFF/zuPLs2XMTGcEQ0Jk3rKjkQGTNzVx
3qtOi3daGignhen2CSMuafBWQzy6zeYy9v3wb2OFLKlpLitR01infS9JkK8dbY/zeBcSRHbCMlt4
a6570PxAfXpPViP341heqlbflnj63nurQQWgVt21ZI17tOMS+LPnt095UP2oM8X8OR9akNq1sr3g
PHjwSGg1S/ME6dRfZ1MPefJ70CC064/9dVVyqJRjuhdtSEFYzV8gmIL2z4vmahD6+uInVzvUsufM
VKNbQaL7MjrhHD0QZgYEcD4nhWa/GQOkZHoAZ9rzbEJSnQaYaT5NRyI8x1czemRGm790cV6fBVTI
OdlzfOXLCbZETw6+lzzQ80OC3rMsXeNtOsFD0W/wn9DJH6v0R1Baa8yi8buGOnwzaON4yKo+PJFc
WDPR7YeGPhhP1Sb+pWVEEyxbRaHA5LTtpD7n895lcNlMxuaW273bO9qO+2SILKZZizpQdkZrpQTx
sMJGfLzXzbtwqp5NAkg3fpE9cQtroPSpL3Dq4pNhh8DkM2cnMQKqLZ7LMuifA7PT1oYqfIpwmJg0
OVWrytTKbQSCocGBskmgMjs5y08YAXkah7vQCe8A4LLwNEOuFRVTjdq8Q7tyE2oYIScmxLYzAbTO
6nJjNuluBJ90arIeK2nsX5NEArAe6PDGct/mOhI5k6zurmsf8Zyj4UkojPi+fNcgzQgVMQq6iKrB
Z1c3E5O/JAwfUg+MgQUH0otM+N+IYIkzl+kBGFrmOgLgrtE+SnK7hyLHSTAUGyJBjGmaMFgj1JPq
Xvr9w5B756QjWFLmhFHJgXA47Eu+C75GXzmKdSpt/kpYNdpRq+i0EzMHSh/NruiDswzidayQyNlD
jt3RINr73dC9+DNqM61ebS+mqR5Vr2VAFBRV8WOhxeI2LrXsyer0VyQV+Zre2cH0ol+OkiH5gr86
J9E6oyDxNjapSHkYeFDJgB78SBpRr1lrEKEdlwBm0y2JqNhjEZXQN1gNJiKmpNSVk19HZJ4QQqcE
YE3qxr6rqWYYmtlu0qZ+zPmeu0OjFzdjlt11mXkrDG3nzQl9RaxgUA1XBaD/9UgQBnPGGFTqMDOQ
Y5Q4hEC7BcGzqAnnrJv0wITXXOdx+KaLO1zCh1LyngmN+bNFhGIqDJylE0GzWu2vLSyEMEN8oqX9
MGdd6R0k6z6SqS2OTOD86L+kQ3Q5Lbt2Vc7CqakjJmI0s3uvMs56/8jc/Xc4KDeqb6xlaj+Og30T
z1HaNm3kcijJRwMeyTrzoJDuaIniIQs6dFx+/q6myqMgTcTuCGnrw8Ng2KzSKZTUjqWvh4ybZlMD
pFVFeAgd+Dcw//d9MJTbpiDcIqTZ1ermPrLGLbgXsBSBDWvFiuob20LKMukeSEjN28pWTG6S8IMy
AVgzkj2Lw/wQJN0ep/M14MvNm3rbGCOagXBPhE0I5Doq1pEK0szWugttgwda8U8jheZV4MifuuHg
LKsyQAPN74aPwEsSpEDiB+dIBEq8QxqRbzXqbYjD9HBDwWNY5/7wE9xcs0HfCSLLs+joHLWiS4kV
o0Rt1xoUaoGNOp1eKISlW49ijt+oJZCey2gN5BZYKdEQZBoIqxV3wjcvdu39VKTvlqKP1qqgeUDw
+S+hC1zkc4YbNfBIz8ZdY8W3du5QZK/x44Hp73SlWYmwiWhJZj+dkfCVoXy2VOOx7GetGILNlUky
7aqe8f6sqXwWlfxOMDmboHxJxn1L0tGqlc2xEKfGMM9OQwhRnIu9jPsLczU6kUCsHnu8MVTOTo7e
dDsvhwEa4hZwfCDfaiBXdN2DtQXPdstbdIlz/Xc/BjtPfLSWfm9pEyDWrCU9omt/2el47xvOz04z
t1Ogw5MvyE0pI+1TmxKofygD+8GDiT/wB8gO/BU2S/QGtmuW9QmDGo7VEe0Tze07rcWXaE2UwQpC
YC2ovNBp8U5V40iTAQe36ZfHDOl4JQu+ClmjroxxC0v41JvR7AiByjWNj/gn3/JQb0AXF7cR4Rjl
6OUH2zY+uG9ABmaVa1ekLGLL26ilif+s2zdh9eqPug2+W3lAvXrfoHPN75QmJnmb4NzJMsncyTps
b96blxcPWk7UQp4R/ltl09ZJwg+CJvJJy9d515DNrYlfsKf1dTKW7UE6lNcdyrxGAqzFoqCPh9BX
cYiWfJZNR5Le3dQP4DgDLGlIQ+s24Q/EaQlWwz5UhfnLSgjz5S4Trn1QmRvdCVgKlKNLfeA+HeDZ
VYkWbVSr3yKBJftxsHs3KAJETdbPEO32znuzplG4RQrZzSbuR+IJXKuGvwEsDyy9IvKhMZDy2cxL
64qPhwhFsUKG24tEXaOdkatYn4jhwEANHX/VW07tZmGzcdQ4AumU12sPrZ2G4Mgdiipa5UM+3WIy
ejaYDBKxR6gInOtt0ZABP8afliIrt4SqsDLju4obxc4MnHbtj+LGniCM/wiF/UHB8EfLsn/D0rbX
zXbOPOdWFgfxlg5st4bMfmurfUAvDzlfMZ0QIbF+DZ3B5fZB0uDwHFSjPNoUztcO9VYPKtOuCgiD
IaShXeMLTgQQ7JR1AgkJ6VqbYlzM7W1fEgQZJP5Lx2vdYT+5UcBKuHPUxFrPupMiapOgMdmszFTd
jNSzNj7xDsRgVFxY7ClcG1gIj0FV3oe+4u0K3xz2RqjcYdmjKIjhmgXQ7OMZXNb26k2kpszs+u2k
Q663B928SAvCedQ57oDFCaDufYxswful9HwFJo9wUHIrgS0Zd010BOst17hf+zWJkVdqE8qqtszH
iegJF7awEFw7BeA8osLAToWTxpwF/20zinPdhJjpk21uT9usQj4+6K23pQx2tnI+fpbRPRHe+hqU
x6po9I3GWqzTzWaVVCwD+RvN9TC9W4buZkPL7YYGmO3jhEOacA3w+qxHnfVwhVVzXRK+lIehvx1w
Grojb93YMxcAAfeGXfkZi66/574LoQpdXx+98skPUbhiIjZCl0D0cpWIqSadgh+MIuIaBx8T1H7q
w0JScc8omPk+13762QUNwbYPdtwzYrevw99WxWLFoclnEmdNLclbaR5hZM0grpXEjUgz1NiyEong
qVvrMlT7CwGi5ar1ojstZz4l+qdYLxEU18m9QOM5ZbF6yeV412e6vfOkcvab0rytq300Grc5npm1
0WTPFJTnRWHMhKJDF1hhcNW1OccX3rsRDxIApi73sRZfhPIcWuG55C1c+X6THQ28sVDqxWPXKXJL
IPUzwn99T8BNK/yKqJPgs0T0u8rThoAFmA9OfIMByNslZb0FsbVzIAa4qdLyKnlyGPYJQob5U8aE
nPmZUa1YqVw9zM6AR8t3Wma/rSzZq2V+RMO7SiYRunar/cjyYq9a2XvkIMmxO/RBhs6VSq22dujd
WlH+K0nuCqbE2ziysNWZ41Wp7XLTqt1dqWEb6jSfYJ8g9CiWzYZT1hXuIMUWxQL+YpB4xHmg8emG
nqC5qd6MmT9uPaIyFGIA9IRgmDCnn2/Hw4OOmN+dRu9kOMovw8yBvTc0A1IqXVb7UMWSbEX9N7nK
4TF9r5XoKQ584bIEQRaiDbee0dx29dARaE5cpIbgyO4vo1NYzHnH2xHmt2t4RKs0FcY4lRkoUyRP
PiSdju6q10mgR8bMFRU1CDc8hy8xXTy58gQkx7p4wUMIFIQsxdHpnW0m9qFaARIl1VlIVuaAwLdk
yPPxGpqHpnTitdkrT32OZDWfLGjbfox0uFcRTGifpjSHbVaSURuDG5rGTUwA3Cq0+ZMmQokLxfxB
VvusUB/oKATito6DaJ1MdnE7BSJzTVI3ohG+fd+Xu6gw443Rj63bz7htBDLd2mnk5EL4fEtktemF
YbyWhjyUY2tvJxiJburlP4PY+VCa9l0Nk88gCZ4qpgs3M29VDxKUbFF3doi883LbgcVoUpngFt2N
2lM7ciXCinbVCzK7/Bgjo02ZfJdYqbZK+j6De2BFt/AFQTvQj9LbG2kQSloSZUSIFTeuRIvdxmpu
nAnTPFACSqGAL4x+zQIpcE2CfDdKoqrboTeeU/OagsGKhjczJkfAERpBRClhwkm40b2XBPLtpkzt
O9Xzve2k8TnMVeZ76eDxbULGh3G21Pga6XeAKBEXgJKEQqURQdLSo2WmmXxYOukLAgHuxoqadCMx
RPAFQSFjT+AvMipNWFfJNiyTZp1T3Jm/dsUhHiGE9pqrd7F69OrsQoDAbMRuCtwX6JZKhyuyHKOM
IPf+1e9MiSZKQTAj31WPLi4WpzlJg3JsUBzGhJqOU7lFbKFfRVkzoA48yTo6+RmBMSU4/7TRCR2J
6i0xm+RhROT9eUz5fXMsTs0RZIO57/383PvVJ3ORZq9WA4n0nkGvPJHtUSdZQyNOwDUTqDetThOi
sa69NouXqtgtA+ZkXqxxQyqZV8gOEq31UMbaNghTnKpQlbZA3qZ9k9oEp9vxg23jS9HNka6ARsJP
V1N2qZV8o446gdL1tHeKivsnqH+zywW+4Ww92J28dFr5iMkZCaj4NDWLr1JO60fCqYXr9e4Bx2XB
l3qu0HzkgimqlLCuf3S9Ryhenb3GhBt7M/8isurEnXWLmoKRue6rfZqkMCSjlxoy0YoFAsElhkGR
KKxdNJRbKTE62CwbOgqtpIx89Oc+k94GPK3cGUTUYqm01nwjeqZ1goxkHQeoj33JiZ9ys1R3KZqj
lU9tdKOkm3Gy+TRYtnYt0ughG9wJSA4gtMmiQln0q77Wo3UusZyN2olQIeMwOHPYF/Pvtuv4lOqq
v25iPDZKQOaJY39MkCV2ilE4DwU9EDo9V9H5CjSZTsIStSw8YjfqVL5rarudrPEXfVfsBbA9dyGx
y6taasEhb3+VnvdDwTH16Bn+c1Py1zhDvg/14dXKvRzDOJUSx/Go8mq1x6I2hdaTDQiiGns9pEqx
B+/x6AkCj7TwkVJRujIhFz30HW8Lpk3NS/bcvwkpczYU5WmbjFxPNf6Fdlzfam2dbw3p/EYvjLnR
zp5RVJo7LQrviDScNk0U3mQ6MZEBGLp1SOpl1GhiW9hcw21W25J8AYeWU1GwsrNFoq1j/kO9bmS7
0ghvEQJ0Z42Uw8obJ1dFDOgmitgXfWRT76V5y1cuK9CyOwYLmKhFDREq2kmLRq6UJhUuLT5ogKSD
gLKuQaBo1PDmi6Aht3YaSPehULEm0LjY5Jr6mEi/2xSGuBqqypLBMPbFUE9rrieDm8qRC4nWvpdq
cFMC7l6pIoATqOofSVpFZy+I+B9atD/7mgDwMWK27eTGUdP6p4Km3Px/YFkAAZzvlnedEi6QE1N4
N2jsR259YOh9Z2N7M9/pNQPuC0Sg0o5oIMWcmMXEL3xOGvOHgept7YhEP+am8HZ5E57DgE+jn92Y
qnGbpvHgVmpG2KNp/OR6PbrDNAtms+iEu17Bv6luvcJ4VbVK7K1u/DBSftN+MqxtmpIEZhuja1XT
tCWS5h1n/baK6/SU+kyA6v6zCrHgj5rDBN1vr4M13Kt3YrCYBLIM0FKignLkvkXnSBKtiUp1KtKb
lPmS4JMj1A5Gs7J0vV7bDfCg0GHunoAfjMxAWfkeBSjkoKnrlOl8YbwkTuUR9DXSNhcbSeq0l3MH
Nj3ZrcsZShJ0Z7Mth62VaHzjAChH7adG9MkuiOHtArIGKYehJyMDOk/oRSj+TU6GqptFKb5IQs0n
wx5XQc/9HzvCLZ0Tuc+q4kcXylUfQqnOgI0cFU8jY05jXaMSxMldJ1lFqTa6ph/cxnb52TsJluza
8o/eUO3j4Kk0O30dyvg0OQJVRmMftZA0NMvLkLt2M9YZVB1VIjsW9U5k9AjMRu+4LSCfNmIqJvLo
BcP90AZYiDoHFqaWR+SR2/KA0ueQTTiokY6cvdK855KTTCWmrok3ZRjTY6r3415rGS/JMouVPjnV
5fAB+jAkt6lWUUykZ3/wMy6VEoX5UK1KQlhXE/eDdTUIOiJ1bW0lVz98teFuqFOOJMOuUi2Sb7vG
dsnvRhO5L8wke9BZbSk54XqFGbqRzHJXbRCZanSuHRysO2naNmJJ76WtqQwUkjpazcJjVQAhIQ0d
ja5vImMcWfwGUXozbFKSmCnfuHEWRoR+lgTEBRVSgqnMXeqrz7aIbReBUr0P0vZnrJAYlGo4Xode
2dksszeEejKv/R+ezmO5daRZwk+ECHizpRXlvURtEIQownuPp79f8fxzFxM64ogk0Ogum5W5RD0i
jDjrBWWytcKsgjZF2oHx+mprmtGaUYWtZfKKF2N3MKQMOmUUMZJQt8nWAbsRfdZb29qS+qp3a20Z
nXUyM8zm0z6+UZm28wzOlkFSDR2RcwvF/3wzTyrIJ+jXQzVWdg4nfez2CtnvJmZOHsip9WbI/EAN
lmbNfqe4a1fP8QI+XXW8eGfPSbxJx+gG2JfUezPvrunP7jKjl+YvD4VhQZ1ofOpFe3LMdFdmhDxm
uNREKtRI65rpxhJPEjnwC6g6bNhmWK/9gRZwFrvtWvX7bIMa1dqr+54yJrXuOIqOk2OMt6673Cw1
pagciEObII80YPkAYWfuro7NCf2CiLA/AU+PP9S20GsNBrSZ2X3TJsbKSOErnxBFRHlu2rgztjnx
3sLET+5cOC7d0ks3zKxTDeOwAIu293HLuCiqqUwEs19yb9rlZvNeVUa8olXxyVRWDXmQSqEfvTcG
6zaNuyqmHCgVRFfrxsSVZXEJeXvgdNOC6lw9MWTJwKA9n9URHWdq1pexoPIa+Xe43nazuF0COytF
ATjtVtVcFWsv846F6vFE1LjcNH71Ebro8xYOgKOyJwSLLGBren+rNsq8ZujpkQHuL1rZNA1GJMYr
4JMZI3wD5ECbbrZwz1l+dIFae8Oblat/dWqmlKhQOxji6QaBMo+iZ7oNkb5y7PKo2wNzNHayxhTE
u7ErR+gJSsBlNqPinUOGAMpMgcYyI/G16aXK0P1vUqL5nXvSFmr1p4iBYC9zfiZT/VHMBbWIeXnW
h+YrnmwC+do62knzgWjkCtLEdNVOcKIyUAuHVHwpEgZCwVNDxGuAjtQRl45p3YAQdZ/gztd2CVNL
lCbQoW2GXdgtJSKn9W1mYpXitL9rEhSgopKVJB9bocLFUR631I3v4cF70EmucjqI4/hYNu3O9yhW
223zYYelKMhio0Y3xsYB5990BmnE4ukPCygjsJUYTkDlStWfYgpgm6YYdYSnoltV6d/aFunYZUS3
uizDV4awz8OtUYaI6xUw95vG2ijhTPVyeH58d+UiM0kFC/JkvAgPlOEJvTo03Xir5Bh0BIFR7tXK
S2FUu9IYkz0KBk++STOLuZFD6OgHuwTjBPARBZ6cXYdWoD7cutEeTN2Xinr3TTK+qhbq2WPcF3sz
fJy7qtiVHTSafqzuKzQs4wQEaB4WBjhqa58xOUuYwALYhhaQDWs3aqozZWm8VlnxEy9tDyG8H1B4
0rd2nd54fUROMKJHHNJMPyjoJBpq9RACO1w07HPdbBseO3IavsnBw98bJQhjpaOQrrXfhdkA1FGH
zQI2wZias1aHNWltcweGGXEqQpEByO7aKbtlbfguVEY2G8s1HqbSeQBWWd2Qie5UHvC6AJZLjUh5
7+acrpE/3w8ekqJevYvS5agbngY46YdOwtppH0EEgpVPlHeYZaVeUK8tRp7XoPYoXFvFY+i6N2Hv
/RXMTqx7qXOqE52TViN18kBaekn1rPYP5qJlN1Nd/1XlZm7AwHRAjrL+6CNPdIg69NdVJFfryEV6
bQkvAMWH1TLd62lb7mujGbe6CFtPZbOf3Hf4dVwKpfZ3rgOIUmExIF2HQHc6VypV5GKpDnpOI3jk
RPh2Ht2hqPdeoaXqFstfm5Jeg/VYqOa6z36Y31adp73qA6JyrMU66VNjM9rrChbJld7i7Ye5p8up
k5b0yxbhUrD06m1HXOICbVAqom44p35N00W2QHVZRHNnzoKITNlISOtyQ9mNT6tGs/p264x2eejz
slwrQNY5zDmAE75b8bPxTu9qxFrQRqBUgF+0lEuWP1hNXu5HneJXTBC62D063S7TMGVLCNsYaJL6
6HXdJwsMUgzr1LT7NnZilsyTdH+0Hd8QPfTgoA8fQZRybDGnVAPL9VA7ytZMCR1cRwm0iIwQDl4F
IRJ7PVHySoubggLcNoUN1WWkErwurAZ0UTfW4FBwaYcb26AOUsRvFkUG0ieE+EYn3agNJN0ZHeZ1
Xs8lM790maqKwpOSnPJoRgt5nhrENByOeGSuqZ3OG5DHB2dh9AhCPbhi83NTmnIRDtywCzVMFRTy
SivRpKlglZUUXfOHG2iJ+hUT4e80eJgYjH/7XWHClIdPKMc7dZJtS2AW5+4Gq9zDwly8NmF7zibX
2lQZ+ojjRJ02sR/wb9HGAc+K1EG6tj3jXg+LYpvGFXWl8skcBBPf4R2zUV23lBHUplEhLLCiFYQO
t23a3Xbw7OdV3UBvv9yaLlTc4pPWZDMfubY8IDRHMSOxsu1gICvpOqj/Zgcmz9Y2ZCx3bV/P4Akq
uEFqQIGOFX9YejyvNa3od1YavSE8cEe+tvB8WMomnk+kUAzG2wM8jbCDJe2A7h0uvrDUl0rhaPtT
txtGhCHh1/bppSVOcUvbBDYjn4srepFvYHbOrqjUUpabVqDZ4nU+RM8RkeEqLRhg9KYsyPzxT8uJ
txrdfC8hu0pgAd4kSF/i9HjmSRLvXFtX19qgrH1beRic8rMTERQ4ISEagIAA+3WZtfBRt9ZpSyGH
waF1509P8Vi+VyCdEMi0hm7YZq223CE/9JB5L6Hp/TXxJGjP9MdOvYdk0tc2CXeN/jfyuw5KK8oJ
8tFxXaQ08dqWqNAEE6lNNuSstDfMJXyty3Ed1/rTAr1J7ruIZbypkT+vyA4+5TMsp/8YVI8HEB7c
JvsBJLtH1yyAZdXCXrobIK0PsChBZKWmn7S0b2mvuIiS+yPFRvfXW/pdhoblNMT70ie4N02RVh5x
pqR3bMV+rfgyzKLFP4CcaOnz1CfzkDS0F/N4XtZ2g5AwtD7RKofmKjTDBlX3nNNSkonm1f1MoxyJ
2Pa789CyMY56XDCoYMJubcwlE9rZIVeKR54mUsPUmEDS0VYZh+isGeZeRdDDJUt3jWMf1/dNmnwt
Kke+d+qn0ZrmFUHWGWpYWlkaM872WL50VVeu3ahCWJnNqfoyOat63g5Y2U+/aLdM/EH5mn1B9Yvp
64lGK4Z4VI2oUTWVVUxTqOxz82AX0aPRT/W9rwyk6MnoA0Dzb3yLK2csrNh4vlVu5z5p164dgj6m
FOTR3SN9ejSHcFpPVkF9Nr+DOcrrCo1ZTtyDXWg7raEfn4xAl4YK9VbDMDDpBDLbZWS6UgM6i77N
pfwsjPwj1ykFxSkgstB8iMlGVJ+I0tXwz5EV3Xce7NpGMEEJuo51E57qmCM9Z/WWPsJq8B0wYP1X
bi4px0kzwQxx8QssULGMcEDYcyJmjlYx7f9d60UTVchp15dIGSh0/4FTABnnCC8HOAixGf0MOqG7
b8bkcbEY+rgez1j79h2VyRSaEU0RHSILmz742j0DNyIK0G5Mb7lPYLhag7tbLcPymuXv/jCZr7DE
bBhwcNeQtxN/a9Frb7mw+ZMhZi3VnAT4c2fVh7phorLMhwdN2vrXS7Zjx1g1TnHQSOmaiuxLQ9dk
3UcwOCH4RuLKRsyX5seGtGsS0YTO7bbo+PUVcV0H9UVpWso27Yx94XUHyr3P9P7/hsj+jMIZ6qbs
w1WrA6XwP0ctn8Za9CadFJ6fsjY2TWpuW+tNc5z0zrPbpyZ8JF9stvoEAnmxHxSLwWAgjR1dQ0of
HnUJObzU50xkzxvm/dEQSbZzXAUdKCQLNOAAwBwmXavZVnl+jppqD3w1/XHKUbxK8ZR2DnQBNnIy
sZEjbUaVDc1i3cMW2sO4a5gP2diwDq09FdfDLAbRbRoa1B8FDclwMJKmKbk2OGCnj9i5o418r9DQ
dsOT3408nSmq16FXfVE7ohpJj7j1jFv01T4V+Cdm6JSJjMyHhvQJzYuJmNlVH+xJHdZOHFWbJXqF
Opj6lTdXqzghlaFVbA2kfX3xVIGNyQQp0YYaqkt6tC6QlfKM4jLDeeLOVKWiGr8UG+YpFyZSMKaE
Hvp5hg3YK8t0bc5gfxUr281Oh1LuQv3GqN4VpXsoQsQJgC29eBaFd1hB25VpO599ET+2lb4BuK3v
OmT2NjWCwgOwfkoxRAQwzxhkp1l46GDk6V3q21OavQGIWcMyC/v3NN4PRWlvtLF7GywVpuewXOVL
/JSkdHYTl8qh0raAE1CpGWJb57gUe3thpFo3qg9do8IAedngdY9zDoYhcXHAkducRzXEdupIf+vz
TRm61dpGLn2X+/f1kstB7YklvSUwTOs9Rp53jlEssrz+ZqySt7gPdzGF3VWp9ufBrJ8Hxr9XiKJt
hCJuRP8D1THQ6lHRrhdV54xMCEhV6kIy42r3itk/qy6qgZTW3x2md/iY9y452bG3rGtzSjBC2omO
6m1W40SHRAfC0Kk1rp/uYmjc2UX11Js+IBq1uq1JOOk9tltZVywGhLOjsfPy8jJ1wJqKZvnpdG9t
pc07Gf+dkvun0oy2dfTs6akPvTUE2J3mMAoEH1bBZE8yFU8eAk4QCa4nO8s2Yec9S2wK7bu7QnJT
WRmTbd5MunJaEjhzpvx7Avk4TDSqxoY2Zg/xWFPXXIlLdbxW7VetbW7Lbqx2V77teQFYNU49QRKF
/sqxCJd9lelYfV4XZf7qhmm1Dx0Tnz8tlJqptmWG8eDpUGFr8PAMJtLYHlVnKIF5LjBO6xvT7oGt
2slpWLqSpgXl5Hxu4GlVlwDo9wdWEQ6hLqtoTpu/CypfCGNbwdiiGuhStYWYOrDS/lKPHh5CH96g
s5tvHCCS66rXzJXmBcNUMbmU5u57Gz0MwlXl5nfjhMb4EFLW7ZPsxR25dfh+g3aktTf6zbOUJaO+
vEmKau/O/mcRRz9amZ5JpY0ZqB7DSi3tdX0fUlHvYBWFJCNbw1pnMqaLO60mChvT5H1ZWY4kHMza
KEpHH0785PkmkCwzopczM8WWPnZmdTBKIKue/5Ewe7HSbMgiTXhee7i40R6EbylW14YNbzlEzPYG
JIbP9orfGw8Wz4yCB0ijt7j1/zATFzoQ7/FkbE0q+HNd3OjGtsiA2WnODcWSqUKbOYJGsnDKu4pK
KlOt5sokYll3bQKDLPR6SNtDtZgn79Oi0wEqflQFSymbbeYBJg796r7N671dDA8+dLtWDOvXrN8z
QvvkmN2HB1gBKcuaSeZV26ILQml7qWnQmR1tm4ZiWv07ubD1RzpIOloPKDC++WhWAIsE8BhJ52eG
fgIhAOTOKU7CV362QQLBHNT+VQx++AXpdJyCjCm67iMCowblFz1r1LpW4lPcwT0Wsd5Af4hT8WhX
I5SN0aPQGnbmrU3lwkPfCP1tkHa23z9TzqYv3j3a6lfoZbSKqZ9Yy4IWYwaJW1hugFekbJUKzhc6
3Vj5tZ5huAtImafewkow576e9TiAYI/ZRqfctIpCxaDPDNI1wvpq1mFHKC9QKBz8LH5NK8xDF7sw
HZBfzsO4ASiIUgDjcRvbzW/bksFH93Zs6gR6EZO+aVfRbQWx0MzluA0FI0hReO8N+rZtSuuw6xVM
kKZAnOvDU6YqFup+JUPQxfJi0U4DEZU6N8Rpe0eb702S7my59wwzPqSecQjnliTQi4wNvVWQQ3V3
aLPhrSBnotFCIcSlXgK0E/K3EGBo5+170/m0UBvPEIRZgQgH59YpX3XUZ7dDFw6obnjGNu3LaduP
PTaFCZ0OPeIno6Y57FJNyIdm26WjeY8yUqEXsHkmbFsXuQkIMxYw0s2+aphdyAb/rjKH9tEGwObr
CcJvEejcVtmMaa7C1KLcJ2qDBDGlmbXfIJUWzgmbwU5yesEDcCsGCRw4JZQClmUGU5l8jpk4Bl6x
UhPKzAuqmshxjAQtkIqD9ykZdnOHo5PTq3e41zWn/7NLXRrkaYSSgVrctn2/jccFDGBnZO9onLNn
KNklveoxeeN/AiOmjOF9xAYCZBrS9Klfz8BauiNDU1hipSViYWCGGsN61panpgRLBJ/fSh8xLOn4
UjtgM/MweR5LGo4uXSnTJvRlB0chyQLKVgIOp+Lqdt2bC2BgrXEUGN1FT7SrL2izcvQr5cUzVap/
falwj3zSmDyAKDSQ8UsL0IDxRc2wMXYan2Bdc53I3NNFIcUuU4Y1oTc3O6hLVGOfOB76MTRxQY9G
WxNgaFFs4nRpN5nhP1QD6SMur1nOrq26351Be9+x4NWUytroAKSYbM5AaNxmnra15xAwKQL1i02O
RquksQw4ZtDaZcZXvemZa1wh6XDxZjdfVUN1m8UQ/I5dvTMr+OkJLPW1okEm55sHRh6Y4B5IVTrL
6F7gG3tCCO4dEqAAlS97RwS6dmqQXPmgUINpsdpqMa/rMRK4Q/2iKOZdJ50Aug2UCSAHYrAv2lEQ
/gO9A5MYgvYh8r+l7b3rtvGO1MMTQCiyGgo2hjmdwQWRRtk3hePSk1PPJS1d+WnZxrNA3foWMvwJ
zRKGbt2RNro9n8rMDqYEZpgxovah7tSOxrnrvJY1EvJmHCh+ETBsTPo6PxtT9q1Uw8W1vOMQz3cq
vtmajWAm2Mjq+Tw3X8rofNmNfdcq2MpuPut+dUw77ey5KfRMHbbHObam8us0w89QIZLQtTtOXFBF
wyUrh5+67dbpFD+runPoSqAgeRZAmRvIT5jvzjG88rP9GevaqSnnc+UUQVs370p0Idmy6/4lquLz
2GRBKtGgCkJsvBiIFUcaP838PsOzgLTGzC3nxkgCWJovM2Bf36QrKXIGSeAu4dmnYFdKJN9F4apO
UyqhXbZeSuXRiv1febOzoIDsMbWTQsE/wiuNB4ii4ZRwUgjkxrNe5wGSdYDLjHcGY6WtfgZ8uFJH
9aNdptPcdRejbx+W2QFmm//J74uvfsegdmczkI9IlPTLLJ/8TD9PTn9KmurPTOmhKXAcG+MZyvAT
TAAPmYRuRR7IazFUon1SPEaa9wt9RlDPo5BXBWEqybX7XCzplwZEu5hORFPnntKaG+t0OXWmP51f
+bn0zKKO3k4tlIN8hFaEO9Wwb7XKDJy5P3VwrhS1e5vky/VvE9v71SMH6GZJtJPe6K325cxPcNkf
5U8MYzm19AiJTl5LiyuJpxPSdYFtg1y0jlrp/cZd9yP3y6FdIxT5VHQhzLf53b/lY8EnYzmju3pp
ELxx05NW0bOr9LMHTXbfL9Ayj5fYoamGHi4H4hTzQGm1XWbFhirBxLcu5z6JzjC/hhStGMYNqye9
zwKaI8D17QEJNbRb+RKmXe+i3NvLw5O90Gft12Ic/3ue8sCXxfksaRszJrfKkumlzehDsxlkU8gT
kLeqXQ7YZDwsZf9koYJ3fT9LpDT9KU2a27rFRwgbBQsgi0DWGVjLMYnMN41/elkSUKEJ7qfM/JU1
7H12oCOnOz80eXVcUjMoUg5zOOYftXaB8vcXmNURkCUYsXDvtfONkpTHdtSCpu0+JusbWNib4zM4
3a0MZq907Ume7RKysFxAi2qOF8g3MIdLm3+eLqpCvRM/bzYb4r9uYGQcMcSRzkVmEr4aFGvRjSKJ
qzPk0+St8t/oR4Evsllcq+b/ys/UGF+LEfx5kiJ6ylXK7YUtPGsRGnZqdB6j+UxYumI058NXUJEN
jevKyMVRkXywINhaUvSCwG95uvcLvCuAGOli6uZxUaZzY77NZf0RRytWBRW4Tv2K9ekCJX+g63y/
kgYAr/fzBHxyiW612N8gY4K0ZxZMQ3YHWcDGUNjLMDcPmg0rmhaEnA/5erRXgvB9NI0fKwadutQP
fvTvUFGAutMd77PRaVmFXXgux+5H7qxVNOlc7pXu34robX/JFW09Q8M3RFxWjhZ6WlkPPZTI19VG
m+IiC4WETDmlP/IQrweFA+P1+XXJmtb7NXnIY1kw98MT6a3jrCfEPwnE5S5TI5xxhCJXppm/AMI9
p014lgfssJlL9GMYD3+qxp4RMZjpS/U+GsdLu+RB0jKw4vflrinpZM0zxqEM3Fn57bMnMy7exQVU
ioELiY/1Tiy3YY4XnZrEKs8yNMfAXXt8FYNJBAK4Gyf/G+zVPMP5gh1tmVei17gRE2a0qDfn7clb
DmLg5AqTpHpMQorDLKqYJLn1bkqDoTig7XFSebj2yLkNM2Lt+M3MoAXpTKxTyPlmq1fLWe3Hs5Nt
c7v+TOeZnJf70TQrUDJ7i4zPXdNNF+ZbA0rHOMkiwYTdzH7+pbLoDDuR888dBbXozmyis4kTpeQU
mGCoZGhEKlBYxMbsT7L6mlL/FOVZTWPUWKyjbJBm9n+HW10DdcxvMVtnUrtfn0TJgTWW8q/VL2ex
kGIe5GeiJoH8e9oWxoutje9X7yLGbWjd49XfqNpznfmfFfZHnAL10VjrfphQOsn+ku+h37LTYm/v
h8zED3DQDdPp+lZZGbk0nwkhAKMv2OKgVLMATMlr63xA//wLovCIiuFj2ZPC62EATyqGuLmVLZYU
6nnIp0uRHxZTPXmTz2wCpzuFV64vrF28t5L030tNohCSFX9tNfBR9I/k7+Q0+2KrZqN5TkDLRVp8
9RG2RjvL/RFblnxaTv0te7Ti8cnSzrX6SRLlPUCQeI50aG+h4l+h9ncTmlDEsQTi3RwWUuyo3KID
13NxGilo1C7oj6Qzjtc7R4GMuQycCpvER5J2fgsRXM3ZaQuPjjnwM2nLx6BdTZCcMVkrSr1PDpCF
2h9PcvMQNl7KkEpYnD+Wy3ROY+4sqyfiiH6l68rzYvu/1xfl0EK9BL5j7frAj9k98pJsORKIR1VL
uASgUdeluZrwrPjWol099hcDlgdZv6H+qhLtTSdX0gr/BcH4My14xIT932qsaWmu5mk+xXINchTk
O1KKKEOibeqq28nF/ve9uv+nuuwb3qqq6l4+xvc0bZUk6kO0YJt5Om6dQWab3DFB82zznVcDLR9+
vSm9eel6EnpWwYtwL62zXIzuwxDuCfy0rFY68AioeKj6SfGyV4ZTVk0TfoqNUGPxZs5zxKifBBGy
W+s0PLvOh6o2r/+dVvmUbIJH0ugZmYbMCHSFPAv5c3Xob4o52ZeednZM9nh3FLuqgz3KzHobafYD
nx5YBRukjwLo9D7TUjuL4ZLoEKCURuKbDQ4XYm6jUbujnPGpRQexWj6yOm37JWYva5Jfxf3/QEtM
lRxOI0tvLXrfYpF9/d+T6GLy6gSEXn9xq4LjB1faqDi/OWRCeZ9ABBMfxHbI2en1+TEGHyDbpvaJ
2rT0z6beGfKQ/nuJpmdTG4+yjte71vRPv3rps4TpIPtetn/GJxVj+uUrL0poBsS4V0dO5ZbZbph9
FP2oZctZtnWqEt7lyk1b6rtURcDUuaNy+ZuLfY6m6bVop8/hD5kbqHRAmg5gCuJ3ekcrWa3JLI7K
UN2ZPsrEhEgLwy1NEt5bS/VHBfDbSA8StMqhQ/yNzMHG+uTW9flmtPO6mXDKac6qFn/Y9UilGBDm
wjeDqAkSHac+WWSU3t1avk2LFhqv2rlV1DMF/SLL3xqiiBBPXTYOfOjGfkgw/QsIOUyn3e1N7XoX
83nxXHA4zYMjnV4tus117ziJaKsJBH2wisD2m81izg+p0/6I82KyOfB7OqIZOlidHaDrespxttpp
Trxdx8CE7Bo9qY+SKoD1Qx3Nu23ITa7f2WvxZ2G/o011kn3z7z4t5TaH9EhegK3gPA7fk9J9jPTi
dBWclyQKsloKi5QQSTL8zGhR8iwLZVQSdw7Zow5aWIy/Uogo6HiQIFaF/1NM/YiNM6z4aVZtgDrm
b8ewShIM6nKCSfGsL9+9DoIZOpBrMNjHONc5QQJXOYwE6job4Opi/udeZDe3hn/sir14SqOCtpdQ
lk9sdElQcALiDHrUbQyze2Ve4FfiQInZfO1rbKvvq8kR8zD3kBJp8dVUkGFdJkxJo1e/8E1grMS3
LkN6nlZ5i4dtkB9UFZpXvCzeIGkwI3JubNqDM9rYYhwN/HOYzvsIRKcfOkeHWt+Kgfu7BmRGHBrb
BPBt0vTwttWrljRPqtkIZp4dnreeklUCaQfJeAd5VVErvyUJJF3+M5j2k5tYP161NQj8UMM4JKAQ
xRB6poXotvPnh+Wfkiu/nvERt8VGK+HA8udT3RmElDEhGKa36h4UODa9Qju5LbOY/xrg1HRJl5uF
S9WyOogngETaSa5ozCjCC2cgO7JHKhU9ClpIA9P0/L8F+gVAFn+9V/0o1I34GwQ/bsHpAT7AlKDZ
ECisx1juJNyRL5XrlWtkMmFj5Db8PmBUkj3EccH1/bK2c+j/DfRCQ+srHNP30t3KuzI7DQxugerZ
da2YZNkPfnXIPPupcx1avfH19Yhsehx7GmkoLXEuWzJ1N/v3/7InQwlPDCecl5t8LE/XJcHZy2OH
OR26HRgKQ3aeUt4z+hr4KH3Llbusjvw0+gEoESVkdAflbhn/CcTzXPdTiF81/P5Jgrw88ql04qxG
PXtCDWHlGMwZsbx2WkDHP13kj9qGkvDgvInLbGoc2tQcM5IgdpHszWsUl0/3kNyD4sZciBU2SKE6
GnR+n7xed7vvIaYgZzAsmiMiSf/cRzud1Ygdag13IAB38u8ZeGtfRTdywGdz2sUzZCsdH3s1jy7p
SO7sgEse5Hc57SOZpuuO54L2l6H6u7RHP4EElw0aSLCDgMBXle8lBBN/kJfua1cHTspsqDkx0s/d
ym0Ulv/bA5n0Z2fnPU4KtAa1wRX0F3WG7iPRv7PurvFYMx5sVN045vAl50DOhPzU9PZHroBNn3Mk
xuVTnorsv+sjWJrxFLoKKaGzN+GJmCtYvOXZyE6SfQO+8NtA+xe/b/hiyJYRBke658z9iDcSf2Z7
eTCDR5NbwYNLPACo/OAvLYMAZCxYD/lpNMY2Q/xM4nTJotSKvJ7CQ6bQt7PsoE3+hfmp7x/o/m07
0LVhb9x5eLrRHU9GG5HVjrQfcBNG+ldVW0Tn71RH2Ug8JPvluv9ZmyVODwyy7WXXyTo5FSUs/pO/
gWD7gTbFGlrXmIkFoos6CWgyPykZJLC1cKtmD+I9JSiUuL7MJoREgHCr/Ulyb/GwUjgZ1qCoT2If
59bfg+nei2mVgHtIDmhuHsXqlkr9m/pawNzaVh1UhI0InG37Nmf+HdkOwo1/dRD5wLaFqhXEERxF
q1ZVGcr/F1gl9vI4MoIlQbCCFITFbi+rDLY9xOE4CddESD9Vc/9R9d2t2g77qCdfx4eKMRDD5qbm
syjWmEPy6RTfTl8HJfkb7RdsSvsdgovGM4dKgfWayYtnxMhjGPmWU4dTRs8gqKmnKejqzkjbtOl4
nxeo3PsgmTKLLLdC3YOqB7qoAskffuRTnAlBE4DCE45Uc72jiymJzfZD0wOxhUCiT4qWAgrtHsX6
2KrzlaRPcllMNh19qoumzkr44dvoea9i7MUQWe30OMcANjBmisokh+XfinGDaOAPDNIrbPHU3zGX
Y3gR99h6/qc3fA4Rdor93AM8GVTtOyw/eiCEYZI+Zy3Gg3dIIG/m+WrRvDcJiq9macHtKQBhtcJ5
lWTT820WkzopjLaEVW/XNF2SdwUWDY8Ws4RpBBxBx2uMBWCcJN2H+PQ8ICfmz+jag4gjKpRI8ZrO
FMm4g4aOWSctkEc7p22gqfRhgKaWwGRG688ojC2D1AfFnT6p0fUNJT63/klVe+ssxkHsyX92BaL8
F0WDXZcTJ/am1mzWU7tTGWGT3a7PIbBPlp/TiSD5rafXPxKKy08+Wr4BLMxuaOzNAo5e6lKdio5m
jgfPqYq6OFM+NvEMFLYpQVMGcUb8BHtTt02Ga2BzHLy/q7EA6nMft5HMa14z7atlUYwTHBnHZYp/
6nol20sc9ei4AUEf7fryQTwMFLLHQR/ODMsEBaK3lnmUp1+l7j3DiTQd5zOMmgwNLnfUnv9aPDSy
JT+20f5mG8u1q1vLjva94nY7F/9ZkTpiEeXPYoo/5bxfGu20ZOqXOu3F0S5ISF2NnqY2+5y5dDEV
koVJNisOrowdyE1K0BfNXlIx8TNywmAafRsztKv/Z4LkQCaVcvb7rXgleaDXtRiSBVme7EGf7V8J
3eT5eBb2tPyRSiwYld85Y5O0Z60FvJRFZ12C3NCvDyAs9/kgldr+koRUzaNnRTAJEr9KQD3m+l7R
3b2Uvek4/WZTEYCJ/dVCm7mU/IEu3F5f5kOHr/XY6Ioznbtk3/smnTDjIr+mOFXfqV5mqngO2xuY
7RucF9feAW3gcw14rQjVZ/kKKcpLAT9V7/u5/pQ4mVnmYLHcX8CfpEPdg1yZxMgMCAdQ8EVDcSwp
31P8fAaIFni4IBsXBKnfJq0V9MFJQY32x+LxqDVY72pm7jbF8fY38o1LOVyk25BHntTzJV+ARPNP
Zd/07BNmT56N9Hfs7tRB+TXjY/fXuN6rXKdU+wyt/dRAB/JBsTNdemKjiGFX5j81HCRU7N+LcjNi
G6Ri6BjJl24+xRE3xK9DNF97JYqfH03jMN54iv4rfysf7BGg2tRDpYzY1Qzl+jeZ6ezkzqQpUZLS
yDVYXnzwYxQLeX1xcL7sYzpNL56N35svLi0VuZM5slGmIGRl42UISGhyfqOvyYru8irb6eVwjhZW
njWy1e7RcmfQ6XRp9W+7p3aAUDCPveSxS2XT8avvyr3P2fOVNsOu3N0Zs7dtfcLrQvmVBTfH6b5Q
vE2K8ZS3qBN6XUABxPvDAsIslLKWHRPiSuSaVEJRuGeYcPbfr7931dGfX2dKHnAhvpUgglv2/rRQ
siSqz9lRA2AAmKRe5HV5SyLlBA/AOyNW0BZOK6BxuH+GZsETn6T9xNC+5rlneTBmWgfe6P4m1WmK
pg9ZSdVx7iFV28iCyy2knvteT39p/u8vm8U4tyoAk+T/uHqP5caZJkz3ihABb7b0pChRlJc2CFl4
73H150n0/52ZmEWrJRIkQaAqKyvzNeB7SfpBBJ71rNzKfRq48/JN5Z3VPLsbgGV2Dbs+Fdhy8kVD
mL0791Uxqcqo9iUvxnXuUoxxKVNmHqVtBsL/Lm4LLdGGPeJaXDVORTWbI/LEBxlZcgfBbrIUtjem
6r1LN6segW3kXwiHfc0NdYeOAk6vbuq+PCN58amX6RcledLAo2YY77KNBIb8yQrzOEQZFWTCgKSg
y2ZTS9TPCRQ6/GA4YD++FgKSiH+lxiX1Q8jIS7kC8MWmOZdQsSL26LKJ/C8ntYXT19P+rv3v/3JV
BNqOkI328tEyOk1X/TLQMYrhpMyEzokp3jGiA39+cZrnPmY/Mfco2A7aT5HvoBx+SMlcHncH6MQ5
mSbdNan8ROPwCc54VTQ9Lp6plCzodTDt8vIUQd/ou21LMlD0w6ccTl303Tw0joqmWfUuYSSK4juE
FmiH0zfomDlExvBGN6M/mMKs8v1HPIxHQ1G2Egp7kjagV9EnZVuNbzPyLaV7M9vhfQkS579s3ffZ
WmfVuQHbBitQivw0wP9ijNlXHcsSxZDrMo/nM/D0NxlwKQl2TUO97rWTxBJ5TOlVopG7qR12nGQY
Q4lelTYcZD5JBEZ590f19DWWS5eEuThlpLEFbPtw2pcMaBmlMrAdvz9PobLRPO1lTMiQpx+Jd2Xr
vEeUI0pyOufNpC0lj1oRlxO986K49s8SNSRsZpwNIugKH7iEI795gPu0kuEufzscMgbTa9Lfywid
m+JzOMgnKy0DXwaxxBVVyz/SBFh0fzCmFC/qdAn0UkeRTiscLAha7qMyGF+mr302fvNRwyQZiv5B
rog5GQ8eavwy1ViLVfXByscX+RR5p5jrJ8HfLbM7HxIDtN3/PSNnJEdoBiTI6Ub37TeZ+EMS73Qj
u5HvsBwaxrfGhBIko0KWwsnWfxCXslT1Qy7UUq/p9bcBYDCxwbL9Z1aEqmNdrwH2hEm8X2JGcNbU
5kXqTjUrlIzTtgH3aP1MbvAjSzCuvD+fMuFkOgSG/hOsK2OG5ZscQHl8S6cDZYcu+Ii3ueZ/SA97
6XoAunzwvRhk1pc9WS8y7OzMXSlpeA35XS1AhyokuBT05Tl5rAnZ+v8t3ZEajqzSP8s0zS3zKyrd
t6o7/ddTdsv5byrDrynLr/GIkFD1ruXlixwtO9IlRrTq1qyUd8xjfyzqVZ6r7t0An2gmr1y+3g+/
6+cGpfG8qh5DG/kmPfnyKUDSvAbcOQNlYsEawk1hhbedOT70AKjLMlwVqoH6pHr2o6vp0UMnexkt
7ScMlGtqfXUkurII5AEjqVJi3C9hW+cPTO0/gRhI8E9YWDz3JSWfwnLhk15bJO/4o9WIrXXTUY5L
SL8HH50GmCIQ/s90wzadlJvJWOT5SdNvQL2DwWffJm8qb+B4yVtf7CopHVH/rsi22H4+eBV18Dl/
9lBEGNBGpTJ8YzbFF0iqbel7NwFJujeGL3Pu/qpYaQw2qSWF5qQqXzX7MNFQqTyESqrqHQbDFXMh
Yt38GbJLxZrvsx7tbdfFJ3kJsFnKhM57nAfU39oLkYk0w3kfVQqa3a5Bk8Bgj4wSLbvu5MnFcUZO
vJENvjyYmSVtD9RsiPKlXX/DRGIPxi7KnJ7l5sg5+ElxmBqMaOWghO1vOzYPtoXjKd9XDmJz9u6M
eHsbyaNGV1Euj1yzEBKAQ6BG3/k1pPrILqSesQH03FNbuBc7rgCk8J6W2TwB9YBpRzWm5ubMUfzQ
aDLXJizJxz/59uMYXZ0I4hNnKGdqzVywDtJ1HIKvJ+4im/Wt9s3RynCD7fNfuy2/C9JiVw/OgQpY
nu8ta7EobaNw2B7VEp2xVP2UOnJq0f2i9djDOlID9IgouEiE/zcJ3TcC+hKdZcJ2FGgAAcD7Ro4A
0yMCP/XcswmpSn6XtUjmtuNC4FcxT4MsEvkLuGRInEuW0VUoye34pMAdnqRF77fUHvrowGJwkp5R
APqKLCj7kpmq17do46B+9+Ea51LgXzQFZPpKw0GWjcHiEioTfkIOshJLZj5fogKua9B+yLJmePQY
PCx0wvp2KTEt5VYaXBW4Onw+HmRLpXJdpc1Z0rKsP2VXKpuHJp9uFa3eyP5MSrvSDKVVf2tDlHbT
dYU9mUIBox2Kr9JrgSnEyKq1BymuCP+6SZWr9GoyyFiNrz/+KxEL+6JxPkrUTGnkSd9QCje2rd/H
AdVLasHSQpDCiPxfgVoMNLaatBjkOTlZ2b7I3k/zt304fEizTgfeIE1e23wBAP68dC/l7upvSdT8
SnYiWuaugVJD/C4oFAP5Cbcw1kvRiKKK9HKkM51rE4InzWku+Szh1Nfu0jVa+sAI38eFRT2YIgyl
FukPE3ToaQTlcxLs8+Xsy5xEhlRIjpDBJV1lEdskH0IkbrNAZBDRwmephG4hZRs1zb6kXNfqUMey
8TBaPYBu917eQRoyci0SNCptjbIwt6BKs1+5PbPaHOuk20t5fLm20vDxegDdffG07PG4b6Y/P7fD
h3xPaSVqYDQKEZgK4aak5EyG97sU/OwqWw+TcS97yGXTOI/u/Zj8LUWGruoepdAQI8fklN5F3lze
UTb/Yxrs7Lo9thGdUAr40j4KY/UxyQr0QdqDWYY7KVvJHZMr5olmIVY03NljZQM+NBmnXLNqUq46
UFu5nXE27OmjHnW6ptJpHZrsS2moVon+QoS3GILWnXKbZMrr3FPZM5q75ZYDYr92MUTS//JWAXYR
Hvb+pBxlsZyZonYavzrDg0xueQhi/1eqOu+yy5U0R2ZvoODZQhosDavEZdCH8weWyGic/8iq6GaU
kebXTlWfQxr3yPchTal+LtNvCRShepo9+0VSAxjiNASJVqnUul91JXqI4D5LitmN8/3YQMbslC06
kTdLl0eyQx9J16T8iORbSF+wcqQZA5ncfpePN7R/K7g5dCewPqh7tH+AOQ+qWx8Cv4Vi2/5Jgz8c
QeVGn9JpkahR2O0bstGybuuWtnEm/yxVQhl5MrOkvFgqE5IQLUI75DSUILPg01f7Z4Fx+B7GO/Wj
3J06AvHFfJFX0dplV1Zc5XezivZZPh7kuQU7BpYgdNBz5lwEtiSfhv8BsGDoZf73csdk4o7VfRCO
r3Ua7s3cPRYouWkig/AsbypFyiJ2rt6EwAhBRk5NHpeJU/ef4F4fjf1oT9/SjZfJJU8IFkeqGvNf
5yUrXKgfZI4VGj16zgVbiG/53KrTt2HpQWUBYCwAOXlfOUD2LAKqSsXtqk//hU0Av70avMqZR5N3
16KoNVN7l4sv90gD/bWVz5Y3sYoUDofPQSBvZJGT4vBQFphb11ABPRrdFbct/5ISlMMIWdodSMek
MyYq7NOkAtkwdku/uyvLdOMaMdgS/SelNecT19LkHPrpe87WCwrZgZ4F+r86EMP4B97cjwf6GIR3
RpdvpBeQdNZPqMybyHKgGbqMp+ZbKlehAVFpZWbjkWwAMC0wGtmMZ+7VrKCJUD+UMvvyBWq92Vad
issyuTIDCvEi2iSOsc/C8FB3+J1+RmANAyb0KKGTUNoO//5H+foKPfVf893pH+WWyPMyLOT/BBXQ
2SnuQltuAUXvqaGL6FAq7MUdR6zTToKnkWElaD8J3yKw2VTKRX7vNOAtZE3wg97MS91WB0gVC0ZQ
wo3Efgkh3mycW0A9suLWaOcpbvlg5s63dEXlMemZSHfUVoyLxgSb8x5l5mpp7Je5cYti+k7WXIkB
y264Vot3DWQgr5XxEkf2b5f2u9kdjwK8kmHgWgnk4u4g43ZOrStiZ0hs8I0J6hoAxJ4rVLbBES2V
XdxzUWXR8+Z9mmXHMCneffObm/0s60Ah64xMIuhK4Qal082cm+s49/aysMkWXD5QJovMgQZiXMdl
g/0mV1g6HvK/HOL53ramEyLTWwB7ggCgSyJggZ1UgaXbEg0U6nJ7LSZvBYUIGb3SMNOkUBnNb7Vp
3EbDFW43DXVWBZ6SFpDUMs3OvqsDlCskSSZllcZFr5EjGb99Zz9Eiv0tJymhALsDxom1npX+1s5w
IRyVq1xJ+Za+7f7alvquussNlMOL2KdvYqGK87+Xq+aDgeqzrEF2OQDuvM37AWWn/LcKgwc7dS9T
VaI0KU2uYUkaHJRV5gFTMfomMjVl2QmsFhQdiUj5B0IM+Z+HGKiCXFQ5TxnugwxHd28p9rPcuH66
pJ7yZCXJBo4TpivlK3FXYi57Fkjl45We2oqC5dKKW4KcLJVuw3Sd1j37HuByXwtwg2In8hD72rFO
snRLzdYVQE7RjUBm/4E30PbcVOF0FpAYfI9PgSeFY/LZ1HBQwYQxNroOQ5TSWCs2bRQyDgGemljV
t/mjRCfdkVTDukj9QfaYsvClsFG9Nn7szOxLVpxRd571eqn/SCVFkl9g7KskHp+WYg0vGbRcwjT6
Utzpgv2O6d1ptziGI7zwowbay/8CpFwFLaz/1siefUtOJldXIiQ9LnzF/ZNf6T8tCinA8Kd3E+wc
99uGPmbo6JHQn5NRuqR51M/DCMECugbSopIRS7iGwOqv5IoucUlaHU3QrvwpXHpTgmxaUFCJz5Yk
mB+kli45jeeSGztzsBv8/Ea6CZDHvoeIVLvM8sfI+JOoJvOocYfXxn6QC7vcPBmSsxEKiEWaZnMB
i7/Ll+RMzvy/xQ17jmezxXAEMIGqnGQWSpayBDgaenJoaXhHup809I6W5TwJyHtZ/ohAgg1W+73W
qp9hysxR2j/NCx8mD3NWbpvsNAT6rjdwUutiK8UvuS/6HNJQ+ZfuhJ59LCxzJ28p/7LGAD5LcQTB
CganXNXGNW9dvdgss8+BZ5tBsWMPIXdJvuYyvohVMEXRZfoNjGYXJ8PyUnn5wIRVK+c6QSqRsScT
JBNOqZZhrUHAZ0op8aNXOk9LwhhVK3lHqRFGsXtEIGtp2ciMXLriFnYLCOaiOMytkfuE9MCXtEyr
prh3rBReoHccbIUsnz4IOZTHSinHKH3yPR+kVdPa5ntPxV7DMD6mWsUulcxBGDPqX11X9ClC6yty
wU5143XgQutGvesCQKXAQ8c+v1NQnYtk7UdDkks5/PgsofgLs7cqMBkUr5cCeTTzp2d5tQk9A8FM
/FSg012q0VnnzVUpmtekin9q139f3stmxEMdQZtzhl5CGsU67BblXW5h25NPjxYymmpffnndDKaP
vZaqbwvDuoFE+TkL/tcPX0t8kGhktuSJ8sUCnJSVVtlFW+ldSg9dvv7SmPS6t2bYSoyWPyWreOp7
dYGfzGFPjJxX3OjPmvq7ROt0Tl9SHdG/f6t9BV0XhYkbgcUsPTIzoNLWWo/yhpIOCASPVs2jzy5O
pp0EIJmOsuwiuk6NKXuSBqgcVyAhl5lgKShlykIiCHKjLbZK5J5kzyCvkx0jqNdDUlY4CXPnJfRF
w/Du4T/ggqhkGyqdPw9ZOIw/0ZYofmUySm7lprsqrb/tMYYGj9YZ90EiRgdHQAaoYPna5GDq2OiV
aHz9L5hIPiEYWAtF1zhrbv+DGcm3yULj2ob20rKMcrSXnBnLnnEJs1Zdr7s+vhun+Pe/JT0O3PeR
xzVTwyirfjCGDLNr9mfh/Cephpylkz4GXfkoqwuFpQNFuL1MDzkM27lfgPesOXKgxA43xWLA0wHm
UwWQXKJJbyuWOgFhSbwpJ3fTDMT/roQzTds2wvebvEWP0g3S9yCkCdMc6wbhEr7kk+RE9ME6JGAD
TNtDcOLxX1Al6QqK94y26FBUtyMw3XZ4LbTpj9L4O9ebHfiH7Aol7fMilF66+NJ6lEDlPvlhc2kM
VEIlDuuwLhjlqg/yvu5QweabsMcYk579xpIU1VF/ROFwJx1GiRRys/Ake0F+WE4G8tmSB5mu9mMh
OdQFDzlgDAFs1EV7Z9aY2Xmshb7Y5dnjvQxH+bdAnWSQywB2FDRZAmXTVnhxkYHIAQvkN+8ElYQK
PQU5QftCo3ot4Ir1OkVRBtd/ZYfan7HliLdyyyVv7Z3u2LXjbulKfyhB9ib9blmNBPMYnAtDf1tO
y0ynz7aMb2xo56nVAbjlCiF++rPS0BWjVygLvfRpc6mAU1tOp6TclkyWFY0W1CjRuD/HHYdq5sxu
0EjAuc83SqA4R91X7hE91jdt4COOWSioNPaVuS716tcKrfze1tDAj9VjVhb+HbZRcAAUHCuc3N12
DjpSyDWi5Qr0xiw+VWA9V6dOd3lc11vHxQnZ9Op40yVqto8GE2cJfdo3A5i2IB/io+LXCqLU3Wqc
8+CKnDwjbbgPQZtRnXGRDt6ZRlCeCqDxOhDZSVWGp9DQfq1SU46lmaJnCHxtW4TlycSL7Dj6iagO
G4gbNZm7G0GhjPoNyL23urvT+QIrNI+wX8HOYhv3/jHLQCPqQxletaFZxQ6665gOQxRDujS0oKn5
aW+iDc5JK4hjEp/ti+mP5o1WjqC4OusSp4qIh3u71GgfMr+3dkYGyFGtt1Zc6ohFxNaaDR9CrStH
yYG+tw9aptcbzfHQDIQXAgcfQ1pFL17SvjZWc9C+xyns6cGZD2E3aOxS4YWw8ffRALo0o3Fpaio8
NpY6u0JSJBQc0g1mkePtBDil0NJN31Q/KSpYaTmh5KZyrTFg3CDapa4gnfaApvuN0SBekw3ZsKrL
qUcm1KWD7sQnY6JZa5tFvrWV0F5PmNRiSENcaeGH2kPwbGjepjVQl8/TZxRekDLLjUuW9sckmsyV
hw80OtDug+YZA8fV352d3kEl1FCah2g5aPraIn1T++nLcMczblUI5IVGvNXrZ4WmdpREN51Tjmsg
R2dE/Z81VAhXnTvwYjT6Fcs+DFX0k9ch7lZd9ojobSqV/3zjVM4+SdyaNA4eFDpNGtFg4vtl5rMa
wPKcGwX1arjtnfqKVghp3Oi1myFSuxVi2rsmKl58Ib8YyIFUFT4VTAXDQyXKd7v0PPvwMBWV+IDz
rRiWhDBkqSQ39Mk9RJXjPoHsPMPPnXvlWkDEHlRqPakCfD8OjonBoEnRLggniI2aeWxmfTwhGkuU
TqFz67DQECP4DPtWu4O2TVFmCoJjxwwIvH7Tm5+YKdu7FlKgsN1PJGvb8Svo5rPLOraKzA5sWFkD
BNPHg1pbCIkV5dl1gG371qTu/I5gmvkxOjrWjOlE3pwcLU13SoLyn09EXsXoWW5Fed/xWaEUS0Nd
XC1WimG/TXN60YrRPCVBtUXoBlpIVWKKgsC41uubsLeH1RgYT1gRI9nMLjnyIW2GmHAM8YhAFZ2q
nOYnZcnDEDnqrldhSwRlsK5jwJkasvpzlVtb3MmQk2iA1tdDj09wfeizrDioWpavrDwa4fM+qLap
7SPODGYJxUfOom+RuNPVadqPpFqzNsCUKpBu7vou3vtaP60QHvma//R6ekOWFvcIx8QhBfXoESWN
tB12ELYZamgz6wJWM4ZhVxoMFyeP90MgDocJSKRI1V8G6JBCNFWhLZ/qmW/tGI2zot1+SSazWZsp
nroYVFTwZSeftuKnMhewC6fHwsuBrsyVslOx+DauRTXh/hNi9pKNyCJUMdTEerjLHOD6/ohCkleD
ZYw0aABiNqCWeYbAp6Zt8rG0dgPQyrBNgZob+NGA1tzl2rtJofzkW/22T9EHmBAZ3cxW8KR18wTs
Xc/WZjTRyndmd+1Z+g0IkeLo+g3k22jYFb2GZRGCE9qAWqzRY2XgwkBjOCRB3T3GG9XyxFt2jFd2
NaK4iS2EWXr9ynArb1M6GrXmxClAo8M5seIuQ+/3z/OhR3XYOWXpi5FawSFNOsAGE8ILfTCdwszZ
DGEdgBNzryXMc6NGebKLUXScUqrnZWdykyNvbQ857px3LJnaynboLqbw2FZa/Rh66t0ghfwQ1R2Q
vDP84hjOS6fq9DTyDerdw6axtRe7gh+esO5TEfDD0mGCY0Sh5+aHV6koRVr1ZcjyF20APYATjJIm
wxZJl0db6V3kpkOEnO3qD+lj1PtL7wOfQ2PTKncOLXOW4OCZFqS3TvwW2COu0ZgATR7y64Djb7X8
21KcHX01pbWuSs34cxyGmoJgEnI3FhR3/a/wcUbubKS4GnYIvqXtZ1b8KNbp8PYZxg0oBBXAScjx
p5vyrgQL9GQ7NgHeHQ9AEbHWjFFvj20QgKaJXJ6XVcdeU3Z1Zz5TBawZtWOLKNypisdH7TZuim1K
Ukkq4MV7hG6/w4YzHFCzMHNSWc9wtp6l3XapQrOLAt42Sq+23R5cA3NWZ7rX01PbRNGOrw2RT+/e
O9vCji5XPxq/3cZTCUyM1p49Bl/IA5XbOn/Jgk4/lVmqnzrTSNaVpdJQS8ZT2bmEmx7FMgtPdwXh
gZFJh0xtQd0A8RQvNXau5Zan3DUOxjgPe6jG10KDTTkqSADZSBqyWBoIv6rWjKcTEuxs1ldDGHRH
Un9vpY8VrtRRV52W90F4O1lh5Ixao9G84pHylptIMppQn6tOe9fUYN7MGcK9qoasOkQpNe3eioFG
An2zHktUtOTSAjJlE9G2brya7WluYHb0NNqFshuS+gYxCohCOLFZkbZv/fZpQONwHabpQ9qliH7K
j9DQqxMaPFD1kuq3MklHUV24WA1MFD07901sHotqbk6eWjWnpk4uOC2ilMkGqIsRhO8Sevs9jKlC
OY15XCLCWx8t0AorJMZpKOsAtXRU8LfpqmKPkPnGNU3mtemyn5irytg7dnXQHej8mopARYZNNuCd
rN4ulY7aZij4IeHKIT9Vq2HLXaayLFcxycJipxjq4zD38ZZ0mpVwHOjqG51GSz2H1GsbRcv+zS+I
VwlSOl5BrqglhIeyOCG7XZz6wqKMRHKVThhnJMNorPTQWes6+o5jjhdgkSeY0GQ3ztCheEaKaMzd
t2Uw3nCgOJuglsqatXBI0AcuHIaOb76kLvQCytK70MA3yVPuAMgA2R13c+Nvhll7ylzMpXIs3AqQ
ATJK+tJh21VSKq2tJtmqZUZDoZ/RJ9VW7ahviBMkHGGxKmHGTlPSbxPYLGvVRFap/wtEVQz/knAH
2/XOMBCZRBg9S7sKgsMyl54D1qBvG/2HlTqhnBg2KTLCDX3awJxWJmnsOlQwTymktji4G8Ntz3GP
7FWu3BhGim7v2KCqFyfwYfxzbUzf8TxDYuiKN5v0xGncnRIbonbGOhQGurFxmmg74TlBALTOAIE1
BGXjDyVFFaXXuMhK86vZjGzPULlG5kekcYc6z7urrdHcOjXlO5FiNKe1r5CYpNhAlZ2NUwD+lFl4
ymKMGdWXOoXmvpqYdie9z9BGGYseUUOd+uh6eVSVp8rlKKvjfjvxwOhbfk3jxEEMRw7494LltZFW
wZssr4MNNE+h7pWGpOt6aMn9zgEzgG9jzciT4TB7tbO2RdrF0L0nbRhvA/wHmP9cgxFTziavG5Jz
coOkM9cIDQzrqsUiw+uadYMyccjSMOXxtFXV9raLA2paI9CYMm07PCUpNMbNvqUSqktk9WxMlkju
QetYwzYe8r8+cq6xnvk3QRjuMbxDvdL1f5PJu5+9n7aF8egnqrMP5gmEKWINY2teWMWVVZ6fw8Z7
Kl3wUjWIpmguDy2LPVZs4aEN6LxTm0+3+ox4SeGcWAoaLd/1PUiVfGgtfKOit1SNndUU6Nu2rN7c
beWh4mPFg0deSaaT6sZNkLrvDS5kK3iqzcnNvbWp+M6+dp8DqiHrlj7jqscm8tApuOqEEGzMgR4w
EvzYVc/OYerhm+T4Y0CnebVw1mVH7LCRrNHdHikWCbF1o82mdZ4Vglc+aeccgD4Iz/nGrvbd5JU3
jmZVW4nlU6CFa2zH1HXWaUT4jYLk5bqo6BbChOrW/kQ3OTCRUkrvGxefig65nxRPP0NLH5xaS1Gj
qn/dUrkM6FfBFjpEQ0MBGdni3goeGuUpaTCm6xVjYwgMTFcKHaeP+Uzh6Wy53maocsSp2xot8irD
cbl311lpvqg60lxZXt/ZmvqALDrOXhkL/2yWJ6g/r9k0PFdZ++YPGeqhWXRK8G8mxADH9ycwEOZY
X/SK1H6W3TYqiAaK+fOvosfTCmuSvPjTonHjhLG5VWsfDfx0rdpFvNH64awhqb3yCyqpSIHdj6VN
slZhvZaAxAWRsk7Vrl5P8fxcOiHXQhVRtEQ2F2XobSu73ttj1J70JLg47P9AWils08pgWluF/xWp
89HDT2rjqemqULw7ox3bLe24b2VoQzyRkWGfdeuo9NEGygcI8hKLTiCWGyXt3PU4RxQLqcztAuWQ
kzkd2sr9w5SkTP0ZW1WFNBUgbcl4qO3qrVE7b+0O2iY2tRsvLh6HxgUgkiJDrje3pYGV4Dj2981g
Xr18vpRof618B/sNgDTUMbaNZmIR0iBPQY0F0LR1BG1wqNWqRIcJIJK7z9LxgnP2qZrax1q33mwv
Obc9EmjorbD0Vze5ZfCJrnbt0RXVtZjue387pbA6sTBU2uzGVq1bAIGoHNZVvQli957q5gqvu/7e
MLr3gNrduqRqWfgWSQDazVQs9G2ncO39FFhoEtn5GVH9Xr1GGHbpMbeb3k3j1995jCUSom36Ssuo
AvRlczOrHw5+v1FanOsivat119wNXtCsWCUPr/oEQDQyko6JinKa7R3Dcoq2dtv3G5xydOqPIdJJ
Sc+H2253j6MOpl4/3Tjop0LBX7VxirfMtteai/RjMz0quUqTnLke1VgJ1RhydEnAkkTheTXH3T24
/a1ZILoJI/beVdwjgqbZthm6G80GztjXN2oC4SdP/XucdXu+trdTInubUOZeaY6mbIoAXxBHr7TN
bJSvudVcG6MGjIDtR55NOe2HcqOm5HIV43vHm+wgAGEtEZKrOn+aFj82Zn1Xxfafbr56LQk+W4x7
BMsOXu5WWxcGPlrZZ1OxvF1XYxqZBNoT0fUyTzYCZ1TLJAXrrfgSWWDmaLSwn6yTFbr+SCb269fy
4JuUMtoSSXp/V0fNDSmVHaMIjmBLRbsdEAmWhBvgMPUqJjnUM4JVhcvEqg0R2BpJBmxCom7ylbT2
YbSQqQxNSEHBuW4NdhPRtAMvCl5PQW2wdrTrcr/8uCDvopmclXtdNoW5V71VCmuR3lxwizrUKYtH
29Yb9IDWkYXImYaj1kpNZqpbRnppcv/DwVd9LtOXxgaekhRHDdLPnt1Oc/o/PxTqYP/Xn8sTpaXu
iri3Dt0w5PmujdsOp0dMAtbToEvhvfz3WESN/Gau04j6pvyKDZPPMig1orBBnW2cvPq0/HDzfm8g
4n9QbO9aqfF0MLn7FLUpgldmAY7i1DhT8R576sVWs6fK7MH1ufYpjhDb0iCZ3EMeDYkn0ynJXRhr
LRZdihl6mPHGiN07frZN0HT0DAM6bvEaRIgGDpgqkoF4iEjRyULLhtq10+1xFT3MhpIinkpCXegf
Ssh5IHP6zbANTrWtbpWmwPHHQQ+zD/MjsqDpyX+AK5azJyF9QgAuWuMEcB+3rfpomHegWvB1GAp0
b4fyPTZUnEanYI9XX3Is4tDFcmWFWPC4n7oRIX6IiENrNuxsUwT7nO2EruOAGdW66fMUNKJ+Vb32
Kc+KCy5CsB6q4KCOebvuK0Xd+22H0K8Z3c5mnG9RS6bhxIxdxeDwZltLj4it/5I3HN0a/RO97JRN
QJllVbUd+b316+tZs4Wziu5XhLaa6l8Rxas34VheyM0gbwd6vEHuxVrhF+hIanSJ/SzaxH5xK94f
4ifguMV9WaCVhvqo7vhXV1euGiEX/MN9F1T7YrS11ZhNL3T2agyygluvZZc5+XW+KlztG8DHR229
ZRo5IeBfTrA7D10M4Zvtf5zv1dbeKnUO2sAb9vQrsjWau8qMnnhlWN+zRTfMnYI/w7BuUwVfI/hn
Ww3oPcnA+KgEvyiQPufuuRmoM+keJTE7z4/e2NwgGp0eEmuLLCv2MB2XbYipmSgDVEUT6fUo36r6
s2sVN1mFCrlVUYUqrVnZy5tnVnsXNmg5S3UZSzTv3Ljt41TRyWhQNuwD93GxSQuj9kahTb1u0ZEo
2jBflz4ABvEiSltyC68xHker2HnoTB0NyfWrQNlOfrBLhvreittTrGU7erMKlhAUAVFFY+5jsKmM
/btt0ouMGu23Bmi9Wq7vUCvw12xMjgy73fREPdwpnLfssQyCk+Gp88Gx3Zoy5HBWlXpvdcPbRM9m
Z7TBNehUfz0q1ElHhDFXVlkmZ0tH5TtKtDvS+vqEZQaet0mJq0zbzocUWvK25J23NZKNq77zh50+
F+OZhf+KI0ix76r0jIJ2uGlzxIvcCit41beeAqr0a1Vl56JkxCEFoDOZC3LRjpdj2u7NVH5tbF8A
olvo/We/FJvTDRaZ+my6d1NI7h+HGRW5qcZ/SMPhzlfQPcaDFS+rTscu2Oy45H78mReTtQXDjKsp
PcICde8qIDLhR5TsGm8eV5PVu7cuyypxewAGIH9WelJ2e3Y2VEKm2+WI5fHESdnMlxn+lBysbkax
1sYpHENMBLpVJtqmGZVoZiNRWbfO9NlX2HvquW7eLj9QVbT+/ZY14r6InddqeQyfygneUX33/xyb
zaSKvdvArcttZdosT9dRW91MRopkots1wOd4+6HzPszC/cRtlLESI50+Yit5q8tvy58AhJuzjb/j
8tfyOKoXLjbaFCEg1yDnygShrD678e7f3/jKnYswsI6TZum3kwe3Zg7Yb069ftvpASXgyKk0SoQu
Ltn/50HkeBA1STJ9uzy4vDiiY+KQx51o89m4S4gEkpYop0HeOcj8etqQ/9tHNU8BQcohy2uZOMPO
D3GGyDrTu00oja7V2HQ3TtHxDWOVDUwhz/QM2lNdN8flCWOO/NvWArihj/X98tDyes8zv5UwDw7L
X8vjlY8bDP4v2mZ5UVkM5g7rSCzv//+3NfXhiNBCclfNiLYSxsMzCr94OQxdcdOLMUtrTsgQ82QE
aByJ4nZ4IIJXxzrv2INHqb9hl5ydFX86JAphDnOzat0N1hM+z/uoTtn1qbQGirh4QHmFlLtE2tiq
yxymHihccB87M0ZbArGNq9rU9S7woU8hLKog8zz/f0Sd127cyLaGn4gAcxVvu9lRrW5JrWTdELZH
Ys6sYnj689HnAAcb8PbMOCiQVWv9EQl6WhOmrEm9zJP+2JI+solQo2ylVfxaqEId3Z5eDsArep62
jQH7vxQ0B9nJ8zpI5gVTis6DX34knmTGwQKf0qXqAej81FKGRPB9v4+nJaBmRIe9xJXWVhEvSXqB
7x7XTOdJliAaAdBDxcBOs8ejWu/knKL6xTYhcNhkeKdeTJgRQkriHd0TNNc251GCwohIXJtY7YMo
vdmGd82V3o/tQs5PET/aPrU7hnMfIiqz8tYRW3QonxHlUbhCMCb3EeCE3xL6bWBZpfkciudUxkz1
Kl5ufZ7zuzpJ3kE/fNglmVYWITopji1XodTP5YdOqTe1RHMqVXFwpuoYJM9zUZzUaBRH6UVH3zfj
bePNeFagggfPuYpqOKph+HQSeRWtHKni7s8UKZoc05yDkO1vAjFskXWXsnA+4lYw5/PtZPlCe8DH
G09P0ICMxgPW7Qp5IbwDDPAtnwjzWQr2KIT+YN/lkRD8SoPb9P/Io8l6DMhYctmCdny/XYfmm54Q
QmfSN0iWN0M0JEaLd0Ie+h15PQhaapb1fuAs8+KZzPX2NvjtJW1+OwWpeBO9DGMaSjGoo8iMRxqa
urBs46fK/p1FNNRQMZ9QOC+4uCdSRtfe36AnBGoC2N1ENl2bqTW/G2P7RlZmQS8MDFGrDI1t1Awx
37MIN9VfwROZOCsBW2qfiOf0W5YeDZKMUpS00SFY6+9ktnHhcgF2Nd9ofIJsDSb5za7ccVmf64QN
KdDgcA4unbDBBM8HgiApIDY1BRpF2IiGbfhPNJ6xidvVylm5qDOWg9NOYV2l7UkRXdbCg3Yj12bi
rWB2MAA/z/txUYcKYufiGyBB2nufXTh61yCgQveXwUiepUpPtsAOixtpmteIXtt8p7zmZg9FWI8z
KSrlCeqLXIOPWjg5+r32FsflHnr0QRNAspHgUvtA0QNaDnCFPSsxhSkfU9nCSdMlmr9aVfdC59oK
FL3Lokn3bL/oWHuDtVNSEZEvFQhdEpqz9TZ03p1C133n6HNUlVABhORm9KK1nX2BQQlC3jl4fQN5
PC2exXIuSbulPZuBoemOsm3xv0iaN7rhSWQNriR01Bymh74Z36c26rGeTJ9W2oWSbyJ6gnkvcg0T
Pm2FDIjkcMn+U8NXQeYvibHJVdA0TpSk8Rg1zmNMrLiwyh9vaC+j7zbstqTEkqqZ6lxtLQdXuuUD
jveyofoswnYPQEURnWfnsO15frHdljiWWngbC3zvoXaJrm8XcZXmcCtH+yMa9IEo3fZEgA+0QP2F
Y4Zk8cZ6JRa3Oo6vI5Jd3AZEiK7tD66zkLPtV+85k7YpAe+nrCbNhiu4VhdssQXIDbOnpySZs8Vz
D4Kb+fPJKDhHkjnBQ7cmzNd1e186upSg5TBU0Tvs9QsXtCfw+7+PcFiSlMIzBeDQiIDCbTvsg7XN
b2ivmRmHOb1/5G4TMd668sWXwWsGswuj295Iz6cF7La0/ZX7EPyGtMpDLv17O5HK0yx0EbTxf2aS
PQ0dTENgQRtK6rPWp9csgcdKGslS6PqsBwEmsf0tKH2UAKJ9A5ZA7wmOQiI4/7+HjKBsIAE6KfQc
psb8KfHRgKM/USSKf4eCxA0xjQxkVDdkkQzzgdxL74WHCqkEbStZ5m4Wz6T1m6xzkFQAlcD9SK2B
Apo+AT+jh3i09C+vG9qQwklaCkXadRthAXtWIN/EM83vLi3XCU6vnr9KWfzgwXXSUQNZtBABTdVZ
e9CJzkLPSveBCB5raMmNiNs3psKTcKBinfdViDTHlBP7vpA7mvTgWrsn26y/Ap8HW/lPSLTfW6f9
b15wmBlLcezJ0/BRvB4c66VXSAXKL5mVPPjD9Bcc71HFu1pkXwx4D2oUpzHOdr43cmEXsdgShX0X
CIOWIrt7Ii8wNMPG5fPDOBD72Lo9hsiSwzIfb2QkfRXFo9nkr5P1x+9qJCK6PMVeQ5GORQBHu1cC
fB6Z7K2I3YNP/sOOP4GwD3feN036Ka0K13tMejGG3YD1xot/Q5YePTHzKdiUOg2Z+lBDd6mzApEk
HZVSVA8WCgs/Nn4lgf1OO+UvL+PxMNbYc6rfNyRjfwST7lEh8N2YEvNv05ufir0F0TVZJvmmJL2E
noxLQYN4aU/wVfMFbcWZMmdM/Pcq1zS2DOodkJcAqfTdBaPZlpl9z7zsV4tWg4pOPOow7F1WPLud
+VLbOBISRpamJ1uHWOKa2uRs+YoaaE4+sJMiZXgU9l8jgmdL4XoSl6HI6+60A807WX41HTdmTzR8
zdVCTRUT1MGfm30hShpUhu5oeuqTIGyII2f+Gv2BzaoqXiK7G0CuwWW5wrYa9QZrMWS6yWMFlHSy
1XVpxS7LH3KgP8sCoLMIWa9ayjvbGXKdDqn9kNrG1p/0jmRnbwvgbD1U6m2erGtgcEuLjq+sPyiq
nvmJmZdn5VjvY+6/Fm2Ew897YDzZ5Yu+QSnV1zi+pKCBEkoz8u6dEfjcc8YtnrJXJuRHO26B8AjK
3o6N+zTz7toVKD31GTSO/lBkOoS9iWeKiPGxS265aWT01s6hoYuPiezDTeWb+ynqLwKVOCoz5sqR
rbhX/pvt8WqVM/TtEqy1xqX3HldEktUFxDQmny9w6FNHALiTV93JWeq3BbhraurmODbEmrvd2U1M
DnvvPcuyPLRsfdU+AUp4KBisUDU1M1kEaTKEJN28Nwt7ep/MnwM9bImuzwvXxdSnHI/xTo9Ftgee
fsB93W+KKTDWAnaMUah5wVzkmCkEV8oJ2SaJ/qIas05umLoiKskwGwzG8V82LbNlQWInTUon8H+U
JZ+ZJCF4oRphtWY40yo0qMW74HeAYwRYRcgb6fr5AZn0SkLsi9F/JBmJqw9ojucQ4CN/XCz86qbM
vhpsypELE8fbNMcvrr2cnab+nRs+bxjcclPhgLCD59KU3+U0SfZOxAwERjG7jtkbtMtPwiyw3jgD
nSWSbd5guA6c15IgkaivT6kcEUig1u5MHnYjPpTpsAcveKb5eNlUC643V+fbIc7+W6YWRnH+HocP
ZevQ5MHDObCIk9+fssx7Ml27CsmGrXfQb+SmeSR0REhWtsvAUFPnwS3rQRD4Xxib7dExr1SGFWEz
r/VVVSl2jvc9Wc5n4vgfUetfsm54UNXwpd0GiSwuK08zman6K/P4sjqxhw8Q7YjrUIHjVjnAwipc
8hN6O+b5xbfZ+s3CeiO9f6er7JaIGvVYgcObKXiaq7tYSkQWK8EsJ7YfU18KZzSIeNz2g6M4Jdju
KqFZ0csRD/A35Zbvnuce45pGKokoEM/Hk9lHaxXGivZ67sn1Chi4ghhGp3zpB+uSzsT2jZG4Ld18
a1vVXNzJ+GVyU9MzeU0yHrNFF9xFyDF5AH9lvfNotj71InR9TEp/Ryp4l0ayy7rkFM3Vf6kz824T
oqu42jH5bwSHxc5cu7yMdjgomTNgB4/gkg8z4S4ZlQkMLhMZ+CaEDyV6TcSrTBjJNRKPsEt/Ud4y
O8Fqtv8BMG4rMVymsniyjOnNsfUXNyttwcfUtoFrF/ypiCVEgn7SlMU5IC56TdGMgJ2M2iu3sh7h
KGIigU37KPryq/NzsspyYEboBmGQfV/n015XlL4Zw51B9blol/cgbq/BHB1lPhGAMuyLOR04BPUD
Or8dgsKL0YwOCj0mKdMuP3BVfTlRe4jy3Nxk1rLLPT599I+A5R21qXDpZuOCe6w4W3eyAo6FOu3O
pDIhc8hfiszi843fkBdmAG90lRHg+mSphFUDy1BUDCffAh10/Qngkd6QIJO7xsLq4QE7+uJOKeCG
wgcyXPuTqYv/jIzI584O+GsgNcaFkvsSOI/qzzdqvxCK8R2RjsA8VuyGtcW8Q5FEm9A5NZLXCCUC
gZQPiXDu7lgevSbSJF8v13hwGCc6qoCMyKVWEl4uLWbjQTOfRsLf06/VLVFYzjbLrzPd6YjwgKXc
w+zYBycdqWwm09YJK+0ShALUO3L0/vsipoYgZRzpG3dkmmRYRlzr2Vyt46viQMy03cNs9B1+zaoz
spVQgp/xwLoMDjnPF2rPqAZiQw914Fg3qsD2TrY+sUnqbXibGGRh4RmlHj1T3sENeJ2q8dNR9V+v
GuBUfedGlg5H9rJAUTVkn9HTIwco4dXs3Kl3xweqLHONIoLyTxiAiCDG8kvor4ACL/LUINgo/0L+
Ebm3QT2BERziQO2pb3jxiWDk2DKBGQmjZGFkTcnGq2nopxYNTUgh53EEn3OUfPWSPqe396OU7i4N
nGKPD7feSIMtKwUUdLHOb/qgOTWeuqeT6+zs+S/LEPuepESmRg7ABFMlyB1RqBqhtjrOyvLaW2Rl
J5Ki5skiILpHBdlBn0fZSztDu6vpVlfFbpz1X/rUmOuZy1l86HZ18faQFz9P6ZsGKT30trzGeQxl
NNJAOFtHVJXYq5tnwwbQnC35XSUE6fdYbzZufI7T5Y5ExibcpmHAJAusid/S2fiTTGS8aec7L+hz
jFCQTHRD0sXhbSruDKBKMPrEcTcyBmU1sq+pdoeDIJ6BrFPmE/p+Bo0ayJgfUsMVh2qYEhCX5XNZ
9Hc7o2CpOGMyQpjqVXscTfknd94+7qLXJAEDLltFgK4WfwNP3+kZ2vdw+m38oiqj3K/PiVvxjORz
RL8pDg+1QBobffQ7XuynhVWxSNonk2y6DQFi3wTwhRTFc49FahPp+uQu2SdVQjQeoosgJhaBJPo/
rWpOk2IJ0f9xNbdJG4oxeO4r96f083vCkbfR81u7xkE6xXnpk9NCx65fV+BEgsSxodkNVNSs/5Gw
O9pNE+u4viBegg/D1lOB7f2Hd5+wXJboNpWPv2p6sE+4Lk+N6Xkbd5h+GURf5NG3ErO/GTRXijse
BjycrMEIFhor/oJmR5pYlxiuqe0ISGqzEzjtvCFAxu2OhrTpCuVfcHzxzK93lYrSV59MOaY67zoU
PgFf5dFcSIOuyLCbYnen2+GtGMNocL7t9W6IJVR1lM5P69mpjeXeRnw8kYE+s2lZbamFO7Hxf/my
PlpzjYJ9orc1Gs4kXXG/sa1uhEaBo9vVlQpXXv8pZ3nz/LNppLTNt1aEaIMn3FLNBzFGZpMsh1kD
E86a2Ur1BNnEufztNkc45Ted2/2+YGsPsMfYFTF2DbEh1LCDmk02paYJMdB52e9FMZ57avw4DqZD
X/SvMh5DXEl/qXLFN/rayZ03R9bJFOWPX8Hf5u3vIsizR4EnNVlTUBdW+oe0Mu6KY5Fjn7FLFfL3
nG/jnjj7aLwrROpllj4ZEuFwPVASnuh+l0SXxjQQWgNaHppohlysLUQU2SuhT8fMzhNORFzYhaY7
qqhQkFux/tClwTbbqLMfY20c1B9zbP+0AV0oaV7/uGJyiL8PrdFqthBtpwANR9w2h9ovm30DOb3N
Ck8fZeXSxIa0QiRUCaCyJL9APVTrtjI0D1bWHmUxPUpfnAIkZYMnK5wV2ZX+nz3kH/TajBO3duaN
3xSXwcwu9TJfZ7opeWCGT0EIZ145xA25WLqpJ3MbegidJLvN2RejaLTx6F5YH5QxC34cEeFddz+F
JbZtmz375LCbupaQ+JUN27tzk3LtB2q5NTKqaEcZlYdpNwOOnZw4uNtyfB2EsjfECBYngrnQxtm0
BpUdkpVuQsefeczH3b2vnnOz4OrjxALF5f2k2tRCM1xoSnoZIKDEXXTQmoKSEf2dacJN1OpctV61
9TjCRqbCeEL5SxUeYfSssWFm1ge/HEOB1sbORprNlPgsrOBZ4eTFwv3crLbmICYuu+CVNIzgZoBw
7WYjzXbZy5L41C+2URrGwXDmfsQX4Yloa9Y0B5ox3yRkwi7VXoQLq7YmtVJm37L/9IsIK5MxxfR6
iWdgtX1giHvlYyZtq5EKqDm7kI8whZnPSkT25Krx9bI99P3BmIU4mfWa5L4jBW54JLB6V8oOFqy1
n6a8xj40u581McwhQ/HVLmxUMYx7mUf2hVcP/3kKj+bU9nJDATpJ4WM73RZU8yiN/xvqYEaCThiH
xz68rP2a9FyPJ8frj03NOBUXS7TvkbiO4G8AWr29ncBjbDs6jZ3JROYW78jZp8TaWUD8tLfz11rn
cRlvdQ+85zCQDKU68nD+cYfXTnWfblbckVUgO8PXFk6pHq5rl4sn/WirPE6XfyynZpNC+0gt0EOP
jnXflhoJCvWCsqYx12oPpFqtI4VErfWm09WR7ISeiBGZlaceP+UGWdQroX5k23bbHNFaV3wo2aVh
5zjWrpd88+wpeIcNlOylfMfGfMCiUSUvzHfUFRumy8PLi6Oajuh/2j4WVd581+DSwW83wGFUOn9z
8FnuNKaxmCVMYaNPwPydYj5Nccr8mRfo21z9DLS9Q3oUUP6Fes/UZRxC8oUC5UEILZFsVQrK5tTl
IYnxJ62EEbzaDlnPB5mkx9ZMBhbQMdoaCsQitvKtnUpvmyj1SoaJDKkEL3aB1cSXRBYhkV8vZRG9
Leg4tvT8BXvPmG7KcM1LzN2YrNr9IDMvhfTEJeAg4C1bPryst97nnDoHihP2M5bJo7MO8ZPL+wsQ
5GPv6MU4bkqnZkacDLAiyzjMifUajOluNFA9gYFmoe350FBZSjuuBD4QHhBHMBnfuJLxdNK0tQID
KiA+T2evWcSpasTxcDSMmvUnn54nVBxFowk/cq07FRV81hNATFKZlG9XbYw5xbK5w7BQSoa0XQ8c
ENK+mLOgxm+LHYWmy/mt9RcMFG6OGP+MiWbZqUDMjC6Dw++9TdZdSzNmGl92qhPmuUntH3Sb6tR7
ASifZCebUiwVRrbNXQx4cR3wkvNAWAPeknquzixSF1lEYuNRpbxHi7jzGjq056yUW/JNrJBW6UPh
FP1pEPZlcfpqn9NP7cnogBKVaiksWvHo/25G0Wx1p04JsOGmM8F3GtcTYdabBWiSGc5B1BxM2oYJ
mB+2c2V/xnyh+UBoFEedfsfKs7U17TBphuepS0dCgXCLRB4pB6usv/T9P6BF+2jpflGes10cGskQ
EQEP5S9GLPTRCtbcX27t9YUzAgGCyRcsqWx2aQuALSAcNssIt2DcDFhadL1B97nnrH+QAnLHUvO6
nLQPcozuQ91SgyCD79JUd7q4ql0giJZ348fCwhvnEYzbpUe1gPLj7wh5eBYwl+6TE7FkGEXLymG4
x9/AVz9arCNrxIN06CbWuSdPEzrNbSIC5JuSiyqnvc+RBO5BvSB5RTpQpA3v9+Dsi2HujoPExtf2
xtGRhGKQ3rkpSFPdNLm1JVWFb/TAEEbB21uPLnZ2pt/jzInT/gFy8HA7UdXsWDB0RIE4TffgNnTo
IU73t+MA2uxPxKG2HYCmdAtxEOn0i6bkmO+xJuXON8GCUgP9R65X0Z7DB4LNDoiOAZTvYLbP84XL
hGdioI00TzIf6LqkodxlZx5tDIyFPe+I+Y+fK/PTjuRP3du08S4++4WJsHaaXfeRrKzLbKFYMIfp
JcIzl0+1dzQsUAV3RpohfHs8EiD+SeC/tcdyg0nQLzdLc3EGlJVJuphhRH89Wo/kSh6Bt1kig5B6
85u+TcZqSHZz8vCvtLqgZv0lLUk4Ltr8gJO0p/jH2tnCrTaJgOvXhMMbAYLTCaNaiJY9xJ39QDzV
s1CgndKa2PHEO+n289Ysi5RJjm+pNmwy5W6qCAS73RTvvKWaNlaz3FENbXIHUiOqo+fEXVCW1Ujb
ScrHFqSQ6FKE5bD592YoTRLFq749FDNKJMbQ0IIgPEQie0HaESLeD31hFBuiP16FNwbbvhrRLlrL
E3JPCn9Ttn/aqJ6cxn51tPXiwh2SBviNVZG6tGQ8uc3wsCQO3DV3zLmkgX5USfEEXvWr7SQs31SS
R+yyGRCgmq/FjsMBNybSrbl6cM30PbEyBFX+cE6r5KclRwjAF17aTwhPV9b3lM7/mVJtswG4V1UL
/YaMeo5uCUeu6PrWEcW7ssauEOGIOwf1eHG8eDwQIvxqlp8ufoHazZ2tnSBPygeyFZMJ2SvquhSt
VfJWGR0l0wTFMeoWkjiDnuoKO3oXoxcwcVOpiMp39r8Sw5xw72ef/RgND7Fh/DfO1QW3fQ1pbh+p
SR9Dn6jm0IsEcf8lYwwIYQhOzoSwJDQ7e3iSmYO3hpinrU2/ZXEszdk/eUDkPSXnO6xUzlYifhKB
i4q6IZt+SYh1WyZjO9UM+PRFU4lbacTGvA/lhN7NN8ECPE314+S8EEaJMJgMnTONMdAuZkTUTEVe
sGhPU0I+A8xwafL9dbRp7VCr4KWMRsa3Kpho+PSRRRcHeqPr2WJNSsaL2+Zqb7s4hnrLxGu7nA3T
Ko/QJwCjeFhAPOvTMgLj1ElEsUgF7isDkn2iDINmp13MHqI8+OuzKovkXSkGssA18r2Wk3HOB+vu
l0SPj+7RiIvpPIFV7vyr2Y9NOMDPbBeslmkTCGZLgmcN+jkbyZvsFKHDzWD2Wj1iInUPDoe1gbo/
a0AnBsz++olJ4aWfFeNESlRCAjcB9gW82/TMS5ZphAQ18bAWCYYvDP00Sys6AlJNdCFoUq9c/ARZ
Sz/uYuDEd6dHlzJXaDm0BtMI2Ns70Mf1X9IpTWTN89+xY/cLFEqB3jDfl9RBr+bwmdp4azc+XjQm
0m3QjHwH4eZtE0CXLCjoo59iwpNH46pmhaUCB1H6pq1lDWLXDGtxOM23WaUpBAbdsJb0uKSKPy5e
mLl6nI190htn0xe/O3A9ixyCi1vZpyip2kc/5WSXSY8vCsAubDIUUDauENXk0U563PNmlB2TWjWs
1ebRtM3nyItQNMSGh/l4YcjoV3vOvx9KLDRQ5hKjhr+MT5BVI9soDh5v/eHfL/n3s9qe6jMFMIgz
ebjX/xY0/v/9KhRgzKBgybsK90Q6Jkxt23YKimMWkTZvposMZY9y0h3KV0NQ1YaoR8M0+cTS5da5
bT7mUrth0okpbKT5IisITacjI5l+VNTX09/KcIOHer5w8rFSeAQ598MQlh6KGoIaQfhar92ICdMS
AkhESwvTNR4Oj8+UTq8mjR+bXlDfW3QP/lrH0FdLCOzZnrMsfpKyGB8mmIK6YqCSwj0i4iHYzjwl
WPjerLIIAO5EEHoV1dlD5Hy7uC+l66dbv8d06Y0Sg4DWWEGmt2FuYVDN1fKOVsnDunTi5NuOrZ5o
5DHA/HwP+5boL0H+VCcDf4bRn4oOiwDbvUPNnPVtIPTYEZmMm7ecvxO/Gy+2nD/9JkhOnaEgQScG
2dRGEZGZ7erpajG6Kayq3ppsmD5pU8z3Cq+VWzkmdL0k3MpMdNioAZwKynWIl2+Qd80TIud93kRP
BMXuF997UT7lDCRGPi+pZqsa3Y6F1fjjRWN8MN1kwIGUcTfQIhuozEI5BHTngD+zC4m9HjjBpwyR
OV7gx4noKiyvLqqAYHoMDJcRbUxuhkp+k9lXndEyl+d/P5ODLSFWRZMeMm988D03wL+32o3+96em
j8mTbRR19/qk/vsvFgb///tFducgsfJIofj36P57av/9wv//x3SMn1uCGvb/nt3/f8ID7ErFxhM3
iQvufx/sdn3UZ0VjwmohNA9SGYd//w532sWKlx+jRL1YMkKwDvND6VDFyzz6Zrc8tl5ttfSFZ33Y
ppri3byiXaI+5tkCG0KqarGQSUwFe8hJxH1yN3IFKlK9UkgWpTCNnreDcejxoSe/GwNUnE+4Yuyo
u63dUEmgR2OX0gpdG5N3Hs052frZtEvEWkdcLD9NYygwLIiHZUGOXqhtV91iNc/XOMCX5nEShIlZ
kzMLjjdXH/OAoG4gGiczsgTJ0NUZ5RePq0NFe85oNlTyJc+GX2K8F1bBHrSQ9FfZyYbaY8jXxKFQ
rqWT2ovFPZG2Oq56OinhDqmnoTdzbqmVxBM3m+dyJW1Ul8Due7wKuXtmQI1ne0+a0FugohaHHaLQ
qdv7U1nRf/xiGfKbV8nmuSKYBF/Yg6/wE7WR81JZoqRJSNWhHIOjTVcOQeaM8gZTpO9BAqIgYOIC
oxhHrPuaMnb4ppIpDC5gC1G+i50oev6y4WdRMTek/FpUKZpoVtW4QK5UC6iz7J396AyQC+htt62R
RBtJqthmEsaeAHDz0M37Kk3zWzAHbGnUOUVVg2ameC2G6vdcqPJ5zI9gUKRMoDl+8LX5XbatZjrE
2yL8DKcimILmj7j0Jb/LnkukF/1ODnMFim4RgNdIa9+UEBlYbNJjO1UOjKZ56tWod8L1H/OqB+KJ
JJNeFYS1hpBztcnIoPVxpLACqxIisHmGFKi97ijo/Rj7lIsgyh95+X8wJ6GIjrKPaRmWTZv9kgtH
LRCsH7ANqQD/g6znAmsEl5+u2JfwdXLmdFmDN8BMd3BBZ6BGZ6PN+lkFDtIxc6bHiiOKMK/viGwG
p0M0Hmt5TePG3LrdwbL8N1/+VWZ/s3PGFGrs5GboyfRWuEpdZz4VFU3t6UAgByB2TyylcbAE9p0J
FMkX+KQVBaH78j6p/pc0y/rAg0nmL0Qf3ACSe0RQSHNSdRep855Zgxf6ffcnytkeyoBH1xSyuYI0
0wf+WzpTshnMdDjGPmP02F7recx3NkDN0U5+c/St2fQYnPgCIOqCxYgpls4fqDCIj4LkQmsbiwjj
wMjY4zjDhav0hnE2WZsrQ8IC5DH3CzfsLeR8HXg96WxDfc4LWZ3//eOCNJqPXa2+NogYw7fPpMPZ
Z7+Y7bP2XTLLgo4GG8L387mcd41LL7GRe4fCSgsMRiNqmJ6PbmQWO7uMREccOqQuDLdJT8lhmmuE
VCgyMOayM/PrJsM9YjhD1DYsfDA5IrXUD44D6S3mT+2ANtt2trfKHC4f53N20HX6OA0iQLiXMtfE
3qdL6Ma+a0hUDAIDy57F5y416B3hcnpbN4wEnIKYZUmP+Pc3uJ0gmR+Gxpin4Zz7WNhYNlVw7ATp
M02D2r/ojNDFP0tQRbCW8AgeCh0btxqr0jzI8ZSY2bQPepHuK16HQ+IAFDSvnhcDM+NcNfMspo6u
3lYdhowh9Zj9u1GerNL8UqW+pf0yvhaG8Suf0y87GCIuQvJNCru5eQwnTILQ4EZSX7vOf7dz8cKl
BvsBcxQWwmI2ZexkJ2a4xvSQhGouX9EunjJUxG9xjDAjntIDSOCH2xb1sfU4x/0gwZemhdhU5C9A
FWKqctNhm7X4BpOeCJ8Rg9w4s+cnPwovBko/Vs2sXc1+KfMMGVKsQ+ljhiOFpPb5C9cUBIsV4KDo
Otzm9Y3Al3PWyqP2fX9tvnJCSb1uLjHgzn+8Ul0JtWgevJZP1xPqHtQpfdzd+BokNQuKq5t9VPnO
AU8l+xd5ORxlo3PpCZIBGCLKLBY9qYpT9ZygHY5FczOzfl8uRkNbQvxTVtz3hNoeGCHuju2hHQhI
oEkYoY2g/6F0LSDjMb3nejlPjpp22ZIB2yQ2Ko6go4gax5WxyL3f9OStT/l5zhhMnM4jEhIvF8Tq
KyRIxkcR/LZJEuEQ6t7bOEOm60FF0yHo916L24lQEUMq6yE32CqLXMd4VMO5QNtGrA5uJZGlR8/R
v6wen4zhTHDeRUnyh/sq87xaI31fg958sJpoIOnvpbK7BVmJfi61Z20Kw0RXMA+Ydhj0h5zw2Jm1
xSPhj2vQ2neR/5S4Lfg6qXT+kn1j7kO6lmJlkHrnOuOz3Ri/nSwObfzXc59cE4KUzbknysFi7XBd
9Yb11V98yKYaSWKuf5Yq+EzH4Rpn/amlJD2ouod2Ga4i48VSGCVwCRHegLQdHo79gzi+Z0zc3dYV
+bxxvPrHto8q6M+RnV8zjyieBVIgVDEh9XP9WEaDHc5LGPg6CdNVsUkYD6Vwy0E6DUNqjajLU/a9
mpfniBSXrPy9QFhWjt/tnQi9bkSadHbLg0iHYHOXPAZXSBqc9BLH7ra2xY4rl6gG5Ya5nP8sdn2b
0uihSuxip7SgbsW8mtHcH0tjvqFNJegsaTbGqC8CMzRTPHQc2RgZwqFYskxRpemDLE42sRUpxkQ3
8J7ZOA1l8eWY20+n1ABSSX5px+IdgHT1J/vvmdHEu151FC0xp9Yuxq25x/2aqefClIRd4guvMr6Q
iTe+VwW+JFnkb7i5LmVqTLtIzX+Jr/pl2fZlzOA2jcx6iaGoQxryPr2WqBabKJ+pN/eJ4fXE9Brm
xtJUeOS5vZ+Ik+dYA8fIsUvCPZDUYB1zyqu2UXmtBr8kwjB+BPx7T5kuUqozyUNTN7Peydld5V/F
1u7ytwTkbQtscqmq1VGpu7Cu1XsJaI4j3tngqb7mfbwLcJQ6XfOJHBrqgoN7B0K517mfnEbLgm8u
jnYNWYEEXvnQcFEOPaj97oqv4ZuxssUwPRYwnUDFlWfhOSELTDn83Z5y9P9wdWZLbirRtv0iIoCk
fRXqpSpV5+peCFfZRdImkPRffwbeN+6JOC+O3VTYsoRg5VxzjsmeK7thr29j5iWbH4wSpvyaMqTK
sb/dljS74uY79B1c8yQWmw4a6T8DFFKlk95PGb5F7EvgoDQWOtmO1v3MBtiw5K0demJE2BF3C4R2
YIjWPsvWDE5bJbtkakpyBJbcEaEnscethLnOIqJLJQFqVF5uclquUfr1VmnTOXks1zOTM+GimOOw
vHD7MK0HIVtxSZu031cBRT2msHzu5IvJDp9VXiUtss9VCpda88gJ0GxIt+ySEReFgZu9CE6B6nFc
ugXzuWXf83zEwhDjIjAQvlBh+DqlNGpNysDZk75OJk5RoyXhw7S8GX1unyFpQls3t1rdzGpKd7FT
4u3LQlxYSM6WPs6h5O9QWQ+JiRPTH2IWCj6bfIcJOIQ53fVzEHkTyQ+Ql1wai4r62fhbIwXtajr5
mkb61FCwGS+5OWyhQL5b/vTcZ85RrTSMRnMbthP7ZyyLnzFp1Rdg8XQzK+NeGWpimXKedZZFYfEJ
04GBnY3BpiPJ2pc71roo7HgrOR1FqWeal1ov9a7Phi3LYoyZznMXJuLcc6rNxhgVKXYityy8qGAZ
llr442YwfPjaN3oCdGSO/+4c/i71rZtr885Wc7rVtn+dfIFAX4x4cmfOZ7AEGOTTQLHyRelhtcxp
uZX+rjGKd1Esp6FGDCa5wQHrn4NQyrcFNsFh8oyrHdrZKe1+MsfzLljFrZNUwWNcx9k+6EjZyLHc
B5N1IjQT7xarzrd4AMD4zmqLHQEjgFFAfxTPTVjQL6zyvTCTLyHt50ZNjHN4sp/dEhSU1Rq4b//R
hJowZ3GdY0cWJYsYvg6dytv7acruUk5DSvgTpX0O3X4WZAB2PfOSXj3L4LIKAxxPwQzpx3Jf1WwC
dUsdI8pbUq9xaqAV9fdxMmT7chKY6NsAi+qRtCenSP7AqBxEE4UtBu/4V7MCrbVhvFKYWG5QlF+r
eLVu4GIpWBMC3hjWtea+KkKcJGykcTG1HPsyyTZPbz2m0q3i8c9cmvIK1z8KINBx5otGceLVEjXP
B7uNj13u/rjly2QbrAggKbZolsj7hPI58YWJekEQefcrGFbJetIC9xfl7rudmDQQMoA3st7lsCki
m/Paxi4sEUG//BAdbkPaFvYWH7QePMwUaf8FeA7OpN5mGSylKW5wHXIIMtvuYSnTU6md59So36xA
OniFJNb1DCWIij6H+IMNvW5pnH3Gccaj/YWIA8YNDrHddsZEcs4SbuYVi9y5Zr0cVB9VzpsdwuUx
22sGA2Hxyw/TpLlXDxihOLUxesg3Eyfz2UgPLdRSACwhzJ6yPrniR/Ts/AvFwkkJj+/p0hCprKct
SITjWGL5cLzYQfkkHqBC88Ehg4CLuHzo20Buh05c2ip7kt78CCHqSZHV3LiGfi9TzgQTRtHOOc+p
newt0970AjJXClTIW0sqOud5nZayiRbQpCKhlxhZtwtCTNR1bJ11ddCN1URt2Vw66nWpHn3X3Chi
3yXBnoJ/av1dLyHZp0KxDENS7NPire15nhm2w4Q8cJD2QWzz3KFe5Xch/0lceYhBofyk2OFPEw53
GNjIb3ehe4ybVy75rVpMdeGEFnB6TCChYIM2aIuJ5a+6QD5bE4KM8/0zlbl36+uhhZsTbzCcOdtB
ra8qgLZYmtOOwYNr9jMZjb+YCreYxb2DYbsfEiPssZ1iHzwUKiAzMnrAeMybMIym6Vnhqjz0+Ujc
JVfvBaY5p2Y6nBnDCcd62b5vgrUUgOoSWeqtM5N9sYbsUdT1J0aQoK1/zz7BxwGKiKyvysEMnAsi
UDlfqw4/uRUf5lTWe8tw7U0zpsm2hgQQhuI8ptYDKzbYgAsSO0F5gqVBq7D8w46YGKU6jYjuTh6q
so8qV2b7yfJYNRGZbdzlr0OFzrEjRDf404Ek/V/HNl6ltJmuhpiZxB5AQjjlmxyfc3sk2dfKEudN
u7OozIng5/31XVaoDeh/7O2vk93DHRnbr0o6l6EpvzMybZhu9lY7kZVsIqoD6Znh9baZ/7bCuEhb
2Nxey8WGVxYOGF4XvLic4djMN9vWfSoGeAxhSwFZQc0KQkyzakpsbUEjRkM2FidkTZ7nMY7SlpUa
Szu5j3O0M4CwjxQs4aKr44881sTBq5mDNLET4uZICRkxB64lrjnMNFP7STeJxX49eVOI0BEQxzsL
k9lOzoQ68EOwQptwmM7GuDe75inI2C4OIHbY7aX1Bgv+nzBLSC+3yRWy2E8bJPc5pVKE0DE0LQDL
9nJgxdBO7tYVmpWgoRYCUuU2rdxvDHJ6P7sBzcYHo1lIYTtdvTeT679LeBqGX7Xor5nBbb4efKQ3
dOWe5c1Y4lRb40414xYBmmZ60OSdAoPTVjNW5yqUv9rK+u5FjOFXEdnrMSSTpOSo5DfGVpi4yQzy
0Wxi60fmxHNFipMuNrGFO/KVJnL1ezrc1b9Kn8zXPPAHi5xjuJvhyem8ig1QvitVl9/LmbV/Uvkq
8uhhTRt8fCG3Hl0UBRlMEmhmmVZRET8ZC53oHJNx95L0xiX5g/yio9Iaic6VYD1qvCVUHmOoQxIx
RpfDWYjLulvmu4VQxLGYPobSeVhiEUfJGMu92/sXVr5YcD3veZk4bY3MEhy+1REdYTd0HHcddqdY
2KAUT5/OiMlEGjD53ObR8HN/x6Xk7GAoLVtdqHHTZep+LKb3sVrzXPjIDFHvkESbnQUReCsDTtd2
Le5tDkm96Ve3SRgtJJ/tOPyMynts7PnFFOKUxv4vF9x96Zgw8YJzbhuXhFDP3u0cscnzKMjDlFHV
jtoR4ihwUGxZvUj2Ypi+Ax2QBfwxJ/tlEukL8zl/XZGc+yX/3XbcHBqjewmH7pT0iG2h/7UEUGTH
Sn25dEGXQbgwwfOe6tZ+LS0+W52zQtbEJo+YFYkbo33FKJ9DC6HMNPS27CG/MxE39smyebJ5C9Oj
W0/uXhsunxQRRy9wfxfjYB5qAJWYDqgL8h8ISFwtcM27dOQ4lGIQGcvcApqg7ngj3evcGKg4nCMP
TkkWEJfpGJPMq2fYrAYRzbMr0z++EH8KaS4HdBh7m/nAaibjqbc8QN2qEVFi48X0Y1J9Pg3pRp6Y
J88kIVEU/VdoY1GMFa8IKRq5e/m2J9LOPECgxLnx3p5mSTCU4JwxmcdsIMdNqrrcchji9YTGrYoz
k7FuyZ+0V+YvBp2X/jwCzjiNo+ldUDP40kUDM/Y1VvVnMPfdKXWr+cHCSRXLsNgVMvz2ks+hEWxN
Ni4521Mx4ivWIwgzy3eixRt/Qm+vqxrrqVGesXuhtM2ijFA5CJ7FC200YfwSLwENINODsMrsWSjO
R3FDqH0pCz4aEBmIA2a1CwbgMTKnX7ZGxy8I0HA6fktkgifF1/nJLRxWiZMsGWs5sGBmsnZuiIyZ
6OUnIfzRJTOFaRHPMLw4rsuUrFm6tDGH/iD7DZ5BnqwCUYJ4eQ6gyPeIWyn7Ag8URo/XUPQXN8+2
xZe8Ku2Lqmo6KxCXl6C5byFZxh5jun4Fss8jS8KNtV2ma1ZBkL18kqHiY0nLGEsXzAxTISxpO7iw
LjePlakvsS6ruzDGaTMr091WBpLdmPf1mRLSCEI0zh3BQAuyJGpK8rR+WaAcDm/eFLyEbgPJipo3
YkTplxmPpJaGCgoAV1XQlpiVtEgOU40nM0zO4+QrSlPUIW+aNcwnfjABcgxk2QlpOYGutAbFk/E9
KHFc0M2NKb9uOKz6GrTuagGxCu4SzX7iSHmVmbCOS9S6VXbNbfM1wFi38esy5Slid1uvyo5D7pfb
TlSwBzv3bf6XOkoUOXwWnIuDM4e4JWhmDlao7ObO80OURN0cp5K4jPIZTGcSn2aBBd8fd3iRXeLm
2QuxbY7NLdmkpjqBSniqQ1geiQaQBnDuzRIjc32MuM4+HpNMGXSbnwadDBfXRPgnDtniFBzkREjd
IN+GTRrLUz/U3haGNZ6/prgEsEqPGrcPNm1ZQoy0r7qXJYBXnQLOFQe2OsySU8/Z/7VU8Ekg2p+r
ClUp7+EsktJGjVuxBUtcRJPMgo1ZxB/CGPk86+AjCclZdGUryeXHCwKG+SmV7WyDobpLW/8C2s5D
j0dSYXbuXnIMg89uvhtTBy2zZZsaKg7OmA1/bAPHJg9sRvesdAmux+nHTAVbZg6PahBXu1kuOCU+
hkLQpFa6oKh5MuEq5sakcXbm5NoBqT0t/TweYn1yMonTaPiYfVwqThCPO5ellWvwFuVNTd/p4ve7
JJkfXacJopEQAALwsWk7Eibu8Iqv/nsBMM6JgTyub6DgsfRjKEjFvutFcKaVpmDdml6DRJOr4HFT
pVaO1y08swT1DhV9YnGSmbssyFkW5BCHNNPyJZ+qdyA/Owt71gkDxtlvXf9xGF6mgeL2Mg8fMN0D
0+5g9oWzPlRpX91YD95p1b7HMYqI0nm5K7vlJagJey2tO28Qh9iuT5N3cmbGCEzIxxTzTbTui7FW
u30WwDOdIH4kePUo/70bNOEBIVVEEXN+Abvw5YdqPg+OPUe2gS+Z8Y2Wk0q627kPbJZFzVG3qby2
2XxJPGM6Zx4oSWGwrXFd82j3hFFqZcA/D3GGJWF2KdWsKZrgSsTeaUWh05BOqfAwmMWBLcxTNy7v
XFrT0cqsc9La1UF0HCJKJ7PuOsFKQuJk3uQ+6304NN9dgzPWFAwOVfVkYVo6E+0rjhg1gYvZ66Iy
ATOIpCYSm+ElHZDa5kXD7gCfkfv2q4bb2juwFOCyaTaMTB4NhrpqmAjjwfLixC3S7VDA/nKd1aGG
FS9Fg4G4s1YABCbxyIY19JyuXKc+ClpWvjUuaJ+SUzEbkiVN6Vyc8WvMSPnniHdsNZ3HotVHWfI7
OvoucOhtYn2ZcTFgPBl8rBI+Cuyxwxe8w8C+Z/apL3VD6ieM8/fSmbiMBUXBkCDSfcq5EhllOpcJ
Uv2IuYk780fQLR+16+lD2QU/BgAnuM+O2meWf5Elj2v2Z1sYb7CwSzKZ7ledEowJQnCyVSOvo2PS
9IsqAR4DKm7P4gzXqY9u5yzlfsp5rcC5/PuqgKY2Ze1jiwZNAMFGdh+W9SQhcR/g532UI9T+sPNo
A1XOpWiRf/Fhc9LsIR4ThqKXIy3PjZ+JC+U/ws1AY3T5t8hmebM9FOiuROZpmKe2euamrWklP4RV
TdCu5r3EIeZd6jFcZTD6fqAwQVDMHaTI+VB7FZ5XyOXcDLHlZZpWmiQ96aST35nHJN67932cOEBc
wsuSmLiI/Wrl3UEdj2kMDO1ZbrKOTBurDpJjzM+ofba3/xN2WKUJ5sHFx8hp5jyZ2HSqrPndhUFO
+znGcx8/p+gPbBsQOTrxLeo9WPUFFSP/SCz7cx5MyfjUsKaVJAKq4Ggsw2OeQWTXvv0xm/2ya2Lu
6WRY9y6DINkEVIt8cj5CMm90IySvTd+ANLb6J0ZXYCfZCl0aKQKK+X6NQ874ktsvfNoeb0N44QEb
OUvcwFbnoTqTXOttBXEpBadNoHXbhZQYZB6+AD9k6vY0LICep4BNlnmnc/GiJBe3O9jQmAZwejOA
tcYBuQkW7wu21cNseD+zUxpn7ecZlBteU0GfO0dA6V5dK/j0VHpsmyHeSTezIwMBeeYa2bpKrspQ
U+6HWn+ls7kV6+G3GDlaaFe+NDqkY9HFx8S8sscA1aGWGhabUGs7GVLsU4K/2JoM+Arst2uwHdc5
6L8M0ErEIL2tP4DS0Ul/jCfujin2Ra1Z5YaV8dN39Z2EkX/AW3tLlJi2/RTCWqzKhwD4GuxE+qY4
LIfTbG+TvKEOmRYJtjRNeLAIlaVtl3GSlX8WrDT9bI63PA2iJsubPXrGVxAHKkptzrhthyIlikxg
NdznPWlokl39OYdZw3DUsYpqhi+f6qhL64iHOfDGCHDUjjAJTxmDrx8nhi/aes+tBUGDtIkJFLuH
QikLUuK9ebCTudpntneBQnZTMcDDMuzh0sFNCILuYI+uHZUxqAh4qmDees27mBUv9eKpHffhx04Z
t9Vu6yU8JZ0RoXDykr/osGUHa8Nyf41VyyjKMqsaQ3l2UUCpw2abSP7XwgLRzWgEI6F9p3lIUZ6P
Fff8xQ3+WHgCwbj5B3qgMOOFQNrLGPcwi2DCHD6ATZ+GiMQcL8qlRZjNL3i8BZt/Hr7N0k2v/B1G
gs5Bxhdpm6XCP2UzFignBZvglXcmOOEjaYOHPvbMS2kHvzDNEuJwRr6HCGBOds6VuBKl5HRM318z
KMz8CWv80L92ZX0dLcfbDuAfCaaRtPXqCq4BKo7yy5k3wbp3Q3aYpOanmJNJRt134w7nBidjmK1H
yqQ37+slQXlW4+8U7MCrm3PYKW0I0pLikImI6jbARWuOimyqq6cd/O01rsWQz5c9asn9I3t4qxQF
6Q0aNzfB1VzZ4nmRDOjseM3bSmC9oJWGmybGEJDxpDuE4bSb2uB9nPJpx3H+MWkYJMO4fZrc9jfH
ZahPts98X98HBgAeqdVLEPp8oBlpG/lsVQrnoWHuQ0AJfLho7xUNBs6AhcOnP8Cx+IDLvrktOLm3
WqKxY/t8rkyfb6Qz/cDMoYJwoWXYJeWB+X11X2Biy+p9Qy+WyFhpaQGNoevvrGUA2QM0zEqTl9AK
7zwr8I+D9I/huDwPIFBR7QOytFL/0TjfEYNaa5/Dos776TPjCHKX+RnSMfPdqXfrE4ikGwbpcTfW
AfhyuApNym1tKfUVsWLcyHC5NbWTbdvF+Qkn9RKvwWV0gXKF8Ny06X61wxRZc/E29vmH70pvI69l
zCcSGOlPb89Ec9YOeMe4a6Xxao7LL6Kw+X6a1gFdIcg7EhtGYj/ZMwyg1K3/ALsP2Cj1u85oH5hK
oOOuwU2tx2vv8QFgd3zzGw651nBy2BahnHAxvk1yONpj7kZzgWuezTOV8LyYIWiZEFwKlunoMJP8
1gBGN2rzCbWr9djN+uNpKmxqK+V8ILzOJoUaXNTPy1R/2pbUB+rnnIjaz2ETVwRJGiHqy4AaFvPx
7gDefsnQF1HfEWGaxoEbO4922Yb4gqC97+xAw3hk+cXa9nfBO6lz961t9qZEIHACoqVdBcBc1cQD
VE50cWlrDhoDcO7yoR6Mn84ozN1cm91ROfJX53n9BdMPSm58MXx3Z6Qhm9DZHYmNN4+EM2nIaInj
HLqV5Tiu7wXzvE+1UJC4+WnxHQLy5JosmzJ5fCR0gGISJXV3inm+bLIC+rKVu+hISbtXa/tRMYOQ
yNhGJ4nNoaO4CWvY803wsdSa9GA45k0OCzexNs8Oq74baJfTyNdUYO5eCFtv4nvXF93BQXLg6Gwt
x87QT5j9eXj1MY6BmQYZwMJR3PqQ5ZgbPZsH36T7S6ETi7Za/Wcsl5vbzJJTwHsua3UX2vj/jeIh
dPN7Fh2Us/JYws36Yg0BWrN578RsEHL64PcF3S9CXTWpryWzDzknmSGrsbCJOqoYXA2fTLbovbMv
9dMAbLWJATx4ff0rV8Nb0Yplbzn4fI36tfYwmoni05iAuTj1W+ejQy9Tf4QMaYYQ52oH4U7VIX4w
dVyyDr8VZd7IHNOU74LppouFclpQ453lQyyVCOBrQDSLO8KjqXwJcIiQicZWhHzBvfQ3Uh2n82nq
OLrzDKwCIM8B+yzj2vfWjxf2O4CLJRJW/ZL5XPBshXcIYt+BRz4Ig3ap4ndjRZLlej7N9kAvy0gP
CnFm/HExf/HQSZ0t6aUL1pbZqjq8d3I3Ts1bNUO0KIvhDc8OVLL4gK/0mPMjTLQ9PChqiliB4uTP
PZ9tWlF7u7DnCRBnXHOFlS+8bJbBtif4MZXsW43l1ndvUAW2XXCw6vDapUDZjMC6fuI7V5Ed0EaT
NDn5mYUru1odECQ7uE+0nwo7ekryJGIJibMz7h/yKnwMJts8WtVHHE+UxBvPHququkDFz/P6S4hs
4siMd2CcrCzqtcv8MYy/+2pilvHmp57lS16HBFny6a/t908mfqLBMknTp2l9P458yhYnnsj33R88
aXAQUBervIGNYSV3ljdUuyrzH+hmcJFBzHMeJHAFSQshBgu+oEnlzVFGDg025XkuFVNk7JwdLzwU
C0jyHNsA67gfmFYfOo6vaLGcYHCyLBx4IGASGuRgssQIbF18pZbrzcwd4+Cb7Zft5Hs6ibZe+Bz0
k4r8svo1riFZ1634tnnqMMXkhnP9p/D4kg60l4EBeKucpylVZ4OhY2Mv1qeZps6pFTkVEzZ6rks4
12leCQnTydTQlVaF1XagHAypw96kxsUVeC/QVN6aDBR901XcsL50gggOGf1m5k/Dwv0jJaC6MdRM
/n4Akygxj6TyQ2Tdq6earaKaO694cPtMdptsop0rDRDih5uRXvxyshl15uKozDswLzdZux/TrCnI
dFsyoOpFTe4XOYDfhsVIVxBnBjgHUF+vH2rWJy+JFcI02kvFWQPgwu9CFSnwrpZIY1q+2AOtIZrY
UjZb1i0ZkqNfYTxvM3IqYiWl1BWxDJf4UZckL1IRIpsdH+kcwB6b6xfbohzNzqmMyPBULF71i9zf
+va8m3zhTmPuI5YtaySkQRfv4jsV5D/d0Nm73okTvtruXr0ZGQYfI+3Z0EEcH2yY1TUzR4DdqVrE
HxcpiKZNkhJW+ZFAnTek8acX45k+owF3Lvo5meJdXKf3ocdic/E34Kj9f58hOLQH6XbjpfsYptbl
7oyWjqKI/Sh/CObiSecmogE2ebvJd6JD5ylK2rCs5b7gHh3NsjtZg/ULGRHxSSzX2h0OMkZn9AOW
kThqrHLZ2ixpNk0yqG1hITwmXAqqJxDve3duMzAgTC2nleZmU0ZYOHgieO8y56ybeu9h4e5LlkHs
2zAZdxOrD/Nrif8C/WE8CruGlMAf4AUvguKgfdvWJwyLUTo6QMK8Y7kUaACyuacUgpi51T4K6Z1W
1SH14OhXjJhN39+zKuNC6xk2ZPnX75y7uVv7L6r+FHA+FUHkmM2dxhWuEpsCsM4/jv29NXr38yIO
rcGwArJgQykc5hlNo0it7pWnbqU1kySNgeQP8cOSexxs8MRiUIaV7YqzXDVCvzsOPh4926J6JF2t
SVXDJ+1b9t9ZYu20fYK1+W4q0w+vWG6QP3baw+pqhTVfE4iXDacXdkreZug4X7jsRqycWQUwBI9G
gV2ve0tNLH+tIPlAYHIj8AUS9RyfCrjilQOUbf0SxsZyM0y6r5BRzLg/AyEO8Y1Nx55FXZHYN+ak
gWf66BK5Cq9NzPdsWf0VKSKv0+BXwEZkJfaZ4/YNNhzwvf65DRmbUOP/jG3d7RbB/lIj4+9yr9t1
5nwLbIx1U8Y5iQxSFIvkz2DRr7BMUQpbJMW/ZM/4m1iC3uC4RLqhL2OYeji8DwO2UGpPLE4c4CWc
1GTVvfyIxSjZZ835tlQ9BU5d9Zk5Lj3m9pds419xfGGOojI4BHVIc5EwEeIApy+lddE5b4AjnybT
55ls4HCNTfFrjoeTpX4GPg92Ntz1jKX8LGx97OvVGO0tzh6RnuVokg4YrnMqXPruTmibdgsP1FYu
p2/+JHb99DuGLCLGbBDnxqGcoq+TI7VdEYXV424Q/Kl5rSNaRJJj3/Pp+IojZB1fxtUKRQgThwIN
77RJHSxEWgoL76w1uGuihNlZDuYtCB/NgRGtSX7LniGR/kBaHjzxg8n/6NUJ9jb+ACOExNMLgO1r
3QDYKAs6Q6rBJ7gEhmZST26OtGTZB1AGViGAzrZg53PHJd0ivQulj69rSquRF/Wvv6sJT3Ea6j0o
AlbGuWKli5/viN3narT05IjA+kWScdpnBGPnmIKiopYP0xRaUdUvzO005EXxWH6NaFXbpEQvoxZz
a7Wrq2sFGBtwJjbawmdt1vU7eQ7zHLBLMSdKxXpG1Z3Ty+oO7X8RlK1orT5rc7RP7F8kFi1QAjjC
Z/YRXkHlbuudS2nqu87W3Zlur4OPKfbOjuEbVNpcgyTr/y0gGUbrRXscdFqdtdFU5//+6YMBWp4H
Th/Qafiv/37hlXTo98Lb1kYN5u2VC5uz2OJB+yuMV1UZxUdPzy24YWU8GTHZyIFG7Tvfp4pmqVuW
G+iqY+3NPAB4fq4x36eR9VOUF9J4N7V+TwyR/BDXQSBfEhKeef5oa3BYphYEhhkjnaLLXysOZdss
bPsHs+nKQ8JfC92JKxySTsxfN3MPFCZCYUgt1gMdIsjSZDa2Nnu6BHX3/37J8ny6/PtvyXBhDRmc
//2/TAXPCjP74f/8+L//6fZVcJbt9X9/l4DH+oU4NXHxOdRk9DpufNgbKpajF6Z5mGT//xer90DM
BNXREYW4DENg//eLt/6rLvICryjnPRTZt3KkIuvff//3s8mYBGjtQfguh9rGhdU/zi3JRkM8hAZb
lLieTwHshENfAVsEFzrxkS7ArXTAwQ2ioeRcxKO/hJMb04Fg2Szvl8U9p03hnTvT/godrrwUh8pZ
cmDF6Aen86xaFLKC7Mi2prPYBT9FoQt2+jVCQM9Zdf73T9Z/iYJw6wNqOgKf0mdpCX2eyRec//1r
2XbFEXkWyFipz+P6E03Ivdtf6P/KfD3xTJasK1TO42LCtxLE5OwKVo+z9zjHZDqwkEnySLa+jPqH
4vv4snTd+h2iBEzwQkJ11ygN+y5IwTzDroBOpHWzGwi0kkfqjfNiSgOkqxbG+b9f1n1/Z6fmBpp+
fC7HwvjvlybRiARlj+mUoBP6HpuZfz+Srz9irpathT7eULiQuUlBMhj9s+tFwGrkoezn04LccnYp
aFeTUJdqhMLY91fD/KlNqz2npcGSzsO8ZU3+GZccz94Ob3psJe1Vc589VUa1V8T+z7jcUBNYnqv5
N7niYT/Lf1UrHf6WxWKdE25YvUi2JWgGxhTyJMmKO8sM2ByfwGGnZE7oPYgJ9HixzTvtXdDTRlD8
YD+9odk6niW29ZgTpfRRTE1reUFaw6Pq6t/MueYdhVahRniXk/zkThFE6ErhJeWIlNT4Vqd6Bpsi
KIyoQQrRSJFG+ehixcaPvHUcb02I0IOr7Z1jguSoC+AS1twiXLTmZuooRdcuIhz7/YuvmvRiUocc
SXw5VhCpVvF0bKCErvTJAPsedlIi5H3xTLeusawETm/a11bPcYByPqTcYIx4iRRt/FVxWJ28Eeh1
jX/LaalYU90v5KUr8wjIbtg0MTbUraTJEs70Mu1U/CsN3Y+sjI+qat4bcWmo55i8HFoV9RsVBzuO
6sYeTtlmyP7KmCMcJMaKwy5siPCzGptjV7vnqSZWISoCXpMTX0ug7YlO7WtpZOyPwvhU6wrgEJnK
/oX73GAidPXjQy/sP2wq+y2T/IEFsuS7WvURJJFfvgV3nigNr5CVQ93SO5kwebYsnprA31pVRQ92
9xwm4W+g3fnOb9IbGklCpuWjTIOYfrs0qg0wl914CPOyX/vIDimfOjYE99HF7i5VclZdeC8FfbIY
CpkW1DYcRnjAilBd3XnbVhaPjejug0H8SG5x6PUg68wU5QoqN5Xu5hG7Zw1LPFBeFSVh+TRXg3vo
1LzXbvqkvVWQLoNdKuK7bKrtrR2ceVDc941+NlQ4bGwN4q60Hwk4vNqe+xyshXNrFwAaIQMi6cGB
1DKPUXyRBpUhkrbzJYHjV0MQJia2G4OvgsMkFBWnLt+8tfUck7SPxCkrYllzN0CCjH9UCELWsVkY
MRUVwXtdNm+hkb0B5cKSSLUvQ0NniWeIrzzpiu+Mz5G1lHjHCY7QNjLg29CKN5MN+35ygsds5Der
OoxNYoAvBLvY2OXrU3OqCcALF8ENL4ROysfaH74ZusXGfLNygYWcOstkNPNDjhYRm2Am5oxH7ED5
jVN8K3ZIeS5/xkWGp1LpfWfEL4uCyls6u54V7B3xAgUF7lQ01dHv/Dfq0NgaJBwudMyYMiMGBuOf
PlsoegiRJ2N1s2BC4tom55DGj2x8Gg4q5NmVwRLeI0NjAFVigLMETYnuqUmw27dlfB/bHXW3+BsP
wmFPELA8y2CMDRJMwJR57BQNttI46VgyGu3wQS8W14AdeZUDYyx1duWY3TDvgzA1f5sdKJkutL9l
iu2rxWQHLmRhwek67yEVqEg04FspF945lfrjiN7YmfRj1x53JoBMJayu6sM2e0i43rntFajLkrNm
K56Ib+OALOBHO8x7eTfvg4AIYrAMX/jSr5jXx7VMlEQU8MWiTFwghKBdNC7kpnRhEC/6u1/MbzYY
yU52IVoPyz62zEzZM4c51qcRK3H+YWBpYUstI1Em7y0M236iNrG2HcyC5fwxD96Tg0rL4aQ8DxmO
yTAuGYDGECPiVOBDXrpvpXRxHv34vuVYHpNUPcVlB+JnCXc5vxsLsOWzmpCuy6Uckf2CRxyHMP3G
+kYqdNwWYfVl8/TkY+ANbS3mHtfiSZGbr16wkFbzrVfZ6J3ZJfddWL8MluHtc3UdRZgc+haKDsar
XeppjhYY29r+sCj1Pxydx3LjRhRFvwhVjQxsmXMQSaUNSmEEoJEaOXy9D71x1XjGHkkEul+491zm
vYr9JUPqOB7YLRpbC8OMFdYvzngTbbN30uQXdR+qmwyxZ9M/2BFscwk1Y9AvaTlW8/iJyLQylwTJ
ydyYXfHlQoFw7HA1mpvQ6I95M4UXiPgA/wwX8BCjI3j4+K4IrKWMiyzrbIasEpS3HEK5K/NnHPYQ
bBLdG1aJjzIg69nPAkQjIQxeKMTX41TD42pykAVOX6Kgcet5aiBJnOS0cwOEhioGsiGwQfVR/IrI
FHLTGMgdKoyNqI1rnZwBSFUPDMzDDegG2Bxv4rSGNFL0UYRQntRQ8EGmsPMV8Ajgr4046ihS6e0g
YJdpec1jPzv7ikbTbCpoau2CCByy1UffY/mZd9uu4FB3VUiCOL5rXFv++f9/VJ8sO9x5g3O69Av9
MHURwuoS+I3pK3GWZoja1YsYZ+GML4L2JfjCb7xvUsJo7MzmRzcFzJT4MLNQzKV5Q+LAVialFgwa
95BTSwTPXT+pJmj2Zd7PdXITMHJQD+oabswAiMHQf4axNRwqpUBPVmxo+LGtM3zb6DZQp6AbYPuV
3oG6iQP4cTa+st8w5wTQYAUk1neHnsIeTq9BIWaOq4oQOY8vwSoEc4CcoaVl5O0ljWrUnEHLy6XL
ZeeM7eX/f++GJMYoo2Hs57cXPNn1InIQMaURlpKQwPhVoJ0BaMeXMfeia//8B8PoQ1SSiW5Ujnd6
Fhv5mMdXLcQtyQVGLfX8pXr+g5a9YvtMLvHQEapsjH6x+v93Wz0JFg3Z1jSG/Dleb6RBwVAzrXTC
fafSqz8hc7AJonVimibGeA4zsDHmFU2Zc1NuoyCRjuPzourbLDB2ZdQ92tAl/AS/0IKFxovNO7Ex
xkF76m5ctBxy4U0lc5KGvAXOl0dQgIDESQVrswpfq6devO0dQkoXLBS8U1UUSN/iaOc/KsjvVFjW
u+qwm/vZMxnE9g66+ldDh1oGeJQWbCL6h2FAq7W0+/+/6MlkGdgTzyuVlBsp9OFRQTL10Z7c/v9V
2oQrd7CDdWQhOqwSd0BBb0XoWOyT9D3zHE0qfyhL+2eXWXX8/1dT6xtkfKlobRrRi2V1xYO3ghNV
MA+qIlk8DHO0UF51w/r/3xXDOJ9E7y5crYihcXvFg6elWxcIM9G/KfUQgRdv49ExnxJrHJAO5Y+N
zHOX6BBIIHyrR+YNI08F65BRurAKURm+1oks911YYxfpvSPbqeRMewlmPEpOIqlsrBf6yvBQ3yc2
F+1A56SbnO0DNdCP46BF27dpXnwC7NkBW2UJkuXJ2c6nYDmmPoMBq9+XjTseyqo1oYN4JLFM1QfI
FkySsTMve1IKciI+N509aujUmrtWpNql4IU1+dNloHmvaQFGKaG76jEQbGjxwBoSUj9riMJiIT/e
MpOY1aB/g1uOWtCT1F08+2hy1iOOBFZSzPdgyuCtMX/qtG+XWCBo656KhZCV/lqFrkmWKsIKELII
dMOUBQLyltLyy20TequmiZdIGQ1Gw0G4jCPqVhfwwFh3l1yxzq9NL1hykJKqeyqi/M0wEovRiHdj
k0khmJvcJjrUDBgFxRqp/DGZhmpBTOA1crF9CuIXs2eepFH2vwmhzT0Lva6SvJZN9Cw8IWfm9He+
i22UOzWAbkjRwrVV/AXTeCbX3VoSgfEK/g/hLerIPLCpt4KnQFjHjV4PzXtiNjdN8XCXUMPIeIsO
nXsKrBLwLvsOqxvwX+yLAi9BQEf2ZBf/JJxftsXb5Pcs4EcT/2tVFywbTBusqaUtOVW4R/zxZtHG
NEP/1LjAVeqQ59LpGKds6F2IlAwgI7tYRj17BMc94nD/CpUGm85n+6fbzosxOFddK8CIOvZ378Fp
iwJtIeFvQFfQt2kRdUguGn39vA0JxqzW2gdY2GDT2/YPG2LG0FkLhy3U116vAxIb8AYDauOzjK3P
yIMDqQodHQW2Jj2kS87jPCICorwlFIWZBUGBtm2TFlTnWsDmyPU7wWmDDtpk9zWl+gUdACsfv2K9
iDu0j13InHgvjEJRriXOta6eJAv8yRXphYysGN43gbsE4gR4VQ0+NiRssrbQwJUgRosZCnlq/Eup
ZVPTO1cATCOTBtENgFmGVscus/wpleTx1RpiTCyaqDTReN6QBsZ02C7wyMYoOfZjKkqml+iTrmGS
JgtGw9/R5PhLA9E4FQDE9yK7UMjfkxIMp+kzelJFf7F9f4bIqliOpaDB9PGF5KCoWoA5otF/ysB4
D0K3X2spfi/ClVlH9NO8y7Jhn8ekjzncRZFLei4hBi+NiaqdRM5i0cUNsybroqz2T/jBd51ov6AG
ovGpnoxYW2d6d0x68S5t6qcx1IjgNU5tDluXiXoEo42h/QAWOO77jVlZ/dJMf6ZJpnPmVAvf6/+i
aSlh4s/T6NjzcWz5gpiFZV+qjjcqqt79yOu3Hs87WMmTx181azLStJCIT1X8UXXBQ/r2o60rfSlz
dUZ9fRqC4ZdVRrWpHIMtZfwdcwxtB1IS4wK1W5Ci1OenxHS0Kc8iDh+QJ5aT0bL+9d8BkK4Gu93X
BaeNZ/TEvpoLLhdrzfEC33vp4k7aMDy+k7BXC5r8xCy09xZbRQgsBJE6UIZ0cGfuayLJZmcryPwa
ZWSc6fEJKw6Y6ZGWtrEuQNGASFC3ikkiCHA45jKjm2N3YETmzVMFCM6VE7fexKaAYcDCMhXhRxkX
ZEiBUiALp4HdlG5GZZbZl+DJrUlG92yEWENMPnug8MbejwaiQIIYkTvL8Rge/mJsJpsH13ubepzf
6PTPygKiaKAwYJg+UoeBylqCeEGVJsWKtwI5NNOyz0nvqWutM2FPbw15ImGPgoeZDKYMNPfs2Kql
CRmiL5Q2t2PGVrYXIabVFODjhC4NfnE1MqBJ5LnAK7Dx+K9yQgI8JApYuLEWS8bAMHLWqZFwwxWk
q2YM/omZ22cNwoyUYfeKBvU45riUVeRIZkPpmwjVe+TY5yQZb0XcQO0N5GMcM3uRFO67xZ0w1tND
1tNzFtMTJOCya6ticXWFe5v6glYmfurDkTO2E5EwdqL2ldG84lTEeUuGcBRXRAWgZYc9V6ilhaOE
MaWFMx9RAJUkgZY5qSBO+Mdmhfm34zAynAhF18U3q7W8DgtwaSFyvHLYeJEGlsG+u3HgL5zeg3UO
SmKMdeiHmbdNuxDpA5V7poPPAWOKDhzxj+2yY6Q2mJOOhCrCFLeg8+5sHk6ZP5IglvpbxrZ8uWO7
1jXjkXXRv1SUwRJX2cQCvtH6S+pbV8pQZm1JwzAy/2c05N2Yv2g8v2MZnt2hZhY9ZTh9NKLqqdOY
m3+aVeSsPPyFiP11/IKwr5opvyWIfjhKDkGunQ072Mu0+bAT8iydjpYszD4Hh0mTsoxFB1iYmrFb
cVsjLQstlHWacyT0hOmGwlA9yfIwhsWwfhrYlurkOvxk0ifrxhnNf4T0PONper5sjZRu2GxzqDEo
OFsfWErTrmAIsep7GkcymNwArj7cmDeNSUOEmZh7sAWa4bf5T9ol/yqdxyHU3zCZLTIizGEKUL2Y
jDwTzxvmZl98wg5gNDhUN2lFW6u9xEij2PigFXJgjzQ1341eh/cxA4vKiuWeeDg6Uh8Puo5slWGI
R9pllth7r0q+OXgXjmCBTHT8zqgYEtEb7aA3HxO/GTaqUbdatHena+cY6e+d+SLUNBBChfne17MH
iTG70LC/tcjbDw03hFZjIi1r8lid9lgFNPp96i4gyB6ahtGPZW5rru0NK9d9R4w4d7ixdh2AQj1a
lK6cNRQNCkEBb3lz7mia1j3MvyDn5RxicZ48u15g7CM9MPpMyuZgEXLGDcmEVDfemtY4eHlYMUF6
jvmtloMmIgHlr8i5PnxF0ERh2camyhDbPX0Mdc+EFXIbhycTTN2khjGs9AlaA8O3YGd+iv0Qdusm
6fsvn5Ai+jxkBcUI3nOKwBxroDuHbJ3JiYVw/6nXnLkFsgjDB7GGadOoj6PFl0DfqnGElaSEnCK7
zpgDxR9uOw17R/OvyKluCbq3pe9HRJc6RHMT1pVKD3EeZ2Eh/krd6takYOFDiy++Wb3hUiFiayDy
zvO/GqaLJLcIdfXLe+MQsjBIdkUM1F37p7Tp/g1THAhV7XldDfMzhKbFTobbmO92k9swsCwm6nXC
0Lmp4OCVgdxyCgFJCd79UMbLKuacGDXIXnYkWKEXCtyrlyxFif7JcD4G4u2ZaKR8ZOAuiieVRfsN
YkHxWiSLMdBQg9btbnz2RjaKFK+n+uFRudsGpV3d6V9MD6faZmpqvY+q+zHDaouK4Bwb+kok8WfK
fMNrIbRKn5ls0gMN/NIbZD5BB8fJpaCaYuOn5ezOpQX61TNeC7v7ykZObC2TdADNL7G4+F8ZiSfV
WySCI3r3V3KnKWOl/sZQ8xchvO6kv86AqnAqq++xQExmFoR0VBModROkXDnU6cISNmI30kemIFim
pbnGnYbOVlNr1u/L//csac5kjvNEmNMHuJV92OA3HkvnCyrrMnL8Vy/s7g5vsVuJFEXTLzgbcIUT
QB3JESYKSfSe/XdmrHkEuLL2cga/NdgEYs9n+PnQotvy4HdApe1ALlFXCAbeLsNrbA186ojlSHZT
cqfCpt3V7tVOY39R5tonIXn9hlFPPEz7sawnoCMAqY2wuarE/Wa6fjYtb1hMU3UdbXUM0uRmO8Dk
RUQc4fgqxmChu8JZkKP56qZ0G5DL/ZApLIpJ+Dm4Op3S+9QJBVowtI1gvnA+mYhR8FR/4qXDK96Y
X2aIDEHzEIlJ7O5t1M5FSG+TMEV3bOO1krXaEAAVo7AisMspseEyS16OE8oxD6BGbAMudhXDVNPt
P9O22o4Z1YkX1B9WEwGrN//Fk/GAnuks7QzWR2S91P54x1u61kX3AK7YHlknEFOO9K2to0dRka6g
6egeyqtdEuxaMG1sfW8RGRfCOl5VP2zs+Kn4rH1/4REJN2Rfg6/eETJlYDq0PVKL34bp+a7BV4Tm
nV6hSQWC6YA9ucJs57Esly2iAAh/xwl76qw2OG2cIEPpUWUbaRHxA4KPUUOO+Lb7cJPou0XGMO/s
VBG3h3ZrDA9uQmyJzk6zt05ty/DckS7I24HE0pLwsTECpVe8A3bEW4eTY/782xw3/PQpT5w8xhID
mW2oWddkNkOGNCKjJqKVmJll9cAHtu1GI1pXeoL+MSEoW5b/hhDDv9krtHhE5gIIJJBiWzbIu/gB
YUp9aZKI8hfOtOKhz73yQ6XPbE+JJ8GB/kdvmO6SJP3zwT3gt3fvBrupFrY69j17ZUDwpwjAvVhU
1ykKd6URbqBVzQm3OmoS6mRVVWx2bOdTjNM2TvKXZOrVWrrRr5iQbrGZoxhRr0MdOSjmUnthtf4+
tOBlElJyc4PgTqFOSSp0BXOA2IV8M+leQLZuEi+QC1JChlOzIPt5Z1f1IRQUNBAv9LVpMlvlXoyJ
BgAhSMJblepnMy5BBrXuJyTQaO9lPV+hh3RR9f+8Uv2UTjGC1I8WkNFYoIGyXHRtwrMu6yUMqQ8R
9sm6qnXERfGE2FByOEgzp5Gd8kWkjGonQsqTFnqFwEtg1yR9AsQk24d8sfo58D+3GlqbNMOGaZrt
0UbCnvVYfBtG6tjznHssviB2Ofwn47JvAzwNHZo+FypCUbDdaAcSITripTx3sk4p83mByxp1+qJN
KkZ7bXNDkXT1rWHf55u2xh7RZ43PH4m8C0WoSlhMgdgLq1TsRkd793thofMj8isIPowKSMpQDIy+
zAdzv2cmOchgabX11vNQGqndUCsWyDId1kVgtIfOPGYaOptm8KJVhN+9mgQ/XElJ75m7dqjpuOGP
uM5bh+UZv1JIJKyeRXif6ZNJcxYLvZXY03BlpJ2PDT2x3mQRos9S+7T11K/Z2y/0ruXZQi/J1oCl
ruOzkBs1uXVCf6eF+IZ1HWV2IyGcQOc3nr1MuNC1vyBDcBJXe5Zuxabgk+mr6dy7g7NohrsVt8iD
eFG8Sex7E8uh6E8WrvpdMIwHzZgc0ELWDXchU/tWQ1XKJMQO4aGMOVpY210jgiB/+FVIiMCaFKeg
GOG1hfLNibx1Ad4F3TLQpM4GQSJLZzFQ8TA1Sn4d16zWrN5VMyGlwIkZueO+SjqcwjGEGXMyV0PL
nM1ym9vk83gkUf+qVVzakdmxzyOnnePuz6BtgvBv+Azdf7KnlJLBebAx4pbeq/yti6e4sgPGPG76
g2v6Z2/0yQ/yM1BHsvwBgDMfXEH/5rGl0wwMtdV47Bzd3elNoraiATRStMly49dVQErscwIPcoqR
ebkQObvcwP5hHA6J50cbTH+BTN2ZWXX6gMGUnFMT//j4UzttR1cbVsuy0lbBKIsD85wvsxX4XWvw
FEFF2GDf7WlbOWF7YnR7cStKZgJO244zGkhyidh80jCOs4EosifRAtYODlamcPfcxZmpXSsfPE8w
pWyHpH/p6GREjiyiAR/BVPwVeA91f+XBxeZF54dGspRGaFBQZG+yykKyZ0gYGrFPEg3pfyBUvUyD
vjfaZGslIzIhFE7QxWzmsuinPeTBW61F7y8d3t1pqcfsKJm3VVRc/W70LDKbE5ibqljmDM8OOuSh
xSRxG3UcbseqD++5gN8xltaW+U2+1u0GFlRkA1AKFdJ+n2xLZPUK/cOcxCzUts/VB8K5uD0WFhbx
sftL6vhS4l6fd6OLRCZJ7o1H7Rcn28TCWlW4TbEqcVEKDJlLAXGKsR4+M/LJ8nI/EZYyMG+wgycM
rH7ohvlTSW3Pam4RutZVIXheSQ8fAPlZUfjpMt+u0/irS1hkAp048YnugywJtlnJXjtk+dmj+1hI
rULa2KeLPGRtWnEAionnzBA5MCa7+uW2MITzi/S7XEpjZWhIxcJgNaa8HyHMAY4eC/f0cIwQJsBw
GoEHka5aNHvbmb7jPjMp+xa6n97QncOmaqqVTIyHg/uCmU7yY0fYffsSkKpp8vI5UN2WzvPTVs07
37THqVqRICm8qxUYn5OfP6z+Z6rHr1qm7U6lxddARN4g8fHDbZDGcETV1S65iT4q1zuIfvyITdyA
qBYwdAHupH0Tvxmr3TnSc6i22rPWa9u3JGM34D938cNrEro5yLhirlqA/rJnXonF65Z38o2UMOQU
3pqV3UPjqwVGTyLxRAnFd4HYXdNPdaSdsKIs6ajQcFWeQP0+K8Ix2hAgPM0k54Pb6B/sfweOGOAS
E835PGFwGrVGOIcw9iLHweTWQRDQJuW3m6BB7sb2XTPhdVqdzYvfuauk6Z+5I6hJOGBJj6jKjQ6B
aTkJZ2dkOn8nbyllzbAXyCgYtwfw5h3ei7ywDkH/ozRCZwnDe9b0bIwt+Y8Myo+IyOiZg7aVlwGj
WFZYjCu7aV32SHOZcbH7bZqPwQY5YyAAn5u28TX2NUHOjE+nsJ0JzxgXnEMNuT5H3XYvekzyn/cM
jXV4ys04WtVPQoHIX4Yio22IpZiXlccUN/xNff23xBQ0s4aMC7a2saM1FaoGYGsotPDnVE95C1sO
Xd08abyo0n0rgDZQ6yXsHweeJsN/joSLmkVXFryHBmca31cSViOVeu/NqkvGiB31X8AN2dEl4XOd
hSOmPMN0tkM9HqwCiKN1HCQuMx1Z2UwXidiMTclZlgFrlglFHeZV/tU07RtWpCKKUD56zrPxJUkv
S3G+osbAcICohlJzLqzkykZvWmpUOvPGPPW+1rGJUzgbW/GzCX0/X7oSQr1y9CN+RDJqi44Nhukc
CBAs1q5yTnHBYwvZx9gqp+NjEc+4ypLlz8A6X8WM9pSgMNP8MNig1waIoYu/enC8c40jfBaZL2NK
+RQy157wua3ynNBeTDyNZt15fJAZG+rXZ2vDgn6irH5mZ8aOvPiUG0gmv5IhWQuJ26EkdqYbFpzU
3bwnVZDug02G4o1iVnfMY3Prjrqx6p36pofazuvEEtTQYoC5YacvLo50REfy25RkOUlbvYQJrpvB
zYx5jm9F9Q3PhyIfich0c/ptSVcD/YQqJO2idecX63HMSUEsuz+z4pR0UgksgCfWLjFQSrK5zZLD
rO7tbVf171KqN5Bjn1ZSfoTuWo7Yaotav1lpYuFxbI6JhLYCAOAURRjQ6pH+qg76lYwMexHexnS0
lrYaEcrp4UWvwAoHyYcMSqqtlluKyB7KfB95cTEB6UNG/D14bOXLybyqyqBiTRrSIdL0WvgU/zU+
rQWGAe5ylvgLG9krZjrGcUzjf+0B627Juhe1froIgvRXOupLGevUMTAeCC4d1xvXgUVaVIbshC5k
hBxR9y8IfiveorSFVIS2Hnh5RAsuWZWIuohniODmjc20HDY1O+FzW1sgHJVNMVHpp7ZxLib/T6wL
glE0w7I0xE9nFAn1pr6Gw0DaWd/+sjV5GZS6guYAxyxvOjfVKsBly0QaqKOZGNGOphsJFB6BFKUV
9/a8GVEhmf34BOh5uzLJ+ZK6HL8u+jed9r0hMCl4aoj40kF4pwkrzTBDsej0DgTOUudHWXVyrdfq
MdVq29coqnxyUKgps4LHPqUMIUxojTkdQszQHgz45CzM6smYlqGHSdoUJpmTTsa7prfaPtXkTvfi
dNUjmZkncC2Wgr9roQXJo2cyui1k/sp4odr4+tZ2GBiwVyfzgUhLM9IeTS0YsVo2sy/denfK8tUK
LcF+jhM3ZT6oWhxnQ14nMyR1H2w2LhE9TUUNyZZHVHR76n99iYHTdmbm4bSaakOxXUWMNo5GSxfv
gc1S6V/znOEUAxOuIeJAEH72r9cNC7eacROHASD0klSPdOFZZNlXIApz3LDLaOCk1pngWybMKoTA
06Z1BFdFbV6z0WXcWsuBJQFw5wAIn+A3iV7YdJUTzfVo0GdWFh7H0GZ/N/CcdVhaUs2PMWdkzwMF
8TVvxP8bJBp67ZnYkM3rFmmxb5RYgZCQ2BxvGVr21OQW8rPqfQB5oMjzHNl1EvjpxL66DFBnlrpn
Bbzjq+F5Otet08AiarfcETZRIljUoVEg7PGQTnbVXbXjmytAfUYCX3XDKc+AiDwsI/uIuns1ebDv
wtfQ729E1PzCIXyaqE197oZcKKX4MdvmzbMRLAS68Tdk2PLtXg/m7D8gI9ZUl3bINNKpYQKWYTbn
eGBKyIt1U8JFIkMpHUWEsUZMhegEWKYGbJqK4LMq6x/CJ3fAZrZ1jimaNMFCu9UcVDA5QHVguu+z
N0Tcs9jt1halJrMlgXCYeXMzfcNlfUjCvxo20TyRWzBR6EU0uJTcaIV+zQOQ6OEUL9NweEtDCfgr
EuUs/SnD6mb148NW+lESEjN7rd2GxGuwLpZunAu3feltUMJmt2U1scm9bDPVw86JkGyO7q+fxK+i
dR9FxrEZCuShJi+C/GVExKftszAo84b2hPYDZmXSudwagCeh6IXQkf7/F2SpQ1vT5buWUoZM9moA
CTqM6UF0SEQ1y0Jjl7sI3Zg3j0iPYxMGKO5qllXcFfZEwlKRXk3EdanFyia03sMO91WdvpRYCFge
zDs2DK0uDwzmcUm5wyFOmlNAUl2log2s4q0m67MfGlujYayPj2GSb5I1gxED5zTjI5QFioPnuISN
fEKiGjiS8i3S4tdgGi61u5rKfpsodfGGflXYxTaK5SJ+Ii7M8FC18B3JmqPP0qL4c5goyjsEgyhP
cP8mn+A57r0TXgDlYzPZBJF+SdzwKts15Tiylb55Md1254Xeo+iYeym8HUbxiNqC7FgFE4xXwhkx
zrgVMY9+sh4rUGyTVHO7JPYgSjkNapJmaqeHj1sN67SRp66rIBtPTK3Ep6CqjZj+wALduRAd5cDp
C76KN7WQP4X9z0wFSb0MgbKu+rU8eLOlmbRk/eJzZn4o84JyVmKEyzIz2jz1vDSguM4kVDjYCvMW
xUjTAa4c0leegEPiYswL7qVKHgI8ZJSal4iwJ0fPPssWTCYwdEwz1rZkuduP6Xttf+h59sO+nmy3
YLyMCSeuzuv4lHVrwQ8QB3AYCVM7MxPwsOu17T+XBiUPtXxRPKW84uMsN4p3wJYba8wOWc+pElvj
D2Pje0KQqzZWJ7iPZMONyB1AleLasxaiyjOsfYD3rNxddG54IhYWCmSO36OK+DmMwymdlLluER3O
EvupD9aPvQHMf1T/XLKGR2HdtMR/6VrzBUcQU/m0/S1xc4/gO8ICAj3cltmUiyuQqFf9mbquGFoQ
ijWPXRLTknWa6WLJwm5X+dW/ytL+cMVtaJ5Bh6cu8D1bO+QO3UWrF+bMC9oTU0RaHCL6EPDjhEGg
INNu4Sf9e/2Mrg5D6y9PMPR7I6K+fo8yEcn3k1jg8b9rbchdY4DOrs7o9mHazGD5JWqEIR6d2X6O
88Jb5zqtbVyRJMB0o9CyR9m3Cx52snGLeNv6wy5MXOwQA3B4nTBKp3hCS0Y2uwrnCeOEmPrAjn6M
Wv8nLZyRrUxekXSujNTn5q6gIgqccc1UbVn5H62iulFIfGWZbDaOYNcPo4pAleTdnOCG5xniWzW8
o1I5p9qmMmiXVNJfaJ6/NE2v6cJHpvvuQTIyx65mzZiKh7MgndZ2YlKXWcDtAFEUFopl6vLtM+fP
iDh3zDG6mqm/znv3I+3tq9OKD8WCaoEJOdSsU+fVf0lH8GGBPDi3xx8/MbeKh1C0fzHxfZxvwyn/
LO96TQsdst6z2+Ke+sNbM1rfbhy/SFvcclIGKcQJ6HDLV6Kn966JJ92HSheSI9DZ2tKhUwmtfCeZ
TrvMX5kWwnbOpz/auxfTs/o5U3VfOGt2GOSsryXgwA5Cxfz5XZMzm649JdiSR3srmU4sck5GVi5p
63ZoYJ/Yrd+qol7Aq9ITz04nbCOPnmt5cMoARKSsu8yRuMlp7VrZYeDKGvFj86EuBzH80CYigKWs
13MOjhSy2Lyf/MvkwQMoADBZAE6K6ezX5l3qzmccJAmH0fiLC6eeDRWqNAMHBM3Nru4nwO4gYGTN
czUoWMSE9+XMZRFl35xIoM3DuTe067BvryS3d5BcizWjl7vHhzkZ+UvPhB63NHGBFvp/2eUL5LwN
MhyHYtD14cTEtJlhPywIxUyWTpt9Y+pZlmm3psMlENWdca0sWcL53BRZdh6KL5SnceeUK195chlb
vPeOF77qRnpOCg1bko3pdIJJgkeLNPXpHLIlZtN2B77ISwzfyEmrNyLl/lpiXmmUSCDXp6Xb0MRL
9GSzuqFO+kItCW83bg0kGxEhVOaD/I6nxoqeymmeRVCwM0zishmLDdlO2Tru65QDC3z1bMqmmegI
iImJ5qEepq+gTmKQFv3LdeHM7UpdR/hBC1XxRHt89ghqFwa3+yIHYwiX1Vg6UXGP6/AoJ//YdVvi
yd6yrl0bRXfpw2EfltkGrVpFcNZaolNL2+CL/krpVjQPBoIgvPBT02I2CTAMS4wTs4gIrbERS2gS
W0vrCLbT2IhCBcbEzKuu0IwQF7eONRIWjFFfDuyQJtn1gBobnEoyaZkzlOsWdV/lZAfdc/V5nxFt
4NNEYxWGHc4ssSn/OYU8WpV+NBMGjFOv7wfOp9Y1l0kDvgvRn9ZukGwjoie1OE1YMxUlVPPG+dQS
DzECpNpCRfu8bgBq6qgR6vatr/g0S5kjcjkCcqado76fJcaL5eG8zWW2M+sGm96141ybyLedGV70
93wHx6K9Rh3zbKr51yHpj7LSSPi2oNGEn71v7QJH3YPc3itgAgthTMhtAfGXtCWHnsXuwm/UpfD0
r1pD0liySmutDktQcZxYHlkCH60APJFZfPO5+tdbv3lqvirHrdep5t4pw/PKd+Yunf0sHjC/y2o7
WKzZLUyYWt2qWdNmPKAdaLIRlT/1jeKHrtsYBnIy48eI9N8YK74Yu7ecU20Gfpbf9zHnPxOzcOHn
MyOzXi2qO61hkUz7PmvpK7tC3NhOb2K2t2SLvFsDou6QBJDJtd9j7M4td8WSoAHCFEjLMBibYx6b
dVkDVdM/TEN3t/sJb0IarAqsdpYvoZMD8HP5UCz1/5ZrEYeXHmNqHH0zyTdn/gh9pKXKZW33hwfs
Hmrkq8LuJPwcsnzsLawScpwAPBjayAhUi00MWnNl2VdPUIpSCkDuaxH3Acm2JKmuPhKXeXQUE9e4
ZgQYhgBwMM+54Qy7Coz4zCm/u8m/2hiAOIHKFlXLJY3/IVdK5qLWjqM7nCISh/R41erDMtSGP2oo
tW1DpuX6KyGZb60d/4jKWbfCXw8Nq0zNXEDMHu5VaF/4/2jLoACcnDrhLkQtLXSTPDebHA9dNJdg
Xwv1oVlMorIC017X3FWBJFm3i6+q6TaNCeshbCk/alLN4TAJvAEXaVcnwXW7sk3vN28srOTOgdQA
VvyMnDF5Fau4oZAwtO3YeHi0fWPVDGTnMF5wB/9nyihonN88hp34VHAmOovENFcHJwK/JkDvh0Id
YYRdPBm8CpBpjT/d7NYel60hX6yyBJLubmgEySzMwk8SG97JRic4xZt7qOmUZ8HGY5HD9km762L6
xaOGdU1tmFQBke26axbHW1FShCQ+pUyKc7NmmVEDXA/dA1uHE35J+R9j57Ecu3Zm6Ve5ccYN1QY2
bIWuBkzHNCQzaZJJThBkkgQ2vHdPXx+O1GqViYqeKO7RsUwC26x/rW/t0sh/MWhXXYgREQ2uFIbx
q2iDn9ojvd+oW7BQjF0o3SzI8jxbcLz8ECcDU5IVF7xdAmFIOvuylSeRty26JQUirkabVEUjW440
n+j1XSFDDn8MtyKQrjctIxKeZHfFep1CJCTg7drTrqCHcNKwOdh6P2xxWBMpynBqRb2810Z5bq1s
ZEJOTMfXsavqR2vqOJ3b951Pqwbmaqcfvzz0g2VAI6Q9d4oJZ7grQMn15CeEW76SFTjnU3EqEi7o
VIp+g9c6Dj1W1YaSM7wgKWd7AmbYspmc9tXCq7VN3XoHbKcLECz0RoXMAxK2fTHuJm6TOBVJpMu2
XldOf2fU73Ewd9lK/ZTQqtnoAp11WlX+E/lyyLUtSpU1knpyKEUINFeuQlnoN5VHA3BUHTsVHqtK
otdzouJkcnXIrBtzqKd2qKoGtEG1zzPV9UeLZvpY985GsKJt78lQPj0wUO4mdR4L75n4N1kUrm56
PRw1Pz9JL9l0sKKBjSlNvfjqXDnJyczrs5m2PwkNGcTOlA4ckZ18m8QBrI6nvo6OdR+tSpO7dEgj
Ba3qR8CIMTEv9uH5hSNiDRAFk16R+l96+l0IEM95j2o7lAyk04S8Q/SpunBta9ElLWiO6CgcWLvF
m91Wn0UxLZoeUkVciXNg2UdeiZmwg/KrSh3HqwNXzTsKajOXdRHgacjbC/gC9GLdeC3L4FkmyUaI
fq0M76s2U/SLeLjLEXg8039IUuPSYTgD6rRKPLV2AIXiz2bQOwcbq6j9mrR+CcllpKGBfBZ+X4D/
Xsft2azOtZ59iOw9dWmiCxxutBUHbbSv2QKyIjD5Q/Bljb8Nj1WoD4uoPnJWm24Dbso0Vz8Mrv/o
BjHG9ILCPlG/9bq1xVXBVlNx2LPq9ND3cpfADISH7b1IzSOfzruqSjIPIrvm9nS2xlMBFMF3hp1v
ms5qNk5GsvxRBI6S0btmifgEqflJlHtNquUy4jUgMMgziYnxxarKl5J1nd7t96HxT6YWIpeETAxN
CoTsPrxq+kijA/CV9tkp2k++P5ibmgW8QMLlPgzmJk9R1jDGhSJd627HTt9zuexGe8OuftAnsCDq
J6js4saSwbnuthwbN0qvYaozlOCznIsf+myVG+In5HJklBFwn1m5k69FDZZjkFWwmCzzVvp7Ckk+
HYOmG4pww8j/cD3/lVqpHWGMBasjARtcfboQFzox0epscYeOgZKio+U2n0p058FuV3ULslg8wMN/
sAUHqoITZHVH1+hlop19vlBxEWAOpqzXLuNoNVQvJW0PjVCHJCYWrF+MYlxJDL4KwqGOW1a4Nvff
6CiN8RMX28FHbst7wD7Svo3AktZpc6Hg7sd0tvboIEc4kACak0OFX0E2IHQOrHJbbjBbYcmH+R9X
inu9ctdpbmy7KDnGprdLOeU2HCUNBoQ0csZHojsaQZ1oZZkcnPVOIU+k2hlaU7R4HlgigKnsjNb8
NtV0qJ3q6nQecpZ3ameOblw/6yN3YWs+D+bZohxjHD3z/Qm5AS2RxkSo+G/ELZgq1feqXqow4eqS
z3PkhJNbVdG++dW7cINinedSpjQWMLd7yi85sUsRsyQ5PgVhLv5qpYjDByMWVriOdeGsbA7t5CER
6mPVwfXuNqx3963NDdiAQux3MJJdbYapNnir0BUqqNlVNMobaRhEEvrbfoyOVDF81RWxiaYHQR1Y
ew9qg7pP4NgumGD6DITzI3BBYspNCnPI+nFxQPYCP1Qdf4xJOEId5YjceTAxy5r5tuT2wZKre+pL
huz9rAsQ3YZ97vcvda3vowlVPcPDSQ5pIDLeYkYpFbU94fhjuS6O2IEvJ713QvGWlfYRHRlFv7pj
0oR47L9UPB5TFV4gOgOjqv27IOAA0GgsxSOwNXd2qc/0Rm5kkL4/I1IZe6cZX4IaYdy3sZ7pOXyO
9Mkkf1wFYXszuS6aIOmWq+fhdNXZ8TmwfXd6fuf2Eavb/PUEyYtX8/LGNqZ5XTGdHVvCMHzPbofw
NeVGsyzAfiM8iV0TVmR4ucwssI5TiWkgyCIIqzk9r0ps8UOlbu1SO8XC/LGHV6+q3qMGDy8pKqjQ
Dpf4qRvo1xEfRUeUoch4xxOAaCN5NNuEdNx2T8xoLqq2CgQzWpZsMdy5RvxAXz3vmzOX0RHXCLJ3
nysLcbI1TZeoSSofN/QMEHfrz4WHpaIbGOZrGM8NNXzkSJudkeyD6b53R2zHfdutORIfmzxnYF0S
fTcRtAb+aZnp8bzSVB6zhpHmP4vBTBm0One48e8ZIdVCu/RuX/JG4REIre5ey0HITcGLFpMaxPv6
Y+hMl4vx3StZTyJ4fSDUPMhhVHnXYca4k8CkYc0iV76kzvxYZw3AwwoWDydMtGf/lUDhk98LnWNX
9N7pzGQc9Vmno3UTNf6nS5CNrNXr5BLt7uoD9VUvToywQudfsxD4RM3GPs/v/wAH9qZWkPCFQ5Ik
aLJPk2P4BOYDaRuD8lS6r3p2z5WIj7rNwzXlLzi+QXwB16QPYYIEAyWQJvT44Cn8Rz0m02iggaur
GbzH1a2c0+1+aOSb+mr0JsOsGHWSdOkCFLLFRy333pTdJnIeTRhLZ5owawKFvKGw651QNEHuQc5a
v/6qNeFlZMFObXdV55TgeBE3HUKZyka+JiFeLyw0+2Z+saibCMw7wtW3oDdee48bPK1cIOtKQFjc
4fuJdBvf3VpwfGIWYfi8dfn0GqXFS25xOmgrs14QpIFtzqOYDtmqgxG5ZLj5iIyyFgo0REqXGnId
Pve4V5u20F6VVnE9ZLBvlz+Rp/80PKxIFudMty8jmJjAEPNAgrqkTn8xrfpxjDbhoO6rYFzQDPuC
w+Ldg25gPFLMdSUlVnOZrhb4614cma+cttQI/zZAM6bkS3gFyaAae1pSP1TSf+yy8VGM7b0zJgzH
vZC1mradgdiml9vfoNHfJZZyE1aMbkK59dx8S8vCj4nKYwtyfbMR3rPPMcJTr7nXJuccCIUEyiJ7
AucJSK/ao5O79yA0ToZ8jMhFsTZZ5FFarnF6tk9o3rMFjVjMFzlKZa9W5n9SgbvGMmYHwVsYkDQz
+MgHCkRhEUf3puPxZ9PXgk0AML8ydroFm6BSHWBZb3hBGkJgvRkz8TIR+Ms650ezxnAZJtNVasee
3DovdUSgCU1zbosc2N1unJjAy6g1i6JhAgqH9w5m9UvRetcaVNPSEW9uitbkwfVpZg8veR1Kl9G8
dSxblXmNlPmKs/ygeprjnGq+Yg7BjZ3zuowVTgs0cqAe4dbqPcbH7rUa6y/+/Zt0Ji8J0Y6boEh/
XOn+ZFzyowaHa9rhIbDLbm0RleYEar0ybUB6XuFLf3c1FCTc/VQM6/KUWdV7NfHU97S4zpHwpR75
K4egHGHejLZU8HWljc3Zh1RYzst6oSPAMn6t+U11UV3HWjxWPckR/dvMw0MeNw9J0X1ZXACWqV1/
YQ7awodaEpJf+nX5ToaEdp/O53l6UkSC0e+IM8kKEyhsRnp2T0Tk8WbKloBpfInc54gYPwXn9Ms1
CfVJ/Itc1zllifEOwA5nRPehunYvsF4UroGnlY2VXTjARogxwpd8K93R/VB1+1SY/v2oq5NrCPpZ
aeCqKGYDBbTABIFnpGuGVRK1j5nh/Jhu8zQ43laZ1jN/+WfMyA/3GLN8WqekRuNwKJlJ4WVyB6YB
pX4Ft7rNlPUgGVJDozA/xih+1xd5GNx3RLZvSEU8haN6SDVAXEL6x1YNt4zs8DkuJANkpqz9l1fX
96VwNj12WtjsrJA8nIp/8hj4P0jZ4/Rh6LOcXVLWYvJKhOMlSkwsiwQTaHbeZgEBqpR2cZtbeVmC
EonK16Ev+eba8s0zn1oL2irTlxvJYr1IdfurfEpd7cN3Jx471wBD5o/bkuoKTFDlRLipKDhyot4q
o/lJ2ulVTcxa2/Egu7nVUZ/bb6kBNnK+Ga3vXGxYCRCrGWk8e6cEWAlgsh5UtMerlIHXKDH16Npr
kDKSg0DHdd0BXh3nKT2VzTyP8T0eLyjHbsbCxzmAaVaRY66uLq2ent2cLNQ8NT7Q6DgsPV9c4pZf
mOg6Ybgsop6R42DiF7soIk0x6CwPmQtrLrXc76m4zy3zp65wTftzWApUGstqsK8nwpAu09U+qai6
wXNLq0g4oNLbwqFRJabtDVsIb7rN0R4KrEZUKcnqO8CnYmV5qP9Wi50rifu5SmueVlKnhXec3RTe
UMAErZnC5yDjegreUWd4j9c5MdwbEmgz2H7EPUKsCJMvz9JEH1egXZwyOVUyG1aFT/WWt2nLfKfX
xiNnOJTgni8xMGheUCdPpReX8CFT/x7zBbcF8PXO0uAkVsfzZy+zZa4edbPwV3lqfMk2PGoRAyC8
W2s89vuQgCCycXehbX3viEtjaxgza+Qxi1DpwOLfVBPeIpzxfD5V1POZmnF607r5hTHPbhScknpT
9uiiOmFN82kiE5o1FecM7zSYDAHLgVKs1Na//Hg2YrU2kSvnyzVwZdoRWh3BxsvkBM916795cwqK
FA7GAR/rr00zZa4Ba8x5PEKje2KIM/czkQixb4FIVitMi3cCMjm3Xw7a0WC/OznCRZTcluYhikSP
FhIxPnOYzaKgPzQO4ZS8gCtn0RKUCLUuUVMXkJ05GXTU9Dn1PR8HcaDJZ/1jXWCpueFDAureM7TM
Hap2HVWsCIncTQ4tjJHfMUeNshdpk6Ec3PLH1Mp7dyL060FHtXt50iJ1R/05nj9SZCtHaO+9bf50
+JdqE21tSuc8Wmkw1ie2qwTj3Cbr8VpCDErpjXK0mgvzJLaGCS5F1qDomUgQ+fX3emcvzWDieR44
PSkynguir8+aKJZpoNHobL9OAjx+Id9jg17SKjwJ33oWunqxmrYB4qmuQWbgZIJOkxKoT13crg0i
r5tqT1OAq0+QznP76mWwEjiso1r7wv0e2OOrFI/8mPm8dyQlyFvqDBnYDhnDPVLnbdGMqqCY34Dk
qFhKdKh3+kmY2RZTw9FmR7hBiCGpV5/EIPHauVAFZZ3cFRyKMU3gaizQow3bK9dOHTHtEtzkexyY
q3rgLdBSRKUBrSdTFUMTztoRuPFFXeZcc+rgIQgUHxaQc6pWrHPO7iia+AED+LtdcZAwkbfnoRtF
x16xHpVjLHM0RosnmL0h+tSG/Boz7oMdF91H90kf8wBNpfaCU7C/UfEQfsDSZtCUryrHbM/CGOGU
NdC3Pbj+jpnRUc9jrhGchv1v3mKtY7hfi11mU5BQuOARcCRUdZneW/FrM3F/BjzuPJs0/CDmTTPY
Nz3hUmXgNppPOlfdVTdQQmmKPFkFCRpAqAFGERT/kJNW8Q1dbvGesyUKuKjIKCOp+R7oK7MXzaab
Kg0kdsen6jfrxoa1qUt0kmqGbfs4jFfJgFm3yYNkObMriV31rFW1AwykC0+WUIwMPTobQekT6h+F
zUPWvnoTAytcUevCldW2wGnVlAZuvbDYDxmH89B3/HVtuNOzlpop+Md7jNzMKw3OTrVNz1fpsg4V
tthMdrkxbSSf2CFAku4T3RXLuJTtcmpId4OVQzOZIm3bRGd4AjFwXoD0Pl+G13yHVo/+dXSnVj/E
nvbRiqZdWmJ+czPFX00SPshDmLn6o991xUq68tJpJno+5zjcK9SEkttdlom0blQYsk0l0Qti61U3
e/h90j9Xk4DTzgXFvOj0ICxVXT20vXqEOPqkQrB8iQreU+/o5zTkGooWKRkDZiIvYkO7cLgV4cIz
t7Ed8FbkaliANn6iZnZFImCXju4rGXNgGqjRCmdg5cYEQPE9jAzbByPv186AtwO/Mp17HPKW4MwO
ZAxvDXTKvsSCbDWluTT4CqtpB/23Cq+pYdwZgyJGEE6vPPJH7Ag3ejk8uT7qtDa34hp0MnIdg0pN
mEXD0Kdn+g5/6iUcdU7ENZRefSgXQDbLZVlyKlADMlb/49IwHeHnMoXINgx9gJRGfHKVEAg0nvGt
FcpgCWtp+OnGgxLmjowmCnKk0bnCJKiR3lvZ0J7mQG7AT8HLPRr+Jek0/ynvZ3ycbPC2aazQqge7
MXtr6lCx5a0awz30Nkcys0p3iSnRYYJ809r5Y6iN7xbnfHPCTgOvCA0i/sxjfIvCBR4fWvimjZfK
0x57qAYq0x/ENH2SLhu66rMsGxCnwcR4dc48++lRN7xDAIyCi37yjjaaMfVoEYKhXIyfZUoatYUf
ODtFOn/bGDfDJN4SGTHWk/0V5+Lt5OW3vnLvS9lDAAzhs+e5vgpGZklpR2sWmbv30WKDIvZJa6AA
TadMLKfVtjMMTp8B40uuyhkWMw1kHzXnKM0p612vEU5TXfkxBc4EmxCSucdBJeeuPfocOXDpsRhk
BH05ZV+GBNkTDvXKBCwOHd+8nwJ269CcNgiZM+5a5YwH2kPcpMuTiZuNfAMgpVwExqKzi2+cqxQq
DejKtRt/Al0kjeO8ktQsqFLPjmMfHPiecQIDt7ZSEwgPm4j8TTVYb7Poy263JQZ0HFL+/cD14RPs
ptQFBz6a317hPda1cy+z+ftdmg+i547i6/VxHO94kuabgWcuRMtKZcxqtJFdQq/9MC+RaF5GN2Kn
d1nAdC98UwMhG9+3vuKWuYttOssnepEgqdL+x9kz/TKAFJAG5Q4zmI8hn/MYtkdHkYkC6bWXOl49
vs2oGdRSLbJTraOTonhP22kwHkXnrmjtuS314tPtbKwKWno36V+o9Zwu7NZfRnRw9OC0xyl8cSdv
TZ7rnHT11Yo5UZGULiG63zZKnJOAGBoRlgeqXmhgqrFVGfS93bhEY1nJxYFWucS7HZR7QtFnCOXX
4gaV86V0Jvqt458qM56US/MB9UhfSeACQeRG6NPZja7MZpRsmHVjhaOoaXZpApdLzkBuiFtAsqXw
6wQH4cb1om0NsqHFLp8Rv9Fq46PpjUOtvbllS3dDmBJgLia6bMpNmRHgTYpbGfYXanR3ImFAFS0s
4X17LnnLuj5mNTtBFz8GgWdzWX7SUkyGZWAeRDBsuGWR6xrIeEsxvE60vQFzQsTWPTQx3F999+aX
S1x/z0CIuAgUqzQqP/0xOcWusQs9UsahQSnoKBeOQc0iya9nptkrTYNPFpZduzLy4KXn9bXc7hWx
6Hac3nVS+x5WGmkik0vbo41Eu8I4mwVKsvK9/VyFHPOnFjSClp65Nn+1WjXhFDWeeSn4qEaoB8Xg
H+PkW4+y2z7GZoqazr5T6cQ0wnU2ZV/B76o3AW97zEZOIh6lJGZTnsc+XTpgW5GbAMpPERDhjvhH
x9GshV88JYIgQsgaoQMc06DMRdZdTfsoa9inOR0qq1sEcf1jlqQqyxxBQJPl7KhkP6JGlkRNg8QF
hzA1ePm6VG5hQ0eroJgedJ4Vq7f6NdfILc3UeHUngq+OxHPSaTAIhm7TD9BiIwHKhwzFJlf0YmF6
v5swOHjR+CmB89IqwIQjij1MSgDXByRuq6LvqSPiGabW2xxeaXWyWjTKfZlhxZpsTERu62sZQubU
4mo/VKOz9eRjrHkfuvQek9r8SMo+XOHc9HQzWYO8BWbIAb22YuAPI/IaRKVtiONuSc/Ezo7jrwbw
uIZVQIGSmPFd767pmXBgyHXj2NU9/slNFt4R/MF21x6njBxzIduHaOg+hmSsD35XHrMgBjFdhliK
ciZG1BsiJIbCiQklaC5ejFk0o4gw9FH0TQ9yi7EuCX8C8jbP+kzKMEnGstl7vnu1ZXZoIeuYCTG8
psBp5gF+Q2NZ8DtwEnvu2deZ6NCCQ8HawrcMkC0jhMmwZ3XvxtemI0nbxO4+YCyxy3tjnXi12nQV
AZS4ecJj6qz7DtkbKE2E0HF1yFKwkVfG0uOgySgavdQUBfcW1DtSoABGSVKBdO3uHDs1l6N3P5VA
BKJCPDYRCuJkmhBXuEVbFvckecln6cBKiDcmJv9HQW3UJIg5N632EMhiWvrphKjm4wsYkUwAmr0n
fQ/ttrqFJdJB5A60rcDi5dUWBvRs44XinCfl92g0tyNIBOa3hQ1W2DAtjENYNDxS9YYN6Jme+sqZ
r8WjXyy5hgaCeXIE+ncRZ8GZzoXHopmj1EQql4MPLrT6qNJMMvqxflriBCLt+QZPOEPr6pp4yVff
udj5nXBb6rZ7E/tHkm9YiEayVH3Q7P3gzaqqO5v+4apgPbU45C4wib0JZ4LmqKMFI51zDGDdjFAi
JUAAcpEP2oGMUngptMcoGM5WwlyyG72VKGkng4dqz+f75SIe/Wzp47nA38WLiPnqkHQDf31g78sp
gJTnHEKOoguCvg6WU5+rahU8FJb16GQ4T5AxfmiTWYSIxgHrt+nNO2CgXY2ANwpkFVMcu/iMRI1F
1Xa7m1urLB6qGPtd4OvtysK5FqrkvYm6O81gzSlTuGWpxP2MFwF5rT8NqAhk9SBB6TF3jxj6XiL9
e4rEWHTYYyGnQDC19HNt6996UzyExNH3QkIiGKrg2BHe9YDgY3vwawAp1Xckkkthv/GwH935C2J+
vua2ws0dsEBaPzlIvxhuaINTgghr1oxMrkltlfbLgHg/X8+I7+C1iiD1a1MAjsYruJl4fIhtFayL
gc1EF/tYIAeTOIVKatL9RmxHpJ27oK7IW3cwNBg9za6CvQGl4CZ3YcR5gBdMvOleWZ/zcCiW5Wtj
jdltGlYmKGTntgnoFh1FcYYbSXdWT14g4rvQYRFZxSMNM9ZQHXLE76FHctdSBJkKvwLg4X5rTwGT
eP2e4foIbnvCxoeC06NaCE2u+qDMllppnrhpvDQKKAYlm/kahqRul5zmk2doIxMxd/+IUveT5nhe
0vHQUJo6Ul6JeoBlOUFmsb2L7Mm2RtWef/UHKj55dAvtAeAxw8CsocDWIcxesGImpiYJYdgfdWdd
oSc9UeqZHEeFdRrSh9Xou8aggcdxJPmAYMZqIiBp5rEc2RE45zWUykRvLn4XmzLUBfYLel/R9I38
XodntxyT4iN0eJvaCu9YnlPCOYzphnZBQAAF1yvNkIvG/wnL+FYfxnxFfJzLESZAPFc2LGIuPwZ6
rcA5fWPZTN/Cnvo9xF9NNITIRuJ46LcroZjNC4TrFGYuFwWylDTNmYsij59VyiXQMsfvhn7qRcwU
oxcgT+qU8roiielE8ChPdajgplFpM7b9IiUJyC2rb/c6CThOsexysSnXLS1bJPdAxdjzaA3Xy5sx
0Lo7B23dGAcjI0uKsfFJ4jDqe3tjDnz25BfCHAx0WWsJpmWX1GZ7opE5xXLmYDLAcp6F7bOB375m
0V385lalaYWlWL2B4PmWI3iZkfyRwflltFKHgei0aRSx+ySVm2rKjBcsmzNjN/eEOBgaF4BS8d3C
WvpIDuHBYHL4HLS4o/LZLErDibsKO9vbWSGeZwv3hkNBQDpJcbY12TAtpZchDgEN+KPmPdmtehwM
GAYqY6+DbcaMsJ7ewoHmpJLB+XxpiwHhjMES+MqK20FHqDSoeYFBnvDiW+m1sto7ryEuEuf0EyuI
fy68X8KKcGs4FiC5A6wGbEMaFoAtJLSSFlsSsKQ2AmQ86eaY+JtnOiswA4gXI5xrmAJEW2YdTwmu
N8fD8TwJHh1svZcAqgZKBfeIFn/oVA5bliAPENX0yK1vETTFla6wYM1Waa0ET+cNXL4Sgwnj212n
SK8ylnPlgG2dnCmFCKiJ5p5ASLtUbvbke8yMtdp81LS56k7CaAEIdQ319q7TKrH1G07UpQ0CFqDL
scEubOgS3kfY3QbSvMU44HECK85Cs46N0x1KFw9whbwf1Pp90cYny4FvPXDzbfMY2FCbfztd8Fzl
8omB3ipwIm/RpfWb3r55ZOxlw8tQJPWxh45DtVpo3SQaw+WoSKsbDm6Kcu74i5Q6G1r52YuMYheb
yTz5XExz9kdCaTixl/g708xVJtklMO45HG36bbWyCh6ZqHDOo8rf4x4ynGJOixuWB6nox33nOPse
oIeM+l3SSZY4hLjUhk/XgOmybHzz2WQ8xnMf/KiBQgqq7MQd4VCp76IrN3l0qoCYLChM22kml7AR
tXCWaDiZu585fF7G6ATqFZKubVtXYv0JZGdKQceRgZ6ND5Ua7M/C6t+liJ+pu4w4sLIp1A1Gmq7T
iElwlSUJ75s1z9VDl3SXIej20B3xIdiEh/rmpUuacy3Ctx48ESmNbO0QLbVD3Vh5FL41MEU0C/wr
ssGHISRoCgRGq5IWCV33qFXZEmAk+21Qd0sRFpssZx0pXfloAFjWOlpHGkaGIA2MmUKF0Dewza80
r+PUgqlgwRA7W6VGtRHY5UmOMdOVtE/aVfgqv0yHa76isYuFDRRiOrcORWRmcxKW0gaGYrLUqoDB
Bk/cZOEhKignWxgBw7+GTPHI/Rp3KVYThKXKnS6UMcN2RXltpF5vXcDTImZeoywfeJRb3ReibgAr
9cWrF5/BR2xzuznI1O2XXLCBaXruD/S9p7JDStYCZnvJbJHFxs84kGdp5XhgpiNhvAYS7FmjNpNg
F+YENKww+qjbNvKHW7hjS5EqZrAFQ5YqVWc3dF7sk+f6r8No0SLig9rM9X2rNzsNw+NDZokNj225
tAltLgjfg4/Hvp160bUIYFTU5m3I6GehNxyVJo9ezDYWayOT5D0lalyhJTspKvfV6nHkeObsRC3J
25GlE7q2xXrRWPMc1QBKmtfcTw3XWSsO5uRNsVYqcpiGYlhVmcQotFDfGU2xMurKXhsU45Fb1qlG
ApZnmo/0RvXLOupBfRtibxpJvVYlnSsGGW3SgAo7TkEQcS/ZrrqiiE8s/6tZUZSD9RTrTfvc1sM3
fJAv7v8t+03yFIwQlIKguqOWMhcZaYJQTsuugOzgai6vhLQZ1LYhZwULPOZUVxvLwdkZRPKkOh9q
B7/clOmLjHL1Fqthfortjcveu3GrsnqOrHaVjcGumR5Ch/I7ReJgFYdGTAFXxAm5oj2vEjEqhFNJ
1mqkZQ7K157U0x0QJqtlJBfkTbbRNOjeeZD/xIax6Zi3Psl6POs1EWwdR8jCIkWO2cahXsBNFOUx
az+DpDZGGUofJo+dLQ5OX5m7IHEe5ICdp44KEgajdYAJtezGWGcp5g7DdDvSDXtX5PYliA1uZFa6
1qw0XZdGdZ1QqfcBIfb97/+i6oi9TjJWACTP2Z6/GqmVLmf02Aikkl1tfWYoRtjSZu671M/iqGlT
Z9danN3Q9G/dIDyMAsjaICp9qaEpYA0GeIV11l61jcfQsXSeVIBm3RqWx+anNna45jLMWMUFCGEV
5bOd1OmyT+Npi2J60oTNi+DqqxHDhaArjmnrOG3sdtpj5LVof978+uPf/vbXf7sO/x5858c8GYM8
q//2V358zQu6PYKw+S8//NvmO7//SL/r37/rn7/q73/IP3/Ib/rHH7r8aD7+0w9WGay+8dR+V+Pj
NwSF5vdfx18//8r/35/84/v3n/JMwu3PX9e8ZabHnxaoPPv1j5/afv35S7ft31/f37+8+c//x0/O
X8Cfv+6+B3XN/9tv+P6omz9/aa79F4d91bZd15BUAejerz/6798/pevuX6Rjma6wLd21LNP59UeW
V0345y9p/MXRbcdyHRJghiNN89cfNRAJfko3/2JJadqeIXDSm4bj/Pq/X/p/+uT/33fij6xNj7nK
mvrPX5b49Ufx92/Q/KVZAsVESlsI7ASmYQiXv6i4fjyqLOBX6/+nYg6uOPuVd3laSErJ4TeJpHlM
26F5jPHMyMo5hg74UdNR49//x/7nf0lCbcj2LOv91G3G+D7qJnUNNdoemXm1D1Mixc4jG7YWjUjO
vem/gKcm6+ICaawNZVBt6ISQgBWKA41BTy6doEfC5kuKp7h+JZ1Yyflv8wvi6VNCCczUxvdJXJvf
nNK3GHmKd0fVOxtmDNasKl1aoxNuWqcnKOhN9YONVrVGW+Rdn38YtsPjv3yv//GB/usHqAv9v36C
fOOk6Tg2UFxP2pKH5V8/QdWrBLUVCrMCu9Vy3cjLB3JyUNTDgVyBQWKm9AuOPXMTmsQMeSRWNt2n
FLXcdEHUzm6/MN7ZdmCR/vgy/PAzxO9y9MHHHz0z7Xax6W7iINQPhU1xnieYZ/DKUTNlgsktnCjb
j2bn7GMlEkwMpXwVpZoJqwg7VZ5cSDr1o1O8ZUamtuXkViu272IVWWyjRmNxoYoN/cQhpb9NGvaX
PAzLfVNGxaHOR7xtdXPLUoKUwOJ1HEM5HIWnEAwGgAMG+ZNo5MyqSYq7gmYcNqDvScrKIqMtLqdg
itFB0BriTjOHYZm1Vf/4+79UIeE4jBtu5OhI2HTOvysSDSPwrn0Qsn8nDlqrIoWDIXcHSx2EfhJZ
Dw5GaIZoEyGoMV8H3bSPYid9/v0/fatvKzgbD7mJL6fpCBopPnwcElGzbAs1vndBsI1KEKOF+w2E
AXfSoEAb+BWz817/mTjAuhiiPuA51DdlN+rnTiloHTZ3wv/9yfnvr54rHcNySe0L+394cDjCcbml
r4g+tQLpjs6V5qYtZfjU2U300EwJAccWoJgPFX2v5b74lAN2nyRI250390+3DGGedaCHR7BibBP8
yPR0OK4R4zUEVpsrbOfaL0lnvOlQ2ghkJOOACt5xJM9TBVcGa21kf7P7c5utdOOZfVcoPPg0jUnc
AFW3lT59dpiFjZeodLttX5I86JsVwW6mDGqn6yWXPCJdzl79B2FnttwqtmXRLyKCfsOrJUCg3t2x
zwtxWvq+5+troLx182ZWRd4XpS2flC0Qm73WmnNMo/4xUWiL3UqsBiWAqDY1KvFjyyqfQqtQkFi+
//NBFH+/+mwomIaqKpZmmIqKmuKvV1+m5bpaa0b9r6tPCU2DOM0pgjYa6luHuj6rIOX2faWr5zjt
k3lLhF5dIOjy84BNikRGpfAESI/nx3Pi+9wl/XOPB0xN1/IqNxFnSBVn0Srt3VCn6kaQD5fqYsXf
mBYUvjqa6hs1JjvzlFxXht9s6YveeG11+SPRyHDtOYNEnEj2bUJylYj2Hm4PLd4UNoorL8b4wn7K
EwC1WfFjXeG2T0r6PGqJfKSRoTs5aNObnFlI95EgETKIXktdsnaviaj+MqSwCZFnqYesNHeTRg0N
cPUJ41byXdJL5s9GVJxUAXJWjsZzzuAWkED/C/xmebO3debxFSKcX5UaLX411ed/Pk/6386TQpPM
onutaTaSFx7/tkoq1YJuelaVY6i0zXFpl0996ovfAgW4xVbtJ9gpspmswniReja7kENB9evIGjj7
9Zcc/vkuDZPlCL+2+tK3ks+2H3bdeJ26yHxZ180a11XCNfTqmixYFKhv4mMhGNf3cPIMRat8A/6b
pYWfDTYuFFTNcqFjNQekARS7WjmYOLsuNBzX6+MhtipYqLJyEKPgqWwwD//lmFh/vXMoMgmRBnon
S3Af3r7462e3TGIy7vhdxyT/WW70BjNCu8WAAVauVWFI70kMmLTYeMF2kjjzqLTupGOyVqhjPVYP
7Q3zype47YhIN8UC0Guoz/mqal9M4ZDR/LO3LewP5NSfk8qIEMHUI6L1YdL9lV3nW24aUKJHowsU
FGy3is8cVXNm/ljsTxE1+XcD19Be6pLIo6OAgFi2pzOQJ5u0s2r5XjDTnpm2fq1rqPxtO42BZlT2
XZJoBUydMX9XixVfjfgvK6eu/t8DBxDQRL0mG6aK4PFvB26tqOFpkKHPrfIrLm8WQ5ANTJTyXvkO
rQ0mgIZ3o2rm+KXNcDqw9BP2rZG3vqjAZIVeRV4zt/0zsVHInrNyr2ltc1mypN5PYrLfikSHvbh0
E9YYc2Ih0aqDTgfuyZoz6DWWtr7CHYcqKWWAM7hlOvhjUjef5Qz5MiHeNjEvJxuDfTjj0cq2kzIO
KOb6aHwzFzpukQ56hU5vtB9UM/z+z58tVfs/h8g2dNviUmNLoht/XxcpmEtYzVNzNK0yw1hoTc8W
HsqKBPsvKv5Jn8RE5NwTY+BmLgqUz9xasnUIfySBpsvZz3bGcxe2cnIzo7hmnY8I3jPzN1OFmtlu
xC4MNxXiOYxmuyoCmv/P70D/f94B90YSNBRb1RVCXv96krUFrFKMQ/Fo0VTdFb1w5HlsnntEIW8h
eVmSnjbPudEHzLr6S25br9Bbl69WZEf7fNAWBk98nNt0Xu+NjKNHycf1mx4JKiRw1He7zPOTsASE
BFTwgBtB92jNRUVslahZefvzgS2LhdYUT02sGKgqsr3WyhIQ721DKbo3isrQRyDK9DeLey8ToXaJ
RS65FIFMc5tav4BLfvvnw6Ntb/8/Nu4KVeJ2w8OkwPKxlQN/PTwAzbD26+oclNOkHGZp7u7MlmNi
BHJ8yibaJBYN7OumgS5cms7dQLpCHHWACGWm+X3fCiKHEiLzqrR/BaCAyhLc4X6duuKKnuWA30r7
qarmS0rC1zdpIl5DRb3zUSY0bhKbQMHS0CZHIeykalMd/eOwuPymwp/rqrhj8PEGVZwUO9LeShoY
t+07NZY5e8ARn/75cKjG3w+HjhLDQj3IgsCh0bef/0cdI5k61oilawJTUkgS5taKrgUR9yQZz+SY
IPxYYpidpFqRs4kZGQZNdYEG+FsVTM8mmUlGnswtCV/c/JHnUwLhzwE4DoLMqr+QLWP+LNaFTvwQ
/0gRv1lPg7TQstPL//LBVyj7/npm8fkISjtTtdnQqObfVjdJXjhLWlkH4TAp9zr5NtE1+ZzL9qp1
Q+K1c2u8RMksHXUSdjZlNqIaZpm7GpsfeEVLrX2T5eqpK8TZxEQokH2z0/3nA64oqrzds//zI0hN
qyiKrRgql5isPN7IfxzzLkFYQNLF6NGze8rp5aSG/TbhlWrnG5SEQ9yfh+rFSmoXA9ehFcqeOcEu
ZH6pZ/llpGkSL3PQYD3vZSCdfX1ORXTQMJOla//SarVTbvcR9cj/eupVBT/FcEla7Nfd8LWKtbcr
lJhvmU7AOtyGWO3PKUFQBVLqoScdbH0ymyfzc6rpVWUmdpYM5XnkpqX10esKWy16gkXk9SP5V/Rc
+vBUNsqZuHaD2wmG5iCDMVILCas5mA0m+bQGtYwxiM6aoYyvq0q2eltwsLk0QGIeqMSeViI7Wk1c
87HcyBhOttmfs192+plan8XyRh9cYMHWjnnoG/TSZqeBb/7CED/9sWwRrfQjL2GHy6G55reKNxtv
etrX1viNXeopZqMeh17EXSbu7q10nfV3yfYU22vt77L0EqK+HayjNgYpWqguPrCNoOmT64fOZJIO
QcKzUDbhoUMUZruahT6dCfxySGdOVkxRBVh1XqUvY5P5Mnk3oCD9Wuc3dMdYnQ7FKt9NufEgEKDt
0p5Ds3odDe2sMFGr9Y05jzRWHJJlcMB001ccrEMCzk4W3Z2Uw0BdO+pUmrkJMtGEscwaMhTPqOwI
Y+86tx6PHdJ6Q3yNJOkWq/TAi4861M65snr4mO4RyoAa9monWNKH3HpB8FqT/2RoJDBktAS3aY4l
kcmTaG6CBDEkO6BG6mNUHzZ8vtnPmRxEyldub4xqMMWg61rtJyWC4xfduvY9gycXIx3pmR6IeAPD
T4xyCHNar3kaH/QhPMW3MAK9tmrI61AnTtmEt4BOh21+T6LRjyz9SYpsJ7do7jnzgAJvEyigYqaZ
HrIpGI4EYB5EdAzfu+iLhd9NI0VWfzPq6zzS1XTVNz3aafq3gkihRIt20vJzwGdQmMK1ESRkKU3R
BA6l8jEwtViHlxGep51bDDccjfpef+3bz2x+S+1DHSH9u409MRt7632KcrfruTPdkaIgGQ6gKPNi
MaRqYir6+KJil2je9JXKIqRHaPfeJujMUTfY/kpPMQkEB5OwkDL8ND8JkdW1W658cr+ATVl9ZS7f
Vd5EcCn8olyxUWDi9GqwWOvGsv0txF0iJ2BUJSWESqOH5fpI4nVfZ8jNEnAEqBBauXYwezO17G5S
QsTZ9C5n4QWrzc76pWq9N8MnzQxcBypy660UC20n7XEqaMkBi07Af3mLwx7vuQMBA/vGYcFZV+q9
Q0/LIV4cDKIDOQeXn7438sFns7Sjj+Nlo+71bCQnefY1Pv5ZSLsqvVdNE5QNMDvFQJdXOnMHzbSh
s2QPvpTLjhhtTBVwtdr0KFIs3MqZ3YZPy/hilQpKcdNvcPfE7XhiThSMGNf1Xn+JZuCehe5tRftU
cO/eWuVc2ogoaO2i8KDDvk4nRYfNYbDVdiwihaRrEd/bAZkUo+WgipnSYJvw1sZPO4YcT210Yqod
xYHKVbGeoOxNJPnky7uaQRhQSO4dnsq2ZqaUe4Ym7UfCE+jhnWcUsqTW4pBgh7MQTuDUXHTHObc4
2G36XggLCIACaphsDxzmlbrXpqU760v/C16Y9Mo2VnFZZsBPaY7aFOy8YxMOhgxwJoOPW0SZh/Yp
c9f6mlrhDPOe/cok5fDTRoIzjbX9jksivyUIt1/seQKrRgmWxsTl1KMe+sx7QBRa8GzkVn+uswUH
TyhjeF+FL5XEUGppLB/EGtPDtJO3HE37tcEGpdnCY2DbfBRWM7sduB6vrWBk1y1AAU0aP2lFKfTs
rkyuB1dnxrFLLMmLMSCpKJg+evbKPoQUe9/mbfchmwATlkYUZzhM6nsOSfnxz2prFISfY/V8fAuz
U0by2tFl6SVafWLmBrMcCYbtv6BbUU8AyCIkNdO7NiOTr2bU22zebH9W9fFDZ1c9dRNqE6Q852qC
4J1n8vQx2TPjb3WofHp6l1lW5ueuI2U17tv9CqXW1RI+FcDx//WAnNdy5yI9P56vVhvhtBxF28C8
U3HKLwb7oQ554wJda9QxHkUppi1crZgM//eVWiTTDep9v+6yr6FMSq8lhQSLWTSB2iFFLhtl3yp1
/tfvfPyPj4fHc39++/iz/nxuMS0PNbDqkSxRYWxGYAoOx6whc4TSio6U+KBoy6dfioJ6Y0I4sO6Y
+2y3ydKC6s2PHvn1f4TYlwV/yePLEhkTROHOnHbzQG5VamklHcRc8tREu5gQzZsBdMTQO1WOqQgj
SNrecS1iN5wCpBa0+4DfoBroFcKiVJxmYKpWCJwkZTsjqaFo0d0q6i8TFtnO7IhXbXaDije10lyd
ibVcqr6kfg5MaVPlPAnhDaCyC+bJ4WA8WYM3LKoXxl836VLY6+6Y566qyK7RQFKOl9eq0XxmRTsD
DNTa1iyciIxx9lddjJCV6E0ydSZb3ctL61VdFlT61qMljYkWUNewF+i8bbmqEC83uHYJrcPPJXZp
kp3VtnI6/ZhbzJHUxCWPwYEIzSLYuVJP2IKUet2YA6mxMY2tZ5muMEOOPQ0op4qRk3D95mDOWtRv
a2l4ip4RVKR4Uqh7dW07aPD0zI9q82tt9EfCakihIhhshGmRpud1lfwKb66IJQLGzFutp1dz1q9A
c4EK4yiQlyuat2Dsm6CQyrMuay/YPr41lF1t+yUfuE+F6zui8e9G/jaI3mN3fkK76yF+8QpVucZS
f66S+paYA36Jy9zkXk9MzHbyhhF8CAvfWKgHdPynqeOuAYq9Rd+1CCD1y+s45y6h0HtKO8coJrfo
VWcZVYfcRcdWjV1Nyls4ZgcG2AHX/pXB186O4QanpLBBD1XKDhqKF0cwe23uyBSIE0PnXxnJFYJr
Npt1LwbFkISymw0aHlqVrJjIAzMbW31Ac9FP8joQLGgEsjmLRQawZrlSVwZTbPBJxW5ue4CMHCI3
gUzjHCpOq8x2SGscVf2smhSD1upS15NV0gL7U55kjaTqcfQGhLYRtJFS2xsqFJ/F2luyj4QsYEjv
meHowet17V4LcN667cekWDfkI4AYMvablSdxLeQaY/opfVH4AyeZS6jv3LTCJwh8bU4If86OYiGX
VspdETOqqFkalArcHX4b3vYwr05pvcvsMBSEvuSTOUI3udcrjCSSvUm2zLjtVq0J1El3NDWwEKa0
L8mqLMR8aFHGItnHJrkH1+Ro7L+NbtirOUGHzEHDFYISNd8kUfdSzpJz64YjH+uUeTghasQoinXi
6GW+me05pQgdosBuZE9Sl5M949Eq5OdGTY5tU53GJCedlqU9sb2KzT07VF8nHSw8mGt9XiN4ZCyU
xMO9URn5ZoFIU1bcwYJbiwxrneRgnWfXVDEftcFUz9g+cOcMX22B7IFMgoWpLGakyyLHL1QUH4gu
rjWyu4Kcw6m+mmHpjXrL1V69VXG7p9l0kPXqHI38ySPxZmB/G1QMmCPNnKwwSfJapmVRAoFXJ9h5
Vdylp5eP8AvBxdSGu3SE/YO8fIyY+LJMQZsn4tRvYplU1zwwWsjTKKeYbAeWFj1XfX0y+i/Sigdx
unRQprd5D1Qst4j4rGkGGx8rUIY0WMeFTY+5s2X9wM3eW9LlROvpFZC7V651MFbv5lyCWVmfo3X+
kTPktofkWNjNjTM0isIdSAKuSniURuhrjJA4m+gGxb2NndCbQE3FWeSpBAgonEddy86JahK8HKHB
Th3ZpnNRft/2+apak9VS7lV98MJMOqy01zd7JOtvZEsuyVA7ylVH2sLpFVzobJAKsgbq0mmtzs9Z
AlNxZxTgKI30rbHDg73mZKmFuBY718y5/gHc96zNS47t2u0H1G9YQNVcD9BthM03xiafDaKBaljO
BKr7CGu5lwQ5E35uL84MOtpcjhbQo3rsPNFinJxDrBIfzPAddDUYSXASkAYkFiTV2rVciGA2fk3T
i16mN6rVJ70rn5fY8BPLn03N69YbkS2nepF9wkbdNSG2TP4utybEF/RmTGBAkDg0EByjN9DgE65m
dXvJInWTBCIRXbNyCAgY8pkz7/GAPBsw3hf1lOoUBYdEZfIAR1N1Q0YmISIVTXdbfTzUYeThgXZB
Ulwtvf7ahm6aqA5nHSpVTbmtuDNp1m0IYFeKd6ZcAMcUjlZhFgn7c2PPm7qSUrXJz/Ycn3pZDlRd
O812vNMZftD+/jKOhAzM2ktM1N1TqCEtxUmZXqCPkfyHtTmVDk2RvrIfxPKjP2c6TXqA8JX9zMz7
aiDVLuZLFAbWxP2QBJKvcqQ5Jgi4CSnwjr94zq5W+2Z/D6c7Tlnu916bvobkCMMglbuzjK47M5OT
nFRvkiieO4WEaAGXPF9hE5Y+Gd2B3hcfuSJ+wtv9BCHogMkI4jZ2SUJAsNIf52YItl5DTi5PbfcH
YfLHxPoWFPFcDtNx7l6wih4lwJOEdVUSorF8NyIsSnLj0L3oUofsydiv0uKBMASjQJwA6iATiPMQ
C0ey4lcTBV5Keu24+Gpf+bK80AHp3QRw4Cp6DH9jYNS9XxSOHFJbxh1Y8uTax+X7oo4XeuuuNDJv
UC2vJTFjLu7Ixw7F/FlpNnSp6iChxzIIziLFwI2FiY8aXzKbTaG951DIubcbMA3UY7mFQMQpPuKo
elt18zpP6bE2kvOMzqWwDC+bsgOhrOdUsS4Zv7pd54tCkZMUiTMaBzaT+zHm9pnTISnVA22aCyqF
Z0awxIqPz7U0Y6mNA9CwB/G8hju9zM5SKPD5a5BWMYfT+A1KskP0JeGTZ3t1U5wxX1CeS6+SFJ4J
bT3UKwDHqDwYOK4m8rskxXpXbe3GjOe5n81r0mQXXUtpICNPBAhEfvG9KOzzhotetT6oagInlOiA
fRCEpXKrt3q5ld3QWG85toFGLJdIKd+WcL1n6YpgDRVkfxOp/ooG4JQb7OFy2CITVVDDBUajyurc
wTb9SUTPw7ScE6s6Warhr+3JGs1gliwPAdoBg/gbWRXvVvgjhw4R4ZQoou4Ks2ScJ6+QZ5gi0aET
87HhUzDN8k4fjZ0CYXeoli8atq8M1x6ZcJ91anxp4+VeyOFbp1TPHeKteVspE/lcUDMulfzJSvlu
s6szmnBPntPeZJBgk4Jnrii/o8FX+upAqa9WXUBm9l3uFZSMv/Ny+pagAlnrARhP5YGdQ3tUnyHY
OHVzkKdyP0YD4R/xy8D4s6n0IMNUKtd6gGjpGZ0Mr9K+96K6QNUiRAJRX+r3unmYGtkd0uhuFRbY
6/zSSnbQJcq9TTuscIaTVsuJcR0awPI5KmN4jSIw2epvH3FsJwQ9jn42DI4yieeh0Y+z5ksjk4Mt
KtOejnme3yxhHjuKwnl+k7k1gnN1Sfa40CX8sZaA9hp6EWq4k2ZAaP0eutXeJn9DQ2eVqC3kUtVn
3pUP77UqfEuPQNF3B4gSRzrI3QTYDMJipTcEX+CkQdGr7W3xiV/c7Zf6xAw7GHX1OCw53XkUw6AC
xjz+MnYJ5HTtRUTCA95CkPZyrcVrbhlHMSTnylL9TstPjHjOoyFOsh4GoU1GweItcrcTs7QbcCDL
iocuz4Gtg6dg9sSPuVJd9JhOD/52TFOnzdbrEMm3lMs44ipdNfQR2jmKGbdiWa4rEhzMzmde9TLI
4hiVWOsswlwlFXf84kbml8oUQR3Pnt1T4n9R9PVIJpqHhPWsWnkAUDSQ1PrS2vMdwvoTNd4uJVat
NdOjDZcc53xlp15C/qNOanqUrEemce+owIMJn7LURFxXbAEllX1O75t9zlRBCbJTOS2uMMwDPRxS
WTRuoYnhKlPoABThqol9al9JKDfRI4SF3obE+ax05RUiga900XFBDELIzE8MCUdGN88ZbYoO3IMW
qrsqkW+dLV8FeOM8V1inp1/jLFhgbXQ4+YHkMWN+z2Xdz4v1ysTsPCQjfbiwfmri5mAXuTMV1V1a
rTchxDMjwZsySS7+lWeiIaZROxT5ZYaWM/ZZQG4chTvd5oJY3aXfOpknvZycDJiVKNhrd3pgGvNx
LNZnxU6v1OKXHCWgPsy+3H6bk/g0hvrnUiyvxqD+EL16MHVy1cbwlJWQ/cYhgHF0GJPhOC1GkAKJ
GrAdFyxivIGavLdhQMC1ifDT/ujXxNsJvTgKtWbeAXdYwtg+CG5r5SnNuSfIzKXnD8M27oS/fK6l
9IHlG9Bl5NBbXdAI9w7trhkSmAQA5PdgzPt6uQqabppsOA2biYZlL1nYA+mp16smtdtwIdt9j05t
HzbSoQNZWWm/pOJ3pzf7UJY3MA8bDMM1m8zFiG3Q6pCEN0eNN4edq6jDQVihEwJo6tgEK5J6zO6N
Xn1r4si3pIpPoY02CXZa8s41eGSBuqlDd0gq5TlBiysy6yIvJcXjBZkX/UjJVULDEdigo2g+qDM9
pJJbEcGT0NdOUKsOhvJtbsKryIpz2HenbGKzsgAFBrkVtjRQEP26hQRZXsKFzZ1Y3w/RVRo1uqL/
bq08uiG2MdCveDz5+P7RJ3l8+3h4tG7+/Hbo6nyv5P38hP38b+2e5t+Nn8drZPY+rMPxAEQehZ0a
0wroYroQYikUNppMAnBClLQVeKhDRNQSbuF9KjX/eu7xVVkwIP/jHyaZTh8yIROjBodItsGylkED
WBDGu1JSsVhzwCa8CfokboIGmEsgwwBwInA9vowYJ1AAtP3xUKeCXKo/vqdnsG2s/vfnISN6RIno
s7endDupg0GAoP6Pf/J48vE//+t1/nyJtZuHp7bLu/3jGDyaP4/DVEzQDYsyZUXeDlMl+i9aCZZU
ljSYAdtDWmkhWnCAa0IpaD6lYcF8VSn++CpH4cehWxocsuaXYTto/XaoHl8N26GQxqj285Ct5tZh
e5yyx69ayhGahaX+zPUwZXKOw+ipHdUKnst2bB8vAAGLI/rHa20vTaTxj1DQn4+jhlNGNCgCOdtv
t9+4Gkbxx699fPV4roE6Tn8Jvx7kKyoJXuLxYn/+28dzKeIJ8Nbbjx8/STsSVmw5e+kyjnU/cXpC
fTvWfVu3rrQg1xsl+wkiygU4rFcvjUuErkvKoROqUMh7jY4Djv7feOd9KAsOmUs7aTCoDxRP7xqy
KAsnVWZvmAZH7uddNi+vzWJ/l4gBVhxltJ6iK9xJ4rOSfTH+Rul109SOqmxyKnri8tZXyJbL8rsP
mQCupI8N3bFIB5c0yr0h6ABlgQLyQ5DvttTGkRGYvxbirrTVlemsp/kJg9CkUzgx5a0CQVqTLgCY
4Jy3shNvWvEteGs3dmyqFxNktu1iZj5EAzxrCJfpdgvKsgtJknUEEppPJcnpdQVNS6jHMJ0vmWhe
aaf8NiR3CqvjOCMmGNrqBQlBMNSbIbV2E804tF5OeEmPTD9Lll08YgngeOQJqHqwp227nio2D3KR
HtTODnTpMxzNuwYudxp/bodhDYkyKLI9n0jUDPTo1sYJe3WfyZaLOM+brIGN8a9OJr4zPdJfI/t3
dbUmdobhZIzsGuVkn0shKc/5XlOinczmBGMXZVd0qA0JChyzJdhOdUP8FgAVQpJ/KlLjZis1QLWe
Bi0jyQyebcROboGEpwiu+9TT+8xBH4XxEwTAiGGQVmYvgLtN8d5qX0OqqyztXLjE6F/QDUqGv1jm
NdWYzddkxsyvcrEe9Cx57fWRVj2ZoCu1bazc0yY5bZUjFkMOEod81HdZB+FAlfvnDc6pVBDf5m0D
yehkZaSFht0cpwNBHE89cJauVLyMVlqN8xKE8j5lB5QxaJUbiSRCkuoifZfToczK0o15eyMhj5tw
kpHNwZS+dODRSo2O2RBhknlVrGeFGmXEOjVpthPP4744pz5dZGyd6lNuqbtlAcVeHhLpWSeHiZph
nxQ/E+PDzH9rvbZTLTbuc7sPxb7LStfsa3eU1UMNMUQibiRB5xY2NJ9roosJvsDr4iRadWzMaY+G
CDf+vRqw8NnT0zY+xc5J3Zzu5qoBPY9gdcHTxjuTh2xfRfVRVcmmm02nAYMiQf4rDRNe9YUpYSzo
ZGb9rQybz6S0vY5fBgbKSWwBZsP4tlYMPzZFuNWAh8LaFmZ7eSUlk1tKREtvWL+ByYgEsy9CYDJF
etIgLlX0xaMUlPETAUL7zGZySahRFtn4m3SaCDl95nYfAVUcdObisCNa4GMjFnQFklOB+0Uel0DE
4jvFG1I0yWui+l0kwhmsKDBGpgS1ir4z30G+30ks1spm/xnmTSpL97jfNUCQ0sjYw1r6uaQx44Kz
GllOHq5OHQ8MKc9ExTn4ggA1tvTkUP8YyACqU4JVewpVbtGTVy62u5rhjXmco/VcPhYbm4k3kZ5Q
ZB4sKfJimz4lwswM9WtPhTSMPzRedGkjJ6YDqtVtoNl2EJP2mFlkKvSdZzNmEaOxXwYaV2QiI4cl
tE6kxHW06mGGcVA0BNVMfNqQSWRY1SQmFOT6udOyxajy4QR0pqy/5OH7Fnhp8atHDtuQ+wU+lZmw
ioXUD0MGtKW7fVQfEiwz2NQJ+gXTVLMPAYMCim/BSFwQ1SPb4Ey25FMMHQge1uu6FAcYiLiHQF0w
UZ6V+GQTMNvRK9YNtlGsxyn9InjlQ1gTaBkfrKY/xNQTQ9gFY8eGWzuqOQIU2phxkQd1aV8i8aFB
u9qiNc2wJkHt3ShqBvjCBWnoxyhyc24ZxmgCXWbmuTmQ0KxUovR0sfGXl11nw3QVKvnKZET2hR9S
vDSE3VBhB9FCrEr9YzPUw+R5GiD2KAIO3XEZGmeZaJwUx96QX2MZ74sqB01juTqj1GGO4NH17HWv
WN/vimAa0dQvnUkY5tB0x6mBhgEgnnsN3atstTHkADBdkRIm75VsuJINhTyl983iGdp4hyHcjDWK
9Oamz+2uLmAnAe4nsxDAA9F+9oQJb2HNrXYWf7u5skkpCMwxrONijruWylKhISiGjcPQODmIxmy1
gEqRWsjIZ5pkDLgRfLLrQB3aRCYA5vTesNInZkzbQN5Ddr80Kc7x1aYFqlMG1Icc5Q9g4h2Ywi2x
jK0G3Rg1ooOp3PF+e/Gg+qDJf8edHy8vWj2SnyW2AZQR4O16N7TeKcaI4J01SPLZsTAyFOqW2Okr
rCBSu3zUQ/I29yWRitUHvvGvWt+SDVf6ZWZ9MJ7dVQUrokz1sVXEZhbRrdNQ/UPm4o3p6qWKmaVx
Szd74zgidqoVwo0lXymHc1K8qPZ4TpPlJbbHT5hUP9eWKqgy3lqIOEZNWsS6GqdYlZ9x+uKzKHYY
Q3ct1Z12B4t/IeODjQ1bnXGmwsPxvYQe6VznyE5eQsW4tpAVKgkMNsC9AQh7V6anIRFbSjVp0E80
pt0Co7roBxpURLixhi4IEFBevgBbCtXbNCfHpoI1YaxOVVZ7LcncsJkdSs59SMO8Iup1SmMYpKfa
4tatS/u2ormr2McllYPtMKiLD8UjMCd+zMknh4yxM3rx9m6tmj8KYIHsEKIYyUN9ihduFmN6tnX9
zHK4XfYuVC6Whxt9sJ3GSCWal4M0iKvBIDJKMtRZkp+pfdBUNE1MQnOAZKvqqbTFsayVYJogCqcW
eJrw2MqMw+p0bw+h16xfsWcGS5X6iTqQsE5zMeJup1kOzF93ovENSpud5CkFBqjJTxBlyVSK9yHh
koy0d8PGndR/4AaCTUCaV/1jsF6W6iaUd4h0TyUw4s6RdZRI7YepvCrrDWwE4gR0N8u6z2mwpMdQ
3Kvx96rfQIbGt2H4VVB/bXgxfUz5t6/a5HXqwVb53N9L8a5JSJr85V3Bpjvt21c4Hbnhy7+KXXit
PhLyWYjhQPIs7+zv+jf7C2sKmDjEa5f6YuwaX3+aX9EEsMloOG0M2l8Glkr9qbfcgdnHUwyJ+vfm
eKV/nnF/oog2CcUT9dQThTeuDNoy/QgwPLpg2q73iOKVV1jQLwl04kiSS9aYqn+mVdwExlwgRTUB
uyeRajLJQW7HL1KfoN1ET8kiBswWuEGUJi4PfZwPu4c5JE/S5dCW/FE6nKVoGARR6vKLUUTzRRJj
A7lmw+qGGrmqy9xC41AqKQDdN3Ix9M5k1BLYvuhc2BPoBPqX/V6XDDapZSIIq2Zrm7VZyVDCiiFi
jCBN5s33U84M1PVlvhkC4A6GysZLo6xk1ZPSd3tVT7lMz21aY8uxRoA4NmvaW7YsZJIulXKyCQF8
qmSgRenmXIr//SAt5kEtFGqWEPowBmOs3Qa5QRlKt/PjuYyk9EM4rK2nmGtzwvMqdlWjLl/VrPbJ
/uODNCuvVdVm94euRrWV18dTmVITiVSGXEYMqmWzqXbtIFfkCo977oTSUaV3eXk86HEGvcFAKqSc
TIJ9T/j0lgsc3vUChXy5rCKki9LoXx9PMRWmhC2Sy1gt2nWVaOBuJ+pxtqgnqV0zLv5oXdxms9HI
7E332MCiw9xL80u6YAsvmKdBEkOauf2fj4c6/ZYoqnYPM6ODKiHbrtJY7SkUOWjy7StDak/mnF8a
M1OCxysjQvkfut5juXGm6bq9IkTAmym9J+WlniCklhreVaHgrv5foJ4v3jiDM2EQaLYkSmAhK3Pv
tekyGEqsXb3+0VLdeVJtwzSwIgmvoG482wll9mzf0xxyOXCiQ1Hnj9upKmRfPeGax4RAzjQG+FrX
wmXdM2b3LJzUqU8F1wUFrxZ+jmFIb6FGg1WcPrP404b8+9FAn9voZWDv0roPX1A7HHPwiTFhqI+6
JcKzsEmBzc3BeisAc1Z98oOaBZ5sRgLjxLOqF2c68q5Np4q8osFwdmwf5BObLKCk6VT87QnxsE2H
Is43tJW0u4MmCuuUdvTsG4wxt8zik6WR3wGikUMylvZ1p9u30EuhyrfyktP7WVAVZqvCtsf32Orp
W/cN/GoVp28aHHGRmedS5AS7Rbm7LxTxz1Ef9euogsuCpdDAovytGsdk4gvuB68JGFQhoIBmRhKf
W/dhnJzsFOnaTW9lvTC1rj4aXppeyDSQq0EOybrtddQzyXBDmG/9swjptBnDfA/xSI8bSOAiSbWD
oUN1XXngw7aRo/1jkHKOnMb6rvrsXOlIYYWiqVXsvDaOz34p4vMEHrIG47IxcR4RLq2IoxWBs03a
pAd70HirXIrkq66vE3s9hvwQOO+XSeNugiHNycDq+JQPUGuyEQAVDYbonOmms0ke6flXa3KGhpOg
G3/KYpGtCdX64xKdvLc8kfUAyHrEaDTRMrBJxB4FKYN5I725AytZ2FkvfZ+PT/PEW1qF2g5kn6xD
2lGuXdn/4BpsaSV5n24Le5jsH1Kl6B2s7ld2tEtTH3m1NK0XeuR90T9GgN2LCSN3RZ94SELnVWBQ
uxAlDjjO653X2DQRT3Udk2i7IcfZsHxu1iVjblvga1FGB8I4dK5mRXcziPvnlgnQwhhBRjXp1D1T
Yd7QGDmXYNS6Z5zDYF4qL6IhQNKZmwzhMXrMWEBm8kF59qK4/xwMSFZ6oZoXq2SKJsqBG1AOI03Z
NveYiCtY6gThqfS7mq9IqfT+5koEZg5YmGVolinigix6tnW0w9nQuaSWUjOy6fgSgttUIcuQ0jDz
md71CY1cIz9oUZmcy6EhOlXq8mkqeBcmAo3Wc/BcVo68YuNwzrhlMcUoiQserDkxGgm5tBV5MS5Q
ZgiPBr1WQb4Z6R6oZWbrqhqJraaEZXNWMjvJteLmGpHP5G7UF+lsirg/EB5YE+wNbmv0EYZZoqN3
wt8pDdLqKZo/PZPnL9Ix9xgY5hE1M+pmvyniMy40jIdhWj+AMEMkpPJTev/OnglwvdLNCv4oogqz
B9LtNcwrep/r0Rqjcw/tjUjtEadpIKuLbGNSq8zSem4dlB9lgMFwfrD1slxoiNI3RRIYpJxgURzT
Nn3oJ/OtGvpoN6VSrrt5FqorhnfJgC/QlFQUdz8HRloC11q21azm703v2G+2F8252x4RJJHsd36+
+V0BzDbEJzmR/hx3cXWk2YN2QdmXdJoAv5EzwLKE8So3oolNBwCo2Xt1P3V/6HxjlxegcjwnzA6l
rf7KJqbaZkBLpZkcypJ1kM7J0ULHT9jY2ITHUWMTGFpKwfrJO4JKp4FoRJ/SoAeyi5g1aUgkD/Oj
mGDpcEm1bzBdUSkV6Xeq7I9OuZ+/PuPC1CIYEm785GvucLYc5+YC1n66P7CQR0tMjtquRW64I5+V
aJE8u+m6jeYUWuXKc8lkoFm1LcbMvlh5jJIwNVKi8MaKZB6kHVSBk03cVcc2JxzdYBfY6QkTPAtc
4PYMze5WTJDwxFv65Xi5Pxi9RRvIwXdWj/+dGhSZtk1PHU7Ft/byUfxxbKgdnXSLc44E9MT3dVd4
ZAKGsKGxQ0eqpd0fQ9Rqyxyn2fZRNf5BJdQgHlW2rsHqGM3y4IQjfh7RkkBKZ0EMMLiZ7p+jvszP
98P7M6YnGkpLc/e/UwqryQqTD4FFWEdPA0kgJ9Xa/z1oFkDSIfbKjWZ7o1p4cta/DkYzHiT4ZeH5
5ameHwxN+ltH8x/up1ycEb/n78/+O0d0QZDBiDVS7pNlHiGK8VeF5TRnFEoS4bvTNYymOW41EDUu
4Ph1IZpV2wh5zSbmw/eHIGBp7ypBB+n/Tt1f4c3nK15/P2+JUu57kJCLLiy7pxrzf5Y4PZgojkyL
fkdVed2GoLvk0Xe/isJsrj47yNGqUDDND9z97GUAX/H3XDa/IuQVcG2cFb6sapfXlBy1WVDf9bn3
kZg0dFAvlDe3K91rExBOk8z/EKnOWBZd8eMKDQBGrDenbhRo8oY4v0aeOCHM8YjPpd1lUEo+yszQ
H/u5oPbrtjtM8zkrrsDZFE2UMZqMaJ8hjGObNNH/dJ0mP1lZf45Lw7pB5PH3yCVBBsC6uEQEjJIp
HT60FrWj8tNu78VMs+7nYj+vT3Uwnu8VbEYAzCkTFh9iffzGaq0IdBwiU9uUbj2cUzN9xUlgbxo7
XFPf0xNB9r7qB9uH/2m/ErQjn3vgrsylWoLofRDWAb2Ro5cI7eboHRDn0FZfSTo9iAhabDABoLb/
EqojYCbl5hU2ZUnjW5DCkfrvHvegg09c08pu63IzKvaiKJKsl4C4gP87TFZ2NRCfVFiLtqi6y93n
FhjB2jEi69cwSwLlT2rQzZ6mECtVXDybObO6hZ+NGssNKd3ppFji2UijpvYz5PCmCfLWoXVCsfMa
2T37Jd2Mtx06PCrYItwTgHTX6xA6kJvVhpaZpJNJwZBb5fRCKJuJi29BUGDwd2ZysTm0/yWOdc3s
fvhAPz0tA9DZD3WvmDKrtDvktSrPoU1atlTpY1a41Vtl0Yb085Ics/kwk+G2BPZxQIwBMnFqzRdz
upV1Pz3fLdscxLb5anl5+JAXIQrHsqh2Dfqd12RMz/ncCQor5R2SRE8fkT6SAQzqes/oGu2D/8QI
2iut8feLBeFtrA1/y86u2cCWcdZmWdYXrRH5rk/cEHtHwcBZ17MdXvn6kqNOX8sgSB6nksZprMjz
iatAO/t1/aR1vnmzgD291JBY7+8tq/xzC4BzrxT1rBjK+q1tSm079RmMP1fydrM/SG3NTTbSdvXA
WnOdl5l5NSZ4YHGybALmOZ5ZVJem9cvL/VkUTYxwAiSOadvBFzAV6k9TlLuU+90uaIPhiJ7ORDOo
mmNTl+aqiZAk60EGIWI+J4K6JgSzw3Ak0qdKRs3xfw8+loLfQ6NROG2KAgnr/JJaEYPGJsPegHLq
K9KPDWutF3hkyj4EU1Al5saPffjy860hqrT+0EhxquYjvWlrc6GNxrUfomLnhI5zbIyeuU9F51Pa
eGy9+ZxRg0djup09e+HT3VbflsJYDr7RX8JiMI6ZdhipxHam45Zb5WT+m/ImZs4y/vLttdbo4Yqe
bLU1RGm91GZXrEmcK2nNuOZLzhh4GWtIq12dtuVk0zqpuv8eXD+HOSaKtc3UgDABT6Lxk3UEacmK
wH5XQtGud9qgpC9PY+01qFotfa5Nvdg7ZJbgfkrIvbecTYl75mEyUvnQ6HZyaf8/p6ZA7L2aK6Jz
q4s99eFDqmXhgwWrd2cPUb68n7s/8It/NidqL620c7jbbJ6y+cGLmw4CKmoTrRwtmKOTfmwC/ZyX
Vn9ORnSAoAJ7BrFnNgfD7+kxQzOuFFrDlP7O6FahWEd6PWyxIXOvryAjY+Rx8FT2Zb+b9LZbYyhp
npjcPfo+gyWDXONVNa+PIqCD3dd2fB6k95PHTf7GFKogKiMpbqCCmUB4YUJzMPmZ0KnsbM9MHmBj
4KoykuqTnE09w4A0BNkVDHTxHJJCvMSikCJQs8oHc1Y6Gr19lnW5+6U31J5E8q1ZgFaKPADQ71VM
ujKweIPDICietbL6bFhlcyiOoc2nT1HLeNJ0vyWTSkgA5dfUBjDBMOO5IdBLpjfJuwdVzC+b6Zn1
uEdEpv+TZZa+8/+wFmuRY+/Iv05XQ2w98hXALbmFwx3JRWoYyvInRi8ILZb19ei61kPXIoy4H1H8
FNspdz/vMJgC7crNwlWzTSRxaPFMb7ifazx8c6UgJCX60EVUPMax6p5SFfcrfSDA+n44BaWPTCh+
YDcQQCZ5q8kL3DLA7hD0W9FHltsPduupRzf2m2vqgKnNPb894rcgl76Bo2OTWLa6/yLvD+NIZnlg
A97OJA3o+xaQ/DGihiASMgVpCav+LZUDomoX5jB4b84Q7qMhroFbz7toOkjQYeIKb0EWTrf7s7Sp
9dsQJ5xrovfYrdydx+7qQBC2sani3D77UPuQkz/LvBv/NJkbk69g8JELAXQiXNVWxC12F8/Xg8Xd
Es5NIGF+3mgg1epHEsr1m0xSdqe6PN2PBsdA66Yib2l1vbGGTgQ/xOrKm4lpHPcM/u9mUmLnj51Y
oqXiRu6E0cnMWroyvlgWvendHDv2b4PwtvZYy/P91P0BDgla8RqKTkiU9kk00wvdZSxI8Zid4qmK
D1HX+7shbfqz54tiE+t6T5Mc3B8pNemrKoO5NRGuIkraq6ikfLALBgVlAXrcjcdwJSIZXyqbPDdH
r50H4IfRSjah9mLZdFSNoDf/lLSG0tH1fnqzA1QMS8cY6/jRSdGG10X2L+pm7UrV/+k7E5a7W6oX
ouCp4iXsSLZ5PTYFcwdtVT+kClTy0HY2tXJfbivMgb/PpvlcPP9rNDj2+f/3dVW1lNpk7LCbWG+G
mB7puJUPo2DYFtVY/aPMTtjg1xPO8ylZRbUxPQEv/e8ZgWb/Pbv/6/9eV7nSOVQuzs37S6b5C/w+
G7v00e5G7IDxP+l13Lx1U+/Wo6DLXosqe+wtqMBsntqNKu3PpLGd4x0Iw9TAOTE+fOqNmnE4mqWV
yim0K7w+u/uSU1sIShWplii63PoJT9hUCXEOHFqgoHWsl/uhNx+2M7gAuQMlK+C7VRfim4jZwbxr
ineUCkRyPXfM98h5Esp39s1s1NMoIkBId1V/1AbSG1ah0SBvu5OY7g8D3WwxR+4mgAXLKfl37yVi
EW68TKJ1pLuYEYmKDcjJ14AENr8tvdxkBkhkwVlAKPoDgQaKPT/uUzHIaR37hXXWCqUAwfQeUjZf
XfKqx/Grev25bhSB65UffgqkuWEYPzGyqV5aA19tDb7xSRiCurNiWKr8zDlKvUKexbr4FA8xDHKn
7V7N0X3Nr1rhRB9aW1aHCZTV6n7YN7zrTrTGZcCH+WQ6zpn+dbwZqiTbkbA1bTqjG7d1JpoPwwzh
3RrjSz+65UkEdOWjIqg/CgGPM4Vfx0AoMFakfmByzR33NHjQ0CfDmOn2nXsiIJceCTH1qJSiemO1
UH6c+aEBGLZooZ5ui1p657zW1EblZk16b17La5QNTAUdUgGVy8LGSo0cvdYrqn4cG78NTQHMNzJp
KltdjpZjbkrbIZ6XUmjc1+eOtTNG7FZJi1qKOB+3BAkwrP3t7NlQnwaLKV/izPD9+WQ/WeG6kyPK
6qXZSpJ++rY5wnppjrwN4H73p4I8n60pNbPB+W4m+BjoG7Mjkic0Oy9lr/Tt/dT94X+dZdOK1QZ9
cLSoqbebRWJl+jHtPezgwLuP3bcVQDCkedQ1i/uZ+wvuDyiLCduaMsaEU2GfLAZsDBitxOBG3AIJ
ywvgtW4xW6WL+Wng+9bpftxH7CsK1NyTr5xdoAeXlqqfT2mfm2dWOZ+8beWso8xKZtOHDaDHE0+Z
fA3jUME4To3yxtFvE8uJm/tRNhTyYfTnHIsqsVfaSLSpD6HttxMPHqDYCCjRGzlvi1RMF/7+r0L3
4VvN//p7aDJjCPKo2wYzpwm/1dLzgIoX81e/n5JavbTztL7ej+70jflVZB2hrBXTQ2Vn6SU2mIr1
kYo/spBsJEavNjuGQL0XwwqmibwNmfmVR6aDOngOtvE0ndF4m+2pfeFWm6P+ajcdjrSgN/gEzf9K
43vhYSjAENof0lJL3sPJZU+m+c9g+6qrTktn8Xue8KMNij4a19H695ekSWKX7sf3H9gfDQ9pP32E
RsfOT2jb/73wfiz1ZA3qT6N01d3T/cGJwv+e/e+csEgCgbi0mRC9ISuw0fcIm8LRwN4k/zSK2Gp4
1wNUb/oxko/LnNNVMb/SPTIrU5fmZ1BudYN+ckn4Dk7g1yCbtn5iQK1VxJmX034QlN8R/HbV9kg0
JJtl4vvg1gGJov+7kdpf6kumny3sl1AcKzvdgIfeIkqS60kYN6WphLwdbFDBIP2l6zcXVVsPOaGj
CycuT5aKHPyOzRscO6Rn4W5uqCOxYYuHxinQrCu3fhynVO8swgZIcaxV8qSbJkOlxnyBJtsutFox
RKxolCDfDcKQ4XX84NssN3CdmFBhodER4VZBgXIz+8Qp88ggeWOG5JfwJXEDpnP/A+U7mtsh6MnT
xRdJ/vmjEyB1iRLn7KAp5M/FfCapWvZbabcLXfowMV36wn/RwXfxafOf4mI4xSldi7APUqJr41PC
UkNUVvARVmKftMbLvJZs9TBYFW315g6wnLqsfHC4/BzLXhbZlyyj2xCpr/lPmloWVSTpo0JHVcQE
MFq8k7NHOoFLL2OcvEvaa3g/lHka/YAhKwbYDMteQJDj1BnPeRlcmbFhG8kGCkQ3/jKb7p31jOAb
bXjAG11tC8tYKebXjW3+WLH7rZFzHY2EyjYKj2LzKMIUv5UkTrj77iv1TfTrqRZsLIMJR4Tfthu+
08aNaKdo2R4aLhdTDl6bztNCUGoTFmxaK4sRt428MZtpGBpONti5hz6HvopiN2Qenotpq2c9gmch
N4WbP1aT9RSW7oWeGeFZ9K6aBuNXOyTPjTDfkmCI1oY9HjoPGXU7X9xe4d7MklzNKC82FkjCtFeb
pNdJRB+uQWBd84rkuJTwY8KyjyPuAsQ6eC38VyZw/thCwg9+attxEOLgNMf1ZXi6t4wtxqeYF1Rk
ffkaXsio3DQWkW0sGXC0jdpfmKEYKQLbXTNUV1pGn06MqhJ1Jbc5QpyjIf+OTHBHTRvd6I8pVDfN
Ok6799rx30zCRNeOkx8ZJQO+9tO9UbcHEkuwwRQjOia2bMOsR6uhNtdKRauaXkBVo6H2623UEFzt
RdwoJ904ViSs13mztsd8GwwFHJEhwN6SFNsYof2ic6oH6o1TEtLnE22LWSGb5EIK54wnErgtaLFV
uqIUbWftSmfS0qxvrZE/B04CqFZCl6DFRrKiTQDJ1EMycnF3uoSh9wZ/tdJEV+VC/XO41qsGOd8Q
/dTOJkQ2veLuUdMhK1jZmInA9DrwWa5ZPNi0yOZR95NmU8OoP5kBbt2gW/YFpm2UMdje8xT0gUfU
b5Kf+NFYfuYJYIYgs24jJPoiPuBVf0iF9zdPZLJKpuBsDHzlkpZaOX0HaNhQWOBIjqEhSBrqG4VW
eEGCq5WxpRxxMppYmAdjNzqYzYYGVvGI1L0prmEdWcvKk28a+RU+A9cZ89CjZyw74uUnQ/vRXO29
RIQC93jru+Iw0ixT4qAG91g55R5cSr6q2ojpZQEXX5T2h5OxGubm+BX5oYUxUScJpUBWasRszT3b
Qo2oa7y5iRtuEG0TeldUvzQmp6zbWqmGEMNtWVRH+dTk7RvF0w/Gw0cvDsnOFVu/0rnjY4y3B7Nl
EyTIJ//CH/WYtekLOdUH0f2jfckeS3MMpCYYS9J4ZVVIbUwNxVIUYf3NUmbKVjWPO+QfBUx/09f8
UfTGJP7Y4A3GEy7F7Msu5CeY4x8TU7WjNIRKRv0HMy7XQkcoBT68PVDPbSW+Ha8wlmWRPIR2vGlZ
fT0XRWcW++PGBO1t2W17YnT1qTwwtX58LJsx34wZUsOufO6m7Dsi3HHBhuPNygB7q8D6AQzhLEsM
ucOIWzIQO4LYjHNXDE9xJzESQ4XprV2QSbIGQtdap14KIwi0gO4J7thYT+HdaUS/DjDQgY4HGTJA
+BWWC6+xdH60YXxDyU6/1OAVPnC7Rsb+YurCa1Gq/aQoViPG6R16Dq2f1iGNJ+Dt+SWo/A9lQVVh
2Hel5DxYnoPKEGIDIT/JsxHyNavAADaah0sdNIGfmt+GgSgrxuxuzu3yJh1ewgrVEoEwe/TzuDgi
FJ7gvNqA7AzfMtBOdORJWZP313EJGoLl+6IF8doX7ZzO0x5HXz2TmiozJomDVb80QL6xRqVbw2vH
tesHxIOBWfbdwFlr8QIyTLe0w2DnKfPbl+h1fRYgLMrEoMFrWnD/ftX89ioM/19UEF6kygKyk2N1
EFssA5Nod+vy/l9Po5zclYItYfFOqfE6RzFsTEs8jOj9jEnX8airH5Mu5rI2etx2Wb30deIdixwl
H9OmA4L6c5+ElxLtZS5QmhoVyQwdnDcxrjCF/5i5Jld9VXD71zYx9UZeYr4KLUBQ1APXOfxvAFLU
NCWbMvnHZiq/yJTxCnmwWFZ8MBZDq750OTFUDceT6NNrpDAMe34tkO5BBd2oAKAiWi1xMcoJX2tJ
0z93Hz0tVpdSheV6pAO7AOuGFxnLLASoAT28jwjYAd1F3YNaB9kHCJEIpu6UlxfTxaieZgOYb0s9
dwgi9oi1+jnmPgzKcy0LnOCCNkGcIC5zpuCNyxPGqLUzTZMEzZrWUprob5lK0hVyTMawdc++QR/x
55F6r2PSyVszJlfEj4l/gLXPr8l/pluz6h0zvnh58zeeCXqlFqB9k9MlvfP05geGOdMWQUZLcpeQ
F2hKPjXvRR/Kv70cxHPkXEBT6SmQm13b0rRIC+0voKsiqhTNtwmiUMXNPGks9rg6yShJG6fsHLKN
MdXfZZDWN7M1iCdPK6Q1EAVkVcJFrxJmyPzyugRJLPgtN1afwWAzqREuQ8p10vb9xWy4Qi1C9pZT
HRwRHYHBYFHNcupAGaQHGVq3wmM99ut8lyH0TqxiI2sn37pOTLwt6mNUhe2jQN2CAavKNlh/iYyu
8q+cldt0wCeVbr9zbE/f6mL6knHz448YQEx2xYs6MGZGEu5PoPg03uO2QbyXczkD1ZKxNx4jbs5x
23+yncP4HUKIa6XzQiK4u67NHIEs/fU+0p6b1M/phjfUAOo7R+KwiPWzyGOga478GKT2LRCNRzVp
KLYPUcxLk2u3TwKNu/fgs69p6Sf33fCWJj43gMAcV1aX3Fpp/YOmlnvdRxbMXUE5bYKMLE0lBXd5
wpX4/br021kgbEg4XmDuSnY24Vi4G+lTqOf6pqiTp6jRtuRiDptqIOczof5JdLyDXUf44ogYHFUR
IMZKt5dGwxSE9Kt44loHWMc7Rtm+DLqJGeLk/wXt5a8nra2g0SGirfXQXxO/+0dL+ll9TUDXtPC0
vrsU6XQZ61quNQ0BAsVGbZvupq752kCcP33+XzcN+oGUuttQ41oum4epMr91KrR28j6d2vh2bf1a
40XCEr2pB6pgZ2RbLbQTkrm5YxwhyigJ3VXhgUHOLqZ9sapIvOVvUnbrIu78HfFsr14/aUvKtZvV
UppObv0djzS4TfLUgok+R0yelDoECmySUYSfTqERe6H9G5MpXOuyvQLurmbjAhVpmFbLpvO6Fxsb
ap+ObyVtE0DKMI5V81nHcbcKu7MdO+WGHAEL7cfW0BAmOwPN8CxCraNzcVsmkwOTRv/CbujRmfW4
0dzwakvBQIGP1oLYqHBNYg0GVwB3cfUQ1O1w1LPiZMQRt2BCDeElbMbIhbmUAbYSTu6DQ0DPWQ6v
fVCOM+djoo1gIIZ0Cd1x7fQtdpqTY9tEBufCAWLVEEE4YPQ1+N6VpOJ1SEjpazifNbhznaCuQYZL
xXZx2eT+a7Iuid5jCE/pi7/WifmWtWIkoWzSJQcPgHJn0CP1BD4PR+rB2rS5z8E1wqPrTng0E+AV
mcRR0e2dCoVy5bDIskTiB4AE1ZJHGGv4xLuObRl47tnFg5zWG4F8NGVyqnRLLKXVberUPWJwLQ5F
xTvWEpkeZjVkVE30iViu1370wjQRtGyGq9Sv6t0QOyRd2vKILI3tnsnu18vKtd6kpNyP0Ix11WzC
2rbA/OjXdErOk2eSTeoV/YI+3UYoDN30MpEjduyEO8p+T2/qvYmfbdE6NOvQJpx6pOp0uc9uXyGT
l6xiRZCsRta1B+7VKHRhj4QWtWokaR4y9+0XXYMp2KNnvfdHrmSnRTsexDDbUIZ6S3HrdIiE7HYr
5pJs9rj01AMrDvIUefCFieDWpLoq2h0cCzDNKvwDAHAwnS+DDtFSbwdxmyb4vK4LV96tzA82KMDc
c/y8VRNuUAlpC6UE2/22/JT6NKzHjMJfFXQOLXtv5k6AEQ2WlAyYQOVpcxuc+tvuAUjVRMvGA+6X
gskOMfPPuesaa1CwXBYaXfOhHepFq5k4nAAxaHN9VvZtvtLhMhq++2mzgG26yD6SILo0HJFtdc29
WLVG+BlC3t7kf0FUcvmJOhZW4EKZp+8S9LzU2S5BtZ5Olpi9NQqMA70RvUcMclZt4dOb1Ys3ENHP
XmdfHMVmCA4NfV5n69JtXAQZSOE8IKkn0Y23PB/wRjgI8IJ0YM8wV0XQqwhJQEtskbLmI4zXkKJz
S39ltvjUEBi1hs+Cw4CEKktaKKujf+nonUOIrnFLWGRZ2jSOqOsgz9aY08hLyyDtJZM8a2S9+UOK
QZhoMxLvuneU6FdUWWJNmUqulMeayScSQ0MWY0yKYtbhXahzwVSd/QN3Yz8KRgj12DKr4CPcdTBb
OphIFR/7dSuIznL0qF/qA0M3Gs+MbUwAZU7+4OCmkIODgNDzv3OiUYbIu8raBuXm76uI2DutRmE4
eNilpmtp+yQS5ie8aiUAZjRHXgxXyn9ltbddJlOpVIwjLa5Kww7OIdKMMLuowHzze91lYJqcGCHu
s5Gwu17aSMLMv37o/U08KJaxdkw8Gy6k3yCjLy9Bh7uGxgwfJgTr2Djg7ttqWYbhl4cmDSAdnOne
+Knnbxfh6l60Sf6R6ZAddckSqhjfUzsYn7434sUO/zlGF3A99fvUZV/ateAc2cZ/EhHz1ItxK1HE
MVSlSGevsbWl+yoLgxpC2XwmwAMGOJZ9S2k70yabjh3OAkPon9orsqUIxr3nDRDtyaHbBHaC8GV4
L2K6TF5RMWVt4WeXtXkmj4bhiMxDyuh/kVbsRsMqHu8PKfOEbYTicHk/lHOgjKuRNTmNQbOnuNwW
PiihOMNUBxYk2kRFZxwmfsZDM4KeSZ0RzSsrKeb5mbMzwBfI40NcZNdGL9p928XXKi6CHRS753oW
l2baX7TubJW4R9AjZyIRprt8qqdl2w4Bm0AyoLWCQB8dazqIuIncav2t9mrtUo7ccBM9Oukj5j1N
x5geQP3qRidbSwNPFslLazge4oRPmXRKbVT7zvE+3PoEkubdLqdw5dfFYqCrtGeS8pwnxd+BhlTX
Dk9w3esdHGNBpd/Hi75MSFSdECvCpJr6egulhHvZQDFCg/mDzHiy4ZqjQ+6SqcBtk45E18QrrprX
Xvx+eu88f+vm6cUOAMCkAu+k5WMmzEpkMtS/rFPNe5JXN0BcKzt/NdA4nies75ZmxYsRhSV3ngBJ
ljjkEphswuwiH0CDeR4kF7/z5Iok9CDr8BopzyILEuy4X1Jhq+KA/OBC5DKbYT1ah/zxG4lZJSxn
0BS9OtODlZO/uQzR0xDjR2wO16aq/tRm9qkJ56ghj9rIaQDiz0+CYDaqoy2zshCCr22t9N5DJpJ2
S8vrCNWr/LfGxNxoWmB+K0ShsBfpxRVPBVL9ozd4YDS4vOEeeM3RE1O7md+U8gqHcCuioo3ioTBT
4kiz9EsQNoFIPReQSfvkfShB3RjEOuFkodnALwerW8JOhngKhjv9Cej1R5i2NqslARFI6XKJMskp
Eybg8Z/IMtcsAYe0KGZQXRWvIg0mojJZk0xMIm3d2lgJY3yHOlDxrqbhGNjdnw4bclZLlGOG+6nC
6JPN8VMi1Tmr1EX25bKySHfOSxDTk9G9+XH+RxGAsKhLegi9iPamEz11kdyn9vh3IoJn1fTmJeJm
ylLamUsPJhnZHZ0fPVvgIfVSey4c7iba7H7srcc0uxIgEC9EyBY5C9TJqgArx1ccrEeZEJ8Vloz7
rS8U95At6J2tO0ZwWUZryDA/uerBgAbdQTb5HrnTsAS6fhmTbeSpaEO3nGxbH0enbM1vMhY3sBUP
jCHojOZ/RTWxEWgs4uC76GdMaUjogh1BxB9aFcJZkOgpMbrZR+TiT0HqrPCl0DOxu4e+EV9oKA/I
SXWyQKtgZ9L3K0N5NnSc5LOX1Uemj2KbZbjpg1dGA5uol39lTaWeiObE9UNPPjppgrmqbI2PeApz
3HLBwudKFepimN3enxIcfCm/bWH0iIUxoOp9ApyXO3PXOl96Pb43/rDrrRzZungrxkMO6JNu8ogm
OzqHrCxu7D45jvna6oBclXyN3PCz/h5H62kI3RXl1MkOwT/yGeHTa8F/9brTFCe3MSUYGvDPc+MX
EKsl1oFmfIe6CkUMXycUBXq6UftgT8ZJ8ctq7HXzE8b/j6szW25U2bboFxFBk3Svai1LsiX39gvh
sqvoIekTvv4O8Dm79j0vhJBkW5ZQNmvNOWZ4Be126UrGg2LeHgqaFh5TjqqZnQIIDnTANpFEqTjb
ZkJbPJX2xNvQetPWni+QBKOkqoy3hA33xu2MK9AXdzXGNUjzSuONsF4gjn+I95rAuFhFqGNZvq3M
sn+3K5BqKY5Q49gGzD8+5duZF8cmFTt7EXZP8WC8qvS1i76hXlxtk8DaS1KLfRMqaI6+egaPfCgm
6sLYiFYN4hIhR3adjAcIYBM2hVr7YuvMYlE8/orQlO1s+qdbYxxO0wiXlMA9c0/dDWEgqyNyY6VV
k7/iyvWEO5Xvtzp2qf0icUei4Dyz5+xXXV3cBVrzB1HTLhnTT8cc7yBIfniXJvJvWkvd6xT8K0/j
Wxuy9x49DW5OCW5l7D77Mf6mmmnDNZTfk59zzeBbw2lCQub4oRho9xPvscmeWE3f9Ihd9hEUIgur
Iupu3n83tG/THMpiEWSnKP5OyXbaaBqkZxHUNHMI+S4dipkFBV6zIB1mHANtJfUcrOeOUjyXTVus
7MxiAZq58TYofd46ayh3YzGAZ6q+DMlKNWKciUb/JhumX5HW41yy411DertHAl1FxRzl5JeS3q1R
IHqlMgDbGjRlyadLCQmC5MhuGWNZ/Ext4a5x93ByU39AuO9BVWtGk0oTdQHfo3aiI5HDt9e92QlM
QaCJdZMyE8J1pASxF7A+tn0GF7AbD0HfWcwYWLX9ht5hp73qefSdMyqsfct/c0vBer4B8Fhi7g37
2F/jDVxDV5JUGm+strs3eozu1MvIQK7DbG9sq8rEvEnUpl19hbPUtKCOh98LdXfJiBwVJsaO5FZ4
6i0zAQNQGxAzY2aQjILk2K8YSyOKknjwCJsexpiVHuvnSkbWFhIjwzlLudb0b/lgsSicmzkurCY5
kMzCMbBuC5sYS83TuAqWsSU5MiWodYlmeeUSTEvG6wNo57euTwKAEjRCBvvq63OceNA/6F1Z7Lrc
fw7E8IxsFD9JMSAlio6Wad/HBh0BHb0cS5d2ldriRKzN2XCDDS5RnO0TS/cAZc0+jx8qTX+yLBmh
t/ffw55FCnSH85Tk55gK4sqN7WuTmo8eUdxNQyAnnv0dkS347ogtKCNfgIWcPkjaWsNW5WJtv6hq
v2N0uA4RlUYjx+tGEuqXX34jOXsrKMCxFea+QNsJMoD5uICd6CXhQTVGRj+yb4uWt8vPn+sS7UiS
+fcWNmktlwf2OW+6nzerkiXSurdrtuXZcGPZFP59PdlTO0BQarcbzzaBfaY0U5BqGqwI1zESpU1i
Gg8Acf21CWF+aIuDk4DR8AmmImr3E6IVnGd3VoozRBGBPkuNp2tM5NCapS4EGQ9koV3/phMBlyO1
/nRxhAsL1EsEz6mt6QlLjdRzBwsC6yugAKOLPBLNGCGtY7DNx/aRLxQEksj6JaLm3WQveKxAfhQT
YhtP2+E7Y+BCR6dVDMICMyuNJ+wG2qNL/Ak6j53VHMu4fSsTOsyhCtZtar/aVXeuVcgkhFNtFan8
bA/irjMQKQeyAozisksLquZZV7eJoz7ofO37hnYcJfMMB6E/xn8yQYhvFMmBIJP8jobUKVTD0wDF
hIXBTFdK4N/p5mdNEUNr8f3GLpREvO7rqsA7LpIjnax4VbMU9tqC3oMMnivhkoUDatSo6a7Wgkjo
rpcfulXeUlx7GOuEYaR6B4UOd7wPLzOJdsKDR6tv3CQK3gYOPN+8DfLmt5a7xK7Y54D4yjb11rod
wirN6X8EEdXXQrLnrPDEREAOHUutkjI9dMr+pIXm1f45Nqps7aQVwaayJ18+Cn+ZXvHM5oa5l5z3
Ker3COaGtZv79wl4pr03DL9cKugk7F5CpeTB7S70Uqb1NLe0bMyGlAyGramG58CGJ+uU83Ira471
lqLWbxdKIbtsorqcjAGR/gwDz0SzEnClWXH5ONVrGCXEbNniOlBywfD+aXpq4/vdOvN6dTfZBYnj
pvpyQmMiKZPNcuAULyzLXlKWMY7PjsDH/ov42xlwUCJ3DtzinHvOrkJAhpoCUUbkTlReil+UxO8y
6xnbTLj26NKv2OP96UV9MvN833aEHuPPdTdRhbQzRaEwJd29rZXkFccnJ8HHWox83G16pv70LZmD
VpT18Ua8FlPvHboc4qKu50hJQiIDKT/XlKLWpa7dyITCZ+MxcES0wH2gHgPULGpezrHPkCQM3QdT
coxKuV6ZTKfTgPSnEfUT9Xb7xrYbJHxpdwq+g2nwrjnlTKd9Ym/tYDd8IJNohi7CgMmZA4vHIRly
jIHYm3uTjlphUMMGtzfxPRxiWEwWuBbQBH7oAltJ4fj3zavQ0BVlGPopzWbxia9Vh1FuI7hovKY/
u3m1Ywoyd2zINnMJSTS0jUoSlcnrNvaepahy6/5DE+kHMmWzm9rvnk2z4ltlsh5gD/obPf6TNyFA
cLoQ9kjCLNGGKGgyj2uipQDTv4KsZjng8DWNIL/jKyOaA70IqKdDPbZ7tpuIq9S2ZoHJQjZ6JR7L
WekOi1+B5rOFG7gq4rRnd+UAQo2S996PCiQERTh34D+8DncNVXjLby8OH/qUyVd2vgT2TP3tkHi/
w5HQ5ZYQjBzyziory8fRPxnN6BBwgpDZ80ncxUsQj7yNyvXij6TX1IpRqlunFcvKdih2lNnKgFwN
dSNiAdKlo1YR3vWde2KsYuBMe0JDtKMxZi+JTCmMyFdWZt0h04c3fUA9hqPcTY+1pOhnBx2FPdy6
ASDDOuvga4NZi+N450KSXBlDOqfQsOaIPUpwU8H+Z9VW2sH2/b05DfY2C2csayevXZCf6kInsYsq
FjwZdsRIHXoyrlEKYeFrmYOoxrm/S48MJVk4yTbqumvrNfwytlloezLD6jZyQidsU9zfk5P2CCoY
mkysIZNAdpTr5cOEbHHdi/xJ7+PDEFrUQcGpVNNvUYE4TbLnNk+/uth8bz2+bF6mPUcNZdmpVR8i
tD98E3BrMjjQDkaUY005rCw7u/kStQZoW6s3mTQhk5O+l4/UO6m+s71mRc+WzDemZqezPWUf/06V
6CbVhxfKRCtX8r0Js6d4qj/GT70eKLJpm8TZ66Vr0HNvDizzXQK5qB6CuELm7WFQrBCzwZugxbx1
Qwx7IEJ2AwiQcryiIXo1QvOrHLunaaJaWdjZS+0nT23T4Jr1VuwZcpXcDkzTo+7eTVX2rmeIkGwj
A7KnQJFL+YxRgCaA2HttLvY2aSsTnbbOid29PQ5HEVtbAwvMHujlSbO0r9ApFNkJ5JjRhWScGPBN
zpVP7KQoqAf2y5uuBvTuAdQfAtCxQQsJyWDxD5kXwUiWb2h9XtpYbuvK+Sws92D61Z8qK++8xlWr
Jqfd5B8MNtVrWSXw51IHihZtVkl0TxWqA77MC4treN8k5Oi6vGc5Aw+qpS6DapniHbPyQKiZaMDk
+blFl3c6xTmg06S6UyPfJQxmVFljWAvhm4+seJUY1Nx9MP2snAmzAk2975nRaGeDLWvx2geW+JJa
+p064nsEaRe3uHscSs3t66DwPLiJeW01ajRzUECDjntF4gZ9eWPa5ApBt9OOm6x3rHXb5K+sTOBY
ITOkqNkBG8+Iai3mF0yKk6vwnU/+MwQO1izRBAcot4MrcpG4KXFpud6pFhHMkn0sjGpdKcIKQqyK
xN0ajL29ga4l+bS8hryaWEC6qoeNWXTbui+Id5uwOmhgrgHHYFakK8NSf2O048XsCohd1vAxpeVT
TK7IL8x50Q1BbFRtCGtlyCWjFJDtVDAOuuCGhM5HQuDmGdtQuB4y/1Rm6tXSrbtOd97LTN+QN/8n
JfYYC2vnrptw3aGH2RhO738GYKLndZMB4agpjn4VPWPSwlTP/JBFX7qZDuzq35CGf5sWxQXEOJ95
Nr6qgTVkEzFteEZIfIEElgccLM/YddcCUSDiBpC7L0NlPDhC09mXR9Aa2XUFYQmqy1A6g1VlrOHT
8DWg5LUuA5vg9KR90UfYc4LWvNniIUBNHNAVamuGkTatnvsaI4vBPFfR+ej1z6IeD+HkN1vHmu5V
S9tQj8izRcpRQlwrdg1RYhsnQZofI+WG2/UyRZnc6ZXqNrrvdju83V9Zz4ykCfqeGjutGMDoZAAu
jYhzHek9tPzCINGvgn8A5o8VHzyf0rHJakbcBNWoY62Y3qSCaxWa1M1ZgnyDdWJ4YN+hDAsxUb/p
kIyspx6Fgh5+VhnFfr3yfk0Gm1kgd9e+YpXb2edewd8q26mn9EQfCCeI+JgoJQdFDKfFodwepybr
ifbVyc2aeZJGOBFRmI1EqoEhznd206hN48zJ4w3gPIp6tp4IMn7Yxo8jobrmMANUqE2va3DDa2l2
X53mBne1+CgbquiO6WYsS6bfjCbtmd7VrlHA1Cnvxtqfjgf5nDt8piFN6D40rJWIXDaWcmcUCBQ8
YCfj3D3wG0M/jTEr0cy7RoU/3liiYDc8DmSatxnocmPYY0urd5XmpNzv5Tct8/PWC9KP3gwJA8kD
aqyAOQUMp4cy3YPYVrE5rYIA0KIXX/K2+W4rvcSwDXZ6dMcXX0FMV4IaWyKAyIVYfDszmvU6sr2h
RQsoApyzziIsRX29Rv001dFrbqH3tno9IixEP7F5V1gRE6qRGaP/mCY0H/2TpiXGyu/999YFYpb1
6k/rjRRjuag0fAm6pFYJfXQNtwUoeGvdqEpU7AlEvDMQ+nNtG/NEi88hAZ9X1GlJiaA7sdsyorJE
/DTLJkJ8JbLtTg6UKJNG/VaSx7Orh+o2acR7BtiDQnx9FiI7kJP6rCW0akxrR+DnXOAEK2ebhrOO
jORetgC0TYohIeq5/QQtY4VviwEp3Km5CYPOlA5T3eJLdV+FwwpbH9g2eo55Q01cv446LVSElgc7
bYOrifcFMTtkMqcA0O5X9qYw0BGqkfIalj0y0RgzE96YcpLRCc813W9gFasoZarkEpqMgH9GL+xV
PtAJc6k6mNIH1ZSpp8LQv0tTD/aGR3wGMLSR+ZL3ritZRE5keIE+IkFXS2hnN25PcAk7gEZj9XY0
uSTTOCm2ohmr21pAPl0Oy6kjaznn4j141JHhTVs0ve05YufnJs6tGpV6iYynx0CAzQ5Vat2PHKfQ
w68Z2Gzem7ZEnticEMhpuyQ0cbPOdy0HpONs2YR9dDpk/2KOy/l7iOZ0nGSJyCF/+Qbb67qb0aE4
oAGDLrdmBujf03IGXVlwmpkBVX4r+YamPzf1mTY6zocgD+h+Y7xklwoadTlo8X9vLafeDE4lRrQF
YnfQSuYbmQMPZPHMzeVAGAT5HqK8iJmCm87ZPAmT24qiJZm+cy91ObRBUf/cyj2/N7bLnZjsGoS8
85Myw6x4QeNHPn/p6sgZYJGr/xyEiNlUDycrjzSMPuaXnwE4dHmFbDOMtUtRjAWCDzQy0PSaF+H0
fFSZIm2KzojIS6qtDaLHYKCJVTsgqcxhIjhgfmeWf3i5xVKHN6FN7nXNBmuAJXQKM6Bwtym27VsU
rTvHVsd8/nR78Vw3iMaiECXe6Kxdq5Qw/FMLLEAoaNMQjggd/zhovOt6TPLF309m+bSWQzN/bkFL
pAPiIyJ8PpbrIB6Fv+0M8ZE06PCLo/ZbhNQiFG+SYzyOSFk3eVnRn2MvbhnfFER/k12n4TXH6Nry
Wyata27BT+Hrqmbqc/I/74ugfUaq7s3yXv08TH+bScv2WQRWraIXP0N6a92GH7fcHFIT0G2VDw3R
ic7Xz309Op2fh7vlZlg55e1yGPKZ/Vw5CAsWmnDstl7Kl2y+YOfL1DYnl4i39NVs2Hj+XEz/e10t
F1eQ5sEOgt2JOTKo3pZLsu0NkLclxBdDJQmCq+gQInDYL2+ptxB4lzdb/fPV+Pl+/HNaNDlSVUQY
Dh9rDirgdrlVhhNlu5o+I8IISqJVU9/+HHT/P7eWd4xuAu3emg5+VLXTbcbC6XZUKTqm+ZDaWotE
kCVJgS6GHTdQwr6q4ms7H2grdGsPQs5OuAH7xlEQRVgVzJPgmqKrPyZ8uGaV0MimrBtXlEaEmlys
lL5zoYdkn4Z4vG1zy1p3ftSiZgL3Ui8H6vsR7ei7v8830KmtzDZpDsuPLw+YkUc8REGZYPmp5QE5
xu1NMpE4bcSGdbQt/xLooX+pXJM2LYXhvOAuktBQ1bhAXy037++XZ0RB7V+E1X0gA58jlP77k3kH
KzyUjNajmW0kZeerrXnh1akGfUtJqP25bzBUeNW8gpiXqjTRenO6HIjDVUcL/szyU8vPYz1q7kcm
ie6fZ/08FY9RIfPuLsrji6eXzjGpOnEh2RJjArZo9smJuETzfSM+6G1O03sziSyCjcNKnIGwfl+e
8vd5TnyEAKndL79omNgccwFMWzQf6HfVJZa2+fNHlifgwhGkJE5s4PBJMgry53RbenstCwlPRTCJ
LiBCE6+XAbX22NlmOnlVq8xO7YvQuttqCqzTOP8s47t90cgAWOeYcffLfcuB6ddmiUMh4O99xphk
p3k9OMZVcFCV+kMtMr5KNx0vUm4Vda+rB3HTQX53B87WvDjO+JikenFs28i6LHd1I11Bl5SojYbU
Y7lreTBBuX5wTDYDy33LwbfGhg/73/doFXu+kC2VMInH+fvUYmigO0lFD39+yvJAYpNF1Tri9e9f
X+6HabRKa5cQk39elc/ii5I0ffnlGeP84vO2rXedo4EHkm51gbpceHZwL+dD7cGrFSTP9RMGIC8c
7ItRuvZFZ0Rel85YIT3kPvBP9gXGuZpJpXTC5vuWgw8p4jhng4OO+Ht5JZqd3TnCp+F2HChMrdKq
c7faBKS06kmHRC7/rJwkOSrU83SFEQ90Lv1hxUoUtvdwaatHEU2Pdct6fXLVBtPfZ9Om2qWaD0Wt
ol1kBtFcOg8uywN6Sd6y6SLbsdHR4mhQWXpWqj8sT/m5rw6OFXv+y89ZohlXci6OgynMPXHp0Y3U
CNrAbjzdIQtYTSXxM3OnKy6HU1jbn8xYL01DxFbANitRMcr7hnZ6emejxVgpzYg3fjMQ815vp9h4
SnrTX5UVvVhleM/SDG4agKlNwAtm1FjZtbNyXJQkjX8e8CeNON1aFX5LH1ZjLN1405TOqiJjp8kD
fxdn7XcwdIfEwDBWxUG96sy0Xvll9qVSQkZx9Ram+u1UmQ4I/BAWFlUvpyddPZCfwjesGyuMif5A
vM03+sxQbd9OLNYlv+acq+lXqJFHynf/OKLhqDDpcnM5OK2ns74bXG293BTz+fKInZWghSA/t+n9
1CiGjeUJfpYE/3nuci6NzABqyk/V/9wKimm8nfJv8kmIG1se/J/n/jyy/ISXNITH5/qh0jSo63+f
/fNHOyjUqGnm381/85LJNtgtP/evX748+vPCJsANbpsQVzy/JAqb1qoeTbEZveC/L3t59r9+7c8P
JlYrN7WM8T7NP/n39Rp///efP/n3P/ajpMay63/9vetf/9j/vlO2Pno3grQwtNp8Bn9/RkEHW2O+
A6Q5qsfKtpM9KHdbCnUtpewftFj5N+EYuCvSCGbGrkCyCs8tOViJ0T8IfZDXnmrMfLLck7i12ksv
Ik8+xkhJr/rgZj26hIYR5Dz23XiU5XCxxn1HWMeLcrT6DjE9gcCJch9E1lOEmH2yR3uqR7pA6WjT
DI2pmlpsw8faR3rE8zeamPqH5VZYoN+l+5wc0bfXVNn9bqdbWvPgsMOjvAV4ho2GwbarcPpHHxXp
HO9dZwY2LEmUseEN/npCSrpffmo5aHmxSRtx8CoIqQ7xdydT0J3xXfvWTvv0ZPNdXlWGRxKMbVPf
LtCDRYJAod5X06ECOrGckZ4w0UBAa1I0GNVC4AP3MYzuXTEWmJznW1oZJoeBflFAb8/zaS91Dxlh
XY/gPQ0in2Zcod5hysOCwdQ5fshgeI9y/nmvYIOv68hFpd0ERyQhRAGatfuSF+4e9yppdbEi3Gmw
zrRcwzV0Hffds+gT0wfO70TqaFet8N8GOgvvlfTucjN7Cbxg/BAJMiDaG48+24JjZpuSSqP079A/
YFQqtRdKuu61msbqnh/Gp5JRxGE/QJnNnt7MMMcGFFTWq8sINGoifvC1gkTsopuhtgZoB2/2W2s0
Y89lRtQdATIV5ZM2BV7ZHe3lGshiWvdchhQTsbzf26xKbyRlPaA+0W55lRBx1pNpEo3TTTea0qjj
U/JCLdtg6Sj04EmCKpibdMM5JJj01hn1cC1y4zu1i/FCzVf9HKqUyhyR6ftBNX+gYdUWenXl3rg6
JZiC0OxgGjvA5bgvXG3cV7qij++6CfjepsWfgBBIQ2/vEy119/egzaf10FzyMlt3M8asBViCGyWm
tTCf1q0uuKJ8dQGCSVFBPmd5KP7gdnqGSdG80QSF317IdhfEJCKUzh5Kg9usI+VhIieM9mRi31+1
I21agnuw3RvsxI6BYwXHtu+Cn1up+JUUg3aK0lFamwoZGxFHhnywZxQdMu/nOtD8a0WPha8Qkj6t
cyB7VsrA5pCwtgwCz4Zag6C2T7z81syD4UwBosFLF+zQDLQHlELylTcM7jVBiqZg3pSpgLmG/HvQ
suraWPLLG9PoFaqi2iCLTu67AKGdLWmDWVJ9xWgciCQAsBI55k4MsqJ4DnB1iKgkmg39AWFghokb
6iBj2vn3g8U+K51Ytunz6XIf2JNbX1ZEZUzD+BEzb4imfR98APcZC7xdyoqKMSWKqJrVBCVhQhsI
Hrr865DV96EnvaPwqU3mSkC0nYeRKuYbVkz6JXMSee6r8IEIAYIhddpcx9ECKm6RBntPMLJ7S5M4
3vVQnV60uLymMWJkaI8BqKHuzRCG89oJWWxkZVr3dWsTPhCmsB1MQLQy6E51otgF0wLaEetMbLQV
2Y9eVIZnHDt4bsZD4UfvVpDNlp5spJlTCbXc1+nW2WhhTOxYc3rXUENsbGNAVngbTr5F3UrYnnkb
esSCZzPiJgp+03fx7lrBEgVEUsRKyHVb+GMU64XW2o+BXddbDyn+jr2de5JR/IXWu7zFhAeaRYv4
QoNG/PRUgByT0sfVqlHcsqkPP/QBoEMZWBQqnfwYSWZF3dE/SfDF+aVF7bUXj3LyuGxFliI2cZuB
3R2fGpYRTL+Gc0istJ0HRda1bf9spMHIwt/7GknXINLU6BDX8O11ShLlmbLSw/KNHnuzvsF81q/U
zNU0c3gFOTzakl79ZoznBZze11dv5g2UeU+ZtA/QI82nOD/sO3YF934WuOdYC+UzwzRzTM8i1g31
AyBoXmdhPzaTKx6toPpDUFEhUuPUzFwD24aVbci+OFfzqTufRnqs1hgsiCUqnfgOTBKmrjjNv+xi
n7Zj/Wuc0agRervKcPx31N93C7kWUvVaAxL7qPHmU6LSGdK6ovyDfmUW/yHEX8V2Qg0By9op8Lt4
F/WN8ehPqUVccNitg0YRPjbTAqWyYgr1fsllymmM5vCok8UGxpyvt2asDb1ee7Y9EyN1N94Huvq2
PAfjZd3Q5xXOnALLrA2RIyNSfhDp2XlnSqvqrc5LWBtuXd4BmVA7N0ZwDL9eDf1j3IJ0kboPDJyz
qKH9qYX4nwcuo7hOH3/G9wQY+wHGWgjI02nfK1ueXZFCoU/p/xZFz3/Nlb/m+4jWdhmB8+XoD0RP
DFRGf0ZDTBuotTPrOo30PyxC1bYNVsdraLmnCovqCzllWKtyHLnLKc4ebYW6EipWwjd3GQYrAaQz
881DEpfeHYm6+U00Rjneiv6EF01/B5fh81eEcz9lNr0Aq7FT1JST/VTgeaBnPZd7Z/eDY/7nlhaO
ao35DwTrjJDyYCbd1A7tiWSUNOmXO0mreo31aJ+SrjfYTbcz9IhVr1LGOgqxWEeFW2wbq8ufCmTC
0IGd78EjF8gIpbFFUdFeJHollCjm83KmVz495J2mDP15yOv85NhUJMsZ49Jq+HgGE/fzgBTwfnLG
NZqv8a2tUWoikpaHWOjRY6K7BLCOyS5R+l70DTLwZUbV2LL2JfWJ5T7RSMCCw1hf+zTyd/VIJogG
pnCo8i+jd55KMWS3gmiKXaFjpKlqB4Kl41iX5QA5higRik2oprgvUhgZPLKal0WZLiz3xjSiej0m
HU55g1y8qM+IzMCYvVXzSx6cEolhxkIKf6NxsUJM91wzzrczgqLsw682fc46wASl4UW/OosIVGOK
ywdzUvYtxBe8gcuMGdB3INHNr6/QS/3d8p8tp4YOQ7R1fRCliEp19pCPVmS92gJ3TwF7ea8Bqb26
hkfBCb3yOuar8kQWcNsOzmNc2/0Tf/TbbOvgNGhELcdp7PUPQxqTiRJ6zVn6uNAKqblPvknUQxsX
1T1htmh63e6hKPzh3mRX/myI5qG3R3W/fMBtMDyUxlQfq6y6gKyNL12YstTp3ewriKiMisJ4N50I
f5sfF8dQ5xm1BoCWsHGQTx2NBI3RjGy8vjuGVmb8al327pHm9Ug6nOItkHDklVemN1rdFG8Ns74r
WBmkfq5f3cx4EFaQvzGJ+Pu8ynaWgyosRuJIoF2zLQXDbFzI42SXu0ELCF4s+6/eQRfU9nCuimIg
Ja0KxZ2O/ZGaDD7EuGoeRr348H0KfIgZoEEGZXoHw/iF0ofxBLgyegK9pM0nDt6re4hG8IGzI2rD
9rGviu4ejU+CDuEy1HX2u8quAaaj3ya/huW26T1DMd04YpgtS7F8DWOdcJHcp+M0nzasAsBHtPS8
KmywdluBCqv89OS4E7GHGT7Pn2EnFr5D7wZWvjTI55YJe5HldDks/HzyLzFferUD6hMsdFsr96xJ
37udWCWGiNVhWcz3kQ3K7MJEe+5rE69SmmpQk2ryI/Ggb7wREu5K0x7hsrj3+F85s7rxORNudnQp
LVw6nB+3hjH9opSJl0bW8KnnqW6Z72gG5pAEJQ4UJj5ZJ83RqsJnXS+6Uz7MCt15ajL//+nfR7Xo
zBrnT68S9dBMXn0wJjo8Ek0d1XToestl6CqdRn9iEO4bx+7J0SaSzGLzzpS0rcplSm8iyVTpjOXW
EtTA8npMXoKEdGiYH0nrIgnVm4g6HBKI3k7KO2uSJuvXzmRNSt17lZZgnX7QdXqJ5L729J7KAeOU
QaPtLe3HfoPSVj9Y82kf2jdkd08PRXpPvJB7X9jsQtgfjm/5kF6Y+iS9WWU/CtN6VYjRcPCFv1Ho
VwhCwZI1cV0iSYZ6Ui/UsjaFQ9HQK+xHV77HegrfxOpfbdv0bvOIpnmuimqr3LZn8VtqZ8rneyAP
9dVJCLxvil1IgttdXLkQqJypYU3BxhA9Krp1AfjTKEPj7Op01LUiTJ4ihikCebwdiFF9rRrCvGiH
cN4kUl87UL6uWs51t7yxZRchkiV1Yu1gkd2EZa3OrkZ0CRWmXwgH0BO7H1oS/P7nhqapX5VdidPy
m0ZDfy10VR6X8atBfYXtN9PPaSpCHPd4pgjWaGETyOEDnTKj8EMK1nGDEhuAl1czrif1Uy3TJzbq
RPjOdw0upbLKtvCazA+qRnbwaLCRLo8mnvdJkkK2kyEy1XQmIOY6YovB8N3TBJPkmTSv7XK/PQ/y
kKz9n9MwtF91ygZUnjsyJBGcLs/yJlFuS0CZlDXbalfHNrHOvXgLgax+5xPbfmOegEnuqgsbuQbm
7pvYye2vsku/ktxI3+lYUzsc6miTJaM4qKRGPxL6uNC7/i4zeSvoDO0EufO42gCo+6rzf/XklSbC
fUy9yPvqB3+ba26BFA40cmAm3W9fA4KRtPYbSQ6SwDAErZQ1WBAP4b51tAQrYzecZvgTtCga1xna
BNBBFXEf8G5ApgFa5OBugMiG7CMD+TS8mrFF4c31mntf69DC18Kj4lg251KC24iMyiOB1jV3M1Eu
A0UZpYbx5DvDOxnyxnkkEeRphHiwZs8e3Oiu3E1c29B8cVs5isszbZTzoqca23CRPAYpBqN8StHb
24LtrW0Rv7Q8hRzyO1qcIZrGxrzNKhU94jZmCeqM1+UM7Aj+FY9qZk9WzXKXqPzoUag/4fwkL9Wn
SzOZCKL/uz3lXwDdahjAf+fd6oT8eSdtFMVZKsmlshwWWWXgfFJApSsxM/5013O2Wu3gcJxPxwo9
kAcLNc2L9D1yy6eOHIhwFQKnYYH3xy/DN/whpynw1SlPy/RZLRWWzGxq1ludg4cfqO/PFyvrvbOq
CJRjFA7emu5XFHfGK0tBNt58xH5axb/aTrvv86J9DkxLv6lk9zT0Do66qkCzOGX6fZFH+rpV1iZt
M/sRQoDNJ8LLCXWlsYvJzfVE/t0F7xTEfy47cCw7L2xxhIFZ+HSqr6RiEwAQzNhJpjwc6mn8IqJh
rbXGeWLljkqQWBuE/9bZs+hNEKRLfhGyBFhr0YxUIMNkIvIs7sMC0XIIQ0sP45s+RxQOJ9QlSkeq
c1CSedV20t9lSnPvpOZRyzHNZ1k72AAEY73mzpqnvO4uuJ8QHLoh7V+c/fQDUDqllbln3asuGmv1
i/L79EYVpPbo0hLbIPRYbNhdz/Su3eB8m0l+U9/qN2rqv6TjsJEOJxNk9PKXyJPbiiAk1SJug+jG
4nIDF4VXXgURwdFWUb7BPyl7C6F00+5yhgIuUbu8M9rBomPcPuqGbA9QwOydVybOLZUhgTiuaa69
PjMu7NkGOj3ia222UMg0GDR28/BzAPiOqdYEBzSIqt6VyUbExE70bdw+LAeVSQIk03baR0X2K0zz
+iFMM6hLlvwNJurnxnxPmEIsncw4QE5fjjs2ieWNjpP0tRxuSs9n/+XB5wglzQnj/+g6s63GkW2L
fpHGkEL9K+5bbAMmyRcNSCj1fa+vvzPkPKfufbgvGpKhssDIoR17rzVXxdnAPZWXzXNd2flzF6cN
FC5P/er5PbZkpRKqFvnHGTxLgAZ0MUtMEA7a8Aw65EReXyCT9mhIKbxVIL0r7TlEXmZ1nnJ+dE+b
Qk2WcFzQQnTQyNi3Bv0atdyGSCgJttZr+opDjkej93ePPwXe53EV+rBHmpjSxUm1I/dtsuupRqAe
Uv367YVewXit0yy/yd8M54Xfq9YfeZI7o/3Hj3v6aZAKh7Z7tSxV9h8bY6MXtnsP9HGn1tl3N0X6
RdOadFO7kICSOnUWD1qm4vP8sbPiuaxRMszQTr1woYal5iH4g7hyOKMEROkv/eKP2ydTk1MZKgqp
AsW5DbSYnM82PkABdg+hj8twTqMpPHCObeIGB8jx6Dgy9Ddx3wEE0XKyNIcqJmTTG8eL+pOUVASM
q8inLVVtO98G4whMAYFRsEJkQ9+Dzsh80ODeoOXG2aVn8ISZ76x9fYhvuqzdPb/CJ9zwbBOmIEBq
XPoSminSytmEUJXWCaEnJ1B9SLPRdrtJGfD/5a0ZEKUwBbkGsen9NP0/GLOC70xBhlXUyLAeGSIR
ut0KR3C6bOMo35J6dB00vvrvD6enNO8JeH0sA5ADVXXRh/Sc4rqrDyAm2debYfjlaAddQZlXxXBA
GzW84cHVbszIl67Zp2fHGV7btOteAz3sXmOih+Avv3iuXu3znN0QIRQJFagu6tdK5cmnWRhUwqBF
Iyk/RozLNSZiwJuMWgrDjX2XD0QBlhgN2jplqVCR9/pOq54fv5je6sEGd6ON2ssdNiUyl03iIviL
YkwbeWI5G0OW7nRDShLAU+PUEOCD3C634pPabysbKirIP3MrElN5bwdMU2xddmMp6cdtAgjm/3wx
zt1PfVKd84yRrSg/TiWK4RlwmfR0UVEkHe2uqRY5WC+QSAlazlFNyCPwxWX+S0cgWBs1Dhi6VWI8
BHnZ77WIzekQ9j/zJyfTmTFFUbarfcc9lUbkQKBxYgRZ7a8mzZUtkVt4zT3l0oIG+EhYlHDVBu4F
D5bYGIp+KdpgWupym1+qRH26HmNgIQnaJU3XGSpPEQt5ZV66IJmSaGC7+1qhY+wOJl6orJ3KHe3x
rG4lk4GORddLnAiv+PE1SG3uWIzlS8U2xsPg+zgPY1znNOSnT4dO1VM7oVpXnATjcSOUg9EU08px
RXkBasmfEL9FiCUHIHGea6yHTvzz70m8CjzBpDEufkVe7K8KY8I47qrfQxaOqwiZwI7+fckSl7Zb
WkT1bd69RzJUaRI1BKKWPhpES+RaQNafEgwaX8IP167eG/9wj+1dK8k3FpC8lemm4wnflf9Ua4nz
SbFN5A2+o0PgFMaWiiJnGu0yYuSJpxnoMt2m3TzWH1CABBukZnu3SfaM1Hj67VlEIhhDTFfVGzyG
9ip+fMPUaQK6xEVkAoOT7r40FeaJXjYS6L+2qCnHXSGbIyRkLKsSDERcTYAnBfexHabXebEvQ/+a
15p5JrRLWoKr9E80/KiqWn8W6MiXcKEX3eCNEAuppHqN+7cgHgZEUr2cP1sAyZpbn5CSqtlhi/AG
HZ4EHbPdEMukjybyDhWCIwlCN8yQbsKoBgzX4WPZpraeVwpbrmX9NGFwR377CIuZhuEflXXxaqjD
nzKB/Q0UsF94wbgB80+9o+TJe+veu9SZtvAyIH8Kb9jnAltbk43iBPAA96HSv6XWpL0jNtKWhuOX
ZwibLTSr8tSiWcI3Aj4Px3pZAb/yvcXQWxP2tvzVAhH/T6V90a8z1/BM89UAAvdEU31pytSloRjT
k96hMe1JLZoP9Wi7Bzq/ZPqaCxAF4XNtpn8e73JQitNcD9Q6+tW+ARBBB+ibulxZ5O0gWeSddhyt
hPQ8n8ARuOj7UPAMkjVmx9z9VCOLV1UAMkWhqJeOPIV93BkHa+zoXudF2L/AwTdRqqbVKcVe+kSE
znixVVCAKYHbuZ3Y306gI84qBsjoqQfBwi9ePFIOcUeBlBzRUqHogsmrVd0C97VP5A6kG4GtZjNk
mFynPiHYMMMh7GCYb8dG3TfBAKMXVBNWu4EVs2w286oa+ZDChDmd3LDWwOPYiL99Hc6OM7kvE4Er
aNL7F8Vyw818F1VGO+xju0cOyQT4/Hiu5qyUpyFmCAFYyj1PSvHtUpdTLPfgIrOa9n1q7m0CtF7i
XLzM2T9mjtcxceNr5SbXSGdYE9i1e3n8g1VId8QPq7VGNOkytOie0dzQV6ZV0ZRtIgY4xe8o9A+O
r7W7zDb8E50rHZUuxQomsafYiurn1rGGp6b1MAmRB2Q/O+400Sy9F21JIsGUW/YShAdzNFlMOT3r
FxUMqYBWCpTECwqNLq6NLbgs34MuJ8AmDMclqBP1g73qn8hglponkKKw+t0cr3bZtEEiTtpwP2hm
j9gLr11ehi3eNc4ivft7Fvz3bEJsMqi58fb/f28Pih7vGC6tigVpmHJoATLcgCmSgjWYfvMcakAr
GSai81Jn+mZoU7HDy5+vhaHGHyEhYvh4u6+sFYjrO0M5lY5O/kgNgo2+jO5p8e8miXfRwM4U3fg1
0xP/l2Wj5w3wB57Iw/PWNApPHsb1HeI5ZqdpO53NBvp4XEfNqxHkUggCzmpUiDqlgbDOpFZqrvvn
A+BFxiV0R6Gx/PHKnL9sQtKPGcF+MBSQw+hW2NzW+F1GQyXVS+pwAjXpV/RUq1VMdhBh0BzKqeh3
Vqk75SaIzBK4M5z2VO4x0xY+VFNNuO7TAh5sSINlFDSJmAOLp4C9JJBUXEMayNp9kmY4urCi3LsR
9TPWFX8zX8KAQsjE3z1k90qIlgcx2mZsrOpj+BX7lL+O8v2ILcAEVW3tXPS0/fEQjhiVDmbveIfC
k0N/NOoz30x19Pw0n80HjyYp4eZkhgWlEa6EDhRPnwx1L7DEzr/ifBjTO2Oz/FekTQdbPrd0BM0Z
HOMvA4zU6ANyWGeiN5Zqp/ME9ZKdSnAZ3npfHDp5mF+v078pclmgW2siiicargxuuYMGNh/cVnNA
21y+e0X7a6gJfjbhaJixkVxwb5ngjFvca7GPA0HAjQiYouWeiz4nt/JtRrP4OJToyGMFqwGYLXIX
5INmXiyGwL0/flK9IuaJnEAHYgPi3LaKDqOZ8rwc6IJXiYDQxQF3nXaoi0JdJWD0ge7G5lXBgsd8
XbkHPuGgwLshkMtLvJTeknG2uRo8MWDgCnVscRPKtO1j6gMkfxeiKwewUsMCsueZFcFVIXHJKcCk
BtZnTnfgXwWHwSOBH/T3LEQQ4LMxlADNCoYivQ5GjIxipOwkOzuK7fRVccxgGYwJCvWGhLfQNepl
VjtXpU+GP//3xKd0mpTAOxpkWjDwxXg5N6eEwH0gFd1n22IS4KvpoassqeDXYJmZKs4SZZ6rt0Ed
bnS/Gn9VeAsOj0WyFMnjtrJVHf1XpHJ/ZF4wPO66bOqHRVNhzxrS5DCURfqW8Uax4zVsogucKxEe
sn/BtNouy2jrF1gmgsBg80FU6FOIB3OdOUPxPPcolTzUzlrO0C6udwaajtUsLKHIW+mVo9w9ttC7
CLD7AnReDqlKo81OP9DbgVdiH1Vm1jKy7Xdtoqafpzg6xfglrC1Yb24/rEx5GQfqXq1zc59Mer1y
/mQ2NGFdlk+2q4hbRBxemem7SeHlMdCqF8aF2yEq9He3zsZ9QGcR9dQfQku8g6hlQB9ZR5ziNwTH
HNLVIEmSDlKSkynRovablR6lNEvw8SaW3gFJlKmOv7aysDl5BX3qmn6SL+sk0IftTikZJbIJAVIi
JFpVBLj+QWrtmf7lZzXEv8GEt6edGwpicJVxTY+RBn3mrJSeES2mU1plj/wzPWQZVJjnFFOmPws8
SdRbch2Rc+fHvjwoUhv3RpS9+m08rJtWZQtU6ikRO5m/RF3P36ipGeuPqh5sB8s9mmVNPUIoZCGT
UkzurROLxiGroxxCsx56+I/h1+jguyBSdOOa0FvxNl9WgS1WCRgDryoLbwHY45gxl9+iLCw3WV2r
J7qDf8+4yf+eZadBh0bpKjFzXRXVCVaJD8NU8C3KQ+aWEKYSKdEKy+xIrEnxnJTxq6rGEs3WjLjf
A69f9fKJiS0XbJxKOu7jHSr5poWtoY8AuqIsDTcIjlnvG+xG8rDi54zikyGLvPlxnwT03osCe28L
ICU2tPYFB3AulVsRH4ubqTkbemyxfHceb1EWGEej6w9dkfwao1F5Thylvsfmbh73oB5rz+IwefW3
1oYetgGEREzwc22BV3VJkiWEDyVXYUyk4aeTxi9Wt7YLLfgyKzb/iMfTQz/E+hVH8gb9ONMoinZV
N84F2F62H+Gk09yK41dFMF0z0wb/W2t3+cbWdGNHnraHNzO0Fo3cKZRt5mxrL8VzOVd8jPtPUCjK
TWMKiosuUt7aollgt6S7O1UMnFyLd5rnojUExh5lBHKxgc4KbLK+xI0aq1+SbBX4K98W6lfUZh+z
iqPRe/2FaAXHVE6PzWDu9jTkvUw5uthiXZyyNaQjtwv0m+tazZZaPNqyr8to/DAA6hSCLb12WGrZ
Yp5ak+yYXuazDEKeo62ayaLejnmuFBVbbNp/5tkPizcc9eZdqAb4otRAn+XSFQdp0LKMrzuypt58
R/tBp7rzdZ4FSXWBKEoPT8+4u+ZdbeuEzd5PonrVUHXsMMaU2A3jzSwV0ei6Luhjb6gvkptG5MAi
tJLxI5riW2P79IKjkZoibleM3t0dKoZ4MwiMuJHLjNPt5X6AJs96/pzMH5v50nForo9GtjaHTHnG
txk8t32AFAVqEZRS2pFya1fJkbeTe8nmMR+vRsyCvvHsZaXYzq333h6MNSameDVfOkFp7xsgHMSb
82xox2/ym4jIlro5N4pQdPuh8Rx5or6qqvtRJAh100r55Alw6CuGmvJknJzxQshCvJhUw5MzcMJN
5KZ/PsRLkLjbCB32l185b1Y2avehssSK/D7rEOtFf2qySWA9hYyuF4yqFM12l4pQwpNn9tkRmNMt
VXGHx3ShXxWSAWlqZGQHe8VuqAPZXUcFUaH5IWyiQuPV08iMY5tks6irr0J0CDUEzUrwXXRg+Vc2
IILTfdMY1/khHOcodWq90digYsfM8rwDos8HulbqA9rs5NlgxAZ923SXQuaGh8S5nFFiwq+fymDF
JzPbGUGFxEvlY6vCt37WavLI1EFt3seMjqZQj2WnODvTyG1SEKXsFP0HTSG1JVXKCA6OXgbn+Tk5
pUijMKu81wNU1vkDZZYQHmvsDXff1kkZwuoaTMA04/njKT+olWynPBZA2v/hzRSttmE7OSzmv4Ez
CHeZSUnfBBRwRTRghsjIEm+I2M0jBfmz1pDWPDiDfupNSmRsC+qdkabLHeYaiLPl5cTe19cQXvFr
hQQ5N+2STLmJzqFNl1ru2gXL/qbSW5zess/WGPr7qBrBLpEaP62q0r2jt/UyFiyZpa1Mz6SxJs+R
yv03f3jmLwDVhgk6QpAUDE9OjQItYjJcWj7cDF0f2W+NwgMjTeGLOBU/rO0bdPulBoOAuIPWQjQM
nBbjvo2MTpcWiwKxYovB8tRSFjMcS3cuuaRPjlaVxG0zMED2N17MFgbNZCckWwgwdkgN+KpUyXgT
hzFjRJ63H74bq5DBe+XS2KbUcCBeHZS7puS3+T3Icst8aQHMR15U7kbLgw6Ox3XnqYZ79G2UtU2k
1be2oD0S0lP9VUfmO+EJUqfV2mDCLZrJxlg6J2Q9VlWCIpGLajVgLqBMTS6YA/VtF476VtWq4DwE
+aqPWvXJDCiRdOL3NrIfCE2p8N913a2XPLbDnRp1xpIMmWhVkWN9Vnx8Y67T7x4VKzxLTGJJ/D22
eoMdHMetrvXB878Ht2CiPSrt978vYbJal2FXHp0EdOpcquU9Y0w1gYLqU84sMyfsNuHs5ZVn/nw2
ZkxSoggvG7dHn1cgJdoacl7fXgs60himje5Vo53uasK+1U4d78LOqZaKhY+3d5BPEwB+sk3owvKK
DDICPDrMdm11Apw3fdYmpmwb1Nw+iyuy5zPl3SQe9+RhLVqYvV3wmw5iiZwCywJOy0PfUhDhXdde
jd51IAtUxJgpzlPB7ncxEOT49KhfbBr/0LT+eeisxl4LV7H2nxjYXgzOrtPrrS6nSxmF/xa4dQ7P
nkvNZHJY0vZhI1WM7Jo4jP89m4yJlb9Vt1HjojCytV9UgGTzEBUCtlWPok2EBPrXmFjYLNTgq6a7
gkLPWeqN275rlnZv4OP9IMZaDMlIjqmWodd2mI3p+KNP9GiKd4fm40Tz682yaaybpltij1A2DxFP
44urX/nblLv1lDSsPVJdV8qDN+oWuSjdZl66YlOoS+ERlBMFFfKNCsOI48r2gI/nmeEe2i90jsxe
jHMnr0ICLi+JAPlA/hajHHk5f8GP3CfyfvtVEBM7Nv8YDqPq9XypyS6yJHrQJY2e00pCMuRuCHJV
ckob8Xu+Mllf2UCjX8poX68Vf+qe/z1TItlXJxt3WdQRhMDC9vBMTb9y+oE3vwvex6aJFnzuSqR4
nNF75jEuz0L5mtIPf78advxqWV88vnd+ff6O+XuzEEp1PNg/Na2LrelM8UpzE+Ndjwx6iAmU2T63
LrOyIepNxJ/jvdfB0mtEf6/nwqkkr3atMo1IYmeSGVGAcmWD03PH51Yh8NG2w3w3f2tTtyVN8zbm
M0VgoSe64BCORXywBfiLRGE3NLIBeOuaXFmmeIXPQDx47qVwZQK1/jLDun4fdBZgqdcfOxkUXhjx
jgDRkFTg6cVtAF6mXZBcgmrsjk6ZEeej2um9yrW9gu7YVJvyVhhRfWdEZSeu8paEuv/i0A6ZX/U7
ULzO2L5ZmqjuSR9PRyQv3dNIFvjbZJx9WhDrfJLqbKuzb5rDCkqcnPMF8+GtjsLkDXiNsoHqpGzm
y6GJ3uZvaFwpqTJtm0we/vP5H+rLfkJkL2FsnfM1OPjNfKfy164TIBfUNO+oDAWyFPJWPkPXvQxT
2LxmQV7vhwYZZQG89BNtAQAXP/jlYkHc2gpuSzL9yrsZ0I2K0Cw1/YcO3X5HbCljYXmpxM0rUSrN
LWuG9tySKQnxktcDrx6hNZTpcaS/+qalNMmQ7tJ49U+lnP62k1B2e1y3VMQFUy+BWmPXZmG7rQCS
HQ0r3SS54L1Bibecl8ehpR6sFBITDeRF7O2a25iYQIY0Nf7uiAgRavPDeytJAF3zaoUDaUNB3iyG
SAVV1dDfSFrXW7t7hJ+MVVq/al4AEqrHLKVUe1wrPp4HD4540Q5vSlnQyqf6v6jBaLPTUKpjFnvK
jl/W3JIEYJ3GiWKsHPzDXFskeRVdfBov8xUOMtxfTWcfyC9FN0KR3gu8ClY+VrfarrQtd76z6SdW
sIJ944ZyzN7UTufshGFk5yGHeZX0inbP9OFPC5Hjn4hIFzbvPyOalicYJEHSB2+90SGyL3n4CP7O
h8oeiMrIEhKZc55Fk9GqP+7HoBrTqotL5UgVQC3bqtW1ZTk+ZqRnLStdrz5TTdv1RIDcQwxoW/qo
MKKhXCBJ9dncc1topAVLgVDomMhyRMFDtEmCD4bzJGNxPKphxKjMJEesxgCCmDF6xccoQ6mM4Bsu
K7z1sCaNRH/zTRqeZomlBLzp8GQ0TPhC5hoNerEWTsyByX4Ne4RLWgHD0kPktiOpq0G7QbBt68F3
w9QzbC1Za2kmPa7SQrYzlx3za+V4d1yIDkFuJmtNdaJbP6jTzsB7SvQwQ+T5taosfxdhgs4vww/f
MUgJVtA3NIZeXMMZlZI2qdlvs+LX7CpqRRPsnF7ZKoGG96lKpRxMyMQcipgWkFu+aIrkUJbWeCaI
SGE65ZZ7sD0Y7tr0XnQqJPSo1Nc2JPkPHWhQXhfDcx65UrRMcRaXjrGZFcFw4FZga7w3y5LZCzbT
XR9wfV5n19SOlatVivaItORWSSjOfGiNCu944p0HsFN3bqBTxnD4K3PYsoZ+UmCzNexDYCqgSDI3
PSrpSORLn7tPAmGUzCJVb3oQ5bgsYeeVsXZjiKzd4hjVEaJePHhu+Tt+mStU6mcyq0/JbSr8aS3S
WH/PdEiMXuyoJGQ1zaYZAmYfWDXHDeGQgYYMp3COZBSjAEozopOjUCoGt6QjlkduJeYhTaXUe8Ta
b9QgyBXHYjzHDTWfPzj21sBLcYliAfrQ59Ha5yLZk1Wfn/1C/xV0offU6bF9n/8D9If2nZ2Y98QI
znnSi8F4DiRFyI/SPzo9rIXd6c2zEzf0WOtgXU2+dQTSrK6Ym6ULy3XfWjsaTkQ7d6+N8lJBq3yL
qPz2eZh1x8Q3rnrhVAd+HBwwMJK6ZYWqYpnO0d1MRhdUo/21FJ+p7sG7GnxlP9c/BrCOxkSZHAoe
SDH5Z0s7CQz4G85G9DraUFutN5rv3cKK6lw4JCVGOYKhqZNZ3HoPghKF41IbwvKjLQApeJ1InxP5
JPVj7VSkyCyuZZhI/UnS9bi50FaaffEZh5Z+NGvyPghiDLZdb0HdzO23mFp6m9ekks1nIT0Q3Ax2
uelwtW0CXC+/EbTkbb9wJyOAvqn+/VKrsFpUCPyoEuf1DWBeDOlLby9d7gd7RWgCXNgYv0KEC+K9
md1SMY3PiZJkqCoGsM2T+ttGT3wykEhuJ9e8EZyZbh30w0/IaLS33Cp//DJuf0zBhMqs9a8pY3xJ
MHtxjeEzbm2qkZpIrQ2f6eKq5iiuVdK3v8W0zHPd+h4UZG3CHx0EtujRYwhbOTzmlQq+9LP6ARJV
fBIp6K/F1Pc70Ur0cudl+1CHi2kXafbZGlCU5UAgj4w1aszfDJnHW2p0RK2BoyEMxh1/Bagk87pX
XoWJmNIapzv62voY1RrCe9lCKCpqZx5V7cmFlEaal8le0EZzaWMbXIc9OOMFkTNvjtZv6bOpZ1W4
zqkYQTZgQAq/ygT1aq5eG9HqL1nZhivsfsa2laMp0TVng8XrZjgowdPUuvLYDBZYH/P9vHtPFHqV
mMlig4K30/ETxWYfYwuhkSndWSkSDFwAsLAywqaB4053xe99MgYr9Z75KAuV/JP3HK2wNZFOoqMC
7zQ81oVrRjfNlF0tcbWmhGVVr7x9MtAoKEMKycyhxZqIBX1xyS20kl/s4/xD7BV3V03MI8IA6mE5
J8xqgpYjxBSkiPhvJV22U+WRZA30YWmo9nHuCLgQz2g2VudiqJpbMbGsWZPol1Tr1PSDy+pL9wF8
hDnSzCkmdZulHlLXQXPlo9R7vF8VH3UFMeDN9a3iqhX6S6646jXq45slalZfQiPWYRviZEjsH3VI
/UvlZObN87wTPsgPP5VVcYmJi+3HR1zSFohjU7+0zPmfSoGYJEVahJOPbWcRklYCkdeFrSs3pXAk
cGVnyqFOrm1f6c9N66A94q/6hqQOzL1jGF9tYtOurLLfc6cQbOVVC2qyN0h5evYqT990YRoc0gTZ
dT8m9ab1xuBiCID7Q0cyUQlEbS2iIX2lrqAx6eOBnC9pqfGj6lBjLEB+805O6Hzvv5eqvDSqOoWy
Y7ibdmoUQPMeUbGY/FbzzRTSJaa96oLDarTd403XBPXelI/KZjbq1BO+NZ/Ix9m7U/EsKfwcCr1M
9SpkjovdqURHK2aLs0S+qOKKZ5RQkCEpL4ViRc+0hk+VXnh/O0VQPMlWF/t5K2YUfXysSXArCEu4
KGX0xhur3Em/EfvOIxevNPEV+S2Jk07SfdHtwiYyqdVLU9TquZmSo0EVWiw6QSZZbanZnjZw9eJT
S+1FBR1SJVleoJw+l/QJbIhTYQprPR63j2sywhDGEFW1KExifaIWOboA5mGsqwzeDpASfe/xkDVw
XyHlKJKVkivGiygc5ewTouUCFZ03gI9DrLAVtNMPS7HlYIuN4bx/dPLBW6cuTsdpgKNA6FKyDrGF
hW0Da6x1XRvFFc292CZQVg9D54PB4NYOQyj8UkUobD7VbmdjfOxWQcYUnxWUzoFNFGid1NYuSNRq
OS8hfk6XIQnC4lDLFUXrVNbfKLsh8aTX65VomiKr3TpG7S3nZv1gM1TrSaLeda49XOxG/86DcdFa
tfnOxNbZRii4149OCE+OoAycg1dPGYoFNMVkABnbWfIepq8jt/QSIot5Lw3SQjLL1XbzZc0kBoyf
7OyI0LpXgbmq1PZQmEO41yjTT4JFcUCEuioqngdhQxCVEbJUONzgKGkVI8eeUWXJfu5/uSPqFWih
h/lKk90wB77x0sOlCkzR2M/lz3wAarvviqI6z1cExzX7iV0RGPqk4elJqRRpek6jVlWf89QbyISv
yl1Za8quqvQXQ5UDTynf67OaT5fjvcdenSIUKAFUydlMGSkQn5kPXy0oa3smE/jO5OV8QJ5lEAcI
MM4YCQx2BXO++aOU1OMpIv/7/PiY9S7/Z8vKHl+cv6NloG8zGznPV37M5mJsSVQIJ2ayqsiw1g0B
sRs9m6KK2WS7QmJ38AbGFKL8e/PNd2COzYl57JShwPhP94IsXIwkBHfEKiY3M83cRdA4/i0hW+Ro
F8AnEeje5pf8rm43jKf408vvmL9gKJmKwmnKN/Nr8wF1xMXAOAvltkiAf4rG3abA8IZSMMEETrac
8GbqRKml3plMsOzA7bdXME6xZXOID+lIm+kZ8LwBGscoB9ztLVOxoswDtG40TnOvWyrMxBhVBxOe
MI7B8tN0BXBbaSFBfZUswyry9t0QtO8Zz4+2JC8hzJzbLPxPs/7gVQwP+Ch1r25lUkbqerOCqfhi
dwCHqXmRBEKnyaHNoLwGz7xPPWvallaFZJ42NrRKeYi69u9ZDTRtB5Af46S3qTzRIxfnSTybpV0i
O/aT2d/DOi23DukiT2XeD6fH9FSa5eczUaY31WdKZVIQPl4KE0JmJzZrq8YoxVn+VFBxvUs2k4jM
xruoRbdqhBue59fng6JoITtQKthC8wCChIwgVC10ae6LexDnyo5Bpfql5EO3ITwdmWE0JB/zGXEV
6ePs8Zpg5aVR86RmVX01Q7rcNcXeGudW+Asr8q7UtWrLiEdF69htlDFrP6bQ9aQUejxmoupOuu20
y9io1aUZlygXvOm3nuGwmBf0LkIDA7ubPV1yDQsknL29TzXP2fetqZ9aeZjPMPGkJ6vYPC6GyDiB
ByKIKETiJmb3bGgULmEcuCznbl41xr/tqs9PppM3G9jc3Yo0QMYzk2YuafwVzOt19T5arv3k5Y15
iAZHOaZFpdFaIERiTNr7FPX6Tg9rVgjZVAoyk/6Ojso+p9HvoUrcdhbTraAOPFwEX1Xn0MjHQoOf
xnd3RvjMwly8mwjeXaYnD5u+lVjXaUr8W1+1a+LwtENPqVauxchToVY/2QkQFeKyQYqhBzxpjY14
WB4MNtCH+RKYKXfZYMO8kPPaIYt/+5ERr123RLUusIeCnSW0WP7jKtPCQ9u1/a5jwvPvS7pLKOO8
EVZLC4OdLPuQmeu7PqQjOBd+82t97JCRCrgCMQ55YxiGWj/Xd2lYROcuITKVzpEK2M8y9p6JWX4g
TfvpMaCbr1m46NSq/KmyIDC3mqtPR9P2I5q5zDTshGdOOvb13siT/mxCyq5WtdfEC99EfVg2/QUG
WHJC6HxxxkQ/GZ2x+F8FLlPGaD1dqoGktSB0YajIGdTc4J3PMkcfsUmguhHyMJJcvTRVV2q/Cqn+
SUufTYwX2i94aMWbY0t3oum+mJmqv03F36tcjpQMtRuOVv7N5Arygm37Z82fMsBEXFKlPKejZt9U
uYVLc/OAG8B70fPS38cZwsLMk8DIMnI26FKqRVz1YuUlExaSTsgANDU011qiYKSwco1CL8WTZrTW
32uHumVtFma30NrYuTgpG75U8drlQE/zMr8G77PfqbRSiAWTr+X+QE0PPFKNcjTrPDJ5S2/GVGJp
NlR/Gyvu37O+V34cBhRbpkH1kpag+xEwjNYyAgwoHLpnPyoORW/kn2NqOzwvw+kldCb4MGPbrRWk
svQhOvUZwStSgVKgXjXgPSeudYnTGDUmWm9ClKzIJDSoRJXdRmvkg/BtuoI0JOQlB1ce5sv5MIU1
dPzJuwC17Y9u43VwpTkjNRNyU6EPBy/DrsrLgTr0R8WzEZXM7AyFEIy4JkhbLdH0515NJsp/D02s
K6cQMNqxYdpEmCS0SIm/y4oB8DxyZoDf2vKx8lpBfpzotT0KLqxBPGNVbGJzydWQn7sdpaCQ+l5b
oCCz9rOEptQoCDR2cwbBfteafLr55bjL2K2xy3Db8XMs2Zcodq5dC+6vRe44mAjNQb3OX7AkKc8o
G3v372uDNV0Mx2/pVBLkhsBILPLBrp51yHRPYaR5exQQ9SLOiVQkX05/DzwmzHHav/Iwai5WSpqt
fLkiDRmXD45whNVrnafpOwTenQAR8NWYNIxG3fEv1FA2cp/MXqL+ib/qGvUQj9AgQgE1wIVxJFzE
YXe7KfPW2VeWXOYd2aAk/fVF0UtWU2t0Po3GJ1IXV5jFsNJJiUYK+oHhtmkweo4JDh9KtoC+gQtc
L+OLZstBkJ4pYHio7GscsN95/Bo0jfhhwIjGMw0q1MGFtbIamtCQc4pjyRZtRcJX/8Z0U3oIXfEz
dR/AU/xvoTnYVor6l5ey606YZGJziqerTmjxKjDYzg5MVzZ8ityjN1li20Bi3DOdHfbAWZQtYaID
ImWr3EQeQQ9sxRyGH0NytTt2d0E9yqeZdmV6DeAzqNWPShdMtePmx43IzgSREzwZgOLR04mfNCnv
xAE4H2ro0RFjEvwaOo1YZp4bXOieoZKgeD3aEPT2GK7F1u5O/0PZmSzHjWxb9lfSNC7ch84dQNnL
OwhE37EV1UxgEkWh73t8fS1AeeslqTSpKgeypCiSQQTgfvycvdfOcsU7KRGSwHEszPPyf5Thxtkn
NGi3/N///F34+u/8WMgjzUxycIfs0NHB2otIDtdxsIizmbT0fcCEGzGAFz8DX2dQMkCBnIDL+PGg
feXQO6x0ZchvSkPeRPjx1mjKuhsjYiBuWLhZeGicI/1yfw9exCZDGkj8GDjBTYnheBQ44u26GY60
ugAMW9SpPeIW7n8VtxBOo6Zw/Hu15NaFzpD+mPtx6umVULl798d//fu/n4f/7b/kt3kycsr8I2vT
W3p0Tf3nO2G8+6P48deHb3wo4EhiE7YtU5g6QSimyeefv9yH0J//fKf9LwEguZIdPizTasACKMlw
B8GT6AJixj8b0rw4tOa/6zr5QK1eP0uboA1H+MWj6Dmc2AXhU0HZN+u0y/gwtLLHrgogEYm0fmYo
sG6HMlkHrV9cJANowqxauhyJat3kyjTDuJv6S11i3azzkg3WxAxFR6p3jfmAB7Gn+ZLnOjRV33tB
lng7hFHEaNivJ4RnYLZt/PM/LOQR8j202v/5EEC9cRqQ6Pz4rLBqzJuLYznNezj0s0JrkWl1Ich+
lHar5br+16sLWy8X+pn4E9TitCpef/jv3Ut+/ZK+1P89f9X//Vf/fv0hX/TXN11/ab68+oCM2rAZ
79qXarx/qduk+c/7Ov/L/9dP/vGyfJfHsXj58x2W4qyZv5sf5tm7vz413weW9rfbZv72f31ufv1/
vttUYVO9fHn7BS8wCP98Zxr/QismdSALwnYYs9nv/uhf5s8Y8l98ZFn07UzNdij33v2RAXwPuLHs
f6maLqUtVUdqjmby8+u8XT6l/8sQjpAq/8DWLMM23v3n9/7rfv5xnf/5/tbFq/vbMnRHmmSd6Zpp
6JYBGuz1/R0FraHiSQRLFKBu7mJfP4+CXA8LXVtpGdZdbIp0I9BKa1n3LYFltCG4OYEDEsLpnOVQ
Q89uDXLMJU4tPIoJUP9En0jK3pWFUx+ysX6fGH620dOhWBtpfiuyevO36/0Pj6n++jFdfg2pGY4p
DYLLLV1XX/8a5PikfSkLkm68eLxBxEjLiwaunh/oT6SbEmntIag5telCZayWa1dsI2Spx5DKHNhh
eShQtjjvTYF/vC19ooZGyzo45TeyO8BYS4JUnTwiP0tn1f/1i9f+6cVzKQ1dtwR/Cv31i3eaWWMn
FUYCo6pdLSpNBG/RZ2KxdNeMT5TmVIDIhImS1Kyt2ddfuLi4QVK5j1QnO/365Rjzj/ufJW+5lhwy
KOzhO3GbGfL1ywkMREVBQFatUZaIJoDK9p03HjNFe7ai5mBr5XAwhhY1zrSSpWXdJRGFeSr5o6wV
YoJdmA71wzjSSROWcu1FR8yN0gIctU1nz9XVsYbBOu+Ag7nFwC4AoQImvp+qm4GAjRYV2ZiqR19H
0wRC4wS09Tc3jDb/Em9/SZ48pjaWA7nAfHPfN6zv8KrwPjDaL0+9130uAqKMQkv5Pqm4vtoEe3vl
TCcmxlTZVnMvhgmk2NDp9+qIyrnm8Kr0fu32cfn11++ANt+tb1+c45jcDUJC1NJZMv6+6VhVlfnd
UDLKLshgVBXhLpdquSHicM5Is4udrAMchWDZurD53R35D7eAg+QKDZiGhA0Z7esXUOakNehmL1aq
kGeITqhpCtsFEJlxXhsoIEsG5tGcf2d3HZSp+c3tUpTSRpu4v7kY8w775mI4QuO9QnejzcvV69dC
+GfRYMFhMGFKdr+U7nmGj7UtZEag8V4i5TlE6YjdxEk2pVcUazWK8u3yyA+24ZGhEfzu+vz8xM4C
YNtAXMuSA37i9WsqKn5howzNVWNNCVMxe5MF2hX825cU4AK+cUOcbMzlLfMVypKmWQ8Nnr1w8vdV
pontby7R8vNeXyPQRaaUzLWFzkt6c8PYkJZ0iLdi5VsNKbFqs6lMxtqtOfTX6qbGiJ+bvEB4cBVa
ZgJJ2BeKGSlWbHmcUSXPi1xlpCwqNs8kch+60ck8OdP7HVA1coSRkgEiyj6X/kUMI7kJcxvIGEu3
NxCTQSZhzhdPOYhrVlCMw/BnVFIFoM3DILwbRpAt1gRVER3TWvFw6GnBKE4D3JjS7FNer1cQqE65
2ozqBxVZDDQipOOGedLqgoPh0Lxfbr1yirR9nRAaMxEAlZu2PHlIBvFafaE23zR9yIQnUk94WPJD
rxKI0phkuXt5T+cb++RWLxXIvLFJGAmL6BhUV1V8n/KSQ3coGcrYV8sYnzONGN8WbEyMG2Zn5QTB
MLI/NEnCRALx1WEcww+GVYScY6pNGCTZfTWkcsUEo8RWG2DHiexnJGPhbnlsDXPy9h0JKA7SNHQD
istxiSkYYViHoCjsO6P39C1ZrEh/2K+akm2opvETZYSqBzT9HL34bGF+3zYCLm2SwXhJ5dNvbqR/
uq8dXUiKAXL7YAy+vq/Dqc71dE6DWHaivqo5HevIbRJMuG1CBp9GemRAi02M6g5pb3Vbx0UKS1ve
dUZx85tX8/MabWkOpbejWpbjCPFmFbJKu2sFsKCVHIj3Rt54z1vwnUwEXCUE8awo3ZWdxfOWk4rE
O1kqbp0RiPbYrkwTv3XRAsXrabb/9nn7aUmivSnmZ18HqaLbc1H1t0MBZm6DPApMH3UMXDnyHFoT
ve5iBUbM4zmfNW+8zxyZbtSw2QpEzodfX5l5eXnzuOusz7YjGM8Z9lJQ/O3nN4ra/SgYormu8rCa
CWOatrEfPWgFp0EB2de1wVVxTuAO/fUP/4dyhX2BnQkQNgwCXX+z+AWpH461zmIDs45TX0UeppDe
d3N0Yrcg8mil+N6lNe1yjSzR2hal9YQCD43t1zzSo99UK5r18/5A3YoYTqVo4f2w3tyz5IENYKCV
v8qV0JDhjiI73MWV97UJkmFLQ7OaCTPkvAxZyHTmK+YHAqhY6Dpc8WSn5Md63s7VJIb4OCibUrDJ
LAWx39fnXHdSN8+d5lr74gD+a9oX8w8wBpU8P4Z6++V7AYj2TpoBvLE1C+cck5x0SixwkTreXDdU
AmdTKOCBJmQ2m3ZkNGaNk3SpkIpPdhCHO6uPn0IWvYwIkVunUdNjmzr0CkqC4yl7N3YABaMLAvI2
M2OO47X6zUg1dUaswHx5fCReUv/UZfHOwv18WhZi2UbfHU9J3DyyE6btDC1lDYrWb/Px2EZUNrlB
jxFLRtP54aX2nQs973DTWEzAIuVkp0Vwt7ziuBYURKW/J16Bt94ri08+kww1Uz9g+DfuvI60Gbbv
bVci7WvJcSpyA2zcvLNMHp6m0kamo/rT01A7bB/+3sAVdoiTAfAT99k5pPO+bOaKfqycqNz7RNVV
nXblzGpB73UNWdZupz1SewYQeCZ7bvIeR9oTa2llMQFFRrJblv2wctTrkJga+q8gaN7TqnGF1vAt
GvoUyzelb4YMregFqc7Kg6YyuA1JR4pyAFc5P4YZHsZQwPJDUGA6qYxddNDv/Qj6B4r+Mw187eo1
yVMecqiRg3mFqNFDNpouOWDKLYhmzCVsOmvNaSGKTp0Fz4S0YmWYPfUlSV+FHn0GzHXSVb8lx4MI
vQDYu1u3GW6FuATjCGZnAxHuPaFi7SXvvy31eC51sZmUl2LOHSNBLtsknaeS1BKdi1BzjkWrWCsC
cjlvNe2Tyrj5CqNiX5W6dv3NQvBzlWiZqkY3Vhgm7EBrXr//tgwlg9crZY3iIognlYj5tNj4dH0O
IpW8T82KiFEmdjKAw+xDuFiqxDhKDdrZ8Ax+82I4Eb9dE01D2Aa6dw6ypvVms3BaDBHBRB4bZKO1
zIIM8/mo7v2GJouWzyin5bmb99S8wHeut+2XStfF79ajf7ootmNZnJ04V/x0mFPb3m5xQokfp6dK
J0gqcCbKrGgdCVL60kGu0ceN8/GNTDwK5ynXXRSKxv//EWfeOqlP2dDno/2borAkrLEqBwJE2/mn
FIgINqkzMdSfNw2aAgejhtThDZND7Q4awvcE7KAAEH+VoOQQ1dW2OOVlo0DDsP7N2/XzZbJpeggu
kaOylYo3946ZYnFuJ5OVZF4gMlIGd8sbBCAzcgPoWJTNBZUUkgGEpcelFlKD+DDmXMxfv5b5zni9
m9KVUWkcS9ozNlaq17cx6sbGg9soYMMNNjOR0CGZMHcgISUgunJ20eVt+vUP1X7etugGAUBT4TDO
fZy5FPvbw4M8ojGcoDEIAh3hdzqCxGvbLD5FZmpsAT/fq8L6FqW4jqWjPuvg9NaZbNjRS+8aQQbr
8968/c1rmi/66yvhcCHoLKmcbIThvHlTSijfqCJRr+v958EAGBGiBhgTdqk4Qs0YOsYhR6Q4e1Xw
XNX+ruixGY75lhSQYu3T52SfxWQ3L6u/fmn/0JSg+UrKmWnNPZ6fGjx0+52qTxGxA8RHRTdk9zUx
AZqW0hywYAtbZbIJx5Ze9OBcaEIBppofdTPTV406lWtgSLWLTOur1YbZJvfQQmqDeU4k2eKtqYYr
K+McNDGY2EalToM8ebAbBn2Eiq6iqKELGhETncUMMEciIpHUQtS28+x3p92fK3B+T4f/NBYzKZ03
t0XArcZxkdkDQQ4fNEAkVhri4gKhdlKLDF24BxqgblMwEqI33DQWT1XZBbvaG2iOm9Zvno1/vO5U
VXQi5zYhjcrXtylgbtSORs917+xzh9l+v6wmOWZQrpYHcCDVniYOYZBz2JcKHBWOgG0TsvdqjDGQ
EDU4DpH8uXMt5SND3ldagMg9N9aJKA45IYGnWG9OY2XdGB6dOavEI0oWc+7HH5Ok/YqjLV0tT0Lr
CdpwAnnPr++un+tpOoeSPsfSbDHeHjSk1tSpo1gG0WYC2phlPZpZtcNaUmzixt8uZ8F0irrDqIrH
X//oeRF+88gJ+AKajelD0gl+834TTgELI4zpQ82nUWe+OZdjxPIzrTiELiFDCWCdpItf/2Tt7Y82
aJhygzmGZdmqQSvs9Vvroeh1HAY5KyQ2dA5IZ++9VF0zHn7xPLbx5bitxhxsrPkoEaXJbLVh8Aht
coU0CCVJ0MW0HACA1mr5xe4stNX4bX/zQvW3ewVNKNIJTJPLgxqLK/X6hWpF1tYkzNJtKVWO08w+
dpUF4arvB7GbxqG+NLWmrjIy63+8rLHnGZmpB159U+jlru6t0a2S4caj+3BTifihsMZmV9qQ6TvN
38VrGmG/K4/Qzr3t4xm4XjnFq5J1nq3ubZuoBsVi2xWI90DXUdLWl1hJ7FPlZXimTDJHDZCmTdz5
2/EpbhVcEpHYDX0QblW5ZhI2uDojGbcwswjDwqi47A8IOtXoMdeRI01ORVBBLR5MrTox7bfJHMlt
8FWM52MgvHVqbCqvtjBk7jrTJhMH/5GwlfjkiG/ewPtNoMdLWbGXOETJgEV433bwiWxhPXYUabOY
cbSHA25rsauH4b2m0OsLquC7T9IhEYw4aSF9R/0nmjtEhviGO3MUCZuP6kvq19u67g51V4pDZeRn
KJ64ygzzjG1HnqU9jitZ0UOZItayse6E2/bNJ0iTrgmgg4oStXZhbzsRDw8jWnV1DMeznMz+oesK
soM90JBVbs4zsWQPv2+Ne+fGhtN0HpPAWdkVlXEu691YhiHBcDkAm8K/icxgeC4yY13xbLm6tMzb
lvLYTSrr3rdgNi39xVi66O9gViagJnqfY1Yg13XpzOJ+5TnXsUjkaNDX1tyrKeKscuHtOugnsErG
TdFsCAA1brPyfecwsFvqmlzkfBvLf/jRDYoD+26n5C04/qZlQj0+LU89nIkMlE0NRj8cLssXWrqD
2bFU3+v5HOJtOQZR49wnky5BaZPQCYjnmHKXwZVKvzdR9z6UAB/6eZxD/yDeI5c+m6LrUSCU4Q5F
Z7euydKMUnJDRiXeB/NBOI37Y2Zk7XbyVFbA1gxJpk3UvW6jtsEwKwwADfPL7DGsb9Lch9SEfny1
fGiGgEijuP9RxtXob9wpFd2O2Hgd6Fckjn7fMSpA2OCUDVafykQaj6bMF7A34P5wzxEncmz65sJz
XCdm9yGBxM0eGG87lBxX34Sb0k3PhRdUZ8WHreBrJNh4gfow54GjOPW3y0kSAKjuIuTbw9PI7pYV
bLngUidg3dQ8uRmjbuco2XBaWiNFY1zF2DmbLGLPjdGQA8+hgUm4G9nFGafOAhDpAcnDSc+mFTkY
58qemOlq6HusO1ZpOKn0Yzc5boSkx0fqgTPbctiaVib8jpNGxEvJgP+cz3+UGlZm2LrEm8wlSlW3
9jbXyjmrtwm2P6hDYemv4eP4sPmVGJ2Ofo1YpjcNPfnz4NMzRO+Aha2wNrEDtRg/K7nCGVz31Vgb
LTasr6pThivF0cQTRmMyywZ36tvwJeick+/DAhmM+s7OwvQMBuTZTJsbGKHONa2yT9KKLTcZvTvH
ocERqreD4ROsI08a7gdcSl24I9lZbrTJuFmq0XAsKzehQ4b5DCfb8i8ihAphYpisWfTDRuxNC/hQ
V+nGMfGBMaVL0qEFxFk/JkgKLiRo1fxQ6yVyYZF8w6tKreZTeQE4on+mZ6fJSXeiWBfzsdtAEeWC
HzA3iEFLMPTmjQNGfZvgkjiHEXl5wwp0XLCBwoY6RGYfs5y9tZnKL4mXzWSAYb885gQ1Hmjl4omM
y2dhqyh6JiKYFUuu4Zm1Z2IEnrPKazYT8oUfvw0WFPsUOLSnpwbQrtrEpHPRCt4td007Qj3Iem2n
k9201pS43ue6uOQ4avc1sAvm+gBWRfwp9YxmN9pw2ePCcbayTXYQT28BOh4QrUb3nZk/1b7J4pKX
35GRAy+aT6+DCb1Q4EzV9BJFh5HtbIrS5VOOz2ATy1jg9jwMmFijJwuKzMEghhPlSl/SL1Lw2Ch5
4Kb4Ore4MPMtXRSdyuPYN1V4RUnkD0V28Yl56jVw50QRVkeT1w0Bi2DEsJn2wQ0WOBNxQpi4Rj5t
wayYVytBkmWN6UkOBw4LCjCKwDrbI6o5J+xuFXFDdEd8zlX0Pzlw3w3hyekVaNSPj6JMrW8DM0SP
ZuRuL7LwISKwcHb5mVML70SH7QrXcSeLakb/ltyO9UMPTtI1O0KUC5zSW1+SiZ6JaRY2Eoqg+QTG
+wOmb/kSzgEBlTMvGgK3sB3NjDKRbvWwnLZeX+EBLM1kV+VRsgtbaBJhy+kAHThJvMxbFUy8uy4X
Hr0Yn4ghdajPpt1+pm/j5lkRPvRErK3MKEVtp0MRV0nUGUWTn42Jvls6JoBt7acJxhgWn+QYxFRc
U4Tiqohkfgj9Y9MOG30wzS1NL+0KNOMYjZp9WyQIAV1IUMrGD9SIS9CPFyP72E0VuqORpdXvGdNM
JeKW2stOyzo3Tx4OeMN4dIL2MEZoVbGWtxtwMevQ6GJ3LDRcR4a9jYp83wEz2y+H21KLEVNF/XpU
JptJUA/3aiyms+GpoH957BMSokwnCVddUhfzc96tNIK+VonJgrsUq2WYX9Qu7I92ytukDM2lqjqA
XHlChkY23alTiN9HN2jHNTGwbcwgvu4RbsKzNZpB/WAoPTHTnDLQB3ydYDlOaBDx3T5OjqkDI3Sy
Q4uk3PUNbMkQmsy1rNg/lZHzkaDtPDSFtuUApW9bS7wsa79fAV7Rqkl7gFtDYxU/xZeiac3jNO8T
eVgSFaDF35cnqIZd5Y10yXgXeFUkyM2TTpNtqFenrwkBOBvhNfYDh/mTU6vPaq0Ujzgi9HOgifS2
7bdLOVCVmsYDp2J2Uzq2P0WchIduX9rBpprHOiGVK7iQ+kZjAx4Unuq5A7IMXJbX0VscpoaUJqh/
sfM6R8kA5SFXtQ9ejcx4aT13nX0UCRS7LskVntrU3s6rZSE2nBYQSuaDRgY82lWzjkqOiwiPQcUu
3VWtU3iXy1RZFRLwNQKUfUiuCbQhGqJJLoMNnRl6Ut9kpVp3aFqK1Uju0aTpMxTWAc0z0E6HfZdt
sUnMEVPxHnhusFpuAp/DGeNPTcAVmnvwXKO9KBoE7VF726QR/Iw5QrwcRuWqG9VVTPcVx+kfU2Xd
pNuRwXNctfUQbUqrA3nc9/ulE78UE2OMLSGpgQHOtQh7BYM9G8PJXOxMEchFsrF5zHKEt4Ta/fiu
fhE9DS2qxOX9DFq4AJSh1yrohr3B8X8uUXe0+IdVNzXadanDaMkwPjKnrZFk46pQ1oVs1sp8+Zc9
DeEVuXXddCAUdJum5rDl7ckOzUQ2swTHW1lGRFw74NL5rQVneFBlJNcmN/56shvlKKCml7aWbGrZ
9DvSVOQ6DcwvQ9LuYjHW17iOH50M1JeXhT6DBlKKOQCkx0hRrsiEttCrCCnyx2kdiFHD0v1XH32+
lKQCHCKTQYvDRLVGXoQBDieUVQFqz8tviTA1kkWHeFMYWoLYYnoaSQk6+SO7MdqWIGTTXrr2HcU/
CXfio6kN1QHEM7Q2pGBuW5kUSPYcqw2CZOrUbSiHL8uXxDoclHhq3HAZRjss0QnUlVUnAtgfSpce
l6qLEyPhKoVlbamAv9q6x1S68LXdIjvrYkTw84Fz+Y6a3aSnzCKPsmJF8cYYMH+QxztdAiYrgqgG
5WZUO0QC4W55W+xITQ4R2AbKHmhDw0ELGHOMPh7pJsIuqzw5ehhczcA49UFH9KkRgcSngV9pNxxc
4ktU1BxkOu8MXJLHbR4jD72ZrBy6MWu1DxJ3uRVLNPiurgwU2QQD9ESkuXYWX+oe3I4TZ9fAsBpG
DRhjC70/IqOeKwZvjRrtszk4KepHcrI6BmPR0KAHLGFY4ofoKDOxxY+ixH4z+h/QfD/QfhGYAQYk
tUuZp7R+v48Dj1vJOi8CnKAlfcqBnq++nwGzXp5UuEXKbkd1066sGEMBqtJ96c1xlAC/2OvK5JDV
3X1XdPm1M+uPksyy+Yh0n87AsqaIimvqCMLF4BixJVyXo/fk4d6xAM64laZItzfrFK47aSY2+fLC
887LHsShQl1nSbrr8byvCo0RqRKEYr1MaQkAq05KUO3HrPtYNDZ5DbO60PLUGlZSzAhoZkIvj2rX
DCGM7aakAIVamkPUqcd57t1JsS6HLmCK32wZkBAzoD/mA12inHwOiNh1d2s1FLtieOYh6bbLi1d6
DLbMoZZbJR7MI2doNJTMFPfLj2OESmdzrJBC01pzgzE7FZ2WuzgFbzscBUvtWWB6XhmemW8HSbcD
2cPXgRy5R78AJQMtLUii7HYKBHJ9PiIcxrpgmmd/V/SNZutyu9SJaIsLdxhCeRIyPpZC107ktBJO
M6oIRTR7NbAYg27t283y0u0APHuAFhTjUOatG6xihH1ATk17fgU9wrJXpvE2blVs+uNsblPEcRyd
izczAePYuGLJK47UAJ0GLbkS1Q3OSf5d6AMj7LpHvU8zt1OfR/WzU5PAuyyoy9ZeUJO6zQS/Ztam
2YQuhZNDa6++W4asXQ6YiPsLO7W1WxYGX2CxEzqYquWsXdMrvoSJc1gO5JEkItOJkFJoHXZl1pFl
T/Ir6q8UZPLGmGnjlcKty0T2fml70ln5a0GqJ1xqyvjM4SqjGGR3nkOqeXR2BSdmWTPlUPDouGA5
z8t1o2zdda0itsuP4ulCxN3V8VaD1bfN7bBY1WZ01BN5ViPpnPqcRIvUDp5jVr51Xwc2s+Gi3uq1
ITfLSTfveKGB0eLWEfc057TrchWMUH9pVQoamyEZVjgPnUfK4ULlSWCMqX/Km/IjrcXwoFgDHqEa
WtaklSvbYQpjTYBknFQeccoRRj/69iULGDpn/r3PsdV1dPIWfOrMSUqD6HqWaghtABJNA0YWR8R5
PbzUZULVMO0z7JYIH8ziR7NsnOWKIfk6u/g9Jt73o4UySeSBQp596n/G2+TsPQriCtaYy2HD33FE
p+uZa8oWMWjH6FOvT1bciU2kKVBoAWVHNDVWwFTCfRG34UozewyoDXoAFUAgrD3hoheJHqOxIs4z
CGGlal+IBcbb36jeSrXHL8DANU5RvrxmMNMbyEMr/Cjmqu/CaI3Wv34kpTqRdGgcNLBnZCkMFUDG
HKcBVXxo6SeNUmqbiBJ1eIshrki6bdnX/cbMlJ3EVbrhOGF9ikd1hfuSVNIBYVGpB8U+1TrXlmp0
bDw0EvGcfBtyarYV394rZFKQ6kVpq/sRkQBK/KksrPbOH5KdKfQPZOWQ8jBZIYtr5dYcN/dhSvD3
UupQSjapueXoWv6oIfCMkx9UE99XaxRFP0o9iSlELU1sHGl+4M2YjjiSr8qQApig0fBISaY6TbrG
oO3fYUhKt1gp5EVV62KP7dc/WfQpjuAGkn1lHIu0Fetm1HbEqF+4x/F4dql2kRbSJPSLj0SEFo+R
UsDZKod7E9DcrQphJff96KyvPQLsc6tT6YCFI/G11raqxlVVx8F9XVtfO4uBSFDAy4jLR8hTzbXP
bUJqhuRc8xQXkbGh0ifVCMRsX9nhJQkSjmHRo4S5gP8/1Fxf11E1kF2u4RByVW38HmnhjVIm/WrC
2+G2+oeYUCl0C5fcMI6prFCMwbs/iGaUaziidG0hvBhaN+4cskYw3DzzXOUrC2EX0/9N7ygBz01I
6zN0JLPz2N6YFQFd3UQ5PuohGLSv0uBVKs2Qc3Ybk1079i+C35K3xbmqU/qsh5l0fdMgqGsw2aYz
q4bJnAcn8v78U1TWYleo4BvCbn4cvPcpGCi9AtaQWO8LDpEQvTrO/Q4q/YTHfkU23PNoFvvW9vfR
RIa20MzbSVY25YChPjZZcCc1CGbtIaD2Z6VmY1pFc7iSSQMkKfCMB6nXbnQdKFfFJBk7gbkrEMC7
gXSGTRQe8EUamygioYyKPUNTZzAzDGA5SpPeJ42QFjiomGUeFR5kIzipB7ueu5uYZpippjlknuZj
zjvmWnFpb22FUyZOr4+2V6q0IsJHJ2pAuAwdycN6culNtzT96mAFmWujIGZ84z0AZok3WKHIyCDm
sTC/RaryOPqKdYyczD4G8x/LhwCDejdXSIwfRu7HqdJPxpSq9+hiNqrdGTfLR1FLszJu9mFYe5fK
ID/OxnvJRVWrTl8bHEA50nQf+6DlZG9lOZD4WsJ/AmLVNigsKjrPjcT2nuaErESNufIMfVxFIftd
T5h4XD+mkedxgU+20RMLObDlNiVfLuKvuv/JqOo7TONHfz4qBg1Z9k3CEJjID7fvcaklkK42sdq0
tDqnY1rW6Rog/EGT+hO12TdF/QzmudqaDT0DUUFjqhTWr4ZiMpR9ulWnaGvWJFlaXvy+D9vWtZPE
3njNcLLFBPSYJpOrxXTMcVJafQXHQjDubB11Pg3ed8BGdwWERrCSxTUx0nFFNFV8o/YupqBsZ7Z4
ImXauYPX6PeaFuarWq3NPelGHBd6U4WPOATnlrswFl2zVn3j1qmbYpPGaEvgbR4SyRCuHa5GHCon
tcoeQ2toVtFMjojGb32HV9NAelzGXggwXP3WRbAsTOODwUITJ5PChjm7oCcyIjSLZbqFERf3h8wg
JVM1I3SeICbcuFOPAEfXpdXGW1TE1cFMYyC+g2qfJjt676hpcQmp+wbHWFslQwrqOxi9KvZ3g25m
yIEhiVA+TV96DcdgbCKTtgoWeksV2AvBDJ9NM7zYctervVzBB8kgqpQUvtPD4Pm3wIRJR54gOpZH
MtTHC/rvJ9wrZIbltrUWLIGln2mb2mRko9gfQ35Ht8kxlveFxWAsBuEVjo9NqWB6T/WH3tGeCayB
qAmpnjiA/EVXynyNqB8PsK0fUsM5VWX0FBHAuk7q/Ek3/W9ehN3A1xhyoDMcb5D/K3gDlSvUKxvr
Ig+yVtL25xWdhqFpKKVy/qkwbnppMzb1PEiswd5nVnzJA+2ZzNQFRTVOJwlzAudOY+3BIINecugR
+Gp7PMoxqk5y6k+TMVU3xHt8aklkOIjc5E4avFXR2zfQEWoajAWwvilZ2xpUTFS+Xx2v9S5l1X1Q
Hs3K9t0evrbrtMxLY3sAbZLwVjG+y28ctb74EwxZe8SQPHudDOfLMCILz/MXIWBktSEdb5VGGGEK
14om7bpvGwO5lXBV9rdVV47+akxrV5kOwNyaz6qHxrAKysck5QhZRkRiGmpOn67gXiDg+9BniL3T
YXQV8GSdDJTD6IhrTgDAifq+vJPmQM+V0EZ3crJ20zkKGM1MM27bUMiT2vQ3wfxRCNT7FpaDemoE
JSFn3b761Ovt0aLudU1s7ZzV2d51ou7YpwixiyxsbWmpbW0A9Y5WvO9UxV/3TcxcLyLtpB75nNeW
PXtux0iv9L7XChtcJQF9BO17WtREs6AkJqsmWyedbj5VauxsIPIr2zEplbuirHY81saRzfbO6utk
36cBgVIkTz12dV2v0SFdWvlSmBz6iqiTt9qUWLe23lcXAil3y1/FKiJvGIgVrSxpYJsOeGdxSeuj
CE/mdEK/f6ukg3Y7cCFX1VToRNKHayUwG7cAOYOknzXYQEx3BnMqHwp/qyTgg6Ka2EUwbRy6/KRm
1Uzbh7STiSvJgdrHfZWvFQRGG4wUpFvzvzvLJ3dXXyucGGGGBxjThvFzRELOrvA+1J5WbmTroYdR
Rm5W9QmMzxcDodglqrgqWRXCGyZMYIVEJD/AQg6vrUpKXV6Y79mnu6Ol9eukkdN5amsi2KqJt4ve
51e/lBF7tbdO01rfD7nxIbb16VRCNG/04/JHogzBAc3hGnlftRW11ZKTW9YXy+qJY8q7j6rsmVQR
J5fXzL3m/4+Q/27SkTjaAGnn2WnLemVOU7ORlMknWebhqh4dUDkFnYNEh6OKeNNPeoe6kUCVBlrj
Ou4lt4k8OFXL+i+hyuSQeS5Q6etL12XrEKQ+IsJG0rUtD7qfKgcTWjoyZ5t5HGOuRB46enBOZ9sP
6U040UwMDci/jhlf1CYnGWAI9X2Y3ANbXcf/h7oz221kybLsr9QPWMIn8+GxOFOUKImSqFC8OBSh
kI/ms/n09b1ckVX33uwsVCfQDXQhkYGriZRId7Nj5+y99uzuMWaB5XoR+FqKNHm0lbY2gVsfu6G5
mPex5Z7ipKBbwGScM1zxODX+a9+MEFGg/dV6KDZ1qhJonG6+yfiDNU3tgDqz7GdcrNkzIQFi1Yff
pzSMaE35a2uw0q0+ZUFkbGIC1FazzkCsSbQD0bxNQeetHeXDFqehvDFmG4wJ6hFgjxz55mw4dQpI
9zCyGk1gppexYrKtqKELd6nSlXVxFTBu2u30oBjdBG26HS373k3B6YQ29N2AFNtJowrMLARCJN0x
meqhXjpvTpyTfCEQe5LVhqyk47eToU8hjieKONIRDc4oPsJ6fgsQ77koiOCLLiJShKpFG0+gNKsl
wxFiX6Ho/PWO/Z0wtOiGqcdTYPQPIEH0IdT2racA1uFfC/dwSN5T0lxWcmYfWyJyOL/S/LW8bbTk
0tXS/0Gj7cUxKjpHWUmBhOiK4SQADobrT8aYP8SeM67rdjfI1LsmNddBf6EZGSIdCJ+HMRHbvlyi
Np3uuzeSv2PY3YeTdbdu2v00ctcAzh9uPaGbNZPf19EPvhtdeMFW1q8jYeyaLt0iyt94WqplO2T3
CXOGlkNB1g6BiGxbzAmbddWyTYgCBI5BA8uFwriTqcYv1uEX5D+ChNrQNyh0qegXAArcMys5zrgo
HEH6ZGP6zVZzKl7Vdn/syFIeaPq17avTDO8tjZR1ubh/04YznmXu8gComMe5LS4PVhS9kVuAVgW6
RJkkZPJ2l7yMH8si+6YqwjM55v7K7PzDoy52oZ+JIl3ZM0jW0iPweo4Zr3ku7RRSM0drlWQB7Haj
oGHn++lapzcQWDdxRAdiDr45Rf7Wuhk9Fie7T9A8z8OC0g7Al02q3HRd3JOqJ36AlbFISvJuwYZ9
n1BjIVphDMPrFhTJm1DZayzzS0ARh5Bj0is3CaCOYsPat0XZ0Qyo45WwvBsR0hVsGbuvGn9ABlxN
H1jGk/krYXFJfnlSXv9Rp+5HjTF87XSs45FCJ5mGWAQROVLSsPxFM6zBabggD3YOhlxcPjNOknXh
2cjIh6k7ImQYLpx7zAfin8Ga+3w1gu6wHzvKhtFTxJcv3xKn1k+0nD1uHT6FRZnE7yA5fT3616cQ
zfdbc/TL7fz1FAnwH2UL5+7rq0Gp2GhN8/vvZyBXKN+UOgC1//WMOu7Wnmqrh9+PHmT2sc7pQf/x
8MW4VNIiGw5fnzM5aV1an2Sy2D2O04gEyebGzrHAb7R+sGgjjWP7UdvkF0l7PPg9C9FIwc5C/FNz
36mw2Zd+9RFtgqKht0L0XTCDSokwAfr5DDo8OOG9P04oV7qBPFPjByLIfZ0iukGuDqAmeiQcfd5k
FYc/l3c9DOmtNSJ9rTtxW9t0cHMTmBA5aRBT5wn97ACOvfzMRP2qYik2osvUup/zey9GfmPZ/qHy
WgJHo/G7L11B4sjaG0AdWZ6bnfyzTx9ygvV/9gLvwRvleC6soF3VVK2mZd6ZYxdvIqDyKe7ziUgR
vHgzr8W1PdcGu/c4ex8OEbaiDDg6hSPEv/CahiVaRyeEknxruvQqQliI675HOwDft+X84jAbthkl
apOuu9OX9KIi+Krj9zlt9D55sicUKQJjICAjFCeNJ0DvxxBcTYbJ7an2R1IICWeb+9ca/jbTIPdB
MsjdTD0+0cIgOtjydjGW960bu6wxxKoTxWJ85m4EK7hBebkSLeqImCQGimE7X7Sct3kCBrfLf5Qx
OF0wW+jC4oCBfOjshZ9y6/g9iQO+2mtJEolchIgGymubInFlFdYvkM8JgCWNrUKrpxoOKfNYFycL
9irkGxGgM7A4jp3cUeMfBid4GJJSHWDE7jPeCAYO3RvwPc0ATRM4ED20zuDAfUV145vWTWGpTQHl
cA4rtmPY41vP7miJqmnJEsxvbKAGj9LOjrJmFBtR1mSdfg85EFQtXgj6gkwYTP0gCTtb5Wl5O83Q
XjInwQNmzLhGBB6LUuXLtsYxqy9/IIZLN3L00i0A1tt88sW+qiP2WrvjdYzEd/iJP1JRi23cAZcA
qMShEUxQVXbNygk48WSRurAJbYXQPjqiBBKYLQGDZDR/0uDRwCjNIsa7jeL8JirVuB2aOtsGxT0b
u/+UdzYpvB7FH+6YNTMzoNbszaLP2IVTq1oRarWX2tgXSypfl4/PrktATB3aPRV/nDGoSWvOj816
xBbRy8dRlN/CCp9Fd0vZC5ogd7115ncvRhAYG1p4fU2Oi+jnbZSQ5VAg8+uCYZ0LsWkbWS7x0+s+
pOGADXJYR6H/OKRZvKPBusG0glpxfoaEygzcpUzRQbcSBYWloqMf66naFmYc7ZLEQsOTIxCUhPIk
Yh8QcGTDDFxxJHubeZHrjF0l0zFGkpErlz0D3zamx3S0DIoWWl756GytmMxCpXLuqDS6JxOqfuzj
8S3sv6hi3R38DnPHHBDdyjB7VOnzViWdT+OJ8R1I+w1LBF02m+RzrDmnyhCsHFUmQVB43Y9Ke6vs
2xza4TbSwWcQ3Lb1VK8KcFBss3yxEaS4zQGNvTH6IHiqqeSRLjXiP+m1HGCW6XkSXgGwBrwX4hjE
XrexmuGcCp1zDHVo3OVoInIEvwbxqeyZgOLQrTM+gf2foSxJ0+wB3tW7H7C04C6Cxsv1Mnlkc4aA
oJ11Sl1/cGy72Sgy4OmX5d/qmhkx5kFkBMUjem+Ozoo915LjS99okorHT8smaKJXnBpgE5GKBL7I
36hGvZHtfTVt8QunliWjmN+o/tUhIsgenSgNL4aiN1jCPQVP8G6m8C4jrxk2oUe6jx5kCOOxOVT4
8Tl7eguQhlvC6NRt4dDMzmKIm40nV6aaaXdH4sfYEpTGqFYuGHN3IMFh3MxUob4QN8x5t3Dc0+8w
W39hTcMODbofumNzihzXBEgVnAFtFzdfH/U85xGDLnUsNWOYWO0a6nm6IpOHJRZBJz2TbSKyX6nu
z74m9J3cA2jSszttlaOey7J0ySYvi/1AqThJWMDlEByt3AeVqQ1Ktrzceg2TGLqd0UEv62OeWKc0
SZ5i3zp3uXEsZ2mSE2jZDLckMMf+HUcqyYHW+NiRUti2yYMH63BlBUWwa7KrQnrLkcw0sXzRjmrx
03LQYjcyw/yQcnBccYfRRUpi2spqOOURE5AGHtpqtNpLkWP1StkGprx7SWy09iocHvCLzdsm2heK
oyENjYi4dh5XctZfqXgGwINStq7eBwqVYqwY0pkm97QI3wSyH3MZPi+xXuVnyuRwYJVbG270aseC
Nl5N/3B4ahghjGlAQwDz2y6zp2eK5K1ODKxVVdNu3N4yD8Jkh0HDXm3LTjCyJvji5ODnXtl644Nk
e/IjN3zq7GXbmMcJj1YXPkWTN+8XI/PGWz5Edpc9pIa/N+herlrgiPtxuYSIue5PtvZzxo2WezuZ
watpR+3T1z9APT7qUES31gIgTfVoH+KE1/Tri5bXtk9NHkEvA4H19R1xK/qt0ReMEJfHiETTQ3QK
N18fzcun3AV5hhdMHL4+lyetfeL7o9XXo319rpMDp4o+u/v9U2Pg7l2J6vbrw69/LPMlMgxymZZH
nIkhYmn0lwGrqzatU5SnyHDfOxolzwHyCFQZjb8Pm9l7FlH97StZa/mGcmjrZ7M11SFCQPDff4Pp
qD89QqCC9355CotAxH/6FCh4HGOu/tk3fIVa/ecv+U8e4a/f8McvqYtp2HZjWq9ZXqr72B1fy5Gc
g6SO9W2OLgnpqNVc/RYSP14Hk0EBX+W9QbLgOtm2n6vm2leLrNVPw93XV/0gWniefXwsBkmx6g85
o778GANkj1daw2dOpmTl+nRHAEN/lmaxszg9Cw/gUxnzUEST4sJnRNq4TOhoNZEDlNF0oSl6iAhe
/jCH9AUuU/2e2ZJ5Xul238hG9Am1is0XLaVkPurHTxXynI1yiMKtnZAokKnszqPk0nR7TGe24VVY
E/v+pYvN6NRr2hC58PoXE9XpbYExbfX11QDF9B1bIvbW5Zvpylbn2nbeAiK4X5qQeBHZGI9fHxne
koqeJKcSGhwGYaM75qUznoETjBAoGfygncAZCPwZVsLyya9/KlyzSuk3k8PBlSU1LuI36VXBUbno
sOusqd/ccRlqkIvzQI/ZeWC2//H1ef5YscF3Nx+/OPnWq4ES8s2gLjx2dQNwYAFuf/2wOc3Nw1gu
+fCKZKYx3iChDC781cNWG+QGVt0IbjwMaS8Ei3CusF6yfoKW3K7aatyIuUN43JJB4evkmyIy9Wmu
w4ZoRdRayzGEhEcCJ5J8C9WVYpxI9lP6qyXLcu2Pcf9clNnOkgAhqhxYFwKZba946AhNb2Bkh6Kc
JhCjKGVTubHcuuKVQ/KEAq7gbixfIwssLMlP+dbFK2p6TK5CP7L3UVO9zVH42+H5L1GaDtvL9q9I
pv9DjNNfoE53T7vnf3yUv2Cf/v/gPJmGaxKghgHlPyFh/xvt6d9/6H+70+37n3FPf/zcb+iTlH/D
nicBO4FPgf0UYFn5DX1avmJagWXQ3nVt9AA819+hT5b8G6QDCxQUbhP8iIsh5+/QJ77kY8GS0Gow
w0CKMv8V6JNcDDN/Nh0BlqFU49cwQUz5GDD/aqhxskjLLEnsjTXnJ7evjo1GJYhacSjUA3fbfm6C
nRqm/ZQ3m9Jjr6UtgemQoyL89Iwx0RJl7B8b1ztgs94VeX7fut5zVCZ3inUbS9C92UTnpP0FBfGH
Xk6l02sqoxswsC8U57ciVxdazffSneh+2NQe8r7saO5M18D0T17nnMj1NJV6GtIam3P4WA2gdkgG
oUG59wWznIXWG8/l5eu9/L97yb8mWVL9+kje/wdc0g521v/6Yl5D3Xwv/u3Y5u/FR/vnS3r5ud8X
s/CCv3FZLv44cElcnx68i99Xs/DNvzkm+YpcTg7/BAaW0f9gmPFTMDu4m9ClSM9ZbF3/wTAL/mYh
XSGe2zJtQDqYtf8VhtmX0fyP65mNzMLJRiPUxG6NoPEfvbQDw8nZgPWzCzSNx2kIx208DNlKy10W
urd1N3/Y1H2H2mgoYX3UoRmHyoicz9pZusbqXQNRN4Cro2Jd+knddJpL4wqiCXEmNWBcvEP8DpHS
GSd8eisVLNG17EgrW2KBc6zqUZuIGOk2IaZE8wihL25Q/Xnnuq8+nOoJowAT5GFtTe2NoEQCcEr2
p7h3jMI82bK+y/MpXmVTS7ej5lfQDW6TOsIwTnJE3blneCOnLBkvc4mqHKkISlOwXKsGOKLJgGRl
5tO1ypppY07dhYH7ySvpTlUpnX6I49LsN33xIev8Qid3ISjqDDhPfxsosR46qvTe5nEBBR/KTp8s
u78mbrwEhJyNTNwH3lPEyJnDNQ7kzih2g8hvRNtvSbe7aA/zUcHsMeSoEI/5u23zzDpFOOXK8/Ls
ba6h9M6nQTa3U/gypd+hO0KxmE/RHKy0py+WXd1K86oS59UvpxeLgT2k8asRvE0I+aAkX0XLJtwm
76J2Dr3ZX0peFzkbV6acmzkf/I1PS7zux5OwsndVL5h/++A6dOgpo96XmsuzCvxMzBQmUjIcm9H4
cKl5fYi4PEf20uvENugV1pUQ5Csw6nIs3lO/2X1dSjVJLiWP7uMcshjnaIri2j8uHyI8Q+3nnuOs
23C8OtctL7CTgQ2Tw0cSz2dGB++esA8Rf+HyAzOXxdi/t+RYa8c9LxLcQuhLbOhLU3C7zsPFZXLm
5OlNO7jQHDxwJcCYaN99z5L8nRoNHwK5IxaKMt0uIqe22mcalChAsM+pGi92JM+0uaEXIabm2m4m
Eov0fHIy/0z4G9qB+c33jK3rWrcmr/JiMJBG/j5F49XjhV/eRhJVz67/Kd3c3xiywBGo8+cpvhTh
+PvPENPJM+8MF64+b85kOuc0Nk7GMN9MRrNeng7e6lmCILFwKNBa844jJ46wCW7IiblVJnYKOnbv
BZFJyJVOg5N8tkPynvM3GspgwoD5w4agQxSZofoLna9zJvprTsdqwNAWjPPd8uYub5KYcDw6I9cF
gTCCGT3PXKQPMJABh7knONp0tOPinNM904F7WGZNX/dhDAMdOPN44TR4pRnwPlbcnQZNy71I06vZ
H9Mm/cSfdonKkl6x8TguYx/SB/8bnIb/V7fosopJ+qwSbzuqesf8R/hSPGApz5PY3C2/TVZm71Gr
X2IyKSw7+wwy4woN8+pa1rUWJY638hAL1NYq/wzFeHGb7F0M7rnK/B9R7q7rwuO1yj5VwLZOsAWH
Bz9c5TGXZpBP33AyMLkCaJcMwb2RWDf0eJhghfHn8uSzS+c7aG5CP/9sWuNa8f+FBt/3w8XDZWgz
EewDdSyXxXJZI8a1F/ruisCw267ty800lvSukHt0Mc9M6uiHKKPt16Ijl6WrrN0nnx4pmZeXZRlY
Fq8mF7+aPmXqgfaLkxGvxTu1BstUknwu9+0g5/vaunaIcQnG6q+d0BtXc89i4UKElG9oRl1UYh/E
wJ0vncOfNsaH39vJn1GwgDX/XDX9fn+olsC+AT2ybfcfqE8e3fyyFbWxW7aHzmVYEvj9JXSNR99t
jn7MCziwUC1pgHnwUvr20YdKN5g9Qk+u3GVDQb36I9fOljxjsZYL8ZpgdJjbzbc6Cd8JIWqs5nVw
xov0pnE1dMkuRya8Xy4GRG2RK56X9/8LEcaQ4ifohW3F3h5A6J55HLyZ77nHfzBd+JSi2eUNd9Zk
/lreo3LorykPZA0gz43stSQsbcEHLOtlNWdLH+i9DrjNY/WZpUYP+48PHJBH+dzfie5l1v3T1zeE
UubrYUbLhNXzRPmAFAMC17rLhv3vR0Hr3rmrGIsaxiggI8yu10aVfPp58hny/6/3tTSsfYQy0vRw
W9X9/4tC7r9C0P5PPLvIpfb6ryu9fy+69+Znl/z8y8Hl64d+l3nmsiD9vaz7+u+/13HCNf4mTVYn
ziuQZHxb/nEuIQTpX6rcHHO5af4o3VwTiJnJSQfeCNWldByKxD9jUKLJKPKyjXW1ikpDW1nWmdUa
lHHS9sOT72mP5gUe0qrOQPZ4E035ijbIPKft3sH52pv7cW7smOKqQWhW0ZV2QiZCDmNWWaV44DHI
oAmwsbSZR4ZbYz+sE4nZptn0KLaBguGmjuJyHSZlk2Pmhk1+QtBE226d1L4cDyRZTSZVpchQyK3q
Fpw3sLmhG/UPwC4zXfomLMMEAZr2SZpG3CNo2yIqbOIOsaXXmo55JFGZY9h6wetU9CEz3T5yNpOe
eRNDw8Btj1+GDh1avtint9sVXe9DCJJt+ObgUIicNTqzwXqzkMBiqqk7ilwi2itmWhv2jCg7RGUf
wTl0aU02ycopw04lBxv1Hciv1ojryd4yO5lGhQVmTP30EA2Lg8Xw7TT4HOMWk9vOHmny7JQ3pM22
FLAz8dkql/IDIYmMp2RHrIofpuuG4bTVgpmbg/E+75tUpKewMqHErsDGzDY0sbFNDXQ8cmn8rLrS
MmpcH1UVXb2xzdJz2kYRwr1SV1I/C/omzYctRs/vVq5qugoFbCrNyrmJzaSg9zyZXp9PS3cppWOd
EGkVXZ2izm3GwnSj+jNJa+No43xJounVUrFiXi8ZIFVPltmG0ZEDyqjloU0RQS+DcNiTq6KJKsLc
wFrQg7dL1xsNQjnSzCQRazT9+E5E1hRjxuaYOz0IK8ocZxWpiIsGCRyN7ltSrIfu6DqDb74WSLox
xcp8yf92qKcWV7sTEtW9wDsYqxWE03kvuTtq57ZsO125qMMaVE8dxUapGMthr0E/Br474yQxzTxO
uqj2wk0/MUtUt3M3harcpkYVxemrQLuN8QMcHQeHOOlMH9m+o60fTpvTmxeQ/6LvKWjJ4DlENwcZ
y0HZadwPnkKbIhYsiLlyUwbh967fltnFUYHq70MyxayLL6vRe0c7OQhGDm0Rhz+Zog9hs5s7opkj
7AWiGrgfGhJHsb8OlZ9MD2M9IbHZ52TJwj2VHa7tdG9lhgaHiX53nP1j69jKd/CmsTnw2k8Tu9AY
lJmqYU+VDPd60aS5syLKXgTHNm7S4Wc0yzZqf+KJ10h/EMnF/S6PZZPMG+WhPGXHAjtCqo4eWlVS
+rUV8MHSEklyN3ZWZQRb22xKQCbK9KqFraFnvwbOmnCv7PIi1OkjmYiDgbTS7oVf7Dzw6maz6js3
t6/BSHwK/hLFZJViFHcoESU5Rhpnr+SkCga3eSbxHMLkDxuEUYHwq93EkYaMxsELk2Hnt55wEMUL
jI2CdJSsmNCusBp523aA+YCfYsATd8cgnfzxNrOKhcxFhEDxqJiaBJ9uq/LowVEMRncLqyoVa7Mc
IpwxjWMPw5mrJUa1hsRNczG7ieFML6INew0804lsLjJHWf1r1yCQS1F/SGL/MjHp4sWZfDXtXHvE
bJRq1kWLMypgH7otSnf+MzEAy8m08IkkI3uPtboie54O10ctwBRTriUxWqLFztdL5CjKrUgBjzpD
M7CLyGcjsKCzypEcvGqQej9VWhLjUVmxo/s9K4cRktBmpYkPI3GenI9u6iuatTKCywH2etBomVJ7
zOcHaFnYtdZTMblev7a81GxuMsTqQbpSWInRyQKgtg3AgsBIHoPYcmqa0qOV42nNraj4qGgfM8cl
D61iDXUrnZJkhnqpuXA3MspAVDu58GmxWvnydQri3DsPbq2qY9qC/yFFAhae8Y0cLyN5tCBoMCes
woLebFR4onkMkrwJ1pWBQ20Td5VfIY6aJyALeZUY9QvRJVAhARjFo/3hpkkRw0Lwa4tjpklGRb1j
ycwBZeSVXRxydhtzQ+yB8l7qJpTTThrRxEwOAVQBvDYMPFT5RtI0yWI0Y9c4sIVxBsu80kv8PYtq
6H+fQeUh2AuIFBDvnWWr0Ni7+DjSAu1SYsfM9+e4N2LeerbGXdDVlvmznTELUG72KeKtKZlzTvO5
iPTMEQ47zWEUvVlkJ8UCnd1lHCXsVxI7Y9PDOJ4QTYyryiFbA22COZBGiuVzHE9xaJvTCRGdnK7t
VGXjz9JgaMwcdVL1HTDDHiNN7Yj5WsGjDydGKSTK4bB1gyonDrHLun1VBg2AEMMT7Fl1OUbyW+JW
0XDbJxnxq2CfneCJa37EjOO2BPHlK2hBLoXqDNAajcjY1ySZrypbZ/FJlKUERmXxP9ozXTS9dF2b
oYIrKDuyZkP4AunosE27mFSFJOPytTbS8hvEazRHgwRHH7duy/WdekQYYvfGG7TmurePs1bkVjLK
m9oXRD3pYtJwZO6VWJtNN3phW7SaM2Jt1p0Vby6UmZuwIOGL01/oWi5iI57uZmbkK3CdzkP+OFcG
WlKoPElLsqDujbUVktFH68Dit2arVyZNLRSvBakmnVQCexuzabmc1ZwJiA9mW06SwUlI1Cc3RZdr
LlaFdD9BFdB6ZvGRWKHuro3m4JFvw8AnKkcQV5n+EFGah+kqtZWq8x1ayk7D6wP9y71p2SUt9V0y
0/K+zFlj81IMicyzzwgrZ3wzORqpvHCLtoM/kQfsB0hxdWa9mVzWXO/40hp96kwGNZo4VXbirVez
t3+MKFodXFCxZ7qY8FtPHs26xy29cdVUEN1ioKU56bZInOe8lqL+NXl0Gw6IXBQgUtWJ1HkJZEvG
3jAGNZHGREdHt5q3pdi5LNMt/i5ZRw89qlR6BoRJ1YiAg2Qy67tqqFRzV8UlSqYu8z5Rpwj5EJpV
GtS72ZG8KkVrTrc4+afhMGNqibZw4hLrznRnMW2NcEqBMngpbbj1FOJK6TaTnlq9UxW4q2oBphbL
9cBbXJ0Dh3CC+dCFsp0KFO4FYwDqBpUBR5rtVnYX20jYOhcqttO+0TpJ62+N9s2lB0fuNNaDyQlg
LdB3VKH5YfWjMt2tiik8EVoXU1fJdVfXRuSiRZFpRg6OkSDL34xmG/Q/3dHyyl9Vxirk7tFzpNl0
kjqbIa1YGbEqCQKEPk/MOyUFoSr7Asd0hOMrlpQafgXcd15lLbF99d40Sd+xgLw1vajvHe1PLjGu
UVdWBBpWsHqv2dT0xXswWNCTN3oCqDCsh2YSLjqCFkQXRD5zxGnNXcbqjH4ltGVBPnOEQbphMy29
2kax1zupvhlgOs634yw843l2OobVKypapAeG1Vot8kZWBh2vpa/8oCWiOzQNmltzrRlOUmrkW11n
g20ewzYLzHKb+CXBkovZU4l5R1fZGD+q3u8I2QKWPubdk24iM+oOzjQhcl5H5lQa80NXtwyCjz54
cFldgtppQIsMfaX65lAppj03WoAVBIuRA4j3D0rI0tjlCin8AUCbGW/61k6yHkecTFErt5SCU7wL
+hIJBhS9xv5ukv6O6qZD2GYeMq9ykUhqSzjDtA1V15gI5OakHl9KOIWWcVMLGakE8WuFN2xTuhxs
4k1RxX1HsZZO0o7Wc1VOgbvl2m9EtXalyXvrrYbSSahDHV/ZHOEZWxvE2qFDdTB4YlTIJ0I+DX5x
RRO8aG1mQ6kjRIH8rrE67MRN4xVoe0OzNfAn9rw7OBSnJJrXfSdFuGlt5RTVPg8p2axVFkpldCdq
tbyNbsnNxJN03xFD37yhtePNr7HyRWPNX95nZhZJtDihIBCZvDf3e0NB257TJNS0FRFdEUOCSD+I
QvopEZbz+DltXUllaDTa6x+7SVedC1fMc7r8PuG+dSfY5hbj7mPZTpnnbn0dGxITdkBEt7rpTdaT
XRSQnxqtYUwEw6Pr5ca49euIMn8VY7zwxBZVp6LNFbC8j8C3IViG3yvXnD06O2FcFcYOp5JXkDlO
0E8wP6H3r6gQwhYFPxm2LTRHLIXIWtl0ubGF9aPukED+FM04ue9ZweJkrKlLWuemnk3eZjRV2N8f
lC9jeRgri3YTJ+KU7SEN5VCfeVvK9q3B3GuTjtuHLlpqJ8PktbaieJTlaUwjMdyU0lBEbQw0dO1f
AoY3ZT195rjDxFaL/LHull/3nFs1bzF6IYu3Bcq9Y5acg11gCcU6avvaUnexF7bBxjVMf8l4HmoC
wzdh0DhTeTdXHZkaFU3oaSsFLoiNg7ODFmtDn3s29gwx+vJRsQrpau1wWdfDRqPqtN11lTuO167b
XlqkhyHIrzfMqKL5Hqter1+xUCwCXN1i18cDSCHmvSZpvihWUbZMVbALhVUXN6VVJfq2AhuPXLMr
ccG1FugldK1cDh4DTcF6zL1UKcrpWWDzS+CJJlX9UcpgbO7wJYGzWCOQNzq9Kljlwl/A/TXVxZI8
F62ygc2ixDiH1fyNy9OgiUkwKZuWO4UFs5yOMI98a9V+QSApho4OPXc0ERxw47F89d12jDo8jAF4
qtHdNsrFfbquFNueAXRrcOZ0beNKrH6gcyd2cBQ0Wc/0EwZ63nbrU3hzBKIywrrQ4Cy9baC/Tck6
rOxIyfvUsIeifh6QHcgFtQeUIrtni4/QJKAGxkC61abJyPhGkTAtNPmBSMIwKmlBbYafg1ELzJA8
iHvMpZPs/ZxkMFfpKV1VBuqlZN9OM5y6rZhJcUMoT3Z1DeAjEWHN1ANSk4E3sShpwqzbtJTTR2B2
YZC9FIgZkcOvxghennUfTHUdpncJtFxaN5zBWvsWLZ2DODAh0E0B55VjbI57Y+xpB0EVKMXHbGif
5UtbZa62PXTp+Znks8nllG8NdjSv0J0S17Yem7IPzpWE3oqhUxE6cRp07w1vojGZJBUO5hkSaDCp
0BgILcDHPW2re0t78aInbNHzrOhFBMYbeIGkfZPG5C5nTZGg7abHQ/jF2pFBNQy3ZLqlFXbrxOuO
LRVPc7U8MVfBQ0uZ2L35XT11al1Ho/SQ4+RUs9muwoOkj7aGtxIfZu0G07yCkyYc2kuVJH5iXZod
h9aBI4wxbrLYnQv7phz8JZ2m9ayUHmziautQaCt0jmMN4OFGtiVxnqtu7uqOhO4phJJ7k7d5XdYP
7iR67yl15ky/1Ca7Le1/7YX1m9TYoJGLAtfFqSBZJNuznzErRBUHiD/acSy0FIKkZnQHWjid2UXP
5JwAHdiMTtXU4OgYHmiD4aMxhlSa/iD6XQ+RTztkbkPKessVfQ3I180gJ4J5w2ApGiOEQso7zJWp
yV+a6S8PP2KO6+7EJWganokRXPgzB4qG3SU9yiDCl7dlKJGXBcU/aJEOxFoRIqULnByRwFY05eQe
Qw9NVc7gd/ZwDYnaM/HAqTLuulc3S21w9sOYxtWbEeP2B+2Imkv+GHyPSoeI75D237jKGjgMt51l
pSL6rs2gLNJjpLI6x4eahuasrtpk35kPKSEmOIyQhYTLIifmlAmWCzgliPeua1QmEqKY9SbN8mKw
uEid8D4MEiPHxR/Jvr0mkbKJ3itz/OVMUuZKOTc0T/V0doRryXf69YiTOhZg96ZBLK2++9wi876c
+cMB5UZDbiH+V45tAnTJY+SOnFP0+BTYmSPe2tzqVb+iy+U3pxQvRq//F2XnsWQ3rnbZd+lxM4IA
QTfoybHpM5VGbsKQUhIJErSgxdP3Ov+oS6pQRUfcUd0qpc5JEvjM3msfAfM4dR+1SdS2JwmtFq2v
0DG1YtEGE7I4HtJk/BwQcIIyKVjavn3WiZeZn4RrbfZLsgZp9Uqaq9T7Bo6atbskYif/WvraxhWz
y3LwX5N6JP+VJKE+7j9RnxRFdWAGVw/XYypV1dzMjLSUPW7UxWl48kD/uPGUh/yx4sxBBIWowcfV
wyp57bvZeO0VZ60sg3Mfdim3MtLWqFWvvZyLhgK8BH7zbQvBXGWncnFF+ol7pzGobyHxVLe9H5aJ
xgFB2PGvuFxF/sHYtVqZbgaItcO0TesPRNNLjJCNjoX8tq1Y0UnD06iMd8nU6Iw+vKpsAFGTxpg/
bO47GtldvhWdIrl4xk72VRERDhpZ0DkGd83Mv1+c8eCArmW+Kjrk26CVk+nc4EVb7C4uU2B5u8yx
5cNShukE76hdx5l4eZ6zFEdHhotAtB1DlR0DqmUURwlqvH6bLKkkGY4m9DJul+ThuD6OYGpQDie+
8+67ltK1Pgrpd8AcplETvm28OcnSE18dUrIpmatuOi9E2Jr4OCfFBuN6cPg+91R5RMUxYGJ1kNyM
Y0Y8VkljN3wK86ozd5lJRuz8QWQYfJEMLFIZv/AoNNn3ZZ6jxu0ZAzZZvVuB1pX5iebKsmNyub8p
mjsZePAzDcpFkrdaFoVgQasmPaekjUCFK5pJIyWfJFDfxw3mLlLuViEe2G9VzzBoBw0Kile3TC0K
zRFU5+fWWiK29jWPwnaflk1EP0E6ZxU+etgEmuskxfkcHHS3TgJscch44AvXZFyJHUitIVSYiMDd
sCGNg7i5UXRz48wunbTDH6JHkluj4o60cFe0IabkHW9nokT3U5QbZPBqacI6AuSwLANMA0dHARYQ
YEdfn5MoEOR8l2wPkEY3/TI08zlE0JT3+9n3W5UBs1kbV14PydwLshz5vtvmkKgWZdgX3c+ZaBFY
Y/XywYLEeebT+W/dOObVRQuqnoselPB6ZgnnV911WkKfqK9zo8AAPuk4FXP1HKebHdQtjxlF+rVZ
A7m6A2/Bks63kUo6lOzI4pctkC0L9AE/2d1crnYmMq0bYRs4JAhFHKN5qBkE4vpH9XqZxXpbjqxz
v81S5vLYr+SmVGy0heiizxwHnce0bqxaGmam5PWcupuMVaI3nv1KVxVzq6RZYnMnw2bsuqNP5VXI
3bK0IeNWJiP9ou+cr/u4uC8XFKocp/M6Rv1DJhdsjJ+HJtmsftVB0g0F5Qkek/KAf3LEuRCxjKkT
eDkMdH+ZOapBzhRZLswP2GpJTqGmk0tWzDDb1iO9cPZK/owKEql+FJnXSnLIaxOHRELDpMQ6PXS2
zs/5PET2XsnFYKZKs3n17FHqyyDjBmMqS87YBZROWGKWjBswXxKT0+PHqs3Ji+LZYW3ALwPIyc5x
CvG9D65URh4KRitDx8gJ7VF4vcaNIUjm4iXtF4I2cMpT8DD3m+e7KhNM0DA2ZCtvRr6wioHpkw+W
bi8rsmRVaKFAnL9mwxjK5yDNsnLj6sbfcM3YqFzinYQu0yf3js1vVt1m/Ziyp/fg2wyXVJ+mq9+9
1djoUz5nVNInZMdt9DiyHuK8w9OwQGmw24WkfoJXGC2E/zjGAAAixeYZYpg6kKjX3WZsDP5QVH3I
v8EhIexD4PkuLnCQBrb6FDKkbLtz7Xzm3mR+Y5xYD2Er0uq5K0BwjMzEYKL8dJC02xWxk1up5Ius
T732pi49615XZPc2OBeAPu2dB0qVHtVNnabx3QAzJ1dzMK9+e5RluOkXiYlg+tbG9WCIjpqa2eZH
2NxNFN/EY2Gz7Z1lOvfFZ3+qi0Xe2CIPOnGfQRoesmcxNr5wG2hJLf3q60DQ+NA+SS8a5+Ve5hu1
z9OYdsATH6OcEoh5+ToOjPQI80HPe80sBcTfvgUyM6u9LcqL+xYEanXxufGwDtkTCo3BwogWPQPz
E8S4ssqO4YogH7t6Y6InR/nc3W+BqsIcEZOkf4WiXujyjeNQTHd0CQzK9tPaeG3H6bmEqnjxBwZN
6g18VWsgdqhuIh5kIVQGhPHaSxWSo96wEQNaw14xu+nLYRjxlcI4LvLhbc0DTzS3A4ueS1xEGfDW
3zE3LJfiEETWCx6wxQoih8pOTW69RUyWuM+2qQeNyWDq2SjkfeRSc9Vw5wDLBG7WSfXs0Yd04e2M
WTKw3rEOs76Zb40XMjHvZsZLN6KP+Ij3QMR1i/S6X3XNTNwGwVUCdaFWByfzSD8FUw8KeEekRiux
V8jKdEc5XLJI1yqqGSbNU2T65aX3XC+/sH0YzPdtqA1AKybrenhblqDRrEHTUmnAP0QjVGue78Zc
zySijROqb/XM5Cs2zVeewm3VP7eRiY730Sdie8btbNiZJD0XWoYiC1BxpaIJYAVsNutG0jTy3GUf
GBkPguJUzZyGg9vn6Oba7WqM1Bgvr8VY+Bb0W8IUnJUHCMKV25PbCiJ6elzGOsd3amHOVTm71q5T
rL9Ux69tePQ7nLxmNzWRv14bVLk6p7YINNEhCB/Zhp0EQ2+dPolc4OUh1DoMJ0KWk2oK5kbsgnHC
dhDvVMhN0RF1EUAvx5WaZSLYaiyZMGy3s3ajYnNDBHVQXdz+a2UkqU0VZ9pPzZWGm+7gTWos+7s0
BbMIPYj/sj0X7eb11SnlR3vqQCgJ4c/LseDhFtHTRU6atc/UHR56RLb0MsreurZyywempKqbn4op
XsxlTDEHLVO9pksUZjXtqE2YHoYpFISWWPOIQg+Cbj/h5GMezywniVmITM+bkkT43NMOOIKmggjY
SsO7bCKBsZtZ4ZK8D75J4+218NxcBGj78Kyn1ZF8a4/5XTxL4tlPZvQw0B2Lugwl87ClKTxC731Z
5KChuVDjn8uWwJRAWFXHAUuWmF2ZfJgqbhbEpGzg129ZmWfMENySUaEtyJlw/bLbtPrajrMFRG+p
uYDn1GaJ/Qe8rxuqgkhrAPVXYVxHvIwxVx0ZtikKJC6WbAnb4HqsI6gpPJle4EAEiGo1OW+hXzps
/Azs6f3hnnT+Nypvnetrv8R4i3EBsUKOwd5bu666KZa+Vf2J+UPTufdc8NSzalud0E9AdcFq4ZT1
CQBgkR01mEApR9euWl7COFchZIwMn9YjNQ5DTJ8N5WxuoF1Pej4RWYfMag+7pvKWYz83fbt8LZat
CJovcigcgWZDuLUU47mgQeOIgdElZ/dJWmBfXY2vCe/msg+xGvsg2yO1kddFBQ6z5hzkRViSUz6E
Uet9DWaEAuubTvAAQz2eMO7iCEQwWtTbtfbZWwFUXDoul8Mw543/kY/F+uuwzCxW0kfAoZy7QKgy
8i/W9x5f3BQnV4lk+SnvfObRTHahk+RRMDFMnzPt0fCknRsG+cPEbIuqN0UoHEIJ0vC6/LYJL07V
QCpZEAi6BUkSnkU2Yy49kCroy+0VSHxq+xuO3wgSVd+EKcE0G4Uhal9IQ8F8zzvky+B5iE2i4iur
MuQF0+b5U3qTrnVbxR85kMsqB3wUMVSCeybSBZOrzNk9ndk6sR+5tlFSSbmvIjB/NAjluMUHnF+y
PTUNepyKgU+1pHcTtkYDG3DN6FK5EktiAo4+x+52M3I9sddVGxsPckD7mps4m12cfCLJ2qXoAQuy
rR9QBva6Pgg31/bFD8q10x/L1S/Ty06Q0QM7OrYP9yztfQ9KKMUUTSDVZLpeeXJKuvxgtc3R2awq
wTl7ovco52eMz3mc7MKyQeGzC3k/ZQKAzamMXKCsyiSJlSEiPPzgESSrb3qb1xRmPs1/z7Q/xQe8
xzVr26vAoVuo3dFmk+l7iDUzVDj4nAx6kw9ElTF6AtfRs4LA0g42fbha8rSS/kOlyeKcX5g1cGua
/QRZyps/BIHskumBcbQYgiPYEZt3V3TUDDCubGZ5uvZdyuVJTxXBrHqcwdKG/j4hX3NgtqHaSLzW
evCFQdfML6q9SYHpx+bQZJHDgr0w45pR8VpCXx/6LRl8L9hvW44K6tCm7M2aryggTOnfsXENuMCj
VE8+FZ7LWHjIDxdSVHInaj+eH51mWLF9ZXlxkTEUgS96SHY0NX7+BVCKTpL9zCSqejEobhLuFmRE
qC4Re64i3XHMy+2tRIQEdRXlsVvl2dYU9zdlmST2m2xUGXyfzNBvP/ohHsx1tKqsMrfe6A0ENuoV
q6E6mQocSLMvfA03dyc8YipefCpnmmHouxmhiAR7k/mU9p695q3M7deCNXL1MZ7SNYj4nfOLrkCN
qCq433L4aOdRZCv1fKgXxFqHjuvCHrumBWpbuAGu485vg7T8rESnR9CMedyVd2yPIsRhpodCdKUq
sBt3TKz84WbuDRO6nRZqCr5UPJ/KO8bT4q/QB2bQwGSQJvXK5qRce7L+Gsn1eeE9pmkAdrAsp5+z
XvP+Z1mv6JPOlZLxFqEtyWoDlZt+gk5qQYX25gHApZbUDK0prVUz0zWXWydh8ObppMpbPcQO+GQz
FwkLDlWqFw/49DaccyahDkiAQy3yTButl+RYrPMwo2uzNg/fzBpVwfOqjROIPo1KHtNQeasF3uSl
3TcVNZdafcLNStZAu9VqaPfK1dBjuiJe86d01hk9HluBZTmw/fHK+NB3EILxzXaw6Y6sHbwgOdfe
ZQXoRCP1Z6cZJb0zUmY6uU9ZMlXjzgcARqAtWzBI4nmph/omiRGEn5rWi7a7ImmG9AO1hKoFm1WB
2AHGaZeIYwGQyi+vO7Ydxa/VY7CV7K1yXfGz8OCQn/HNISXa48zrgpnErngLX9p1Lpdr6QDJd3sW
iExEWQ9UPjDhfC4sjX5CTAAtAlu/M4HXaU5ryuLUzHvIRhDE4AjoOjgo4JcT0+0YDdw1NV3VwKQC
efSazIZBsaXsWcdrxIJ2Q8kCIgJIoojZXgNhpEn/zJnd589rS0TkeFOrrJ8hM3P4Ekgqcjs+oHTZ
9NFjM0Oleil2JrB1OKbvqli6YO9vYuTXwcRkRErMAbup97xg1Q2tLkmi6vtioF0/Ub14PFeLAQf7
wc+gyGDGvxSxt3RperGE0iw54qCp47z62cbZMn81kqL6QDfGE3xS4JO8lltwkDVDbtnjwMpCFm2X
rX0dIgKM4OS9jcQszyePM3usUY+s/nqynh40sQLzvDJgVWtWEjDD9IvhB2NiHBuPeh78ejhoyDJo
SloUVNVtPqh+vLKMpm+EazVI9RgwXNTfMT7HrJp6PUvNuifEnQKT0e/yllZOpW82yZqs2POLtsyJ
2N6m8Im0l9jtw1JltBb7qA+YxO2EXGEiYKsXzEBHCqd2P28UDoSOFV6qSzbJLdf5bhRbBZKUOUY4
Pzaz318ukmTQSY68blj0dcisO1hPLG6aVRw5r3k30T0Zbm3srazFT80YOnD7bgsW81hwk1k6kDmM
vy9tw2UOV2Ad5idGor3/I3N8UYAvEDKM/r4FJ1bLI+cJYSU9C/cSQC3LwuptLUfAalmOZPXrUsAu
vBu8pLJHQcyEPQamZlO9y716BIedyjZF5hQwA5raXRFj9wVxzqSsYDcB+O4+JZGACrSqA2Zcp6mf
tvWTiJj6xLAu+6DK9k1qWrb9G9acR2KpY/WNmO5t/CDtlmtSI8EjlFeDW8qUAAfXgA8CyGG7o+cn
k7umHlrb4tBVFWC0qzbALP8qJaumo+eZsU92PcFW8TMjb9QVuwb5BAGhpQmlu1+5QLPXrM6q/i2H
Ujpcg/JhkIGvqe2zq/Fy6aOuhfrt5afAV7KqD3WS2Tk78kAKXIPj4ks2cxtBJGTDY5HF/8tu9KXo
i9acUunlvEYbh3UJrV0wC2BX29sJGNyQUG0XHQqhMI/E8BIXpQ/lJyD6peqvxQb98dN60SmQ3qVj
c30xB+C58Vxu4l2CLt/Przgza66hztk6vh9067Fy6YOaMS/ygbz/LoKLyuTiyAgsSRihnE7NJiE7
EH2hwL3uDYcuzykK1Y48jLrHkUnC9WVRZnad3OR2j9won04VEiTzSLcPXiIpAtt/srL2iwfOt2a7
CqGnew9kMzfVgwSNKj81HMrBhSzTuqeySuLxVmWIou/NNObBd9PFi381R/Psv85e1xaX/jhUn5ap
WaLvvMMtH2rroQaethwhawzKpU/wKfuRZU6465d1jn7RiMLZg+jJIGIKXFF95anhANlF1PI5sYEL
0L7jRf+7YJoJyadi7RzF6StHSVGlB51V2ESYumyuRFjQdvrVs2AQPzhuxvJ1g7DReUcXxGUMDEKa
Yfm5LuNUfeHqr6aXrEYKfaV7OjAM0rOY2gbXlTXhDIHYLf7lwvCCjfDXsiWWHsVb/66BUWfMmyIt
6xBlYFWhpVocXojoFIB8G54QdaRJswcduQiWH4ii54sA3JPrAxiUFQlES5ll5Y4shdr/uCXFKB5B
+kkCEI38FG1kobxFnaYxRJAlIY0jl8X9w20aJDWjuZmNAJQg1m2fqzjbIGC0BnbjT0bIjXuPivgC
nd02tttrU8Nk03SqEYHv3bB+67B/H1o9Tmd/7MYX1sOr/Dx42zo+Tkv05C8mWW/wVAw16UJVlv+6
NDnLqRrRDhwcC5yUXTY7wAWXzWXTe968QSXnXISNwGVfDSEKKVhkM8giltg/+tYlKQsJ3EkI8ZZo
jhvYtIPbsuvUn9sm5C2sQ+JKxiC0L62fe9TtTLgd2S8uxyXMWjGJHiMk5u4LdMFtY0aDaSxv98XS
upW9t/KKhiR5nldDJYtuON8V1Csdi3zT159y0cwfuykJvld0FcV9n8sEYU0+Q4N6wFvIuPYgpPAs
I1MCT4rXAbLCkB9K3ukM7mPcZetT39fxVJz8mbY6vEUCnXXdQZoyrZ9Vsy6IZ2c1MvY+ZHB7c0Ce
DTJPsq0W55b31rIu3Usbl09IYDUlckPRl5jhBy9Eh5lflBF5DkXAdOYit8r96GoZ8lC5c1nprAbg
Vnj+W4zXwn12cZzNlK2q5cZlX1sJdMLtNPfXTOan9otVK5qyA8N8dGmngHGbfWLbu0bRx4kSMvWf
LfLbqb1DmCiG7tT5qO3sqdLCVN2RK6oNPs6+ZjdzzIJtqX7Gi6YfRSOu2a1Q4TBRuYgN2hKbwgIT
JUfCKOtIXI35SE9zI2Riou6DMo4x3F6g9CCbVjS+/4jgPXXcgE04+09zi4TmtqR+1SSi6wI91A4h
ZgQZK6+atlf7jLwbax6RxUbyl6cC/pXLv6HRxdquisvi3mwU7c2+Q+4+l49ZlA4gqRzg5eYpHchd
rfbkYSzFA+sySPcgDcn9OSYVPl6sBrYKDOk0/RowMJsnNhRQrWqfBT4iMu+jYPVFy8ZywP+WVCtz
mC955MJsu5YR75n3vE0KaVqcm269jyYk0faNUGY0hR9nyXoA5b9hMdXupb8MSP4HkqchzCVVNn1w
LqtBjWmmhF1/0Js3Zu4aDVMPziv2thGi3FJBCjr1QpMHWG/AH/mS0IJD5i8a+rrgaevDZTyMCo6V
d0hDEED8X1Xguo/0yKOHAWsciugmcT3yq4PytrT+0bFEhLg7rIT57XDLDPFnHevGvcRKhYznQjxY
c/9NtxmGylOYQOhx+FNyr3tYmDiYhyAoAn3oVbhaQNa+X3+yBZafL4gVsu7OeF26/rQLF/u1qOM2
b2EkNbq4i7uga951wu0W7+YwypennrwGXgWD7RS2YD7leQMDD3JNzY9KZOH/4PbMAp/KGh37sEuW
FmvowTc58V+PpTNTzXbFzcMCoNfvIQvJw9x6EKJesGqURX0qDXCwzzZnS9SCRu35h8DQkKe+kRQM
NvrgJykmgSrKqggcOGaFqr8bGWABumxoogQoYZhbPTKNTbfBL9kMkR8f0rILg+KOAynjWEGUA9OT
icpQwiBuRjaN737pRWQP9SYpfgRQhiHE4UNQK/JPRlUfXNtPfsMZuyIgIyly8DhqGXpXiz2PaIrN
F9PNhSEQQaO86e56yWgN9O5AHfE1aGl3+4dyCAJbnomTSRE72LTMmWCzoTeb97Ziq3xLysIUzwPx
68EnbxnpxSjdS2yvmJsKJvn9h5LVPJYVNC+s3/dJxgoUB0DQ11DfLNt9jjTVRVH+K+0g2oBRpb9U
+R3rLCODo490ObhXoHztdFuIZZbBdbFGMXrlgKC2D4ywsik9ydRAtkz7UH9PGCheUnEacfkUU8St
OSu+0S/ePGjYRJZhHiaTgj6QuJBCSqh3IprgBYZhF4RgAdUCdyWb2pxXfojE1t2OiXWwA5VNib5Z
GwRb1YGKmwtlvxlOUXm1sNOfPkG/E4Q0M0Py2//BDkcaqNQyWf/KFhhDuc5JwWofw6Zr4/utc0a8
CrHq/gOc5t6QltxwswIqjNiJ7XHuTwsWmZRdBmxbsucC3M1Yzup92K/rQ5k7Ex67GpM8C+veG8WX
Gu/6eN8OPLwkHsxyfeOcaFG7SVxX3ttSX4wd7YSe6mL70au+Qbo2ZtVu8xjmPG6FnMBkrdgRoq8r
eYuSVW8omP3ceaTNbcvBJ5lNo/IZmKO2BwbS3dTvG+IB9c8qakANksWwKcc4h94b/y+RvrC3KRSq
8krFoWcpGUP+3tvJK6xGPcQjkIzn2YU6PPbxSj+s2OCE/c0oZu0X9wh/C03NB/cBKfnYJrzMjLVS
V583hJdqPJcG30q5N/OGLoL9ZcScdTlYAX4cdwo1G581wmRVvnqJSeDeXt5b/7FXPUPDmymv65wk
1Rydriw+p3bcXHNyeiwi5GP+wM0POC/r2s5RWwng75+10q1Mbzcfp6C9RcyQoMChcEqK5UqThEkj
OMFrJS0rVyw2smOrQANfYOGQAH4yIy2r6rwxLRLffRIhO+zlHiP3j35bsGE+pORlrhRyVEbrlWP2
Or0kvNEg/oq2tj87klYHs3PhKvPXoQBg1LJS0BVCXO6duPD3fmncGkGAs6E7zDO4xisXg+s0u1ms
XQhKYlsGQJZN75XjdUIFEB99owLugYRYgXw5sVdrqfzksGbLq87iicZH9Ua9wj4rixiLbxfX15rG
SxT7PAJufQvuiBXOPpToD5Gc1mtKtEHdQC+yRwfFhQ1uk8Enveo2CcJzz/R/qB8xbvUgFQhPVf1l
eaVb1Gdt098yqoTocjV5bSC+V4CJzCnyUoJ4yWoL0Xn3iFO3+CXbMlFcjf3UAB2qWT3/qoMwVNsL
Cy/UsdeSZBd25EVe5oyA/RYZNzWiFxpIWtNgisw7DkMACjNuZglXMdVeOJnnLC5E7/1YRb9UJeGU
JgHojhBZkmg01kzbEB41IlyX85BExmMfxnI9/9EOk1lvmEcTlvNJ1xvRk+dqTBnzPPONZs7HUT0m
DJmJoWjcej8ucTrBJJ+wbFCM9i5qP3iMXeTNpPzY/zZi6vSDO0bBTXCXLqgZiCaFJWj2Q94AFVct
qONzFroW+tPGYgIaVDh4w9fUoDUlXBU9NJpdk1kSVnboDC34qL6tA39CGNQSTY8iWDTxzge1TThG
4jANpJVoR8j1mwSCWZINIL9lXVUn7jYd8X+QBULZs0/maWBxaVlyy+TUTVFFFRr1lFXrNWrbqCUC
k3OcX/Ra46XEQSTYoJp3Yxjd97uYdjvFP0hP430ZvKA0D50TnaG5yoWHTES0uu5fgrC1BGa0WD0b
JlelA2XSxskasphNUJWk841lsyvC02Yr36VXzDeScDtEWTs2EEWKNgv3ocNecurKnuQjjJMjJkYP
z0KB+QnnDxkk/jSW25dBwtb+rOtUpmBKNt7EmGV/rkwLaQ1GzB2NbxxwP6E4nBgp9cysfpaRCiYi
+SwuRpal81aioarDcB3hdRuBvhGsQFq28Vl7RvDODL6Ns3NqbJOP51BjpjyXfrl55AWaqBjxsyyZ
seNdSC0HYjyIOXspDKqR17tmsZCntwm8V8r3aEAncFVa0/i0KFMzruM7UJShWV+LIZaDPfpr623q
e9DIBncFJ0hWhA91oAIC5rp2xpDzkDmKNokrDpTYfll4pwTSdZYV8z4sljrvCH5eQExCAKkaufwK
WsaK7b1m2TfyKI2d9jy4rNNCqX+KLioaimuVWXZO2ear6bAtpKHk3hMVeTAQiVIRJeAHH4WVyB4e
MoM5syTLgLOBy6+ytsNGJInH2G5J+06JQ+DBc8GHNSBFGTNdnclxuO5wKeuE7wPBqj7PwzAFmCaH
sHdg/jn6aqKEtqRDK8pNiFLtCTkkI4K33BFcAegaDPoQXeJMyzCrkLYhIC+T7plc1zVgsx5UcqZN
xKbLAB8HbiCLOA/xFZiRkudoIhTWv8qFTZJL3BWdqBd0lH52KYroW4yCPYaXH06N+prOfpjHtzDy
Jkb/Ti8bI4d4oIe81XKt8/kgwoVFY+klqvKOI0gHrzmhTk2GjqxqJp5FEx9Z8EbdpXbT5Ds0HPbT
DHa9QtBakjqBnN3bBg2kgvf2u5iCbBaP3iY4g+D2lewRf0pd9ePPYRgKbfTL/2PP/xfehPwnDyQS
oVJsBhPpR8L3oyT8jdI1T4oCg5Ms3yXDRKfxUVuxsq1MmDTqL7Xyg+Ky9nN4Tw6Oa8O4h3Zj05dd
Z0uDNfNk28Y1zVW3zFa75wBnhNB37DpS37JSS/CaXyHCG+vvWocShTe+0oyASQSnqNd4dq3GAPzR
Wocu9fj3Dwea4B+2f7hnNCQqlRGaV/6m6p+2f1rfsltqf/iJCytKX1jX9QwzWd+H/luUYn7f2YJ6
P9n9/cde/tj/lzYQxQEb6UCyL6NqSJLfaANrA87C75rqp9N4Eu9xYgpc401M1F31Hz/qd7BBFDP8
SQOcBBL7mx//9gmX1UO8Xebmp5FNMHyqFmS/u4rgj+m+SMcp+48v9N9+nOTq4vcEOSZUly/8/duz
bnL7f/6X+N/8xlrMWBEjpE0ty4dsHNiotlVrr6sG/v5/fDhYYP/8HlM+lQgpcS9QuuR3agPMoSRb
imH4EUbhJfmyqCnPzH4GepyVRzLBR5KXnKVH+zbmA53d/u+/R/H7uxGlfsKOXKQqhF+XiOSfH3fl
zvdKp80Pxklh/NnSj5hjvMUD4RgsW8pY7EedpeazZLPBYKDPdGXumXYryZa+2hRt1t//Sn9+JVIm
/PdIGUP8Ir//Aijz6r6ygPnjYvJRKMQ2Rzt9V89CETZY1E0Z9rvWh2fsnaDgCfH57z//j0c75euI
VaDgByZS+b892lOBKbqum/HH1tlKvDhu9uXHFrPYE//x5f/LJ42Z+hK99z+/+vC3774qLZVUV5of
dRo0CZbTLGGEuQcdGxMgTddVfb3YDxgzDArTzunvn/OPk4NfuR/wpLO6jiMR/fY5F3ocCuAtes9D
pr5nyoIce6lfqzx+5OYmT840q3Lvf/+pf35mxRHoowq6UPA4kP/5vF30TSLUW/rekFCJ0rhp6ih9
vviDE6adRZsiRVa9T8zezl8hUfz/v3B4RzgmlQ8iBUrUb6fJiuDHNVgPf3SkyqweAOpJxxgCtMA/
sbIKiv1zTiphzaiYJmw4/P3j//lwqUjGgnlKxNXv//7xY5vglEpW/aPEqdTsFAqz4qRnvGr/8Wz9
cYylITeUSmMRU+BxO/zze95UENvJr6J3j9enPCpCRNRp0CtLwwZFUH/+++f6tx+nogjYFvq5y2X7
zx8nmwqLlXbBe2nqdaWpptm4EK1INQaT4lcohf7+A/98jsKIIws0KDd6gvzinz8wXLI8XUXbvaOU
09EnyiECSJkAeGkPEMLkKNb9QnfBjQE16Oubv//0P9+dMLncETLAV8a08rd3J4+WFH2Gv71Xi5qr
I+sklf6cWgkBjnxdfB23jLRAxf3H0/Mv3zInUsjnVlHAL/e3D+3XtFEqDJd38gvS9n5zyOF/4sTW
B9pEldv/eIb+/JRAXCPJRc9KJUh//5Q0/mYVdS/etyTVrSC4WYWkZVNhR59JbKtIDwOwS4r937/c
Pz9lJLgQ0W1zUsBm+O1Toidjwh1Y9x6T8J6fQmoDJNFhMUp2Lwl5RH//cf/2KaMwDpC1JPxY8duJ
YD2BgmF14zs9m9+/6vnChj54MtC0cFhDZjg3CdkCafgfP/jPRzhCwgTrU1CaUgf89opmjHEK5wY8
465MU3saMPb150RDewgJS+CLWQiIYqv/Y/X5Z//xxv55EkUhf4SIeV2FUL//9HxjH5BpW/0o8YbX
T8qvaibhGSC5/OnvX/C/1BgRVifBlRrHfsK9+s93dSYQwynbZ+8JMTGFOXu9LoZHPYgUuFDa5MqG
9zmqbmy+ddkWMSEnzh/pz4bQDw/MQTMku3//O/3+3ceYhS7nxqXuonb+/RmTrO3qygvU9153fvUQ
o4tH7mA6s2XlIXP50JPPXEMDIUa3a5QL/z/f5DgMOEGSiP8Bbo3/eOhKC4+RCf33DWI/IidEX/+X
s/PYjRtp1/AVEWAqhm1HdUu2W7Js2doQTsOcM6/+POWzschGE/oXEzADuJoVv/CGcvypZFh1XWpB
nfLT7e9drIHNvWypAlIRUmEcq9lmA08rhNTW+dEoClm4AOuEe4uJ1p/tKK8qfcP/gL2ixxPDxL/3
wQXhKtG4wdqHy7X+J3HQbbY8T78OpQaAsHBnp60duzQJOmt88VKl+1hNqv0IM15/DVpLewDEo38o
ldC7L8iVv92egtm1IkcGLAHI2nWZCMRK3u5CvyyH2gWc9ZJOUm1Cy60H3NcwRXdQe8hXzvbsUmEw
WrGOyZ2iMu/IU78dzKjUSWtHr/qegXktYLfptg9rvIJ3WzgbilFTcdCAxKY/b3/k7FQztQjMMbEQ
PhC/JD17Oy4UT3YyrgLf+1wLm11fOt3wHyo76vT79kDzDfU3QCeuIFK2IcUZUjPv3zypyqpoIEXy
v5MLgqbZ2BPcsC+xVZj2Vz0tq5EKYeXZ0aPuIyqF0YnDG3kAVtPYDy2KYlrxdPsXIZ73dmchhIwy
Chc4EaSLpsHbH4Q8Bc8Y7t3fAOrb2P8C2kPGLayVIHky3XTItZMJTX8ypSf06HyOGzi7QFCdCYfo
2z9lsdUsmkngyxAoILeCHff2p5iR6nRiyIGVGDmQBAt9tBdDscQv5JSKFbXT+U5zyFFtVVVtQMyC
B3h2uQZoeNlllsQvgwbmZltK1BDqWFgAOfRQgMh2Cmjd29/3Vwf631PMoJwicjw2m8Vxmp0lvcds
tdLN9AUMUendV5CJO6pSDvoXw5Y9noJ6TkfUru990ncKu1OVoWSAjIVJi9JXJk3+0i6PcIRVBif4
7vZ1QIsDxFypfEeT0BP5tsU3vX0OWx101wHIrWL/7kHBDGLHG8kd98FGu6/GoBI1Q5rdLT1PVLoI
sN3mBzRq2oeAfkCHTtuUsB9FrbEy1M7Z9aDq/eAVILZeQV8JWwGlrYIoXpZU8C08AVYuA31+KgkR
XQIZzRUuR1LMrx7IQx6w+NL4OhqqoqkXyAN1gw8v1f7KwBQrVcEzgr8pjbPdNjmk4bLwq7a5R2m5
+U6BzGFa9bKMpCIsDio2+P+YImjxoCtjmBWfbXCgAUrB0OKU8WiT9eGy4sAIxjLPsqf+o2o1Enyv
4V/av6hmrdc7rzPKsSW9btGL81c+eXE9cPcBy0XFC2UJY1nY8GLVzQB8iC80kQYbC1W30Z1pQ3Ut
NCgmtkBI7jjKMeivZIDcajxGNZxEvKDaPAEEPwVgY7272/t2cVYImVXLRizdxN/Nmcc8LieiHnCD
wWajaWJ1mzVxkZ9B/3exviNib3IgG7Tu3pctEF4xATy5mvQiIOqYnRbNoY+kI+jwpOZ6V5+ApPI+
bVADUaBHtNnQBHjMuJrR3d/+3Nk1xA2EQwLFFEI8kiR9/rlmZYupNtoCcQI4N3BKgK+ArkvEMQeJ
d/gfBuM7+T4Gxmjq7Z2XBJpAIiAsPtPjBh9F8wUEWZEEZn820g4D5PcPB/TQslBRpXwyHy6I/Ari
UpB9rvTAwxHJ1H9NRW08ByAw1zbzbNvwObJ+zENHEAvecZ52oVRqteibe0/G0PaYRzpe8rXhUkd9
sgo+kcXA33nv11GyBtpMh4g435jXwFruCT3UPPcpVcYANJOJEArBi+psU5zW/JXr/Nr3oZDKquGX
scyAop6yu8QQPjUT1IONwo+66LXJyzUi5X4IajdbiR6ujejwagkIaQL1j9lbjYZWRnSvKE8GYpLf
MgFV6iRZq8GxNWXqbiFQtRIBLw8DZ96CDURh5ErBIEUmBQ3SwXxq4UKg5Y73zdfcH/RHLbbNlQM/
yy7khuG4EuPrAjcFUoy3Z2HMaNOIRrefeHySQx539bPNv3aoK/bWCfvJcW9RfFpZxmuj2pS1OOqU
t+x5RNY6tT4kWms9VYFDRyfIIDjSOnY+oe+afkB0V6lpOhXmuydWkKgJA88KAAOL7ooOpgCZknx6
qmHynmk62g2SM5iL+XTggpW8bblxGAwkAErHsr4lZpFVWBYe3PtAfUrN0nz0sjz/bEkl4EADkjjC
m17JXa+MR1RJeQBSEYHuPG1KimLsSt8bn9q+ck8BaekeB6LxR5BJKCfwbefw3pMvw3ciVJM3gA7E
LJxTo9Jyu2YynoKmd8COEZ385+PRjoiNHYq13sqVz7MF14xNOO+4tCFmG7WFlGIGufGUtemEW2xV
v4Dadu8QttP2iEBEp9tft9yixIuOpSOdYLGC9uzc4yVoOW0VGE8qmpDf+7IcdyMQh4fI6S3crJG2
99I0XzmNs+iL0yiIJKh2yAKEcOeDCmRBsqmzxZONXiwu8xrltY1GfGivbE45W/9ExX8HIvmgvEvR
lVx7tjlBBCbQZXrxhPH4eMEvsj0WQx59VIQbfFT9IkXd0wnPHuzSlW16fWRHODqXOB252bxqCmaG
UhzlycAvDnmltOi++Z4R3Nepqrxqcad/0oAoHLTKTFduncXQgMzJqiG6yo7Z4oR0E6zBGkGIR7OJ
2+a5MAhX9wiSZXpwZ9tuTptoSl3TOai+UcXVPk46FCVWfsRiiblmBT+A60dWheeRDrjVSh2zaXxs
XDvST0YC83CizR9r4Dpub2FnlmcaGhUbIZeZXNOiaTdb5X4UtAHdtHpEsswx1ZcOeHV+F7cCFthe
7XvkBGI378URbm6W/yiKih4Q9PcC4dsNjMwJ4K0aw1XGbrNCh+PoqCMkqQcfN44QKgP6GSg11pOS
5i9oHasWVbFsdD3tYbR63XFgGcFPxvElkcTKXTVGbn9CZxXUJCIYvoMdr68Vk4GgbmVNwGh0Ik2g
vAhYIzOdJmnnGVuH1vCAjjJYS3PvFnWDgGaHwEiHYLSjxOLc2qMRfbAa5HxL1Ctg77yGLoILZ90r
S3tfjm6gFBvE0W08R3qIctlD3AhJB+h98gt0nasgGs78GvDetRP6MQx4RA7CZ0w1HJeTYeqJ2R6d
JEeu/jhqRoqOiV6rCsxbVxm/W24KcdCBpHjJQYDgtItUehP+bgec1Mut6gWu+I1kRzlgC4MuV7VV
88bj9yOPZbSoQxRtnXxpM81zUAbChboGn1Ra4Z1SY89319kgQt1N6EENHraepxqIQLVRlH3Qx86q
yQE7yA/WtBk73S5+lQ263/WWZjdCIgaaTiiF/kaZvUzxI7eCkNohqvJRu8uAKgIDZymV9FwVRd39
cmvdw2IL3mwdiJNaR1CmPrPGiRfubu/NRYxjk3IREMu2D/n5vNDqxjCo9LoXlwI1DSiJ+JTukW2o
v0Ktqu/eOZb1N7FwOG4ab/L86UjccqCA6mWPkIGgmmAyrJzAfPWIH2HMUj68ezTM3BySZ65xYrjZ
BYdvAExZ20we2cwKhuexgdRDi5WSd8JFeu3FWDyLNkVZg0IS95JOdUX+/38wAH1YWmlq+92nIW8D
7XsilWV2A//B+eMiKph+rpLKbl5uf+JyUO5RoACEjaiILOKo1AVBLMxSuUB3Hj4oMcCdFmTqF1iQ
IQQZL07Xru7ldrGpf6N0BG7EoTA6u8lAm/k5OC3/0TVJfcOPk6HoKFKEVtd22BY3Fr3J29+4HFF2
1EnBaXsQBMwDYws8Jw1XgdQKHIDPelGpX3TfVx4Kx1d/3h5qEWqQ34OMISylwM+jONsxeeWVKpIT
1iXtQvuCRySYOzVFog/+HYKxRfbbRTB9pRi3/D6a6vh7CKoqNM7m71APeCS1605cOjj+zm/a0Ahb
oVM+wbkYYr8o2vefeEGdV2qe8WdR03i7U/WhN6JexOolbv3sWbOqmi56QpUYDiikmeTXeydV9u2p
ogjK2vTPZ5PaKbGt+nkJ5SIrtdcANNUhq6Z0n4dWchlzYKECpeqVTbNcSVlCR8GImqPM+GenMR4o
GyJ1p19GBMFAedv27wFx3S+R3ZuHWCVMRuBxiFfSmkVcQ4XIprzA8SdJBZHydmajGCfqzO2Mi+/b
4mfbZzCkMDzbcg30I/i8vMcOJG+nH4WnKx9uT/OVsZEu0wnmaNODg5mtqmsGvSXiSbvkmeF+1lEI
yTa9J6IvVENAFJe2d6elGJC4cZutbCh55t/EsDS0SXUAXTkqt988kuysiHo+KpEXuGzhs6b6LtYg
Ony5lTBqsaiOYekCoDlOnITm83FgR8FmtpTpgqhT8LNvXP8F7BoFe00yVzZRV1j3BZKln2/P7OKA
ymHpBKm8WmSP82q5UxOmoYGtXkxw9l/rqCoItTyz/WK0vv56e6zFKjqy/smZ5AHBv3ReJLdTvUjg
Io2XxLVwbPJhC0Ao7vDLaH3vIUAI8wWsr/sRjVf97vbQi7cEAVFwH5TnuflkPvl285J7dcJLte5C
QcR0YEBm3SkA4PVlcCRFN7KD6nh7xCsTCxJCohDxqVx2BBDQag1EebsL9DoIUbpVJu0GUmD9e5CP
ye3BrswsZTjeZp0DwhU/u4a8KkvBY1vtheDX/j4NofmnqjrtJ/DVlAC0N4b/KOrEJw9s+ntrqnwd
hTlqVmxeJnh2NHGLQKwhI+xBJVeHp4DBazMcJ9doe9gyib3aMJ1PLH08dhCNREFdlbM5e6TrzKvC
Ka7Ni4h4wvGNr23Q8EPcZXsT1HfyznWk2mgRhZDQ8XpBfZkNl3Yq4nSTUC8tCj+QNwLr+4BxO1ox
iEjeXsX5JmUoUBe0DglCSKnmUZYVegYGOON4yWiiPU4Qgt2tP7awAkTS+xek/ip35dbR3hr2cqdi
K0L5gS+jrEOxbHarq02Mm55f1JfJG0vP3YNzC/Rga2M4b/zxHCQkNdxFzQTNmMIo1clDViEfUDjo
Rl9pfthW1JrBtjWQzV2rMs8Wmro5Sp6yEkOPiNLI/Cn3rQhbnFZLz4qRCNTiLA0mElFG727JSVFb
vT3784uemSBNQBeHx5xusTvbyBEYfcDeUXqBtBAaW/SRE4MMcxTO/vZA2vzDqA2qwFcFQBNaIIv2
h5+BWo+USvpWefrBROF7746VRa8tV55DeIchEnSf7FSpHz1Rqp8bVUFilOTdOqg2moNGFnfYz7bq
s6X66UpxSJ/dJWTwhgocwRAyryeUmu+ItpksI2jKe3fS208eRUA0cwDsYAyDdnYWNdic4I/WHC2t
inadMQD/D9FsovWNnC0Szlsn6fwvqFKPJzVE+rtM3HPRZip0GS+HMDaRH0szeSQELgg4txTyhtfE
4Q/HoQt5GwKAl0SJoz0Mv+Jwe+6vfZ0OTA2sId3oZWm/nyysz1wbgWI08tKN20PihBpnKgfdrtDz
RxwUurV0twfTK9xDoLm7xLIrGOW6um+7BtbAKJQKT+nROOaRrX9CH9oLN47dOYfKhhpZ11IFGdrK
BjFRnGEGgrRCoclUCA2FPd75QziY1XFEHh6OS7HWvfgbVP8TssgVJJegz6VSGJbf+vaxUxLACTUs
83sR1pW/7/0RwBYyfTsCq2BXSwodeCIc0RLoCJvURF3DNaTutirCvZXj54YGrXGMDT88lHSqQLWh
rLdV0fVFbxUFtQzt3CNyWAHEdaxXlQSmBAoZzR7dpj8Npg1Q3cS0cj5nARKIKQqkrkoAyKW1LAQL
9g38vzqhYADqe9Ia/Ev8PHkJkP5HIqz7GYDYDlbux/lRReXGZFQgOlzIxiJugJxcmihg+WcXAHQD
XWoAGERHCCK7X+/UVnXjlYxiOSIALBXcgsTkcABn742BUk3gNJZ3Qs+QG2gzKPy+rRulFhLcJcRp
83L7SCwHJJOgt0YPiLtvETtYDfLKlmmm5xxJ3Ufh1NYTwgLqK3yWbKXaPbti/97oVCXx06YySmF2
9m3KZFulOxXFeQpQBNrQLdT+6FoZr4Qkmtzg/x4AXg4KI8BwgN/alA9mV3mGtFXcRVF6Dgm1PKSc
6YQq+s4pkWR9hsQTYEox9Z1j7MqMZ/a/0TfG7kI6OdQpkuI5Zf7I63qMrNGeRsTz9oTPnnk5C9Rl
MV8hMiR5nFfFBTXGEZh+cPaanMZbXniS3VZLJjAc11ENxv37BwRliJQ767uEHoxj3xQTOvRntJIG
91ctSifd1XkSxRcKG52FXMFkrx3XK2stZO3d1AioITTN1gCiAlqtfheeUSaNh7Ou103zgEJOv7LY
V2aTd4oiH38REy6iBFHmoJtblJ54qbAgFmZ+n9e2QPXfSD/SRlm7Xhf3EFB1DfYgwDLJVJm/j6Od
GcRoEXYHkeYRicTRK8y/5gW5ZefQhs3nAh2i3e0VvDYmHSnpeM/GWcQmSQd9EHua8BxXIHQQR1C3
A8e52JgoZaN5FKlbuxLp8+1RrywhkD0gMOSI9KbnS9hhSWAW+F2eXfRmGp6QUks2CTptK+NcW0LZ
A5MEBKDV8yKRXdAcIFWIzzhu+M9WXTrhnUCfx973GkqbW7euu6+3P+3KpcctC99A47blup0lTHEM
8NEqg/hs6Z1VorbTdf/xRBevSeJCN7o92Bz7Q06PiQTBng0gTaa+cgL+KZ9WaICHxkQYxFXbVkjj
212qvOSmhW7+pkpRTt2PhZUPh2xwwoEav5sF+OOhHRYXO6vuzHYlyFt8vgsUBrCp7ATKnTw7nHXt
Cnj4oYFmXJg9j56KNx0XXnyhHDutsXoW2wg8t2pqtDldSp2LExoNZk80Mk3nSkeJaJu1Y3MeA9p/
K2/14pAwDjE1VUYHcdJFsV9VWs0skJM76/hu7q2s6/cg2XUkiepx26PS8twieXu4vbZXZhJ61F8Q
t8oqzzcSngQldouRONuI8WgH38d7cBs5FsKwkYcb48o3XplLyQOgtgkUBsqhfPn+2UlGneO6VoXm
uYk1/RGjHZT0UBhP05Vxrn2WrLkT/9Cyo83wdpzQRcVvAs92dq1MLbZGiC4sPN2297ZiGNyVC+Da
aFzdJL6QYqhDzUZT1abByxsTKq0h/tv0g1r88RBFu0B3CFYaJ8sZBARGRq+BAuMQzItQIAcqFwsT
5wwPv07OVYw6BJ2tOHhvWAXgGGgNDViqpkvIi4UVKB+sWedE+Pknw4bfvUGrpTg0YVutxIyLC5Sx
WC2mkCttif2Kcxt3wUS3z0adOtHGF9rrYJXWUw5O6xtIU3V3e9Nfm0OAA7ARqZbR853dZx5G0V2a
e/YZxaUEMa4cNe49N6dv/Q8DEcrJGeTiBK7wdhv69aQpBP4W6s5F5u8ZIFV2AQotx3d/EKVBUnJL
8LYvyFNegPw0u9A4x0bFo2CMY6psfF0L87vbAy13Os8b0vASBk/XZw7XQf97aHILWGvSCeVPno0I
bzh9YKKe1KB/9O7BwD5wU1C2t7jqZ48cStvoI4DrOGsRso6JPsZw8xOD6lyNqsf/Mhh1Fzo9hGML
iBdWLwneB8I811YRkEEHCIUejcyD9I9YURyvTOSVLUixUf3LmQTePp/IIG6d0iorLsJ6iD7nTuO2
mxH9oHcXobjdWTA6gjQglsA8OlQRjliJce4no7c3Wo+T2Q7ZZLTApsxDs/D2kl35LGJlGpDUoWm3
zjMXVHhTaRUW30+di4lRlDnBR8wCwnJlnCv7UALxiAGgDBI7zwIAM83QtcF4/h4lJiklBNT6UTUn
9ZdhRePaHF65ntgTBqUBSiZgjWeD+Sjv4o7Rx/eEdNiFxL0ZfeidAQHkEPQ6Xksdvrfvn0eK+jJ4
Japc9B2dGOUzW8mj+2zKUe2o7Ul0r3pWRNMKs+Hat0G6FFRaYGgvOuPoIYyCUleIAv6kI1adEa6V
Hx2pcJ0ClUAnfJ8Ert6s5JBXQkpqwARuTCkQbmd+BZt9EI6YAuX3wYh4oE3rPwYxsqFCMqJaP3FE
j5iT9coOzEaEv2miZD+yjLz8E8ppw0r7YblrJZOI0qtG9E6xfHZNA3gaBlSkk/tC67XnpHCmrw1i
of+9d00ZhatFJ3+meTTvNEwhOoUWUiv3dRanvwq84O3tWNbFz9vDLI8GgBFLlvtpIC/fnKIquxyi
XXxPCy42t1j0OLgikCAgW228s3tCZmDQ76PWD9hAZQ71tw9cmo4pVV/TO+c2UoBbtOadH0EzhtG2
TSTG+b2fxrzxYpvXuWZ132MRGWfOWRlC54RllPZf3dDo2zS4P1grgy03Bbcy38WIZMnLsJ8K84Bp
y3hGSlEtt95U4eqJUE+3cgKX6yWLnLTBOQ2kMvOQGEG0wckSoz9nZZE/R5GufuUCxVfJbIzP750/
AXVNcjhcrs1Fs1QBz4RwYt6dKZxOUJq7tkSdIJ7iL0Ef4YJye7QrE2gRKHBxSrrMIulXipTm06Qw
2lhOQK1ct3gpGrUdd7fHuTaBJjk+l4hMK+YNNY/GisACqj+Hdqb9TDBt+DqWRf9bJ/T6c3uoa58k
DOASUDwITeYYggwddGiAwODMMsw+2SZQ4o1a+95aKri8lYnkQEdBOpQ18Hnk46o5hbumHc62WQen
sCriO8zq7E+I+hiXCtn9w//wXVQwKA3J92ZewcDH08gQ7xnO2YgJ3bbygLpi8OgHKwXUuXIP9wVp
koVYBEdKtrRnIV0MRw+Hnak+I2ioYF/ngcNLvlVN5QboTjqIT39QQWgXSOm3DVcZmle1L1sUwi8+
2VBB1L3wkLb7XIkKcXGrwqrpv2qKRfMbV1Jim02EYqP1p9GKJgnObUyZ8KuLV2ClHRERpGj53omT
AHn6e2ACSIfmE2eg94fjsJWfHVxIKgR129THQAB51JWZu7LJHVkPpuxhkGXOu3uDorUjXpr1ua55
oc9BlllmvSN9t0OU5FHETtcAHVf2oKSBSiYiehOLpNb1EL8L6KyerSBA0iKYjkVooqlhT7m7rZEa
WbvdlwMS0lFdR/GAPvWiFFE1o+9MZjCdtTxPgbkiEn9ODfqJR38oYC+LplBWEs/lrNLAJImlskX7
FJ7F2+dLJaJSE69SzwbeWMgiu2mZ7avaRG8WDfskWbmplteHTGMonAsYTgggzYajd2GDKIjUcz6R
3GzUJtW+gDs0mpXo+MpM0g9BhUYiAeEsz8bRJ9yjomIszqrjT85OGXE62mMNk5bngS7xD4HG1RoV
78pUygwDcJMslHFxvZ1K3KY6H+Oh7Dx4/ONYGUNW76oeL9QHr60Gc3/74C2Ho7hDEAXvnOiVXHQ2
nMXe1Fp1OndqBjh58MbhqLkISG/QgtKf3z0YcThvJ9Q0MAbzYDUMqwb0Zq+eq77BnyDWQ4x1sEpM
cT8za+Rn3zcczwthh+ydkd0A+5ktn6GpHdLunYFUYua2BxO7A3xy/aI7DyGh5cpo880iH7P/r5HD
4l+WylBqJSgtXPMEnqnMj0ndoYq8cavAL5/0IkPJaDNoSlCuxNzLYXUg95QrAOVCMpw3eU2KWBL+
rZ98z2+avW1V7XRH2OrzjkfI3X2JEDutV5ot8wPI9UKBjqOHSJfUBJvtGryecM8bu/GEjWeF8zb0
cpwvJgVIwO0lvDIQbxyzCeBQNkJnpwEkniCDMroTcpShf0fBvM6aHfk++gQrJ+HKRErqqysXj9Hm
39Si4m8jod2eIKmY06snmgHiwKAUffWCv4lvHgvUpvKX2x+4AIGguQSP0YUywcVJI0nOwD+VXKx2
FKSW8bfwMIg0yju/sEP/D8igzi8Bqg+VauxwMsian+BehuoHBlJ4PG/KoDCmF+SRmvoOJcoyfB1E
kBbpByBFWgULDEorhpCGrx5u/+D5hSF/rwTTU1l3dDpts0PFFiTuwIjolGPXc491I57xU5c8pVSK
n949FJoU1FwYB2nLeZDDceNiz3vvpIx1esIqQbWO+IC5uIskoytWQpDl+tOMJk+hykMOu2hKty2O
qE0P6qaGj1DvwqYxX7Kqxa4KR7EsPeRNpGcrD8y8VSFhDIRvnF6QtOyB2eJjSoO5nejsU4rnRrOZ
XB0r6y5O7ywna8/VFBR7qsbhSpXTZUv92xaXo1LzIRz5e0POweaJb2uYbKb2Kbcs/H83VG/T+AjV
W01CHJowKwAQUytK8QmNemf6Mka45XxufPgEK9HYAqLytyHGXUuHGOGXRR8jigkrsn7oT1gADPYl
gK+SQKxNih4HpLQjYNxiAlmmn33ExGtrB2sr7U44KWeRhbNUqQ0vlOYC46A3PHG/jKgLpw3OCxR9
DooyYcTYxuQvP5AqVpXnAehUZeH8MIzqp8xHaealw3nG/FREHkKoyGq7ZvpQup3+vfLx03jSaELm
Kxjmxeyzy8hPQYrzBi7JBXE11OpA/ohFHDKYzdZD+rT9TeesmnY1jzXW663QShhTaZ0f6Ikmxses
jjrfX9l8y7sVxSzmnUKAi1rJ/CSDXtR8x0j9s9Bxm/jLtx+PGMZM+sqVcWUgKbIjmX+UhRcAvrSF
8msVqn9GGQX38EIUQrm3Gx6t3XsvDMiaiI6jiyltcuZNuGBSMhOPTfeE4yodVbep9cdBFGm8MZVS
Xbm5lxch+5WyDfVM8ohFNbOv42EiKlNPFWyRJ+xR8uBsk4qqhxEuh7cyh8vRkE5hFMnS5plaFL00
3RMpwNtT1CCD+JSEXqN8s2zkAS+DpzTjGgH2yngydiIrQwVTAlFnz5IykLLg23GCPhdZ6FEDvU/+
mE07CiTZq8Yjp7y9eNryMiTiJSdDiwni+6LJM+FKEjeaW5zCWsXcY8PxdPtDk4NDfPQxgw7MjYc4
OwS+uE2att5MutpEr+hESwVy4YwYluBW3dIExRrJwSRCG8ygPnlUbGPrSJxLKRYzyiT5oZf8Se8O
xIiHKADT3ge9u3itsqwb0y4uk1PdKAwEwXKq9mgWa8ldQWJYbni+MmNlx8tleHuVy3ohnHoEEYBO
zGs2TW3ancBG99Tm+JukO8McJ/czRrsCFKXu9eOHyrBG+0UVY5Y+Yx0dh/3KT1juFLYkKQQ/gdBi
cbqLtBlUZGnaU+JNyI47MRpmmzBQcZv2R3OwVx6vK19MZxNIsKx6Oyzd241JX1NTytoeTvg2x4eu
UDGC0nv3Dg8A8VFrwjs1iR9sbrF39otd2iSw6wH8cH+TEs4qLkHRNMIMvfaU+xV+6HqSJtp+pHnR
r5wD+QFvlpQnj7oikhPyxKOU9PYD28ipxkHBiNJFwOiSjWaJjDWZxfg/jEMFiWHYN1QMZiccaBNW
j3gbnBQ8F7st3NmIBgEmF3e3z/UirpLTJRE9QPCYtjlDsYdYkkRdO5ywmLCORl07v8bat76WeJE8
Vnldr9zLy/ljAukQUBSTF8k8oDbUCXxto1UnaF76Ny2xp3bbaevFgcW+Zx9ISrscCeTHvCfdJarr
4ehZnaK6MooNZBXtEpWxXe+6ASLGe0+Z3HUChiC1TDrg89XqeanjvgyqE5aW2KkMQiT2GV2XdtpB
pF4NUhZ3sQxSoJGgZ0VFncV7uwmRrPG8Gkz0CTl8H8oDCikbh0an2Oh1lj+msSctTlvQze//Tjo6
kvhEaISY9mxXoo/qAEj00pMz9GWLZ17rBAdQDfoXitbJWptVMxaHjSa/BNgSh4MumC+imYyBAko0
OaVqHajlpoCDn5SHkZi0E6cMd2/3OQDRkL3aPUpdzTZPfTtO6OjVudXt4trKbQwK4b4UcNhry6tO
oev1/sqltzxDSG7T4COGlW2HeWMNKRH8hFQjPaEAllE1xI85uCNjqvT/4EiByat00ytWAtUrgzKW
xX6TilCIYbzdA3pAXB47hNtMUe9vTSTVP9N2GULcr3KcJ6ws7eqVS+nKmOT6UgXxr3jbvLLXdwV+
AsLB6xR3UdXa2V1sw3ZQ8PVBhD+xTN5UUZnttEaAuXKaeb45zXCoXXR8Zh9LpyAekZEtT4pRBq8O
7fCHKGnSR0wt7fe+JMheAYBDb5LyM2VF/e28dmz6xhzS6tTDBcbzxekTDdsyUpM0f2+dRtMpDRGj
Croty0cLLg4KcFYOFxyvhp9NEbkY06vjCiN0uWjsEXabRBDIKvDsg/CLsXvICO4Jp/n4yShb95ME
Gx703DLu485Y7V8ur3gGg6goARI8YPOdWQVe65WF7pxUfUp+WC0W9dthAsqwkiEtN4XB7+SGYBRu
3XlXwsz7qjNH0z0ZaRG8prYxPgj8z4KjG+K1s7/9Tl75KKkzL7lsNICXyphGEQoXP8RToZTRvV2a
wSvgxmTldVx+EgBwWD3sPhAYi9e4C6IyooponbAEiYVUnvA6WooAufCoqJru3dc5GSbfIis4FJnn
UZOvm8WgTbV9ypC8Nh9sWLNBtlOE13R3WR4OIlu5QBbZtVwxHJDRQOLvpNlvDxdWLgHZZmTdgbkI
t2gLWk9d37SvPebtG6mAeqxqeZW4Iv/WaP6wcuAW0yuH5y/CKQBxC6UblPkCGKaTdRcnjncoay1J
N6pbOzs3N9LPtzfMtbEk2AT3B9KmhdJbZWFpFBeNfafhTot8bUdmBu89309KHq58l7z+3gSlrCGx
ALgQakbgGWfTOgV+1+hQgO58HXeeMi2FeqAqWah3fl+02H36ShdsFMH7dBBxq00rb9GV8RF94v2T
sCFye3l4/qmSJqNVwXmt9LsiGMav1KPglp+YZ5XUZ9SIiPa+I7ryi0Ghv2qwf0mmZKU+uJhu7myi
BNBESJiai/qwHeOKQ/Y63OmFFnuHSuB4fx5jgX7Yxiw6r/9ye3kXt+pf7AlTTeNJlork///nk20W
tLWE3x0jy58unhn7d61vZjtqui1VQbtbqcUtQj5giDzzwM6oqoPTnr2Acdbg7NOH7VF0gXdsiQqI
9Ypi70Pe2MIc1jD0K4b97Y/Urnwli8rGIqRFK2W+sUIHL6bIs5pjIrQf9qT1Bh7d9VMMGPKMc412
CBvH/hBq1ldVa/InlDi6k9bwwsRZnZm7zlLLI53cP0akVd/s2B8Pt3/gYuOhVwFICqVICXJdgI0A
JpTxqIf1cfAyG4m6gGsl3vhR1hb6VmnTzqh2fa+p7YtIFGva2aPam2tb79qPgDJvIukPDGTR7/SV
kt+YKdVxGvD7HkbzodVBc+nG4O2NxnC25lDaX/PUNFaWZ7Hn+Xp4Jmj8wN2ReI23e9DFqSxz06Q+
pgoWGENkdodQ73/505SvRLhXdt/fb+Mmo/a+6EPi4wL2VtTVMQdzgrm8Ph3xuLWfNSyjjbvCGRx7
T5uktO9ur+9i/8lpBdmJVC+axIts2w91MFBYypymxNfMBHlV6kgXXFlHp6f9ghJ6sfF7VmZNaH0x
tQzsog8IAQ4QzAJt0zmYD7pFFJ3wAEOVSauRIuUesYy7MlDVlZDzb9L75v6GPk1bg++UneUFvsJp
nKRUfMyAXS3xt02QQoZD9eXYa8HvEgL3JnRrdY/RcbHJpughEe4vt8q+4yqa3ndap2xGyLIrT/Wc
nocwmuRpUFCRLgPIk812l9n3XYkDRnTBHcoafiBVWDdg0HpQXv4GZBq+wbip40Z2oiRS85KGbYBQ
zWirUX2PqwMq7Vv8HTzxOeit6svtjbH8dYR9nHw074DjkeXPnhyMO1okrQL1k+WNCrSOTttiaMXf
gkl899w86rZ176T415o9+N8q14pzbY7pJwrQxbe2RuhhpcK4+EmEouw0pEwIVK4E2k0J+Zi30Xno
Pa10q11X4gTh7AJpNxTu3HYwC8gFbTUGd0XZeYn3EV8MP7Y2mlcV9SdP17vEoTZnhL16UAfquurK
hTG/zyWVQqrOMnMUDljVWS4QIDWNkrARf/A8HXvir4WmgY67UxpFcXc2BkJht1fUCkWBTdp0oRtt
x7jJ/ujm4BpfMUUb+4+BH4zNfx56p8YhAaSFt3mO4ZAZbqlA2vVHWhZoAqxsxln0ze+GTSPx6tRS
uQrmUI9aKwtzorTxgMxcoB2FVpXiiEJSsrKtZseecVxJqJfmEpLzOQd6Erg0uKQp9UOROkmyqdus
3RaF4v+w7aBZWYzZs/F3LJvbTdBhlAq2sx2c9tzeyNw3SAOJvngoRifF7tpqUYH44NCuGD7aYvCi
YDsaZaJ+mzoH69uVe/3K91pA7/hc0J8ok87OeKoVIQoZafmAd1Dw0XVy3Djxmqxk6mG3a0KTi9FY
OxdonAvHk/B/vvvQJMCcqA66B8tvPS/aVjgWuifLVNrcQgMwLb2VuHQ5ILIgREvgTaWa1jxDtDOn
rTPcyB6qvtN/6RMuufvA0NLvlV15+nvnEqSAzYWHnx0UN3wU3r7GYnIDu7Dc8oF6ZOdvWsowP+HU
hT9iCOJrKLLll5FXENCqdPmp7s+f/kjo3lRUhnZPkdp4yqNJ/YIxa/OEzof+9fZVe2UoiZeEhgii
b1k/0IsqDGqzNe67LvSe3cJxAE16fvLRmnptJWn6e8D+eQmh0iOKIImsslO45CyB0s/HqG6me2/U
MK/bYC0TmdqmckXYfq+zQNW/kNeI/+PsvJrjRrJt/Vcm+h1z4c2JM/MAlCWLTpbqF4TUYgMJbxL2
198P7L5nVCgF6+j2UytIKYFEmr3XXnsteSdcu64/9xUuJ4OfQtJIMeVKcune4uyI8W5QcpSMHwcn
17IG4Rk51LaPc0hhfi6Z0MY49HbXVsWOpiyq00EalUNpbQoHb2QMrrq5146Jqxj5L1K6eEPIQK/S
MVTuLk0WQtnGjjmo5q1JaCECK5WwayOtwfm2hUUjr5ycl1+PzH5p7V70qpnd1Q6naSud7bGfb93U
6ipkOr3+GaAY75a0jqJrDR0/G410d6k40bJ7oZnijhoalmo/3Wq51LgYorr7A2Ue1DjI8JtrcOQK
TVgWC61Mr7EJ5R/YTuc7znbiwlui3ttuVtOvqYUdnDGLr3UrKz+Jyu4uH3Rxa6Q2fuhqeg3LWMWm
r6Ojkb/4IIEmXARtZuLVHWb3I0u1MUOfwi8tw7XqvDdwh1b9CHLUlRPm4haEZE48DFluAQzZ+ufv
O/bIxfW0lN7WiT49j7OFahT9VdfoYz/5iCgOvapFLYt1vWTwqEQ0JJrkbWlL+yO3VPPFSAwAhCaB
Gn5lfb5eMasdz1SSUhCPUMVbo4WUDTy3Epm8VfVMpbu77Mtxi+ZK2B5VOFNYyJtGYe01JzQpr+gy
l7u8yR2ZB4UiMJfc/OppR6TLZeGh0IV8/joCsHvLDknr1dvCq9M+aDy86LCELgo/TqrsSnpzOdMm
DmXsFY48LMvWH7RMHRdf63m6RUVkcc/QXPiycsjydyVCet2Vqb4cDRIb+r+00/PfhfTpYMUgzni5
3vaVliGakdkT5u6y63Z6mIAMvT2Rq5Tx9Zxz4OdSg+Mcv6h9O4OlT3UsOOcslJNy/LiNIC5db2tH
SJCHHLpPc1Pq398e9SfviDvkQpihdroU3s+3yMD9m7ZC1W5HLzVe4PtHpW93lfMu7EZSxl8fDEog
QoAOSeIFJ402wJCTN1LpmFPUT/i3W3lAta69oS81vWZ5+pM3Wwr4GGEhTwAVYxVeRBVaHXmFQv7c
Jyar0ahpYLO8FumiRrmmN3h50rD9KSsRdVMJuYi3Z9w3aj0d7ZMG6GwFox2r7X0/2ZF9Bdb66zQ5
2/+vTS0UM0EyluhweZQfgLQymnEA8ErtRJNyZXxbBF2sd6qZu9ZMYpRFZLdQxHIHP9m4r4wXV5iu
suXNi+n3Yh5cM/Y7d5y12E9cq+m2kMwoMftGPMEiDkaEd53fKVKI4RMls9b8TK7tun4YR5mBrDSi
UPJoV2igC3+c43Fg0LSb0m9JYjg2duo9gOdz3mAwceNZTdJ+AeCxsbXP8obKzR7n6LnLfDfq+8YN
pGZGU+lXleNMeNH3A9w4v2np6FV8MDanO1qpy6L0pegJTf3ajacm3dZJWtvTlihLleEhNbJMoCik
tXj8bdwupEElmEYaP3Ajn1Wz6vxKHzKFJHyqk/E99bZczXwlnNp6OOhtI5rYx4l8jO8zqDox2uUs
EFPdTPlrPlOHkZE8iSqS5vcE46Mx9pFOoq3kbsjAbXHxZVVbup+APGABpiAAHYvNADWno9uaKDHM
Am/ADC3flLGVTF8BLkCcEGrU83EKYsuhOntsFLcePgg71+s8oEG2L91NPXd4Ph3b1p3C8Miiopay
gXaeW8V26Ap0pnewVkX8ZEYIjRc3+ahHyTu7HlXvlGtu1zv3WY25qxEYMJwHPdAtrNYxbK9xVP5g
yLbE8bvSSnz5QsrF3cfR8Jrpi1BbKOiBk0j8m4BSahWvcOSQkbbEnYQlpu1SIoVc/VggO2aigj0K
9Ha2iZvO86fcJUEaAzvOHG3YzuYYFWI32YqS/SmLcBrUjdsMbXWa1dkp9SC0Jr3bOSn2nS9hkagF
csFMyWPteSNi5VVqU506mI4sww94UOXmBnWyyfq6AEPpIz6nBXUfz1OQpw5Kw4ldlXXRIRiw0aWG
dEUoY+xO/MKL7bJkzUcKZsfbyIkMs/E9Bywy2sUCJ0pnQ2knE0Pg0slrG8+/ePQt5BeCH3tRD9LR
4zvftYWiJpPImuYk3d4D+qmF9QhIhsxNU1nXsO81CxssbqGeLXU3MH6PTuHz0ZzYUUkLRHLfqWKM
01NVTKgxZWoiqy0my4hjbOmX7JzBF4Kw6Ri1JGLTLSrRA2YiE7LJ/UM9ICWhbxtbjoruz4lRxV1g
W2Nq54EoU1Feq1mv40MQBAAEtHApD8APWCP20MBzByZefRvSwh0eqlKI9DAXqpHdZmqq7cnJy/LK
pXtxbtPbjHI0uxk2JwjDKkIc9KjKqKI1JxuvMBFEaRMBQLWiuRb8Xg4EpQ34mTiUSOkCmB1mJweY
m8U97qPmEFTWFOl7q4vohn97oa1ncYFhqRYu6ASKIBfMSr1TQhTPPOWu19MaR2BFVuHgBM5SycuC
yGqm5nc9ThcLtbcHXjfxvfaPUjNf6HNUUy4yJ23hCU6q19/RuqRlz9R7jOyp6nOD2Kmoc2P4nfO9
lZbfxbVjZSjzuLmrb+o+QZzthl9mN/p14k1WFRSlWTi72hBpKP0uzxRjh3O0GLpAy1DzRbwzl3by
DYp3685bZRqFanz2MrsV9S/OJ5Dp0kuE1s8CpV0wlbKmEBRNqvg2rzT1xdFb7zlu1OGhEnmi+nqO
G/CVMv3F7mXIRQ0a1HFxEbvIJ6wQuqdrhOGNBayufxjjNv5qZSYXmBvGqBDGqStnPws1FeHCjG7T
G5Tj3YcWe1n1EE/a+MUq7MbaZ3ZjTMjOAN76Q24mf779wS/wONqQFlWHhbpo6xDAzw8ZrkWkXMu5
ucvcOM7+5MZv9GYj9bISpwo0Ww+x0MIokjN+Fnpyl7VerVwJh15PsrNoiIIOgByRFwQ/Er1V/EqP
OcyxtLXu0W4s8vSPyZnx3rjtrbbyHpA19Axl29W17LMb8up8OPapirdDoKN+WfabchizKPKrqM6t
hxKplKQ5QcYQanrIEHGYkz8TvAR7uZlTQYnOz8tOmd8NpWyqnvO0bBpnT8+e5jzKoQnH/rGKvGic
9l6nRFkXNCl//jwONmDKs2Oh33atzWedNUALgNIB857T4yfvb/WmaI26avaFwLKsmS153yhCvV8M
2I8pzpDbDkz9Sl5tL5/2x1lfRiVhoNWZaP6y862f0rhq86rez2YDRtKM1U2VTzM7VbO3djpnD3Mc
EzTMYdHezG6cPAI7TLdkxo0/Degp15RA3+syepHcYzdmDiErNor2g+7FxT4yhfOpJtbeopxWf85Q
yTnqvSq+R62Z7B0p8sDL4u6bDjui9MsxGt8lQ10e50iVHy0ClF0L2WvfYZvyqGlZ8WdGIYEoRY7D
E3xv7w59UO+UCUqBu1BNm0/jjFmhXVrRFwwWud2G0DUDgAJrW1K3dvwct+Cj2hn9Y1aHyjbMHBlg
Z2RtVTq3ikCwrrYhTLvvVt8mT8Ycyvtw6sbbLHTeU+kfvzuGdK5QGM7Tm6XSBN+FBIePT9Xt4rZU
02GsSq9p74syV8bJ1/t6EGOg1pUtPrRaOup/vL3dzwekes8Bz1oDsV0S1AvOgpfYVevabXRXVSPq
rn6lGY3xVZH0AX/OXcob18pD6/MFnyX06WmjgbW39FssN90PiU6XFYU6ju10F7ZJJ54tpw4T90uu
OGPcvFf0PDV3tUXi5TzVZgJCIfxWlKxJh0ZyB7kovS/M8U7pUy+Mb5CabtshwLxobMWG5jJo9Pi0
gUrXXZBRwnHKE+reVpM+Oso0JOjGvj1952/z+r0W67SF1o505AWVxnYlReDGre9DxdCRlULBU/sg
jG4ifo4Vp5X2zsOy2Xgc8fMp5SEi+5i/vf0M69iAPjcP2hIqwTwFtKwlSPlhRkVWIBcw581tKYrB
+WLUjnmUGRDRCb3qutoW4MXv3h5yHfcsQwLakh3TD0YtbXVJ9Gk3Q8QQyC6jK2m0AalbZxeB22Eq
8fj2UJdvRxQHqgCOgUDnBfcCNQ5anYRR3+a1GhPGg9YeEctwmm1TlfpNjkjItarC5dvBlKZxeIEz
fhLyTAUXRd2DxXlR2OQ+dtp6HXSybr6//WprYu+iIARrgVZ02GcolK1rJaOmVrGQanuLFkCuHlo6
3YYb+iMpt010x342B3o9fU9kwyOAHyK0WqlGaFtyNCsbtD27flc3vMgOz+LwysOtr6Albge/5vEW
AZuLcCXCOyJzc1Xe1qVee1v0PNyHsQcmMEerKw9zNQjOSHWI3Stban0iASiwqlhhgNoLyW91QJDf
pg2GUePtHDsariEeCMhcav2+N0uQ3rc/wRo7hwWHaDImyNghUZddA2VxToBIiQqN6dBryicTzXhl
9KVN0VxDk7Vq68zXI8AOL4Dja2X1hkcWZhcYBiTnX0XSWOkLgZPaIM9z2WbrmlOKNBGGlrVLF6Dp
o3PaJ1iBpa4+jD5ZNHDJlQlYz/aCny86KrAtyQ9p8Tw/PLIBHmJmEakXdSMpYnez8NzGN13henkQ
Ti6i45u35/wnQy5KJ/SJsZ0vibGDUUPjqND1jqyps+MAb2Oax4M0AZ7oOUNGOpuvBN/rz0wwhQzO
cmK9grDrhHCeZIG7rZfeGkavyl2vu9Pg2ykFigBDgWgKVLe18tM0FIm2SfR2tAPdUcSvif8siTCX
LeVlaErcgutTE/sSgPpsClEWqKPksYevGz/i6adKD9813nq48trrs5OAjlMTtgMbmMLQRWWIhhwR
OXm912ln3DtV8XGuZueORv9wNxexeXj7w654FYuOKaRSRIcggEAsveChuRNNTzOkvL3VDJ9aTMVe
8IABmMwKT/g6h9c3kWlojJWDfUrGpnJ9zAvE5xAHbdsfgfuOXgYT3PcmLd9Xej6LjS2N3Ni9/Zzn
q4HHXMoMPCgpOwfvZfKXZqMIha7vFQfe1m7A7PBjqnjNKScIERvNSY13cx5nD1PsmtTwYvvKA5x/
l6Vzm8+yFMxYBYD06/TGjseyBeebD7TUK5OfamVoPKiNOo2Q2MwZd2FftRshrrkfnp/py7gQnenB
Y+cR6l9s9jaiDTlsQ/3gOJ3yWc0N756GDWA0M6zLDTjjsavbcvtLs70QJ00orpTMSeqIM5fb9ofw
RJeysRGFcg5G7NgHLy6bF9yKmzvDbaltJXU5+Wplsyod6k3+pKb6NT/mi9deTDIIcikWwp6jInv+
BJYyTGMjKu/giMTYjvD/+4AejhB7gwyBD9tJP7h2kVyLdM/POfRYEBCBBrXIbyGbRjntfFiZzFFm
FoZyFH2nORwrWN7oSl3veywPj+hzuZ80pJA0P66m+EnG3KcxeNyzO+v609hXxTd6kDvgO6e8wWXR
ff/2d1kvQh4PmQRotLSCQs5es5Xh0Zdj31vRjT637jvbK+3npFYShUKRh6qiWg/er1XhmZGly2Mh
MsKhgEixhkutzp5QdDPTm8a0KEQUvWz9NJPttyHP22vI1cot5u/ROIwANIBnL0RHlFxDqsAy0ptK
qPbIIu9rdBO6an6nxN54SPoU1Cr0xnQbenWU+VrThQ9Kamh1ENtFcW3zrU6dBfyBe0C0AfeNcG9d
T+57zVAK2aX3Nn07/Qer9+wDR+AkDwO+UhmMnAFEIi2gNfpU7XkgCHbOh7c/+norsAwX+Sq4N8iR
EmmsrnsTskMfeWI8xNLI9GQXQrH+hMeoQQHNwRCuvq3Qu5ECa02u0yuxxrLT/4MvkCwxJlkfQCIk
JEjy+vmGaEG/yr4Kx0OaNm0b5CmFGUxM4/jKzluNsyyvhQdBWEd0B6a2OnFSpys7nLTnU2lOWJ8Z
I7XJ1C2ojb09mRfjkCEglI4cCyLeaBqvNridI7Q403Z26iicufduMSKA6bPwEYbcvD3U6iwBCiBP
X+aM0AEsdj2UM+ulFev2cJoluib+kJntdysMrdGnqPWLgtrItnFgUobkMSGLXfIMaZZWaG9rywfX
mBz7vZEjP+EGbpvH5XFitWbX2upXyxKow3iVFwFxpKZ7EfNHdKQIw5nix7kvLbwBYV7MMqgjRFye
O+gljbH1UpQSZn+o5ii9piOwOgoZnqCakRdi3qKUsIIbx4zaSIJ63GNejjj0ZcTLB6gHmvwQWmaD
UYNCsydeQW9/0xV2wKiodhEH8F1ZRBfYgSdF5chU1R8nqeFm5cNGispm54k+MpC2w3pXCXEDsa2y
PCw2rfHD5NIHem0VX849naz0W1mQm1mZ63OJ8CTUFw75o8xKffF+cyN32ztN3cN6nVsKoZmZiq0e
eX23f3sGVhtomQHHg7oEqw7o4uJIBMPORQpX6DFSSrXfUAuIOAe79lo7/k9eEahiYUAurNmLXLYC
qm0pXnuP3MjlB36FhsZstGXvAyZV2yY0PbpqLeH8Us/hoq8ITYGjdpGdI/5ZH0QNul6zUQ7uY0+P
guqnXlHdttjsxXuzNBAHqJRKu3ImrQ6Kv4YEMQfU4j3ZTudnrIy7MdZSz32cO0Uz/EjEqXZ0pD3s
hrC0rxU1LiaWbAbgYmkxX5hY6wSDH5a9MrT5E7Xuorlv0sxSyl00j7LAUznrRf2kNrlRD/u0Tmvc
ad9ePxc7iDRyYbgsZnA/oUkOzH49oGb4aERGu1dQVomD3EBTeE6prW/CqLC6nazNLa2T4bf/j7Gp
+aJMwDa+6KwvWqtTUPtgbE0bj6ZWmN895O+IBtVnpzCdTxkB/V6d0+kKm3fVJsG3xZIISGypAC8U
rYs0su6sijTJfJflUXNjdcKF3DMYDtiYZQROaVg7euvio6wT7EgSz77J5zm+n0oXiDBRaXNUGrgR
TtSMV/bzejm8Phl9SHC5KVzwlOeLz06QB2qr0noXmeG0U1PrW6ZG6p2kJ+8BmybFzygpiSuLYH14
MyjpJtCgCmqiXkhEJHrV4wNiWO8Sp44/RgMm4ZRr5VHg672ZQsO70qZinrsQLrE8cBy1fuJYkqmL
LCprh5H+0Cj5qAvZYhAse27Th1yxvOmBpKAL/7BqpRCHBHMWe1OKSqJIkLBMlUAko5ltQ5QltG3d
jPjUDSGIwMZrxi7a215jtXtKqw0aFJaqpIrtF9pQqDuRhe7sJ/moTVtT7Sl/EBx2sZS+3sZghnjC
aVGADKpdHrC3j9WjNWTog9H+r8qbKhE0Ag9Q1Kb3cxg6/Qkbv+Kmc+EY71z6aQw/98q+EL4dhb04
jXEdJ8m2gxlCM38ci3Lb5baXdZtKS0T38vZGWlEfYcogXc1VwMXyyupc64u1UePUUVOh7DwI62tD
a4bvat0HSTDamc1NVytPLKxoY9f9O8RqfykNWkZfotElVaPWiNvV6u4veovZRq8t8jGCT6YNanZz
7cPiEcqH1ioc+ugUa6iOb7/0+TFNLR/kYYE5ocxx7VJ1O98pvdYawrON7lmLYneTJonzfQ4T4xhH
ZXHtgl+PhYwaQRWA24J+wUVc7cqk8sZSqTXr+6wP4fSpTAjDDYhSbmM/G/PkyWsKV+eZDgV1tshS
xVraf2ipXie+Q01HQ1hOzncvmrw9/WPhFj5KafrjYMoX4ZSOX4WV/CLL2diWYyuvTO75iYBH2XI6
wqRd2DJs0jW8ApE2zzEKEC9hSxP3UbpWWu06KBztH2OHotqHUMmd/vPbX3Q9KOI0CxPIWmIoFvOa
xJoVInQ12cffCqxlxSYdasmhVxuVtU+6pCyCblLyX9Oyf6Vc0/BJwIr6xU/kcebKQRAyseYXSLk5
QyRV0+5S6unF9u23W39Sbp2FTrroQcA/Iso4X69ZgtuiFJH+UqfoTcwzjJAnXaOPO4D4WY9fOXAd
jOARbsofVHTqzPuRfHd4fvsp1isZTgBlLspOcGB46XX26kCBzgC44j+NLgm7B6+o02KnK05iPDaa
QQ79i8MR1Cz9Ah7MdshLa7jCJtNwsFdNI1+oNX4FSod81UGFfHWU89heI4FevB3zSi6JfjpwN19z
NceKoU19bc90F2KYYOJxNcVJ8TAYw4DcQmG08+4XX49w+LX0+0rvucgpQVadJm2VJvKdyc3MG9hr
sfXBUuwYAfLO636tM2jpm1m4NqjmLF0Cl6JYEmHiaSY+in1bTXBOyiGRuCdJVTcKvMiprr3feXbx
Oh40MMB2knTW73rNUsKzkyFUQ/pWPacvbu1Uz71PE2dz8+XtmdQvhiIKQAyIlkLiQQ6+5ec/YJwo
OCQOlvIKUVWcqgqUiQguK5FPPEXp85hzAVl3gpWWjPez1wmHerF0khu4sPjGbpva7rppR1NxIptT
jcecN2zjMYuZKyScKuMTPN7clP5AhciJNpYlu9r2Kxsjxm1DSbTo/Lnqh3HE+XXSMgMPiHBO7A1Y
b1TvS88Z1d/ffuXz0JvJXXJmqhlkcA44y1rqr8VtSMZGxxsLTyvUbI/6pupQEaRbRcm3GBOhHt5Z
1mTfw0ls5UM2JjoUybefYn3o8hSUnwF1QVk5oNbY8mAqi0ZTUQnfDKPRkL4iWlvADG7B/autWVde
qgV4lJZzdSXWXU3AEmmCM9FQhPsNceD6LKLm3uLgOquQjA0xFX+Ys+tk710KeNYX4cpJ3ut572Ze
oCVEkr+bZjUZf4k9/J8/xv+KXsrHv6Cz9t//zZ//KKupEYhVrP7478/onlYv38XX/17+2v/82vlf
+vdh+267/oWz3+ef/XvYzVf59ewP20IKOT11L8307qVFtPD13+YBl9/83/7wHy+v/8qHqXr5129/
lF0hl38tEmXx298/On7/12+68cPnX/75v392/zXnr/lfiyj7+v2ljdd/5+VrK//1m6f/E2IJCp4Q
IWgqo8T22z+Gl+UnrvtP2riRWyPcAnIhLf7tH0XZyJgh7X9SjKPLjtW84LMGS6wtu9cfqf9c0HtO
f5QIWWb6b//vzc8+zX8+1T+KLn+EZCHbf/22inKhhoJJGjpICxHfUntZne55pE92rHjiMNmJ68ta
fESyEqqKsjWmgRbyMDF3CzNm24VO7I/u1br6im2AISdh0cIoI1SAfgjydH5IFbh/tn1RRIcpdMcg
0rxtDkf+SWJUDnCPU3QxjYGm0FbQegUilAVCO5RvCdtaS/qtpnz74ev9PUU/Tsn5DvrreZjzV2UB
+hxfn/eHQ1Nv3aHrSzM66G5V7orMafxKeHOQavWRU+cbHP/U7zq289vjrjQ8XwcGCCKOAbNYlAWX
B/th4KJv8Ni1dXGQGycpd2HeDEdvNjFrI9XEZTuHRD8E4WB3vjDyAwfrcxPalONx7vLrXnlvxcnt
1HX9xyu5yCvQ+B+EfOlqIZRbFPSQjeZwcVf3iJVSA8Y+vjloQ//RjU36GQbTI8YSpd9kbXVMs+KP
doBGROSVR7N3L43fR8+V2yqKnPt0M8DbooZQuXeVeSupil2JGYzzQHB5QpTcwSqZxYWbaa6SiXTo
rbCztfpQD/2L7XT1hgnOAqvLx2NU6QcEt8UtVKvNaExU+6zKeHRC0R1RFxryT7pSfuZicPZ1ai6y
808Dsg4Htk6KtCPoNnjZZnCFA8tf4LmeyHEr6zQ+skGfMZ8rUGIIelcR0E/Qk7NL5QAjsj1lqslK
qfry3q4OqDbpOKHXzQbZBvV9Iq1rvpbrvfw6CToxKMADiD7o3vkCEiUVEpmpTIKLdUpYKzn9G1zf
X63a6ndSh2aIv9xCHvxSZ7N5RePH4FT8oY7y+g2W3lKNFnLqDiAt58MrEDVkL7v2EGP4ttPonn+Q
tr6fqy65QQ13HzdJdV91lLwmJ9sWkWu+s2fnNmoLzU9jyv6DisnoPNjJrhAxZ49b3ShY9Rx7I/1Y
DdM3B4PGoC2eC3KLvasp7bOo68CgP1iWdfTFUq29YXbeQc/mvZmUm7iQ9TvdaK85Cdvr1WYhYcRN
DSkUyTE48Ks3zTunbJQuTA+NLLJtOdvOMaLLe9tmfl9tJq3UbwezkRg2w5Ma0cXe9OEU7SoZO4cp
iYqNNql+o9rz0ZmUbZHFGQ3RqjhxeT/UWrTzGiPdSutL6mobs9+EKNHfCmO6EVO1QSBxWtgZGq2X
jbPJhr3bpc3OrLz5bsyr5yxubr2hMk6eAy0JjH/a5277sYrt9DiVdrhzk7AOHFFiCGmU38apy3Y9
tms7e04Oau1kJ9edd2Nam489+gbbqKjaPbSoepPOoernuTRvXWNQfVWt4MwObeRnCd0+GNc9QFvT
bt24CH1MdDihJrGN0PX9Eg+EWCGWYHcZrYxH2o/1KzmRs0z5j0fU8kkW6QzW/3KErg9PFGY1rkCR
H1LP+Nw7Tr6z7Fw9VaH50RCO5APIfl8bSRUMUYWoKWDByQrZEkYefojnpt5mjZ0GaqVkGziZ4w38
f8o6pWP4BbDYXrRZhWKSGW0UitGb2uSV7bm961Q0vez4PQXb4taUYJ6JIXO/pSNpa4bCvkmLba9Z
yuMsx+y9UKdsaysZZPWwU4PJ08cgzTSb0DnaAASIY5PKwU9wTXe6KfDK8qYPG/dpsF11Hy9gfVcn
7hEKeuWHqBN/Mqpol8Y0c8NUdL6qTXkie3L9tsmae6eo40CrB/PelsqhElX/mPAF7aLM7hXhvm8U
RQnk0uYQTZW3S2jhCEbXO5nWqB7ShMIr1dC377jzwBgVneUr0eOAlg4OIlDbVkcEPNTUVeLsEDW0
/jjJhKKGyay7NAf1wj68PdpPtin5OPwiOqFe0bzz0cBXnA7ecnaoxYxWStfnWyVVNd8J+3QXUmH0
Z4PeFZ403CRtdO1CP4edX18W1TVQAS5OSIP6Atj+cJ87Y1uzsBjeyMvobqw/DZO55VnHoKJsifdm
d2V2V70cf4/I9Yyf4cJm1pdU/ocRYcoUVBza7NAXeXirid9F7D06g60+1OyGzVg0yV5kYh+Dx+1b
WlWRAGpvvKFMdxnk8wPXw7vZza6Um/RVRLV8dfqnYSAudC8y0uU7/fBYABmemskip8uhT04zHUlW
2gzBrE7dkbq/8PsxGk4WqakfxyHkfFbnrjQ7hQ4wjRNc8Q7zZm8PWnNTpcMut5Flod8uhCpXPCaV
HW91ZbY3kzdWX3K8Wt+VKCX6uprX8CjM0S/N4crK+ulM43+8MMahlBETnb+SMthO0qtpdejKLJCS
3QtuUfsJmOpNmMdBpGfNUYGLSebNiVJGlrepcX7eFlp214K57SgeV4FXdNd6NFb8kr8WATsMnWMu
Jyjgq2BNx2ze1mO3gthkPBmKcsLB8mRS3wObRwXNdvNb/5BN1rBTXO0aNrWqAv01OijKkpfADKDZ
7XxiClfUbZ3r1QFecnjXdWNglKZxy1fAj13uc5IMNbf40F6g6LV7Ezlj6SMJQrmTpHijiau06ddV
v7oaFr1OunaQ8mFeVo9Uu2k2WwMhWFF4NMMZ7S4hWDtkkesGVv+MZpl7EtEDBlHOHedJEYxOFt7F
yVMksxOeftUmq41dFWo3czSEN3o3iD0spOmUdsSHUaXeSiCkU6WpW3PoPnZNeGUD/XRSQd9gqmCT
SsV4dWxChAr73rWqgxmrqHNyiCeTjO4KeBa0Zd+VnRVEA+xfNWnKG7MYIJHqU3TSm3bchE0a+kmm
XiGN/vSZUOmkSEGDhgp15/xDU7cw1LplBzQOTSv4/2i+aGVK6VopD6XsXKYmExuUvlFArKwlhWv7
QFNH8hvPzJ6aQQ30WXE3b5/5PztrYNlQfVsE7klqzx+r0tqQllq3PDgg35tkbONNVeTHrCdCyZvP
RZc906FYX8k/fjIqyAvaDUTBlF1fuxV/OOFyz2gsqJkVGVD1cbIz7eTYKY4CGcJdqZ0Q1Y2Dr0Tt
NYbIOmdcjlaa4TQYvPTFUd9YfYWMQ1yplIFzaPimwDk6qRUMLTur8YGPYKjHXZPuiLD3labXvo5O
c0DDMiciOUoUmbqvqVINIq78QJ3rl0ZJrgRm2k8uYWIPsgJ6kunmWWdmdIKn/TjK5tAq7WPYVvMm
1SrFh+vgBUOveoe878QHs6XbQC3kvqPFXepyPkICvB2ywjiltnWflpp7RDe78R296bcIidPzrthf
3147P4lOqNguxAFmFELm6p5SOL0NySV5yFKbRoZRvYkrfArKdD/07jW5rZUg3etJSWRA3QunXLQV
1it1kXaWMo2aQ+PGkjLM1ByKQYk3SncfF84HkSoPbvk0gIFAiq7GY67oQU1V9MoHsn4SptDTwPlI
RkO09Hp7/7B2S0tNRO3lJRxYYIbZVD/ywFu9HKaHjLU0NbryPE06QYupPffDUO/pGXKCwpTP9VSN
n0b0Yn3RfB+zrtj3XhXdpxj/7NiG0bfYiOudOc/eCFqjHwwzvglLV5woFd84ZZzc5WoU7QrKHH4+
1M7eUhb5Khn1GzcttG2kp/q7Mo2STZJ730TeksBqpm/3dsgvJEQtS6KLpIhzNGra9Gb1Ro8L4qvU
M3foesqgEOIuNbl3G6gaW7IPXz+Zc7ufKrpDkZ/fUR1gY5ZzoNDxeyVK+OnMYt+wGM/Sjv068z/M
7DyYdaoXSnEYjcLc8X/6RtMKK5iG1j4keblP5iK9koW/RpWr224RhLUQdYFsc3FXlPFEbj9V5cFw
o+lbM7nIuYRh9b7WzXZXE2enMtJI6ELhLwZ/XIPNYU4iJ0CX43MntekI/2uxKoiCeYyzT4opGihQ
fb9cblRHcAc6xe4V8sIrLn/+1LBGSEZx4yM1IHo4P7ZzESmDivXDIYaOE4TS64PaGzZA2cmuzqYv
fcYMijn9arZdsqHz1PesxLgZs8ELrIgcmRbRdAc43m2yXaTG+e8ZckYAiE52r7OteFe13Vd1LIHk
bfVrpOnUs6KxeDel2OW0WRlS+Gn7T7N9MxgwJURgV0A70eBEBwWLFgQ3jHDraQiC0GbsshsS+/8S
dh7LkSPJFv0imEGLLUTqpNYbWHWRhYAKaBVf/072rvuNzWx6UU0jM4EQ7tevuPpd+u4UPZFjAhIJ
K+GhXOsHV2nVrip1F89N6T+S6Z2UJGhxdDndZciX9p3K1hoxcdRx1suNojgsJgampjzKxl/idrK+
//vB9p8WIgvipjThjkLd8s+nS0QlNaA3ykNt0+XUY6pdrKlNkxoT8MhtsiUqelv9j4Pl/6GGnJY3
NzXs1GBs3qCSf/5Vq7TdWwdUH7pykeEEPhcPgeYlY7B9FM6Pyjp5h5ShTmr8VY7K5XQZ20+n0vP3
VXeb2JrS6iRbAI5bWK9pFXlU1vX/dFK9lX//XHp8zBv71WPe9v9L+UAD9Fh1rybduHWuXv3l2t10
Lkm3iJbpVlRpWjzbVguDti13kD9fmlauz7OaXnR6lKuRBcf//rr+U21FoQoFnnvoNpz8F5BHAO0q
tiqtD/hKv1fdYJysoHsc6gDnnA0GuK/DgrRmAEdbpZ/UOB++1RQH22l3dt48M054+O+fyLu9q38/
JIBfCFSsYqzq/lVWZdBk60pB40mZTcf4tY6JWjv55GmjiAeCp64z4fXQs605tFG7/8Y3L6JuPVR4
6HzLYF/W+nO59uMF4QyWNojsT22Q4vMX0IUWeX83ksF5qKxqjR1/wEsHZlXCtxsje6ZkY3jwikds
2UgsgAiP2dNM9EfheGakDK+FzlSuSTViauurzT4g5ynYsWo4qMqgy4W8mWgTGt7VBLd3za4M61yk
ETrHEmuz+t0wGyAajLYisJL5ROQd3XK5nDigl1MAGSrJUqcJCX3DvKrZ4wPh3DvS0Xaru6WhTXsd
9YPt7zaCxu4ZmZ0wRvjlS3e7twwp47FmtFHK9c7BEPE4VzCsVqcrDpuo33PtfwMB/+F12beQPOfW
hekYtPxr67n6MN4cDNl6q5kEvXuC7XPqrT5P/FFf4rTTgV9s+5Og8gcBWIX5vTWecBGwkkxURvTf
l89/KI9vvcuNuM2CBhr+58eBPo6gwCyrgynzDOcl9dYta8CbE1kcuHdFhmOyXpb/oyj/D5UnCccc
PbdhMDjMv86fTe+Q15lbdZCqBjjz1aO7WX9tdnvfu8H9OA7YpWvGEukrZc5//8J/P+B/7hf0Wzd8
AF8U6iL3X9+4s7fB2UD7D9rsvvfb1AP8FMdWBNqBnmkNiWKdHnSjjWvqE2euH2H8Nvsmt+3Yb8wm
HAZvSXrZMz/olHMSegfKOvjnivtFgrEcSyPVEJjjBDWvk7czN3CtRs7ZzkrbC6AX3Zg/fK2YCSs5
3Wd5jUH2XKRRbcxVWAUA6KKAimrVuHhSVMZuXh0nXfNDAewXZpuOqldsAWm44z7LtM/OtrVLky7X
1B/UHjbj/0LLsDj+//W3B0/pJsxCDgKi+a9GPVDmmGaZ0RyMnM7Wy4P2oRrB9lVwqpf6OVid/Kkx
pHafq5rt1pEtjWQlHJmcvQbp5xZAVi8G782aneU8ChdrtCZtwmwS6cFejOEuW+6d2tJpKUDFt2X9
LPyTcK2KkQwoaLA4b2WQnx3cNM5Z/tGNs/XQ/DTASvc4W9288fQ5QSr5TaRPbNdocL3Wo4uFwNp6
6QEilpcAgBZh1QRxZS5usgTi4M9TAiR0rfJ1O096/WUtfqStDRBgcVOBzGk8BsW1FR2HV2XX+9TI
Em8bXnqMu5LJKF87vXpZG+uBWdRTsOrgtW2X2G1nPvnSi7K+Du4L3wpnh3QjzYmgP7ynrZ9d0nb5
k0mhwn4KdqNc7L1vlzrmdGBWRrmMYWnfjEbVT6s5fBI9m0P8Z7BuJz07WtzxL6WvTrikhI64XX4Y
im1g+OU+4cxQRPPEAvnug1SLs7X/s1Xa77RPE5ht+xKDltYTf+Zs7P9mkoZGN8SSiJ7I1MwSXmFP
maaNDbQMIkPboI67X20ps6Sq/Z8iNZ7J801uEcIR1MBHO21w5pZjmgh66WjUrefJscu4Qn9etz1g
/uC+Wn4zU60pkShRRsUYdMk8KS/0fnChNxJGhk3Cu/UlOmqVIfDJR+fZE7Dda//O9qe3snVJRQwm
xJ8VNbNvo2dpqrSKOyNPcrfZz5SM0VLlOXD18pF5W8U4/EdwKV7yxnyl1k9GQ5znVGlkkRZBlCL7
i92ZkQE6xO98rv2w0Uh1d0st1rch5zKyzGjRAZd6DRf0jUYpaQ25xH01hhAwo1wzMDEI1BQjmQ3n
GsqXX/f7rVDOtRwxloF5HBPp93sYJnUy1/wMM0xFHg1RZEgca60lWsaiO01lHoFT53jPmElTZctO
WcbwsFQPQV/2lzWbx2M2upelyHGacRG4Dlt/9CsHFYgTXFRWy9OwZf5VqzcZSmgESe1OkAaEdmoa
CzMHqzng/f0HolVwMYutSFarc8JKK+YzfgLjwZqDk1Gs1t6X3bumSTfxYRyEozGS3GqZVSRn46XD
zjShmYoFo7sYHt9vq8EOHou20MHqJ6YmUpGBFXfUbpoetvWEL3ouDhsBfxPq1Bb/6jBfUMoFdfeN
ROac5tIN9QwhgK4d6qwYomqb+wRXvczLOzy1v8w6zRlc+Xes7izCdaACmGw3lpmfhtbs7f3K3WO5
/p1ZFCOForRf5JiUS7lFuSxD8gHvEOTnu0ybJIVNFwYqDzf7pXIDeEdZarKMin1gdYwCR4yS5nVO
UFbad003PBQ9MwGrNx8x3f7x/O5SDetdN26fhgjuNKMfd1OWIV1Y3iik0AwUr57VuriDXjTycWCu
ws828NffpUgqiO6EG1AfRGb+YnSXH5dqO5jmRyk26zhvgK5mMaHMApkycvG73iYVYhZjRA1fo8yx
X/PT+8BT/KsUcUYmaFi2w5H4AJ0OycfNur0XvtxR/Ayh1nlapNvNEXnieDYGN7K8CuhUDmeDwsPB
BYfRFvkuSnOenTL3ruCzF+aKiKcN9k4weg9V6zs7vc7vp6u7mkVsCrXExqC/jAUmwbanZbFEc8QF
a+9TElVDAg2OyvSaa9ksD2Z7W95quLjufJcP/Ye1+oc6HSI1i8SqMhEOGBwbLq6t0APO7apdqAms
cCFrPixub0nND6mlPnQfcnMpi9++BlCx2MWRGIlHke+EsKJRy3aedxPBynnntRWJv9rFsP8KVq4W
zuy/epMTuUCEtsO6KY8KwCPUDqoP02r43CzzYuqMrd2G5LvUdsKxN+c4S9cqHmhG59CQqwyBow4Z
6B6NYnN1a3RNXIQZEXkQzXUxf2x1HlUlHm42bys3mh+ErL9XI4iIoXzganogKa2OaCRe3Yo9/qo2
3noFCzYw7wbFfJ0moo410b+ofjnrJd3mrMrvwsoj0/bysGvaIjKwBjRnUcMipR7oOw+Cov9JIstz
abkvtHrR1hkP2cKAH6eNbpvTsKe6DxnphjoQtNB9LWyANbr6t9LzLlp8XeEq27xQ2xexPjvs0JIa
BMadG+uL+xpgm3OYnTKq/NWKvdvKaz15Uq3AwXOoLzM2MVW9BUckLHFjtxa3DnZsek4jNJR9qM3W
z+bavzt7egcyeCH8i2d/O+fwQ240tSZocQpG0/mFoe22V6V5KKz6PIzrMfDlR0D4sA22Fk75o5hm
ndsrdzhi8UnU6zIiW+Rl65tIM9wIMzQruj3pJjX4Cesda6eRvI8559kuL+1Uv1FdD+GWF+ecJAlb
aq/NSpvGWPO3a+SHWzJj6K39i+PwDjVLfuWbt+tb7woK9LUExb4PYKLUfPJ2088+B/7SrXkMoxhH
zXOPk1Uo1uErtYf3TfOPGn6aGGSKT1VyyxQP+No1odWWz+tSFYShoLXwijuHaDLvdsdqAHCdTODO
QP0z16Tr3IPdrrslN787YgJnq4681qCaygMB18l6KeDbTovBT6Wc4ctdr5R/sWz+WoaZKesnC2uD
YsfyK7HPrfIgDUNcbEarLgGi2lZMB3swr12zvk3G8so+RMy2if3crxetlFE96Y+OoQ6Dre+QEdah
lTV/TLlxyVLIkRPVkmYUDnoxRaOy96vKOF6t/ipsa8L8pIzMWuDluTDD31Jtb5vlm0CpGDIecaMO
f7LW1sg+Hvf+WD+vs3ifmAomKdspxP14YRTRPQVy1aOBOASkHcu3XXrnTgWxs2avBEdV+60SIF7z
JOJCwGVNsWTGiYQ+UHgFs6OA++LmDL1i2RoGrSDKa8m/9RXaQ5l6wFXbaZHgbKUxLvu28fEDX46I
b07m2Br8bDmGrT9SDKzeqeyr/WSS/utgFhd2UtRILbMQZXY0kZQQETdv7Wrf/7KD11bzy8izSRGl
mB73qRJdlNqJMMQd6ol35U9dhCujiPLtnS7wSak1jewgR+KPEC801jWLypQj2AhUOI51vyuH6p7Q
FRPxc3MuPHVCbPlQbuNuaTl662L7a6wI+hSyFJHfEhKmhrmP/aIJosmkBO+4I3aNqo4F5hpTn1f4
EqV+6CxrhE6IYqv08JfO02MzB1YsfY+0XEjETqDGcIUWs5t8TtghIGDZaXLjmvmFftmcVyDiO99d
rk2p7IQIBTr5jXflymU/z5CbMpkoF5IVhszWUbcoDkpIDMa2Tolm4NpAukuSD1oTre5C1rGXPix1
KiIAjvyINi0qb4VvZwwt59YWY/AImryuaZzhg9LLtokILzTCwJ9luFJnRZQT17bWl/OtuBqbQx0Y
GyfRDF+GEodizPK79rE33RFAuuNl9uYTKM8Sg7ZlidmiFF67YO+ORdy1lNTNtrTcm/rRHVAPY//I
6Kzyzg2BqA5mtEik9DsNGqYxKxGmWzqBY8Jts4E33exh7MiMnji8l20P/60/9ylbnW0rs/nLAXg+
KwwauGm5J4MBOoue7m13Xg+LZX5jYlz5QxH7C24Hq+u9l+LWdM3SZCNad1upfXdEZKnM+itrvvB9
3/V6nobtKJ+HaiQtT5NPblHvgHyoqp03nR4zktPrbC+PY76JpHO04zRWn8H8q5golLS+fRXmqiec
rTuhTsXGZ2PSg+0u20NHR4wr8tELmmRYazalTepI2f7Y1Y7w1v6MPbSbZA+m+LXafXBmMjMxWtNf
eKc26eZtpr7TBVJ9tkzxIM3EodsKVpwrl47yGQJ7aC/Urr0yr/PN3aL0/Q92Dy/kTFLRCW7weZx6
LVZNQemRbfHk4TuHZuDaaVbYtfoLACvVZWF9TaTcIh79IKbwqbCc78lwZNRqfWyShBGutvONQSiV
iCQUqj7rrpbo6mayXh6aortHCsi7lPIz84MuGpCkaIQqLna5lyr/nRrylcd5t/yNPQ+xWzbjXeF0
T3OjOMs7PLi40GUYTIMdWlVxzSsfw1zsTSNBJmNYWYyPLPPR1+TPOG512AZiS8wARCrNHuaBsww8
XGGMmHRD+gN2CEfLNd6Gwn7UMw1LHupIV5ue9VqTe38elgQzSp+LWwcs8k9BTeffU4vgf5fy8QA0
5vbka9rr1pDz5t135hwx/RXMEx0zku39LGGN2erbX9OTvuXHYB6tGD19Ra5Gs6MouA7ZRpBAo72r
Uo80r2liXMb+EovzrBaTds1jjhG031s547rooiLwuRq04DNFTXjs0r6ISxHoMZ+85ss9KRLD4snH
foDuYknmEgtmlxpHSrVrVzUlbrD3XQ5YNnTp8o9GIJ4mv9TCUdAtjKP743u5ilevvFPCNqPcU2eS
KfMo71wtCMF2NCKr/QBE379XrnyG9Hh0p+GHZClqc0Ncrdb/M9kj3n8FNOL7wA1aUJTOjttVnvp2
SC99ZZURQblOafUXjV6vnN2D2dbqYjddEkBO2G2cyvztjOIysM+gsjKySW/kTFrF2V2dnTU47ypj
n7TkaVAttEdpR2klD9DFDKwr6UG1cF6GH3uyf1mVYyWtI0+Vkb/4Ab+62bJ3iSYqXib2DWdd/zym
c5YMqYShU7jvhsxP2ui8lObchBqzidCYUTHL3v2tKee7r4Udy63cwtHzkHoZmGXrWjypTo/7fKKI
GoJPKchM0EPH1fKQiMphd8R3sGbM2wEjt9ox2zJmK1XF7I8Tfcl6ikHPb66oDrdDMxTvi8el2Fef
XJc7jMyfHVIcl9WJWuzOQgzmitDAwCrcWEqteoNV5cSgaDSvnCZhY+aXoOVQMggeDHz62rGYX0t7
6ugXt18Aj/k+K7edJvs1rKdSTzY30vPxqe7NK27jS1KlQRrNpZoOneM8BfUUG7JMY074cU+Q9160
a1SUTiLL4FdHGxln3WggSJ0e2wwYwQNyam8i2g1fcTiCNrJNzwByXBIjg+nUu36YZ8Y7ScPZzr3I
YfOoGGmvvVL8dkX3A7BPsMbcUt/1XM+jtRt9/WWTXRCOtgmrbWu2uE2luUuDz6VbLguBWPF8G+UC
3gw7QJeae7A4EsoXxFpFzm/h4HncDcXzSoxVMoi1D+XKd3LmPA97PN09mFZ3ypQfZd172JY7XZTr
zplLNuV8MaIlr5uj3pcwK0jH6SfzR1luGQf0znDVrXvuOTieVZz5VbkbmeneCnUqAp+yQOAy0Pcm
t2Y/9LGkCBhoqGIG00vMfMPZpZjGn/3hLs2c5c4h4ycU1dxEBYM4QOrqPU+nPyZe78Yq171GBGGS
5YWxCxadSfHSYpoLu9wGc8sKZZ+nHMPd2lMaf1SRxW4xOFRWvI3qOudbUoyVDWzKHjNa8W0UAobg
RDNITjzEYvik+3K90AXhOGt3D5VqsyTDBJ6lZDZ3lqifzb4ZnvLm9zxKK7Qx5Y0xoI+V49QnoS0H
qQszsjU1RJaYH2pZyWM6t0EkB/eZmHQr1rUlFrDNUUZh/MQhjP14zZdIaQgLPE4E0BEIlDnEwwAh
17FmIBj6wDKqnwR6fgqLVoZ52RbHNBMgZDprNph9/3kbp71urm48kiOyLCugmiwjmfrac84KwR+T
Mh86FhRAykcYqfVsngocZSLmSqQX1Ma3yLO/OmU8EnlS7wyjKe71FqqPkGI/+kMXflW5eSQU6r3X
Dn5zIhLKffW9cSP2NC12mOYSAZCr0GadhX5hPG5V/+VzFu3KjcJzImsparJ153FwtYsFdmJspwHP
v1Z4n9giv4i8S7D3dyJt8YK4wC4LPIU7PO1JUPc7y0kYX0qFISBBbQX4mHs367wHKLM/vtaeDDkH
YZBvXFN9dUg1x75UTcezFotIvLrsH93BPgBEYzZFdXdZzWiepybpiMiO9D6zgXWtD003k82s6svi
DfBTpuIz0PAWbQiGKQQ27pBPX9h4691SvczBCqp6Y1ytInhVng6gHBzromCSNLqPYNfVjoFQTlyN
yPebkb6KpXvzmIiG6QjgqE0ZqTaGhD5ffGGQr0WOhbMzmt2I0AKK2gZ7c79frnB1jQNq5fza5nez
LMe9kMUL9OI1WXtKCb819qtJx458FovIvNiRC9hH9tCs8VDBZrMzxCX28IwxMVRuz5x3gnDcyJF0
wgE9dlNSns/2Bud5IF9dFw9+sDHHWod4EsiG4U6IyNRpESwsKsEu26d28zGANjMzJmR8wckEl1mz
6N6FToJDau8mb43MiRI3t9yR0wlygVPgOkiU4QO+pmGGmmJYN+siJkh4gNQ35rrhHtaCxQHTKXji
CE6wFIVKRUN7XI9gRs7FSnFlNppXzZT3zdpGCA8+U2rlZ18iVEHydbeO0zmzS5pKwFvDmi7NjHCF
BBz7KiodO9U121XdeJzdaohxjR8AcTSOBJxGd7l9n9f5By1At1sh69fZMN823S9tHTnMTQI2qzlg
4TglExejo3SsF+YjLQKIKQ8XY3tbzOrOQA6Kp9iKn2Rj7ByoGSdOjBNEBpzfSuNFKXWAlPWij/eN
GE4FWNAe9xle3UI/liVz5j5SlTFGtxd59vvqqgPp5jndLds7KBu6d6uzYjXkZ+KZ0KS4K4uoz7aw
KcRwGcV60st4a8GY+oEKi2S28eb99lE3xfZsFkluF2BNnXwL+pHT2aFOV0RQmrN9sSeoOEZjRLOE
YDv4oTd61snzqw+zW3cb1St2FmHV5m4yS7VX1VQdRuJ3qKd6BDm2dz/R4XqNhgG2nl58bc+kygjJ
I0EgqTl7nEJUZDZVfTA2C6jMoZqxve2rN4RICtk14bpC3DFB7Z0c92sKwefuFv64buPb3BAzseoA
na710BlnKPVfazVrO6+a79PPEiv6XQ8hZmdMirRUrZyObmX/dGhQmNFUVHe+JU9YwkSaNjMMHJIa
fCrBrwzfdqNq91vnHDIA9W4WGQJk9nagZ29tA/4xzG2/M7pxJGS3PMyT6V8DtL3R6G6KE73Ljgi1
uNsYqNKJZbQhdnoqluDQZfwJXy2fNrrQc1H7O1cU4JE9M8ktU8OOYJY7XH7ftikZCNd7zBvvvRW8
mHRp7k03nU+91nLsea9bXRCk41ttLMiwOA5dFzMabxnCmJh5IFroNYR7VieOc5rqiYeRopzg3CL6
Be4rz1PpqYia9XFKlRkRQXrR7Q5ePiFJZ/rxfVBp1Dx1RXqHo74Y8CZBQ6lfpOY1wxtx5+F+jCtX
GxPhwcUn1G6W/l2DZ+JkSsKWFuoPpE/pYRma98xw6rOsYZMxrsTuheyF0mwjX05J3mf9zhlsGS1a
SujPOsVZQKNDga4/TEtBRWr4oWJ+fi7L0TjqqQYWAXVu56w+Np1wROCTrm7Y5Osvvap/YBP5O71X
7vFG2vEKLbi6RjpfKqYoqocFrObq1+RtxtUxETl2OjeLnVOzQXbQ9y5zMFLyhmu+iOHa164dtcGW
9Lwdplk719Hyfb8aoHZ5H0JtzZI+78D1aCg7jB4ih2EXY41Hb+0uTtXuBEinZ6zZaQ5uszAXWJLR
y3LK+TJ7YTsPm9s3e3MgqdVjIQKWBO5xlO6QzLk9xDgMgGHQmo2TkneauCk7Jm5Sipi34Er20hqm
ayETZ9lC8n5x+U6nNlkc+TCl7bSb1rVP8JiIsff8IsWHOwFWbKjV1stQy19kZRWJby4URmlBO8zc
1J/vl96/d6bRTjBPOnqmK3abwmKtyu8z0W5HS8s+YMo0u7wAefQrq9+tQl/jHsJ07sg/eKfJuJoK
oOYFGFiY20XV3hUiUor8BHKW5pMlh3n2fFEtFRgqigtGMjkESBGqsRsffIvbdJnq2wjY2I32jFON
K6wdCeL8RO8BQ0nPTcZmWa+M79arlM6zPni0jc6WYPwp7//+z6ZX5X22H6tVJCi2Oo53FbP7jKfM
97p73E4/mHzUV1KrsrATtbMjvGaIbRD7sbf0fa6NMnINRyAqhDEHT4bRYEYZT1/AmFH5L9U0MuZp
Oj2ahiAm+UZjtmAgnW+YmdM3ObUWnArRMQAlMiVquIzg2/3uFDNftWpURKnkNmXZ3Sj5iySLKAgY
R/UmoKHV1AahOXqsefU+aFrrSCEVdWJ1d72NxjzV+27HO7fCEniOrJXXnGkAYyrtORuzXd301okZ
kfnaf9tD3yS2uxrgq1qWoIIcTP/UVCNj8HK9doU6EwfphTpZQVx3ynzQN/FV10tEyebtNm+YzhoH
n0qH5dR6t0H24gyx7r6z1rmb/P5gTh14lYKlBIcgquLFap5W3d/wsexlZDRcimkHyb/uSp6U1PZE
sfzRhyCizN/PxEJC83QuqfU4A/7t1xz41w9IaCalpyeVh0DmqbPpnAgYo1a7KJIhQqvvf/MF0njW
isOCueJxKae3AqD9VBQy9CUUnHmBS6zpFDOZvdrgLp11gnl8Ktv2LndI8S7qm0viLHep+XcEHpQe
Hux5soI2GRoS4ySGEFgq7HLNvBSMBNpcPRa1/GNyF4TZIEysam9ddXUGU3uyO9FE4zBd/NxQMLbs
L+YEUUYyU+xg2gcU7L65q2iQEseeHLPnzBNdmPWNuVv67UTu7hKOzZjQhaJR9d7yegMlmm2Nlo8T
VVk6MWLGy9KmZpLZwQfMtqTLgjXJi0YD5uLLjLJQO0ej0uxlCRnB3GH6ZPDr3SAZhxG5N3MgrfLU
wZ+s+1qgKzDGqQDIhxlj1zczJyvjFLa+s9lIIOd5ZKx0XlzjyWqw6kJcH6bIE9MW0qiFg6ynqHbz
o56bTEq79tPzXqrNpnjQpELMpp2ECB69alr3hVPWTE/SeArSq4cRFAC8vhFhwuLKqNq1Qj43MHYH
vzsZZvAE4SRq6sC7G6Yfqwm+fQLUws+KWNa88K91S2lA7XD18vpObwQAimREUXGy0DAkQWFfek29
8/JUZK3LB9FIT33p0FUCGYZbewuuofITQDL1ok762D3Jlrl+zTyvv1HOvK586636xJ0SnLa52JVW
80G7+1LkePBvtjDDti+uUG+fdDebH6uWsawp9wvaz5C8he0m35ZRX/hewhxsCrOKbl42Bu3g6Mc4
IXFVy/dZ6T/FWt0NnUlzZgoUUyVIt9UkrWYY8bDyefK5yS/96AXEhdzz6VtlsgGqg+dl+im/HdDM
CC/Mo0Qy2JsXFqJ/dxdEz76dXwTTH2egcuw0iLONcl77zAxNBnXnmQK9UfXdnDtnUxTzszXmD+ny
WPTExoEfIlht1etcMiKau+1x4NrqBQzboa6iNu3IQysuktltKL1J4w8tl03CI4ZnClY8JK7LH7TI
rQm5DT+X1nxP3QKkyvO/+y1NZtOcTra59MkIIDfLbjltuf6Gy8zttzsPkBWzhPydczZRT6Re+lLD
8x7n1AtlZUw70ef7yvrz98dj75Mwy8HEvRw8TLjxcNZWwQtTJMTprgmPBztL3LN4dvlzl+XObvQe
t27caRjZR3UBWuAvxS9lKZoSqZ11zVK7DkvfaLZbfV+W3ieTMgZMbnro0hkHtJcMHWMiUpNZSbN3
lekmMDLolRHXZtVvfS1+pVBfP/TqRNFbwwDHxdab2FUGXTNcBB9Sp/LyeIagNpqfXO1eNHjzn7QK
xjOeihRw/uOmA+NZ3XlZ2Dx1N4/RzMtd147+q32da2gytS6LMMV7ZN+35ivepCGD+bmtr9aYfaZ+
jfrbLE5CObjtTSDGHZhI9cuYybFwSZLPS+fcLyKW6KlPVVW1odb6v8Ax1dhWYWF/yFkLdkO9VNy/
+RPY0QCkwAZp7fxbVqNz5n/dIAFIPrZEqOGjKwXsiibwN91ZQBAnF6CnID9FlaciX/uddKsfy7P7
fZ01UG4XPbFu80Vl/G5vgauOYz/wjJ2wr5+XdL63Zwlsg5KmUjXpXqa3d1vjvVnzV5Xl17Qff0QB
Aufr1Q8DrYfa2Zj3dSBbTUOhjM09U335rBWmijfHTerG+lm1BNGtbNJ5h+MmnUIzH2WrP+IUec58
t+ey719g0L2i+kZj3Ts0rx1QC3b8AK+/6qprEsuULyCb4bTgHZ2aa4y3jjwF9OxwtD7y+mVlmzJ0
++BE+5rhFHHfuCrUmnnvDObd1LJfMVr5YxhfukG7P3Buh6DVpGNLaulZ02H8El4E5Wkj/RE+a9Nd
83nr4mUgcrFc1g9NzlcyE/ZdSj5WcaP5tf9H0nksuYpkYfiJiMAlZitAXipvN0S5i01sYp9+PvUs
pmO6Y6brlgSZ5/xWj6aCyrA+Tt5yb61Dj80E+IPyJN9EbdXi0kq6fIZXmCPpkT/eVjWEkmh5Z3UY
2vzBk8OTK7KtY321MBineSAhwUOA4/vlpp/Uuz0xyjdO0XAAVMjCKFgLIMKZYB3XRXMIYAyFzfaw
Fvuim4lTNfisp55uQJ1wwB4eUhZ5sObrR+amYcyYd78yyZZaOoaoo+/bPDeuwjQOaW3u54UdfEzo
bkPg0h5Fe8K74AfkbZJjOg5IcXM6Hxfqwnlz4yfy1iCj7Pdx1Ipt/TTqJo8qYjSmMzJEkIpMi76r
raTdSNE/Wib0dF6qlIPKI8gibbONBms9KZ9iggy/ps6qV2gptLRbQOFh5Z2JccBrl/GSoUQbWolw
RtcuYoy3tshTti/TDilkClYqLTZo4s/S9Ebo3PXRaUseDr5NFqvX0UZPVPpyPDdN6UGqw7msKua4
TFHMJRWCIHMzuCmJJOheIrq1A6eAw9My0hhxQHCIVIUX9usIeoihh/Y2H2VB+wGCsONatSKYed4m
onPDdZVfcezsxU3GU/uveXN0pUB2+byURhH2yhKEE6WoOupsj6dw3bm5+VTV+gmENhj1+ash0Day
+uJTzQgg0plRHLU/3MmoPTUr6mp/GI5eXX7Vc8fA4cgX0Q7PFYcJdaoWfxbT/itt/Ul0LTpklX1a
hgozIlF2huxqpJ/mzrYpN/H65GEcy9eucfJwTtqZWPwMCaA3nMm72S2JBnKHwCvtvLBzlhcijVhF
nLU72KL/6YuE2BoQ/mZAJevfi5gT1o8X82SOJh8oueZNkz2rtN+aRXcB/eGZH3NKalcuV88GyRND
BIght5aXH2gjyDElUFaZqysX+wkzFACNCxe86rwUU94F/tD+LbZPW7wpL1SC1juhLLVt26YJ0llx
5BSMxI7/2abQdpmbFYjI5pdu8rPQE1eNoM4d2mzeiZKahar3EcdzTJhx0UU62/M2ow9wQ3omPaJl
EmjEUhKHjGhP5TQCAdzxBr+VYt84iCSWQQmGrGrbV/a/CTlevoxPNq0e7roUMMbqxbKWyJIuOkIw
AlyMQMc3QaEV3P4Dw9VtTOGPx4ojIvaNHx3/bDtSadU7aGwI98PdTDK1aFNEpU5+TND6Uz11aumS
2fczT488u4zj3Hft/YjXPNQJxMiR3zxlpXHlrgwrhfqWChAQUTh4mV+s1XtPJ+NNQxfCKFgyIjTf
5sxeqSAdKfIAbXKdczZ12Zbrj2n1ggKmDshrOHVDMR+N+cgLOwZ+ztdJESwmyJGT3YidTzNG9Wwf
TGFfE7bjLH4wXYUgzAXwbDQNUMN9tTX6if0+fSgFmPJiJsyaz027XptcO+FWCJvcvw6L9WjnMfqN
Nt5q6e3eGtxzWhakSEhuB/jxsidCYbC5G029QAeSxYHZVshUul9SUwGxsUkHTcVZMpDMsNWalEXb
d1XkOnHgWJTVzRW+N0v1Uek1ZI+n5YasCjJcapXsMpBvk0+Fy6zhNaeuRsbFDlzIiswy/UFe7jDL
t+3W0wpUvZr3S4DexbM0imczfjovdXYwzT+3MBiwqsHcfGWFsg7tuPMTpwuy+KdiUPa6mnFfdyTu
7aitPTPQbKFFTS7DZuxB+ZAb61ihN36+TpsBjHT0gfb1qjgpreefaAPsVatoZB74E9ll+WQnApSp
NFhbqdddKr3hj9efdNVN0czzULTQ7+m1bW7Xabyt4gmGmX5re01vis/5c7SWO7+295lbbct4uJhj
8ktSiwPzr5PYkUANZOBGIu8+R3f8tHtIHFe+lIwnt49kCovSjvrVfl76GhkTrSobXUlkdYl73/Uu
QjsN8sexBw5H/WLnbOAVvdeb0Ri3Vu7/tku1TejfDlixznUNatTbDsSW3IhevKcNvua2iXdLrx/L
xN6BhtFaMfahiaSb4Tqa/eZTpMW9a7Galov/k5N6u9FlP0cm2nYE1eRsyeUuMdcXtLXLJq3kMwWu
X+2ghcKdaX7SACJuhTUdGbxFU4a2TQGhMOugB1alZThkXH4nzFUHhJz4To0NIhRnOwi9Ciqg860Y
C1xX1Q7D9tlwuks9ewZEXvKukytDduev0cP8GTkUpe5TUgsJ3NTTkzXMXBbjENA590t88merc900
xsnRbCJM/DNQTKC6DoR8FOFqmq8xcXc+a9GmK5KHMnXoqK4Jea5Gq6fo8Nb+C2hI58+mEosd6Eu3
7nOH39lF1tknxR2BmhX5Cup5KQA/BbaF27SuvC7UqB4AxULPJBLxYsdR4RiUdUvxY+ZwzcOQgmEu
907FtS0GDANlrrgVC4k2b04etBxpEBqcOyYwjcureW3JPAzmYX7rUuvHKtVbW2CCMLVm2qS+zxrX
VwvntzUSHwDUaGaXpEhrSKr12qdxzu66cAuu/b+ubHFlxNMB8yADCcEEW1cvz0I6+8FEDpxDNp/j
G+uG6bBxygOED+cF99dhMdO3ClZ103bDdkbD1lqI8u3a+S180C9N8Y+0Ajgh7Yxr7o+YN9T83q/n
tHIzlHXqYVoNk9Qbl1MJ5G5pLUyUormouf/O8G8GHf3TxHGb6AsDM3E5e4sixC++FYsHgMf1GmEU
eCftKpJdkW/1oWpC5kE+idTYVp4+b1UD0OfYu2lt38bOrEKJ5iq94W/F6C07MgMoKYefWF75vt2N
FZtOOLopts2EPMJcWDvLIUJtQSq+9Yzq3GjDyXZihzkqP6I9v84ZmtzYZuEkJMaKPW8rNi2Kuh22
TJY2pZ90f9lXFjpmNS5nGO6KB657sgzzJpM1mJlXeT/URRdgZhpRovSR0ZVGNCc2f56VH87JaBTD
vJ/5HgJt5WO1nZXEY95tM/EIyenbMVqW0Q1TsW7T6s1LrXlXL4hKhBEzNqK304vq06x8N6wZXvnD
olIxxoxM6pvyBF1h7eI1iP3xRZP/cq81t7qrv8napmiq8TdxnSfbZGkPKi804F7tOvbWU6fHL5Qm
3kw57cxMOf5bBvu1bkE9/a77h5MzqFy+H9bqwOnI97JYSGcQhf2ytHsAeT6wAilZBSSyWdvmH4Ut
H+gEToW52pAHgD7GIgw45y6i0dc5xMTiIp7ym9CY0uVYruW3M5YvUprvZapPx+6lftYoEQ+1HE91
dYNtkmZGWtfFAbsxQUEuQr8sGZGHjwjeSft8NOuuoUjroySYNkxg7jbtanwos1tDVrsiEKv3Taw3
+l1cudtCxPA6cY4DZe3yoO/MbTeZdLryHbfK/rP1HoIXle7WmjP2YHlFUa5Ic5iJEqjXJ5SbJS7a
EFDtxqDHiC5ia4ZY2roOwGWbiX+rxkSbLIXJJETGtDTDonCIDR/ibT8O/yQ8z5762gAhyZuymGiJ
kTiOPQelgcU6cPX8aEHiPDIC/2CuSDaawGCNpIOIrF5DQlemIIObDg9aJH3ntEr/QyuKH5oVgmHW
5CExLP6FGZjhNOA/XJS1XxLunE5Phu0y+C9wDkd9esqnyeBMZJ3Qqvda2dQv62sXUEdBcMx0r8zV
IqkHkXMPbrSt8SGbwqmibEgwLvb137C4S5g39oGJBp61klA7o8vZIg/66oNkT91LJlMw0ox3x4Hj
a1kyM+1T6mGmr8SJud2y00oVahbUk9msh04JmzWX9oBifGf3RZ/TUu+uITTYrykpWBNAoNTbQ1yu
+GwQwodM9Z9kBH84a9HSn4Y03MjLt0FvnNCRSQPIqWnMMlwGk9UetHl4M+MK9VxF2btm7IgLYPJ3
0iqsrIfMLm4fmP1azss3ayPC177xtnzkZw3I66Rb9j82ua3jo4ej9fQy2eexk90uUzUCKxERInp2
0vXf5ODa8IV8KysgWNxHL+TxzME6EDBHXTrYnEE8Vv6kRgfOCdkbGUnMxAQJCZWAoRAxFw38S0NH
r5KgbGhZtB3zvYIbtS0W30HvXuJ6eCeY/uxSXB9i49uhpHqPjfqDlu2YzEQtaNAhWnghgxVTeVT1
/RRmWkrJ0pdpymWfrubnNIhHInOLmwKUn28wW84uusR52cc0phLiKg7NPIPjqfMEL7jB4qITC5eG
etPf6fWiBUYLPyRW3rCkdilqZhQ9Nvr8bFTISI3YeHWzLugVv/7sYJuCgXgGPd01PbS1NrbxJhvF
IW3kLlsGufFmpDdW0nVH16pfnKLfk7lURnPpIzo4jZZ5wYPZ7ng5lnCtHJhSyq06o436CS7DMUIz
AzDIUXTiQDiIZv0ty9tbhROkLjPm1HhQe2VOn2XyTFzBj+31GGdGlQc4So+2Dl6WIh46D7qMb/dA
gleov2reNUXzuoWpqrdzt/xikVYIcjmjhlNniYueayVWGJAiIyXaITfYlsk/yaLW4lOHQ3JCv6r/
Rjy9z9VKLuPaggq49gilm7lIU6d117q8fcPCVDx3n/PQEyFQAwMOsTbdDOtL0AiDG8/jESXc8qXy
hosfDtQi45obvINNiNtJwmsV8RqfrAG/Z9wWJAbqm9b2y70x131gt2o9W0US1rNvRxhaf11v8vZr
kV7GBM6+q30RDcDEBLLNUElaBXWJmwzn0TqxGXs/E93IFGHrFw/uZJOS8hqIGYCgnRIuVa7fnUgS
EcaDJJBTxRjPJEGrrXvR07SOVK4zvKWjfkI5ttcLZAGLLw+LJv6MmJGppPUoyCw2aVVuEBKlEShp
BzeBrruQiR34bUnSDY6htNFYsJIuWN262cWmpTFs2PQsxv59aYkPkd2wPXlVDbplt7HfEVH+S2Cm
YZs4tUeJ/Qk6ddcT7QXOjKKsc41tkyDIADfShrXb1/O6JTFKnPFoPra34RAVx+dUN4TIYdOGTpan
5nEY+uQgb4+LKPRrobjwCoOh0J7IgKaoGyGlb4QTcTiY0OUltrlushUUKbODm1+3Xt6KROuDYSzh
ZJfsvS6tarfOMxqvVr80+thtiAbnW/MfmCDw0RJxNXTcx+6c4+2QeA3rfo8ZitbnojowibMh9PNX
ZeeBmyNFB388xr14xvFEDUwpHxJ3elcSLgsordpotuKelV3YVf621JAA9brF1Nb3gCnPjbiS5PY6
aDSVm15CXAY0r1VdywUjM/pvdhUNmnomBWTD+fGemib5UNCQFfL/UPe29Mt/9BMmn3nmGUf+Ed8V
qntJG/9hLBwRDpbEb3ZpXe/SF990EiJHR9GgennXmOkVFy9pFp6uh+1Y+EeEAxwd+UEqPvCsdH9M
VP5ACgsk5pR2Qd3YIL3OtGE0GwHMPGYlZ5vNO2XaezRQpFHik68S9u509b9749YZIvQMUMbe9Gn6
VPFChFVuSoChZN9PtR0iuZRMt7dZQseJkbmPi1re6XRIAqIaymAyq2hS7QVZOUbmjB4lj5qJTWbG
JwT4etRXlg5Zzuuvu9hQGyTKZfodDxr3C68Ttmy+OgSyOX3G3R2j4l9lpeUhU2+DiY9ztkBa2Olv
TOyHpBlrm5KanKvhZ0RPW2gTE7L7Uc7zj980BFxIY79UzY+egUMjZxKMIOXf7Bu3oid407oqCJ0k
WcAcd+YaR8rOicAA++15LUEFx/t+r6ea3GTt8JK0ktxT9ixrvNNY7cTs3plJf5jYEW/C9QcurwcZ
U68zpduULpZyYipmNXYkWzF1rpEwkx1158B16wd5dDwc/HIsI8+TyK5lY5If6GhvjnmoG3jZ2Eby
UlvyX5GtSFuG5TL2fncyrPlnNIpDj/YKpFn9zWXOTGSBO63lD9YQGRUskEElIfHpkT7mYnAI/vPH
aBj4bClLR77Oj/adgOa/YGa9rqQH4KnJOKzcJxYPB4qTWCRnxQ/mJ/e5MESAMANc6GYO4MjOZrEX
LQwUNRN3cVvdl7PQ927/i8s25tfN6fKK9OGd0AOEMDq3H2c/4jz+R7rbnqc+fdJ0ZuaOI84tpixM
BlwhFsDVuCThYg9AB9p3uch3TQIfZNn83PpklejiM7PdxwqNPIQi+nq5/MmBFVqUJyc+SsFONFYh
tm8ePIz4G0rCP2x4xY05dHiMyMwfU+uU5EnEzvtBD8394Dik7viHxUl+14X1GCRWVLIL4iI/UVkf
dHPxaNWpiszWYfkuaYaZ7h2nPcb4eza3RwfEbNqVPtI1i+cY3DScifOPZpwgm36Yb8ti3CKXXn7t
1tRRZ6G+TbOTSpouhDROAmf+BuHetEPxiqKsgGbI/g1pBd+xIjIW6aFLENYu2R3eVhhvYL8kJshP
Dlw7aGwXhOi2t9Ol+6hQ5m4tk7za9qYAQQBqJquxmeg3Nkf5O8UlzgRZQT/baYeuYIvrw5jeuTc2
iuaX/YxPIbWndqujmAdW/4d/+5+h7RpLRwrr3CR04hIjgNwsc/WJz+hhdsDJYyQxU/3cxo5DgsiN
l+rwrLSaW6BJxRvsa0iFzLr/q7vJCBG37HXGxNAkboWc8b4Ku3x5bA848UaihFdEXL7xZCXNS/k1
Ok0S1DQgMHhxjI2dwHMMJFUu7tVIJi1arPhhWar3do3veIrGkPVVRg1L6OC3VeCbzLtj0uIyqPpN
Y8LnTqs6FDo6A5DNnOcEacR8k36kRn1wdPevmJE6NiMnqDOhSRm87S24AlNty/I8pKj5069MrfiZ
vGUMqulh8rs0ZBq5trX2MbfOn58VBATURoGJYgiVqT90zoqZtxnC1rG3XcrHsWLFSVoDNGkaoqlH
Fb6aG6/nTbcf0AQ8xDUf4ciruqQco0ZbHzw1X2dMinxVfnVhBRyhPlzNxQI8D3DS7J+2O/3GomWh
GDqPX/uiddrz3MfFNp1X7H/NvS5SOBoNMCj337Os7k4zavS8h4BUHXui/qWc4i/1ILxme6tTd7xZ
vxYcVoN54ax3tyOZBGyuIsWX3HET8Qz6LW94aU0+QZweqjVnIVbgJwc63Cxt+oq5FXwSBv72o13H
fG0q9zyJ3o0WToNgTvz7iUhapFcHN2UlSH3ywozeP3GzpZiu0m8KVKuQPKfEQvjDiXDqC9lsRQmb
a04qEl21V71+HRwLq1v14hIfg3y9x/MCCA5FCIrdoxF1dfWds3PiMnmh0AvCTJivxEzvC2qJw1IR
0s0XsuK83HaK35L1bo+veMPvPUWiGC9obNr/R1D1Yt8N0P82FQ9B0740o9FSFqUc5sr5jRhtPgtv
NZAYBLJlVhgn9eD1TRrZt8QQecOYzIr1xVOZHk50y4CF4fNLcLhLP0JQBGloOw+1NYuwThtr0xsq
YaDx3yWA28YTeYKnYgd9n+3QphLXgc8UYZQZeAgvFxZxqaGcNytMPVVHNGF9MZvsX1Evf8j2r9LG
5JOUAYrx/qrG4bHs8zuvchi0cM35vM8byzTkxsbPjVzp9rojXJ6ybeOWrKWWaiN+PUwnAkGaVcPZ
L5d28Y+eLpsdgA4xRBs6yqK4Tv6WGF7YTeZXmwa2usO/KFENTEu+4zi6L22SuL3xiqo+RPt4l2nd
WyHcXVLLcoc/BTrO4s/fM9CyvmQ73SJZZiz2ltYgPe9rEfUuVhGqfxAJiy9YHZpCCQHZdVPZRS5S
pGzJVdgutb8fTYYWAojxgRkxWdAZDhlHEJUnpRbScOMSu1JtKNchaNoUeZS2v6Ozfnlw1l2V/xmW
2W1YexAICXItvZZ3gzhMhr0OL8fipkE3qTQiNcR3+TIM5Loh27skDZI1oBH2n6EKJMC58+5QBHNT
3nU7HQvjtUbr7pTuyHXr5dFCCL7UiLeykgqOuEQWtPRrfChpC26xwIawZueeoysxNHmpGxMRl+Ol
x6mzx8e0xIqrQTWwDfqR1ur9juyQQ9OSXeA3rR8uPUE8tBW+rjTUBFor35Qc1xcLYQ9HhswsxuDG
nCINGG1r9uoty/Ojlsn43T955DvsiiG2j8vRK8PiqbOs7qvMvftskPkp/h5Ju8CxjDUUuYxxmAR0
s63dzaT9NVJDTFTFFN4F4xaVVnIeWj9QRBgc7V4YyENSI6pEfq0HWZKhACWX4rUljuYtpSPnwAdv
MaZrd5YA6Tbq6i6xyDz1KNC8hVXJHZDSWnSwXhk3UEklE9SfjpLVsYh/T1CHG0ZzwJ3+jWbf588k
XtjVSZSBai5aXfKJDfYhFw+GIZpzgjksHGggIKXTy0/CKZ+VYEWf0e3LurgjD4y/mefHrqqmZyLX
nID8PxfqqUCqnzn9yU2di87mc0Z4FdQi0S6lz8wDdGqdulaFczN8W4QpzjEWNE+C6Hej1K+dyQCK
4IlLMcGYj4ehCJAZrxdTZ6XQ1uVlmB5uETZFbr+tZNA/ARFgUZ78s2wlT7ut7XCYZmFH9GKoqWLe
pTDQs2muwaKkOteG/ZNM0t5rFm04qo7tc40CaCM9+966Feu9pU7SP0CmpFFrlmNEywQZL4NePqVI
5qtCYErI/OpxZi1uS6IthOH4J3OGS3XbmY+g71N6yiUn6fScscXclatrXzExHLXBf155DU8rUFtp
xPsSJptIezTRQ4zOGHflcE/zTYU1DOIKY9JXns93thhnktwnGU4Sic8tXZn0oTh0ewAT5N+QLbZ1
dUqrZQwB20IDdEVSEYNAxT/e8ClaTgfNV8eaPXJT941/0D0yC1FPJlFRl/DuTj9dK0c8Z10Vn6WR
9YGbpB9dDj1E6hg720oO4eJ6/Dt7G1CtR7LZd2LXC4CJlM4LWMjlnXiSez8bypOvVGDFADnadcId
XBfGtDNipJd2mf+Mcn0YZLue85pzXmXSod3LijKk1N1MzFPq8UiamrscEofMQIhb0sH+kVjYHp0K
bHdgUtwZ9SxR4s/vXR3nNE3SFTyLqicXoS69yPIqtcc9i+bZdNtH9lZwV5vY316vvsknmTiefe+6
XTX9m+Sc6lSR5JTblRWQKNTvpD/c2gx8zH3mO7lRr5QCm/CB9nniu7iPZQxckRpVuNQ394PHCRtn
iR0l7ZnXXp9Y7opl1u79CkOW3nensUivTGHxtYzPGXECZ0IZi1PGsM336+yxwIaGnn7GU/mU0C55
pWOBhAtBBqAcrX96ySaS6cOrpXfjKTXe1WJIMrWm4a2wiFco9BhrL4i8G7OT6Ka6KKuNKvzGAQo3
dXD8nP2sbo5VLYbLqOz5QVQp8wzRXunMON75bJk4Z+Hqm4mEBhuKstLt8Tw27p7r0LwYk9c/YkE/
oJ06mmCc1mrUn3q6BO6H6/3gPbLvdI1UAqLNjP045cUdAGM+eXUkss6H9Z55UyvxS0NBu/etMsLU
KB9jUVXnCdENGRJtIIE2X32tIXOz19bQrYtlJ6bVvfN0HkgyYAwCZ9Y5HLv+b7SNNwh37yDKrg4N
D5Q9EzdhfI7Qa0WR3SBx8ZYmuUNu9qviytiZTnFp1JrcuctvZ2r6g1YbYTWkFtsvOENKT/qp0+j5
kYzAm1XePF11/QA4+LtIq3yctYQtzV9GjEUT4mZzqxUJfimVPzc+KS2t3yMI14gN4O7kxjlWxZ9c
i3zP4JdjB9Sqa7Gekpuj1RMKIQzz76aykunq582p0MZX6Kxxn3n2Ts+lfzRvHkYfiTgbWx5Y5Yrk
gHRgxVDX8sjt/hVq3lSdBQKY/zb9NJ0cPWMkVp67q2OgvdTSpjvZpv90p1OXSVj6MwkP+E9WupCR
YO5vMZAHQdLRBuiSedHpoBgtuRwMjfyuRV+Na8K2NIoSgyB8aejEyGVtBDAB5YZdONJcd+c04bCM
6ePiVo/4YxCOomZmJC92FPgwXv8f1ATsuwlSjT7BptvFG8OE8wacumI+lFvPIzCacIGJghbtJbtR
qavXdujguMuUsvWz8u56lygXkqZIzs0elDv6d/89K9QHmof/nJxiECixtBez578QqfHFjbQlMcUL
KkezttDf36bFWWUoYziYmTsddQsdZZpOIPM1ytIlRR5rcQv5SXlA9F0yha437mpejvQAbRO0Tuh8
rNca+9Oq3wQoxDo/DYiqx9F6TBbX/GE0amjhPdoNYY46WWJExPFsr7a/fhFxfAsOTga4ffnX+1jy
u5GAIaczuodyyV/btdrUq05OGcx84DTDR27Nb/kQ44Ss3afJS8VxXZEmONMPSsRv4qD0nQHHskHh
XkR5afSHdcr3qyHFEb+ysVOT9THnHZY+tz4yMaxh3OhP04DJz2hFfXY9oFdjMlXk2cmbORM2atUA
SKaEtpJYpVyiQ7B6TX3AtNlvVAGMskon3+Wp5pGz0jynY4MitY4VcJTs0I8t/um/v2BKjaaayH/T
T6yXbgDQK6jBPtOHemxKE8+ghg5DrnEXjTN1NbreN/yUxjkUGnxcnNtoTZWJtFH583E0DibqlH3s
ZNB3tzwU3cfLSu20hYYYhJbSGbkBKX5xyhxN5pzdD70yCHvVgEOM6n0uJ29ne7/K4WpBvUJsnunf
+1MnMBXQd9WCgy6VcohDwizT8v/bF1X2pEqtISK6+Fi6QbtvGw7PeI7Pw1g9OfF6E+bONnmbmYI1
u8+ITkvStTiZqvrxvFk/VEZChAq469iP+94nfCAfycSzEhD5qoPQowJrRydhfV16s0WV580nR0Fh
2WNy6lO0160yyuNotv84s4dyLF7soU631cx+omz/OCfGn+2jtIdiEkHsNyqy1QzcWl/n2BvvC/Sh
OLN3rZ/DTC94dskoRNSC3D+hHGeftuIzVokErNb1S4r8mj6qrVHie/UEghME22lJ0wwWLX8h2a8b
btqh6oQ4yuMLvyt0P5zn9FMZ7pvmQsKQ6o1HMWGoV4nX3slxfCOwjw1BbOlhG79dHx0OmpbyWWL1
ZPE1kqOj1+d8YJlIeuk82OoIu4zBrsvPchh/nGn6qkqSmUGSp3vU3vOoxueJeXZpu3nCVGk8D03l
UFwmrPMwjae8RzdPIupEyMxgPZfjsQWmRqvQI7MypvUu9rhzse0bkbAzIgqNzgzdmCIDDJLo8mfd
uavwVgUzbpN8LCxgX1NDl+p4JxbSb4Ookake/EM1t+zk1MtTJqWlX72HUgadGu976l56ZFlE7Hym
Mn6tlOp29uCNh1JABRqug/bfo62itDh5HJ981tndzehA0VK1Eg9fsVHWg76s9IkIgG6vowi7X6qI
OkURjgCW16mw7uWU2U80rkDHTuu5TnrGwvUgW9cN/dWY75Xw6q1JMCICByRcbvFpMStcV8LKmerE
8CoI78dFQS5RzyW8QfB0N+lId+vldo6P43T08IMxSyVH30i3hMPcT1OKoCRfrhDCoEIdzhYtdroz
5NqxczQnZOxtj15LmqgppAwKyjDDbGFQxTPSnoc8q3eWwY+1GwPUtW/LM7EeyYZgJ7kjPQERzWw1
94SltfdzgbvWTcwnY0DWYec4H4Yszk6k33F7LouFGqHQT2gaB8I1jftxrOXRqh6KaqlPiX6zcbXD
jcBXO92W80ZbK4Vw+dlN6bhTBTost3Q+RZ3j+cr7I7nS4QLYfnDwQKwylydWYR4XvXzTXTICRFHs
6ZGpkMNDCtyGB2etjqzy+oGoX2trD/JLGqI8O8IyDtpk7MYJhpPIJQhIZ6aPrMF/hrNz3pQVChnL
Pw8D+XJCxdfM58VD5EHdHv64CwuVF3Z+MkA3GGvYWJQRskjhFGxZLpT7NVjZE9DQsF1TFXTQTxcs
rQ/C1utnxkrctMYZaQwiiqZCdFUNzX5WzUs1UDDnLD4nnhGnp7RufqluR/3lkKAxzhgqCst9ADBI
jtLRP2ARQFL19JwvZfvsmNgGkMXXiz7tS00e5Uge85w01yU2rl6vnJ+lOJcoWc1ihVBOLrZU/Wlc
1T3GbNIhJvMNLHBfAXQVeDzB/0lQ7xxxmN3pjuaxU93mB3q4213CxBvgPXTZIE4WbCgPymAedWPc
56YxPEiGVOUaT305iqOxFAdrYIkxJgvDe5qcZSGI7xuZMuQs+wcH6QE+9gGZRox5r/HJRND8aOCM
IFbKXy7//cUyCy1k6VN7u9g7/2PszJYbR7Ys+ytl+Y5bcMfgQFnlfSDBWaQoBTWEXmCSQsI8z/j6
Xoi+Vd2Z1tbdL2kZKYVSEkHAzz57r50BbBttaE+Q48OjlQW8VzNklzgcbrZPuXTdHIoYprRei+ls
B3pMepmidjmyOqgqbFG+Md0RHd/JBLuaYwfTJTX0/iD4BZv4FsktWbyVZRGdf//Dr+udn9rDgYNI
dhfnM06omEg8GUsKfmJ1yDLy9tmUTWunC0ak9/RKvME/dXH3pNuNcedH/XkCFL43kWr3VCZ862aj
dulIJ8usEels9bh6RrjlQahOXVC6b11XTauAvxGp7OS3i7GYDex2waeDvAcTX1JFMVacLIdFbAZQ
sMEDijJvOuKusehenNLyKMusRhqGj2oSDyeTBRBR47BJRnpYR+wNw3q687Fa9ENQePicDTg5BYXo
OQwdP3BvJqzVH4kmNqTBX7ENgCAleXWsHTAnakXLkn4RGurO4DhyNc2UR/kYQrn5MLfbSyi+N499
6iePYjQocWZZj+AF+MAEYjhZfDon8gCl2aBtotLiLdmG0BsT82YX9m0il70OJzM4Rsvwrw/Fya1F
BJhAF9vMJDstszLwnLE+ufZQBCuIa1F4jDPaSlc5ZB+VQreLVKMfOLZW3uIEtfJ5M1vmbXaH6Ycz
MSezS7avqiF879fdwcepvOuccXpt9ORGJYd4sOWJSE9z9CvYo6h/1T6xuUGF5divzRr3GM+mEQua
IM5su+ERcTggagVN2iX38KoLvC0jz038MNRtIU5c24wUklc60SWrxvBHM3QDCDhQv40x4Tx2semi
lv5i4hd7VyfS01hd7skqfkL8x3GXpd1zidvozJfYS6v4JuGWbAG6LYaDYryk+T0Cc+VRgcAbKe7n
2utsHQuuvaRArLRZGQOMAexIx6mKCEWaSyaA8PhWn1jP9LP/MqRL42sV0iaTkSSVDf/QlRpfGHT5
gsUm7M12J+Mxu5mslIaQS6vQ+eUmHduetFQ4OIMYFk8nYLUuJRcFSazAaYszZwDM7Lu6aPFkAFzB
4N7Pb/1Evffc32ZBo2aIvnfXTgsiZ8LLEmNu9tljb+htozN0ahMvD61g3cGcPPppQK3ACBuBKO1x
9gkeYjmnwsSvydK6D1NoiJ9luW16u35z56EmwaBTXGIUzVsNaMshca8EdJoYaNs6jMEWBcY4kmsV
1hshdjCIvfOgz1CY5AxGaewiZCqrkDR52SFmsNJ+JX9WJXX1ExBud7AU3JSRrj+DkYNHrZoZBiqs
5Q5riU7w9mu1kVNZ6X9JejYURRgoAqN9SEOFKz5Nr1Oelff0xOgPQWBukVG2ruWXt2BomboX31mF
7zauVPyoEZnIpR/D5GJb294w/MmfINZPrNzVTWTas9npL67UmisWJugpZH7yRqpDW+AsFb4bn8oG
eGdgUTBrjdV5Tg3taTHBrVvT+aonpZ9dt++8OLcoAxECOOHQ/cjImHAe5ak3xdolikJuEk18Nw4x
SVPM4BdH57EonBo330yczCQtP39aUoq1gJn0c6jJW0c8h6KkgLNEEeumBjewJmiB0yL2p2cJYQRX
VKOJ8P73P9zJffYFnmA2sLondQr8eLjuNRytnGQcD7Qgmy2sC8eEBcK9D9qbRlz/MAzU5JBuinE8
4IbQWANvyj4ZDvRfHBw2UI+8K1BIGJ5YF7FwL1wMhKzwd60B71DreH/0TIIHe4I+I/svHErNjzKE
08e+6RiYkfTMoax+gtlnZ+cosHSt5IRIzqkaOufYRLMGiPqrU1b6EYURpQYL6kh1xrC36RjalkVM
erPRqk2klb+QOZrjkDjlBu9efw3AFG0sQls7fCBE/hNZPHH5w+O1bpORaZvR5s04dt3I+zxMDiIt
zAdBgmgVS9PdYTiSZwlsqTcL96Q7R8OcjDN71vJultPejSxsWQ7P0EAzzqHRvluUD93Yn5Fuqaa7
ac5dz5iEe2CsJFY72h9TrIytHgyPauDXJu0KsTAjWKv67sNeBJ06BwDhxPSwWBPYOAULZN1W2Xht
1NmQWXXqcUnjZuXkEKKyYfd54iD9mZGk2dUZp0SIC4JN7H1UmYDcQAd5stbvzQpZmkMDW1padNr3
9iuyBgzlDHsPqhsPNsvpcw+YaKU31yKUsJQ0G++FgHfVNNEDJIlpL8scLxBpYAbVi5gCqGBNxTRi
UV8qAE0Voftlmbn92HMTxjDG9hFLz0qvfdBNHDu3s972l0g2w0n04TUv4l9pAHd9Mh1OKEzMRAQn
jAO1vomxg3qWER2yokS5jxsewrgCjMpkgzo6O/ySA27SlJrYOQu2RdTtqarFgWfE6bT9zeEnz1Xd
tbCJ2MMR5cSzcCwd6oUnnwGQvORj3sVPlj66Nxd7KNJ8bXJcbjq2+VLHQCEwr0G+xB8yoqx5BMYW
fxoxblWH8ooTZs/dNfQa/oQQXn6DfYlPLXaUld3J8IaWJMjWg0/URXJxlOUzd4XZlrz7pmMP9/uM
40gAAnS6snbTZ+Ok1RXup+XfgPe+dEMT77ez4o4+CODWmsbzSk9BYnREIo86x3YODT5bIrKLfYSf
RVqsJRIf1K0Lu07UxZlESXN0DcnLqR+gJmSP0ijojTDbewkilIAdudbZiPadXl3K776MP9oRXrIy
QwxGoj5p/US0nG/lmNv9FvV2H5Ra82r1WOm02YD6b3E3LYMuP3ZZvpFF11/DIdLI+MeEx3HjRAYM
TG0+zhIGjRsWai3K2T8WPnpuY4KjoX9yPgadIuQ6o/q2ToxmWaMGx8TpJGeE97zGatKOxTsrhPwO
h0q11RBG7yLeNqdY162t7OvykQj6wcmqjxY8y2eVnRNu+Tddtx9Arkb3o/DffJygB5qFXrSibEku
tc0hBt3v9T1chKiuFZoEXASr1ptLJ9zqQUnjFw52cdP95kD7RbE18sreREXr3PqvabbsvQrTaCW0
/KnIu/kJ2wHJsaI9z1pSbO1mDv4fDSD/hxo4ZTFo2ZQQGXTzuX8r4+CXp+m64+R7SxIPrMyFBVci
3ie1rLyqnV6cOYAebQaPJPU5Nc7Na8x5eN0th1SXIMAdQzNb8DJVQMMIA3a4bnoBV4V7++/yjn//
HP8j+Cqu/7Omo/nnf/Lnz6JkrAjC9m9//Od+87j5z+Vv/Pdn/PXz/7n7Ki7vKIP/1086/9je/v4J
f/mi/G//9W157+37X/6wyduonR46nrePX02Xtr+/AX6A5TP/fz/4b1+/v8ptKr/+/OMThmm7fDVq
2fM//vWhw68//1gKWf/9f//y//rY8gP++cfqK32vu+bvf+HrvWn//MOQ/1BKVy7KLu1SUiyNvsPX
8hFp/EMwO/CfyfkqwzT4SF7UbfjnH5bNhwT9kLqJj4+2L4pAmqL7/SHxDxzrdBWDHedRa1rGH//1
jf3lhftfL+S/5V12pdq5bf78Q9F4+tfiIt1UFqYM6bqu4IPi7/WDlCcMeFDpLEKklMTfC5aHJRga
v5vuHYWhxRjMYA+oHA+ClgOnkJ9zhIFkUDN4CIscm1xQaj1J+g5lCvF9oQCzIMJzS2h4bLcQWHpn
/KHVjHEWYTUHwl7rt9d0wknpuNy6yPsyfkLYI+e09NCz+Y5JmJhiNVvaR2fUrNXyD9mJ48iCLy+0
dudOvvJw9Bdr4NA/mpnC7AoPnjeUqJuFhHnmljCRTNx2GmMtbsuMGwD3bW2AYKRE8yLdOCQfR1pS
qOfCUXI1ZLgl2ipvIQRNPgcoxNLgbSFJIjpyXlL9r+oBtYzRoykOlYzkvrDineEM/q71rCHeCNUg
RQMgnuz2V2XFT1NNiQR7PJunnGlsDGG1K9q5m004FORLQBpyEAfQ4x6NgbG16bHHdoOxn7tm0a5T
D1oXx5MZJTZ7bm072jqMzkVFSZhu7oIQUXpMQIK5UDkaXSzzFFppQcFDP38mZH1j1/mK/IqGrqrB
sEMUgY18i6k88oPDUBYvyyuSpv63mauJZ/DMjdtEGguIimO5fTOdk0HD6YaVTy7m71eeLAxEQcui
ol81U7bpiuFbjBYbzq6+xw95rR17xL51HcJ22NpVRimcVt9xolWY63YMTxVECgrAkadPz1lPfDMX
5MUW3NiktNs84pWCPlrK1lOdBaFvYPpS9gAPo3ykr+aEscL3TH3uST+PNyIce8yzYLL5RJKSxm0E
o+MYzV2YTRu9s95DP4G0Xlds3C2x6thLus7Qr8uR4BrUqyvAE+zILKQ25QgLc8Gr+xYLiLhfUbdy
9v3mGszhxdAidzfeF2zsIHNFoGujmoTyEDi7Joo/S9/hBdXpMIhmmkaD+2zC7t8NliL0l32U+BKI
ql/zoSCeTaEaHFQ4ULnV0/dUg11XprobQ/7vUrQ73nLHSpFy6TII4r4bOquU3o3GoCdu0Ei+B92z
gzbKTMj7Lg2tn6TAXgVX2y6qdEWlBLgMUb4LPS9WdfzZicM0xb9G7IlrJpQnpIqOmF10EyFpZycy
NK4XSn7ZpZAO94tNMFjuMs2CEIH5ycAabVEKl8tp7h6Q+vdQcTJCckgq5fQsLHxNdTSaOIoQzMMB
YBfv+lT6M2QgnbAfITFv0KPPyoJlbnURudJEZys5IcL1iXMiFCtP9tukItIpxE6OeZdvfNHLS9UY
lLfPUDUQ8ihFqAwiHEcY1PoO49MEhMAggKuqBzPctnZUXOt6AuHEXtcrcgGoYBR3s8gfeiNvNlYZ
58CtKH5oCXOR8LAe8FCyCOI2EGoFVYqTcdPtadhpzNJwn50f+po53bjv2L5FSeWS5NzMhZVvOBqy
HvPv80ncjXFsX2RCYnM2X8go65t+4UBpU3Aq4P5M84QKlztPE0d+zyysj2ims4r69Y0B3s9L5PCK
ymef9Nm3TtzyEcYxh61FOGin1uicPRfsoe7j9q4aWC9NMdbMFh57Ypg1IS2Mb7rbSM8KwBEn2kPp
lsVx7kV27wK+CmWA/Sybdk4cAJRN+IbY4eh0BnxblZgPpRg92CYwTfy421bDGZtCtbIQN+mLAzxB
TpL9bImYXXbJS7VcupQgPTPHvAdBOS/5+VODnGM7Q3fn93G5YmEAAxkicAyLULfTeltZIQMps0wk
6ltobrH79zutwG7RLSuqcssLYugQJWL/a6Amat2nBkK0hdfWcmuCB6G/FXyG16ryIkWo9kXgnBrG
XCz6hINdMTqoR8YriXxiZvHs77aOZQeso7ObbgjCjIRzXO7cqWVVnkUDiTOHnyyWYXuO8wtkAm6A
GVa+iPfbEByKxWtgOhHMmno+GCYpIkvANekZJdhvF9NW1m9RXAGqCKjKMp3uZS7Gl6kym03HmoKL
hvMb0IVRUhoghWsATgzSbTvVL/rAIpLlwraKWa9icVowzPqmFMZzUEE79FuwYOgSZx5+cAJl+Til
H7kzkPJR6XBxpHjkJH7MeGlBn7B9zgTWdWJTH6UyAmrrLQcnWcX3oGkAtSrZHVTH8s40Ibn59pWm
3V9RuumNUR0cXmqlddk589132BhMdIXvej5urCSMuTWYsrzPlnhABOGpalhoBa4ZnirD2DfFQCfY
BPHZ+uglVd8+7w0KP8DKx/wJFFsZo3D3+WuqRrWNO/eEL94hxJ/ygOAGZM7TImwMOvVfyVnKnACr
VVw7VbZ75giviZ0JDhEtLv40bcbGGj+y3Qx/5COhsQ9ve2rukjz7kYkG3qIyAbvMmNJtG8SfQ2XP
3DQEKmVwh0W4PBRvGhfAacCbHBhpdl/5lbXG5r0fC+JmndvToxWQinWb3bL22wVWNnvmFH4OfU/e
QnO+bIdpT6Td0ShLSW692yMyqV0tw59+XfaeZOHK823En9YGQCRpMHX1Du5Xn7QICtRIN2Hj0a5K
J0DVHGfAHBH6+l1DBEuvaJFVSXUYxfBVxoQlu0m1NySyx2H5gSzdzyCk1yO8LUJsGEjOubKqlW6H
zAENu2V7m/JIWVUufliRht8z6CdSgG+9ZLcS8UxWuYtF1CqObtkX54yK4NGh380UQi3ZZexT4I69
2sDCU0ncWFRZ4alW/QkWPxx+tORtHqJ3BPIX97ufRALABADPW9c++y0yzLAibKSBal/l6XNRF+ah
qqrypGC5CnKdl4FC5x1t97BtkZG8xozBMwfNqwC+fLcUVAIXyWxPyx9Lx+m9EQ/xIdQBhUWpeWVb
SaZoznx+C7HhudiF6PAY+PSmTDdlLllqFxnQyG7hNqdcf0UdgKC7DATwoKJU5trS9HtfMvwjpNQb
zZ4PHXy3KcHDBXWZOMa0FnZ3TeYk2CPGeqLnYIf0tLDQ5feYpN3BnfQ9u7etZuYj6TUQcCbT+bYN
oYoy+eKB1aDTgtWS23iyOTfAuBorHUR1ekyN3mA/ipLU19OWfjSQYCEeyG7ieS+/M2Es1VjVtDX1
h3yEpSnRoHgc68R4+4QV2qixVKQbImDwW0V22W/USGbHCWj9pr1i32dDspnjLuZ+ZBxGSvm6KLvn
cGav8qSB2IzbIhfJ3Wik2xKU6p0b6JsKayVvkPisGzB/+zQKrwNLYfyBCZz4sDkVBWlS5O7jDCaS
mJ+pNl1FAyMGV7pf2fJvHTVtrApmEpnEzyZg75dq4CL0qoKIlUIUhqW+Kpm5V5ShKj61XKdFRJ/N
PFFYUN4mnvOktvcSTjODOIfBsQabC/txZS9PmHQ0v+GxXYckvwtqG7gFOkufsNItP4bOTHHme3b3
PgBqRYmoD5oRYsxU1sF3M8XL9erE5zny/X2kD7zEYc4FsAzNETfWxvDSELuzlWBc46bX1v5Bs4A9
dOP77KOsWZG2n6UyMKnxA5g+xPtqfqMjgM6fmzlVPjbhKtw4nfUAZ2tTOmG1cxZfbRtND4PShhVk
ngYE+7EILHw37bRtQrpGy64DrhUNH3UBKBp/47A1WriKALo3sQ0nUc9BkkYtSSCVCbBPIB0gmr3W
DUQUI2+hIMYKZiCcmZnKyRUj435syn04Un0Umf1aEpveDqHtntHz+8D30qYkPxBU1zwvoqtoMMIC
gGjxqFXHDCPycSwwsFB+DVEDrgWhVA5eIE3OUQD1vUnjLV4N/IplvSuStqe9VsMg4wYHLbQwjYW0
9dRpxxNZSuSJKPUQH+87i0S2TuqfoCgSkfTNXRkkNPjRnw28ktOpRZdcH4GOMiZ4lwYhkhlo65po
0GV2xrtorJy1gbMR/1HbnYMYdhIEvImcy8Z3FFeHqt5qn/2anxK5jxz3Inua4GuJ+SzjUsuVmpfl
crBLRPbJ4uE4ZhjzY6LBmw64ZpPxCPUzb6FXaC0lDf1EwDAwwcBbxYsfJASkXEpYcPB+YDL1JosL
SLchViWZ2hgtY1jcV7suqJ8y+CHbwMH9TF0XIg5zAXUpCv0Gw3+p1v6yD5b3uZkE1LVBFmIveVJZ
v4FzOtBC5JJWxyjXVqwE4hp7BnC7l9px8ArZ4XtXk7U2uRwRyrR9a7FwHhOgOK3T3rJCp7Erv9qw
q/ecv+hOg5OaSq31spvF0OGZs8XZ03YvGGAeShsITdgsyRMN6VYDk+sOm4yZfjVP1S1Oed9jCKXn
6QWAP7XSDhYk22AGDkICC9CDvURP78nFVhyfPHz33a7FZu8ZrsUU6wCq9u0dC0F2O1n0RPUTrzil
xYNUvzQ8vhwve68XE3jENPmp4EzhlvwR9tNrSxBhJcozacAtVZh3lgMlxphvpus/O2Td4Mi0j47u
Mt1pXDy9cZxs0M6ydMkx5Bc3sVZYcU1wKdVLw8oKnULb2UO8azrWN5RB0HRPthnvmAVyRiXdj8gh
a93rCxWtI6vF2jzYDg7zV5SdEoMGD25LPh5oeNQ8C+PUOKYO1XnkIgXWIVxqqQEEw5leqZbC8d8M
nK9Ti7e8ww5n4dCALSKen7ntM4l55IjBmPFudIeCWCP2SAxxmgCPyYoF7l/x3sbaYrgYSV8bB3PM
OqoBoML0uNxiMT6VZN9WBj5wDxP6i+0kj9x2XmEEozeDJx36F5JgFj8dSrbeq2PhZJ+8hRi4yoaB
AWl9OdDvf392AYsbbYNLFQMDDgYaiLkrFuWZWhsKWqlNhPjQ8Te4nzGc5+D8knJz6Ds3o15xwHKk
E9KGfsFgGLkrMYYMJmywaCWFSuvODn2rBetyBvLQUQNm+eaMBLaKRZ9dfKjBvGfNV72LahYCzS/h
VCZsNkSgZij3Q16H26bNJQaH/gc3lh24ffA204IJnK2HpmyTXQODfe0SWi4g9994FvSXL5n1FzTi
6QqLIEljWHMOdIghGO9EF5+0+Nb7bovWSwFobGCywji0bpRW7NoYZ7DNOBimDjGQgAYvUEgPupvv
0pq8Wttlv5QpurWIomOBC6vVjBFSSMuplw7YNqseqKzMj6HbPmA3yjd05D0YQ3Z1naTYyJbfwMCT
hS04ZsOOzfZi+97glInydB9Uk5cPVE0B58B1qxs/y8TN9hont61u4QbppPtV2q1BKzSVe+NINHKq
e3F0+19RgkN81gR2H4husXluAH8Rx4ne/Hry+DsB0Yb8nFBnSb83jJACawYTHjAohqcpPAsRX3xL
Pmn54i5MaGZo5K6bScKNCRWignN0V24hT41re+aeosfKXeUyPtMh46UZva+w14otBVI73iNtzPI2
mVLAWVp+C3Lx3QO+WtLxZkI1OI6Fmpl+7vqfvDuW8EHFbq/YQaIny1tbGb5SgY72roBts9yrtoFo
7fskoaGSpoWeTUsdq2dH1vu6wgshjB7x557R0GMpswmnUdLmFdDSCwvG7fN1Clqc8ASOpP7B8Cla
wHmL7R38QAhGtsaXDnjLQRlzFKivQ6ET94wIqxUZdS+iA9KZeOylGtk8xiCQ4NVxcWIf6MP8btIO
czb5BxO9biTtEhBmIqsjwFk5dJUZDOKR+exnVEAhPO5V0rw0LbAkTq7gaHJaJTN2JOvMpVQqRgKL
UxaqxKoZ2fUUGFW98H7JJ60TVsSIKc4DA2x4MU0kFNJk9dYuAkIeUXHRpTqlBHLuBw2HLtbKyRb2
eaZkcyU5QZ9saz7oAEtOAlO2ZIsRDGcjypw1GYW9bcUYkzhI8uWAm83WsM74nk7d6HIpE/ZsO5dK
dl+17K6JYYLO+OiSZt4C1idRqOS78rPxhzWG6yaeZy8a6HIStnnpWwyJZW2y7Gr8EZZCTjVUafTH
bJru4xiPkozg682pX5wRbLH3CbIA7oLHxpL8rir/2uextm0Qd5GEMwyifcShnLOJauz3sMoB1rcn
Z3Rbj7xiSUKjscf7oYM171pGxuXQZ15sS8aUyfGPqcK6nvVnaYWvLPXStYVX0mS4Wgszuy59f3yf
BObRprcgUAOO/jE3YvSSpGO8nWZ7zy56abfmiuiT4Ozo526ci1POKh5FGe5Dj/iWltRQAZI5RFKc
C1tvuOZqz+I5uDJUCfaPPViSNsT7lCJO4h/5Ndn3gu9y7gK5VXUAKW6OGK3z4Z07snt0p3kf9TrY
jSal1I+nBP4lHleycRg/gP6nFaDcmN6EbR0bWBVhQZIfb/a1HyIRBhR85eNMoSYoIrJ0vKSASjg3
czld4Fqcwh6NA1YDRZKOeC/67C7g2/G4xH7wl33PNQMmjGFy1qlpYWvSRtAxNZ7CrJ3ftAasdJ39
qOxEO0OeQEWtAay4nb6dY/OxBzC4wTGhVlUGa9Nyt/pcwfohHrNBOj4pVTYXy8xuVfukwxtY6Uo7
gR2L9lSLJJ5mSFx4/mlibUMxr83+mQJMmmCXVrss2MzJ+9QDqE2iUnpRBUBJ8gRehbiCnNmZT7Ng
lcz6/qzrHLAlSu8O5u68mVQ3IL7W6x6EOZCL1trM8mhoYrr6o/AmAx3S9sejRbkg1QmSpxhT29qG
0utG/lLaFD47omU5UYzE4Jru6hcmE11rrcEoXV1OEmBaTEBUuGBTiqxwz3W7Tk5UqKZBvLIMxLIm
YvsxW5AWR/2heqjNbjhoaIVxPhJ3xzzk0fHG75MOHhjXv6gpvNHHs0sH41vjsJP583C2TPkmgTl5
JVEUv3dP9TK09hWvflVYZ0XTBw7j8QNW62MM6c7LMJp7levau9rUIEOw828XExklG9CLgfbkpJCm
MUPdA8FO4QdSSE3bE81CSQOF7yZznWSWcQ0kxSWFISlW07gVjyhsNVjSlNT1ORXmXodqSzAodzZj
fJOO1A9Xa+IYzJh1D5L6Mc2CU0+0bJ0Z/UUw9K7LUr1mYL0a1FtQ2GnlIabzEEMdMKeoIWqZGGtq
giQ3oph2xr5FOsNBsqegKvBmk2jWOOvhsc7tyBssx9kwRa+1hKRykTZPoxJUbjLf1plxxrXziEFX
AtKwLrJmw26qwV7X5mQuk56+LZNUbKV8AS3wUPcUnNItfXTS4s0xgMXHJWIjz715W7vOsUz9aG8s
9RZFrN3hg0FBIp9vF3O7nnMM1WPWc+trzb1l+yiqnC4mJ3+sWdJYgzQ2wmUtVDbVnrvcV9pKgONY
/IjAhq4f45Xh5CYNDCQDXWukcpxXRCgGQKLr5JYV5Cq9Zd0FISQUOxcm8IpgQDvZxKFrgDzGZ+Jk
2oH/D9ExQJjusU5ZcJg69wUGRdbOZrB00cRvgYDq3KvyaHOg4ZkIf7FRoHginJ9ZW+4ym17dwSYo
ggPc4qUeLjBPMJ9Fjr91SxtTeIy4qYmE53+VYMNeSjtZap3zsD0lQVTC/aPY0W71rSkS8ey2vyAX
uQy8Prl22GERXY2OlfrYRYJ3YsaE/tEfqWRZFDUFD6SVBOj5CcGFQPcIwE58j/OvWHw2xYdy3poJ
stoqyS528FK1OFFiBxUuh6jcFFj/8GUQ+ElfVBK91z7wRsOYY86tDLG/+5J0fX7JAzYGkSG2tVX/
anLAIVaGnQNPM7hSZT8VLu9vPbU3U6+1qLWi5EfnLV0Y3K8aw6BWTt7BiqVoivkhaE+BGvcit98J
Qn5SMvg2WhTXqk6+ktGJt1/tIO8xGdXn2AVmb+YQtEYttFHF+nJf1+VPEc3Dg5u8lnm89C0HaEJl
Ou5llC+Q36U8KMIbJXz0dvkxG5gyuesZu6xOdxzr38So19toUAweIwRaDs2ZbQx3VC7TFClqkPVl
SelVzGMXKkp2HqMSw7F84YrjiVWDL3br+Gf8jswDLct6CKT4RLrj92C+TV38EhC1cXEkrkKeebS4
zF7vC1iFgTrM/EaCokjvuJ2sC4aCH11FJkRFP3KZxXdNCEkdzyKV9IF2QUBn9xIETzJNTuDcZxYo
4XcV2vnOarBgk53nG+zxomnkWVTVAqpoHqFGX3KreIr7lnrJhi4ju3I3oMGwdlXZY5pXeFnK4Bt9
/MbR2NgWtCifHJM729y7eONxvPZGeeZnfNA4IHudJAhDh1qZ0A8lddjYTQTSpbVZfKH4BliPSOYW
lICVd+Pow9kGST07eBxFdQ8OCAGflItBBf2aI9d+6AsOESYdw62LKIG00OnDE6Vm6ixN8HRM/Rz1
9KKmc89EjtB8a9PPFfOn9ZGmc88yp5xOacIaN6c/wnO18bEd+XUMdDvbac77riG3Q5HVhBq4GTIn
veVorAAl7MdWuntKKHM0Xjg3gP7ME78Urx5r64eGcnFSwt2lxBPWBRUqVH9QnNDwGBsji4xa9Y4H
Xz34ksAbZHlSYHaaXlSqn1N1y5UZnBu8WMd2zu8T3HAHcrJnMOPmBsDEyt2IrveW4IXvo4kA1aLJ
G7HlThTZzoQBXPBVyWGDaXu2+Q12jBZQ6GjGg44VZh8hZT3sZA/hiEzI0mg8qwaIRe5vVPyaps8Z
KnElH8POuGNn4BUwhxGFbfZwGizwasH5EBhsrWHlkgJZDNAx9ZF19JwEHw1IZI0D7/IkLNnECrb0
GZVG9b2f/xzst4JEO8TwCx6OnQiSHyMvam/Y+5lu1zUP0v0cyqMm8IVSHqwT/capLbedzt4OY1yx
EhMA0WQxYvFJMPIuCjNOH1dXHaGLd9rM4wxDfRX/zB37281pEE3Ubvlvgt36gKzYFA8NBKUW2CA2
rjNVAhflttUaJWc3UeUcGF+tzhOQhkYHSPzQ/3Jh7fZhxfYDmZ4VDq5B4Bb6QwMyQGvkcg65FcbV
zq0dPfOU2ASf0/RdGTa/ie8mf0sRtGIXx0ZQYLrD0nyH9dnTCVhGAaVQLo/vFFFWam9Etl8tmXoN
iFqW1UhlzwJ5GjvFZkyOuCOGHjfeKCEUwGJ3cJHQz6SQbxKqupMhXM++zo3UX3GprIF67xo63ICf
h8knPRcQoZrQOXC9XscpeJ6caOfCW52K+NKUjId44lsUSdhAkpeUIad+wQlJM8Zr7sJ8YPlSifyg
g0VT5bRKcjY21XdXjR48Gyn754kMEu/ICYx4I+wjK6WtNcln1nEx0yzrE/Y8AdidvpPelNDXrsZt
EQAsrcYbtPkXYZFdMpn70Fuo8aFjER+GO/vXSX8wcnKCBjZJslIlcR60J69ouL+4w0OL2GM2P2s2
GWEYrkvjfjJIVgSg78xpxwGEO1qKBii2ZnBZQLgwWizxZC9Q0jQ80gS2qx+m/AHd/mqUl0RbMGou
T9mT298MyUUMJ0MW2O5/YgNdDfmrUz1kKt50AGBSrdrp1bzr7MeBkKXOaUTx/WlBuLPKYTNHZ8Om
05yVBkMEYV4YbKbv6SLfFB2CbjXTA1ocRPLZcvbiPb01rXdrqFddz0JYES0N+BFQCVvij/AsxOv/
4Og8liRFtiD6RZihxTYVqStlqQ1WqtEQBJqvn8Ms3rzNTHV1JuKGX/fjsJTxIyH896u6189pQR+b
RtoIFqzp0cmZPFl9rOO+J0yF0p+r5DH/zasCG4U7JMCp1t2TAZhNJF+HAfjU2tpeegAyyyFzruQ8
9eUt7qKflgMJ/9Gjx/BLgd0hLQpMl8cIhj3VQimbDHddarQs0cyagSCeabw4b6LmKuAYH/LghO/Z
vJPnMx5FoDxUfOtnUbgudYEpv9agnwTXSGvg+a2bDJ5GXQj40J4E9dGNVwSwjs8dPHiaZsfE7uOz
mXrxrko6f+q+wXXpBBfDr5lbO4sEE3BaE5IVrUtkAZeJ8NW5I0LLDrpkkqj6oFyiePPrDlXkR5N6
ZGJiowDea11r5mcM/XKZq+k71twGLjczthWqPNwbSqPNyL0qXojMPuE1solwiYC6wIxco8IFY6vt
P9rMXnoE9E0IboEYHagTYtp7uPorcs4PiB+H+pkN3W+aTbtBfhkFV7rnrnKj+mkhqrkB18pCKiEv
Jv1ZSO0AV1Es2kR3V1k/s0YjnZcMLwiDDLyg5wuY9JcCrnOCMws3clyDmUebrd6zoPMDeMAJFECA
p7teh2gDgRlFNT/ktJ7FycWAYS0BEATFM8MGad3kSD6r1bqjR0DOaxtY3QmBO2pl4J+E8OUDl5c6
OQmeJI5fQ0sNY0ptWZjQS2Fc2ebtemiBIMEwm6t+1CnAApw3MJ74DWLg4bpOi+xBMvb2arTlCPst
4DC5cNzhwXMpDYcuEJuWoEXrWStb9N81QvGQ1IfRzS+1HP5IcXrVq5Dpq53XPkoecSBsCAO2ACYD
SEmdx6jbxhZY0Jij5oxnlw4hj/Y5uK5vleEWHwYqsrVutIH8bKcd2byTuTbm/ZB3YlEw+5+Y8AaW
X7oPgGcTUrHF17pwHbww4q2ts5UzDjvI/Uy22ZW5/KxxeLDEt9lg2hidr0pwvw0k3DyiqLwlJ/So
4qPJE0xj+cp2tXMdJtfSSTZ5NcKlb1sOiQTScMU/oUZt5mwzcSjeZTX5L+NXzb/KuPzSJ/tbnc+j
vYOY1ADoJ3dJpXm9oUPrfTCxgDh2taLQBrqFcrR4BxteAIiFO4Jy2WMbd9oJ+wR776aHwJuZbyD6
71WlnSpQp4cM+LpVZpeY1jV/AgNInoknJW3TXQtdPtbecinrQxZF9rKy6MNE/wRsYHVGuFHrQuex
lr5bIbEPW3/Js0x7LQTqT/TQPcUmm8W8qLcskaKJJR14Qb57DmJAI9yFU9YcBjp8Fx2uqQzlAPC0
tY5Albd9cavbXa7v0CCBBvmhOy1Ztq5G7zqgAAImfyTqXA9q1zdTMV4hf0f7qo+bY0HAMjOo800q
WrmVgNtEJlayMj1CJRHe5dBYpTFP1eyYo9/UZvoy93xo/bjrNYfNv7nsJTmZHEsYf3bVv1kmgQOK
boM4uRrjN9EnFu7KZsgAfPOo6IkgLJy832SZvhjI2VTyvQYzdlPlKesFXk86FpYWvaMt5QYBvOF8
O4q9CRRNb95oRKs7b9XQ8kMQ1nexGYXtaew+klZuQgawzFE3usWaOZn8Tvtwhw43FxPE58wFlyas
y0QfbgbQReb41Wxrq/EtEzHze6RfDpFw4atVnAv7CK+IrUQ4bscMfpIGk7mHtbLwgvynZSORSaCj
2EGyfSVabzEljIR1/aXozmsGtDCgDkOOzK0KFL/9wBocsFd4LmY6YDHsQ3p4KDV8ZFN6UsoS6rKT
0fc3pj8ahsy1UalcK3Z8Lqr6QwR0n/eFdba53/bSUYBLV9awzgcPtrYGHCQhEGBcRmndqI9/hGA/
5aifHBxARTmx+G7igx5Utt/SXeyWZPKSD51Ju/J826x9E+aVybXl8v2qcy/V9BAT4as686PsorfO
FgPWaT58Bue0/C7rIy3vWtlsMA2gpfHuec8iZv0u2I8xFd9us+mH5layJ+NlPmnO3WyeidbwLqVD
klGvJiwYxA85G+OKf2oL5DSc1pqtrFJbX+Yph1dtXJVod51CQLDDuGhOPpnNtV3dVUWePPZ7jWY+
BW9VgNmnFLVsKXpGr/JniGt4RPXGcy9lR97AfYkLDBwJ2nz7LeZSeHTOKQCIMrHsbAS21/eGSy4L
b7ZyKbrBV61mow4EPjtkjolUL6cvAcSxfXqqso5JAPYo5DrQ8DYCZ92NvDhfqe5Zq2Rmek4q2D/L
1tfFfebbScoqS7xrKoQv5tA+bH1TIWRuzEK5gRsu2o4MFZKaFUZ8fgbRBLxeHYR9PoGZNbZsB2L9
k0IWHRlCbtO+WvdcJCw/lxKfAWcvOiFTidWSFNa6wgWIg4ou+PXEiC6dJ8ydisXSPHzhWy5qg/rz
dJeA9mVsJWQnL6LLXkL7hNLP/qE+uqrc4n5eR5Pth6wrRbbrTOfeweLDlbm2WdcGSG95RHa/U/ym
+ohH9oLYQ0Eb5rG2GSlKbQo2ZpMKEzFPJ1iY1jpL0xObIpstNcMpBWB7jcLfTBn29UDCblapiqMZ
ejGTF7XiYKHdSaXyOOBoyR8pxC3zhk3bi3OZaDiD6UYueDJO2j2dWZZ22FUg33FUFtTrxJF8oQac
+fIn5t0pjGo1p4uMuXzpEuK5XJjWqbFHiLMpd3e2zqn+rIpZjDB8p+zXsyydloeIprSUfBRJqm3d
N6dKvo0WWx86qRdRNQud0V6b0nUfyK2XUDoFq3Vc6SFJkhYjuYAUqRpSOyol/l1enL9ZysggknNm
uY/AUI6cNFaO571QHFjTHDTp4Z5JdYAuqeCNywLn6bFIo0xDX0RS49f8yiEWLQy3vKQew6qLkwSu
NVn/lYfHMpEEbIjciOKC8r3l5nI17ZhKpoui/xdL/NXgn6jqSdRjCc+bUzRzAI02djOSea1pO1Zd
+Wfq0Y8gn654XGmTxqpaOGw8tlbi/otEfSTg7W3AOVAkMvPg5DuJ4ZcuSN8nGJnYFZZDgmCgJDNj
pZZbs66uUaceRcSKnUs/JP+5sLv6VuO9Iev/tDsObSEAoEU9utVq0iCBCYI4Klbb2FRxQOpznyG0
xG5i5RmogDLSGWwGrCJ/87pPL3t3qD3U8JqkHuJff+RpvRmxKFYQyoEjWSFLnFS+p4mzrlhP6tFr
TZ4VA/AJD9psJXOUS8veYatHREUzFZ8pgVl82M2JBtJdAKSKkvFHRuM4IbRSwjD8Mdo239c9Y+MI
L7OmGXYWqJNk+u5M0CxhbNKSaiXXdHJ/o+bVmoQJRUC5TSlEfedLqEfKe3j3sLkafzH1c8Wb89mN
AJlT+fAEX/UaEdoVn1qqrFOz2pqsIGyZsIn7GRzjmeWpb030GNNytSm9vz6OCEuVDQOmdnZCBzl2
0wQpq7qQDx27LIu+E+J6iGfG22ppuh61wdd6555q4ffYHdIkANRL4UcVVVBXOVVmQ+ZTQ5+Bl2UP
xEIYr6Pbh8cpGJ1t7I0XhUqRBeNTeFA0rtSG4G9I4zJhf2jC/dbtTN+pg6f0KKNJ+cnm3GOqRsoJ
uB3aiw3QgkcEa039wfP2PRwC5p5AQzHtlYtoOJVZuLBgHM3EZZSS6NCXzaEoJmqnenmNQireEyFO
HDF2el7eKjPC0VCDd6jzbe6qH4phcmzWfrKGF34AoDWK5bs66ycZ5RUW3IGofolTY1oP57gAwRHq
96Edt5E6+ga9gzEwmXrS8TjFB2zPi6o1CKJRAmUPH8VYvfUUxoVNOxcBUyI7iAdd0FAvucYM7Uc2
je80xpP/Mfm0xUYL7TXLxhU7vX3NZgfQE+aW0i7xXjrVt9532QFL7K0Bh+0Kxpsg2oH3+pw811qM
ifVgZj7a069rx8HKVaBgOxok7ADyk2Vc+Fp9O6E1YqJkFQPoBvgO/T3gNqFc8jo22Cn1Q6m+sDk/
aFaxtBLvKCPx0UXTiH1FHJBMHtSzII46L02uEUSxX4ToDgUe49Kc5VeKoGCre16VMizvegUDyNB4
16knetObtzj9xg+wSpwB2TJMfxeTDu/AxPtZtis0oQ1T9hlbME6tGtayy9PVsqhF9Ni+2Z1xzfMS
+pvnJ/FvKuS6ZFUg1dcRmzSoo6Wj8/VzYIRNoJuEH01xL1V5m0R/JmG4NDk4N15wsyGHYQslRbQa
6PJozGJlxsM28fJlpWlzV8bNYBgbxLRX5Dcmqa57eMAXJnKqUnc5XTA2ptaXC2EW/vvCoC/RmPgA
rTcDBShHEKZom90+zODuZLRHEnBLww5XHsABx4gPpRLta5Mbkv9kj4eCogkzeHbhjM7q/ZrXR6of
qZ0NsQQosJBja1ez1BXGsGOeuRijcWxMrlepNps4RdJDUUooC4ef6gb8oU5MExWSYCl9Ut5r2RsP
+CdYCsxbhJMcsuUujp4JjrglT4PGodE8WwgVRwKBp6D4VzXWmU6M5TiPkbZ5K9Cr6IcudzSXZ7G5
C6EV+WNhbU3tewpIpow9Wpzl1vtkJtVEG+LwNrgF66CQT+3gw2IrZUVZdNEjw3QOgjq+KmFJ78lV
ddOPhLmgi8q7Tjel1sbUW03lRrRTdp1GYhBDcBtZt4QqpceB9wihjASEtLHJMoeY6jq8BwMGpYTV
iznK15GV7zphsR8otMv9qI0ClOAdw9HGY3OgRQp8N3djzw2nkCYUSEJ5XPutJNWE+3eami8HGOYC
Z+OeuxqRJxZbztIHO+k2WNHgwbrhgfbnNVyd/WhawSEY4Obbonn3GiD52Azr3PLRFBq/4V/pJHNH
Y2x6rx3eIULvKb2ZL8YCO/nA3Ka53k6oNMjJIN8rw3OaJdP6xyPg4nESst3kGGRY/0R6yHPrVoGu
ILp/i16jLj54wZsYSs5nJFxCwlaDVsxH354jda//NB72BaJZOznZdLb1IFs0KkqpNS2YrklXgTCi
9oJLyjvAQ+Z6DsRaDOOJMbPCWI0Zjb2fsylaYIqh4z65RtLgYmpMBwLP1jqwmnWreFQL6EhTjYMg
aem7RtP8IqYEbD7WUQQLocKp7k40a2GUJ7rdb09zmEn7zGG0vH2ddFzArbEHvfk9uuFPLoi1KzkO
Td54jW6LtYb9BP8skyPOv6ljkTKsPeoOvJKFkkvbDWP7jZ3jkc+E/UYAERvuvKG1KxMHD0jkd03H
oTjZWc2sjJWdDLcGro3Tctruosw+M9PhKbOX2G2XhSa3eU5nEF+BaGdefIhDSTfbtaOFw9oR1Uon
mrI2DE57LH9X7dTsgRIONxecsxMPz9TFHhHDMA5oJnVz3PBBnXFuEzCoA3N6BBgrHZvG2QELoG1Y
3zw/nl1C+Ep8Dra7JpTum3m9iZPIj6N+KdCJSuKBy1HJvrHBwwNnYIXd4LQOB+FE8JKp2US70a/E
Cci27aMoyxfLalduQGdVEnGbjAzj3kvBqlnvBUIZc4ow9aNhe7eAGhGa6ofwHu3zHApZ5p1qk4AT
42SgN9fRQj0zrAUyzFPY+nlMH7XT34MGsV8OC61k1O9g8/ZiM9L1pbEGhljyFP1TOithD7vQtS69
FW68Inl1FVBzuupuTaU+0vH10g7aS8qsURsRsJqWBkSeR074bZmnqIQx1vwlLi3amfQH/S/N9yMO
bhvc+WCyOumfCjYBydqppzfMhszNMb3iZG9ndKAoMaIQ8lQxxeuZELVMVIk313gkhnymev4R5N5R
ZzejlvqJgHbOkoY1RVSlazcByj4CuQyC1zC72b2zm4vXeGHuojr4hV0EllJbAf7lFZDeOf1jyEke
vUKyv4yzYal0pCTYufg5MEbbUk/giikn2JbdFUzDvkqGvwVgxrLEBzbabwryUE9zDAvL2V5vUZYk
e9Sy8qVWjW3AOay0yodqiv1Yx9uhsu605/leglMzMsKZmTRh6La3TeOgW1QlNF4Lg21GgM7UjEPi
wuUstG/XMHA9Z5iJoqbcNFq8AjK2grVz1GAVh7lGdCp/DXsEClVPz+z339BMIddaX3ndzB74ddOo
N6og132EhMqJmwfOVmsydql2jVklC1c5ig/v1DXW8A1H3VNI64/UcZQZzk+kcbwcivSuBoEP+WdH
umhrMevUyhclRwNWGzwXyMFOvW9tJN6eVQW3hla8ojJy4WePuAoZ+2EMGxwnaMKAXttttBp0ff+R
ReN3KqGSajzlqugH4WZXG9mJ8f+fDDgDxBEl1NksyjbBo9bKa1c1S0XU/7pkOhmWcaNAdIkpwxe6
8hgYLcA9+qqIeemUB+hUy1z7MEICQ5Ub7xKt2IeJyXQedttAdzVMmtU3jmAo9qxwALMgm2drJeaw
q0C5RDnRpdiHcfZZZ/20aNPqPqS8zIBTLYBG/YVt+h6I7M90y38Qkz7MgNhiXTtEMHiU1+H5/yqa
+hZFE3slFlwUoVDDjXpP3EMnkzRL57m2nXkobD7fckvZx1mPf5bvCbk3LywOAbq16BNlq5AnABmj
+eC1MTjU3DWup52bsP83Bva3wSqp7mYjdaneFfwXskF4SYOj6ejvgdlSXBSPH7BhAJBYfh/LPZw+
ErswXCp87IB9J8NYxLxuCHkve94wCcIbeJvBo1RvgJBWkNHl8JtNHGHh0AW6hdtNc0iO6dHVmQ28
eC/pWtwbBu4TbC1h6HBfIUqzTiiJMI4PutVWUbkLaF0pw18dsJtXAr6iJzr+mpBAa4URHU8ejZ55
pq5KtxELXdLYZCOrWyo9hPbd0wQkfUMuHYNHLEMs9VsrfP9HdIFXZMGl7JgX9ZDoGEWJLvKgUm56
tf6qDHxv3jaHg6Bk2XYu2y2FcnV6d5W4iV9l45r10W0uM8W/cYeisylGYmY9ZdmAqkt2bdJsOEo7
LgWg1U2m6VVTqDICWCgaEK/VKRmSXez8kK7cCzO4CUpl1/q8Uip5W4fKHQfMdiqJkEVRF61Hq8Im
Dzsp0D+qiGsKhWFrAYjGQkirVm4dKmdrleKH1MqZ3BpulUx8ca66l15LsVQ4D9UWLGkv+JEyBN4Q
XKf2t8ZesOoLGpj0WbnyKu5Mkl3wx571DE2LMuqeynxJ6hl/bBz84iVeau304aTBV42sRoVYM7vG
r2STJVnvgJyPaWDhMowToSa4zu6fg2xBThPjrB14B6d4LZiGK2/wK8sLl7lbvdZ2goKXLHX3KdQP
+IHzJoybk0s5dMpt7envum3hVWd1q0B2aqzhGvXWCwH5fephgxkLUH8s2kwUixBYpOaOz6Bd553O
GpnQy2SWz8HCVlfrUbwIYwsLbkV8ZwpYTA3uQ2fyIafuvFcsLrK8xwAa//80/W3Gn8LLselXF/ro
d7ysvvTE2URpxhBanum3XWOU2FU5JkgRbhndpKZgVmufJMxuwkGvMbJx79buMzSegZK8eJOTL3J8
znMxpVV+u4IdGPbPXAcQyELWQcthkoadUx29rL+bWrTq3BJ8HG/HDJCzBMXBag/uFIwYHiKNdYd8
fCLSTkSl5jYw8GJJZRM2SoCHC7uvph4nIzzLDK+jQgORQdiaPj+d0cwUKMLBIiESG5rY88nXbulc
ANaSGMRK0k9V+Zwr5CuLCjrji93eYej7FW3gZMQJKHikUIHfaa682hLbk+G8zGOYCfcGp7jnTG8I
y1IicE/Jro34FMd8HzDzCqBRFFyp64wnW+wUZ1qXh4XbUo6qUOFo0ASS1o+Yb7ZWQV8K++5Q/N3G
I63tIIHv5CGWQOJX0sIGoSiPUOcvbZm/7C8XfOfuhigt0UOIwYyhbDcyDNn6JpKA0WJ3QcyEYFyD
tTwDLGzFrLZ5KoGpWrqOdleMd2Hoj5InG6aYVUX+JcuQbvURTuw0y6MY9HLqIjP3o/H4pIv2Rjp8
UwIXCxIlXBVhsoozIj8NMLgMRSZhMcneZ/JMlOlRXNVWrHvy3BHKc9AyiQrqFC03q5bxI+uTnaZz
ti/HB9HO76awNz3G3WSIXyatuZbhnncuSn1+mQuTbLPDoQA+03Kx/3io6PjiNPgUXrSrCCQGWA2s
qeZacvDOtws4wXn+ahEeYfWH1BOcFPIJNdV+eUJG2wR/VXq3TrvW08W09C1VtQcdH5Vyar3fjH4I
OXiMZ5LyNxAFCsoA5gqDDg+G8KUxuixGpW9rFYFi50vqVMwm11jIJ6Tt93ZCIbaD1q/ER0RZAv2a
qLKiRf/sjxAE9swngJoSZ5sM2cNAxm7t7tYGe628WLl+sxpj7arOSs4W8YhIvY6HUud7dqdNm7fn
QeJ6sM6KYe8AkPywZt7kDRI7I7mJccTMs31cdRcq4NdignBBK1sh/5oG1ThhkZELyJSG2JjzDpUK
xMLEV9+T5+ZQbgx6u9CQ15aj6vgs6b5KarsUzmiGox6ZEO4xocgFGuaXywCtseis4/eJZtFWoPe2
Q+jNRuIvDJAaJ7Vl33RnbLnRMktsFFNyFiMVI1GxSZit4N4faYhfF3Qyz8ky2hOOlPSqvmlFHPTM
GMksvE2tc8ogANIz+aGZLOVlfwgC7aFwBPXCczzlu7QgjTf+tNJ8ry0LcA9w/dBlgZ5ar5XOYz+T
YDTYiZDu83ntbFsXY7wdgFLch+IpeFW0gWQvUYCnZMmtG4euo1mmVggxmls5YqAce+9pNJQU4/Aa
GTWi0lgT99jayiZWsYMEY7IJMaro+VGm1b/KVN48mqDblEEl7Pe2OW1bjl5pSHdKzLgzSnniYb1s
XCT7FDCR5o3PJog+TUqkBfqFwk0T6flLxguxrJVd6gn2Z90uCkBOze3nos9YOQT2VUfMDEK01aRE
qKJUkt45uszXMI8CRAw8MoPq+qGubwcSK5x1SbFrw7bH2EAd5rXvroVG2COtPQTS7Ch5MBo1EfmM
hBF2WLPnMizGS6RQSqUW79MYAQ6Y/2poRWMxcUXZ5qfd5sSZ/bwcaWBl49ZsEjayo9DQw8PiVNNc
AWZ8oRkfMnz34M2WSf7l6TMFoj1IertiVfcrJGqeUdN3YWsvY+1BoVxj7V6W2jHoO3CctEhADott
91eqZGJJtEWLwtWucT1hpK+RVWQLJjzb6A4VuU6ikSyovDOXCI2CZc2O3vg0FNVYBgIXQRJtA7Vj
XQRoNKmseA3PexneOTVsJGDTsAwuaqdsqWVapiGN1JHm3rMo95UEuE5HuRFJfvxoIypVjZb0lg/J
tQlIzOM2ItwgSKfr9Q+aJ0T9GZfD5nd+AOdmfnIVv0UAViLzJIZmT/xkj79062IfiLKWS7i6BO4f
vrW5eRZYMaoc4t3IcOVSC9cSYDNXrFcbdnmj+g8G7koJ4qNsTG4Gj3N/uFW1N9ccCNrgn6JxCJ9Z
O2Nns2UQsY2HV5wX4WVAZq+wDtADYbwmlU3z9sGSrxE/egLLnf3kwdOBAxuJPyoA+aDKu8rcG8fT
LswLHzLnizpdEuhpaRf9KoqxxHC67NvmPTTlnoSnPuKIKQoLLInKTDIbDAv1FSTIJS29c5oC1jLF
063GJTX3S4VOOCXUP8NRrrnnj60h1nb8Edb7gZxnwCuuIDlMDCeCd56PDwp5WRdzNtlknc+ahBEQ
qikJjq5UlreYvDs+tyUCx9rr0r092Ms4h+0ZslKo6z2o4aXbFbtY42Zi3RUEf1ne+l5LFab1q5Jp
ysObI/8NSKcW9LKEML0FnNKdrq7XXVS51u1yGwb/vLblNeugTfPurTdG99UnX46XriW3FZpLaIdY
tYhKJBo/7252HwqluaGstxVPGFl+GpkK+OemRRV1t/O8ab0oKUG+dJvUkNsr7I9axh1qWqBBHW9n
4CZZRL16rmMVK3O+LlSeXWbm9JdkICttRPm+A7zNNutYu+YaJu5KlUTY4jMfIiAHPEfeJwuMcz68
qukp5JWszJFg7gw7vSsYhHoTuGGJgmV0YKm6NYiCbdI/5qdg7CyWkTIuDSW5OtkvL3hCFMO0Hft/
eVn4CqveLv9X6QP+AJoQyvRhiIuTkGj9F7Pv1I0Bt8qhLG4NR+9E/XbtLaiDZWTeG6vwNU8ueDcy
wEBaviYYzHk7UehMEXL07E10ofGFmVtnEyurcCN5C2GLpaCq0PAyGjKnToLGxoyipQWfSv2NufAj
bG3+Ten6emzfed8sm2ttsT+PE3LzmRjfkqL7p9u6syC20q7An2RLF9Via2Q/nLzorOrIVKBG4Gtl
z9Y0n3qXWM9+cM9QC/yOSNvR6QkP9q16jqgOqdqSFp+wepddZK9CK3dfu2r81aoQ9iCGYphe3srW
yLKBttm51kvaWsGdRMaM/Oaz1VXzY8qmvwTQTKQ0/ECFaawmpYTyGMG/1LF1OEW5Lrh5bReaqDpa
2a7QNXs3IJAhqHQ/KiFzuqzVeuuUN3hC4pJnD7bt44YVJYbZSqrQKmtoi+PT4uE6Bt89D0CoFaXz
gzZdTp+y2yrVn54+ynzXY7/OvaeOSXEsOA5TTWHOsFXki8BzFoX6L9PfWxrtUcukyoGpWAK3lzbY
sHQDdcQSX9MMGmetMuKgZY7kgqzXDiidaYOBipVwgzWzNDE28rGH9iG03kknuslWTyBxVC82fIkA
EbK89lzNiqHsRsvdaLovWBDwEMrEEhjKkt4XbugNYV4GpavsUQdfag72lfWHp9hMWN0TC7e7J05R
D58riAmY5csJj4T5LAj4gXSVBWClEBJEv65t/OfyL8EeEk/SJzy6tLx/Umk3FdiDFM9cLlhl1Vy3
f0MRrmaGGVU6EXe5upEOMy4+OIkzez7RhjyOsfkM3l/Sn/To2bSMOvFeRL+NvCiVuzLd76FfJ909
RQ0mU7JHMko8TIAaUAA34Hd7BFR6BhkMA5OGhpto6XSpVASYA1V1Ls/fXO5Jr6z6+pQQsmnHatGc
2+kSdX+VdvD+upEDr7bnTlkqya4U77mQWLDiY8Emr6zBc8pzh/YTtG9UP6v6uKCmiqcoSCM41B33
FlIkZ/VFBU0hUN8A4i0c8SHJcirjKqdujbHbjKtNg24P23iF2LKcvQQam2qbo25p30SFvoF1XC5U
NH89pB7p3Apv5WkfIA+AwixC7ng2ZWQMXbCMJocWPcETJJbN1/9XDmJGQEODpZa+ljM1uHOgfGtX
NHah25TN2omhxkqwDii/AONb7WZbn2HtrnrT92CPTSn3AS8kb3rhIAEmTxhHW/NN+5reTdKIlcSg
wwAyJXsAR2QTJt75y6RNdgpvaZaHHuFjwlfsyKHlsGPE12Xh89urE2FvPpqcaA31gct6wnvg5Ss9
0VcOH01avttzgDd4eAPiL0JayDyalG+lTrFG9pkZpBsYE2V0jZxjodZHp+YMV/GsVJZR99HwKZu8
pGbkruD/e7J6rXMNLZKuJaQvZ9Gq9c7FTFSIN2x+aC5uc+5wkNMTiFMgAGJsVEydPSSxmJQvAY8U
BkRf+TOTmeaM2Iafzx1nbmvBwgkPDIdE0GtE7GwuhmvTPwPABNR5LnLxW5TtLiNm0FufMt7je9n2
VrINp3oxVZhNMI7ih4GAEkIoiTcF28/5gjHnPp1VWm5bVkzEapex9eXwqQk9WYnxS5X8pSb6u8wF
OANZt9vWfHa8k4eEa6b7h00TpwkWXJZM7IEKHlcJK1K7w2vNppLOOMTtFBwLCETKSsNm73QgF9nj
TwPGqhh/+bh2LY7XPEmgPeLx45zIgnlkSiNUpCNKRxHpCNxtXvkoo+Ihtfm6JlZqFQwhWqouuwL7
H9sa7muVXyFVaFkCKdSHKQt2N0K80tvvRrEBgozTpdcRDMvVhH4pWO6Itlwo+p0Wqw3riA3jXSxB
DQtyKBU946Qc7GXeGiZIJ6I6RSpXpQfrujcRXIMIi4EZDe0maWbWBi1VPuxiIlH8RdkSrBSKBItY
8aswvJgxOP9+7mpB8onColjjx+7fHFbV2Gt+ykwwtyuVWJWpFZ/jVn0N7oEwWlYbifoapjWuvyR7
tByzDpbT3Q3cyD3IwRmmktgolzYbXlyzmAMgfDOw0mMZ4QjWeO8lCEeIzvi5u0kB7HfUkpeiMzHl
O77BF9uyg+PMh1QklqM7rKFW7SYWVjxMsEJSeZZdRffeEmQM9LNR/pKMW4SnNnjFib5XoxQOSr0L
UHFolZlfdXQZocJqxAZVK38zNMgguROlx///Qek97vVOO5gc4DS25J5B/lgtTepBewrjbBzCoSoj
yIbad9iHkHwrVkh0Di9Tq/duqm0x3cfy1+PIt2iLejVoenedxzPWA34SdurSaCBnKDNyVvcwvKZl
vDGq6OIY1BC0yUdq47MQJkFHwnckmFtjzWXcnnIPBcmRivmZQK+SMROPs0oH4iBhOYk73XwseXhz
UO1iNg7S2WUULIxU2gtFg7rpjKQFVLBSzhxNqEYeFnU+LulgAmzYEXecirdoCt77ZjyWuf7bc/m+
KmQ3ociF/mhn8UER4pKktfnmVH2+NpX0CB2JacDvuZ4SDD5k/sESzkjLccqwOu/blliQSnKrXtVY
tbiHPWM8pCbligZP5DI6NVN1h497qZjLLZPvrj1qKpA2nKRq5L4Dv6E9Bz7dpEDUDyzr/o/V1lmd
KJdMT0UeurAd6+8xONjV8NnQv1ZlwTUy2lNh8V1W9P11DttC1/vDudMsQsx2ZWocKyOyZ8zJS2aZ
rwRGrxUHO5NHQ0+HqaNRueELsNsJ5bqshrbmgAObLIkK+S1S+4+hq7/pfsEq2yxHXV2aRD0IRmNX
YBPDxfofc2e2GzmSZulXKdR1WY6RNOMCdPeFy/dFriUkhXRDKEIS933n08/HqJrKzEGjgOqbGaAQ
pSUV4XKnG//lnO8E2XAye/2YhxbUx/cGUWVV8eWeGz+TwkZ81qq77+mxR7zihKuTXwKxiddaWZ9Z
/C6Kh0k+RO2tX0fbVBKCiLDBKL/lzg+CN2GYFIdU9tspP+BzsILHClMDjr+1BjNeGuZNk12MhN0E
OmqQ0jduwZII2SZpD1a88viFKp3cR9ykcU5BvHhKmS1CuF6Xkv1UiCSRyO1hR41XcMgvonc3/z40
TP9bggbF56he5oAHBQDJlt9b5JiEkNDcfPAuPxahhVwt3z1n9DZTAoodN4muo6dsIlc7Hra9/5En
BCO11CpTEm+Xuj8kva/ZxqE+VNzt8nS6tUAmrMg13aqUpMvowTLoQbk/BiggzRIFQ8J4vEvm/cht
dZgw1U6AiCCUVFN7TKXc1Dyz8+jsupRt2iz1K7k6D/lY7g2FwqrS/s+izY9Eln2LHSLh6gsLzXWP
dql04+fCPBkVU1D6BEUM8cjOsULMV71O/mtd5K+9HG8ckT3WPqQalyUf5h6mROv8PsMtn1rBjZdE
NzOD0FLZDz3tODtTGLT3cwMtLmnJSMeAWhvPUVx/jzR8LntatRzeDliM6oeXBevCzK9VYR/h2AAj
p+OkYBWMvawIF7HbMVEgHtRzUDAHeIURIQwOQ/d+G0Rg8vtrnMDBm9bSp7kw1W3NMEuxllc4PN3g
1m44ugwi9QjlZPJbB+LZZ/NhVuW+oCEOAVB5trN20FN0RKQB9R0k0zuU0mR/4eoKL5G6J1NzR5Bz
gWkq5X8ivA5eBFt32+WCSwXcbYOnr2kpqIzXHsdc0Qx4O3a6ZdgEUrPh3m7q/q0n6Svewafgtr0E
/ToQfOlLTB+nMPLd3FbPCS9AThur6wWYxMpXeDcEviLt7XeJjC8WTThtkgjsdUbYTF83z5T4ngh5
Sk6Z2XBZtcdl/x73LCGBoUO1oFJIfdwJBN8IfDDzxzR9ss08EpmJ8uOyhAlFX19hbPHD3AmaJxgE
mzBjwV5Y5wwpaalOoTCh6XKxISNJ+3ITBh+6GzZTzmQMKtUUP3H+rxqXeKDQe23jxyGlBEHHiPfj
zqdnsc3xrmM6oBL7Ht7rRoTY7mwfczr1+lSwdEWRUXN37HyCFWe2pWbyusieOmkcbMffjKI8+3F+
t9gnE/++hPBYcJYNtXFAQrt2Z1BP8j0nDJAyCPWhmL9FPcfBPBxB8303KIVigWbCYp0pnW1lZrvc
E1jKm4cRwhz3lGr0VoyblkhGFlxWyMxOnhaVtAx/jFAE7J7eJqzuXTAZ/QSsx7on/WyFR+FAEGBL
0Hf3M8zrx6W0MhCc3IR+d6jw33iiQx1O1Beq+7Vp2scR838OCkDEJxO5LhFxBw4XrhuAicLnpzPe
//0Jhs6l4T2cwyJ0yNPViIMgoxSuIttM7zR6ZnrMuqu/BILBmIypxCQLil5g8i9BfnUhuY4yfS/n
fKs+xvCqmvbgjt0tUVhk0+1CjKQD7zi4Guxs0IWZ00Fq8aD68cSe7dxgrkibCqKYubJ84mVyIujz
Yc9N6+oY6tpKGtoOAOn4aM3gEZLe/QxpYqPuxdY1ZyUpOWXzhI+CQM9j1TbbkcGopom0vQ+hSnhP
bC7FAzO93LO2uVk+xcO0H34WlrNzMABhwz3YpsdTnUz7xgYT6dSvnccsZmZb8zzKvUdPkqmKQNgC
Goe1jer7eHRf4qm4VJa3UsvrAxdZuUftPvuUlaMxX53FKbPsdHh7uMy32Jrkor0KlwxM93tY7NT8
Se7JtmdbYYdAGOLsM+7ybxYXv8DdwBuPUv0gJZQUtNEhiJtkanZkhaKh7o5Gi0CrFT9hqt4BVGpF
+CgSDGFqOBodGhowmEYf7UkNgYud3rapvTdYRgfIVjGAXArmlHaBKpetd8zzU22tUHwLBwBEut/1
ysQOhiVIpcjywxsjv8s6ZoZNusWCxJ4LPsLR4CZgfQbDgpdYWbTmtvA3SfyEh9AlCTspIRThUXH8
8Js3eLumr4gI+enWTLJC3vq0BxW8nT45mMy/Aipaq31oy+oKvJlutNvYDUwUwyDBZbpmRvy9n681
g/rC/Ky7pyS04dWQWM1srRM7MyyPrWrhxpVoFMYliYWAR7ikSbnP6UuSMvgIciprih8vm1+C+dbJ
5Keut4Cvd2k0ow571r0CWI5i+QcCDQBC/t2cduCe/Y8Y+klRv+bZj4jtG/ZkYjcIt8ivIXzSExP6
PbGON3GF7n5LI5XjgY7K58G4By4FYJV1DeojM3h1pqXhCjb2D5G0uw7oj0RXFqTdTkf828YbJd9b
RY2O8RGDD/RwvI85o86MeShzbHZ+3Ipui5mhr5gIBuGLLcPtt0TB1svezAJfaey8SAeS5vS99j+b
3Fi3NM5+u/eaH0k57kRHUS3lA1WqwaIJDvfBsV8Qam3rgjW/h4aYsrdIzkV9Pzvpg7AfB1e8C/su
HbsNi/tV0C0JXF9Jrs+Qala4K8sqeCfPc2128UaWApgwYG0xkHgF1m7+IpkVHCBZRGh3gPZQbu8q
9TWFAtepIHOH96D5ZBXfAFZC8RMoYX3wjCxrQTvCJEJeWBx6+lC4a6jPYxKgknWPE8Srbhebm20Y
G4vDLES7TAzH1iWQGGPge2hCo8+GhyyICWVFWMQCQpRbf2ClMGGvsx+bnLube2el+n7xLeUVklR2
7iNICFk0Wx1VezAwx/HTLwFVdoA3orFZB1gSOl2vJTK6FctIuDOkCYrmkASSUd/wMwKUQa+HF7n2
CHBm+gvfxd/H/UWqQ/3EokVQgKb7/p5HStjNabwdcQU78V2U3iMER34qKs045tkPr3EPCO9DMnEL
tsxsB+9b2F/neTck5yjE77Z23rxigXG9Fgjzupq9p1ltRM1Jd4ReeLA4aewvc/S2iv26guBPONTB
nc69QaoWiOWeLO/sGkbLst57tHMGUmNyZns51fGpInAI/N7JbZgn6Q/kAFw86O89ygNBbHPNULKx
73lPUR/3vK/CHekCDGiaq+q/ckEGsXVR3NNgYtF7WE+hEfarob4SqdAGzcnhhl6NWGWHG1Nc25Ak
tFbcuqe4fbKBeCTmU8Bcc8qcA1p9hyShlGVjZrA6OtWsHIlMvHEJusHpUo8/JeFJOx2azbUY37IA
zpkYA7IS3ZxkxvjG7mpv1Q7xqZ9q8xiFHfk7gHi5LfgZ9C6qdgdBwpTqjUTB0k9T+xzwSPDWMp6H
DDV1657REJwgdBxJnJl7Y8i/OR7aYVlF65mwyuscNPIeVd3an2vYG1huNjouvU2QGJASlatYyTIf
aQxoVwku8bWLpAD9yo3wSD9sUHBnqcbvDxtrArz1JEuCxroWADgnQuM65nE0gtvOBj82QmnjyBaE
xIRB9U6c6sKazb6bJNdsG32ArRNt/dD6Yif03nV5fMmhUnPgB0cJHv3sQ1JkeefRNQJcR91wjAB8
nVrwaUjEy/ISCp2RQ9GkrHVocy2/D1606mEBwiXa/fq0cUCORV6JMnT5Lt6AvRFP1gPZDdk3dO02
lX2DeOZnXKAFMPp4uoJ+sk9Jq9BEi5z3j2YOppfIDqclS5Q+5YAvRhLhY5T21U2gcbUt8Yy5nhEr
24WxntvZ3RWTxwQjd/WJEfBHpCbocZb7ZpDSQHk1uBtpSXFqyhAIYkLcTUUaBXwxg8CpptI/hjqV
p5bV0skruq8cUOa26WS27owY8eg84PKE1oT7yxv3dUkXMZlzsx8mdnmj1+u952R33jhV/KMaRqkb
+Nteg+TvKhQpJupGb4EC9H1Zobqtk5PdxCVOh9Jh8mKJY9p1gl+wv6+tsdhmTb+OQgCP4TKbky5o
1bSdzGOQ5va+BkeXZMI+OXgXpg5ycuFo4tdGpPlRc1flYYHZF/8k9SjomWi4Ah12j23N9NuXY0Tt
Yaod8YXROYxu9TAT/Nk9R65dnkEwmoRZM4i1OvytzMmMHCi2Q8IyreyM9K2rqkMe7KHJ4QbCbLRV
efPmRT14VW64dgw2UgVRfePaXNiSXeTd3N3zxOmTrG/GKKoPMxcwhE6I+qbL4BnVU5rm+qLlF3wT
DrGifEVmPqOAEXcN8E1KwIDNXme6+5lg3QJz0GXGtDOLbWL4P0dZwsFs6SXDcjiGKuEoL4s3wqDz
Sy38vTHX2SGwi89hYiKPXhtiEBG2DamItoPJz/arYhObapPDXt3QqjJWE2mya7P+yK3tsYWII3yY
GaFkdRb2SXhisQfzBgyOZ/nP3URSlJd09LXlYrTpJg9V1G72O3/fCir2Qp2qWcO2x/XGJl6jwsp8
KoMRIQS4vnFOFlkhVIOwTg8hHhlsX8MFnzSGJ3qG6lCnzMFUvozbI8yGg4OxI/UkFhE28RPp2yuw
TlJOPtaXa8Cucu+QgH2TOa/tQvF2FwujmqtvWlQLSqe3dmPVPLkWZraYBELofqwNilHCOc7VWedP
DXTsQ28j3GTAuCtSxmvEUG2qAoxeoC5pJ6d9qZkgWT2kWDjw5CZwFyXhgrMqU+xfBYDUeaYqsjsg
ESOAU2imW3Zv4FCncGRqZyADjdCSV6gyfeXXLzYFzV6Gej0sRtioo9lLsmgJ9WB1GxDRbaaLCIYj
WYZduHUGs7v2YdNfkRX/VHWcHGbQHEFuXrIajkvWTxFWKlReEbcsN72buRhW6LS8m2xGxttEcAW9
wv2pTU70JDSWzjGgVMoI08lIJJXAh1jJ2svpkH6ru+wZbBubTWzzVUien2sO+O+dkPAOMbyYRAnC
bE/k1uu+lREhZVYYfapERTuJtxRVq3DWTacBsiUMKmQBBKCLnP2EceUpwXzoOcO8NkWB2zSyHzzB
Es1aRhat9xw1tb0xVfdREUBOySAJ09kjfs1urMTQREnO65ygb85l0nRGUj+onTzeviRjb2QqPkhs
YFxg4iUEVkEga4UgpZkkQFgfIttkud/NrsUuBGT84Nt4Yxn1reKjAMp1ZpC+rjsWOF4O5FC15pMK
bVwZ3jCutBw/jMiCGBflNmru/GmmCUsZ1EI14rXKg3on5ouR0a4NJVI9KE24sMn9sToPG34JnfQX
0z7vqlMZju9u46SYxmlPagv5KlHOcDSL4WPoguLCrrm4xMbXGIzu0SejcFfOzp0xJsnRsUHZii4+
k0vHHMggMBx4+CqaYfn2LOCojHFxd9NwgAZ5mhh6nSvECD7qEL+RjyGj74PXJjd1icG9BNSzUj8w
L7mr5Rqv/OEjEcZPURhHKwAv7DZ2eZjZUSdohYJEPyL90Al88tDBDGSL6QFRmbr3qrcpMPfM8RTm
T5hvwUjP1oWGvYrNeoMTa4D6WPubajGvByO3pi7bGVZrA7uTR14zufFknq5d5uxtVdz6ZYVqnZvL
xmF9blr0LmHWEXMFjzkakAVDPVM0AnV/DG3YFxmiNSeevW2QerDhlcBRDjiG7FCC9VwyfiOCMkO7
OC4X+e2swXYJBluo0hrcfw+VsIK9QNHmlMD9i4TDNxVn1KCvrlMyWk69mzko0wujyP7G8q6Rp9NT
ZfgsJKeqwrBAukctYSWIF3tUxywvXOxWDveCoN2BaaYVEN3GmwYf5FxW0tXWLgaRDsqmY9KGE9mI
b0+2h9RDK9i+taWjLqogp6ZBseY75W3lmjFuZQoz7k/FmgVUxjw+CDapKMUx86NXbfQ4fVNOzkgs
drHChI/HKqce27ewbb9S7VBB5wogcN7sJSn1KO20uQG5npjgyBqvOWYBKm0jaKKNR7+v8jDcSsv+
LAPnJa7NDd8Obzjz3Z0vUb2lmYGLk/UsLtLXtHaH09y6DwjwNPY1eKO264FY17yXut7Gh4gC0Kv4
esv6cnJLbp44GZWv7VWVjOAqoHHgU8Et77oN/V9YfTBQuk/SBaA0BnrfZVjXElEqmAsOOZlc1KsQ
AilJ4M5u8dTUGRLJMBnu+q5sd2FifmvKRF9yIhVA3CCEhZctGQmxY7xDl38BbW09+QGb10EDQO4a
9QMmlXEoGtzl4xx4l3mRYQ80D7o392npWyfSuR9i/o1zifLkRvHfE9cytfuJ+yay5OwZKGG2rWD+
4kgLrrKC/DgnMy9NCU/XbH5IT3wP4p6yBgKgXVQ1egjmkHU1bisL/0bcIopkbgFkunOB5BMcyV+0
aXrdPrB1OBgEYmFh8o4h6fYMcKF90e6DnqV1XFeZPcBXHsW2dvUCb7POEk0Im9Z2BTWGTtoxDjyF
iM9a1uROFAGJzOxwbY8+jteEqwfYLwZAdTWYn6yiNEoW/Gy2NdJrXZXqqXZhshUAViNTxJuJ8ud7
It9CPY6vjO4FqQJrWSA/q9O+OrY5agllms+YAh4r6srrnERHTe9wCxj/ls1Pv6VUe0ItT5KbiQ6r
aHhE5eRsZxs1AGBuoHm20/DWstkBNJfeKs6zxk4xgV8lbNQ26EVTC1W0YB7rz9YbTNX3cXrp29G+
tLHTrqndy8r8yMdMXiZEDIZmfallcIEe0Zw0RC7DrpBbE88d+DQG0RhdHLLOtU69kyHFqz+i2qPJ
ZJZoLIYE72nqsmVEOEBXnJIHxjwMNmV1dmwfLiK8OGDr3rEM5KEX9C3okLuNmXInGhLrNI5tcmXT
elMJ/7WErI4eZzPbsPQG6FSr3hPonCPUcnDYvN5jWkEq3p0z9yjco+B1IKX+7E33JBMG6EiWYBSH
SVNGQx4nHsG9dYtzVoT9IXLTtQKJhc7rjFkAjo/Rv2KAP0xRam0bf/rIpdA7Jzr1pFzlikVOS1p6
p23W6nn3RbwKnpaIKVOPzje3kexEHcpfXj7gEGZ1zmCu4p30h5vEqt8GV9FgFD6gs+DNdKcn7p27
hmZ8b0+cXUMHEs1qCX8z8wjxeQu/1OwxuA5NKS41W8N8TEYY14RG1xMnFqJe6c6PtlF412wkmnow
HW7gEyDelmE+wBIin6hagrxGxATXCoFvesg6d9FGRK9hF1hXB4FTKUKAbbUx7fGuQSixhueyxZQZ
KeAy+aJzdI3x4MaAd3M3GwhjHj9ayUAfgQiYaqJh1wnmHiNsHtgAAk0CFLkfeKHx4GeN054dv9ta
EQ+X8IGL6sxuN3c6XoLTkdDE5bQXmW9g67RYmGhqPi5lwtektSPrdluaj6jdUZCggV0lVfIDoTgb
euERMZd511onj2GNTNXikFmHdkp0QS1BBo4QAE2n7naupz9MXTPGDHP47ZV3JjPTIb8uWVejOa9H
m7gHppmnwGrL1whNXuJVNU1AWiAC8O5MIfDCH0aByaFtwcHMZDKNNYpCJrHriPfzKssXclUSfpFy
BLskRqQ0OzB7R9y4w9DsHHR3laVuy7F5loEg3acM722FNjEJFAtnNLutMw4vLqT9Fg7sELBPoQki
18JoRuxW4bBFK429N6/PTYd+xbSbgzHbXzUEt3Uw42pnsLMOvL4ny5JWZRy71ehV5oZ+BhlnfBqm
FvZOWNwChfSBLOySibz0Bs8mTvefZHd5sAyLE9eJtf2bJLOAjJ8+2ITGgyGcc4k9EevcusZgtHbm
Fl1MdFR1N2wHTsl9gbysgdK+DiaElPBm2jU65PEmnb3934o0NoHqqHkN5yBaNx5FRekAsdZgym30
tzhSWwe1dBK95uKh9BGmFFFDAKH5zfPtYf/vp7v+d7msf8p6/R/Hvy5prj//ECq7fP6PzNb/V+mu
9r9Md91U3XsLFvg9/csOG9/n+x9zXpcf/XvOq2H8hiXXMaUk3kZrV/Odv+e86t9sg0w2oBCmUo6W
3u85r9ZvDl/VcLYx4LJC88y//qX5e86rMH5TDpWR51la8hdLbf87Qa+GS2QsVeUUFPmSYOtY/CXS
00SKch55PEgeX/nz/YHbALmwxt8qJ+g8vCuYrtxzxvRsiwsORr0FsqzX6txDZ1RH38X0yNRludjY
VBnlK5i5Yy/bx46MxX0fhPHO90powwWaxzDONzU3mSylHJVUqIvUtyMLGm4u5v+qqzi+WzZXs3so
EpuBmZF4G80QtasVAap5+sUSQx0TC/hpbU7GZuzGfSpdagU31g+mufMs+FECsSyYMgelzoATK8vd
nU0KeuxXw0mVBqP/OtmlPtV6bztX1/KthzGjYsZKNW5xshqbOhOAyQvIHagp7IKNdF5v00XTCU4s
NBoTS6qV7yIkVszakCcbYC8nw0Ng1uBbSwt9Kus2IkaRaAzYbOi+g2OgmZpCecH3yKTHqqID1WST
Zp9iQCLodc5DP9rXvGI5xHgFK2PYvQgJn46HNayKzCoOTh2gGmMduNR9YGunbt6lmGSJDXsuGfru
ylIWBxzYlAnGRMexBCAo28jPIywvZ+heTJvML4efOZmxfxO6TOh1mQZ75YjLUKltC4z3hGQDqhU4
seVvo2pG0zPtfD1nN/WsNQNLs1vzjLF65f5xxLu8MEA5YruyfBmJJ6y55E9x1kS7ksFk3KAU4H5i
JV/9YN2SZMioeQDlhraqXf16noTt/5BCIRJDuGRnVOyhgTA6U3guzfC7YjGSeIrmn55GpefUd63b
svLuCHPEymKCS/UZD7OpDC5lNn/LdfMEZWuEW/GYjbl7XzM08kJ3X3f6Dfc/++UKm1MXQzupqJKJ
GJ5YImnlEhdjTsRjD5q7aYO7OFVnN2aSHBeJ3GR2T7JuThisS4hUbAW0S+Hw2SJuuhNTuS/t1F/z
Fqb5MyhUnDLbev5IUeU+m3Vt3v0hNfru7+/FP4YxG/9XFLMleeVoZhx7+X/DlOrPb9GZNUzeITX8
9XAj8uh3rXSfI6iD903DP0vw67GvMM+S7dA+WVVl3tAGRLt//TC0s0SN/+moUI7hKNPhwZiGYy+H
3B+PClbPKStu8hzL9pwsXsgEf5UCJTf48XMYmNGq7SC+GTQbqzI0N8T3wWjvPfIRHEGu7vi9T3AV
i1T+nOboR8x9NNN+RfIsRuHaiR7CmCAO9r1NYR5Rcl0xN2zs7BYFPu11SY/NbKY4tjJASoNjQyEj
xlimPgO7A+1NSJOZKTalhfPswhQtTQtITkvqS6rKDDFjUR+RPtbHdvkjFUtN7CefiYMSCBm2v0pd
m3ogQLh/TKusOf76qEnSYec22Yk4yHfEFo+ho+FN6KRgZUI4GstQjHD//HSYnfg4Xn99NWdJgcnn
n9/r557A5KZ8K39949ePoy9z/Wm+IXasvXHSzj5KJ9oWGVpxqxY4fJdH/euj3z9FBAEvE+WvC/+O
WBmp7wG48EmYRKR3jeQ6EUmXGq1g55IfvZahPPAr/KKpryCIQ58vJAqptiW9l/AfYh8SVG/utGlT
YGvZ4H5LKgbc+JBLts0D3LSwOqoe6IHh9OXx90/TEaCtVHvHyVGLZjlUhOWPXx95sIuYGIUHhE3y
CLaJPwrWvZ7rArKerAbOVNAef330+x8Jadhmmcn9kMSfeV8NGxeX6fHXH4Xn3ceJme7K2jmZA9to
uxtI+i3s777OALWUEJ07J8NuGIQMCAjofM8XV1NaEIU72y06+mSa8yOTlXCtmhARfg3JDPcs6W6K
lWE8fIfnjD4jaZkWlaim/Ai/5MR+h44IUB5f1jW4vNqLsIEa01mZE86pCEpUODty7RXJdArEsowO
h0Pll2TC5WakjtprvkcMU0jzSb7qmk3+8muVy9Oga48u4NfneFPRzfnRL6gtJ3CTuicCsO2dGVjG
zjcyXk3cfUd3zuH+roa++4IhUR4gaO9GHbm7pkaHYtF1WdoOb1vztQz8c7dc7w6rd4rd5cNxuaY8
TCdrc6JBsJuJfjp0quOvj1AFozklNjnoDqSnyOOE9e4gzDdcx5iFiXaHULn8QVP5j49SvWQFKxwc
anlL/P6NgAgP1HECYWeKCCgQ6tnnvh/OIJeUAcw8ZqG9CuAeG5it4n2mRkDUosqP/fI6Qf7nJfv1
udIjhqbB2Xoj96lA6SPVScqWzd9Zjsm6s7QRRaJ8avzo6ddPiIaAb7TFSbaH+rKhgURWaYjnyfqE
FE9XTi7Bis3RLUF1An23O9cvA5pXhTrTDZ+z4dFOMYnkrTil7UPSme9MGKDUwx7OYvubi8YDoScn
EcFkW4P39lrmTXaDKWEPvcSC2YeVJGRZFSyB4vH0DiEQF1+ELDtuf4QK/4cJFhqfI2q5hHJgn9HA
rxqCVHRP/NYwUA2QroFJg70srHkCoIaWrwXkFa0Vdzt3WZAlYPnc8TaIxKNvLno85R4C2ayNDMBH
pkrWVDb/EpkvsNZnfPbuDp83NnkYPg0gIEIX77wIWYqT0ZCFLm1Nl19JdvHhqc7w2mFDl499zYHq
2mn3MMVAQ62Ak11YhlrpRLx2owcCBdCjVbprPfZYWIKRygjpczTOBD/Gy42SSic1POfePrn4vzYo
vTWbOgaiRqNunRYFjYPzBW5yBEmSeqTp4F+jbZpuZN9p/EFZuwWqYKyRrqgNy8i5jvi+DWzVrc8W
oIfWSfUplIxO4WPdyqg+U/lNoXEx54nggUCYawxl6q5+Mxs66NkxJzI0JIZGR5SvA/qZMe7prFV1
byiKGu4zPwezQvlRmcSfTWo8eTNS1jTajbN4Ek0Oi6ouPn49XH41oC2VgwMhfHWj2OOR2EBMTTSw
YcAcipSraWa8VHnoOnrPgV1d5S0qxzaG5YXcExd8lc8zN1G0AI6RcoApQAcBCKB1RnZU75X6JKjB
sGxne8eLX32yKC5Blrwx8Mk2VRgB6SODfG1lvf2dbN6p2VtRHt42XblI7V3ANypJYPJk/DpFP+4a
OR6rLE3OeeY9mpEX4xiDKMycEXxWbnlMRT5F0RioJWmXTcBDjDRE9GJ/Lyd7x5SmOJGHk+A8Ioy7
z4lUsYGc7yqDgTdj3dOv5+rXl2QKEbfp2y8VvtuWyXUUtNAJ43OKoelUJtSvRHUHWQEjJwi79SCq
7lin4b0OGZx4Q7HTQ46iQBvO3huNAnUJmctcn3U2vhhgckbrRTu63QfdSzU2zrGhyvAZVic4Y0QB
BQ06Wr5pToEXWfd+191YOQyvcfmiqzKT3NVww2p2WCe65rpza+BEfC8SFv4gaZqHSvCS2bX74vJw
LmH9ZpAGzJB4r7103idB9VOrRx5ZeNeGQLRaENldfSezuLq6QfVUakJUoxi6dWmiuhztR6ME+1OP
L044tAgNJpqi7gk1GpMIt0L8VlivKvTj/TTRAjS9jcZlPIyzukAwrPYT/SPTOKYDWVG055lQWKdh
y+0H4DIG4Yjtvgoy7E6etL458aloWa0FKVQ2QLzwotiuzwORyKMKf3SxDLYdN5XDkBgY+tv8LpLZ
LqzGeAdugNym0v4qtFoIZ9E21BUQD95CCLax0YgPj2M5GZLhVrbIA/quPtqJ85k2DeSW9lhBM/nX
laj550IUZIDpucqQ0tSc7a7j0B7/sRBNLGb5ZfXRaNFctPGlAc9tVXQJG6kxvN9FJbrjVEW3kV/a
cGKLL1mUGKfC9wEx3FBlaDZFR1BUJL9DsdXrxCr2VUiNUNVBydWSD2smlOd/f37yPx6P/HE68l//
3RTm/8P5iWEx0fhf//Ufv09y/vLJhLCdbt+zz//86/m9aP44M/n1n/9jaCKd32y2UnxJK8+Vyvk/
QxNe9N+kZ0m6IZO5BU3IX/9CMmgb/udfTfM3LSV9v21p11ZIZf45NDGs35CFSGYtjlrWXlr9OzMT
21x+kT92Qq7t2ZYhHW1gQ6UfUvLPF6Cbm4UVWD7zDRsloKfuoIMfoq5xN7FCoaQD4rgMv72RkJ8p
UeQhAwUvQvCUJH+DfSmouorY36PgnSXO+RZNSTnhzsXxCSAoXxQQUnLkzAkDgxZrb6yBNU/iysNC
2MwubRQL3KGmr4lTMHwAHGKmqoMXT49J2L+BV8jDg5gmf5vg94RHLW6EhNqTTSTHzvRgKPZ7ToqB
lFybXhkUykeGmyuvqqd2BLFi4hYm1HhkQmk1a4b1+HT77OQSh0zASLZYhRC2yQAZ/lRC5B7C/gZB
O2LCkrABTh6Z1cRKhA7WUuJP10y+N3EhmtvWgvMbQHDwiJ0DiWju2RgdJmIYMQr08clLzyzZ0ImS
xVV27sPsNS8N4jGioyD6I7lnUDIczXZA+F6j9xjs18JirVa15lVGzmeFRj1KtMYPGN+XYxrRGjp7
y7Xx7XUpZPk0U8e4Gr5NiyfcgxFPxAJ+TKwIMLJ8i8n80G+ShWdh5A+GWU4HM4IbPtuokzmdjY6B
QVD35UqimcsEN0d/3ArY7JvO7994cmICxYx+bRt9uy90tSkARAEUXaN8SCEuGivPnsuNcvvFC249
daG/dyuAj8m8y9ISWxePVxnxbo7hXliUo9OwpxJnbW1BwJrIAhqHfodKY8/+Z9xzd4zpZEgrl/70
EDn3ukYPj94A+e5Mc9DjQmcwN6+peyWwIrtHYnjfDAiPiwyUkMOIi40gkVGGSNYGsMDa7Y0bnfT3
LRFMFhsSG4udRH++qnr7Qd7kMb0EyBMoJGnx6ZiEpuj0MzMsYl8IV40CMGqFD2BGYrIaZ6/eDTVh
wEWK5GDa54l79h1+rSD6ier7yYYDFfdohDHTGTd4JaZVVMG3ap0PmdgIW+yOPjEwYFzXPN93wjGR
UdJNsdboT35ZdIzOTUrKxVFYKLxIrXkiEqx8UMbU7QkMJDYFfmETxrd25vkbO4HNsu+z6DQi2auI
rgEGvCoFairiRx7NucAPIu5TrH5rfwx3ztifIYjc9qHx+b85Oo/lSJEoin4REZCQJGzLl0pSyZve
EGpJjYeExH/9HGYWs+iYaZmCzGfuPXdRgMiq7omLGqqoY05k/eJlsCxq3DQ6xmNijg15EpD0FCBR
TfKeH7RYvcWKuL4RVagwvSJ3q7oZI/EEUsmXr7nxn9QQZcwz47t4aRY4LcVXif9l1xYuJLSYxVYD
mgUNBFLduHrCe4Kbu8B72Tb4EFGw/T/ZWu5zNd5VKlOPbDcbiJ4obSLomDpuaVtdHl3R4RMAOmOV
WXykQuMMcugmHTjEjmruc8TogOsUYCnSeIEcr/blDVSvz3aFJQTrjt0k6Dx8JMCYweC0VTlqfHy6
O4dHsqwX3g5GaaqEOeIMMyxsSn1PJdi/SwZCaUrPTq1KGPy8Bdi2D8na2njryi/QcmSmcV+Y6tIN
mJVy8LO2R+BVgu42d3Ddxs5n5IBfCkSB4U3yLaqi/JsRCHu1sgiXIyPDZMJwJLMcY/YSvLL8pYWH
YThIOOV6JOnEZHxZgjnzI6QLP5HRSYrwoyUfm17y7zyy1g5KdRrL8pyI8KWaIJ5JbOGyA91BHl+4
sZ96S8KTcTicxyX/dRrvmlrxS1fKl7RNiai0GUOk4jGZSK6LLISHNg5lirODNXUt2k39g7oRDEZw
Ulb8S+YPG8+0A0qK4b1Rd7rwzXo/qMbLGZccEsjLq7+XhBSLuTLj1PDQqPq7wRG6HzBbUcNtREku
V9yA5WG4cW7CUt47VnbyeFtTo3ASsT8idQSSgeK/3NjrDGDlW5ra/hs7jbqV0/qUgyXVRbhboIDu
+3WAERvWigyII4uerU36o/bnZ2WF972Hx78dFnThVnlyIcRi1aRl85rljtxxpJwX2ql/JGx6+36t
jzHrJRmyeeQor+CoAfi52Xm0hMRVbuZN4j510jtI334DKkwSYtp/8Gc+abgdQHtASMQ2I+/n88R+
2QXWd2fT8JXYiHf+KB+FB8iQEKp/WcDPF01NuO0TQAik9OV7OU9f5YQFzQpfJjK1GSLiuAraC5JH
ggxF+i8YnmKm9NiniIgjNRa34RTjSS+xek3n3oA8ivK7PDAe5xDzyWVV4YpqA07xw2qFdUaRbqPS
YZ1+tFWrDnU6f0tFw7TwzLQ22oyq/5hLrH4m6g64WbrbekHO5ZIO0S53M+qcfZA2PhTFDB1zV392
SpHmJXWDiFy/Sy2IlWlPbDc35aLei54roiC7F4l9dzOgqElWwRJyRvCyjN5Nh61usC+qRUgQBd2v
Mwd7QpIwH6GaDoKfPgl+UddjhkDwtkxgk0cLNGlYcJG3ufWNdfcurQ09ctr9AVd+jmr/H48AKlnv
H1xBpIptG2x1sxzydvg3lH9Sd2o5qEkFIS2EiNPwScTEJgoP03bkhWhdlgby6Orua5yTXcTFLpmI
vq1i/5/bQfbMBTc7gdSH3tHncg6Pdtq96dJ/H+c/67711OfxIejkNRkN/swE9YRrTm333mWHZuFB
cyHVH0RpvQUK/k+lV9+k3T73XnpZUtTSRJtdUPHCmksN2M41t9C2L4stnlNHz6jy6Q0ixQ4ZT/6S
uiG/fkmhANenDGb/4FhE05UVcqDlD5nooDCbHMEo8kQ9l3gsUJKRQuo8BFbmo7cg81IFPiMRnkxV
eeiSUvcc9e5zB9B5F0VgBXxlXzPPYnXWkI6XsRNHjal2tjdH+6piNltE87WzFFhPR8lDHVkEFSXf
RCMBYpLFa50QeeCCHcN1BOI0HeKXwMXGFBTdj4P6wi8gZgREd9UQrSYRkYzs4qoJ09u+4oqD8X3r
9YSMR3LyCSiUh43LLOoYeO5XbOKHYPI5MsdKHoyfv2Vy7HeLBROMAMgr97l9yPhENhhQ2MwwYHPz
7jNcuXqeZj8lkKtu2K1ZF4sJFO0BnArxh8CG91HLe6POUwAMJZn6L+DTJwu6iWX1L40OnzoRnho0
TXjqUmCmrv0YMX5Jgx7Rhf00spxnlmxOhh17T5JTJsU1U/gfhirdFYUH17PDFjqj/eu98CmdeM40
yLAoxzIGdlA0WHUZ2qTb0mQ3HbaC7Rz2HtuI4dYZ4ysp7/lZheNNbrUFnwqYX2/p/wVmvjOS/BI7
zs9aAF1w/OHOs+YHhM/OPjXOe0+WlxN/uiV5fhUy352ji8+RuqNS7PGz+hQSy91hhKyU0ZtZA0Vx
h5EQTFpRz8am47VWecgJrR7sb0u2DsyBXO66GO5k4cQABGcSpIvM+eo1byZl5obGHiMmeahAZrob
h3XAHr0hThqgo8hpoWkjH+E3TwJTH94URbScoBZQ8iJaJkQCEq95jwBjcMM5QO4YVTA7QL4a4A7D
JLDL+v5+8CH8lR11HLIkfpck3wR9vG9d5F5SneLW/o3dnJynto8O4VXjVmRlEONy7o9pToGeJdNA
R4EYOUO1Zpbw26+Ke9t43rGWGs+Ih2CvDx1SBQVwvqzGPFmHMiegr331WEncmIhHAsVkwhHIYM7i
uxQXTq/9pKvpdtDdxfe9GVcQwE9uWBJe08duApoi0X2faC4emFy+uWikNlPjDjtN9mZXj/90B8FO
LlgcGxuKqa4pk/vy18tqREmOt5NG3liIs7fSyhAnmVcfKMMUjgAOrHvHYL3KXBbdorptyQjgcrMh
QKMx3foL0ugR90pImpuPcGdPTCrZBZgoARLeI6+rPjEkKVkCjEVJ1xUeMIZGNSDT8UjjT0EOflto
6XIajGQhK3HGkiFPRfNs6zK+IqSGfo2GB/tsgQVk2jtO2/wQ3O1HDp+bNxZH7vpfuJKg1hqmIGx3
uzLxN/QC1JQVXioLv/hUxmtUNPrAkQBrera65cacCwwUMyE7PuAfw8K6XgeJMZZzqhG0tFFM9ApD
7ylX6U0ErjxMfTy/rk34MDZpiVpZZva36sOCCpW0I6sP/7YO5OUsRUJr7upcnOM8+6omNDMiWp7G
kCI8KWbyfbrhM0nNJe2rd+xumPIygdZGTOdCze9OIk6AqJ+9OmagSW9A3Obyu5DIAPiELqJvwb1G
07sOoN1EQJuacN3Z2g5FE2pvShAXFS6DvGkeu+3U+hfP89O9Md0LQfD7BJ0zXBCnO4s8xe+57DwS
6gVlRQWkKBlvqjGfTpELVXkSMenKafCGhHJvs+e4D4hzBfnLbj1qQ5+rCiyfjBR2RLtCN9r9dkiK
KFJ4YNalXOZio1yCj17jh7Jj9w9C0JvmOtsMQO301I54ke2UZbPORqjBpHw0QQ14MVcPbIQPg8Oy
ACERYnZz6uryg706hoC5v5lKz7uYijTT0Yr6bVN+xtXK8sCR2abQGjrcNFQzcb1fym4vwugVsQN7
vPVgdH0Osbl8zNZiwWv4kqjZG/L+BrA6dsjHh4CQHT537dZZiyQcYgcIZpatbh1L/9QjaaCBDh5d
BS3T8oYzYDpsAycWO4iz0vmhaPu3ppFYK9NLoXAJM5KLGFnLQzN9+vyz7eP8XafOj7QS+Bx9tStD
R5/K2TmR2s6Tv6u6HCu6z+qnT7NrjjaBFcPMkGA0D4kiVphp/4vlSKTFh6VuaRC4WilVnpycYoR2
4Sd1H5B8YcbaJ/14mhFG4woN/0EOpahgmLIl8fhT2/rsh9xMUIih8aRqJwPnN6vrXWEC61BZ5Usw
wmxr+NaIzGqqY4gTX5XsNKroJUWCQ8dXD2Te4Ckk5+0UjwuekzB0CLcYnF2ghpYePzjMi23ftASz
MeI2h/+3jZa9DJwKE4OZucblvxi404gUZYvrymBIu/n/X2i/CH8XCgfeKh+Xp9YAV8oKV58zYC9k
z5N+QRtEA1jsUsv/FAMokJwtDo1LDqMwxGw83QZpccFi4ex5uN49At+0i9sHJ9enLdktoxmCWaTs
Y+1FkMpT/e0k5BDO+smvvfGcRjazcoNCYGacvxDKcd9pyk47jBlMVY9jErZ7BngEHmUIMioMO0PC
8pg1GqZgC/3qcvLQ+MN8c/hIyB5GKxcE3o1KwO9M3Ka247zhRPZumhbbYZiLE+J1kntWaK9wqS/V
9F227l/l+cy8fPSyMdky1QJQPKQWdTXtbQTflRAMoCktphQ7xGDX9+ewrt7mKXCPegpeA/1V4E6Y
cwvjgq2xeICYbq2rHRXfoGzYaCObdl1jUSe3IL9xhuvYAEkBp+njVU5sp9vN0FeXUT0FGY5hljEa
+Hk1mhSBTJxeRiS8eFizbcPS/8LYajMZ46Am4i0bVqURdDj2qFjK8YAb1d7ndvXmyv7JHvnQwAqs
MNXhfg6zd0pobHhM5MI0ZQnZ5yEj7ODVZvdEo/sgSF5FbZScx1mMW1SXPPlj+JkSiLHVOqEmHhhu
sVLqjyg3IHItMbF2XNEbK6AnDRwe1TYTH4qo740bcgmaEpoCizrMKvj/jT/9berO3pqgxiNXUZG4
NVfLIKFn5JApfa/b8EtsbodAXOeUwyWX1j4s5HjJI8zWS58+IU0FX7ibVZX8m4vlWcYLlceQPpAR
/eJaVD/GMK3EtQZdpDpnkB1vRRM6dH5rHHOD1Qm52R4nEi5a8U4Ig9PJ9xlj8d4CRbBDpNCeaMie
FpxdxIso3D0Z3peia+6VwRe08Le7fakPhUPWvZ2N9J4TC1EV59ySpfl23ewq6r7hLRu23kyaNkei
3tvK+lcgNDhnFdSXwfWOc+PfTiUKhXmisUj2ukT+5dUwVTIAg8SGwS8JbBqjseXNzlcta2HASxLc
MVUHUfvLqkir7hJwZ6GNZNXT8C3SGbPbjD2W2wRClwPosbHOUw9+auzJBEGhUdxZVnPfYZ6ymQmA
3Gog3FQnuFXVDtvpzrQBQpc4/lMNHPf+iMwtQNCAJfXYkNK4wfPEVHeB1J3PM0hXy1McYvLfIia9
t0bC7Cv/UVMcAegMz6HFvdlVFY4RhApoo8HJ+/wSuW8AfLbwx4J1FM7HwN4587cDtS9KMCK/EcQ8
IWg+oIIgYycDLL0skKlk+iShlZA/RXjnEqLsoZxr62YjlqxCdcvY2l68G2Q8JGPGoNRV/kyt/uaY
7DdssDkvM+UtUWtHXcUNKAleFf5mzrtoeobF+z2GBdpt+E7BRI1XZznGRBPQ5ZKaV/mwPgn0IQqL
HaYTxVsXLc4mqhAv+SI4T3xRJzfihnVeDmqN2aNb8rbPCxe4M0561zoJNt/iz4IPPIMnRcKJbqzb
0ho/F8PJC4ErI/OhWSGBv33fyh2X3rD3KenCZTeKuMWNiNJ4tvQ+jSrWehWW2LxHI+/xm3O56fMG
KLH2P5FpDPtprpBGzPLJ7bzqaAfWe9Q/jgKOToQCj06zu0ztsbHtU2aBXRoChrXWZL9TZLt7PXjn
CQPfISLXFD1X/NRGFk2Y8GihvjhmvgcxMWnKaa0kioNY60vVhx4zWXs5lIIcSpcjfjTxm58gr25i
IlqkyT8b8JCFrqDNwAbnUFnONU//oqNTYgElSBT7bO31h8h0fGBugBljPEE5q+iYwpA2KGbSEOdw
g6ePpBm/ippnUuVr4NCITrQDZjdZJJgMRV8dR9LoUEkyxq48wj/8CCu/vTw2EQGz8LmRPcIuzzS4
Gj/mNrSRIpTdeFgAgqXUBOCwecqn/s4hkhP4XDIGzKTbwoOkQnNWU8T5YmIeKfSHn65GLFLMs/6T
6JB3E2WomcIH42bmWKmnjAhtEqw4D10OmbAn6jayqmOAoR2za/BiB+CR+oFPQ0z2ISWPOUXJ1sM4
2LQWwP++z9/ISr4vxpVSieQdNvQU7Sp0MdGEfl4o2AbEtKDwZoMxBcF0NRlnJ11+e0jc6Wqldbqv
zPgZxO5d3hr6S/+6cPIPLq8cCJmTzIq30g2uzQDvNI1neAB5vBVr4KhmfMtkcTNZy7MIl9MYcK3x
Dh/K0S/olP6CaX11eeIw1vF4s4/+trySdQRPZ6BQ2bQWl3PQNby+wsZkVc4X4kNZ9P+Pv3EPc+9Z
55bPFlng07jgirbTBHhOYe0gaxz8cGkO+YoYKzkdO1YS4eBcUYvjZijt6GBCxTEonv3EAS5REArN
FzyoDJlrS/b27DXQo9XwYKb+Yng6oZCKveXWz3p4KByXa5B0Ish6QoGeWTxo0wzFyRhdD5x9Zho6
rcp7CuIRR16oWjwv1hFV93M05A9Nlce3dZPfcwygDC0S5t1u/1ajnSXsLL+2NQqdUQ4tgEC8s0xk
EEN5RLziKKvHHmESoPwEMcpFYSTfSR9kQKPmM3mHDMYQzmjQIiWuiEEunEHWzJQ55znS8qtweRQZ
cmEuMM+CU3szJIfCAx8jHUIswTCakSPEwmcz4/TckMdFLxjPUPWkPuLLf5sqCTLbm38rp7wU7Ang
eYYUGWECYI+8We1Tw+t3tuP7tIP+FrqYSfuaqDjqfpCExVtmoqu3lN/uYmNuHOebxhX3mEE/yw87
K/x95TKVKiWK7xy3GyzQIoBUSuZBI9K7NnPuBytkUeZnjz7Rj3vViD9OqcsTqcWRah7qis8vdudf
uI3AaRTjlzx/QJpFCWJKfzc7VFIeDG76SOuTHIb4oOf1Y6zL3TSURAmu8FcFYMCtyCIWQx1vUdUD
fcuOTkJANEOE82jj4x6YMoEWzslQulqaSDTl6cdQ43Iys3mdiLo5tVVJIkyVcXiC/xnz7zQgjCgf
CCwP12wc2mYA6OT9uqo8Cx8DbnQfG4R5zRJfhxTPpodp82jnjFPTiXwcmxgN9KTwWkavxRo/xdEW
i2p+mC6OMzUbGow1RLQ8D4Fb844nJ5vfB1VEuhxIED8OIKmaZQ056uHuSZcNiZM9olzdRyFwKKLq
nijWmVhlLJjnz6AemCtXxyG0xz2LH2giQNZUSex68tSXM/p6E8lN0tgXDdDtLe5ubbe+q+MAcSeQ
RWu99/Ii3UvRXul1HqEjw4st0ERNxKHVSQ4mFeHL1MMCx1jEIv7YZek/qjEk7uORZF5aPWS3m1qi
3J+BDgQBNXi00IkN6mesonNmy7ueBOtaHj0+XMSvOJ9hDfe9P5479QwNCQWebs9+4X4CmNgrnxAK
ywe+OXB8blXc8jqn/lPsczxh99vMXbl3RPsOA0NsrJCeremYpof8wrHBhpvQ4c9dftuJZd84WSGh
z1AQNR7EudTmL6N9trLhJSprguxnBsI6Z/5IwPWYdS8cbxduuH294isa0mwqXexNmGMxVU26mWT+
U/gxpuxkzLYRWqIU6G1ms+yr8dB7MJ4exdS81CHi/Q5XJnaEjQ5QhjF5/El41Yi1GKlfcEQvHD9O
gneA9HY+Mv3pBEbDyYM0YKvmJZjDbTyW5KezWe6Gj0HMnDDCArvnsG5Ek084B5UwJnmUh3kDbztC
ygln8JUE1heJ7ZWaPq0l+oDAOwTm1isZungCDMDEwg0VACo0fhj0Cdl7NvnVRsxxgLQAkhzJpsYe
yUmKBqK9wxsVL/NNvo43QWv6Vu/tBpIS+s7f+9ZLT2Frp0TFwK6datp0Ut08KBfsKAzbrha3botv
HpDayPYsauUVjc5dx8KEuXLW3tctRL2cFUynu/X4Gh8E0UMoA6BSADNhouPWibWb3H7XJTHcKYnX
fHooai41aRCUTwkE3XYdZXhQAo1kO+aPndyaxCVDdPrgCPX2dssCNdE2jwqr06wB65rCZyMaOrzp
xhJqFrLyFY6KsCC6NR4XW5EEd0PB9wyJ57Op6+xGp+x4XFdf4oI1SYfHa8VbNNbwFQth7zu/+Rur
4W5ASYjkEJ+1s+5ViJ0uk7c61pxC1vgDAeB/JywZvfYZWQhPyEB0O4IFCGUL4GTOOHcgAtpakHJg
98jb7LsVi9zFgG7O64fUwJ6RCkZdtAIMGZwARcrLNUoJklOS8HMo8VnL1coxUJGX2Ld3OmD2DSD6
ljdFZxVkW92kvEokMLhXhKvp1mnIgIxytq1iFBI+OU7ngH0G+N5PrBwPfrDcL5bzXbXq242hDBVV
s0sa5qKK9KHFdaoDr86Slm+YAAVaN/TD/pgQ+NgAyVLdoyWq4lzP8DRrK3qcp+h99nm1+rH9MFZ5
pcF/HkYA8xAFDr5MSUrV7bc7Un2TjfEBYB18W8603rd3S9zxwOY82fnMiLVf6uXo8koTXUurICe8
P3g1oF9BhctqBgJT1T4yhL8OvrMHhgDdW8UPWMJ3q8doQ6Yx2MVNg/tyF7+xF/8h2AuXeTLzwxV0
S1GSV+Sa8IaxLnpaIMpO2hc7wkQMTnKOP9PGL67NDpFIdWKRqhWRDZwzjilBI+Sq+yn19gKgKlvh
0tv0okfVKoOHApz1ejw9u5O8b7zuZfKGXx8KLp7kFAZm2TyQI/4x9+GHaar0GZgqa0ZEPHORsQiO
EfdlLibt+V+SslgJrYDADHh+Q0IXqELi0JZ97AgCphNsMXb6NhU8/xh84oMP6bVfr+ncWz7GymVZ
gndjnTxEiZdgktA4emXunFuY+Zt2wtbjRMyU59n/azisaXqoJ2PD8J4Z4ton8mf1TH61F32Aw8BX
pvoXe/Cu0up/pCHhI7K1OggLPHEQNcslFgkkYCt9k078FrYjAiWHdsncAILZ2qynkFRRr0TLrb2Q
lbNQEzrJU0GY47QuOEjYZLcowJZXSXGaA/toNQ3fwUAXt8bTGPTd45zLLRCUmx55FbGfhIiMDEIl
oASsTu8ysRiF0Y4KH6dp/IDRkiCAHOhfMycchuT+ZNS5RVEESKTMbWQ8ROludCX3ml61Bu4EmBP1
0MT48xVCWoFc3G6OWbgOofP4Q6QTyC3+GBW+PACzYCtwUezkd9XEpK5oiQvxGpbi679cjFSAAP6u
U46Cbz5NiXSr5wWy/PRnKGsC+zhSe9C8cMBPUem8Lw1VEfQxCG3zx2iH6Bw0jGtEBycDdmHbaAxO
MXmrLlfxjQLksO1i1KKRn2JvZnLbKnH17Ao4xC4ISI/sFXKCCZ/1kCZE5BDctvcIZ4h866YW2Q/P
IIkZoGEDC/EQhdt0UKs3MBkeghr0gZMu8GbcZOOEw4/o6leBipT8uTG9Mxmk5babyI0A7KScHjLe
dD+OjMeAtSJ2KMO95bDdWvAtbkgeI5NpjJ4WkosCdmxTYrtPvLlAaloDEAUZslrGszYgif34IRU0
JqqMBqKRupMLKX3KIYIYYgJ3Iz0InS1DUTde0HlrArjS9A4D1h2mcf/s1/a99MNmjWW8p4OVzMrV
nrd2YVOVXyBJyY0X23+qQJPf1/zKKqYejQZOGzRZ7KJOymXk2oKU7DKG1wF2ZZZ4wtmy1yX2qFyO
MHdI0qW92Wj7qSigFJAtfPBF357SpfoOS8++K3gGx1DrLal317lOfuSMDsv11afw3rPIQijRISca
0BG7TfGVBCOwhmCkxBvRVlv1i2XP+AuxaB2RopF00XgvTdVeAlxXu2KaUGmB9dsW8lo42rv1iRU9
UvyI/0nW7BCZ2pofV+TyBsSH2GYlnuPeSu9gC6H145emcGvTBsYJtOSaMywmD8yuMdLUM8OjOKwe
ZOPKfS9SuUUHx9gD6I3fgA7DMu3Hp7HgD1P/xSzRcGxzBoxZT35slxL06a0hOoBS/aNfy/uhwGaE
MCFPI4boPdRiJHSskyQu7qwHA0fCKBu8/s0S+ja2CUIjHPoU1BIMsIvciHE3xJJMW84GJoBZmTUh
rld8bihnBNZNpN/2Nljib0NotyQ/eyvbBgDSWOApSfLDktj1KVueIulmh2AMf4EP/xlD+uOhZ96e
a84PWUu21co+Q/nBaj6K53Fq38vAea7xSmzRMxQb4QU43ZvI3bKzuXhdBpxDhi8YX+aj0CQkrg+J
QlUwq+BrCtgvz4XD0xYur+DB+r3x2M3qod8RSfmZoXDvKsZDdRHw97QT4fB712KPqxw9Qa2lRkh1
9ujyE3KS2tUuyR3A1b3/hpxmOZvoYBFsx8Aa5F/Q0ggERAwmojqlqNr3Ovf/OBHrusSGRtXF72p0
TqjG/tKEfi2kb05WTVmc40EZGZvbhVYQ/kC31OgtOGj7e5eRxXZAba8b1xxmt3xkHGH2aFYt1oMs
YNdIMlRRECj6YX6s5vKhbiPafzq+JZ0f+16hdcrUKwgSUH49S3rK8tci7Emws90vk3PoRnXRncvU
i7cZ45KC7ivwm+SI5JK2bzLB1jTdIZZTfJiMYFlJsP08GS6JljcgIeTR9D7yUcdqb0MkU9uAM9Yi
aMcJBiYWJIW1hv/F2ILaemn1xYbEJRuGPugb9oSIucdw6j4b0YKfZqO8dbMRHVCy1rYV8ReJhkrB
zOCrgR1lKFGVdS/jaKHN6oetHLv6vutKROjD41zml8y/zGX76hu72ijwS3OGsyWKO75kDzlz8m9d
J3S3VQu8hhDMF8ySFxEE32b2H6YW0LajkvPUZQFThYAf1v6abGoSoasfpHsDv5vkmzFTelPS2kAp
d1eMKs7j4Oz067MVrYEZLm0YWl4McvTWW4D7SHfS6DYVPskQm6pe420A1eXR5F2mQF+4RpB/denD
EK5T7ZhYbs3Qj/GxhQ2BOjqhOodSmZzc5Tt3EJWFqUjh/0IHN66cL65EMYikD9vzjNpML/znPjHw
1IKpfVyIcGsGRURGN9mX1GFTK9Lqb9MOxyRl+YPhh26m4X3ObAiq8TUTdbUOJBnXWyXRKE2LxiHI
/xL4J7aLulH6ilmSd4UHQGGFihxkA7Lji4JR+DLpjGiDBMpN4lWr5AHddiuuUxZcHTmPW5SDx4gT
bucKht1W45zxeH0EtLG24na1tEPAMMvMMreCLZIkd5c5sMCxaFg+hX0tS2xq0zeuwvgsoe/QWSKw
0bT0DbVWO5eaKjp6EjaETuRLC8AepH2IwmdHHhM8RDLmyalT6yYWwVfimg8TUjf50zEP4h3EpQTn
9nrcjDsOAyrbIfnQ/bIc9CR3rpLcugik4XLFxHD0VAdAp5N9W3SgmknwU4N/s/jmi6OIxBjn72AQ
HNam+mH1xmW8kIDqQ19zS1SjTKCZVeLFLiIKzdYwqPM7FBzeZKdnU3SPSKf5SjoySON71nt9j2IW
n5oDYZQ9Fr9/yGlN/9KNPpbdIkvIljW/vpbnQrbPfhyInUBTi/gdp6A7C/5HQu5dj6xeiaWM+5tB
lEsCEb7xwrC5dxE4BCMGcjqJG6o4pp9O+UUaiTZzDJoXI/WA8JVciPg8Ks0M0Pz20b1I6vIwufbT
QvO1K5vqmf3nJXB66JowhrYRYSa70O1PaY94GWYuKJb6Kcz6u56rn5uTQQSrGdPHy3ac8W41HqxL
pwPO5YojofZmr7v40hRrZfFUe/mJrISU7lgPhmUZVfnGA/4KtpNwN6agLZQSYPnFXz2SVWe8R7YZ
RcVpSa7MsxCodB7CEur6hBsHDUD0OMmzih19AAzSwczdBVV9O4Fi2EzeSPGRJ+ooK9i+YyBOdT9S
cHtMp9r3vsteu2IWx5iB2dYQ/FtR3IeyW47Smz/COra2PU3GNqeE7PKsO/sWESXddM1zvPCJZ31X
tUl2Y1ze4o6EtWmgu8UwM6OWgpUQQd48+yFxyCZMln5viaY8Zs2taxpCtTqyH/yYuc+AJqcY6Ihj
k4ybKEr1Ma0epQWRD8GGh3FiZPI2pe85MfIHNe+rIVL7ZEZPuE07sMxp19/8v5jxMpt6tyjPMB3l
JqgYkfLCeSg2tn3vMq4vs5+AOGpSbC2nTsG8PdbgYPYUFGvr7L/0KilPoBW5WXykrMrmbhT1eAry
RKIvvzFcDtc8YhfoNH28mzXeCpHOkIKn5ezbuB2nrh62yk/fO+ROSLKQ51klJV5YW39pHBAl4rll
NFP+8dNyx+kebbuoJ9gCoigyiJzWRXN2Z812sb90wUI+Y1257foKcVFGoMYeeh5KuVCcpOd2pyT3
v7PJefZsFNouKivu12+mmfOtfMrcE5LanNe1kTR/ziXxuuCG1LjfwgPoNLsdakfwm9QNq9KcBNwt
PwInUN3foqutT4jQT0pH2C5CtvlEkQdkl2XUvBYiWTc/T4qHMYwJ0Q0iFHdNrvS2fAX/TbUx/gif
RHgIB/ldUPyNLeez88lqDHwUJDLHDdeL5pnrem8s8apYBJ7jqP/AVvIwMYspc2dmNZPbp0awNgaf
l4sWVZWKSdmoIYPzvcxtZ6GS5JcxLhQp/nJsR4RyoYnUMQ6JJXSKr7kMdtOEWD8IyBi1bZpZSInZ
BlXGvUFnsf4c/xx35uevikNGwPhm6uEgKa9zN1KoO9ENp8FvnTsQgbimMcWwdGG8MswnlTJMnmpi
8mzigvYLey6q6c9F30C9njc5JJOjAWQmtED3Lgd4mZLQKovR1I5QOme8413LSNYYxh1UlrNTiRU4
g8MnhtcfJp8uTANsOHfIul1u9/FPEER0/ADCkxK/R7EslyrN9k0+/62z4ZwvjGkKFdTMW5znbPDE
Gf3cmjLBJZJFSIM8TACLeQij0TtMvf3T6mKEVQtCyEKeWVX+NkzWK6jeqZB8Tbk0DLLyRzb+nIBR
EN92gUEvs+wKMp/I7Yn/NIvwbry6vrWHtNvQ3e4l8sNd6rD+Ysv5q3jkF3iCB9TW31XFQJlxRoMg
4eAteKEANey7eTzMWf1UjmTHQY988St94jOm8IL6xOGDN4cExIMf82yOldmzG4qVIRSsJ6FCAY+2
eJrtjoOKbvIrn4U42DzluwmvPu1yNF0KyyqJciLXLScpxNgoimaRZ/uyIafbG7nfl9PAR6ag8G3Y
l5qNVqyEfYiKgAomK8G4Y48pPYGu7pX+sZrsb5fBurSa68wyC8R517JhOhUlMa265M4ZnDvCp9x9
j9CAZss9BUP+HKmSkXf+Ho8D1krP+4+j81qOHLmC6BchAlXwr+0t2U1PviC4HBIFX/Dm63WgF4UU
q50h2xRu5c08+c9gOPSd+BapeO/yO694p6eNmCKDE0gGRLzQwKMchHDFV42cJhRkdp1tyw9eJja5
qZj3nCQdyBct7onHP5RRqx/L4Eu21Z12FYh9DTEdeI/QcWAhh2W8QsrRfJfQXooOjwAJbabdtGUP
TQuHlmyT2y8Y/9ZxwmpQh+lfzgSWsvxfQ6hf48d01rp4ZYUVpSNehcC2Vm9GmIECyFJjtW4djE/L
j9/7hrmbW7Lu+PyN6xwshP2BX7OoSyp8Dfup65vHYTKMHX5Jerj8ve9wuBSSFgDrJTeHF2PCWhCV
xtXCrWD5Dab3CiUO/uaHmvi5m8k+egrAOBjQrwFGJLQv0KpZz6AoxLFq8weoqkyTAV45TFNQOSkE
D8l205yFXf2JTCn9oI176SMDCxZkToqcGfEytDKyLvDeuQu2nCstOLmcO9TcTCeI/1+uMRurXPS/
sQHi0F8aI0CHbZpWUnBRPgGZo72K74pyuMWZLwiFLdsIjzDXjHkwiV2JzGq8xFWD+QJfcTFUS7Hn
KjKJ4NlUWMLQTxjLSDhn9dFJZyK9IXvXkNXjPGUsZJjXtYc2gl54LVx1ztvwkU0OJNtAELQY+hVL
0l8xtRfbJE/Wdo/2kJ5ZOETeHx9f6CZJ/cmtiU/V4ttIuUUarXrplwh82lh3ZcQNIgKqGfxgxgaP
w4RZ4KRNOi2J3C/DAEpyVzeS25D6l2S8yOZQv4yq/wsXU4mc2DAHUfbRu4m+Shqa1ATGcqqAAsL8
5LVI3UtH90I7RfVG/MZeVe9Fmv1pIBbFLEBCMmeFeRPtccrZdN3s8848TOHsrBODS4u/0znvkjdU
GKALxMh+wFbDJyCV/b9Yu3fTgMZaqmDXI4gMUIMNbwJXvyTtWyBOaSmPdMwOaysV1qbt8mfd0LSg
YrbdMGHwNw84OEV2pNDipcM4LDocRHzz7v0csfMh7WEpkzhWvU8958Ga5n6na2dalcaYH8Z4eJZj
JveJZGk8+JFcp3g652K4Adn00XtQWrCxH0SZvM0Lg4ZE0XA202w3L82DlVMGh1pjCmgieWgnqgWK
IE+3DYpiRN3zym7Mx4DSARpduHwVeIn79u45DT0GPRMY2ht7YhwFrFS0HxwUo/ROkyWi2cLcVUZQ
rzmGwXLYmGNoS/ogovWkJdAYHCkks5rjpAGJsnXrtzx0X/vo0VNgr8Edg7CKuz/l8bOJIf8A8orB
3bbfMal5+4TqsbHT7AQzNhlxQakG15Woa8Uxjs0ziYc3OWLhaH1kfmm8d1XM+DDJ8TAGdztgEZSU
ezepsn3hdin2lJKxuHUwy6Iy87TBmoAUlqVsdqxhYpdR4C1nNwvxxjnPGs1baX6jEbTkUtJ6Evjc
OuQ3YY7p1u6wKPqVXMU+uurYGv4uFu0j2ZOvcnae8ASyg7d35ph8Gc54z3DAX/k2NlOttoV0bl7h
vzVeRRcXYjpTUfDiOu1VZdRRDfj9KNQUYjdY041jx7jw8Vy8/XhrKsZKp3yPG+LmflzwBMadCLn8
u+Y+vvIvBcwYQmo47k1zUzmUTZvciC+x3cEhRhGLFggDRkt9M+42oxELgTRYQfe/cP5G25iSn81o
qmtR+W9FKm+6AMnqj6GNnrLsw7vxYnDNEKE+IwKgLvXRPUxRCqyRuT337JlBrbmLbigOZPJqzPp4
J6pgOrdJ8AvHkngCUJqZcoSwvNQoCTw0YCzledvx0CDCPNN4RnqNrTWmGT5s3UMurkPLWcWBOO7j
g2657CSRHPd1Er9wFSW3o5ma0nVD196N6a3aCJd8YEDRnEdUYGoaMsucsX0aPsdW+6K6vFo1Nn6e
YbzFA5/6uS7u3pCdpMEd3aCefvGtZoj7fPC5CMMLr7ONjiNxGMfxBMtDY+9u522bdpRvZpQb4BP6
0w0QkGDiG5j4OO+c+afn0MGqB8cptNJzFAL1bMrsX05Sz+x4jo9wJLdWGrPXAVUDzSZisWTsvSL4
N/XsW0VUjps6mUCo5ZeIHGEmeHGDaO9RcHCDtI2ykrz6shjpcS0hU8fW1cKBvfHGIdhaHrMHEaid
XJi7LX9KkV2dCX8Gz4zfJp26FTc3jASKHbfEH7jPnJZEiD/4u9IuXmhgxZfjiYdIlM61HI170ZNN
1ML+jwf1F3mgm2qks35vJAksrGvj3iq8B1B82yg05dlCvmLStOGkc0igMzOn5sM+K90lZlh+ZaN1
dFy+f56/dMTb1RUy6LHsyJJhTJ3QDB51RXf96NDHGow1zskQ5c8V7XNj1OSrYaAClyBuiwqpGUrF
kXpetTKc8D8ePYQA8AVjyUQ+ERJYhhA8BlE118VE7SEOYYjqIiWjSJcwBB6eaHI/DvJlZkkZ9vwb
QyjUzkjFcJtacwvOt8Hf6mHuqsULuG8zoWyIR7Yfs14QR5uGpZQvLr/8MizzfWHBn1+8mLZ5P7e+
vVKfseTxeXSohqQtA2myL3bzROWXjdTIBqLXO2MG2gFM7pPqomnnLv2FI3KkY7LTyBx9ylwV3X2/
jbBJG0dFphGQCa0wSa0efFKwGzcgeCYHbz+amb8x0nRDFeXFmK1dP5R3kK/clGv52c7hl1nb+FJm
MjE9+8UpVb+kvY/CGQ2CiIIDMIdFRSvUf+GIkBKn7jMnIu14Pj6BkD95Vbn2E95n7xS7FQUBwPrH
IftonOqpr2mwgqfAR9jFcMtaG+iCteYv3EpvevK552EHZlwTPXUS+K39bPpM+xkgjzH/RoU4LI6f
h5yQ6sOw4G4Km+VOGz8xYGBmMVCc68b5DpkypolYi5wf8paAQEFGYSXM9i1P+Hhbmb51XhifKC+4
LR5reG9AasAMe19x0OHnLroHv8zbg6w8VjBEWzOHYK5JFnN2+L86RsbqoTy0FVnqPieuqupzN4dv
ZKStFb1N7cpbJ1S17n25rKGt33pRohosvizlp7dUUmgnYGqDdnlEi0RL6LOdJg7HfoOF/qC5mOB5
YclBgy7JTW+2HthiXwhjjazjiyNhMmb5Evy5SjmSTwbLrtBsy2Pb1s/4p/4GaW1UP32S4sEX0nW/
BrGKVZqXUG6pcHIY6Wsr/M7ShBBYHL0tZlfZjN8B8ZohnT4SZzq0sd0+JiXPjn74bqE90FWRsyDR
BC8qDPvMF8Q7TSKGekSwe2nxd67aCeCDJ5IEewEFe6mbXNsMkFzuzcbaVqT/QutkyVqQQg5uUsrg
bCQdxl1pH5wUjxY2pGVrajzOdFaUBS+Zn2LcjfJzOrOXsit8ZgWHsKrZC7UxNGqWIvDNiBnhUj14
YKdML8IgKjmV0rRbpHXGmWla1yh+5pKuiRm9ZoadKIy/JJ6kUYKIH3e5lRi7LlH/sTTV1N0VOECs
lzmZ842J4svna4lSVuT0TR/MV0gEx23aqxxc94B0aInkJ6MJm/4y+UCLMsDSSOOr48dM6a/QDYqZ
LJZ8YDhxyRl4wvqNsZOFiUw8kT0ynfjZxqiFKt+wr2hdQDisqKOUPvu29kjshM1G+cAq2HDsuK5B
5gnLB52FepvVmFd6kT9iUrhGAQM6ihsBL4uAUqJ+8jEUVEzG/zhSc5OPVcgLi0J9WvacmxGy3NpM
RwYv0tO+Z6KfUVUK5gofaL2tVP3RBvOTnuVtLIMtgDdxorvHXM8uFczk/1dVlf7zhvEnzF1jTZjr
P13SaY7Rhe9+Rk1h6W2ALSYoJPPF8bkpcMqycl5ahnFAONmc75zsrUsMkt8p03+dPgyhphjPoJM6
MPMLwAXGyImeV4w/sjB4PgnxbUu6s4caxcccu0MzGt+wxDHG07uL+44M7MCiIeBVs7IHpxhoyORg
dJr5OYNjwWLQ0cwjEmcGrEbAR3xvg8R9rTVly3XY/bHQCTd90oA1kcmZKP6WEQKXSZdeK794bhQN
13Uavng90lzds6th+IKVZ2V0uImMag/fAzAf5KBq6+hhqGL/hEMfSIVPRSXpOfjxzrYsAObNE71V
RSavUaUrNr4cBWOFN09bMcGzBVZGBSfrZr9wjhaeHDgS0cOsXuqE1jWPp2FoGzurMvEOxG8uQQxa
mR2oEiyeHavwdxJNjj/xL+4cKl/wXV3y6L8kd07U10bcNWlHnhZMzKSQbd4S33hxy+BVi9ncdwHE
MMVDv2+X+5xPxKZNysdZ3RFtTfi0S9PaS6TgmAKhuDhEK/AQJz+VWabIqEXAGcZK19fjfzzsIdUx
Cg49plBtK5xbcjyNhKtIGGMxwxnxFpTVtHF9F39m/QPw4RhEJvo6aTROx2iH3E9nbFi+9Bk2ETzp
PG+V+9Q5BEsGk+qYwr94EdXm01R5J1vxpw4xYiiUjJM1IR+bLi9MmY87V/Vy01T8r1TdbIofEqSK
zewzjTMFvQ3TSO4/QK3DPEbqOvisIBtTJcuSI+f7T3Abag2yXjznEBXhbLOpwHMAxbdogST0OPLI
wdETMWwjh4gbfsxBy5Oo5/GAEZWuJa65k7HHKYhIGEzP5kCvIREm04/eSNewmzD7fBNiTOaNV5+V
UYgLU5jyGF1xaV9Gg0PMKF9HzHprD2X9NLDk2peS5vYww9wPsDlK00fPiC3OA5bVYjTsPSYQWt0Y
GdYLOzPBBLCPOWGgY97oSDvXDrv/YaBP12uK94md7pV5ItuSpytfC/8QxCSzuWiR7Q+N9sopVWO/
XVVcFUgoXjvKnFaZBG+MP2kDXL3fF7J/UnX7JTS/TkBZgFWjDff8a1tveCYhzg8wN3cUHr5PAImi
PmUfFdAOJMQ5KQe0UMP9HG12whjcVjjIk42aeZ1lhHhtWsN1Dsl9DFj71gZB9nlWLuFKBTgQGlmB
XXHjl9Qjtw7adG3CcndZSvMpNCwoaOxhTa2/rTrbzo75YsFqW/lTq2CD9L9Z3H5PDs5+S6U1KQ46
BtnLbOZLjjaxUq35GUQ1hBDaazzZh/tU+m8apxadY+NqsIJkl+XhA0ACVtqF2NthtJMVSaYwpVjH
Doad0f2HB5adLwlQphw+IyozCE12CQtlHmM8XFh799UmLdx+Z+WMclnOdInOtld9vfejH7Mp3W2L
kW9t5dt4wWNKXFXk9lN14O8IN5oEMnlgss0V5rRuGqwtxfaUaefqUvKnEaqoT3jcbX6sIN05hfPY
srFsqzem161KjbOrDcZBq4tWjWMfGCEhcFM4gKcM51ipQbF2/T4frbsX8rFSFMasiy7+hHpCazwI
TaSq8uhHTnCwJKVbgiDsiFOM2qslkBTma8I+ODgyOcDkILZC7OstT1UAD5y4b5OArzaLZ0/bgJ2l
/zC7+G6zqXxPhqvPiXayfVbEY1I+lNZIJ3nnchKzlTXl5K1pR6aUUPvnmVUHDk+wbWVHTi+zh2iv
1UmMJSs0iswCL6DIz8H1Pg+EeJpq8qFc0ypAuwZqaqSJ3augh4ST43SrBWamQeGUgbXRNTHsiwXZ
OkIIXxkFC8q4wPpcNce5jt6NcI6OWc6uh6F5LXWIwhMsu2WEU+zpwaua4h3UxpeGlTNRVor6grq8
5lMMSCWEL24487XK2v6Ero6mRmM63Wawhf/1KaJ0ZhSUPID1q7v02LJnFwxOSI/zD3sM1EJuoo7+
DvuSc1QgP/PpeeT0jQ/esNHBZQ7Dk9nTxARQ4gyY4z9Xil0ypPXWBwPUdpX9kFvVZZzgQnfiJPvu
vjyHVOjPazYVr6omkyZVqw9W2JwCGR1dHMi7kfDqehh7c5M76V5y2d1XulWbqPXtQ9gn155cDUQj
U+KXSplvGm58ED95XU1xNaLkx6t+Qgaam0lDzBjrFdltvDFm1V6iTNJbPdr4V5NnO1S/fLv4nozN
9yiC+J7G1kGLqeFw4Jz3hoOhzI8RoxN/9T9uwdV57Innxy3bvNYvr/QvAFHkkbdBQ0iIk41fhHfz
JbEOnrI4aG2ztSy/pVuCY01HlPFePBcmHg/TyL7L0HxOA/e3LFPiEFPmrLLW5ZvMXRAnAMYhPF09
3oB9sbikdNdhklg8mr27M30cEa3X/Oe6WGJ1+jEnLiiTBnedcTJi7EItOeFjngPXKKZHSWsL5jQc
v5ghCRMN5pXSNQBLtNe58ikBtME/IGRb+dgSzfRfPxhvRN8ilhQoWQ7ImRnxEQtEuJjvj+TnU2sS
PIdKYtRFD1aIaYddeuzir4MZ4W+6kn03WyB4qXzttSw+DVLju7h33nCqOV18UHN5bi1mYl/CxvIN
VEPis9spdt4XzRPzt/lggAnrceXwsLgiJcRHfFTHEYwp8hlKCURZk4LncEnWFe/fWBwvwiKnUWD4
gh3g/flm2e0WnWpoRm6dARmPrkahiE0/u0Bxo+lV+8ceQ/+6KKallYl3pQyfbHAiYIHa8BPznj7G
4lY0Qb7Bmn0UUfXr/n+f5tFvjP+TdKQfRfHGlxbs4OAQOktivXDguQyPuAaiRxth2MWSFy8Lj6gR
7OZU8Dj59N7mXfpvGF2SbKTa42L6kon6NeRwccSedAe3jYUFltf3tCG1O7nuvzLo3oT6HfJ4Onbx
4G4rO3+icpUxQajXISNRQ7AYIbvHdyLJwHoagE/VG2JbLiiVhvcQV96qC7nUah+ori3jFyId0GXs
kawpNze/4CphQBfdgXpd2QJxMhm76pWF+GbQxEAMldzcon2b6MhaPCAFn7f5Tul5hnM4/eyyEY6P
F8AlJmAmKmigAxmfvn3XI42l1KOSlrDpE4bT0DNJdtMfqKHbpPof04pevMiivw0BPtfWnxMYpCLZ
TxZEKLqkBrae7QYv/pGi+x7C8ZUc1asPac8wMJoxje+8GEaZniPquCDF1MOnVUf7roJkOrUaI7vN
TRHylzXG29h1t7MJ0DoC7psJvgAhs427QDGIFzSOPGXsSi0kq4gRyaODvao6kBgkFmF/qOcBiKId
0Nxc0ZY8sS2dr7Mj96mhmAaDDCnB/PJM67eQ2Y+d4Y+2zPFceb63cePwn+Mbl74FD0VveWlap6YN
3DUEbmPwWKdg4ufU4v4bxz7DyY9PHTpVSx7mCw/ujSSIQxKM7y+8lkmrLT3TxPAa8d5QCwyqlTUw
JkgCdGC8Rh2tQ6k+UgL+PHEOKYe8vPNrDPw9cbiSpoPhyjXYhlXZgeX9q2Q174bGGdnmlOD23wHQ
+63H6JNZf+0V6dnui2cRcKloAuvdN8f/vwf0IzLOEZLG/iGXVF+RioKU6q2Nur/Yyz8WdsmW4PJH
Dkl6xFpA/RmSg3mqmuFhtMGfqe4OIKxZA8iIbT/aiyb4dGIP6w7BgIByRJ6udHcI9W9IcU0b2Am7
jov7DN3HGbEOEwIMqtekG+htYhQKTEYwggvEuxN3kYipTJrnR4uTmTcvkAMlTvJCPZjk6rwzYGiv
YOKuewqoGZ62vgvtr0NfyXhBYbHt6+m+fE4bu4fSwEgMaPStLikagI3NEsKqz7UyHgP3DdoTtQ2B
ZbAz45FTq+TPAozB5glDWUitxLKWnQ36320eUh6LUVPlxwkz1QZtFAs0+fQhtfe9xQDayYY25/ES
p9N70sC/zWw8EhCnXtwUd3E8c0YCF4dc85YoAI+e3yRcH1mtmribKO6FCB+GtwkeLa272wm7XZ32
184U3nYMkj/hzXfth89hA5Cm89KdYXLlk3P4TXQVh2SGlwRPBPBvdSiy7OSwCaZ2tx9J+rTsOcz6
wK102ht18Oorce8nbM79x2haX3QH3WtR3GOORR2UT2qk9BLf9woHnUD1txoSkvy/c/wmK5Jj134k
RxxP460cs2voC2rEYrveUBqzcUBMQ+wibd/y0vMdGgGTD5vC9y8Km3OQm3hFh+KBGzez0pDdckIj
q9LkwmM5B8uyJvgK9Y0N9oW9YRzKK9HB96kZLq1d6r0lztTRsRrE7yTZU5TVnkNlQcdkObGP6mXu
eUA3CeYnn0m6n7NHKigg6ZDPN2vPO7nUo9LfcpLae+lo5N1UzKzCpcjU8C9uZT6UrfM9S/kcNK0A
ZpCyiSVDks2GebBsB+YBQFdkJ+ZP+gRkM/EJsdJ+a3PsbOCablRc5WDjoIXVpvnq1NPD6LGqme2/
jhv0fhJqhFlEhFiZrw0FrEmxI5fw0vZmu68b+EOuPtueVW8wYto2GMMgG96E69TbCS/2yjWpGc4a
z1974U4nM7nH2fcJDmPUx2EBrxTkYsqKBHFhRbkkfpVZbGwkbVL6e/owHnAGWXtPcWN2svxUxvar
O/yOs3i14+5A4ifbkQd+s9rwoQP3cJmNgoqA5I3ygvFkNwnFOe58Kj2810ZcpI/CMqBpsnXSxsXE
oLZFoAUVPxQfjYkQZMx+vykSG/KOlDj/g+o76LncUV0XCjqhRVbzK2jvi1YzZ09R4SsiYANFyPnL
Oh/LSFsYJ0uHBEkGGg1n/uwpoedjiq+JXaHlY3+OJq5XSxTn3CUvnlG32wrpCWwE/aG6/fZTSIcI
bc/IGueZ/NgJIUtVglxeMtJmlGCEDMgDk7EMrrRhknlllTvZ/TbO++3U28DGG/ejznE3A79iz5R7
K/JGn4s/P3WzX8kXZ2Vb2E7ISLC0hYdqKrmv7eI5O7D07DeVf50uyUyssrbvQTyUHxN4b84Md9rM
hJzC4thbBWvi4ZD3sJOagJ2p8w8Ci/FY9NNVohWupdm9Nv1IG6ZpPJUDLvs8yg1e0rOl0TTDhO1J
oRxWY/HzJPLnJOnHJ2ijG4Pr80hlg0SaSoSvjrEGv5461ByY0fCwFKSvyoEOaz9Hkm/peF7nVk2/
u0JAR6GId2aorjPy9irt/muGKH3x6peBEAM7LbrA5/TRdYnWV8hbpDd59aDMUSc9JE9xnrRbVYw4
3hA+QO5k/zk+YURPU4TAcsXTZv8cYeTZAsQpd1MULGFkKLKIYWtJPau/bHzadKpYCtufjtaPrm1Z
WyfBnIaCsIrTgFMCKLDXpPjNXfvIVtdfbbzFMh/hJtnEnfnLxwVXic23jfd9RzZ4x5pzQ67ihpsF
+EgX0DmDRZTKdAKsk/9gdg3LoAY3EXBxfNDCOmoVXNx8ti7SHdexT36WsjuLfQxOeziV9JjCp4rL
n5YPjtR7F0GpLgD2TaDEKWIfO85EbBY7rENLf1uU7cvuZ0wdeZypq4R3uqdRMjpZnXhBoEnWZFim
ddy7AW30Bd6XKLhPAzQ8Xhg6Tb/zHMgodTDhzfYffDN959ZEqyJfAq9W3hqdh3tQHJFjxRmyQhoi
xl7rmx1077Bq49XE24H7/6Dq/rHlDrcjmYe4puJ1ZVD6lMakPeYq5aTI/ouxCm17VpjD4Owgyp56
aZ0SKkYW37V1i9P+O686Oq3QHDJIjgeLKhhWIriI0u4p9tP2lgvJIEZMTgcncJk04jREhICA3gif
VKuWBt91O7KGApQ6sBfPKUyhhKZ2mKG0eoJfWFGLfEWUbm6UFt+JvxEw6tSZhvrnjMzdOHTVURG2
oc7lA4ZosPOhGnrsZ6aZAnlCDgdc1+bzkjnoUlVS0KX+uS7I/syWdJoHNZQNh2kP3oqLl3BHda0h
HAzztZ2vpu5mzJ39Xfe0ZfZfDXigdxyKe4YCyHJl/19o8PydGk0QJ57wTtrFGjnVQR4KuaMVLMuc
LvFP8Dlrc13jJT23KFpTonmQaGQtq3yqItJoFLpcmhRUlF0k7KYNaECkCy8pt/gM2ucub7G5uao5
plGjiRrZZHypw0za9gOW9yZt2ggHWfROG2iBIE2bhEl8Qarqr8EXuVB8NH8H+Ge7mQ9G3BFvE/Si
ZKG1GyZ1KqyexS9qfeJ95qpQC/94PuYOs5rO4dLEIAYwHrbkj9vaQAn3OApbZOYRak1I7AV27aZ2
MO0nwRTteGZ8IGaWD1SZvmJEdl8G5VBb4aeCpgby6NwscasRKOi0C8umbtFyIza4xRLIisHpjVrQ
S63NK5rcH2Uu18LKjiP+oYfcCJ77aDp7NCCh27BZqB1/PYVuea3Ninv73e7n+Kx9Gz93XIPN1POD
vldBR3VXMKijuxhVjUQFB4Mijg22rD6/okf3gEJ1eiyhk7IlGJ8iI3pz5kAdKtd6iyvo0biGB8RF
8z8Vqm1pht4xhvlWjFZ06XLyyxgm8CotOGd5CeQ8vFtYEYkA9k99Jnxa4Vp5Qxc/JQkQsal1d9r0
/OcC385mcBld6m6WPLHQZTyPywrXwy3ppGQXBN01SvvkNdaKNMAhyczmyYh/qsBob4hb6zIUB3Aq
xKg6y9xYnEx9Dxwg9rq3JszzrQr0/IJJI0dwTS8g8Lk6VMTv5il5l2w+ZT/lWy2zYr1EyEeTq6AG
hLmHGE0G0b3XQSHPJhQkiKByN8zhI7nr8NyU080oA/eMurBwO2ogqnl7DT01b7oowCdWoa43an4N
IgRMEJ21qv29KoBJ1FggJLTLLTkc9LAWmz92HIpk6oSOdtt5Guf05lj+nmchcmpmd6uKyPA+ad0L
2Sbj6BcW1As3ZNPU/QCEUY8Ke1womrOhCpAodGGyhGtMMMzC+iXkOR8SD+ksr+ab2/MAFiGtqYZJ
34cnv3GvWsTm3PZoGpj78U4POx/qDYHrdNpoHrubbNAOj9zuUWgAXkPV/JYFTPC5cTrQUkCDK9df
FEJANdQCrbo8fy2JHgRW1iNowjhw54Ds1litTZDTBRtUDHHOe9wZ3S7zuzPcYOteU2XoeqTCKm2d
3dgqNiVgCe7uh1LWC1qgzRmyuuA2msOmNSK904FgK5ZApTWJYa76kh9nGFv+xSLYzkN7ILhdHknV
NQ4L3lab31HZ1vtE8HAxQrbSjsp20MCSi2cFgIt8lw1+7JJm87wHCuHhwnMZ8GRISJLKopBEbKHT
+sic/IyrPt8PPtXOvXYPquW9iVuy6wHVrdugT58svwYy3lvHaDBQS1Id7VtvQX7z5czyaus56uCE
MyykKq6RmYp/0JlYNSTDO3JKtbOcDA9oQTC88+9BZGUHwe2Qy2VQPCdwctVnwhNoZ5bEUxUBtioz
UnwASxLZu8+Ol1JnQ6wiMWB4By3Dko2aM8bFyHKI/CcGVaQwAcLLLS5TxzkCbvEPnMsI+Bchtht8
amMTb+svfiQWhUzVXbYXhEJWYVszfcYAVGkX3ge2RPCJwGC1M6CzuHa4PipqzHNk9Tpiw6Lj6uQ3
i43bv9RzICh8hfyohUO0AmiNFz8IlDN+NXEwMn/e+LoOL3MXvrqzWT//s72meY5M7lIJZn/ahdTz
WIf60JOOhe9Ol7p2L200EBqXAtssDGk4V3PavpRj6p39KjzM8+hSKZBdqWm0tkNJtcFQcuyAJEMb
DFn6lANu21o5T+mEU1rQMbqpq6ahSQasfzM/ubq6DxgeSegBCqyjbd6WX7GZdvsMuGqwMDxzgRBS
t9MnyKb/YGPzc82xt7fVttGNxwE1ZyAoo4aPR3cM63ygZXyyd5aYrojRDmdgLO9C1RtwIejCafQc
tvArAu+rj3XAO8XDtfOHw4ib7GJZ8pK72aEp6aTJoN/4I5cifwjWeeD/CV8gISSLbMDNgqwfb/++
aUn0DYqi5k7g76sTwrvhT8xPpSvLP4ZZ+jrY2VcygUEvMPkgYNfv0rJvBlEWojTGsyBZSfIdu3Ra
H/g8bGYSXqwzi03F4ToT+MLnwvYyMoJbLPgvCU7zQ3J1Av9bkwvZ9+U4bbKO7naP8b5y561Jv9xd
FeXdT0a+zOAcLvh3kbMZ6DK2moTC7X2ItSEULGZUPb1GYXJtdBJsWIgiWltdSayJLnkxuRPLao7f
5UaDvLG2XO8ttlTEM+jQFC+xgpQmSdK0rU26ODdhWljoLRWX4bUjZszJQL/s4ivi3gxdmEJNHO5/
KvU6KHooc8PG7VAr8QPeC1PWGAE6Ll6ouNjl2QzF5aIwxTSaMtYyCefBk1ie5633mijYXABNHmLM
AWPOmmehA07pVOxaumRVxahAOzQ1S/8sQvo9LwiLSRfUAa0XM7jvc5h5T/xYNIINGFagEeW1jXaR
wLXybWA4SjweZlxjh8ByBhzsC8wp47FP2RCRjvy7rPxL61XY25J5Z3fo4hFFf9vE+owEPnw4odiS
K+rXMEe3zCCR2ApUAEShibwXpkVQM5RhsCvGuSJZ5V7ncax3RZNRmz3RCanoGNQFS67QfEiK0byY
YEkt580O0TmLV0dafJwJ50pyhQIkSSdAIw1Mia7Ia3Y02BodWAiNi8AL0b9ooLzVJh5t2qVij2ek
N4/vGvvhmlqDz8Z2+IzG1qbpzXClavQa5V5q9pWS+PLObofhUGkEINMj5srdj/fX2gTIOzTB9r8+
7xx+uJnVO8Zz9iN4FXkmxpUH/7fEj8ulE4Y83Aom1GZbTCaWOfpDyfbwH1HagLBVwRdSMuoaRrG8
9+p9S+PMSomPWtOVK8HMzRbrnhZ8/g7ayrI7H3k4mtLlV7AR6eZKAP5jRFVx+KGbdm/jVlg7HgpZ
0XY/dYtQo6rmYjpEdf0CW0wy1dvRz56YGbYk8fTKMtwMyWeGvQVfk2BZdhx6mxyHhGBPKS/GzCE6
9Lhwd3rop7XbYL4cmQRMRm0jqbY+7EnATHCO1SDeQsf7stmaYW4BAVKlryM7utQn+TgkmrRvlv4y
A2J8qJQ68EzYTSOXyyS1/03t/FjJJXM00qsxJ/EHkkp1Gk3JpwB/5boIjT/twJ/i4MIrGYpdeEbi
CbaZ/wG6w+ZOEh1n7TufOTdBrVidktpUZ810Qfxbb//H3pktx42kWfpV2vp6kAN3AO5AW3ddMHZG
cCdFijcwkZKw7zuefj5k13RLkRpqcq6nyqzSsrSAiMDifv5zvpNFQNHmrv085OzncfswKVg48paH
GbwIgCUCQl854byiyphnMT7ALnVbniL2vHJNQgMefRClIU6CD18k/pchzsbTYMf7MmDMGvSaio6+
7g9l+q03+31nOt8XWtBa9dxuGHL5C/m/WI8t/SOM28iyX+iJ9sRJ1G8w+0i39Fa1jWc80QMEkJSw
IetagxcM950B4JI1iNGvNRly7rGikcamLtECJQ1d8PBxuvgVHYfm8E715DNL3JRFMBaIMMHbXZIl
3bUyvUoBvjJpjZkaeMmLu1Qg+1gq+qn4DA7uIuKpdJFlZFBE5L8CyYoBw3YJi3aqXxpcTlmr2EGA
8GQQqdcT7i47bkk4wUGXwnh0O4zsrcb42we0GkXVgx3yls+yx375MWYveQqicANdBo/RLX1mV8Ln
K09HbMYAL2EjEf3zixp7GAP5zdgGZDIWOofBOAZ/DlaeeEC+tJrnsUhfZt5+nbS/wApihkeACBvD
HhiKyymiskZBedSu8j+xHC5M6Bo0zt7K2tqELuvKhDRUwHqD8FtnnGh3AhjlXRuj7ncBDspWGLcM
LNd40MVq1M6wRfCmcRIdKQzBWDnTVmQOLrsWHUBJTmjxn5dmdQevgciqCZ0hVEuQpt3FACRLpqCD
GB7ASey6BCeYHtN+S72y9EkcVxYxe/epnwFxtVQE1iP2z7zk0TKX82GeXQa+xIn2DebA7TwQtYs9
w9irYb60jPilghW7yfooWXeRc8nom+c2FLsLP2JuFRIY31B/UdzWelPVjH+BWcGtwz3SAdIpS2Nn
sv9uXaYWtOVcZhnuNkZnj1H+IjwmdYl4SLK6upTWsKvYKV9MC2xz8INPDRN+Vs21+Vx02fcs6W6T
wgifmZFsm/GrqVVOhFjdWZV96aLrTX7cwfkUHDgmLF5j1JUR7gXzJoTFtVXZXlbpsKlQ4OpKkSmq
U5ptSmoi4esCpuMJ2WETZ96M7AZs2Hep0S7wNvNwzqeNngD09lpP2//fL1fSE/dedDnb4vtv6Gz5
j4VxFq1w/+d6OZ47+bfo/Pf/s19OOH9YDnkIEBGOcJR0/qtfTth/mFpoNkIaII8nqRb8Z7+c84dp
A6z3+AVbSNcW/90vx58xLdP1PJrq3D//wr/TLyfosPuxXc4TlmlJyVjE9qRrufZ533dpmCE5z+yQ
6y+xTreBmN4ynUJGnbzHNsJjNHK9QjMsVlID7Kb706TmcUetwwsAzRzxtlzI0K8/fH6/6CH/5Y/l
uZ6E6yeXD4Ef+/3LPZnU5j/+VfwP0JdJRi47O1B8evSs/Gip7Oh45fLgL9cfH0ssFY5FOgW43L7+
x7/y2Vum5lh8rMo2WTAsDXw/HEx7RjF5ppke4MK+q76fL6itemMXINcpey74vXiUUBDWCJwYIMZy
WYL9pmfyFyf8089w1nduoBqIqZpYcFQF7+pEnuzRvQMDjEDsuncfnzEX70cnrM8qBTvcnGlCVvkA
TvxtBFSeN8aXMCcPob+mkXr6+GjLFX5+OMsyPfY2Uts0zC+//sPnWzWxxdyzyw6t6T9DudjIkd1W
4XtAfzVYPXUnQfoO5XjpLwxYqrBHLrj0lCXNu4pNFqOC9YtjfO+d+BnKArtlHI8XjTK+1u53r8cP
XrqUNlTS+iQtrOIf//yEI/5yAtIlcKCUZ2nuF/PsyymNFsfd4lIIaCg7FFa3ES0GQhK4LILNeD/S
2QNepswYQmwAM8oSeRXWAaZkb9r0QV5eZzTXsvBIVkM03joxiy+6eeMTb6+Sv8J7ymUyAL9HIsrq
2YVOAtncirJt7PYMZThYz06cqrrxDkhJ8wSIhDaXJoBJZYGHJtB7MY+4XhzftpEth2uVXlajVUGd
YPjqW/EuD+R73o3VdY8q9ymyvZtc8jcK079zFo+bW6KKVuN1nrSfR5dKkeLapm1yn0Lu7JpaQ+Kd
n3FQRwfInwP5twbUXSCqY4ExhVDDeJmHePIrOgxJVRX1pstya1sM9TpIB1CmEdklkBAH25ualVfq
4CIMeorE3VNJyRnU5PJLaLikQJLmlcTwvneqYc9m5qsNdn9Lu/nrHBKk6mZEKpL/eOiGe4MvY4YY
P5Gztp38awISZ2ur+rUwymY7hDgf3YyA6JBZ1yl5nlMSGSGJ7M9pCMgFM9XW7JF+cfUQVrMIMJTh
zeg2LK8N4lQEpR7skh5t8Mm0iczU0if5Xsr0s5nPmBbZ4ELVM6Y03KVT8+Ky5aSuw4Hi4NTHxLLj
benglegcZ96Oet9nbH1G7cstbws6n8onuG2A5kR4NbqZWJEY73aWZ9f3ZokyZuHIMVt/3aqu/KQZ
xq7niJBHo5m7ZgYdmjNq48UMsqJr7hcopctQZzU73biS9QmAtn+siuRzTdR4ggyGfv4pH6LvNbar
0lVfw7qi+Q7Hpokh6LmqAAVO5vAaYoTHU5z1V+SZt6NPI9KoTJsp6v2MsR/linFpP+CuJX15YckE
/x1iAWerd9ofNuy7wGqxWMydgT9VpWQ+4hGLRfQMz2UC4j684kVUu2JqX+DlYt0Ova+c04STkTFT
DgVyNcqR6GpiPQ7ftYMvMMujYpdRgRhRbL1ebHwqZbCY2d1j0pR3br30P43zV4UaDlMSdscIgb9O
t0wDuganVFHQpGky4uxzrBIyBVvpMFP3uQmWd14VWKeqGN4yHn1WJk+gPJ76Eo0U4tOqecqYcHD1
w8+wwxce0teuJrJmlPaqxItDR0WMmlRhZ4EURZ4/+oJ59TkWw1tFmQeJs8UCzx5y3uQ1MWnZHs38
1BNxXyVlhJvU9oEXzpl/ZOV4Y7EQX9sOzAO75gfquuyU4qO96qgQPZmRad+W/vMQhelDJcV1VEKA
Ip8pN2Yrv9Ch/WxnzFjdHgiSV/ncdeS1Yau9qtx+mmv2Tswgnys+hQurcS+rNH2IggGOs23Q7ZoH
L6Wqlsn+euIqtJLuhikmbIaaUX3EpI0QhHUiIAcYvhlXbaOfiYmvIZSM+CF9+wBvdGXgGiSZ7Zov
k/3VJDGfa+ez0Jax7YHmOTn93jEVpp+pVV5DfuCxFOWPgcjv3QDzCA1M9XUEKcDMhd6Sn4WPXcl4
j/Gb/b8dE1mqe1wdvcOSxFM4hsQuMkT2CkHmSkGAL71OfB7S/NomcEcKtQyvGOHydfO9LnO6mSEL
trEc/NTWqPS1iSKD3R7VwEQyeWo3WHG2yAURYh7z/XCY2i2uWn3NDGdPzTdxNtmbhzbKsnvUOn/j
KR+mPRnhfDDL25B6bAZrwztD4eoaO1axXd5Hlui/e1ZgHoljk/ylxiTpg9sGahxwhcjbs/m6rPkA
6CrihmMfrlaB8O01aEBQwtj8V8Qvv/MqjFZlYFEvnzjspwyLkDbLBlo7mxMBLFYKcmAvMFQAJDFV
GBHNXoQhg61TUSwkeaatVFbd6WyiUiv33E1axd8z+1C7TBJJg2RHC5r6Op58a41H6cqK873KrnwZ
V/dmHJtXIDa/KL95cNHocix+JwuIQLY8AAlBdmvR6k2aHi2acG7nVj0FPPKYrlDeRk6CEkJPX7PF
Yrx7kRuMZQfLZ2dI/nWE/Ui71UjFTUVXimqxV8Msgu78KV/wjQTqXWQDAhtdG/L6AX8S9NdeZDuX
3WQcrcTDt9pihMUMeMf09F71C7wD0bCYX/JREWyJY5qMcuueANUNFU0TziT51lKGc5HHDt2mfftg
xiOGrPYAeOYlxybAa8vbVTYCQ+erYzxA0pT6IFJx42FOYTaGyDXY/p1rdVtZRumtCRehkmgGjHvK
k1j4Ys1ERCNlAp/PiK+WNvqNtfQSJEtLFGNhhgbV+OL6+YtTlCPQ7/KyaJotYbCwYEaCJw6qUQMq
KGWd1s8n2174EJUbkvx7aVQc73NWcW3JC4NRhbkGZGGTPNk0f7IhKv1cBlRqUPHijAz8YUXy5278
oXcOZp0c/Vls7Xj49vFyyRJ/Xe/ZLn3ZwgH1p3iina33yqqi46crEu4E9KOWfmbeFv59FKNSpbm8
c1pcSq2m/s+VeDNs98U1Mbfi1brWSt6gGCJdp314ReEkX6KHXhbypESFSa6dyt3YSnxuVChvK1s/
+Fzp0s/ZnrgTBrrJO+qJoIZNj+hmhFMH8T2omN6jQJSWV2wLo9/6Ljt9zXBvNvx1nZvBpmDWzIWy
Ec6wAKH0Qz4F+6KZjoKbKZphnlPSiLuMabOOmmfdsGSh3+OrLl78eJKbsQJhjEAZHRPVnyZtxpeQ
iliDgNsIPPKqVUpilGU3HdDhMywkIgLRGxQSCi9aJuo8rm6tXDxkQbH3lbOhvmnnme63lJkgtsiG
l269yWT64vRds7H67LqjUkcNDMZkfuONlMJI0/tCUS3Fzpl9qmKbJWDoo8zxDrOb4RZTJk1Kl16X
GIe2wluS0phzEQ3ue5U4+sbQ5QB5ZG8F9VW7vInpeGAOOu9zM4r3zFqKC8McD8s6zBnKnRNQ42xU
I5IlHYKQ15kCIWfFRkT/VlSt3cz+rob6PnS9pSVuOgYFhcOCfERgNhgpANAUsWlc9JW95mq5ClIW
ZMCoMNU7VxQbVFtMPhCmF6BJxcQWKCvIz9jYVHrv+p9JXb4uh0lKG0gwOhiNZAreTJbRyOLCSLS8
d14XZF+d+LWpktehrXYJVvR1dpN1FDJkAWuA1GfZJDgDpvRHpwte/NHcO210XZXBizWbp75xIGjD
IUOevszBr89A+UPZXbqixQepnvOoum4CpKgqHJsNmudd6ql9IzPGRWuz8W+lM+PGXQyadKHc4ffa
eVOXbepseoMiscRgG+9CDDShVnwAljHEF1nO01BO8evcQ/GiXNBJ3ScSnm/aK+OtyM03CU0MOzpD
yB4XMbf3vopbY0fMmVyDD3+76m9wNZVsBQpAz3lSvLNr0gcVwtDg/fdGiOhrQGk7WFvFt41VIoNp
cMGEaVrw7q1DLwGlud9iR7GiD3mLONgU/RFqlC3ek4UeJER9PRT1I6YWIFd9xpAj9GDZzvf5jCch
ppEMV/6tTUoJaoVlrsKmuXMW6Tcn+bGrVH8wqzh9MoJnFgBSR+GJfSLzN+Z4UjL+VoznChVCCAqA
BmRDdMvSVPEt84MOQUwZAm5yAt8w6shEysb/xGjdX1ueuvK9+BrAxEK5Jd8HNObFNGhjCknWS9jS
68VOW+tFiXSbh9Rt7lm5d6d0XMqn9HB0Jydad6XxmpqgkBz5La+i71aTuxTlcjMxBf+cdNdN0ibc
kcRKE7s+mGYpwMVfFSDHt11kAqSdsPyOGV42q4zeYANDZSyt2xwNBQvVumFbMvbqcc6XdkKTzd/C
QvNoGysQlv2+ZDOTXxo2c1nW3qVNltUcW3+n+uS90cPOqejE+vPB/T/fx38LvhW3/6l4NP/4d/79
nT4TinrD9uxf/7Hf3G/+ffkT//U7fv79/9h9K66/ZN+aD3/T1cP28fw3/PSXcth//ljrL+2Xn/6F
DGTUTnfdt0WGa2BV/fkDcALL7/y//cV/+fbn3/I4fSjqqQ9FvU0wle2Pmt7y2/9T07PUH0hTbKgA
zPJ+Q4D535qetP9QJF2x4VmLcuVYSAX/1PQs8YfSAFE9U/O2oc/2vzU9Kf7w+I9AhBKWQxJd/h1N
7+z1y51sSUcgVtgohCajqZ/llsZ1WeU1Bon5NM5vWttU11At3UMxgjJZffyyX+TBH6SzP4+ltCtc
B5aw5biLrPWDtDMX5RBorGvY7/OHvqA7yRjMf16YP12X/5J34HbhAKHv/eogrCaWz1UxnbOWX//h
IOT4uknOBaVR0EqB97khGP66X//9U9E8Whw+MYI8+uwooR9k1LHhhE+HcNoVKYhJU/Y8iz8+jFyk
y/OP7MfjnKmNJlXuIbN4ahaClEVEARiTTC72KBbfF2klv3bt+GqYBvqOFsEdNTL3dkv+JZy/pyJM
T0Of0xISYyzNy2DDMIoJvGMwxc5SPNT1pzj7nYB3Jn/9+SVrlFFLas3FKc4uKJysJSQ2iEG8bt7M
OqDcVjy7EXMzFnLXzVC/hVnwGwH4/DvX6LCY0i2pEKZtbpyfv/MqpDfHAZtBMGoq7nJMd1vWy/nh
4y9DWGdfhkb5lsKWjgKtyT/Ovox29LkkbWQnz4jHq8JjctskcbX3BW+qJBXvkHBHdgBVtFVTCx4U
1yvzWAkzaSimXY8W95vr4/zD/vMncni82Is0D6zy5xN3jR4Au8nFTmvjCcijSQRyQVXh3x9zYhgV
QApLj/uPP4jzZ8ZyVGe5x/iC8cRZZ18xloQw0AMMwKYLX8K6RHsKYVurzGq3Hx/pTOiWy5E87jFu
Mo5juYsY/8PNPNkjhmAbZp/fFfnebAzj1UjA3QJFxkAyoK3+7eM5FgkeG3OD+9dv2BnYGUtGrGyb
2v3sQLstA8IXul4ic5GWvzk9cX57c36u63JEJG/8KOdX1PJDkMwBPDTW9rYZzObQy7o9YrV7aSL6
YmZKT2QTjd9AxsEHjNKFmIaP4uOz/vOe/PEps/wYnstLYHkVSHCMP3/Mg+MbQK+JcQQWezCnSCEd
ZSCp3jJIncRqxLzH4km/pg8XsgFRdOl7iBMf/xS/uJZ523m2snh088Y7u4kFiXICJnUC5oodBT7G
jVXQhoMv6K4c1brLWdBJ+qc+PuovrjAuLrVc0PyX+drPp64bjJcUTlAX50zBNWN5uTUUNUeB56lL
+hrh4n18wEX+//mz5r6RSlqm43G881u2ygtF+wKX9CB8CmDDFmaF9TD3xafRi15IRJcrKZuKKlqS
Zx8f+mySw92kHKX5sjWNcA6D95/P1RZYmyrZYC7LFkgDQNomjGA3aSbYUyp2QOmC39xQvzwkzwjB
KsZTnjo7JNS5rrJd6HBxbYYbOs6TK7Iuw0n3MJsJpwM5FuQ4Pz7Pc02BwZFnOpYWy/+yEjh/HySA
QYJqJhQ/hyMuQkLvlGbeT0bzLsecoXkffQMUvMGLjEmnNMY9BHRqTyBSSPaKTtRAi8dU+vFP9Zen
pu1hfHFtl++dF+P5D+Uj26YJ19qqd5nvl4m2AU+BMvSGWv1mofWXi5pbmMMI4QkFRE0vv/7DY7OB
V1JEYWiA6fccoKc1sJVh08uyX9cyfvr4vJTzizOzIYBKzX3Lo0wvF8EPh1M1iK/KyMirV15jjuOG
V+cAmIrvnG5Y2+z1DWakGaqjBs+4lU480DHgYKq8cD268MA9YY+ErEQzfXPRu41gYBGyZiCU7GXz
fSHdNy4jJOiuIqpouu+BF+EIMiBIk5PSV4q20DXpeoE3biRJ6Q0KpUglSJTY74Pa+poZiDujOb5m
Tf6pG8cHqwSwmdifMSVhyvjuz4+4UTYT9e6TnV+l08LW6pm3lEtv3J3jnKZ8X3tvqqko4sPD1ARH
NMp12rMJjxO4gvXOl9XaMHqaK7sNYZRd5PJ/PRUEhokp7hhRbUJdHJu+2Zdd/0DB/YXo8z0LhZ0k
GeEIdll6IwkJY5tLkox0hLjL6/rBxUGslHkF2GSNWrBWCjZMXm7jwrVXRdeCA4W3Y1fqunBDygs/
dfl8gkVwGhielUN0reDKcDoIiIGDWmgYOPa9rITTHz/y8e8JyMDyYrqyJFEJTWdKbAOkiKnprwOT
lF546fiPrXpnILYd8vjJMLQ6FM34zkUGZGwM7gp33Jm8JN2EdPYMlDCo69OoWo4btc88lw5wclc2
QWrZf8arinwA/BFxc0CSzkDeEhljeGTv4jHYg91c6ThZKdO/9InUwNk4dlGHYGRsIq/cSRcWtu1l
d4PVbiZFUSLAKUsP737tEGDWcC2W1bHx1ltXBX6dKnvvLMSq9CJCxYJxBMOoJp8jjka3Z4gq42Q7
kPi1E8Rdz0UjptytvRV6wCkZP7oBGk4KawBfN+vpjZH0z67h76pmIlGvtm66S+kgjo8dbV+ghlZ2
fDeOT34n7ztoVfOsnocKNb0++sWDgU3jgtt+N1afrHqpkPWuBkqR4ybamGFwi1l1oil62lQRHvQQ
u5LCoZZkEbSieV3QAy2Kdmt1C7J0uiwH+wZ8FkOc5N5E/ucLnadHjG1QIxJYYu9ZIB9xSF3m9fia
VuCSfIfyN8veReBSavqTUo8hmVQXXp6vzZ4ojjFci/E5ntqVYMrZpRQw+dVz3OuLBApd8GIjzRXQ
SXTFmJMy5M52L2r3vip1uYoTxFilJuK1tB2s6UtVW5kWwLSjFpIbuHuXENzEDmRTN2W+Y+wJCTen
N6/WdNeoaJ9a4lp4gBxb6LKyoUgL+ISbruJQkxi66xbkvc/J7GaXQmsd7tOe6322V3bgX7oYFS6M
3iX6X9w0aXWTNRhdDeHezbLeGrK4s6i7JLpIibTw/Pc5GHfpkB1ZoUPy8U5M3qWRP1UAaoLc2+sR
HDRa+Ia9JtlfIu+s6dnnb/O+/mKX9GJnKLjueIgAiU3BG4/iTWn1B1yxe/DAgWPfQO0wR/uSGiAr
gCqI3Mb9y0isGR+rqdv405M/sEWwT/HCECNf6GW4NDdesJ+rx3HYmcOxL7a9vCQN3pv2OgLDXezN
6S4yHmyu59h9JxvLpOOY6yvmBaH4SrhqlYO6KvHoUQfW0UAloDAC4r9o4HOV+1yuCrHKIYnlx6r+
1HJF4YQuj+j7M5wSB0MBZtOLMNxJ06ayeoR9/aYG8UVM2UMi2yWdQRlLBvrAwqc4IadVd/M0XFUt
yP3OO7F8KVc1aVxnIGJGlhvrIw9BHugvPM233qjuma3BuXoX2DKJQ18MmsnKs9eesNJsBvYrSyog
Gykfe8lrfGrirrGvyA03/S4ZGMN/7Qm9EUahf4SgYeje2vFT5d0rrCCunW5wGAFFfbG80wRFJ/1a
8mDvmZ55dJ6YfHNAvhcmonidSvui0Dh9I7JA0WczeHH0wca6b2u6/vgnwyV6BaHebu0aFy9chx5D
cfnWoPVl4T0ZYdu6tlJk02blZzuKcVgviuFby2uDfj4iJFd2AHGdamUmnwAJIWhhdQ1KCr9BekP5
XZyCVAQ0/aPVFi1FkIO3HvnMLizA8jAICDQq/4key89hcevxgAaFdqXdlAxYuHOrzynmd1atm1aV
hNYgwpbdrodLYWcEwshRaQxKgpLNRaQvwXJ0oQ30sL7RpnVvAaqw5G3YXkPdQOhU+wy2cCifKpeM
twFKKWlv2lEfgpqpf59cx3AWe8d7sDw9bhnr4q2pgofeZkbX4sAcxH0v4008p9TS3nT+gyqGW9FQ
d+hQSJkSfbdw1adfTQDCnRNswrSkqKbbNinshAFwq5PgIQXKKJmgfhMEUczYwzOAOm7YpwQwU8Zr
tdT08ThvOR2/A30fmRHj1D1SR+B4b7IfT8Ipd7DgWNLSrGNW65YZmYj6G4PmDVqDwv3Qmoc0re7U
NF12/bBVKuZlJl6tIDlOTrvv9XylmULgCL6cE+eJdkr4f9GOZlvSasuCvSHUYdILcJHM+Rvhb8DG
ESm30BjpQ5zey/Bo+4fWv7SJJ/YMikhNgY4tKWwpp13MKw+4e3KUAwDJytynEosw742TdJz70P7k
Vg/GLOgVSWkjh/vYRSeag+5TK/EvGh5FvudQLhHJK8Mfdl1oHoLuXeX9JWo0JZBgw4k7EHyfeQQN
+tmaw+fUzI/dhNO/p2GP7ubBeSno2ulSCKSpIilsLhiDObkiFKZJfptf8uEbGDMWFg4vbFYFNGXX
zTvaQgoQokVUk1w6YHKMdUd43lqnFl58gmUzCxVgRnX2iZrpsAFw4qcUUeEt0L6ZUf2ppq7/3XJ/
2aP9tKViuSsQgAS6DDtHdbbcdb2mqUILrGYbZgITYP2NHCmwx+Kqd1hWlJSHlnNsb4YERg59jfVv
ltu/WP+6IJ+RNJVyXKHPts+MjuLWC2EFDElaYTsW3k0yqWybh/iLf7PY/sWpusJmQ4XxDAvm2alO
lQEqH78jzjBRkE/k0oQ3Gp9mIqdrJ+qT3f/L8bTLHspF2nPONuWVXWGNgCVH4pVLh34EAlLppYqi
auX35tXHB/vLZnHZtkhbLwZYE4/p2V48Y/Ud5REnF7fWmnQDdSX4wiNmK95xzBkUfXy4X+6SkJUI
tS57YvP8cJR7ShWzE4c7lB9mm5W8LLBUsGy+cRqi+R8f7q/y4XJ6tusKwTlK8/wyFTw5QeSx/VYB
tb1e90A34yGqYVw1RPhWmrfEasiIEc2SkhMZ9g9zYp1G4oKrOVVGvv745/nVVfvjJvFsa07rRlYB
nqfztn9Gj28YKi9O/o8Pslwf57fmjweRP28NI+z7mbSRCq1UOpDNCeucUHPi39wWf9GO0CFdxhdK
2MpBDT7fgVqF5TDkQdnQWJpmNVI86My8nsLyaLVUDWHYypfl3Mdn94sL9qfDnt34RqQtwQDQXxoD
OUhvFPfwmsdnKxkg4HpePoAT1ONvdOhfnCyPAKBQbKNtm/aSnz9TylVt3yowYbmAtIpNyzarXsfj
aBU7uzYNscr41AN0OuhYq0lQprT5+LR/9QMwF1Km8rhV0S1//gFUNJQiYJC10syNEurkYoANsmeB
CSkEB12ZvH18wF9eqp7FOaMQmq5zdqdq3Rt5M/KCKSnKGVauFTTAcC0v/ZLyOmiv//bRPG5PaAvs
3nC7n32reTIkunATsDJ8nMzHMXton2hT4Xz9+EC/eADhLXBA0JnLl3n+3nB8D1DPsMzDhhyLrzuM
+d4bCma2E6MlYjbm8PD3j+ggCzmMIjVyzdkHKbHjFYu/7sKCeN/m40tX6ZHlPgtpP9e/uUx+8a15
9IGKP23y5DjPLhPaHj2GgR6ONgLbex+55GpkK3XXjJm8+fi8fnEjQjiwyVdqXsPqfE5AWGcCr4Xg
xef8Oa8HRJ/cIYE5AJnv3OpONM1vTu5X353L5MXVDsrXX2ZBGIvzIJB01eSVsekUWziaTNbkbp09
duzfXCjLJ3X2FPUQjRkzKo+RgHn2FAVUUfZEYXGuS7M+pkK1uzHOnfuPP8SzU6Lo1bQ9hmiMtsiR
mOfXfZP0XtHUJBSLFpZYrmj2TIP8ZIXsadoh/c1TjIHRz2dlMXVmCcOiFugZgRe1XD8/yIY9VoeO
25D+FmLNAi8ieZFxiXpGWFowc3/3e4rfbioyZcMdcq5DETd9O0OfxCsKmiQLyanvMpHtgSEIFpl9
79NaviUYJuG764LVmn/kZRyJzRDQ2MO4rrWS7K5uwezsaqWyT3lXOeyNYf2u7Kj3nxvDm5a6Py/N
d2xy2GLDOrafKuKTb27lZpIGIjyhGydZynIcXzsAyj1W8xvWJ0H34M1tKDeahFiGOzTiMHh9rIiI
qIfyO08FAK+GTkVs1vHsbS1KKwg9Dmb6ZthDLW8V7cCAtSr4lfIQzpEjvooq8WIwEAG93mkT8fPG
Q+1qRAVi2Q9jA4/qXQ5lx+5giNn0LHiuOjCf+45oF7D+rMcfZRgNmKZw6UWMI5imm3QCqn1yB9uc
d7ozM8oCcitT8ze/HeB+lDofsCvbs2Xh8rfjOsITXVIdPtAtlq4NE3/AagQHjkYqh+qLyNLKwMAT
wSrOGipGN5kBxZ0ithl9wgwV3jUftK5/zS6g5kVsLR3XsMiHDfXxnMK84S2WedT1hbeuGmt53RDR
DpBGc0Cky+xNMq0oIFN4bu+321EYXc4eC2sfhJm4yxYuaO9vkNjhJRiy1sVhSoFsTpmGI2xXogcz
O/m0wEGGaSh6M4t4rl9tCrtp40ScAAVssE0Dwz5dub5W440qHUixjq/sb6MKgm0WByUYk7F5nzvK
Pi6oBsKVhqt+AWPWlXMwtAXMNJnbZyCDnLbocQCx8Vp3GUZcouB01CiWCWxoeSWsHJ4b68wa6LWb
wtF7UqVboiG0S/V6WfTHnpuDYoVp7L73ZP++zB59liuWbUXKPl9RRTWbqBmrySjsO6Me268+VUoP
tW9YV1FA1hxtheQ8NQj4FHp7RuBDZhlg+mc8k82oAOAj9F4Ecp5XAAwpy87Y2POXQnOTJJr8VUPi
vkIIIsQcEWe+zcbAaeCUGCDppZy89Bhm5kiAuYjfXO2+5N7SLLiQZ/kc/ct+6pB37f51WvhLrFG6
bUBS/9pnL7exzC69i+OgG68iscBcszob41XkkOymtbH8NDQEDRqzfENgH98dcF4oSTkzmzID+TMT
UUNO0+hZDLvEnTP29lUxueNnJ6fn3AD2vx87JWBq4H8o86Uuo8qDt6bPm+OQawDNLQqnxRgBWRST
Le5ZkRinasbSDbmsKsN104lw70bt8OLNQl8KqgQgRnl+jWY1dMMDtYREgJO+QskuXVxe2LTMGqnG
tCHH0fm3xZCW7MJwcvYkMo1V7fkAPKWmUDcqNXiqnPvIyjKQC26K3jAmOnqbxzC8ngKoFwFwQ8LC
bS+e6ANID7qUzb1iR43p2Y+tyzBMATy5Bo4K5Qfjc1iEEL8hPhbrOPPDW9aE8S7La/+OYTcNM3Za
304yMhHf5vmtJ4V+aU62i3W/bzAEQ61Ye2XjvoJtjL4IH7OynnKQrmXpWa9B2yNJN1URpxh3EtO7
VJZJ5Ay4WLGZG4rmW0vl8BYnsLVtgPamJetv2dbwoHkF3AhZYT81Zwt2tGWRtrZwU0Z1kq8o661A
CwXuVVlIBGYTZQflOy3qb1RFhQKOCYQgLxIGxJ+OEATc97h9pEfBwiRdJOO9FoCm7X6aHiLb9h/o
TZGrye0rctUAabJsqkdg41XwqaulCSYtitC3A2/T0srwkowq3zOIxw9clQoMScgMIc2RvchWJzzf
Nm5qKnkcm2Su9zMZsp4rz3BeIPIjlXpRpAV1XRgL1l03cmZ1HOfc9YURwG4xWEFcVxHMh6NThp2N
pgy2jFKzBEJgrypbHKw8cNt9lGAnTdzOrm6lqOL8C2T6KVyPJrL3Q4laz+wBDF16AKEZO9deHfrm
Ycp8p74RdlP6B5fNUQdMyXKyqzDAQbzqDLdoX4xEK+Y7nYoM71U6PdZBLIfeMK6ymU3oRZiDd9tW
vMcAhbfOIFaBk+X5Ls4mjR6pKb5qYenbYBg/WYiDNNtOs5Uvfn5oZzwoo2KsiF2N5XtLB2lCFTpG
nE3tTHl9k1r0lvS+U2qiS4pQBI6VMafdga05UqcRjDd15yPQx1oG3iFp7f/F3Jktx42kWfpd5h5t
2JeLuYk9ArExSJGSbmCSUnLsizv2p+8Poe7OyiybKpubsakyCxOZmSIZBBzu5z/nO4K9QJkFX0bp
ptE2a1oa6NveHtVPAjH5ld7fPD21XBcSVCJFUAWwJ+Q+koq3cTSrat8bMxTcVgpnDyJfvMWgiwiQ
wBZTDodwPKbD9EszOs9YIB/9OqgcJnCZIWgnat0o3k1zS0XRlCzhAcNovMfkjTTF8NsejaX2zhQk
DrJYO5k+AH/sNlq2lRmV8OsBOLLYjyYcyty09Z2vGp4Eo+PV1IkC4pjkr5QfgqFTnOUtNT88r7tG
b07toNuH1CmKy0gxUcN90uVrL8vnW8rjEdgOFWSkYKSMppXrJF8BEdNfGJH195OqXtHYydWq6+3M
fj7jVA/NtpsBM0OMc7OE0Y3BxsYUwsAoq3LmJ5Gxr92k/xgUmfDInsyXPPYwtcOUIsGV2DCB2DHJ
xAre4iSbJ1JNhmR/1pXtZjFGgMONQRQ5wkZOzytK1/ryh55V6YslCkVVl15du76wviAsvqRDWe2i
hEc5i1W86rX2s+1TD9fqcgKnobsn2RffRn4v60w3qWuhY3BlQfoMAbVC2CHk74LPMKtd6foWT/zK
IirY+g9HRTpwFsNmkmklYi1cn4gPS2zqEFicc6o3bkE/1uaudqcZyD3Dk0BN7cmQRbLKEto5ioIE
WVlPFGnobf1LipH+enIvG8tlnWf9+2H1U320ZgiKmSpKhoAZrDbwj9/7AK5CvKTG6mZiOgtJc21w
4o4xlfvmB/xrrd6k3pw0K95/FjZPRP73AlfTvk2m+Xtsy+DRxDWzMNsMvEvv0jeZmYl6pzjK21tz
w42CNYpZDmzl+hyTIZHcOUaSw78MNPqCKhMb2sxNuwSx3GBx+vXaN2Dinvqal0aS3fFZM1HuqqjW
Q1u3iAehrx0VoMQg7IykLD/HBKHcd7dOJu3BrVk6K3ewhf4uhdfXJ9mwXyJeYangVKbTmPyIEitK
N21NZmfcldYwWw+HZItziHwekIBTJXrv4uFpAdFAHK3k0WL0HINWyFqGTcPUMBjtvDJw//CTxo4e
kCoWwqBGqrlFhuv63r+rUXjlvNw7BqPNtlYOnq/KkQoSRt2N7r5IvF4NK7JIytyZHqzVhyt0j2Ql
KnMj588Q62XiuO865dm2b+xoyjGbwt/9352bsPLg1DVcPcCp6/6T45FEfOJEOofPQJb7iZ05+XkT
YEzxUKXdbv71F/vbUZCQzPLFHHLRhmna/6QZKDcoJeUWuCmpianXkValMCuTJmr3//oL/e30/vsL
cTzHEuXpSBTLN/IPp7MxpSW9orpo5Uy+de6MUa1jdzKvOV0i/0Y//5uexJdafiQPV1TAEd5z/3a8
nYXdp1NMWAnvv0t0B47TsHK7rv1cT5YE89NwFY4m2GPKGpN/84b+/dS7BM0593o47TiKcvb968/p
ZRp6Sb1szLtpr5oZLGzN7rKOgkOhbP/wr9/Vf/718dUcDp4uxmvD+7vkw0GvyN0Ww2Y51+rh96O3
cuOg/Tdn679Lzcs7iqVcx67qBroNs+GvPxSQFDiYaIHLbFbbpBRrYYvoblEwvAbdRLam7z95FiRA
q6FPDfzaji093NEqfWvhyD1/5v83UYH/D5MAxuKf/D/zPY4/fubfyj/+MQzw/C9+pwE0w/oPrjaT
IZoVAEHj//8dB9DIA7ADoKwOzxoOf920/icP4Lr/AeKDf4Sgxm/W9BFTEHDb+H//L5e/kBuUGIGL
K9nQoXb8dwri/ltE+p3b+DPW8Y/2eXORAP/Umhzb5nZ3dYOKPrZCmDH/psqk1BIEiaPklqeS/xLb
/iWYbOidcj71cVpuA6d71HX2Rw7dLIymtrzK2dR3rc82IE7m81ASK23z3Ds7OgmuMWte6VYH4VnU
cjPrufNvVt/nQvSXb5j70+UdwO/m+KZn/m2hCnhkugm1TlsiW8PJqbGoApsPY1t/J6pDCxOg5R4u
ghdEEPR4HOy8wL1mgp6FKHVs0n7av9EGl9/TX99DRCXEccNkkGUtEY6/3n4gs4Js6KmW0nqDcfvc
UkLsHxvfuDlzeZuQAL5ovXe0aPJJCtF/0lyJ7WXy3zvlo+z5EFL33NXdl8Dtwlpji9TTybUDRBBS
+WVvzAmbWS+tb/9wnf7XtfCX3/2yLPz1rfT4hjEnuvzPJGLy1+87KLSsY12i5mk093hxS2qeUokw
lzRf7KHYAtx4IzIK4d6rUuTxIX+B90wQtir3sJTKVeTjM+jz7o3hXvHWmb96F4z1sr0atDkcpPo8
JcMU/utvm0nkP73hpoHrnzeadRwDs/73i7ZrWMJz0920XL7QvxyLAuD/fhE8hbGfucc/PzV5iX3W
lxfXjHDlPD9urBlKt0s2889/URuVfeZYFcB9aBhzQ7ELi9Qawxpj+O8/PT/3/LCtKUEIYkiUz3/l
+Q860np2AqBNs5J7TRPQzVAnDcXqHiwvz09bsLfIA1bfEQ++AE6YX1Qv9Jd2UCVSYvFCIy1TOqtv
nUMAY9RiiBg6FN/uCi72lyDDfBLMVfKVhgia9bq9HzfGZ3oRKRo2R4N0e5GckjFSez/oPxvJbJ7h
ypn7YcRjV5Y9IlXyPx/rRqpe7NH41bSFcXA8jfBaMgfrco7cjRJ16QBVpHGOqqXTKLX6rFKuEJLG
3lb4VXN+fk4ENFXS4HKif6A/Rxz6zs8/MTPqzxUyL+1PfHN6uShdOK9OY8uBmLzTuOEGVyF7p2Ej
+tZcFXD8T9nyYnLE9CjDzOEkPj/by7Lc2bn/0aDoIAmBLTYKD2JFOqZJ+HxxNM3eIodxnlCxGdq0
1f7DS+9oIhTTjROaumXsZmkhLD6spVFB01P5VTfBVhra57acSfO2GLGen6YLfQPsq/mAUaYfUutn
2mb4Wea2fEcj0nci7zUcH275rjXR0gaXTuh0fBiYMlobCkyBdFzjHkn4CGKkJ9sMyJsm2gJatY1L
rdJHX8j29fmpYrEzcojtwueHRJlSMC2YLhVB6XSax0dkluNjSOnwdVGoj78/VxTOTQw2XjP+jXh5
SWN+ABjKTPCX/wBCnguElkKxMks+wbPszr2et4+xme0LZbS/P2IQsDCyow9J6JpkPK03IUWhVVij
aFFh0m1cwRd22Kvd9SKwLxqwxmy2nSsuS+paQaZTis6HQm9Zc5c/aRp/OUCRjRbgy9BSSu28EWkk
F3NNpcHyR6i9e5PSIojTGsF5IzFnCMZDC0d6TGhJF+jQXlr3YbC8RFQih5lsifV7HIELfM+nPiW9
LMlvnPLka1ulbqj3CUQNaYib2Qm1t3FS0JObQ0UEcGptzKreKfSls2qzguNFm4Uz3aql5mO6E53z
KJzgLOBqvxi+XBtDBU47QGbllyI2KCkRAdqoWuKezmU03gcj8a4WEOCrkL1+9AtA/X6b7vu0FMwi
UvGJ05AOMVFvt+wH/VA7lCntf4WzUJ0psVm7dleGE4YrcjXLHzm9K94o4rXCV+aFqt+HjRYJXwpX
VEUHkSoymtGMmFABnq8NByCadgdvOvZjvx0c45PmqF3aqenLBHGld3MBElhT58hpnLOs0WV0k1sg
s9L0KnniY3myoitTtGTVCt8L66i/FaXtnVPP36boTfe2gKmsW261FliSXoOaOH7DFDHP7PLqz/0I
aASX7zj4w2US0ChI3JqFsB41pRWP0Yz3ldLoqdOt5DhWRn+Ja1xeTvBIudfeMy8rWQNwIGuiuKes
qBs1nrL5rkwn2gwGltmBAuqFpxLNXrCOYtqZGY1BchQZoRmU+5Yuljg1D3FSJ5uRlojtZPZn9IF6
kwzke2ejxgBqFD+sxP6JqqmfrKQ+W9QVMNlTN4nFdVvYBPPTCCxEMZndHWovyELbOkZ9QcUSss4W
HT07BvP4I8BPcW+G+kuAwnIwFYOHldv2FGknAy3sdQpcllEW4fFyXcZpgs83MbNNpbk0xCf9brIL
+01fXrgJ1lyqJJADFkIj6KKPCIaNSmfnTbIiNbmaVmOs3zBjT+/6lH00CPJba6ILfYqXyyOb3VPW
U/+gXHWp6Yq/+Bnh8RI3wlazze/NFKBZ+JJ6sjwoYLX0321t6K5UFNy5NZK35wsYqEME+juIprO2
86I6uZjw2skuq/zCRM4CWmHaH800wnn3qcOkaNwx1PCaj+MlF126jcfJWbNlbOBHOOMdkKh50FAZ
tFnujdKeXtxhrwE0OkdloJ9t/Ngxz/dhVetYgFTci0vVobBm3SVIGwNIihNvKmBnF9SXpUxU0T0W
9WDKI6VdjEE/aF78fRZce5HKq0tVRscklYsz3FtLktNnWP9fJLPqnY4gEPbJvlbFfK+GSb70wbhq
2j46xS5uZ0TPymFit1TXMx+jTWK4DOm4aaDc0XzkhIiV+JMd0NWd0uOrWl6mGuWNuea80+zpNlWe
y0o5XueE1m/KsftdatkKtjp6RublE/QGSliRi+K3CZU9EriUaVt6CYIZF7gxRto2auOUS5buacnY
bfmZoFbQlTRXEQ1fcjrnVfsjd8wvMaEtNr5LdbDS5m0U9fbBrl3SRNbdyuk6re0aFTDDc6khoTx8
p/s+LnTjuramcNoDU0rO7FtlWPmvep27l1R53waVgPVN6UqrUCbWQ9upQ1F29kanzW4fe9297Txt
Y2OZp0OWr8K80N8bSXc2mvk9GjvBs7329vMQMSLtB+MRsZno2uyPLDaSS+/TgkerNk5KdsyhZ8BI
ZraELNW+OEZLUTCdFOu0n+xzNfu/0A/bezSe4cEkXTJ9hhXfr0c/9ld52skdDRA5k+2VZ408XowJ
C+fArIFxSrVjSiVOtESxrWVCVTTJDHiIfnioU+B8mvZHkIhiF8sPO56vTYrqTWjb3XHcOrv1D92E
b4uibm9icByhUclzXJrcWTVM0CAQJcO98kBGhlpFazDXtEHa55Yboixo10u5zIKmqgHVxCbNUs77
hE4WaqCZG1vhfUbS7RpQXILIX2mIea0leQN93wVj7CUvDCZXbYwVtPLrfO22irYRpW4Y8+SJcLDY
eWP+BkrJP3UxcKHJANs9+5a6BGP0SzR0vYzK68IuNj5KN/F28BkeTJ+ISdjGlcMJEeGRCkfhi2gX
Oy690F4P8aJqapvYHeEtrXTgiCzWKivorG1jNGDimu9DZqy1vv46CUVFQVrRPjARt4iLChi4SQmb
n3rlWxAFJ8ab/So26LwxvfmX0PoslJqdhfXivqbQJQCbElg8xSMI02RLRAy1wFD1o3nes0t3y1h1
x7bv4LsyNNsYy00AK8/ccnk7Rl2HAIx4hE/ND8hOJY9qfNGzu8nZMKworjVP5bKJ7HrAWexcC+Yz
9A/G4XKslVkRsH+suf6qi9+37WlG4V0HLIqbbIzg5mvekRFRdnhuK9plb5HYxD5yh6bspit34xAR
ZDOTF3bh/nXkWI0erPk3MF5eVGbfmOd99/cFFIZbPahuj5kUW+qUlifmQdC7GgEOHw8ZlW6TOlhJ
9zbJZuIBGwH06iVsGdGEysUA1WhFt3mulYabgXqtWCvJWgHy9zG/VzI3tr5GK8ifL0ZagSpCzmNc
rx+Zkdc73YiSdQwce2NGYNOdlgSJ23MDZUyADgLLAK1U8cR2ePimpsE9YwN+swIzOVi0BB9Hb7qP
9HS9QP7GZTQ8Shqv9NI03f0AvK9J5/6NYQDMJhF/BVs3rg1PVldcP/o2t3FSjdgx74Nnf00i/9B4
tb9nZihfhg6N0YqDnBayYroIe5b0212cmoMcXLJ2x3wsXy8F3QW2EKTikGI08SapF2wMW7zbdJOA
5Hf2viDM4k3etO5t9bkONFjrE6ilEgu+btf8KBxOXcYQlUadRV8Y6rUSEYqtEb9Udhf6Jhd+gm8c
ao38Uss22bNmGHknr0asFcc6JaywPI6KjoTR2FDQ1Y6Nhe7r3CA9E+hphh6fR+rSscZDhVqqzVjM
n5jmuvfO/rBNq/30X/cYafaXSNnpRpDH3DV9n0DaC4qtmsvLJGdF2qw8za1nnoriizk4Yh9b9jfU
9DBIuvYElse+eoFIOXY0bH1moaDziK/dVCR7PaAfmlrV6OnUoC9uoFxtGrlkWqsbDk6VyY0R22Kn
6wWFQEb9eTKFH+rRA07LyO7Thj2XEZSMcvhBsRqqmzOdveGnS53PVycNTqkpKItw9C+RT3lLqzJ1
aFoNmlAZE/+w7fiOywTsa12oD+W2PyoNELjnZ2MoUrs7g13pzhWV4xtzZOsCOw3yO8+M6mIaxEsc
iNfjOpJ9fnzuEby2+dBgS+zhDgHki+JT5Y79MdOj18ajBynznR61oqZpnoqadpssB0FtdOMQFsUv
+C2oyDOj22H2FTfMwPjQcsA9zbgJmcnvy4h5inKpdPe1d9qK6vVIUmPd1NHZ5w25O/1irql6bV/F
rmDO2pf8Sly6RVz/aFftK2feBP0mf/PJazWeLFiQM+Z7nN23JvDJsx/lIZsxue6yxL8kXutd1Dz4
m1IfFig5riXRMFGfHdZkISeUiDJuyM4iIFHV6Lxrjk3RqOfehSzdi3CahMlqx5nTz6ddz7hnC3EO
acgSZjjF9TcBSvpNgMkTI5VAY5WMZ6X748bONUo6bOueB9w9ZuOQJswV1D1XHjEgVWFn4sWpGvCr
bkFfQe85xATbE8uS8VBOwJ4693cDIAA6IYfoZdA8HD/lAGKzb+Iz6BAKrwfJFUgOtKpcj3ZLRatp
LbOz9fX3pS/Mwr0XZNG2EEsp11QyvkksU6dG0H9GkMg5GNknVTjGtqvyX520q+PzXmzzkgIK21mP
s1SnIE0ezxWwYnpODwQWBdecO1pq5wamoyy2IvbfNaEbq1nzVNj6gv4dy7vMCYjKJlvWQ2kuhij/
a2XSUDRE1iVSunWxtPiE8VRc8fEC5lHdqTaD9qI6PbpB2WtoSyZkGLv3vq0pLK3/KHFrvER5vhrc
7pcEjPAwRcMIdZQU9EhRM+Afnb2lVd2JimPiYIkJoTgbjxOpy501oALp8Ke2EP7fJo3p7dRnfvh8
MeLE2WURg16rktMjXaBkRpPQSmYLe5e0jE30MWvDHKMdpQAAEJ9CjuTNjezyZGb5G34G/GCaOw9r
ZyrkxpbUaeo0WV4sXbtwWbySOFQHl4z26xAtSkIxyJ2s+iisMh3sJIXV+AVwao3E6FaTmXqXrOeL
CzMhflZqF6HGZRg/5fHG1Sa1CRwN2m4zle89kRZjiHbUvjbhDG6NX1RN2okO0v00iFe3lvmxLudL
zoT6hdiedjekmndFY36bjfaHCQfluzG3VF9n5UuRWS8VnlycS4R/jDmqX5tmONatcLEkV8XBt0o6
LoVkkz0X4XNDEAHE4inAqpITrRnK/OIsP/8kSXKJNLb3HELoSRLt7fmwYojan5pgumNrNj9F1h9j
lPsc9Mf6i9UUp4S51FnPEZfTvg1lC3+4qt2PqVbfhir3+Ls9ZxM5fXSIK7snshRQOIORcFdH3WPI
i2JTevq4HSiLDCVRP6nc5qjVEy0FFmnfWO/80/15t8xpRsdANFZHPesPCjoFbrrEw6/LTPi5VHpe
9VNVzrUG+e+sM/utmprijaHpug2aI0xB2g6fd2Ytw0ZozSV6ywwmvGUxXjKn9Tc6Fup9bo/myxAH
e0NjJWY7nZxqv7JeRkiRHenVtsr1W+vEJ1OYqGZZteYhDDQfCOI60GoWGI/9gw0lty96dxuZLRvx
qfzWIXXx/Lerg6g1+5V5+HACQbmbnO6uJ2ciGOnF1SxmvmWP5TKGsdG1hJSJv5n7oK/0cPrUNnqy
x09hzXQvm/EUpkkerO0YraTL+ojvTeNk4qmbCPAf+dGCQClN3kwSf9HajxLjc+aQuxwpRgS0fO11
mYcw+7pznRhkKhm8V3WzT8rJO9GjFIdBXu9Al8pLEutFqJPZRLKgnElU5t2T789nf5up3YxvbWXq
AQzGINrJXPvJRpmDZHSXA1oKtlRw1AB6SSSQ9YJMKdmqs1kyGYxfOZtyns1en5s7Mt30Yjm4M0a8
dwyQQPmO7bX1pIstLuvWwlNaOAQYtPyhGCnjpqdFR2+GMerRmJ1okfuCLd9c0x6UXJ1ZP2Rm9iOT
XXB3sTVVVTfuGgNPoJdyF+mwPipi2hhMaEabCy1EW/8aaV59KnQtW9taNB6YdP+gAPJLlaB9YTxp
aZAjalzVNlvASJCHHKc3r2Qc4YAjS+NU36eNOvn14ISZ0hCu5qJ/o391gYn054HJ9lvF0y1xcmsz
56a1aQAgvMQ6j8JM9LvOLzgCVPEOBa+/St1311HizGTsy5G9LWfuY+Z0Z4tEyaqM6eLlxDrdni8O
lLAbRFveL30FTTLaYAiezuZyQH6ekrs5Qnvt/B7rsOi56Sh/2Q0R3RBBJraacPXQ0grz6NIQ3qjB
O5S+sPZanL3aKezcqGlNLrjMJFUxB3B4LeJdjTbVGxefxLqIl2LBybdvWUrho5nP5oma5OoU6dE9
XZ7ylP5QQ1c6bFIoPWWbZ10L2RtXRt/DYWJuVdfAwlnb/aNYyLgE/pr9782d737CGk4TSwfQwjeV
uOue2iWDHC5AoMM4N5pHkPVQdcvkUY3Fu6JdC/sm69YUT9faxLJGP73gqvYEvNX83UjtZI8qR38g
+3z6kHMoEczm95qyPv7cNOmUNm1q0/nRso1gEzsNH7qcX63+mped+dLZSQD02fPAzxrdUVidgVeD
uhyDfutTZgflgqdDySTnvIg7liBOb4v+nqWdFzbJj9Ix7pyr7bvn0UIUM3Naj63JjcF1KalJjYv0
Dz9vP7Qabir+g/M8NSnrtEcVF6CyM3nTemepIUUC4o1wPeK44xQJcJ7SPRe2o/ZGhQsRTxw0CKU/
clf+mieUMfDcJSLCYYledOmnjg0pyhfO1h0cbZcK2leaufFyBYOG19VxTsiqW0YN1anVvQjesO1D
oFd5mOryiiOnWKmqZU6Bg3zvWviyaqvL9mIomg0XybCeGMGc4pHqEq93Sp70a/R27TIvHdMzwJ8t
JAkDC+yL3kr9oNuiPZY87Dq9fbW8mtOH+FVG6qFxitnxt9DjQtIxRiUxdpkFxmWyUysUO3ydqZf6
r7PbAXnOEUGSXMmLl+O7qeuPOo6+8336BzCLZ1/3+93sZ3ChderomLDe0lHq73J2nNAZ0BgDfF7j
UAQQVNN0H4mMjlVLfCvyyDnpQv86R6V/aTSad8u3WacrKRi6s5dE9rnTgCMGKd4X7PSKM7T+UsxO
dZ21go3lGB3MxZJdzhNPYugvu5Ha0l1e3p97DezSJTpWNN+9bj4kwzBus7zSN6bup4+hvw34JlG4
7PLnQwi/4KSp0YbbLXMwwuOJn3yburjfl6727s2WewSrvmUZz8Moox9Xam63HzlY7d3c/y6T4l5r
yU5YjX6Egl5su4gqoL4yGjbXmGjRoBX6/zwx8XFxDVsVBBWOiBs9o8bMqDMoUcy2kyGb1ilT9X1i
19nGbjttT2G1nPvTBDFbr5HWSPlurTydb9aMy7DX/PTkVrDp/V7LViIp4mvbVTcsb7RqUNts0Km3
dhWsBd3aKuVTUms5+7jxucxMKHBYaZO9Rf/DIaWsdpVPTrFW6ahTK2voW9rSefqyIB06vxpWbMqP
7iSzYz+070HXzw9iP5SQ0Qmopm+d2b2N5KCo75u645jpIIrzRB7Au69HCVQ1sRRd9HXyWQ9o1krp
n94zralCywa2MmSoX4Y2QQ2IMk5/Ig+HzNnPnkeCyeS0xebK2f+UlO+tFErFpmfZ3WFL5ByPmRsR
hy0hKLp5i6ubzi+X2eHACT0kffWw7ck/Grqp8zZn38iTqG3Ve5QjGMiSWukaFxcZZiMLCBpTGjxo
VMYAN0Rg6x0SynnaNpRQBTbt7pO+iRdV38WfAxiB9oFUa7Ej0oRwCzLU8NIR+W6cy2ifMsFN+9Sn
F88Iax0wZys/OXNMh0EQZ/tiGYBRsQcsgwYouepbdW0bZogipcvaTSlDxLaJ6NZEDgnxwtz3DWz3
cWlPHqvfO8qxuhpzSoy7NmSI2RomKGVTmcTHXjfyqDUTNeYTdCL2/eeikwx+k7Pi1DsXYmRFg+bf
T+IDy7S+wYaXY55FPU2yo5MDQe3N4KC7/ZfB4ICWlREsWa16ta2eFcH338zxnc6D+lzghVursf/D
LHMQ+JGqNl3QKejZ3XgK6k+d1out5IIgIj8koBfi5JYq+5U6rZ+6lTsnstTHuBIWd5rwdhTXIVML
g53O0FLDWgbjzqvYB+V1h4jOJhQ8bDkcE1cZR9CWf9RiyM4CqIblFemJsuyf+mj97Kv4ZUFkn6rS
f7QcEvdStPO5EubG6JzhKgJphTR+7Qlq1GGgMSzsavtezHvyFtegzt8pRCw4qSTDCaPxvOENHU70
WOhH7Wq36o8YXvyp71u4D9ogHiUWTgfo+U66Bl3qZYIR24/2HlruU3UwOmZwtquxSjtDCPpEP0rT
W6me6j93KGkXF2O+x8uB2UVKsdOkfTQ118W21ng7W1oe0r9+MBmCTWvdt4wtlW9fJQ3SO8sxx43V
ZtXKy4d629BG/CI7y1wJfAYr5LD20aUcPdMWg71ljOfRZieEUUvgEPymYXRM8Fa+kDzg3kK63+Is
Lg4Fc/STkesBLlpwzL3f6pAnekpzZyJkrjP3hxrrLpJ0bKylLMy1LHrL2tl29bXyyigUtDJHhHIY
ecXRlVPJsC6pTNgihmSX1uT3VU8qTFvEWLcx+0Wn2ljCbvdzNMoD40xkCx2Fr+9vJZPEkzZQqKXx
VNfsQDD96zhy0THP/kY0HFIy7yXxT4PdeTf8RLThxcIOnVZpW9fBHqeT3IKGy7eal18IsBQX0DgJ
DFEe96xCZ32YkpsJ2NqzavMxZMGv2qHntZkSZsNZTkF1xKgtq80+BDRIIW1VVaggoDgE9lYgvO3n
UcXB2ZbaRzCCxHE9lkFqi+VBi9SprOrxSv5pI0hUHGu7+kmzO7Pwol0kYGUfn3uRJ63q98kjHV2E
eKWf0k96MN0Q3Ywvrhy0dWdGFLCVwVmW6XDm3fe2GATpBNMdYgoi+iDhwsZzhsY0Q4s6zQU8ZseR
bESkUWwNhMBiKrLzVPT6XhuGV74IeAuo9ltPmfppZqS6cqknOimVwUPi2F/E7OwFBvTnCVCK1Fr7
WR1DdYE3zKKZnYkSBX0j9gVBnyOFLRHCSeaAb6YsT0/FzFTA77BdYC/W41fCifUX0iUkj9C0Nn5a
WaB6XA63WaceSXTh0eWdRV6/JkmqeSuzTqGM5N4p8RuN+kzculOexi8Zo1xbGfNLGem755lJkkwF
mTzwdCZtSbqmd67JpL+XRVV+mgvY8xOCLTP2Ho5v/yK9AvaXQ1Vixgnz/ty15KOzG8bEDTNz0teB
memHRB8wgdsKp4WVXRDt1AvOimA1AOcvHCuimK3bT9jThf3RSTlcsxZIjB3l6kYN461uC3jxvRlf
Y2q/ecI7y9UZuMeeRpZzNFqEBGwNmk3RnLsezpFI7Bd6CfQtPgsarQ1StoJD297qhMUvIj4P1Rjc
YiPHFs1+eM/0FEhQ9qUXzrRKZffdTEW6mc1WnQqqi77QxKCV3cPRe/mStUfXqetTlifzJtaIowQp
rJ8o8T47SHL3tVNLJ+wFuxiPmRyjmqq9B822K+q3dvk6fuxYJ5UFPHMj2j2QkLqLbZPFG2oIS/Fc
5jcrqmi9ixmnT50/n4KR0oDcoxXXiVhmkMill7yW8PNO9QhkymR/Oa96kwB8VxW3PAG5omp2RvjY
0m1d1c5Bqsa4CR9BLqppb8776SvC5FmrPlzA9McoFXd76ueDngHan4YjDelfB1FNX8l+rRrL+MOk
XGIntNi8GKydF98MTn1Em3kTT9plQNtfBZS7olj4znvQUHHC2GA3M6XdF8iKn5YIKQ253bjnjaHY
aLHkdPyatnZf6ruq1REYMgUpkPoysh/teCvGYssoIWZVLPGNuPNldCqup2hAn0eoWY11RGcGLRHh
LFHNOe0WemZualnTx1RPZ9mY3VWnuhusuE3kOUYqnqE62FpKe6iv1hIP5y6j0fAcK6c8QV741QP1
fnRWcICwUlIHZTas8cEPH4fV6+9GmHjcUga5tgjGwFFn5CAcbz6RNCVJo0/Dj/1TkGsikWyQ4E00
F4xUmguLrunhzj7HS0r3etw1Oqqjof0nZeexW7e2reknIjAZJgNwcRsrkSsHSU4dwmkz58ynr4/U
vlU41SigGoeQbG8fWSInx/jjMVfVnDPdnI5GD4qTVEpyQF2fHTQwQCpfhc97jMwoo7OJUQqq4ghH
OxyzvDe2g0V7DgtxuXEWXr/tn3b0Xo6qfRJW92fyJ/Utdyz2oqR/QfQ5d8UwoTXjMoO9MRUaj4Lx
QubNzRzRDqpgUUt8f3+2Uw11yuhYcp/OVrNRYaluoxDgAXr1LPhp+3Wt3C3ef0zUOt7P0ay/5yp3
fpSKI7YA5cFr9FH58JT5kJIlsgx9HC4JLpUMcRIM0W1KG5qHFnZgeHZj7Zx0E58ithuVdPoSfEll
qY/6TnNTG7hJ6uQrpw43iKJauYsKtz7YAE+HukvHTV+n5m2ldJo2V8hzh8RtjfaU+SSQoUxBNtXR
fxtp9p/QQs/SLJGMRLzfytzM3E8sHMHeP+MC9s7LBSFj4hEZfF1vrvlTuURKlKNo+qWqi2KrhlDR
xvIWrgqaDUxLKb9Xc6QfTS0rbvrQf4yjoxyMeTJPDTgiJSJQBTjTrn1UsFhAnBfHtm41PCNwj6be
hW9Bn2Q31OEuoClSzlGT9sm2sJdaaa1ve6WrLxYGwnPRAP5aBFbZiObrSkrAClRZEIbKtfArx6Ws
ooR4Hfq3pGkQwzCl5LEDdURTjaVZ9m6FLWXOL9V65qVqXe9W+INCg3a5RwIm9VRSFIjEzSwwdpPz
SQGVHHZTi+KwglK8RKUB8KQoYu8XNrsAi2yj4KlNtA5nKiaFK1vIsY0jcW4M9Zeetjt9TNkUfYr+
srBB5TE0ztbujJOjkLIX+nRxE09wGSgD3QRGMx6NnHDUEp8bwZHYQKs8NL/WVvBGbVZ2EEAqbhoJ
ZtXJOlBF9DHkir4Ne786OK32JwDYGEghoDTNgvysl/RBJmlxGGxL2Vq6yHbzoE+3zOyLbRcF7T6O
q4fdjMYRIKPxWg7TbdoNzqnJmotNxtC1ksV7CZCSBpVxBpBZ6PSMzabbxkriP8tZ7S8A4ueUw+SM
Hyw524LKAz+X8xUzNTFxWfL0dfuco5XEzNwdhlh/qqP9dUC58ZUg1gBH52hD95scIja5rHWML4+Q
vgw8jK6HyUJymbX5S8tFvuVHQ2FN1qUPqIvWddLRcA3u/jNSBb6KzjgaVsPc0nTEKRZVgWneEVvD
qVq+V8G3zmRRslpJdXxGfKNZugQkn3LQzCsGycGF7C+OqjWR32giYym/KmMeMxOExS2u3kQ/Jq8l
Km4GKD0gTDP2vkV7kcZx5JJKZvNTIIVrcLx2smbPqSB4ZUsU93ovUmyCx5jI8G23DNimP5BElkTa
qW0Hd1DU8BMyhyHL9mSacpryf34IRwRnubIYos2LSubDrdfVR1eYycWfmb4z3Fpokswdb1sJ3sM7
oTKv1vLOCPzF7DgvYWwUYxqLqk7T+s5V8ko7TCE/Q8XQnZuZ1F9QeZNcsayfekd6qTB4gGqUH59f
kgPI71VE9N+RBdhFeCkIxYsDC411zysMwpzKbA+QJtoCDkc7ug6Ls4hROKwjoJTgRlmHsc+Zm22h
qrcVg9VVv99B65jIV2bzSDbBFZs/Qoi4fLb1PO7Nb+sK2BCqeqFVYrioSzCngx/QsILy6+iPj0IP
w8fULAJwCEsmOPnW5sweAfCnFqdo8gZA5VERL5Is9BuhDM6CFBO3R2kJDjozMlU2pV5sdKVTnx0r
ZAzDt4/tpNjlRjHxhs0ryrh5BGrGBFePeP1MLbhu0mJJFNU/NbcTea0d1HkZ4PUrEo9be7oYukRw
EiePEij73odKuymYBQ9+94eZIritF3gNe49ZN6OrsfEtlyQF5YpcqrrUHQ175gb1gXxj8DpIjMKP
oVBdXLr9PiEbc7fKJIibiM5NHiiPIhCkvqLOo44qR8W8UKox9/M5EMG4m0o0UNMyDpgWuow47Xk2
ykXuh2bRTMLn6BAX6gPEqTSnHiPesz+AlZHxTdvMKv1HVWh/JAHh5BPqyrYCat3YjV/dsnjgG2T0
P+njA5igY/aElNA/O02dbFK4J1eJLnOS549c+l/J6NSuTL4Wjtzqt49W9xBohMdNogMX4fjfSlGi
V6qqHlBahc+QOtryZMGOWRsk3/5TmlkqNkVAsjmoz/zx3G2s/Pcs4N3G5VJpKaNc0aGzTNy0lh3i
GuEcpYr7Ehoi3KRh7Huk2I0PrUDbbJO+sxmf/mz4Z4CmkXbFxbivWIYHKyhuXcTTuGJOWgLqrODu
PsSV/s+olH8CkMY9hlyHtiXVpKMlNqiWr8pF8dqeZFS8NRppyRvstH+6XA1ddDtgZ1ML75CRgLaJ
hDHs2D+C87xcokXrpVTlS2XFRIBP1Tsin+BrBk5g9/kNfd6wY2VixbC76dACux5t+iufVrwnq4G6
a8Owv07GhB00LJrDt7Sx5LX0/6h5YF6NmsNBWy6dbhQ0SDrhexz0ttcGvnCrpd5IJ5/rvl5wcCPE
FuIelFZ4DwuzYyLLB28VLkZAoxvDGJwjypH6oPcC+GM5R6NaBVSqIFLS3kbvLMUcM6DwHbSNge7o
GgF2PqEPNIhGtUHIyvAtlIzmkbJHZmvcpNmFXtvl/S4CbFDxan8xQS+2Do2mZ6PuyFBQdcfF1dwS
uBDVblEOSCeWyNPZytxAQLaPtQTbsYsP2LPRnVTp6RMWkpL2ih9pS+8OjXIedVqZZym8Y4K+sr52
E9Wv7S+liiSKHM14Ojr0q6g7i5DcfrqmLcrlaSTPmugPMuLj6KPRUWjkUDJ7GGiTDEzN1RB2IemT
xjMjYRTIeHQlsSRuTz4biSz5dJorsG+1zDCOOBXUfDWAq3E6Pmi5ItchRzU6DnnijuDnHrV1y0Hk
5BccAcAlzpzxSJjDtVflswvSt3QO1GOrdNqWo7hw8bMrCFvCiUCdQb2LgRZaHzZntuTdlJkOR9WO
RwVT6qau8XGXva0dZkMPTtEP09CLYwyOR6b2O1Om6qLlSdwuynT0WmgZurm2jpT2zDyzROhYVMnd
6H1EplOH0VlOxneD2/MDSBc3O7kUwhfyHPpjcpllku7HyQn33RgPv0tpW5ee03278DL70ur/DlH3
Y6iks4PmwvAtk/HKJLGL43aJ5Jb4+tm7K0fxr9U0jSdqx36WyRLE6hvm95lMe7DLCpWV9B+ak7u1
TH9i5M03qlkoxyHS7rCd0yudHQyHeeE1He9hn1KztzaQ/8yKpb/hRseELg060T98Z24vRTL4+0Iz
31pYImIsQZdiW7s71zQlDTtghTuky/GchqaPp+ev3eDhFmLPDeTc/Zgld7aZbIrEHNH7mIEraqEf
J3DuPWflpo0U892elWoruTnQkrfpCScN/bARwcOaUkuk6NMvyAOKOSHyN+OIYkN1RtvTYiSOixjM
qFKvZ3LQkqq4KaHtYqkEeq/H/BgTCrhNxjFyCTQnLnmEz+AdPh5gPIkOr/zp2ATzY9SM8W4iX9oi
CbZcdp9xX1aJ+lIQslW8V0PWDQ3x7ndiu1BvOpZxb+mxf0ZF965nkkwJUHc3DHKLShpaU8OSIId8
+ghlVXOrzvNpDksAVtt/4uv6SOaEOk+tyHaOkpqk2YKwsDO9j0wT51DTN1kzUVpJysTNpAlnu0pw
UnRUtzCkIxSmUJ7ziEk0bqcb/2PnsQcSjZeOtEzpj6twfWrrs5yZvLOpjfYOG3v7uYz2ZjNczPfe
KLJLyNJ+6VvIw2CMCY6OcGLoY1/tg6gvjuvBTxr3boTKvnQhkpzRLm6R7RAtW9CBCriJ5MBOafzk
e0iB43KjNjPeEdjZE95vbdMFQO5iEP4hC/A6FPDd58/dy+bISKJZUn7R+TvyIPmZjqpxdwZkCPx/
xCy7hulFeX/368G+ZPRsu8pENICdpMPeEASfkFw7PdZNOEqqDZjKBz+h4py1mlcbAxEDbSwOU8db
uJ9xSMyEp2zmpHPupq542RSgichxSaQxgHtKjCxxm+xKpJ5e1wuSPetgloS0Wn6hjhu9HaMzojNk
NuNwqliOZsPxyEKu7ugLqKFNnR+VESmvPAne82keTkrfNB6xrYdpaNGihUL7QEfebjWz+inASfax
Zivv0PHi6GQd/4S238WpYVNS3Y77KZfFMdebX3KckpfRdPrW6XLCzmer58SwlFO9XAgxqXZ9OJfH
rKxInQ6Ct8/Xb3ZfBcipzb3wCZKqEFdKQAy+hkN2b6VdArjPYB0opDY2DYLgQQqFJGCWdzEHN50q
gVNuV+oZNfkxatt5I5SAxJeASbsl5+k0dUnnaYQKB45rLJq0FoXYulaSqOdGEZL0gNIkb/0oryhn
poTV3nelhlBmrMBT8q78Ss8M0EzSVuCnzLVzf3Rqp744ZvRlEortKiPoI6qvdltKsJS66tpru1x0
brLzAruVQft3IrfloE8dooL/fQnwa5+TQI8OVlQi4llwhjqZy+rzw/VzpBLDRurRc1LKdGcgWnhQ
pVvfE8wspZ1PN7MtyZJKpJcNzQ9T/OoTNfo5mLVx1spCkMkOrqGbFZu/P1DnWSET6kqYdPjkgsTh
z42NuKL8nJX8s8qR05TTB1lNjSpa6y3zZOatdepbHW7W7ptdX3dYWB0aDDisEWkohMxuObUsUmHK
0bPTsL8Gzkz2GPHfMCQJhJ+OsiXq0o9UbfJHGqvZpoOS+Nfzwpjgf52cd/QoZmX6niTLO9R6nRR2
LjhxGiyBg9znSxJqvuCzBEMWx2kRo0bUih0Q4/1RFcAJxw8o89RYgsPmexkDm4dQm0Qb4tPLy0sU
M8+sqooFHhNmp597Rz04U9h9MFzsMsaRb7ifNnFWv1sTeFQowvwxRVlz1w3EbMMOqXhyKzNfPIam
VB99rO7khIC5sTXymowxvumBHd/Wj+glAn0fdPtod1dLt6pn6CfT1TB9lxwzHl2QGgJaenSyClW0
ugUVYRe8cRUHfgaP5YV2IxWvJxcZDLx/BDUJ9Eai0pfJabRUSe4P2jBfpcKBhenGSq7wAEvAp9Rx
4aCDra6H9ZXkto+AhW+KR6ymPTC4giBECdrkV2sFV9i9Qx8UzaPDwXyO9O535/BcRVoJOe+r934m
EjLqVefA/RfeurQKb9poXdIyePWdEh1TMIu3IQ1AzxTS68fYzHiboXlvFk9skyLsK4UZ7PXlFNVb
RrraSXYdjau7cJlejdnMTrSS30p/Dq5UGyiHT+2ayHFSmY5FVPvglL8syAs7KwOvxDG3jZajQHfC
X7U+zW6UodZP+vyVxaJDNt8QvNqHRzUKK5JfdbQEo9skhSQoHzrVjqEBylRxPHS3o4eJ2HnQ79xu
JwQ3u6kujpXq89OLZU4Vb0cGm6a9RXb8VEhGfqoJlusVY239WJzGNJsIh0pYH5Ta31uh3m9Xc9Ns
h8MDdTGPxEbSfwHHqTSvNg+z05AJ8vWqjiRyKru263qi9jbDgoHeAJBRXtNSCS6hzk3BtHG1goD3
y8iIwNTlrWIeCWCyMassQPdqIsUx+/k6ZMHfCXsMK7edPeCflf3nS42Uo3LTpD6GPrDVt6C8E7lP
o7imd/qGsi3cDdYuIpXjgTGYQlocX2nV6W9Nvem6Ce+Eafb6pdXR8ZK+g0r3I8GJ4qpJZl8Mu7ex
h571vlbOcCDqRVSc8Hi+PIvMmqiPL+qkDTgxFXqzoXfxm0xXaZvJPYEN9ViYfpWpBgPuDBNW88XS
FamYMKnOwbYvh/cmbmD9qYHVlvoVkJXV3lXatucHCsccgN0upjnBHTE38p+x/1ZAwNBDi6amf8NW
hZI6Gq8zVRhulQSHGFb2HCNKOPdGGXD2E9STidp3tompteeOvQ87pXoKMCMuOWHNlyDNqHhpKJ3v
URIYVTs1sKiIMdCODhSml+3VLuf26i+XukTdLJMB7nyIe3sXthLZc1MmtMn4O0MW1mm9aMtHiTpj
ehthmTayiD6s3kRZ3BkOftp0N8mg9ciL+0u+ZUQGQwSr6tB9smYv4GEk7S8Lv0WZtB6WQQQ+Q57D
bk3RnFIE70ajFSfWXlYUBG97c71VF6zZzlLKprRmEwIq7dpwGfyCgKRLm1hAv1HFASG0cm1j6oT1
WXMrGZX7SbU+ZDVkmGLFG6D0uJ0slDzcOb5iT4wTyrHJyFUz1CxEjIeAzQks9Tk2HDfONMxeG9lk
SE5LkU6k74uqbODDGwURJxvfohtx/PyjjZNuL4NZPMETL4HWeqv7Em/oTLKe4WyHGZKEO4A/TqIa
RasaDjptxgrAqUZ7UIWL6JEWhznsy0c7h8SBptM5XIZSs94KBuMtkcnxUZH5h5BNewSarDzc6tN5
rFCa4t98ybB+KQMc36o1JWLHPCJ+GF61PniKPp9VTCroEGmOQSV4+DyLwt+FIdsH9oTfzUzmP6Bc
sBVG77h+iOU8jZrvfqk8NfjRL4mwfvLisW5snPcGcTEx8eLYR5Z4gQ9km2jG8dLh3RsQNXFItNMh
ZYC7RjO+Zt4f8zFL4mW4AVQEUf9NQOYhVJpjSHeniwLI2OM8SjySoV8W55qK3UqbapytI7Gobi86
Hyd0iz1vkZOtuBvZh4VrSwJJjVl+y9s4Q47QcV5gct8DjGAwRcPqBUPBG11iR1yn//WnliQ93RBO
Y7htPE2vpXu5Dx1MHKaSAlz07+lYYPHskgdSZKxxJIrtpJbrns+Rt+Wpm7+bksPOVJUvfCuKw3rv
zO1ZkEoG5JsYOxsSYKzzf9DslodWt9CXVoB5M33Zc6R4dtHPZ5C935GeFl4pJ0bspPFvU2+QdDUg
NxFEpR4ZJl2+6dYGRWJ7CJrMfnZovEdmzAEImmW7Jl9KL8I3WgxwS6OdSciCO0d9Xb+KofgT+2i8
2xGpVabtTDXv3ym3GVC0AcJJ1SSasWZnNDpTbloCCR/TcgJ/qoIQmv9Oyca6KoUGiy4sMO7Q+kft
mnTf6mO97YdhOIQYeTG5lN8hFvKj6mfF3tCS8EAsJFlSGH63emdMJzEkv5b+Csx19E/UijM8Ouyr
tsEaZKBm37SJoVz0GvefkXecuoOjbWeKAjZNVyAbqzN15+hoo8wE/CtLMaFWNi/3qvcpyt5alcWD
XZvNRjNI3C/DtL1QjD5ulBHDUQKR5Qb9oHjNIg6sy1hhiCDNS5SQUvgebSCc90QG2g1W5FuCDjdF
8eYy5yIeXDIX1vQF2nZGDw3iLZjV7sHuTPcRL/C6SFBUKpnASF3i/zRxxWKTuOpqMm4aRCZkBOrR
TgZenZ7yQctfGJ/lPrKa8FQtJ25nD+c4o4ZnpZWcMYqv08P2aygIJYrPjhlH3hgNZ7vsMc8mVb2P
SHfYTg3bY4qUYqvZDieFhVzBD5N6gcWYStus24s477crB7deSEFd/JjDwo/+rYbSeDmTo7/yJvkw
lAPzvAmV3/YvLRzuQuWFEOVJ4n2ammST8CwpxruUwnYQp/RA0H477iRQuVFrynvmR837BC89k8Y0
ZEYEdU4pks7Ydlm6u5ipiMONJvJImlR8EXYj3cHqsZ6Bit8UywFbK5Q3u4ya04qeCrqMaN8Zi22k
/u2idA8pNnxTEPvudELkyJOEMuGQ2Af4GwFnWqG5iSpuYuGr1IaJhM3x6iCLRXbUP/tUwTiE4kO4
vk9BSP8cMBzdc9PM7kNGZeqmh9jkdbGPO5S3XTYYJ0lWKLWVUG77MqElRgEyu66XwnT+/UiVPKxY
+i8pyVP46zF/NXQRrp+psu0PY4b4Jja69gwmBTYci/5NaZLo1tXFdywivNb+aC05eY0hHmrMyKSH
Gi44wsouCIEPSoHvwLYZ27tUomJpLEEjsN28SqURG7X+M1VNcKUZsbzGJfJ0FpQNDeHtS0J37UaD
FBIeYTyUywGj42acAgaWxbAoZqHdLSi+qQYloPm92hW9WXzNeKfOBe4gjIiM+6aJEjdDzn9ZL4DA
/34ESoaRiAfJWHDedTaO4NC3WmKhmWYhP6IP+ZDELp/8Kf2zMjVSa/9kemYcVn62X0jaSDORDcXw
ZwCDz5AwnqM+1Nhel1ViThtzW/tJ4XaVX+/qiRXVppm3NKtviaK1J2PJ7oimZKsWPIXeYt+/awqH
ghEixhmc6/rvXpVg68WuLZW3FF/b3Ko3B/FfkGnZPl3AKtliyJUlAIUgRFOMg/XViWvPN0CL9aI1
zoPEANHWGwTlnImj1d+KadAPBcEl289j0+LLITIkaO7NAMUYEFZDAPIWrMJ6UAD+O4Sg2acqPW+Y
ppgDSkJDAIJvqa/F5C8iKPtkXjPjtWoy0SP+z4ncOzPWS6Th5LnTlN6WEFGZeekCy/JKUf6cnXTX
VKP/FJp9cdi3D3Er4mNmEX5Er6ErEyRh+Mh4YQIvOOR1HyBvoWy66GXZ7/Ooqt+xuENhk0+QdFXn
1kbw22/icG+i/9kFjVa9Lbnl+wBil4CHGBUbwdwM0nBRn//8xuhcREcoKtr2dwY1UDLJ6v48vJGq
hAiBWP8nbv7kFNhlffhXPLCQ+aI/Yrz6WK2LtsGgEthTdzDbfMmdZracTKc6lAEtunk/HVe/LWEU
1C45PiZSDt9mCs9mqjynhR5SorJD5Yh610zhe7og7A9EeyQQBDnJYEigOED8gl0rpj/PYgznsEOA
o4nzSnevLO3CrsuE5cyCpV4u/bRDe1meIlwBSFz8J2bL/kKNwxXlHl4s9JubyhiSw1zq0PVDZvH2
iw62mprvc0EiO7cNvpXFDI1xSfUyNGLLyjwyYNXxoqAewmtZ/Vr/hA3zdUZXuhECCLGux2062hzn
fElHHWLpRNo9yqCmBws3rPtkK7f1oS5Ia9pMidS9eFahl8d0dvP2h1T05JS0ZLtW/WgQpEKuqjXY
w90nxPjzws2S74eWhMKA8AdLVMSapM60MRhP9uS0OJfVTZ4kliAEd/mcFyAljAY7Y1n6XzH2fe+z
qvoiNMRlIBKuRFmJE8owb+R0WrdhuXT2G2G51KMvJ1CLRGHZNUO0/9ZexQN1XlUhuvhCYNg2LZBx
Akp8KKX8whdke5w9wLH8Bef1I8tC96IVBLE6C626Xkjl5IBMUasLOz/Zbbpot5aIjoFzq4ojzQWu
M0/rRYQ6AhN9ehFcB+C9eMXJqfs5dA2oh8LgvKE9ZDjkMQa6xTKpNuk2Ixd7VyOqQ7oAA06y+XuL
rvEyOVV8sjClf34GqnmISwMYg0iPD9l3mP4L1K1Wk2uHHMPb1m+EfhXDUtlmqidNAS4YTOeP6cw4
G5Iu92JD/wGhrH/1Fa3aJg2BWIgb/66UaJW3t8pupmOrZsHeytMcgTZUaWI+MbFhYAICMjtYgVQh
Mknq9l06rbM35wnZz2C0ByTd1JypTrA38/h7WBKWhyMN+tkPnINqpLeRn96l849GjT0tcip7p1Rw
FZIzw43Q3G/Bw7Gpx74KwZACKkVmsFNo4ok75KVamP6yFtW1Lwr4Vk64xvAPCffqBi7mPRIQNutp
UFQtt7cgsrxLlCXnzKgWIGZ4rb/L36feVrq0m2wS0AwC5JWon7HKId7lSNlZ8Hn7vrTB9yB/r0Oo
ZgepYkwJ5Dw8e714lwh+ytgor4lehXu7iRAlNJZ2L5LLYP/C243F05Lf8KHdxYhCMumd6Ufn8URi
99BRNmj6eOwTHhg71KudGO8pOuCrST/sphQiJXWnNk+rggrhB/P2AtUTImGB4DA+mGmIQ0ua2k4u
rypbuIbEcjJaHb9fHoPImbDITb5XmzP4gEEXeyF6QU5KKq62CrPZYCnIkwkA3gr2gW9+SwFmqFLD
VY19cZG4m7RGDGp6l6hDTkFjv1oTSMN3zH5j6KLzVolqM04/rI4QXHsYm0Ob6JqnNKprNNl0TIZM
xd9Vy0MsAYc7af+oYIOHVjZfpozlwYeD9kq/RAFO1wQwaXC0tBKB/2JdQoIW0QjMzyAbaKfcWFm2
WD27y7ykbrX2GO66MenJHYG2TXs0A05QDDw/yKfg3Mhfo+pTSKM+Ayp1h5SyW1cpyr9gsqR3Cx66
OPKpoDXTH+BH+sZqeGsiOKF/Dl0l4RDbIZ5YrwsMUc3McO8TCVSN8260jC+N8xXErkXM3Hj1UFhI
IkfrPC2X9VM9Ye4bDVBiGx/XkXoG6gDjWH0Sk6A+69ro9hZyuliRAqQhcN4cIBamOHnpBnm3wsh5
JlrrPAs2PcdnTXKc1N+Es6I/M7tEj6wjuYhmW9sHBQt2w5aP3kqryc3hLpIBHplpSiw3RfqPEShL
6ccEvJxm8ppcK9dTt+sZ+omdJw9iMb1NOT+hnORzb1T9iWeKtoJocX2jzPs6ThBaFZqDjZjGs9U5
/ZYg6cO0nA11Ntt4TdBeamy/G0Gd474plfTiX+J8GpEUWpQF6Yu2epXLtWpBQDpNvqtevrQMBIwI
fyJqMuCMJ75pnbis8vExYMgMTQepf5ge1lUSUXG8BUMC82qNF47ddJdEBG7BasUXMdYXjDA7syyn
bxRZvAsh9TPumq0oESAjcURaQaKe78BrqGN8yBezodJM2cEpob07vXSn2FL3re/UT9/POJYw1UXt
C/Z1i8vUeZEUtI8qzEvhY7XXl42YDugfvwdo8LEIcAG1XQ7lZWzMBiG3dXQPOkO8FA2fgW7U5G0J
gQkbAY9r+9CGKkhridKLd/ignSnQ0ekJZaUMTEzC1qSSLrwmz4CVfQs7sbhiDJwPsdsGdEtohKyP
Cec28TvX1P8LxQAL5M/YFkX4ngtjY9XTcNaQcwDD2OQyjaRtWRXuIU6Ac5fowx0dSwKwWtDOHFnp
pXfC8U6E8rGWUJ6rVJTv7yuYw8Atk+HWqra2qTKc1+vw7UjyUay8JDlucZCHyrQvilo9GX1gsRrm
2tOADy8HvSLjZNCg6xUcQVAoB2nphudHnIiccxQGXftUxscyCCbskqH5PiZ3cy7w9WlZ8yEU0R5H
iFA0qHPzYaMSPknUihv6uOoPtcx/WIK3nl7KepW/b3VbJVaMQlk9acJLkhUbHaE+MvCm3gUOYgey
1rndHIBLKWkzwPWrbru+yT3i1ohBRVwE8gJd6JCMFwhxae18qzd4r7LF52WUAklmklq8wKOHUweh
m6YOdNfYShSn8QtpNYlXZajDvy5FAhxve63JvN4p5TljPkMGoZloP0IadqsKF22axI9Jz491oOmL
BllxmRFAWbF/En20jdU0I23SENu05XEULUVjlVbg8kmbTceN8Bh5GJ6jSQwp+ZEd9RPkO2JgREuo
VdgBisijURmXjrWch4lPHRBw6wQTgcTY/AnLhNkkQ99ceYWlnrFs5EdHTcAl7CX5HoX2blzOivXC
1xdcGFgBwktivsEqLxP8KNWWzT2HimHR2zfLqZzZcYMLzy5BHOeB27w1/H3eKdj1IGuDDBtCW5ob
EyPwOZSRcxqcrwVE8W29hI34ToICJlEe5LM+RIpbExGaTNK89kvaApn2yaaK2Fo10s0AEUAfRcaL
Lc2LRVagTjWNH/WtyOrq1izYrx0SLGs7tKrjF65I4ULwB+jf3/wfs7SLpyFkd+Rlv6HK54fmE5Fu
a6gbdDMZLzH720V1YuLvwoJAJz1W73r5HDODUZrE2i8ARLsibb6RDAasjgc4ILidwHarWvKP/OgD
cUgHNdJ1mzHQ/wZT2TECZQXWFy4EISYxg9Y67a0XXRGjV489CzNSpSWeoFpJcTPmia2aDNwyz57j
kN5nWRcXlY+e6y9Flv9b0xb5gRZ8KfOkpUUcbXdFeNk5UBh1+yw4/h/qglviVDoosNIp/kpUBOFz
QPe3qInddXgWS5DG6CDg1InrsTVUgUiKdqgeLX726vhy9G3LXvSrt1LPD0v1e6Lrf3yqA4jOv3V0
412bESEeItbpW0ocCM5CZhZluCL5S3dpZzEFTqhklGqEbgmyghbWMfqWNQm0bEtlFMP/jqkhvquj
cAO91l8pWd8vTFD0KTOQAuWMS1M0WGADziVyc4khgsPJF6RUVnN91CqRuO1MoZYQYecNERYGbhDn
DQv38NTltC0/P8uct2SpvtQzXNmCCqa3JCl1pME8tet/MOeOfaNf7br+ZqjC/GSi+hmnlU8kIOpZ
JwtRjbeFvUSGjUuy0UylSJFq9zlpf46l2veIHSCO/v3Qt0k5c0Ak11+M/Smj5an8TgWPfYoLLARW
mDsnMiHaTeUkwlVxELlVxig4oRYaLNZmWyzdz7BqNNPOEQEGoe6B9RvDkNwUNKq3trFqjW2TaUKx
atKGYiEAeP/nt32hfpNdpHrGTAfzrgjT9EYjvc7kiIBu/RvWXwsicxKbZInPy2yt2/FSq7aKSmgG
zq0RJWxVECmFLvOyfr5e4rS866HReYkof01rIF2k1cC8tYc6zXh1jHNAUWT7rXf9sGzG3XKpbfsb
iRUBsrk29VDWX9eNRJYOa4k//3v53FJStf3M0f7/Smm/vh3e/+s/EtfXJPHfRTnVaMna//b2r/3/
8w+4f4vbz+xv83//of/4S8kj//fL2v1sf/7HJ3taOtvp2f0lxObv/6LsPJYcV7Js+yttPUcZHNoH
PSGogyLIYKicwFJdaK3x9b2AtLIrqt6t1xNagGRGMkgQfvycvdemn9P8E2U+P/P/98H/+rn8Foxg
P//nv7/nbdbMv80P8+xPUHYDvPX/G+N+/vrjq/+1/v61+pd/9Ivkbqr/YLK4YNoN3YY4Tf548z//
bej/0AxNQ5ujWZoGTP13iLsixD+kKW145SYjZlvOr6DOF4q7opn/MKVQ5xAJVSXG1HD+Lxj3BdX9
O8rb0XQSGwQxlhoeUv4z6y9Jjz3z+6qBPuT6U2+7te9G8alCD4u/5ucUNLSgW6yryNF+TmboHpSA
KxEl8Qq4IKCoofwwBtbRNiJjpoq/WcO3P7yX/wY1DpT+j6jx+fWxKTctB+UbvHvd+guxm/yQnFwY
QZCxrUJATLuQhJN6qwGjdPNR/2GFNSZuNbmgq/kxNRNyvvHdbse3fGiPuWiYEE2U0pGjrv7+lZkz
5PzP7xwZsgaBHnxOkv7pX3JxzdJRfXOwif+M9GlXjVJdTSh5Aj3FCBKqe2com3UyTaXbie5h+sGw
1dC+rB0UV6smqoO96ku855KI+5bRjKFSOOmZ+khj7S0kWbFzyp9lJl4ZuOMOEcbNb7SbksHAmnTV
cg0T9hcDxI3H5Qr5f/I9E2dTslV3zNAGf0h1qbMkUnezjwJ8BjD4G/JsFMGoAmmbwbzPPbGS5OVC
Y9VfPUFiB/GDcs9UzXatYfY+DPa27ZHNqwpE3wFzSFDnCeE8+jnzAD/0w/Smh4Doa210//4Nln+G
tc8fPTEb5FJwZlJ7YrfnA/hDsohUwt63I07NAkPidmLZ3zdy2o91154iPtSmHJUrYjmCIQ1nE2vO
N1GE3aMCJaa1o7UXNXj/YRSf0qM41Nsx4cLve/u+P2ukKusFbmu9c/hzTdICU187F9kNkIFGnQw0
tsSCsAN5lQNNN6YjIgRtFdctpQ+SVyzH4AEUXxncMjGR1Zs4ujSjurQTBWJOeI2OoxhdM34Ch4mt
DlCm8uhUQ6GaDk6WPcVTF21Gm60NWQfx3khnKbOGE96eTo4Od2tUzJFIxRaLTvcIu6zcw3JiBpqP
jC8P3SyYERqmowXcZ494hglMu5j1iO0hLsQuyjgRNRUsX2WpEHzCoN84o6Wv08mIqNpnFIpfn4ZU
3AFb5bdMs56VHr5njMtsBarqW9b7Bn+jA6KkIaBQjZSdY1gfWeCg47fHo65BZxcd5a9hMOGZkuH5
708B7d+dAnichCU5o3Vhz4//4RQAOZyUjjMkLn2QZGNSF7mFJS56+aiyRKwZSAFOIqkqVcQhH8Wr
HytPk1/eMFwXcwYWtj7AbljcGgYtKFOVEkSF2Ztf5nyIS4JxqHaQUgbAY//DK/9zVs1y8uIzhfmi
ceWyLesvEQlZ3ThKpIuEoVpzIgHWOmTgnncQT7ItuPmVmky6C0AC65JKJy7qlJrek3yaotJlDh5u
iEwSyHXabTg/FEp02JHGZY5UwjUUM2MNAWkdm9NDxRVGr4DhemP39GxiiRtlqtwqDvP/kEoj5q/c
n695ZLDajgqxXtPQls9X6z98HoYihkyLOJsM3IMh0ZzVBFGoj3IwWy0oftr0YGI+s/wyekdLQUME
XQ+6tWR+ZHQJgg7tPywQ+p9zSOY3mtWQddUm5Z6L8F8vw7oj2SgWRepaI4MWXTGGdT/N/Remc9KZ
Tp0H8zJQfiiNam1gAGPvjPp1BUJ8CBSspiQVuEJt0RtESGRRpRMKmiMCiDzMHbTR7Mhwtp7UV3Vq
knQXILHU0SPSGxgvTVA8eD/yde9jlg5pfP39WST+5SwyNFtl+bMI51Glqf7lLLLaYagmT7I6k5K8
JQKL8fm6TrpgT1ilRLMCe96ajWkRbBickm46NCQxVeP3wMBeDaRdun714iuhtTFwofuQzDd//xrl
v3wAnA86yzT1iKSGcP5SQeCuqbFNdAPrYHStVEd7jZ26g4Kc3VRzkqcGN91Wyfoe/c8IjIwJ0lEB
crRtGc4e+PIz9urNW1IY9bkkMO4lJ5LtMLYtNlo9ETc7/eIIRbsJk6F7r+TM5RHo5YFQX2Lc02c/
KO8To/nStUT7XlmAUGoh0reUTC9XRRt2HOOCXrXJiRDa1jeIkRlC8iKC8Ueu6tQSWELLljcoq9B1
yU8o0sesK2rXoAzf+i3bEF1HR+9p+MfhmQDV8mFpgrVID1KH3VVYV4xmx8ksfXabayvL1UsW6A+4
mP2OMMUbLYZoG1eKwPpnwjHP6xfYUjr7P1u5cZ1+msxx4/SjtTaV0dgr/YCAo8lejJSw0YrUj+cI
lOrKstqL1miEhToJatIx6t0m0aIdPad658TBU6MzOHD05kUAFjxYU7bT1DwD9lT+hzAdzdG0v1wK
HLzTlD8O56fQ8X785VLgqyj0PfjLNEFsCMDwfM652ZorryE+h1rQPtqzQjiMNftIEORXpVNhJMz3
owglOCuZgrcGK/dhwvkmV4wpX+raBlZl581Ji4tnJ9YY1FT0dup8bD7T0AD6XdsgBEPNuNeFvC33
eyggcerj19AJVv50sp9EQBrvQRyxQEXgUlEX40Mfe+Xgj+mwMQeNjNrSp1+mQo5swgJgyXyIs8jc
GXjI1wN2wteIrJcDNCoT1CqPqoXaHb3AQjRPH+RW5fUuEKX5bAFpQlpn3VMcJnekh/WmrNp+s9xX
sTm+zxxxWsf+bXlGhTtoN9GFdZcHlxsZZs+p7Lqzp8d81ath3JJtE10E+YwXskF3vZ8lT9N8tNy1
PLgcJkOLKchXEfGo0xcbntwK8su0yRMCALcwfuSp9DQSKfIu2RDbE7nR3MDO2wmny/KjatXPlUdT
3jBr4qrhsbyKzu4QsY3+RsxwuN8Pp8ET+7wiuqNuEC4mYNsP5txZjmXPvjftXqtIRdkLErYfYRrV
02R/UmCxqUh0B2+rnM428wVievuPePTWNsDGFZQfcWpnJ4czMctsdfbAJFJbz1OZ7pUJx46fyIBG
A8v1yhzoYzSDjJ4UrfqO4yRztclK9k6QYIsgEnkbKuZ0pUpucSRA/XT0HpPuNF+2OzCAKxTNzT76
4fmNePNSo7x1hX8WtqK+dUOinFJvQhk/H5J3WBwij1k2IJIXuwvLE8iV6GYZOUhw5Fyzq7v0Xdil
xroLVaihcgxviRXaB7WZ6/l2ADmplGK3eJaGXDNp6zkfZI52L2Nbdi9AAD8sJ7VPy5ETClo6oY/s
cX6GmhpAndmwbaZmozAGeVlucM87q36AfLscaqaq7AeoTa5qZ+YLST35C8/HcePGvSHulK90gqkk
bD2uXgJDVK/k9e2DJs9vy2O2Ed292CiuyxGTop+IfLrzcqSO+sasVJjTml+BgAyU83LjK5p3dsoK
HWhFddNCSIrG0J6tiWDbqUB4oikDAp/SaLZq8Ozf/7GcH9UZi0R9/ZVMO/z4OZYuumqnThO8PaKo
dx4M2q0SavoreCY3Ahu18YoAM6xtBgyyUStcehg8l0Z9D6pEOy/3VPn0hWm5sh8D2750VVGubfBG
a2jxcyECxYzeTX4fYuI9q0leuszsUFZTmx2psS4qnNA/HNZDW1+XGwUDRke0GYguckfmm67gFA8Q
t7hD0RunYjQhhi+PeOFkFAh5uThZotgTLYvIu4oUGr8iogc9L2R2FfuYH4LhiOTMgt3cawe11vXz
r0PsWXyzalCGPNeXY3Gxe2Kzln8Zqdxlm/6TIelbptm27Av9tY1tk2FH/d7VvGP1fKRztDxmqlAn
5sfq+ZnLY63a/nrs3/y7+TFvyg1XCwJtp4hivAXaoCABBw+7HC43ZcyHgaBsIqjCn27LfdBeSHMC
FrT//T6CN/KVLJQXtemiLWJcLpHxGFzoUp2Wo+VGi2p/ndFD2JWD7KGMIHas8HHd9EFeEjWYTstR
M99VFtUOzA3LX+nT4EtxTZfOoF2jqghDdzrJ+a3rk76/FQBhriUbpOXIUjTEW31+8jsS2zVAHY3A
L0CmvB6jUPvGRsO+DpE++G7uyQOO+uRMjm18K/kfKgyx51htibkOlQAGTATEhmwbOuCJkiGuNb6M
YZtiBxHaifE6zFvacEt4g96a0yEbOaW9XN0y125I3HWaZ70bGlhk/OQ/ZV1dPP9+78RG0c0qkl6W
Jy0PKFmjHJHkvSz/5Pf7TV19BZpqHJf7l6eadF63bZk27hS2IAGqsDqS9OW85GF4HlBRXpajkaHf
uoynERGCtF+S1AGR5ZW/5T0RsW446RuLhfm5qDTnpabtvAa5i/AvKL96gemcRwWHaR3EE2M3Z3wl
7Iq+u00kFuSl8VWGubaDQADceD6May7l5eij0ZyfjNBlX4ehctBTHbNO2OgurCLH9YvOnmiS4CHB
EX2s2GNeW8d5MnSvfdIQslxJbS6tlUntXjjGZblLdVB56qQIzTlhETPJ3jyAJ+oejZq18/SdMZYM
+ge0v5JJVNCulkdz3zFvXpCulwfTlhYN2U5P9MSZNc/PX37bkE/PaVpJF4NACmWmsoITlqngBM0x
oBtbz1EU0KjzAOo5Ecy0xasXLdHgfqSmvylRsr80s7F4pNW9HC3PcLRUdT16AvuO3/FizkuDUPKP
5RnLXUMw/CC9OTwtdxHsrO0t+u3u8mDR1D9RABdP9WDerHbUT2nuZ/cu7O1L3Drb5Wi5iVH34Kan
ULSVKrsv9zH65rQP0g4f9T/v0zXSU8wkghiQsF+GUrwJK/Y9dKmYRwVZ+WiteZ3qoh/LkWyn8mFq
a7ApJtwhHh8CFPaJn+zUdobndiV/dNw14sVAgrOqYuEclpK9KKYWX56lrHjTxEs032TRV5Wdqy77
/hhaVX9KnYDPCTF6vzW7BlYUPsYLEtQCv8uFYXJ4We5xgDM8IQE7mKVm36qhOnaRyWIwH5nNpD2T
j7wctJ6yKwKhnB3PK5DPKyhOE9hwaUrKjWmNM/QJD2xsmvgByqMxmMZnIkgcKavhOIk+RAzuzW5U
80y0jnkW9RyxQfEFwbAzz9p8s/xU2RFDUf6ll+uIRia+cTWj5PcctJNVhh+2LH+SYYvJTZB8gM4r
rZmtlTgF/cY/WPztgfv7sQnzHasiH7sTZvYxEgGKETUG58hVbutLv91GcvDfq2LoXMwt2rHhO4Nb
GRFbDNwOeWoVH7EAKjAdS0bZc0Vi2ZP3oiLUf0bXui2FEVzR7qJpNvpu5ed587BYZFEFNS49OY5E
Y61KjBx8vfEgDcgXN32hDOeqLEYmD8YrCkd9HZdwvOtGGe5NMPc/zVVr68wFxUigUuvYX/xM3KFE
j4fM16NN4+B/1dL+FvEqmBpJqChqqGmrRranCsndk2aVxrsiYBXGxyQpMdylIVEncRMcDNlsRR2Q
EsLL3y5FatBjpCmjqx+SjIIDsXVc/kbLTWWhMlbM+smVIxHBVqRISpfia6X5xFAi1TzUcFfWbUwI
g5+aOqtVFJ2NdII9OjTpHgGy8vj1kUEaI4UCMNiqxzd8tVPj6gXzf0dr2iLlUsLcrosbDQtnH3k1
lh/iAHJ2JS5amu7dUpVoTXSEdbD9JNiWQULvqrf0q9n/SGYpFE0MuPtdHj5zWYZJOfm7aCqaLYId
51B5hXlTEjzoAcgyuWDTdWEC+6K/PC/7VVoUrxxY6RjiHpb5cXnD6IhNF3qCnELCfDCNJw+u9NfL
UY9786Hv7X5Yt3Vj3bz52Kvh5oYSUl2o12RwtzTPDkSFu3QnomubdueMYerD12n4IkeiDG5941kO
sb4xFDI8JBX7uU799yksIDNmsv8yWh8+w8xvUwbMIDQ87YmeAftpws1GaiXOL68ltmyyp/5gqSU1
Z6wf/dnqrRjkDqcyPNvCBw/XW7cijPTXYHzgHGmJlaUsyyIFi90yP9M6rbikWlbiEbCVp9LLowvw
sH3c1MLamR4UxHyWTQ3wgLHImJtZyrJT0+6+/FoqiLWi4EYGMrpYw8fKuXgtPDcLa8FdU9HshuQ/
XRrE2xHot4tMol3aT7Zri17fLy9Z5ngzqoQ0NKebwnUcV+GxKdjVc2WOVgMmLcgeBKSxzYGqVeOx
rA81Ks9tlkfdQfUURDq1/27m8FGlJMqzG0VEYJUX7Oq2KN5xZNKLMsrpFIysd0PK3yejiIsqitSV
aQnj7LB4L0XPqLCCWM14t5ZiKZ4mlWT24Yfk/SeuqrmBGhR3kYXZBsbXtFkOvTho8cCUwzpiNIFB
jwjSuXBLRxbxuGN8WrFvylzK51dLpFDZBLwrXZNXzawAuMUpDZKwrt3lcHnAG0R0IAbte5EVZoPk
DNENmlZlHdR+ukuRaaMUaBXOLJ3oXZGLz76y9kWuWz/StP7MPDk8qTl+VgJWgxNLtLPq+JXvVCow
E/NJ2aR2GL+LuplcuwZKmyf5q1bCs2rZ0G9i1e83gwmM1TOzGsVtc1HroHjpcaIh4SmOapXT6A7b
6CG6xL7L+l1trehhGrl8KY8NCIsnwFx7MKTRoYSJyJnFTU4E2CYYVd9tlYRCseOXGBAYXd3QW5QI
inHToYXcBKJx2DN+xuiH+woBPV+ThGIefNP3jqyPwdVkWk3ia1i6k8biqyuSrEBT/e4EmX3otacu
y5hh14H/M2H2BhLhPUjaPcA19VRU1XvOrOSpt006Pw1rATErXFq0YN0g0GMAlqzVHExMH6LeL50K
0XBSE7zGTzELrevTJNv6cf2ZE0KBXZBBB1k26kZadJ7Lzn9YhY57Koz6VZQP+qYJu/HUt8l44huJ
XoNpBwS9ksyRTMiNNulUSi3YRzSb6p7pohFtMkiGgI33IejaZ+w77UmxwKpJQTCCqhvlIYlA+XmV
5NI0v0lNk9TzGYbkmd7JNu4mkjNtUvzY+iZrq6mDbZOi7c+tYJ2mffkG8vxbCBFnRb7muAmkA6qH
DmHucSFrFPvLqI3poYFqcBJpwRk812mx1pyTiXYhzFeXKsnltIwSUzlGFcsJHlSXMWxPa6U21jLB
YIeintQ84DjXhpjGa5z62baqWkiCpMkYCEPpsKJhM3VxQNmonupepg+n8ijF4SEDhoor8FoaFqUq
eEmRAp5Myx7Y/vNW/n5IRu8J4AhMjjgmfgd3X55P/Y/hnz/4hfx1z/yQT6TBViQCeLnqDFgfmomV
tMvWakPklWboz6NaC8qotN95TFIIIrAt1H+kHuOPxcnF6Kff6WDAKmnmjy4QNu78RgVLaGALqnIL
WAmOHPomD8dvf/P9+M5OGkx/o6FFLbVql5VyztnLI2zDInkhqzNAG032ArlwdD2Lek3oEtl5XR1w
SvAFj1HVO143t/MAJ5m+IQ6hovEdroxtGX+vqwRp/Gy7pLqBexBp5ZtF1s3enLUxy01OEA4GIXyY
If3kdQKspzF7DYFOkj8jqcufmyL9SgbIsXciqkWRT5sSUZ5r2GVyJVw1uUo2G8jN/FkBqygElJXN
UwAV5szACeeriirKV4SxtsLMOI/OqJ8nxdGZ5DE1pYHQJSFqTyPamj6k/6FR8dP64TlP/eQYq46N
aht2gJ+WZPhEHSTZoXrN4VKTQGy33c+YEwh3kVrvI05m16iteFdVtXN0TKmsQU1v8lY4TzpAiW2m
Ix6PWuO3qorqTYSVgovLTN6wToWt/8ZuakSFS4PRNMVrJJ0QX/AQHsY+t/mCQcfISl/M2cB4BDL5
ERTJp4MnA3zkcCGRVpzytsen5mcfzNHO9JavBVbmfS5ZaPQqV291LONLmA/3kewWs67fMxT5x8Ew
ymfGEm5tGPIOmAvvVoUFpmjFjn/bA60R4pwmXHT6gMDspJQfI6axrTINwyFuxvZSNsHaGNkCAK7L
4m3Kdr9ENnaOxERIJ9ar9MfUVsldHdLngIC8M86lWxqwoRVm/sOwATXZOlYLQktyZNJQPBMwcewj
pbIbZk14wOX9QBjV+GzYr0WYXtueCJmJnRQySMs/elQGz8tNV5dnP5aEmwTaBw2Xb15pVWhB+3Gl
ISPYQTAgiQm761MbZumxtnp/zRuov8cBA7lxQNtNMX/wozo+9KMZPvJsmJGCw4fSF+MenW+DgY75
bdEZaEOZB/KxZe8K5+lOk8G4B8JP2zebd1Geo1+MuceFQOs4mJ+jRIKI1DGmdPFGbyXSGlwXDAOI
Gk7q4qt91smOemJ6MrD5a/OH5QGSIAMpfWeozwdD/J7L5NrMwBQQxOXMXUyYtY52gGDkdiHhF1WT
/lbl+gOZ06K1ZSS6ZGc2TmISyZhR1BF2dBrjlL0Vrtu07yjSeE0fsr0aWHV2v2ByipUifZqHGxVs
H7dvWxgtsnYQACemq8/Qo3LMT7ZmtkDShy1VcfDQ5ptaC94tTAdnFf8OX0js3sSFR/ter3PSeZpp
n4Zwlq3ewHBatvX3npQbjP0kIeNg22vC5Isj/Ucx3/AOfxmGTjmFXY+AeykPJabyrWEFbLa71tmp
cSlPXtESBGjpFvjPtzLxg3MJjm/e+qSfg0PkgpLJ5x7f3s7XaIZpVU9Wkml/a2eo/HKDRxPJrrRR
2E/hdbkpk/haGxRmeQ61MwnBi8EHHNdqUvU7bGRXY0jlTqulyurfmQhwDR/hOTljTMF9TJgYfXSw
GTrBKpoQ8qwYzZ29HOuLCiwrFS3hMbTp1oE3dvDvy+7oqHZ3TFTByJ8NpJtFwqGPrVYvUVns6FLF
LpCmfN9VvbXpZGkwzscyS3P8M661eJuQtbQzsNagRgSei7Ml3dJLZUNohseqUa9GHjvH3GmJ2bYF
Jq8aXzmUmUtgqdEFZfk2MCz07kOASEcy/ovKiDNwLLgaWtk2GWMGxnYfrmKzts4qIdScI02OcUFP
PnK8n7g+C+o1zTDD/dBFxaoKkGeYBRTSOQxuRNpI1XBBiKPvItPGzjrijylQ/631AGUQKxGWtTAK
D5GiMPT0R6BcRhNtUhm/QE7Sj0Zq1WscCh2UDQLZxGQDnzPICp/VJcTB6KsgtSFqDt7aj6fyK4mj
VtseAz9lj4iNYcMYNEIBIg38DAQw4ZRQgNKRvuGVZ70Xyr7SW4Iy1CTfWI3vHL2OAb1ayb1ZM4zO
zVKAkA2IFKjG2S4WbNmK28c8ZBDi5OJuUygRnNfrjA8G1yrC6izhbXfsdI5dO92jLLzZifBPXTc6
JxUreQoE+izN4oVZq3U0A0wmChC6rjf5oAfvV2hKAt3yIEwQznoxwS4O8jfbpOoqMrEi6EajYuTv
8E2myLFF8FTkD8q9jvL+lnrgVEM/+8xKXV1nvnzvJyYyXRjfSThnuh7Jc1m20RWPUYMq7OrTbaXd
6+H0MXxHsLvx8DyUJjiJfv4RPC/+Z9S2KxA3x8k3FMIBGuU69FVzmvIIbIgwWI0q4yT1GV9lD/5e
QDnc4C4j2Giqi3trUI3AbuwQkYKeWJBCyahSv85QnnDEEkxyPM4SdfrArxd/m3/oy4ypfRQTJpPT
Fpn8Qr070niDCP6wIUlaq8zqn1OVXXQblBsmQeTKd+1TN/svNY3IZYTU5XaYpbNVbYxPtt+8Z83w
ydU1R5TEuVYi+Vr505Q8JTgqGFT5dExGJ/9IPJsZQ6Q/1KbHhug42aoVQ3BZQHuk35UMCURFeEig
4GnvhMonPhkvfRmJvd8IsVE4v89m7KDbsusCmbgVuWPJvqm0bJhGerMa8qYJV+kAEYlAFzceG7lV
m7x6MrjiRh2K1mHIq0NndNqrEFGw8tNE20YaXCaigviSp1O7bbPM2HoeBGrpudBhle81jiWXtqT6
bCCxX+Vk3txoGvuuPwbx1bMBHwaVjf5dH587zbrUk46KGPDnWR2e+nFs3vTI+448imW5SuIDghXx
kphechxD6Cy5gnELrA2fcOnanI7nMh5/ajEeIN0j0plAUPwxWrJuoSWsZdMV6wJo5kqpFesykr+x
qjsf2Qf8pxW29WI15TnW1QZ39dQ0M2WF0rGM871W4K1zinVaebAMiTq1G5Ge6M+Z1QCWN2FRU8Ps
jVyM4aI6/TcZnNHldN84j78NZW48Kt7fXQwh96A7dndI+tBf52n6vffYpcVWVF+XmwZXzwnawzlM
t+AjccBkkI7z3J4LlGL8MtVb4A3aW6WoLn776mQIZmRozuXDDBkEtHVIXVHLRypzY5uhAnXb1r5p
rZJ+rQYSTnsjqs/ZZDMzwD5Mz1C1Hn4cJW4+5lhWGI1uI1Tb1yD8tPzEvGUkxh+LJoPwuuzzBy3b
opQv0Dv5w0vsyZU6zqswFnK4+KSbY3z7CtUgWbFdVN5DlYDfKq+qR0wa39q0reDWqpylqtU8LVvI
KqevNpIPizQpzp4xpcQu1HeQssR1xoBHzO9VU9rPKUlE5GGSfQQ8+mMI053wDGLFu7Z0wXsqOITI
mvDL6sgqQ+xmFE+01rABJ13svzXz98ny7OF7LIoNDwbHJWAxcAY4W+rAuzZ5935qlJMaNZ8BlRvN
M+aEyTyFWW70TNfWA23EX3zypMKoUeMLFP0PXcFqFiSyBf6gYt6ehemFAfyzbqK31vzJ36S/+3Yz
niyuJxTE3rTSfJiWvWEIXn2ZXjQZ1meD3J91Gw3GN9HcpWXVX7seNQaLztbWOYlIgcl4rR9dZ6Yn
Pm+UbF2CPIzMA3zTFVEHkEtT3Rv3VR5+74FQXKy26XkLQMt4uLvx2aEGqRWxS6kctwAVaU1UpY44
16vO6rvjqf0tH5JqNZpp9Tm38dRGdoy0ux8iVBzXNkHMz072cWYnoquM1naiVacBWB0vpjI+vWSE
MqFTo8t2GA8tBJ8IAtA0vLYiMt/KyZLb2KKtF2RRe6n7OeVpCtitjh4EYydX99LsiycLRSd6sMot
tNa/EbtZ3knL5atTP+uRtkfURE6kFUyfoVSvik/gTqNBprHs2HY7EwsWPlbsas6Gv6jmVBoHumWC
8MWKzoJB9Qr33gNb2YtTPJt3lJIPrrax2KthaX0KAPUrtN5k3ROdvUpqlClKYn7IALL9pHwfIib4
spPdM0169eB3nI9eleWP2kKOUFKIrzArBcQzaucpMZ03h3BO2nRWe2iSqL571lgQCCvqY4MLZ2N1
kOcpt5gQxkX51tDEHYyiICwmtI44fVFVN3rx4XWzSiOevhVepe+YFoHkRtVIMFsnHpo15vgUTfki
Yg0gl3d1qpKQVGMi3LIY2+/kdIcwdMuSjG11cp0q/A3GZPNzzn5PIQd9S20jdgOlmMkvgEMQbNbQ
dIvtlAXeishSsnPUiRSyobM3jQESK1aGAZNM/FpWUGvaqHorLXYgixvYxj+8zr2IEqKKJYN4wqPJ
Oq4PWVmiPhYVgdJz5Z9EP1TFNp6wvZDlGg/+D5hfMOWq9COLJwpxba1OlTwVtcjwzaBHLACqv5Gj
wcLD1R9jHthzUd2sTmWmp4RnCov61prmnY8ZKpaT31vNmW6aZvzUZJ4c2YgwOVvgin4w4tOOtd71
5CylzewGLdIHg9vmHkFtOSYyM1ddp3xp+9x8dbKcKGiss2Gppw+2FNDHnFkEFgzvY69d9dlIRJuh
wi/FttxyQG/W2D6O0yysqL3sDqTq3EyEE+CblZtI6gl9cWPCtx8Zz2JqXxlcKwdTiyH2zp2KSO2J
UnageLbyimGYHAMl5fu4vFmpVlXXBUULd479mQPRjIa3oA0HVx+sgTJb6Udb6zdW0SSHJCYMMA9+
Bmaa3u2sFpsyq+193vnik4IqUgZMyai5TSpLBtL+w7SaHFJW9Z7miACBlPNZtOI8dIY4mTLGnxd8
8I3zEAfY464g3mJlN513KQ1CmSM4cTePndxnTpW2yuMsv/pYrbf5qDBclrKgdU60Igr4ad2qGNcX
sNxUolIbDQufnG+sxywYznZOv3iJPyt0hpg1CC6jmfzrOHg0MvNJkNZoFUQWGylpF0p2CdoGdzYw
5GoeJo3NoN2S5IxCoHtEldk9Rjm+hEX9FnasQgktqbMyYApoulLZzHGzNR01ZnP9ifKBBYcLacAO
bEg26Zgr6Gz5wzp4RMfICOio57n+VECbAmmho7kNkj17wOYdtOkaAQmhEzPZo9bTN0qS6dv8Qx4p
4/KDOd9DKNfb8sP8kCMt/cmW6HKtAc2ymTXBcwuW4djMoGzGOMa7PTrg5RIB7oPsZVuMW1tKBbO8
OhzNDd2o4QfWPvqnfdM/6LjLjROxfgd55Z0E5vEnRdF+c0DorQs2UbsxTMSLxuUoJwTqVU+z/FVe
AlC5pB0Huptb9FX2Md41fKHxCii5cgjiLn1abn7hJtXIusiyV92FQ0BLo3qqyt9IKsqePVQHx66c
e6rQ8OfqkfdbbHRMGOsAy9WJDQzJUIZx0qAsXUQRlOsMUxhbZbt79Cl5SwRm7WvVx+OEgHdFbLJ+
KbQBR1oW/gz8D0NtxHuXSJju0oYuCpXe99qLl4TGJUIB5cIi89G92tWNCUu/habB5TSWcj8V2oKJ
tNcq/9GN3lyfu6DEiDaJ7YTWvnJt2eZ8Isy3NsJBHliYWf+p6I9Z8Ye8LdE2LVK2E0HVxOsR2/RO
3T1sQIf6e60M5Pv/sncey5EjabZ+lbHeowyAAw7gmvUmdFBrJrmBMSigtcbTz+fI7KnMnJ4u67u4
Nou7iYqMIoMhHC7+/5zvdKKFUTW0N0kfRQ+GzdyYGM6h6owUL7ikRhjr+VXej/aZR+NhZ3iifpCh
zpYuSvtX6RhE0icWhcB03IRL9aad4ou4cmn56fJS0nJ7L7XuM9OC8sEyc3PvOm0GZ27qWKvn9oUs
4sYX/gub/eQwtllLkHCmvWhztOOsiHIO6vEVIrfqIKsW/hZN7RcXAlFFL4mMQiBTr24Pb1fXBBeb
VHfDLmF5HWW7tjGWkhHsBpeoNsLLmML85fJPPVSYIDzaU1RdDr1nvaUjXrMMrYQVEyKKGRF+th2e
W61zZ6U9u70wKA1w9GF7GLrwFA4cg1EmT1m6kng3dvMwhhgWMON6Y3up4xv5fpPGCa92ebA8IwQ5
3WtOGdLRSTubvnldHjXXoGJjRPOLT3VhFlN0mqYEOUvIspVMDwPL00UZ4ApuiDuM2CAcpGjlHdTU
6rqkOaf3Lou9X1r6puuKejdY7I/yuukuyOnJKf3mYmsUlf3kV2m90YYc+a7t3353YapJvCWSghLg
FIWbUtaX4OsOs2ne/VmjU32LlixNehupWx51JzSviYW4E2U2ni3/Wm5chyIWwB8qYo2RrOZqCB8c
XQQP0/iVdBYYjkHzzwwGHi1w8yqJhHNfB3bLNpXARytptRdC8/C7TkFy48GgXMOMCjZT7Iw7TdOs
q7zTf9wb1GMUJtoNIgg0R+z9L9if2/vCcR+Xf6XCMbdpgCWoIsKvLMX8MRUkCpeW/Goq+hzA5yJq
9TdBRdaGQQmN9rawz4Tb2WfB1OQ5xnF1Vz3oAXMJUOYfhKpId81UAQ5Fmrb8Mx3Mlwnfwp0hjSdB
c/85zzSxMYSbXElhORzOyALTjeA8LtIKiugk6osIzdRq7LJ6P3UlTGebNF81BRBhBsqGLsqmTeZ3
FDYT6NksxXxUa5uKM+C9piMXlrQAn1z60wgFU+1lkO2rhw9K1wbjAX6QBNpGep9WNc1TVaKVShwj
3EGMrJ/qqpebdKLEauZttTLUqQmgjLguTTTiQM/uckF2ZR457T4TrjiGYYQa2zJJ96gaDt1Qj8ho
dcKX3+4BD42+P4bhqWWLVva7vHON6+Wmkr1ck3ygc7jnsbns0m08MkFVUMWJX/XzY2cSxpmjC1zl
vegvKmB2T25tXCbqRGuWp1paH7k0kvtQlg6EO9wCho36dsBiHdOWf2x6XyPsHAYZUtabAYXLbWxI
58r2mu3yrzLhxOjg2RZZWyE2rpojTcAzX2P/Zrc1cmKXk/Z5G42bumPkhIXXH0hPH0BBhO5tFe6X
fwxONtzVWoBUrLKB0akfKGlMnoM9SFYdDcFmN86pz0Dpf9zkjojPwjoaioPnycMs3GHXNjMhESO7
9rqXl0bRande0TTXk3PiDZCpnZpKkmAgE2UDLUlEybFw4Chvthal1vUy2dnjpJ0t95ZpcLm33EwA
zQHqbGssVoeh1KtvJf7A5ZDOpFfu/nzcou0aWmJ6HdTjFh1fNicGDjEWra2bwDoBIk21gdmuofPp
lbT5+wAJbBc/0/n/8q2m/dStzxhAV7CCdH6VDqFSROgvcWGCu5zQ5rb16Fz26ma552f5j3vUGYkK
dGx6r4lzVvmNczZK48e9Px+rBO6DPLoPhim5FJzdL5d7fe0mlAcjC5G2PP75P5fH//yxSP1WmAP4
I84AHsd//X6uZzEIeM6gbdOMF17nUwcrJ+0hCK30xrTm82yug8egd4oH0lcRloN2poawg2Ts01iM
iUbRpLsuoU0cDYz3eyGD7J6tKIaV2rI//OGTsrV/knly7HWkT3yn3h5MVHbt1cDlw5wWOWXGE73Z
dj1SH7hyDePTA+GxRw+Bb6cNjVPteKS3xOmr4Di5bXPyCGkbmCsdOsKqRNd1sdyMnv7jXtVy2v7+
P3h327wOKCq5sLM8GvMiLZvriNCja8/ugiubtjk1xua6LXpOxeVgn88tmEssJdu5Iygd7JS/4awd
vpIycEaX/giGRTzHbVafTfTy10HHP4VHNIrJZnz0qmLtjN0p4YOiY4JrL+sHEjLbkDUYA9eqT0W2
d7oxuDKH4puOFu8BOH59N/jW2sb2/ZAO9PT9olx3lEfPPRsN3HITEChc8OsupoZ+eh5DM7vQBw1g
VtxqsE+C2+Wh5cZm4cP/xE8ESOW3pSHorHeGOOv+6wagAwGyMcLkMwjupliD1cCUMokjRWhgIEMt
8nMfF9KPux5xSucD9LXz5R7bc5gtpOpOHSXppbvY1/arJsvmphRlcW/J4SxLx/yi1I1oP1Wo06Lp
Gx117cwnQn3dKyrCCKYC5y/ZhVoRkFxQUSeKkE5ckYaiJpzwH/es9Dot+vyGxJxXUfj5Za1a70BX
vI3n2ZzejXS6L5NjZaOWIDTjvJmcTV0R0z3xTBsnx6HNafsjz0OuazOlga/3/k1eWej+NALm5+rR
0bL5BHtC0lAl8NkG72CrKv2fN2MxvUtMyPvloQjpd4625lGrZvK7G0qLAX4lLmr7ixG6wgeMVKvW
v9k1A1dUNo5gkrW3QPPFpvQq7SwQ7hdyHyyrgdTWMxDFR41p85B6PjGxjif2iIZsyszmeWDU6Wde
GOcaOVh/3lEprwBrIGERBaNqSoTYAc2if5yDvTddCN0LpvtP6gVFehdZSGEdiddCvYEUq+rggCva
my0sIG/L3eXGUQ8u93SsF2cNP7c8BMSGn6Ntik91rq+ywa3uHf9udJoeHhc3sx3ed5nXXNE37EGa
Ngb5OSVHxiGD7hL1yRkRocFN2+DCioj6em/d7Uh223sHHNip3iKZuE+DZpdnpaYq5uHkPkF2aXdp
SOOZKB33KSOcDA+kTTJv6VscqPigvIFRQ22Xqi06h8vFCPdvgRH+r7kH7+P/+ZOe8M/wCv8LwQi2
85NTUHEXfvAUFNjh739bv5Wf//H0WX98/sxFUL/zHYugmeYfUqIlhW6gUw91PP7XdzSCYhwI20Pq
YEnloGW4/O0/8qJuw7//zXD+MHVpeLqh0+szlWm8KRYygmH9QU0G1AKeF6y3Bn7xf0AhfoAG4Enw
OQefxT8BD5jGr75GGzSSi/VYtywda6M0fvc15ha9+dhg1XY9PF4ILyF4zbuha8hCB21ZHjoJ6Sc1
u2+uHXyVacKV0VXHfCwaNGyTWBG4Y6JoQgeog/GWsBSmyjm2VDRW9OpgjIlXR0CjN9vRPytEux+S
8rYbkyeLetYKRYmAtpSLlUu/Q28izC8Naa350aXFzymRlvqg1WgB7YQi6UUR6W8VeSc7bRr6dZPH
H0NxPhDL6EbSQfZlkz4gAyiPDtkoNS0H3+rxTuUHq5yHVV0W+EuLm0hzXiK/OPeE3iKv9Sa6ntMB
kWu8cix5NiAB2MW9/wDm7EOzMdbJgk6g25PUPVv1sbbNduvpdGQK1HQrUjk8kAbug0ipitJMYpO8
LvLoVAzNY+HiVkNXQxtpS4OaXlTH75US2FOoX2eWfCh19zhq7kM4oVMa2/LSdL1dkZVilUzclNBo
YuMNLdM+L1scPq37EOvaWw+DxqS6GwOKXDVmiy5JifSGWUcDEZ5QPV2JENb8aFKtYjDRnawP/cyM
PM+oNCy7f0xJhW0JnDEb3nhZ8zyRH0BfpyesdNJrBM3HoTao05Dbvso8d4scaq137av6C8sfVj/C
a45XYf/opcY2H9Wr4YNf/qyROMe8dJ6QbWwbrPZTHJ6EiRmILOTj8le7ihe+vLqqsq+Wv3pVfFSB
OAAUIaN1INIranktwcSHTKr0xnS6iY4Orxgz+Mlp5FG9GPXs8LT4/tRH3dvc8yv3Mre1R9AWdJ6S
U1k253WDI8dR4Z86noMMN0B0Gizryppj4Ifo6ubRon6ePGFuQErgYq31g8eQDD0YKycKUngkimSA
JOWB0+G7L2ZSYUItOmFR5UVyCk8wv66S0nrKPHZ5fBJ4t4+eykuoyWIZ8pKKhkHaSWDxddeGuSNV
4zAB1Z/r/GWa3YcB2ermpznpn1zmhv3fLnPXBbDi0gE3hLrMf8d4UNzou0h8BeW7rGzA/YB4V7oZ
4WHgG7TfPUrGjcvgsNSYMbvkhNYH0Gd/O1kclZdLMBfruUs4s5LaDCCJJ5BzsElI5FAYBTd1riQ+
bnqyPMNUcHhSl1AWZxu7zF4w3wnqkjxQ8LEZafjiad1eXfTLS4l8/re6hgwAiKnE16SGY0pfaeXF
7mPRuhigGCpByNdbTIR1ZuNRs1hHE77CZRax2MSaegIzS+0l1dvznKuw5GoLRue5APL9/VJp4BUt
30uaiNVgOkfPb25UyxXQXEOhPDrhAN3OMjklfvmKZyrY9bZ9cGfO/rxAnENXLhy/kpDlyeLPaOgC
tmocLsNYPXOpXmkcoMuPxEH3gtPygLoil1+Yc0bnFE1Ml+pqWd5X71tX+PcfLNC74fdLI4m4glOI
aRJgmbrOEjJvoJxdtDWlAY3nUJeMeknLcKfGsVV/AjPebnbEkR1dPB3tgatIPUs6Ryf1JFpRvfWc
M4iR+CThWn0BKlbVRPCXq8lsEIS4GBWXu3pt7mDcR7Z/rcWvViXDVay+RTVII4b88vNJyHegnsUr
+SWKTHsrsi5Cx38osuiGUveWbTsbWfSR/3pM278yc1i5oOXADfKQchKng+nsV0oDMgwTr0T5hRGp
PgbEPbDtdBCv8dmrVze/y7HEk2vGOz233yQ+JAg67hFqwkOUM6MYaL9lp8PRiliDtNJ5kKj3c6bX
mQVsmbLVCOpBqX2f1o6h1N5GBkyQBGeZHq8T4nK/j9FU8GFZhKqgProLOnkVqXFaCbrcvX20KtTK
UjjXXB/dKhz8Cy0LgZP4/EyZ3U2RS1YpuTlR5VFYl2hKIyIK645HfKag5XP21bKhBte//hR/Y13w
KXqY28Hss5+wbSGlYjP8xLrogd1Ufja/h2p+zd1TKXoWbZsrXH1QywBd5nfT6CExtMgXSPzS512T
ZOrIQhiGdvPvviTX9QzHYmPPlCVoHf76klriYovSCr78nhEVh4D0MqQqrvpX5JjsAhQWJzKLnSmC
E3Vhvjx1Y4GBJtQkXLVqCEwqz/ovXpj6w39yQdSI8wxpGhySDBCctqNgAT99VjR0qGp2zmfdele5
aRMzx+Wfxv7D2LvLhRiQCreaCQCnEzVgDx9ZO5fXpq68NmHiCJIPh+iPklnmL16c9yu1ZHl1bAdd
NN+ucCxe6a+vTgtsMeCO+fS98IpT8pkes47oqlcl3fjUanylZGNeRqHcpVIMCvTwfRavRiSwUALW
DovdMmkvF4tfxSdT7T66iAmItsfBqepbJqmG3YE45kiyCcyxicTi1+08OQgITI5kmBJ0c1w2U3mV
nZhL1mjBqISFN0tlAagffy4d0Ep22pcBiBHy01sVpVdpZO5srpDSmbiQkQmte4sbzlRtx38ti22m
n8YHOmQI0lGE6DHOFU17U9d7U0avRIqgsUGyY1nyGEl1dWrFmS5o6S4b0xBYZDNE52oeqHWeUk4S
BTEjJdMu0GPjnp/V96Y2nKAJTglHrI1WslqHHiCiqk/3y5IEweGkFgqcGSpsBOIlS8nyCQ+xFVGI
ZzimDujz1azhumJ/QrqFu1FzNaWwliww5woNzLNwkQCSfksZSZAjm5gEp6SkwaofJF3zA1XqZT4x
BSw7QSU0yfwOtb9awXD9o0b5oI17MOqpXxbP0gColZfPQ5w8RGqqVn86AKK8GtjWNBoa3uWKTof3
FHPzatmLeUN8ghn5kLrgKdvkKlH7GvXu1AIUqwmo1aM78lnWZqY9Le9t2W6GMV+1+gPLtlRNlfjl
tG3P0RTP3h2QdeTvzLN0GL11OSOGKB3oykyURsKgbFuC6pNWPy/jiu2y2u/SiTtLi/KNsIENqM50
02tqM0IeMTUBcgqktqVTtfNdVFG9loDxz8erMpg5CHRyWlcklYPbNohB7tyNGhN9XDyLuQpWgLB7
sq1gBpRZA2igbbYeG+VlIzYZp6Av7odI2NspNMlO4v2rLR2rfEwnIltXCb+Nxa7/qwllIdv8MqNQ
Z/AQb0vPdYnZ/Z18Y4C2DMO5eXfd8iExwMqm+ZXWcnGOgu94QFDjBfl75/mA4oVnb7043TrSfEU4
W5B3oz1m6tQGNsnc5pG99qx5ONjEjhWms1vOJrXa7QCJ11BPeVsWF8JaEzjqCb6rllbeNmbWWOk2
poJJQoNozjJrCqhGBJgFe2+b2emXrUdfrVO4m0LH76V5zirRia3Syo6NcMY6EGkFG2YU3EwLBU2/
PdXVCw2doe8P1xRxUogAoX0w7X4XMj9X2Xjo4D4o1RWvJJSbOQLYWsYESuhl9DXR5yDWkchN0W2L
EURsjywAS0Z7NSX6bsSesnXcaViJsqsPRgo4CDzRlxMmFKKaR+GQtiOK4j0jlk6Fe30NCHk2uXmu
FfOFSWA85sf3uSVye3mWqUm+UNrYoBruBwfTAFVC2y82fV5ra4duzlZ4hQ/ewHwa+dHcA6cgqgGI
Sn8HuSZbg3HZt00VrcJSv/ExJK0Mmw4AAVlIg9secH7zF2Aa9uy/L0WeYXrgFCUBObaBpuDXyZ6g
ybIgx+oUyfnCiXJ3Zal3XeMqooA2li+2Un3bU4wLtFeulPBudDnXZ6RgFy5oMforq7rXX6BP3Afp
6DAl5bDFRncD31QcLeRX9bvvMEk3+ehtmW3RGmbr0ub8H6h87jqy6Nz49rqTvYtHAK1tg0C7yotP
JzNvMsug6Eg8lSW3pDxmK/ZK3nYcPELGwsdGms+BzUXKt+xuqih/mZvzMsFuRzAOKcEJiuA6jm97
14g2c1ZyKeTExacaUvtCD67KgdEIOFvzdJeupY9gJtVgoQMbc1if1rMWGkeQqHmI2uALl2e0Z2fA
eyGsdttNN426KuaYvKYIBb/dkJDVJHBZnZEDJBzb7ZQxvIKBlHdoOo90HgcCb5zv42UZFyFvZQtj
+jrUWebT+7BLv9ToaBtx0nVU7K5PMZerhGPUsEoJuAq0wt8tAyg9TLEk62jSP/Vi/hIwYnBS10+l
t6DsTSzifc7BE1kE0OlLVuV0lRXhl4smbd1TzB3Zc6yyCrkgk9t6qENCEzUTw0HdrTH0I6jyPIzE
fGzE078I8gFUM5j0KX28MyI+dpptcjWCihg/sTw761R9Da0zDqt/vSmx/skw9TiMmkAtLVyL7m9k
L57Rm4yqfV+We06+s9QffAsNcOkS/0xS7Asm02+ZXrwUk15v0a6ka2Z+HGkBXdssZe7NxqfGQRSZ
Tvu6k2JteEhomJU0D/1AlGHubO/QWnrbycyfWwJlv3+52NTWvhZ9kR1dH2a12+BAQ/KESUFpVs+e
puZaunxGgk8lN2qJCZRZVl3Qsfo47Fqn3JPOj81f7NTc/7ZRwyDmcOHqNoYLS/8dL1dLSSbh6J18
2Np9n8UHIjI5TNQEO/T5RKyk1q44iBsdtaqUYRZ6JPZqBLs3DvhkOBbiKEqSYrQUpLz6xGrZuOf4
oHeaYKJ3yLbkbDHaqKRi8nNGurWItdHCS9p89LVvEBAxQ7aEvDVz8+L2ALBniwQOIm3WRSu/1Oc2
BSgrE8uEQONVdEAt5LW0pVZRoIohUcYlqZOFQ7jUWdD6KfKCq+UadarE20ZleV9rcAm7kkTRmXLH
Kq2e/ElgjdP4rapgbBeev6IpgaWSGKSYVnGsNVtZpVyrHpCTBleKXzbP/hIN6bb65Zho9SajNbcd
KjNZU49E0ifxyph4d6wYLY5FUpAaxVnXR/vlO807ViyLIT+OlY3mm0jzLLCOo7pmBjVq/vWANyjM
/npEUMcptg3SsnVBG15dED8dESTB7uCjx3dDldRcLB54ROn7CLxRNIujuvxSZzibDblpUvRUp05V
gIko6P3FK3F+Jbeqk50wXYaYyUsyKDL/RqyLbJs1YXLfMPmzTqv1EirXmpftr5elHSVLxj+jr459
3Xr5RKr4IS37drfEPuL+HXDo6ANuEKBkrkcMS2HcFuZ0l7kMyx6UDR1i5iRD3SxPwOxENVeLNgJ0
yWbZpeB8ek7KUO7p8dP9IJTRu0sQaG5gtF4kcAD27lzdTzJyGOgdq0zHAkpI6dZCf38kYvQdCtcM
cA2WN7L+a9MAIB+VEKUnkoLdrmPRSAcbjDoA3wCGQGhhVw27atcaAyqWjEa371crYhoZBWkqqLok
LBiCREHJOmNXEyR7E0tHHj2Q7YA+xtSZTZooA0rnXMYpa00E4C/LkHaljK60zOoDNd63UJrNWh8n
c+vgNl0+j7GXH3OGU7ScopvlB724Mq5IT3gzU9q1FVXJDcET4AuroFtXEXD32Mq+X1EhdtBVMeCI
eotct9jEoSCQWvnxLY3rCPMjOeL1tMfziAE5ifkrvbjWLK2CXSUKktb5qV5tFo0kv6+n6RCj/+cM
VZyTylUf3K6Ai9/Ti2zU8Y93uWyAUN7zfoLxGS0F27CJ3+8t4ESJZXcUjRklpW8+Baiv2+5s+Y1R
fXCpVl4Elv8yphFDwHoWIOD2s9ZfSPIHV3GnBTswFSu1vSJmMNxokX6LEeNjSDtts8yzy3OplVNz
2MM5If6QiQMRJDpo7nBq9k3Y3eTD1KG3uyp7tVWIC+xg8bvdEZoVV0TRhjbjAvPUJfV4CQGZC7/m
dDYIi42ZjXyMruSXqoyz1De3y2Vg+A2K2dF4kRqDO47RdeYD36uboiiMzbb8i1VwKa7+ussXtm4b
HMmpUwmuy18nhTCj1SEN/W38luHvWAFHAH5lRdk610iHaSxvXoUJuRSZFt2bvn6D6IT0No/NGCPo
ZILc2nzHhoxdytinQLJe9vWMyjkmOKNSoJ0gs56XSxrmC99Y3DPhg28/FKZ5Ec7dC93Jl8DC6G3P
LBn+WMI4TpINzek1bpX3ucrrg1JA5rDUlpVz8kPrSHMEpV+YOiQesLao3fOy2C5f3bKY1lZ8hrX2
fZ4hQmEcFBu13qhBFC2frOfR+lA+Ftxm7mZ5ln6rhTPGY2J62uWQEbIdSyfSBnWNY4FBTeo8hHsv
3gkYmL8PQSuQp66K0C1juMTgNOPewxW/bN71qmMbWqLgtr6RI3yZBPzIMp3+/7Zn0f0PPHiD6tf/
zIOHF/P2mf7c8zTUL3xvegr7D+laFKM8Q3A88QRFxe89T2H9YUrHMnQTkK2pC4Nzy4+WpxB/cKKB
Ay/AILvY86lf/eh5mt4fqp5lwSGg9WlS3/p3ep6oEn9ZpB1gsyb6ITamFk1X8j5+W6QzW/PywGrr
tWbIctxgLO3ovmnmnRZM4zdf0/vumCHeK9bGQNTIlvKKc9EHFXyFkTbmPrdKVncxwDYLArVxwmVw
ZZX6eHIFcbydMOYDZhlJ4T3V7U0MJgeGQEBYWVh78dEc8bTopUG0SDtZnr1TOpcXyxjyYsNxF15O
UsQwygmt/gJOOMzbHu1mvC+SdqRSFA5C25Qxjof1JB3qU0Nm7NpSyw9Za+Y3pUFeuWNE8bPH9Xcr
gxLlfZHGb8KKh7csl4m5Fb0WnLcemm0IX/5ZYtboeSeRGWpBF3a6m7CAv0QoIj5H33KmbSXH/jTC
C+KMxPmHYMzebqN1p0np77RUYswTMQluq6IdCvHl6bGRoQaGUrvOQpl0F6M/VuYhQMcIJyiLAEng
44QIpU1TrO9ItoqInx9b5XSbbXKTwzIX9rFvYXeRBj3FWyMATqe7vb3hzQx3gV/SD04lpROOx5ve
Rw9VwMZC2O6mm7k3IGsZmNlu3DSv1944UW4Ph/zc1GjhUY5JdnkFf24ORxPogLFoWMLeZ6Fvvaeo
KPTr1KtTn05Yi/RnMtr0S6Ly/NCQk78G+CcV6Mwo77yWfU5NIs6GJEVeK2av+qVMemFQVDFGiC9J
Yt7lSaxfTi2QXvD+0NEHS2xMUksoMrrO41TM9n5uIrSrsx5jXCxxeV7USCU3EUbpft0GTbvrp5FY
U4RC5Oqd+a5Dt9n8tBv/q82061agC7TSAEBmr49QIJ3LLtbkXTOHd9KCMZxn/jND8jOIswsi8uJ9
77EUxJZ2SrOIt2nSXQ5lhRMG609Z0AvAdxmutLneikaO8EAi5yDQLkIGClVKS78H1gznAdjxp950
7t08dtq+quJk3+hZdWuHsXOdU3Lje8A7uZtnqMyqwjdcEqpl3tpzEJ1ZEtZZ2+oXsknze7pkdznl
J2zQnP0bxGQXHKA+mxTMaJl3xNYbZnshoqg8n1K1cQr7kTNPZkZU9cA+ELSVr10QjJx/7fekIJgq
TByLgc35A5MmlYsueCYjsqB7EH+42EYUsnXAzamShKzkxKr4LOxO7JJUXHgDPH2/Zjepl8N93eUP
ej6RC9iaEHqkQZLXSJU5HrGDwiK0z4rAKdZ9y96HYCpzVTZYEHE9WaqWGvBPR107FLgzB53D+Oi3
5kXs8NmnsXxP7QINKj+mefUb65rcyKS9qLOC4hGNvnSab1z2KNs8iNiTp05yN0jkyXqaPweWDbMJ
slKYBcXOleyC9JHiMH1R6m5jJChHF/SxPXYFaU5QXJ37BGvitTEsonYcMkTtCGdVYr+BajE2CT47
Gjyl5Fg16/e26mVCIcX/ATw6NhRJZJ7Sg2lZ5J8mhbWdTcTmQxNrFzHZhCtbINjS1RxRAsxeDZmH
sNuaQO+KMcIzmwMyGPzyTuh+ed4GXIlp1xhc1ZzOPc60u1C02caM5DVoI9yBBHs+920xXhdxBNV+
TL6FIHrWKbr3lcuwTraGOb5mcPN2HLoyKgsRNRmifxB15KAZTZ+et9k7LRmHMeOMen0mPuIiCTdx
WVXbKvY6TrXOS2ayZYIpb5OeK50NM2B1PkC4eyZlG9doGpdbmtmISJ2oWYe5wKGlRflFhpt5k8UR
+Zx2n23DJkov2NtZWyDXNlCYJmPPQtXhtqoquc8piF12QZR9ORpKQhsj7IdR6BojzR4EYsuCTWya
X7ZZxdUn8vt4wirVO92V2YUOA8117jSt9jd6YQXr1MkMJMrWS9m5AQXZEM9cBBNDMzsMzlUcHHOI
yWh6ZIxhmoQovqcCMgJ5X7gmzfdoknz8Gp0AOZfdLuHwfTeG8p5z2HyUpj7egry+5tpk5MDW0NpO
P9HawAexIqVjNyThIaumrdHn974mztyRObqdDpp93RFLpZ8XMFC9y9nb1X29KeuHYj61Q7RJUVfG
77kNbDVAI4SErrnGu7errK/SfCtmUqOeu2Jah6SP7Mw6j9YmzmTpHJnzyehoig0Hs0OZdI9l11ym
lD8JlCbPDOZdfT/O+SUEu9m7r/2jUT1NUO7rW1GdZXz3QXGfdcEWuu0nkYdXaKKOWsqiWsUIQHzD
aWEcV+WzE9psqMc9FtsweBjaJAFh1GN376piC+YLgFrrrIey/QpH4wsk/aN0UR+ERo31C1qRr99K
DwPWuwBCRD6QigF16nHVt++uoaJ5sKnkKM3XLsbiBKJzrz4TDYVuV+rUWY8Kxxq5NIKbczO615J5
0w/jIRHJIZyqMzICbc5JA4nDYU8RJ3gDUEBGqovsorjujHLT28huvVNQTRc6Pm2M4SsL2DAmWq5t
ke5EzyyOX3kX2FmOX/Q1rep1iO7HYWPTiTs5IDvPrzB+l7wvra1uMt2FRHoLtemAKmRvGh+mPVCl
KbmZKLk2Q7KhcHUzusy11l4CVUC91u7c2tqHMjiUnF2oEO/0DogwAdxHfWD6Qcdz3uoOCaDfEvuz
6g+x+27GN6H1mqE2qPkG5+EbRJueC5MIedBOq8E9xv2tNr4l2us88fk5z553ZiDZKDgHG8bDJHEN
lyrRkDjK4+Df2d11RxJdEV1hKF1N/awgcndJ9NRW8JPlvk0uwX0Z0XBVFw3US+PVjylj2K8W6dYy
JYaxrJ4DNA5Mi94KMQJyOBSmVxzR11r6aIAy0s3igioItOr7wgUOlK19Zi9/3Sh6BKwJyDP48Lxi
Ph+yyxT0txc+lQK+KiZcqOQxHSfFzTPldu4PoXZvWhiIETvVUG0MMH04ut1iqznBUQfWF0XW9Ww0
23lEA+/nD7nhn+VDc2sjL9lO1bSerOAiMMhgxSV2rkf6NgBloLPnGx3nHqnYDRurB7rIPRLrFBpE
ejeU2r3TRBfNbF2aI7aWIPPXJbLbBy0GBGtFerDl1H9Po+WpRZm11ycuFrhmFKpRjBR0SRIHY6uP
mUKvg2Rt+t0hwH+ZJfOr1MptJNnzOcP0gXPgw9TRNG+tjI77WssSDahG4kJzM42ILVQ9Wd3GS0DA
hfaIa22IQS5Hmu7c2rks0nUXzRGhqV4Omdhrqf9Mhl6zz+zEWplwVnqp1TjsSuu2afX6DB03iCpR
m0cvNnrtoehK2wRd4DxDLad+zsLfrcdYDsm5HzoEsaPK/9Q6PLKrwqsnopZY09sb0hhzbE1lIamu
up5itubZcE9bBeb/SvMNHanOYGXBAe4ElazVVBcktVkRkIJ16Yl52Fgc7K012FnnLigy6jxD4BIH
68NLeSKzjR3xCvU4fZqV2Xm4xJsw7s2N4UsSPMo07R5Ym6crp6Bju1Wtj+T/5SH3f6F0lzLsvzrD
Ejiaf77RHm2at+6Xo6z6vR/6XUP8wSaT4o3FeZXjlIPM6Id+15B/IJ/1SO2yJaVvW+X6/EO/i+oX
UwfqJMtBW/PzYdbQ//DUs3lwSx3PRq/x7xxmLVU7+rm2JCSNY7RDOtI+lFQ2B+qfC86k9nl+lFfX
DjSUIYw/BIkQ14RpwAkxP/oxRq5bCf/M7V7dybzyZVJdpJ0+7MFQlZsQf+UOSzEuC89p9mUcvLSG
g4SrAxZrzpG8LEp4S4SUbDnEuSuiFsTagsBxLgv29F02hauox6Qx61F0sKpJXHPo4/g16sfQD+zD
jJ2hzCyomltd64ybqnvza7e/dnDH2T6QcWGPioWYZ8efvkk2WxNSyv+geH9TRHnb/P1v9q+ZMjZV
BNcyHBfxtCUtw3R/O+Mn9X+ydyZLciNZlv2V+gGkYFQFlmWAzeZmPruTGwhHzJNixtf3gUdXSwQz
Iyi9r0WGZAwk3WBQ1afv3XuuU2peG99at093sDxihFpEOBuq/aoZzt407xokkUFjF9XBTeqHgRmq
5RJykJpOt0urYUG9RwJoVYpiu06xmBPZ6dF2p50E7nxxav173WgYO+bwC3Qr7jacDCesnGfws47f
hEN6SSgESa6y4mOxZycJ/RRAY+DEMt/XdGczWWa+sprpPnS/ClqgbJLppuAbR2g5kuzDRhd8NNkq
28KQTnZ8DXuXkXo87xgSXlSr0w6NlelL74eG0wWmIz1RXTZvNV0N3+2Zh3Xab/qZH5ODX94528TK
bOt0UF2Ge39958wmc5dBaEyNItLY1WOLVvsaLdre7nTj6ICf2MZqyoKkeW2RGGttar1pTP4kbee8
qbOnScdnOgLcRwdqbSbHyQi8pe/qScSEacHorjKYjqC8G1aL5x1DNAb99YIpD3HdJkX8tZEqWfEg
br5rUzJDZ27AAXOAE8kgxIMsZgvJ2fXu8Slt5zmm7LfbVzICwz/2zL9X0P864lxfNJuhD7N4i87S
xwj0TxMf+lnznNgajrd0K4lMChZBn1NkP23iMdjykRI5COXRgD/QAXqpx3CXpt6mSFf4BPPuedxi
w6yByeaenyTFVy2eq0CaKVQLM//ZpJS7k4s6Jg2T36Ua/du46uOHl8jFkLURbPSrjGBYDDQzs3dN
iya8GcxMsC4HMfGmu7UvTG4JylNkFX1XMkBpxdmOPW/j8R9tlrb99pslu25Vv7xWDkMHHiHiOoPH
+tfXSjSgIW2ZcO8z16i5gtvwQKKxJjzGfkvYc/stjC25zdWTPuEImIiuaPLmy5RKLNhelVKKifvS
kUTGauluEPJOdEgUjXYZH3pXcRBo4uI52vV+M7tT8xw28ztVdrKVeR0GnYUuGjTmdLIcet465erS
6HcWjbZjKmghkAv2FUQ7o/fVAg2optyFjqvwq7HUNNJ5dyMIxmI0sYMZyXz10W2MB4NKieo/Ids8
f3bi5BwX4vDPT+5jYvzLk6NpKi3Ls5Fy8lr/9cllTIEH1KdkjIz1jkz7g50uEbWEi2yZW2VDja47
k02/rjf9qRVMTNJroSG9c+ih+GLsEQvbkF3G3l/mkDFOWjsHQdZZ3V5Q9N0tgnwjjVFaKiVOuUh0
G9it02GGZT45FVdVCXqnsfXh6IjNqD8JBDiQpxAHsak2gO94p//5QxurvveXDy11XWBg4Sh1GXv/
9UO3CONmOs1XVPnMzAcDaiBxgBCnAnhl01bGSb0jHxEj1Ylg6kEXv9kG1171v/8ABtWBcB0UOM56
NP9p5beTmcBJsq7sLHSE+vQn+GCBJn1LJ/UBY93oj6bmh6n+zJODxc+Oxsb9u+fwb1Ig1jB7j6Fb
Np1OeurULn/+MfQol7k36te4LRnqk6nX2eQmRO5DksYgbXt1Z7ZNdjfW4lGvwvd8bft2bQQMSSf/
MiwZ5SVqcA691MsL/jpUwKQXLelb2hZ4eFKt8KVaANdCP0bTgmmRe0iwLLR0PIBJGwgx6/LjEhp2
Bwwk9rWPiNIUjtVQOoNm/ufvXf6HDVcifpI0kqivYMP+9fPGlmYywdKvTTLdj1y6cLFX5Ysiot5x
52tucc+mxAg0vaTnchoXQHIujesANsjeUfmpIWj6WoQs6I+dFnI+zDsAvFnlFpt+zqEv0gjW8+9t
14LPVO2Dwa3Hx2X9LUPcsMccP2+ZwdknhgcmglR6ejN9Utuu96U00LlxfdVn+zEtYnojqr7Hei38
rkk0xtUAYJTjuGd8nMhvobP6IAenbS+8V2dPt2k5ZnLKtpjT48pIdmFPtlcWLw6fZ6FzXcPzL5m0
+vSQkvO4kKCNe2w3hJ56SOTDGOvJndte5bPn3kQ0R6c69K5tZ1c7VXA/dRl6I7XcAeukITf1//cG
8fen4X8oRyU5pmvxiyKf1fnLl9ONaYRW5dpaWov1IRw2nVF9LuXAxMNk11iWydkVdQT3JtEJ3dYC
maITLct95qoy6Ju63lVieE2TvGD4D1Q3HxL6F12JptECgWyxjbtDx806/8PZ+Lc/+8dh9+uG4qwb
6FpSkxa86nb+tJ7T0dXsMu+ujhl/ofJQl2HRt5CVIv9DCKc787Nr7CP44oHX9uMJHxJa+VB22R7N
Uhw0FS9GZZtvVZ8dmqkp9kLR3arD6aZ1aUqi2xolqQz0y3SsIhpQiFwAXBpqqoI2ld7BHHOSajNS
PV1zWX9lPJ7+efWsi+PXz8jAC4IfYzH+98viYYqKXE7V13nkJLCn7hhxVPpLO3+pm+zxn/+s/7RQ
uR0ZlkF9bRjuL9aCOkf+26jymhVTvaNXimSLOuef/4yP+82fP5C93r5YMGwGmBv1XzfhojL10TNB
iSjig5XJnN9IWKSTnZzMDGzVh/KM1h01oB1UGJVo22MaWsELiF41ElRv9pxsC7NDcVLFe1tz9jp2
ej8CFvTBV82ILz9W6ZkBfdjPFWDnMA+63n7SlPjMQINgZrQec9ojGTWaZtNFZOt+1G+KF22je7ce
YOsmnCsquoL/YGrrl5jrESZF5gSp8tz90nsNgZs6JaRF9Dl59NbgTI/ItvzyLhxaLhUO0prfPLtf
/Qw8O3pwXGl5I2yHq9JfX/ilNiLVFA29LPUM+zI6i1DHOWEonGytBmtO1wIgLJkPprf0bUldXpbL
q5WXr7PIjUsethtwsToZBiCWW9YozYs8GAsyoEgtxiSmAqvm7ofUUkNeBhTb5ruRYeIR7pyYfiTc
t1qGgC2Qy22Flmi7hFUOEAZYIlbRXJ/5PjtTPzukEVakKQVGHVrUMbTSK9bcziCUb9cueQZ/KeWM
G/Stkt2nCmAtuY3eZcxK2r1sKpBtRPqJW7Q8T6b7fYDitJ2X5jEVpnP+5+fKYfTLKlsfLHFSFv5d
l7vJr/VY1SoyAU11lZCEaOebxuOSuBuErAdVuMb9KBp4G9X0x1lsOS3ypswwSDgpH5gk9Zuc63SA
wSEJdEztWxxYePTQczhcJ6NxHVbJuj9i7N3HtA7vFGbdOiZ6dAFyjDx37iG90lwfUFNfmUrcmVZj
bhFovLUeHe8CaMAltd18k9if41jQoa/KCpesMrZZLlO/5eYf1Am79OC2JspE2qGT+5VcMRrEVjcH
ozNds/lktoALJ8+kfSDQojQx8O3Grb5khSlIIxE/XFlrlBTFPRr9fWzwezW9t5wHDiljWfnFXZvf
54S9Quym9N7VUq2689lgOfNxIieIAEpz/YDuobJeBXoM279zkiYgaOJqOm5yidPq27xeuRK3JDKa
pehUyWM1lx5ruTw1oxFT4BZwCDv5zV3qfZ9WkoSSSD8Zp7gUGPr16Z12DUou64edRmQldaT5zhyt
SlTTCWF3gqPyQjeOhPEoJjvGzK5yiSPf0hN62DpRXGU67AeECz7JOctO2sW0c6wYMSaq2CNJqYEl
i+LmFDUTDu1QRiUx3EW/jYi5O89tt2e412+QFZB8/F1ZAqjWWilGWR/9pmz+N9vc+m4iBhQoM1az
0K8n9FJP4P7q4qpl6XhwW3bNcE6mvV60HkZcZDvO6Dg0jqnfXRVrx9xynkO9TfaDsmcmScQGTBOr
uI7qHIXRtSIXfuMNyM2t9a7LNFr3vby7ubOR7WY6v3THvnPrlacRI4amOeE1LgAVGaScwww9Fopn
uyaRx/0wHSVqIrJe5sA0a7CiUA7XgGvgPeuLCAbqCVwfiU/9cp9p3D8SL/8El7ikL5IqlG7JD9F1
4Kv4zpqirHfulN71yBA2SAhEgHx82uo2c/UPj8BvVv1fVSV0Q9bnajoU4rDKPfnrfSTptdix1rTI
3uj/EAM2q2QNET4pTTLb00rDQPuizx2c4/g3bYhfMpT/+NMdGl6SZoRFP3I9jP9UvKgBhJpGYh3d
c1/Fisya/GwIRfxUzEnfpwzfEZWAmmq3ViysY1rwlbaGTpRR8uODXD+b1q1fEDuOuXUySCH+zfP5
D6eNR8dTmnQ/TV6/X+5rMsqaBKbi3UgaJiOn727Wd75XTV/Gjh+lKvQHElr8ZhKf5t6JA1BDODyY
fm4ctp05QicT9eYmvHoho//f/GwI4H/dsj0dCoKDEcdEHWD+eosSUs9hWFd3EsAVNWK4jgSHZ0cb
broOC7criCxopchIxw3nY1yoe7Qs3DQMzhakzgemKgsHih/jr0Bo2xLDiGn5NZuQcjIu1WKFnjPN
yeQOiyD33As8gnA7j02MGV6J197wJsgdTr8l1Fa8Ck8fg2nuxCGKppLreg2CTEVMQ4TqYStWxSsD
6ZwlusL/S45F3XqMu8bY9XWn/vhbrNzeAVNzxh1lCBZnMR/mrh+fvfo26d5LYZT102LgTx01eqTu
5DqfMNxuMOzVX5ehPyWr8CIjBIxIS7vkw+UEs+X1dDIKjcs9uP9Y0O0tlzRiIjajpprkyejuKGbC
swEYb+/OybWHx2ryK86xZq9+ZIWcyq42emONp1aLy10rxKGHHekL7yp7D26WewcWJrxHQDEGLgSd
Qw8/vBz19DGeTQ6qNjVOwo7r11In4VL1c3w3oJN4raFJakN6N1Hev3cOPogZW7AH+RZ6WTbvozKJ
93MO9hjo9SPs9h+M/w56hlap9cIAuO1+GREoQTe0A6tpez+rAltJxXRTtrsOcosq54sdmY+ZmyU0
1ZeTESvGrdbS7M1SGw/2VBiIYMN9KVJnC3WVVO/0h1WNJizJ0N1FYfYwi7NnR8s9R+nZ9dRqdYSh
741yZ2t6eJpadGF9erAm896cmm2eOIhwNNrUZdI+QjHbwqNczVH1k55w03BS83uM/Yb4Klowsq6O
o2PeOhtMTd2HtBgT+yeaPEWqmTxoY/8zdcxwg6Hrxl6GiEF1D7mriIPi7bKW4q1Z0hdKVbMncZuL
sC2+VVD6yO3+Xi3dTVv4xSNeC0gB42mKPaS05AL5HMGPui5p85OZAhiybsPPZQbeykQKES3jNzE2
YGrxSRqp+5whTA1lf8N84gV2KC9hbqHXRpjiiBMaen8cKZQN9Mp+N0bXeOyPTBYR63ZrFED6hozu
K4f6W5yKC0raU4kpIMIGsQFWntPhWp5ymvFOpL5OAJewyOAEH0vt86Tb1Eaobq4EyL0mvEg+wQTD
xgPSgfFHO9mu6g8FjMLZ0rKt6t0Mp6V60mK3DVJRYaHtqn4bS+BexeItxwj4cKFUeYf7eNmbWv+m
rYh8dsBlmyUuWNt8oImyjkxgUxG+qLWZP8fhQZJqeUUY4WGaNSueU2rJiy5ZOWnTF6idv4+aA/fS
4UkO7tHtDc3vKgjx+RouN1pgTJZoJzHfEqKKFcZaWiLlQaDE1s8yxtOD/MnYoOHdWNI4zYPVXbJK
myEECaCv2c2oTf0yUe5DhqBj19Z+UQuBZje7NiTCnxsvhl0PmzNz42Lr9UiriglhFdediN71mdS3
zTxF70PR6yQfxZ+QcLM0m+IGU/A82Tl2YsOq6CP1GwfBM1pn99JVAEWJ6gC4XeU243yrJoZFDttx
CXfZkv7QnTom7R3FxzhNt15Nr6JVGG/tRmKBwtoyH+eIoIISglgTf9ca1w5is1/Fbrtk1L9qhCTs
vejNjRzFwCc1AbZslrgc0P6Ey2UMMZU0oErZx5yzZnVfnK7fcvN+N7PHQjDISpJ+I4Et7Ra1Brwo
HfOg/clbvGwjYs3gakL122cvCXoZX9b5EogFPVgX4o/TSrTKLehMepZPkTunhzXGpkFv4ZtR9Y0g
eeJpVj9Fl09v7PRvYZ2OOx0JeAHdBL5z+0m58ntqUr8jVmEyTip2mDwMbb6cNFKreMq6nURbj2iY
JMverF4vYD6s+jO8ZalYqfVkbRtTuu1jxSlgVoeyNckkl5CUi2gybwaBI2t0yS4N84woQ3ijZVWN
G9kJ+5BMpPsY2qPWNl9pKDE4seNvBBwCAiQgZWNF0aeki0YCoeqfFS3iY7F0O8BdWTBpw3fbUndT
OwG3zYyVKhnJTaRPas10frWzIj0Z4qbsIb5LGNkvYdPy6TLzRe9y2KmOtZ3aL6Zo6kMDg2ZPoOC5
Go3iFBIyuGw79Pm7LG3gqVketx+zCMoCKsAm0RtODDZkrzAOs6bUYbKQxsx5W/idMT54DeIQdocz
6vNPdIxtv2I0kEZmdcr/318owKtTH60Rltw0fDsxl5OX8CXLL3M76fT7GXjgPKYEcGIdY0SWFyjP
+UUtajOER+v//fjtUOi+0Z6U2Gqz6vTxF13lWOsXEI7AbNz9CHdogTvDv4b/Vp7a/IuqCmerq/rd
melz0zCOKBgnjTStMjb5PEgERGA34ime1c9OPMy9cQ2BYGbUQ2vEK0AOazoWA+8oAAAQ0N1swuiT
5ml2nVc9U91uMs1PvdNJroQYQlwtvrTETrSJ8WZO8aFZXPzjhX39eOJeMRUnMTn70eQXNJXzPCku
os6ys+ecL1YbE8QyzSpSYZHPMSwUxd4ZLG5if0oAh7elezdSnp/GqTlTaS2Ps+Et+2gm9i8h4AFW
LcpIbGqnlE7nMOFz0FOp31ERvOXQJX1PSMoCoLm5xJa72G5LbVDTeqsZs8pxsK9GOAKQm58b2auj
t0+z+hUlCAIfpHmucGe0RxgspXgR3DqBPXrlpdHke15QcsaSfJUO+I+bhj/RFyPeyvrlNlnGbdBG
taMfe19De/EJcMq57zrveK2o3HXztcit+D5tL9JuvDvF5HqIky7gNgJsxraK7aJSerxcau+odnG3
96LaernYibb9Onk0/XRbC6bR8Jj61g9Glr/iPw0veudqx0I2O4ROVDYgwnxXJyBERtF4bgryVIx+
3AFF2jM3/yQ6pR91LYwf6K6F584x7j2CIB7qObooUgkDOThfm+Q+jVKb6MIkP2BL+TaocOKd7cMg
b7oXvfSKvf3NGPLnseyyndaNh5isk2MYyTddLNz9Zg0NpPXdEeESROhlD7mTepB+mJHV3GgmBsQv
Q9Ge+xBZTJ8S7ye5AmcnSJ40w6zosSvHa893biRuf6d6aPgN7yQ7/3gV1KRLqswgnFXoK0ZqM2/v
OR6L/Pzx/2QHf2mxaQ/zjrf71OWgqpbwzS0hEraZvc2rZaKHsZfSQbwzZF8SC4ej0FOHcxx/abk0
74sAcpgiXrQQNvhTWR0MYtxBiOrasbMK8sr7eh9Z05M3o52HkLivuP5vFkbWhO44fhlaP9JYz8+C
9TSx39wgr/6AiYptM0JTlFlivhD1UfvxBDxcH19qF3iL5STVz66x67umz0i+Uuzgc/OkQ2oPjDkd
3scleSRnLj8BfMVEvAhKEsOK70ZUTNGSJZeoROCZSTLKXCd3z5nLhuZ26FAd9xRbxV2hF2JfxLtG
OV+V9qUfMsKp4vHK34cXt4G4PgFeTfrxrqglg3mzPmUIwccGh05EA+pq0/0n8VcPRhnXW3SEw7FX
OJHMqL6hvtUHzh/C3JdO7pZWO8nZmQ5Vb4KioYt4lIrPqzmZ99jJ5BsT0Xo3ppBD7KnOLwjxuoMl
A3SK7i7MC3XlW8TVduTYRuhGPoS/iPa1j2cE2y0HXTK2BxqGU5Av1okYVnkl3/aWcz+AbW8S/QPR
+OBSZTOOJe1r0vVrW/PPSeiLtqT1gKfgLPN1od1EN+mIT1lnKiSBkdLkhqYTSnxGLs8KpkThc+YE
6/zUolakmui2lYFp3HATArc90EZFL/eTk9mrf204IgwJhEzECxCgyk8FPYbMyS5aTf+OVvIl0y0M
413yVI6qP+bY8wZ8DGFaoQ+JyIbVS5ItlG2/J8PUnFK9+Nx4UXuSPcGl87xto1Y8xiT8JsK9T10t
vCW2hJ0UM08ldeQ6N5RlbJNWU3sX0hIfOwekudfmziFDm+GPhW+j/CRNEfB5oyCRdRAedvkQYzIz
6RdbvWlsq6xW96Jbu2tMYhfhNO8Fzvcp1LpzaRNPu3rTYL/oHbuSMe/z8jE2quQlG8eDx8QLn53R
BHj6DIC/WARSrcn2/dSLoPHgh80xuQJ/hOJxDDxUBQY2D3+12Sn3Cy2HDQEbTBhDqwfZX8Q+HaRH
DJvlAYLYmzIi5MAeoppwYb/XhjD6FA+cMf2D3oTqy6Lfp9iKTwM+UdT7OAlTGgIey+9cagQf6HHz
3eDT73XLZMOGMbOxB/ktUYWfjfN0brNoOjvO/DLwVbJ8UV66RnRzKr3i/lEdbKOCRNDd2Y2TnAe8
Al3NrUmU05lKZt5psQ1+xJiPS8a+p2LqqYS2INu6c4fZEseqKA96qXdXOv/7BMvBrjKr91kgPJLV
qjcW1a2QfbrVzdK7VJPe+0arf07cz8Zsq8tqoT7lctpqCxJWknD3EOdH39WqKUBgUZ/yhjYo6ePZ
njxNlBcm0MJYb3Zi6qN955RPGVfcbU2boCKgepOMJmmCrQoP9tormSMcL12LEdyxx+d8bQ5bkzMg
R+e4hlCF0730ePTSWGg9RJ9cK9LPU5Fec716Rx2qHyIhn02zaXa8pS01Z5dcTTQufltr3o0O9yWt
y2vrLMmbu3qELT68Se8HNgabAuOCxNbjp4jyISat7BgOcBCYSkN56SK//ZlR+j2Bez+7sH7O1Mcd
Fyfit1J0x71dzwGsQyao5Iqf1q2o6HI+vduJfWIb9+Ayl0udElAs0xuZEGOQFbF9QuXu08HAc1i0
CmpkmAFahyVMuEC58/SehC+vTLa0yUxefJ0Xu4tEkOUkx4kUp23WLdpBYnE4Zz3NkBJQHc3p/NLr
/Vs0puPWqYm0GMHPXNwFBabjQkUHTLR3OmgRRdaG156WrpS0VGPvYexA0rBlzYsZH+3xYjhNAg3N
cs5TFt61oe6deZb4/kl58+pFD+zBO3kL6V6alv4oJlJQqfQnDCeNejbnctspclAyQ5RnS6l38DHJ
0Uq14Vw17U4l2QNa8+Sg5/O4U02cBgK8AIiF/pY1mODtGTHRQrkX2HaJwK0MtaCNZUUcYOKANxpG
vMXTYzIs18iNMNZjN9jSsCwwZuoHbDLqCF/wwQZiHriTk+xrzO32LMUd44THTMq3IbXOSNdogRHl
s+8EVtNUCV6F6Jy082VkELqdKDJ2S+zc17L+woUB0wQRyvtFao1fuF+Hmj5ldOzrLLkq5ECtE9G1
jSPnHDpfh578qCg3Sz+299jKqbRrQe8jFZ893rN936Vveq+sc1klaPm7+OKUrynsmws9mmvUcg1G
fiQRREca+uSVwqYtkMd5+OSOEtdDRi4UDZCp1h2DWC599PckLbiAdjKHgcB/CwLhaOfWuxCAdCqn
Rebo4Wqw42CNHkbfC0Ndt9fsqdA4IWTbGn0R7XvPLD5j5motfnatIDM2rZ4hakcXuyy+dxDRDubw
Tl3vXXTkGxvDxApb9zXxzzioobD+VNFKpDAy9P/K3I9YBf2x0vddHLrMO71jnRdh4JBG6RPTG/UY
0wbhfY96apqI03qf5x0350XrOFMhAtbZ+2R0/Y7IWZCmefQiY6ajlHTZHSii76CkX5E8kvIEKxPx
6zOBNvmBW9LEbVZBpRCkKGLzDIhUv+p19M0omz7IY86KiP7nvYHMqTcYK481SRG+N5vFPTeKgzNW
5jOtKACJq+lpBtBQ54S0JYiwjjpVgT5O+l2q1dGWJlvK+cc/T+IoD5i2XWRj9C+ZejFqyjqtORPS
YB8wR9s7Z9IU4SCDvEU6A4ylgfKJWwEGp0O+trZodmATielXlK+kOZhPYWjQT2xJYRzOOif5Q3rU
6Dr5LZXcWSv5JpUF5pMuAQdtMp5nXT3RO+wQtNKQHi3RbY2uGQKpdFLgMUFdk169StGHOzjWts/G
+zBnhKqMBMGalxyV5F3DpnRYOkjfbTnca0M7Hg07xsXeEobJkMTdi36+1CYW7Mqavi7croJUcVqL
Tt+OfdofkZTet4XWbVuoRjTXsAaQH2acrVNXMzGCmFHvRDU+9j29Pa1HSRm7K3zVftYU4SGstmyj
hunVXOKBwHH+MN1GY5qzsZfWF48J1aH0tBccirA6rCJ8IoRvU6gluyUN5yNRiABiuyzea539KCaW
SDrq88l1yXAr8VQJVTBGAAnnZ0v+SKZ8++S2kvtR2Om3JKm+pURdXSrDfGF1o0L5MJ/i7HZdP0vZ
nW1OBtdK563A4bAZwiS+zZz5LJ9znuGTaduyoSsidpwjuApwRUIhAvvttk5NC2X8vpQEMPURbg+d
8sufakwoBVlx9Iy4RHnk4/gkCF+zWlrnjoN2Mwm9PsxkWoVtD+9Ha2maJzj0y6htghF9NyLh5BpO
8enD1Y5H7Ye1sGfOWeweWyg8SrOxKZFXg3vSHf2kJa0hJLsu5yIakCgLTgiqG7ySEQoVGT1+k4qz
SyFOBJh116Tj+lS75wX4MlFrye6DpEFvjZLO1XYcDwY2VHw+NgD+wHUbpNPmfI+ntdu7EVXTMnvo
8rCilQbgCcyXUdAJSls70sabUQyPJN6+J2PG/hc/peVESkKUMG1eR2qL5linouTPgc71FvfZbmgJ
zYb3ch4gLh5qK4r9Uo6bpusdZhExvmf0DxsEAaavtYz+4O/sEmNa2SYcc/oCCwK52Zb8oMgXrTPy
Sg7zpkvkS+bM1ik3MXOE4/KgG6AaCCyGyuLBb3G9QGZD+Wh0QVjF4bnVX9pBOFcktxhIZX9Cc5zC
2t/RemVOkYy0x/q7xES+0LNM/A4Xsq8caqDIbB5Mr/nAi71OIxNfvUAPHyWhuYWnSeWbYUFKCaLd
taQG+g33yUtfm4/zsnT0JDv30ZriS1bn96NmWFsL4AiZWx2kP25S98VQvqEdAuunC/Ox6pyNGr04
qAqJ+9lM5z0TNjgzzrmTZYB0A15uwZhAcx0EthbwuhqrkFcGlLeXuEBvmWcPGjeawJr8fhpITNGK
mf5Y96qtU1e7y75xcmLP1tcGb2MiZvN+elOLbFgrwwNTJB9o4Qt6o/SPqdj/Mg/+jnngoPj6e+SB
/wNSwpf8v/77p0q+fSn/6/FH3X/Nk29/do6sv8MfxhFT/otepG2QhoZSHgMCA8c/fCMQ3FHP6zD5
HNc2QfQgu/kf24jxL2YkDCEtwAlwnFZ51v8wEP5l0lFhIIPjZKW1Svn/YxuROsyEPyvBJENqhPsg
iQ2H6x0q1nVc+6eBMelYg7AabN/CPKQLhWU1JPeZxxLITMnLlXF9ycROcvS9qiJaHvq4OBepMbya
RgaVTBY4JhNEjIR3LftWM18ljMkxG8NjMlqALAHKMFv4rrLMPRLchqFufhezNgaeA+6qYWj0qkWd
deSshMQ4Ll8rED7XYgKzRmDe1iauqQVGsGFIUL0yxC62vcmM9ONvxxlmJKQDRDDrv9XjTm7IDpzI
gsvospAn21T5cltm9WIqNgGYzdFYZ28MgDBQd05263Sy7IcZDR6qq+98Pg8DhzhOtZffZwk/mmKQ
3nrII0At791sAcLpTeFLJ7DcLi1xWJCSUooo290Udo1UIz1ZEtNuyyU36NspJXYrwHvmTxgc99JA
NmOEOycXy8mauW1+/EUTxOW264CYajcJpnq8Fcx1TrUumWN0ULJAFTM3M8LqSDMF+JFJ+KEoHhnB
LK+lPBEkhtN7yR4thSGf8BZIi1hRyMWD2pKOwWLbj6EObCVfUveiUot5oGI3FWG2y0ZXnZRJMaPM
GUp2qB9nQrC2uM4S7jUa9mIr3drYPXzYEcJHcGFtU9eb/XwyUCyiGNtUGPc2dRGaTG0IeMGQeQR4
aRzpOZDfMjMr61yG3o4lHU6mCt92Udn0FXP7HA7MJJo8Og6V/bkbSH21E28kFrz71FjZF6fhcwyJ
/bWScisTyis9yxwfKjL75E/lSBUMZvakVN34kVOTwy2tdrdYAjzx1D0WyiXzl3G6VpHlzMtK5ruG
ijYudUZayE16jcToGnU/1yACfTGQH6sqHO8ss+/9Gt0KikHulLGjBUlNvTZ4KE+lDtxx/TIgX4Sb
eBIbS8XWltSja0ijYqPXlR+23u2u37gRyRyzx+8hjScUmTCeerqTFp3sLWgDg2OSEgvrZuUzYvJH
+aBadc5YAoQBNPed6f1wQdUyOj4SXfyK9yHcMKv85g7te9hMLCVsLkSZbZIpSh7TseDdykGcO68z
tMele0efn16GuTuSTYPMMJN64A1LvufWwoUPXd+xNl/jVMNOy60wlsVhEV/TxCGnN9UOWE7ERpSr
Wxu6xQZS0Y2TivDk8USKoNgqPbrZFQgqaQ/iKIT2KgpvPmaTd6zAZW5dAiLBrlrPKspB8Tv3NGKt
jUjt716Kh4w3jAqC4X3GjM5eGnMnHNUydTVwrxsMaYVFqDZCNBLDm9rvhjGwciUe+qLydkT2fDYH
51aY9XNbFZ9lSBxvizrw0BY9mjGPhum4YNVuKsMIKmHc+E2bXjLvdOOTbYzI3vP851LE56IgQyxz
SIqBwJRSb87T/+HovJajNdYo+kRU0WRuJzBZMwqjdENJvyQyDTT56b3wxTn2cR3b0gx0f2HvtYMC
BV7Ft3z23JhO5eCKrKMaeqVP03Byxni2YIMEZix31DglH+El3o2pl7KmwutR4cAF7ObcvTnemTUy
OxhHhClqSXoa+theycXI5DnY/8mCceJ0hADG44nk7ay0pAbGPpc7Z/a/2YgCk6AUjezh3fS8n2Gw
kJ9LALcVXFzlfoqiyPcqmUuGaB1zbGgb8yCI/SWxuiFkl7ijZjeQEQUVmOVPnd1Szvtzws+tWVEZ
OKk467I9TfynZPkfuE3yweE4iu2sefOmFX6z7ZP+3YggocuRZhHFBT+zPJkD4yRNFmz4I6qh1N/5
BcCMOJf6IXfKZuOGNMw6sol2NJkhooQeWZA6JHtyZtibwgeXEsGzNSjqymnwNw5b3qNuRUGr6t1c
jzBaJhZt4qbm7D5m4jUaUTBYekvSepK86VGzH2TE7nJwp6Dsuw3tGjvbRfFJxOFh1j0yEanZltQK
Og6vgju4aYZOnbzJQ8VXYQ1CpGkIgJ+GRoFtVuFnLycBRGTKg1YnFWlQ/ZOv2W7g+s0DuRlvo6VT
8afpMmAC0B456jY6jTgz6m9NDDNE9pRMqt1X8kmfZIGst8uH59byfjGIGStjaFiW5MlNb+Eb18Jd
0LjO2htIGEtmsWOfyIpPfs6SeRuLcGjmlv+JP6wLQh98RD6/+3P+4+ZJuEvJvCxDf1OSec8bE3c4
7Ce34ygrGaSlMcTsZMEi+9XNLBFOxJfI9tN1641vjH1H3sr4IQmLKzTGF7aEjLbT16rjIIVCRyvH
Ar3bijBFfTQtrabh6ava6F7rxNg3GmG0oC2QD1jmaYgngMyNYMXJLt+bnQOhcBuuJUKE+1pHZUm3
VE2vsdU+A025aVb4oussyODqkHzE/cK1q65DUjGICuWW4Kb54C+Ab1+ZqIRnJE6plW/CvD6E0hCw
4Od76RInFQ1RHXiMOiNi5cowC9eusvqDycz45IvkLFFd5bCEeSuseJul+ADhDT+mKOvBCpGWnhOv
5kY9gWLTpsvpe4hNQPHP69Lq+zAM472W0QBbrl4f5jK74st+IW0i29i9cQsr3mHolgRhFDNZCs7c
n/sc4xgptD69bQBihUN3qssNiFkyuls9PPjzz+hj+vMhS60dXRk7kEFbxEqDTuwdaX1LOjdX9Mrj
1FjlYfs3mnVgKW06KcNRPK5wSzvLRmnGCa1Crd57dXqNFQvjcTIBmoSkkLSuBmNO5mctWcgW6Hv3
dS/AIVpBzY52P3Ud3ha9fU2a9mOwFbaWZn5kK+3B5Oy7fdm/i2TyyMZA/g1OzVsz/GVGa9/Jm0PQ
XbCjQO1i8wIY6UYO4ysaseg4MZvxxlssSNOdfrMwIicnIZW4EcNyFnUjI5nHmqtgg/jvOpa1esK1
467NDtdxO8z8FCkwcEZEQcMSJaHHW+vI6zZG28nVnL90oJ3ukHG/TCas9PXq0SL5O8IWs5ZuU575
HyhZKwTlhX3Q8QZvtXo4DEuoCYZLEhN5GSJkeg4kFyAx9crXew2RCORw2xiuZorgtFV8BYXbHMzc
/YksZvH5cHSVPh7bODlb/hTtjNR+LN1q2PkODTsZrQ++r78wlnFW0pZRUPXqOvN0dbjhIs/6wb9Z
XqOZ+ZsgJXE5CMJUERuWfqF2Ns90/L8FixtvcsipXUD7sEEsZutMvxj3VkNF/LsE+GNH3btKjZ41
4NCuECRdy9it92H1YFI1XDVq9BWi6EczEdmFAh49vHfIb5jj/s8BTlkpd6fCdF81GDkyR4tk8qxt
HOXAjY/UV/QVt8iCCc8M15kdo3tEMFMy2iYxMHHXBLN4gYCX/BCLSgQ9Bb/Z0uIPQ9gEBQcoZQcF
2sJb79pdH+9sVGgnXU2v1kxZ3hf4EEtabp/GeuuOk7c2ylQEeqU/a8pqgp6PdOtIqI3zLNt9+tPN
1PkYJvNNXEBSyho6/SjujR3LjAPgF2aWW0aD2dZRkCiMxrnYltE+6FG2yVqO2sQeuevbQAwtHg+P
CMsmSu8o+iKOUoiz5tmLGeHhjUpB7JoPUNosun68ZZckjEn2yQZ9nyjcYUyZ1yFYNOR0IFLAG+pr
6xEBT8JZRz2h6xfpgWJHs8VzQ3Yfs2RVblBlHtnNx0E6VdsIku5LC9w3j6fnoizht9VucYkQXzSV
fegcnl8S2+NgtJ9IY+aEiF00z1a0rYvfdupI0Ut1e51Z4nHOvxjRGDtXxT8GN+Kqr/gF40ONfusQ
2+K7YobPSzDbKPpnTiOL5X/FrMz1LGBayQNjYpNF15it+CQZ57SSHMp22OkzSvxsEEE5gxtqFauH
zvbJ4Z4UItbE6s5mLXDJZMl73STzyuy7mjGv6e0FQxCQHISEDmJedzMjQkcgh7DCnkyeANj8uDO9
/Bl3t7PptZ6Hc2yY3aDmgpqB/CpuXsYhAv47Ahorx8CKpwr6+KSORrVJw/SPlDK8qiFLmlonmDJi
MUBgGaFNBe3JToHyohEgfT42tlFI+BIgf9asITegAymHbC4M6aW+H/wERCt8jsEkYVXlHhEeFlgO
MsxZhRGK0Z2msYwPTuQcMYRNR60iS4wfadfx7QSd6l9aMZLiGpbrRAcPqGfho9IrMgtSnEV98lQ5
UGRtrbkak/ae4MTfGox1dzakslUu5JMaJjCc6cTeYRTHUDrrLNHFp6mN3zLt/0UihsnD7JvVLY1h
wodiRux1m6o5uENtkQpkfvu0TbmHmEFyzKzxzY0nK02edO7brS+CuGYFi9Oz37d1Sgx2TxC5oe/c
JNF3AEkiPKrlZwp0a2UASdkgMAnXpottkuNoybFKOtZG3Z9boqHo85w8bH/o96TSAQMbXG0hKlxV
xi5UZDOnre7dORVWbT0ma9buEOJCnC9pHTJetYn4NasKxWVXMIcnxMHqwZKioD+Q9LIqUT9uZi5a
FiTMwOmC1TQi2jNFemZHNObEGrbe8Goi9VoXpzkB4De4Xnk1pf447Qsvo58kggmzFgy4KsEFjk5s
cPWvxYWxb4kzePTJwWQwWG8SkcgzsP/HuGqDMrOxEi2Kw7onAzTT+VK81NsqMilh1rNrBr0WDSxl
WN2c47MQmAp88pcEWwqbPTIxYC3gbsBlpRaeOo2k29mNf5vEUfvJq3cFjC0op67LuDSCkTbIrUxR
4s1jTSacSr9dXxuOiWlGq3HEN+rT/IySUo6FEzIqYmLRSgFjrPNpDWAKF411E5ZFkaavUp0bGOEn
7GKr5kkxwu8UK+9qNEmaThO0n+zmAFuVcbwZ+/in0czHpGiKzZxLFZRhdGGpFR/dXB48L2NlNPCz
2qz0WmHe3PnRqJW1C+f6qT4R03BKG2I9VGG9hpiA1lwr1QqPyVWXXrfTIJmtWQ7Wazd3zrFu8FpG
FveMqM8WuR+jJdudlGraqAwNQ0oAR2O9eVL7p5fajzGcIx3YUFqa/m6CjJlOzuu0sBThpJNizlCO
+kVwyMBHZ59PjF6SfSK+hz9Gu00K3J1MK4MYrkpuUP+4aLcjXx5yG+Nm0ohnr+hu41xHWOvosnj+
8O2oTztzKz66HPE1oxrOaF7mpaZNM7KPa7oKpfTvYcz048SOq0s9LFO+2oWMwNnP6V+YbBNxn/X8
CrbzO6swK7AIu2YR/EbFWIP7R6c/IvmgH+qWvPZrEYl2NQodo58E5BW57fiAX1isdJtqrqmN3TjT
zhdtYe/ApRURfGgsRb9DHKb7zrQBtSABmLOiRQw6o/f74vVFbVn6wxnu9rpPi+96rt5EY5Lx54zf
fbQ3J+NsUCjuQL+/e7N270vkQYmTmJsaOfTAIIRnofVZxhlkwUpzE7eWu/EZVvkmZFNknw9zVX8K
nQ+p9vtdVfTzXrOSXWTnrH46JXd6Lje+o22suaGGjtS8y/3ZpCbMmo0EZVJ45t6TEyMoRYy3/S4T
H3qcG61lqLSLMTjv0kvCgHXErwN78AiJ6T6L/gYS/Edy0W76meTB3CsQvpLfUzCgQS+o3ruSrHnA
FdsRBM2xazFUGj0uOkF1zLvWBZ734eXVQAHZksXOVdR0xbyZjbnfptNYHTVOpzqByBRuTUcWdyZO
3PjRup9APKEjH9Dt4bvzmw9yaC7auHyNDUdTB8KRmZfAMBpSQc69+i77wUazyo6q8DSuSDCd6Hk8
nIefsUm2X675J6GaZG+mDpl03EmVTo3gGU4cKDn0XAthwbdlngw+6NEd3ydD07foErdDP+SB40+v
bcPfNrpgX4vC2udtTBA7x2v4lep04qLBVOklCAd0zRrW1dntR4UyZOktGsihoeQfr98JrQ48cLaX
tgWW1mLr0O1H292rJXbIcxhvzRMMk3Cw9g5XxEEN3Dlevo/ijgiW8TGFbbVCHMpmPO9eky7954rw
j9QCYNZdTL+4BJRzFIQrH9/8BH2rz8KtlQKBHFlzkpy8KuCwAoMeEG8U8M4yYwggt0EoBVwmn9pk
QHVhlGILj6uwOGdcgX42zYjuKTVA2c0sd4xHfwmYT4YEBiSdLna+MaDjMuB85S8JG7pOFS6NbBWv
XCMOt4OCmm7TFyFb/oYvm674aXRceGhn9fcuD7+Moj91lXru05kavuLfxAfjiuKDKDKkEUXoMp0t
eWC6/NUbxj/VLYkIin93Oy38MN3ctFmotnKu4k0Z2R2R0NG87oeewak5XjQEJEEWcyJOrLJrDC2R
SxykTUHrkfe8nQQ9tOu61qYr9gWtPPstwHKiLVh8j90D1NIi0GXf7hmcMOeL7EuagT3AFrMpaW/2
nsMAus9ANcYu9AOkk5ZwnkRmM65OfUn0Z3EvGE8a5KuSmwFR0NoweV8e52bdDNgLRiMUh7o9ZVrx
TuNFgScZSuF2l5GNWB+TKErKPugACmVi+jHDeUZW77HC/pfVab9mLg35u5ye82kJAWsMd9WaXxha
m02e48KUSfNn+p2+reyIh0jsBNDRlVsZ1joR/XvL/zl09OdSjcyhRvEwKWr3BjGAiGA1S18dcfMM
nAp5Qh5PIQ+jm8h9Wp2V3rKma2wEiSbkuAI0nt9JH4p9t6EWURJROgw57AsjG1Qcry9dSZatm74p
Q6SIGs1wZXUJ+aJaPxzi5MeOmGcUXRPwBNk74H+R0WwZ6IJ45HDWsIGjLekMJGQRAdDG41CpDENO
tLj6t8JFOVvXbbaVXhXgUGGIb5sMs+fQO8l23hQaBFp64XcdQTMp1+OPwfXHL13lNoLpLuX4yjjH
NLo+JyvRZBDXzbPGYddf9DD7iB1lBWaY/Ca4bKhQ8noN9Zgtc3XpZ0fuLGQhDNrrrdCwoJLkUQQS
paGOfjFIxgmEsJcemEq4G16JDY7C5UKGbRebPBHuraANXfPz/3EfIIeNuRXQWW2jdPrQiVBAtL1G
AcEH4o2U/RFy6NSFOVxKpIJ6MR/68S0dIwS7CDGAP1FWcTWs+zgzj41kkhQDqfQaOkaHTDJO84fK
xwOB8NVZ5a41bkPOSZXlf30/mrCVe7hSRPuwB0IdgGxyBdmD3h2P9cqxCMqp7FRuTetpbOd2pwvC
xmiatafecHdFjnV0iblfuyCmwGi8kQqm34R3NwdJ/1p3zwlvjNu4w46fiJQiYIMkMGjZhjfwKXJx
TRaojDZj4kUH9rHZAfbIKotmOinTOXrkAp87h4GH3T1Xwjg3wkn3jHfW7jTd0g5w4jicC4kq3dIb
BnpJ0e1Fe/RqY8YHZYU0HB/o7fMDgJmc1TuMwCc5pOxn5n02ZIjN6A3DXGycfiRBIWyPPWkNeD6S
yxg3pyHPv+w5f1bLsq5UFuek7jK8ktQ2TV5l2xIRTGQOz+BusRNqc7UyoUwXXuI/OC3VALxGWiQo
A5N4wfUIsJzBLWrZ+AjPk0jFLHpTSmPlFMJdhKsAD9Nthy1Sw9zADTEBYjy36RRMKl7bIbLfPluC
+pr6ycdFgV2IRzNWxlbmdL5WtS1jU7vWNWATl+VHYnnRPQudfT954mOKLnoMI62eSIFPUsZZ/CPO
kfIwIrXzixqfLIeRr2/5r7U+BSggL9KED9AwnFtHiXeDE/rIEmGBctowh3m/UQFpj6HNA1TX1m3u
6lPIDmlfAbBZ6amDmK7jd+M4CZSVXP1nAjJeGQeZguc5tLTX2G14U+f4QUXNTnRVsnchGnW2Xh4c
V3EB5YfGZxcylruqabY51i1ebI7SJiXEZEwRZ4gmiNyuPYWU1U1P6gmN8UoSHlIBl2Aa5iEHD9/N
CZEWlBgSvPJvpOE3nMSQ+yBLBqK3KSPbZocXbi6ZJ+lN/2y52a9k6btxuvgeR2Z2Z45R7iK0uKvB
+RwrqwKkDvTO41VHAiTXpUjDEycBRhZeQX5Ic0/+KPNDG8NLauKqz8NdVXGCA2rdxZmhr9NWfc+F
Ydz0enE/pjnNDNLprNKYi5A9gkIQqmy17U1s142jPWIBJ9mIhLHsaGIBmslSYoU8Uu7Jfwa+x7A4
sGRmB1YjS84s8wm1mP/Q+t6/sR5uSVff5tpt9jbZHiGbCWDqabmtOh9M3HAODe9BK1kOI72J+S9U
rGjj0ob9o8/Ic6eP9qsA9gujcKe35Wc/Gv8MqE1sJPpVHeU9+wntesIO6HNkawb1qrVEfrwoBUcH
o/TsU2ykGk2TUghGJUnSbGVdplWxepkKkjydxcCJBjwS8k7DsDeJKdJIJpyzoaL3VUezsX5RfugF
UzPDXOC+iEtAl7ISQK2tLG0ZxrMQjJM/P+/eR1TuuB9ri2lj6p6mp86rP6cc01g4IxQOk3pXtTbm
KcIPET5ugNdD3AUJSmdkrOO2uAvJWiUxjiAD1nnL+mXI0Op4OceBQ/Awenb+1QPk1UEk7gMTU5P1
aYB89N1kL7ui4A00GzoYTjYXb2L0Rxf1SX/F3oO7GnkqyedkGXAT75xcLmqT7IGTkzDCLtsAXQT3
bYlziRnIgflqQqM4TKH7qjfOLwNOonaGXCf/8mCDYljlPvnaXjscY4xsU5iIXaMz/Z5tf90aVAQ6
Qr8hmi8S74efzucpiv8SpIrklxJUMppOthb9S1M3l6kZGbK38VOutWy9jOeommgX9feqfx6s+Xcc
iFBPhk8M5T9W3Gkor2ecPHQQoMtDWF0mANjE/QvD4plmTh5UmX3x2yaB0Ei5Xr70GP/yyTBJKqPH
XyGnrkkedw5YIRi6Y9ODSURRxMt5r8aC1ZPOZp0qB+066sF27IJZCljRdn9jk/60SMQpdMNVVhsq
sFp2o+grb6XTUOzja/VcdiUzWWCMefvHoIuTS1+7ONELBpG+0V5S4Ci4Fli7R1H0mgOGXEBEm3kU
57jGDeFF+nM9QuNy/JznTx28zPmldrz2pfavleFZzN1vEU7n1h95ItrhnaXktWRIDlj3xkptIxz2
93VdX4maYBFaMs7xK+155gbC4aU07cWAqMIkcTWkuSIL0h3WeFj/FX3NFWvuOXivms7X2EyJf2GY
hwNywyjeOy6lNX/cEpbKLHss7gQ6Udb3gjbFHlewWqjS2UnDI7sy//nWY/BprvHQUjHB5FHvBebw
0MrEZcQlVilXBsgoP1PooKR9Hns0ujtbGe9uhSEe5mTV+3c0CM+ZcJ96LPdr0t9IBko+NZwyW5zy
hBfPHx7dBIMkaBK9ASLPTZ7acZ53mX4PGcWjhT7lc44/JRcdHs4cflcRiI6vMGfliqCY88N/sXVI
AYanSryymc4SnUVxpoeBZUzHhsd8Zd6Z30Ejdr3X3glfhJ1/xxFNocfAak7ULrbOlOktLVUSmFb5
wlYg22YRj4ZlPgMSelBCJZto0HZa+RLzxqFBmJ9zwXwomsNv9LH5cmIVuH23aZ29GFzNYZsHMPPu
DVaMDfFJ7somRccb8qNtZk9pPjKepQkQKUL20BpvXU8bHlFWgBuzJBj97Cch/inSiWNLpg6XKL/I
6Aw/FMs7AfprrT3/X8LbaX0Qyr34ElBcmZHwynOfx/ioxuqthxJ/KFsqLHPgVpxbvHQibNdLJVLk
GKxr560sclJvkzaQNEej7twsZxNXKj9AqHBxgSzX4bZg64cxDoISaOjIYECyTaj4d0g3cD21p8bH
aTqtjVgs20pmocwo276AYaKz7Wy8aq95zmUuku9J0vAZigesvcUxQiOZTS+Wuvv59Ky46Y4kFIKE
fk5zioDGm/+wLuAjJnboD9Law5yWjLH7x9CgMtI7IpFc5xcNyGvBqntFabNluMNv2ZDOWBn8WTec
y2hRVAJFAuH2qlOKruJ2OOEHZF6pZU+urT3WDBoal9eNOHdBXcX6WWfaQ/jBfWrYuUZewELMPIyh
+8h06hZ1Az1j1J/aMnrwgWHvC2jw6yx/q5BZrQePYVpr6TQkvv43+/GPB9PPZFOZEMOwDombSdn/
DBglcbjneU1acs0RbNjZz8AqzjWih2T4AeHzazny3k8kI5ILJ9LmODsUbUa+MM77d3LDGZRBrQvN
Z7TW6boqw89lbsMY9MftOSfim3THjh+1vop5usUR335Vaau0X6yuzM2j9wIiA3USCqEsqfckrcVr
Ulj2Cnsl4rS96VQ7Qm3422RQ6eUrGwoGC514lYn+PE+U7u1QXxJOMtokymu2/lQBpSovScYNgd/n
aHbdcw8/Ym3Ly5hKZ0Mbcwvl8Drgld39/zWJIn1ltbyMAoARnefAZuuzaiWn8VTD5xhQ/1tFM7Kl
UR9uUe49AioBYPgNWVdEyka2QjzxV9s4CIjixU0f12+w64i/9R9xqOHeQ4TgNsVuyPxXMap9Y/nF
Gp0uO3djeDNxmXlDfXTt/uzZ5kJsTr4LbsytnmpfbT7RRTDlIk6EYQK/lLkbSo7kFGcqo+HfSaDl
T2hEdSqh3PuXmLxEGts6DfKe07MaXr4hrg9dL176Mn3Nx03v1lQ4DsJclt+n5S1yMLgvXmnNjvZ4
EC4dYPjENfZ2QaZH5eAL5F3dZLI/zQWPTJZCQyw4xZOSn7dcN5a3VnZx8Nv24JYfhE6cvEYdKzf6
saaKrkUeCrjnxCkD4s8ZD5gxkMOQ40Ir8UtZpzIsGE5N73g5hzXhbG/MqhcZLJO9LFEB4Sq/lccP
Mfw0OVNPxr/zKm8+SQXajiBKlliW9xEKJUkWJXuX9GpZ+rKErjlLuGA1XV6byL/XqPM1vFroEInA
mOTebTihGl4I0CmJk95AoJ3NtqrWU3NC4h+D7uGfM2oYhyGaBZgyPpd5uF+xIa1BZ3lTuQFTe6C8
/idjZMoa+wiwHRv5MjXTJ+GmlTwaTb94s/lCo/hueWDpslSQ8r2AukxNg2KPUi9inEJk7NHA+sBY
D89NRyDucqwRMXKq+4YJyb5AMeLoxsXsT42KnmRg++qfb7eLsGYCQSg4a92s3KB0+prNMNrGPfzH
kOQPgPPvc1sytDWaS1uyinDEsyRHU5rNeeY+Le3sScV4PVgNJzmlXR+rpzDRfv9Pje5dRnddw1sW
YsUDIcKmwt8U7rUhY3Kp0L7JH461ReZnlZsUf53m6ueeqyVuvYNp+ctOiI9p8Xw6Umw9RjecW+sc
hZAJI3WVLChRyiXG3RfqixyMxMqhp2aZkSPBE/NWlpQ/WkSVrufd3mGuMAntcdThlZfj2S8YBoZa
AQvTou4WN5Vr1JSuvrW7/BcB7ivmgQzNzwC7Eo0VExk87c9oPaELLQ3ndDOr/AeRoeIuA+2jm6iq
yugnMWKMl6i0zKQ71RqtdYgPUB+8S+p271Pl/4M2G1FvBb2hrnKM7nXF5aCH9DjoDe2WCRsNKirT
uuCWc4BoDfaTbPQ3BB4fysCCUB5isymRZIEmFCwK60skpw9biVdX2RerY87bEXyYWd0+HMzHwa7h
7KiTDJsd5xEZI2l3LbDEt3X467uzzkc9AchYJ+M/tPjkx1DvEcNNRYBuqWe67DryC/ksGbKkTcTb
RpV8xCykjFh7gud7HcjkiMmNaET3Llggb1p8u8jyngcof6uhs3a9kC9jod/wKh4stHUoGQlJjqwP
PJaK2UZzJJzpnqj8achG/sJ4yk0Tt5Wcnlnq51zDTIEZcp90cl4sSpjBm5/9onzw5cAqJUFmVvnE
IKbRd7Joim2KMyRXfBJ9v0rzidm4RAuwBKVo3XiJY0JZRqv9nOzl+xB/PD8sj9AfQxJKt3U/7U0c
X7OdCfIJDR85vXGPxsm+oDtEj4iBwPOPtlTiHFn47M28Pw3FfOk70hsAyaOD1VPrkBjJJqRmPMko
iVaF1vlMA//o89XZYLm8rtKbSRoEav/oCmkNQzFmf8QrU7tv08hc80wum598BjqCNRZ0EVK1XSKH
4somUFNhd9T04l+jur9wIKs9bPV/eUqf7TLISZexZ95hVk+r+b1SjI/SWT11olmUoUu/nMYSrpqW
HCApgpA0wZ1Zhc8GqzUBNVLvNs147VseYV+8L9dCicpmpWigeGE+lG3Sz9rGGwuTtSIDh2Io8RgD
DOwuZhdwwHyNBv1RTwdvR+czr3MczKt4yv7FOeyRYTTeEEGQ09U3PVT28SPtRPjquhe0hOaFbc+q
ch1CwTpg5tLvrwSj7/Fnx08R3hx6RS2I9Pe8cPkc/SbccgvvKknrx1aL2q46TiFrzZkEt8vg0vqj
IN92y1TQz198ndLTphYdMlIhEVc+p4pJg+7k4xFi3IZxk7+r21luk84CSDQxxCgj90tPG+bkO9aK
ySEFn3aVbLWPlR3vahefP1/1NpuJocKU9prFhh1Mciem3HtQD41oR5KIeQAlZ39h6uNSUnsB1OXA
ZDiziUIn3hLPlbEicDfZCKaup3OHgXeNzZ6Api7CgLMENc8NZKHSxqpybeLwI2RvjqDwO4/YXmnm
cMtZJm0z/57CdF0hGH1Xkcm1gDi9rwxnzdpAbSLFAqFqMG2SbsfdT9sXFV/CwL/kF84P1hU8JwO6
BxKa1zrSEvTf+SebyKdBunJH+nS4FkbE58oFqdJz5uEKDz2gInHcnSvH7HeLpW6CVUVcj2Si7pZX
KBXnGaob4+J2JcNnpk0e6jXaja509iId4fQn2Q9/3Mm4KFckza4csscTRexQxvZkMftcBudBM6lK
IgPhFcnV5EJ7XrmF+hS4iH1INXrUi0Fj7KFZu0S4QeUL2Ik4usecTRNywScUNwdfZp9Zw0aOJeQx
1ch56tT8nnfzXpK/S+4Xebc5u8GScTI8WBxrjWv/M1Ru7UDzbgt0OkuOS7NJyNKoPVjusnfR8DXs
tW0G9bh78OCpnyRTx5oSDX4M+Xdecy+lRWw58UuihsyDsI0kw5DDl2SfdtYPstMexdgCwDTKfdM+
uJyuW/LK2vWT0X14KLM5WoES9my1wtz/jitHHu0u/mqjfGQHLxlJ9+UKPavNUas+DMccMDAXpwFh
ecExmqPuQy/K4zWBBDC9BL+fBypKvrk5kz1++H/oE0ma03mnJ/Rw0aR/AGCxKOw0HJEYl7OqsM9a
6XFOoJ6L7YntiW0g5rQQxAnD/mWQA5S/lQe/YK/TyFYLWrs9g71l1ancX+iiFkY5seJIuBFgx3KM
bdfaLPlkQhBOXVp+t3nSbeigvmwnJZLHdl5QzPjriZBLthR89XX/gwAgmVr8WanLXyTNHk+ce6mj
SGHrGJD69/6FtvF7sjcW34NiaehkMTEc7NDD4cQv7AE/oulLcjZvNRJEeoQewGo9EzG1DAxRIobJ
0QZPEpRmTBncLFDgoZ7ZUiEzN8rTNNH1Sp/JB/Z1zo5cC9fWdHVjJB9NOMO3nDt7B5sQ2GppoQav
Hwr2qdcK05nXIabA4EPsoG9djSShm6CARHX9N5jaoc/gq/bWsrHJxOPWNOIHE67UKlLgGsrcQKNB
ULdtIwuJY3Pdlv1OcCxF2dzse6NUm6Kuju0E7iy8zZAQMU0ycSDAJcvZbzHLaUFYoRSx7HvhwIzL
7FEGtfnsI49fD473M8+VfhsIXyRXYdTXKFK7gyMqDNvVHLDyRLmob+airBcHAOA11B6oBZAqFsnL
6HElperDQYXEPIHQ4QY8ldPMHkNjBeTDyO6D5gEy7Yf4qI3n0KkxTkwboi+R+FJPWE1FtQMTqmCj
VTjZoSwie9VV3pP0VzGRSvmr4yNPzamkCi9+IptbJyEtPeXCVEdkyRaHCM/TXaGiaBjaOqnxMeFd
nkM8ffxuyUpkw0Tkou6sx4wY+xHOO3IYPtuKu0acp6p/d4WH1Et4H35OnUdQzjnKfJjB7meTVtdJ
ar85MEim1sa1r5NDFzKcsyJSrqLOOdVWy+gNh1SqhzuZMjmrYH9HRvg7R/VPUzIwSEp020brMKMx
u1O0bf02omxArqXRNiXSBtFhENcz2zREqP7NuqSDavM7xgBIT1Dcmp5CdcqA3dSCQWvX2wCMzec+
YXhXWTA658Kh+Qw7biHtzUCh0Wmspt156bjuaFC0NZigmb/kPFjSf9d9iG1T5K28uUO0J1B/ZwzF
TK2SnGtSnfXJem/o0Uh3DaaJymqKBaNzbEEkmARwTP/j6LyWY0WyKPpFREDiX8s7laSS1wtx5fCe
TEi+vhf9MBPT0dN9pSrIPGbvtTHX5hWrEW6kmiiu4+CMCOsGJmY9ZFVnRL8/84LC5jCsszWzNyxZ
GRUV+bdzrV1wTiB8+MYfxED1pwL3t9Y02HHPopA6/MHv53E3qxgxcaa2RKfidDZ2UcsvgREBiRao
McfH2BJ7LpaBpuEa5U3vk+aEkb5ZsbCdpjMRk+7F91AiNdWvO1DxKB0OW7claC0nQXBb+WiKlJ+J
rTnGT/hG8LTWj0qqZ64c5uWJhdGkyw4a7wIRtLDrUvMLd5i90SV8MHsuvJPbB0TVDwzaRu93rJ9C
s3/P+jgHu9BDYqwFXT3Cg2iZa/Y5W3PIf2hHUS95FnqmDGlB0BEQOnCJGi0Iav65VdJuoxpFO6u7
z2h89xa5sWKPFvvVSxDgXLLrN/CQzPEKdASehtXt/jpx7WI6Bjsvwnd/YJ5Rg/RPzJUdMq1kKod9
v4xpZM2trwTmhFo667i/Z1VwdoIzNhKUQkVI9nYJxLKgcWalwWT6NzBluqszpi3OpNXOay7CRbis
ePycFtcKBKgFi/HgWIolP4m03AjWuq+zYNMmJHwqwMWruQf6Pzi7GOnlWsbMFMoRbpsY73Kvd7f0
8dMq/iXH4CcX3WfjHZVK/vqlfiMG9BOgr78x5FfLCazFiJhdMYSt9INTmB61S4PTA3nkTIe1CtLu
tZhRjEWcC9LJYNoi8RCFOe8DI/lxLUTMhdz7CaoyozF+HcBo21RAkRY44NihR1X5JWvGuLnDEyHH
R/pgRNGv+HcZJtKt2MhN2nRGdJQ/ZjSyK+ipL9NEfYNXfFe3dLYhfYbbFF9ByTZIdjbpvimDibSe
393MOegQub6TR78tw07gkbAYbW/cz464T/LAuU24ttyToZh6QE/8DBHOpW6PvwCMiaK06wSnPc0v
4zrDIxDeZgQlbbCjpXqvWeRsjaj69IJ3vMvkvvo2oqwU3UOCSQEcHh9SiXEojvq9YzEtQLCEXdFY
qfgu5YReJX10S7ti61vVp0GrGQTZT+R2hFT6iPtaz2XI+9aPNTZOR+6gCC+7fjr4xsN4omFYRpxB
A66qVSuyG2z0TRpXP1ELFWDxoPTT9ITqlU+/7j95kfJ9kIpNq537qY//uiH76mbzUpfx+6z1Eer2
q5/6706XAm3QUOZrHlTtmukpbi9DbndPtu8fwKwu47BgGw5054Xj35VxyCC2JSy1R+5N8LJKx2ID
9xD9WF9s0SrD47d4LXmrNpbjvgZL3HIfVcixDQTJOpm2dsH8A5w5wiJlrHPVx6t+gBgZI8wa7WoJ
Ne7fKuAmysVE2GIY7OfD2OK6zCvWbhO+i44E5DVtc7UqaRAzC0gbNlVsU9AWyQo6E1t9jMj4beEB
cSZyOExzv4FN9p4laJh6SqqmLKtdpxX2kci5CxKYwd14j7cJ5ZIHjL9MT0pw/3FpfQBeDNayN4++
Y9Tr0vFujGG/vDA5CL6P5P9XwYk+mo6FWFf8IIS5yRwe7XQtSHjivOU1l33KRNGIikORc0pZDa6P
vPquKVUvVMh8Aw5IUY2viEFlkxZXW3dMmM1B7nnUn6yeuVMUEIpMfqLFcDsItb0Nmpc0qatdKtmL
pcJl9KftZNNpFvIxNs66Yb7WE5viSBI+qStJC68YM3XZ/bx8pV6NmpTrBM28Ziaz1s5crEu/8c52
24MJNNWxbbLmsaisf3btKCbbLiJzZy+WjIca+9y1RLwVBnG6dwX3C4zzA7qIVT3VBYAdKlZUis+Z
co2T3fh3Pe0CDLpxPyT60TeCk03gJFI1SYndpdgJeVhyw44ucARxByr9ZeKTKTEibYKGNbcLG+Lg
jMMbOnYqRuysQPsYFTfhEqEK+gBDByTnMw4HH2Vu79xXCPwmux5PTsNWJTcviD34+wWnThMujoOS
vSkLFH5rjxtPg5Ab/ZgpgENbbETpNhcD3TJr/40ZMzxtyedLRut38mp/PTM/YXjdH1Qf8aS47EiN
0OtRoZF+mzbGzkgBGDmkeeIJEk8GGoAgL5l/JPmVw33PNuExzDnydVPaWz9jKZk7Ls0INw1eJtqA
umrZlhbpV+KQUBHZ3wmUDKV4A4opf0yqKNmyyd6MhnFMzCHbOUby65WIbWKfq8k2ojs8aD+iQYed
QFdJ4/hqdWH2ZAb6z07hU3XokzeZwjI9RSkfYjhuNWfYqjXoL0yHJWYvVn1T4jDCrjY77lWjTppa
d7yCReaJaQzjwC773GMLWNsdyRxFxAtWT8fK5aJm4vtY5VG59XKP0hpuUV3O4P/GYALsyslH75bu
hrr2kGrcWgV3N8xlhAyYVXbV2bt0wMTaWFe/r517Nz7D4TB3CGXesrkzOcg95DSNPjSEK5yGmfXr
cWxC+cNpNlRPdo+qaAzzF8nMM87bE/PjpqZetrJKsISJra1bzI8VdcaRQTsxIaXYzTDqdrYej8rV
R4EktMwRZkRxhlisWDZDXDhrzJPPThmgXQhTvuEaJZCYjxKMacVcfd32+qXoGV9glonvMeLI1SdR
ev+aUct9Kri/LfEZu4xnbYsT1XVtuoCE19fup23meYwk8cZ71qZv5mMVRoAwff5/ZJRQ1sA0MQLo
S2WK5roPzVsow7dC+Gj3ooTFkwiW0SIASLP7q/OJ5Lx83tWpne1m33wK64L9nuHnCK++2tpvH8Ly
2MvE3RfQcXQ1KqK/iQ+0mu1gt9MjrOfXmAiSiJ4uqvlITCh0dJNWuTWGqbgwqGfbCTRV46tGFNll
xueStUrvn3pb2DtfYLgRUKc4SoRZDZt22EiBk9JHU0XGSLG1g+hORTgl+ly7KMpTgaNp/PLH2dwT
+vqNeHUHDZy+tQwvnfkvqvRwRtker63OiHY26dHPWeIxR1aYC8kS50CqkJRxrK6rEOIafLKVa5V8
YmhB9oaDyip3qj2/B7A/t8UG2yLfbAexaWyr3+vMtDDmSrGjsXHgB1vnzE7nvWbHkBreze4o7iL0
O5FqHuUoTkMhvlhpglhycoH5wtlMYxmumkw88WHnrEBsFO6N9RiWdQS6zLsjVXTXxeqSjOpBxHW2
l9L+4O18NSO7ARU5L8MXalWPnrOfeR/zJCQtYwqObdCYB1/qB4I1wWRK190n9rECekVOWAlBtdbX
IA9YpSdOdmf9odfbNi2wNNm26FwVeEHdH0eRvTUTIWJxjAd38ouXcATjU2B0mkV1P4UOiuiGImhZ
bLC9qjF5+0xrWPqOyqRwCmYE/FLUu6JmXg2ahSYDP9sSEU1J605LnPCxZaByBvtF4EHw2jHJ26ua
eztj+zWgS+gctgwBMACrHvUGWyYWbd8Um1FR0gPuYu0VEugzwt4bh1uPIYNvscaZIRJza1r72ipR
ONW8W6ibkF2lXXSfzNmnr9CJelZ0Y7iOW9Hk0OkLCjz8zNbG8A+DqWFTl+ZrnAW7XvHhTiw0ZuMd
YvfHYCPR6brd//+Y693FcT7doGi3A8nPqmZinKPHGET74DB5PnTdh1TCONXMGZyhPQjXB1knZHPM
e5LTcXj30huOpdQvfd4tz7EVrANBMUO48R8TSx4OJuchhnUUUBRZhfnEIXNU7WnIi+jBnn/NOj37
3WCcRqvy+VzMctPwc3QljTPozk2XT9NOiFM8V18FMo91I/lZLbjKSEY2ZheAyyKAYNNZjGoQKnDd
VC63UHkQJqipTKesS1UAYlt7t7jTL80z3aj7wvKUt4EskIywmjIYw4tEgH35/3+laqJBLczj/39l
BqUNC9P0wou7/Bc3PDc4dVqsE7SHqGo+cAgPQ+q8UgXBGnALmAmjxDpXiA8u40f88s0ta095q6pr
iuBx6WTlY5Z0b7zsIM3ttDyB3w/eFTq9LsjfjcnPz3qI0Oz5rbO2cx3ghXFvyI+gbs1PAifloQsD
/yaq8RGgpPzwPRSJlRtNB8RgIKyEz2FaGHco5B8yq2+fk7C2ICcmEcor9sdJLCfc4/1X2+gfpZxn
0uisxxRx00Nq1f86j1Y9TfW09gPW6uFAGE3CxNxtJsKSsoiyGLFEj8D6gqQ/83J9zRKXSAoy4my2
vvdZ2fG+QKeyIgafMqHTHgQ4/K7PNn5obQdq5pOM8rMlMPzVDnuoumg2YB0yihRtXVrdX7AMveMh
JVrGaMx7L4l6Jr63XMfNRcUjakv906ARx2/GS5sHJ4l28xJg1eVqbkFfVkOwm/J54dqDyQpwZDDP
tKeJdoSKMx5UfMxE1tOQzsZtgK0SuOwIEPldyPyzNk7YdhtWVDtmDfHZku2LCFv6l8F5lwYBrBbd
5Rq9UnpfGYSoN5o8ZA0A8KIorGhsWG9AFfwKF12lb6MNnjwqD6xoKP798Iklf7ry+qDYeEzVNJz2
O4aep8HnDi9QhNIsY/eRoYMgPww2QRG+U8MU+y5nXW4WbYBQgyTOVhBt39fMiEBOr3xNx5bYcAEj
M+BhcW927/Vb4iOOjM69RSuW7SpmeSzw2ZEOZHitHGvnVwtCXfb8coSgxUWbkJ9nQFiZuDq5azbM
FZWJ5d9qvc1odc8W38JphHaFEpaGUOgdLgmyRNq7CekbSS1LQvN16EqPf5SB0tyVISCTdE2XJdZN
pHC9Zu6xixnpTZSY+zZErgcSpej8YVsmJTpNuXPSiU1Ilz0EpQC14lBB29ifBTOolTJYjGYMpCr0
r7QMkJ6D7LNe0tLSPn+gEYMSWnCAAzFazGkFpkoQmSLh9vJ0MRxq6CVxe2cAXSXcvXlgz26tu1x/
5NT+pBKg1UxwkogmsI8sLUc8/4IFuJl+dwWHOHqHV7X1NHDysMeEA5InWecTcui09h+DKWfA5Frg
Xuf8ZFreQ296YkMgdQZ7g+CDnJ0hF6fV3wg+8g5ZZfyrdX0T5gSFdq7/pvpk1phrqb7FPmkmINHL
X3VQeG2FcbiL75o8xn5UgRRia3ssY7UzM3bhxHKbK6cwHhl6a6s+TL3zbeCvXz6oWzBwoJZje2WS
5KwA97M/77nRkooFhGhgm5cd9Bn7qMwKEF04UFf0ez+U6PQE1TTSjNGt/5bnjYRXAn4xCjhBWu2d
emCELMZ8LVS7s5CVirZ67seiPERdtc298UxU/V0l3fnwLyFmajOb+Q5eLHJBzOoEDOCEjINXgKxQ
f5E/QnQzsOCOuGIl8gqYL1VA76mGcNOXMBKGgp3/EJrvecf2sf4kQAzbjPIWap79gMoe6sBYhCur
rl+mskB4aaC6IFIcc1a2dlvnTdnBk8JJgAfozpa016LVf8hn6jV6Ecd2wVApWIrm6H/XCllFDggO
wfm3A1h7g3YIj2wdvBq3Mgx+TCcY99xCd7adXCuo1YdIRq81p/qudr6yABu1J01C0+vhR04eb1uS
mzyVG+FZdJs96Vbor9WKg3vjK/nlQHfeyya+FkMtDpbI/vk+AEDHDJ9QgNfxvYfV79AwJty4rf8x
FdeoEt9GDkEOSfh6tO3H0gw35vJ5ZLib8e5XRJJE/m5Ks6P0M0jFqrVP6CtOUagLYMb4SKbWvuMb
+z8xmUlSD9c96NU6Lf2dUdpXkzdg3xV6l/h8uA5dtGZyifR0/gmIeECpRrsf38mZDlS4+i8bBnVA
//2t+/fY4mlY3n20vgwCvOZVz8k/RixPaBLPUTtYVNfWgxavHAn/QiZba6mpo9rsB/z4W0Xm++DE
d1gpJWos3DyY1Za/OXXRuwqzowo9sTMyd8R1NB9Nv+RbiNgd9xCf+Za0gW+vUiV4XL1vWARsMg5e
vHRA+3hvR8HQPY3c13jE3OgM4tD4JXZBpk/uGFxzxV0cqunTsUgf0q7G0+iXWyKBTgm0/6cSjFD7
m5v9vdFi92ekhQe7LkKcMemuaYeHEcFHH+OeNGZ8+hZKf0YCj1KqW7KkuIKiPfhzjQPZJ+mPl5bX
3keS5jrfadOrFRm9dzgNIGVfuUwY48ZKbSGDrRcbv7TBm+ufwFYvrZ1g1/YZGeThCRztqRukWCnL
/TeBnUXe3a7cJjoun1mO/W7rtXfzUpBSLj/M9og5xe+2tnLPHhSFJEbvjzAR0L5Zosiu+nUOy3Q9
ueQR28MNR9t9zWiT7Ub50wriSSl5wOpHP6MR0L6O1E2+Kl6AwfMzFQ2um/CrbZv7wbe2CUXhlBFT
kFUO0tT4nxOIaa+J9WhM43ew40faxa8qVi8qOkfOQxO3D/ZALgPLArZavBRLbAoEka78imdUrkpd
zMX72qOHDa3hIvIoWiHafgt7EiAafl6B/xISpfvazYB4QQH/K0dIkPiBI0zHtio/uw4GWkrxOEkK
7elRoSKsJIr62ibnNAqT4xC17FJT8zrBNtb2+IXqoryZDReGIT4IeKjumwglnzXPPx1N+XL44igu
/bPpeOWKPQR1TkPuqze3qw6BeFSlIVZDPzvG9YeeGTp48MLs0LhaWh0znT8OfLB8pafOapy97OV7
ZiwrHHIxwhIGvyRAAfjPg9SQt7V+LcgW5Cgh5KPx1okMk4uvoctXxWNso/Jlusgahj58ir5JMQbA
W3Q86+1t8h376GiSh8L0r8HahV52ig9Orx/tWjBFzsb3RDp6n8753h+dfpOD7Olb9dCH4lOI/Cvz
4Y6UHoCkBPHEHP85ecAyLUR2HDFmOAXf5HjfK21cS8zfTRoeAvhna1H3fzqZP2nDw9z79NIWW9XM
iw+TRweveKIJzm3XYee/WBTScSLeKS4pFcvoyOEIAE3WJyvL7rNcPo8Na6EgneU+zN69Kf7t5uLG
AvHUyhFSLYlfe/A9wOKM9o5pAA3blGCWK9i7RUX10dvhr0Bb4nqkSuS2+8bo5cLebt44IrwSFf7R
O+3JSXAApSMGuLa4ynLx+y6E+bST13axiwT1uC9n/95KDcZyTPLN2+jkP7JnypsWF7O949+GfWcA
hA27oF4xGHlpveqvULwynM3MJaJjbHdv/MflVe7BDaTyVqPHXSXEum6kHR0Gi6GN64AWFIYXrD3o
/sCBLQAhcYUtiLT5soX/a9RLDxpBGk7RSLBVlLUosUDLbhV2rM3z57kqPyfJQ4tS6rmrrCefJNWa
QY+NEHjdC3VzY5vIMPYl5hT8SzRMkaycLuT7QI1YNs+uH26JycER41R/c4cFaPQbxt+I1VeQFJeU
7yUlNwp+ZT1gV2a5vogASWTK3+roZYzGt8Kob4ScvODcupZF/ylTFJmIoqh4yhe/UNHJyN33kiEL
yxPR4KeEkyYwEaQMENJp2M1W8VKWw055PcyN6I7pP5qAjFWaA0wtmN5nxKqHtkz/4uVg59ltElbr
om0/4p5Fbi7medsx5sWtv59YhTEzxjfSGZ9GiwWw0ljAU7N559OiUuabS1G9yQofdGMTJZlGH4le
63EOnkVY2ptl9IU2gcqzVeRXNXEX7VFGacpA0MpOgLGa2KNNjY7daIcPA7raVgIic0XLDDTe1FXn
H2Km23agT5bw5M7DTqlzZvoVwKUTgpjf2duIvu4pnbJnw1k2XTVqDtqBaoLnnkaHpCOMp9NH0PbY
MctpY2eIPvyWnVxCf1OgGMMsZDOwQ/cCMjyHWMwW2raqFcv39OJll7GHcGflDLxtgd+Z2oLVhfXQ
oWLn52n+fIvINPwCw8qfxX3roTA3DW7/ADkM+w6uAav9TXYNnlHlJsU2ChiZZHO6xfrL81SgTKqw
m3VythDmNDvw7tsmmV9nOCtG8NS5hAuGfvg9YbgpJTWdhvxVGcYrgIMzq66HNtqZ5LUyTxmAuUXq
JAgpO0VuVSI9GjTxFxCoBrkWAK450oJknw/BJ7RQgg1ai9ya4SsEgUk7Xzz1RkwUhh8QRmq9h5Wc
riNeH9dTJDPMIGw0Enst0HGaCi4mHUFW0iRY3sIw4YIosBpDtsex1rtA57mBwwqljHmpioGHNHDv
+NbYrCbj/dziqlOKRRGh4d/hEsukYspJdHiZSJ8KUtaTGJta0LnPoVNfEyKYPJ4phBZY76tkPqRL
xhPe76cRfwloFn2DkJDTJHRMoLP0kkkhDnYwPKepvSorVhqc0c4im+LI8ksCv6JpzfKXaj+coKXX
9dnLxvocMl1GTAdrwvq9MRt/Jrj3h/TlpTPz7rzYYWcJ4tCd7X7bR9zzNoTMOGUm6kj7n2nmN85i
oEjRY4zAIgdakyfWG6v405iVK8uOMfNq/9WJp0O+HFtGwoScLyl0WQL0OK1c3b4H9qzYAHug1cjy
4cdPf4lP/TQd82DJaza+9DMJJg6UtSzUNzPRJ3cmPnbssMQRXyhLyG0k/DHVt9C1R8Utd3KyexeU
3K/rj0/M+pyjmamdNU/yBIzBx/umVowW7wIvgdA9n8qWUQCGvt1U050Mqfk292efQ3ftj939PCHK
syoyowr5xzdAATZmHRbLa2FkQGm9D4MxGC/PlnmD3hU2MnuRyitSZsqkkHBa0T370og3IxK+tRVC
8kFWD9fnlFk42FKCYkK3uTicBehUTXon9dDl6c3GD0yX82z67rGfGDMB51qJkFkiIvUDyKXfOJ6e
Z6uBvOERsalPFGRY0X16/9o/YH2J1x0W3X3s6T8f0QVkm/EjaixUTCZ356h5edqQMIL8Pc44uKb5
X+Yhl89iVJOGWrqx5CwDWW6ID0Qr3IkvZiW8FopK2h+/RiN5HbbgdDmLxoz9ePk8dvaPbMIbo4eT
bfDb1QNwRZYHP8j2bAFARat5AzGrZSWsEFt1Z1+xURXBK5/Xz5z3x4nTno3GBZTuSy3phemuoa47
e4BDAFHpBHtfPDjSPPml/IF6+2wm6jXrNL+tEx9BTvLtg3NL1EHm/Lhhl1/ZQtT9NevMXeUkPASL
/40c15VZBW+6CrZ814/J3JposdRzmHSYqS2y1SMPd27jeFdWSU+9FYBMnHB8m+Eb0kWLOX4JhTbf
tgWwsyg7J0N+5wJ6CdxwPmgPE5uf2wtXgtBX2AZyrrJjrn5tvxt3VjudJpFgGuKIBZDwXFN6cVMm
/mWpagcNW2Na2PBqmeB57r4KMrmltcfCnn2RmceVCs7zgBuAjLf4gtj+HbLWQ5axfw0bJ+KTR/bM
nADNxmqQ072PENw1w2/bSe7wNHIsJMVfYSEBjr6n9gHi6w13ESrOgXKnGfO3TPC0ZuNf3cFdYql+
kHr4m63yUnsMrl22RxaOlpVf4Q93zYg1SsYDn2GXKhz+PZatUTQ7FbNaq4FygrxV0jnOEc6ewsx/
9djv25S8i0b/S1hmsrNAzRd6hyDgWwvq+pQAT07J/Cy7/60x80cydwUsBf0YN9UZ6gUlR+k+Y1XQ
dscOqECr5gwY6VgaeUb744pHgTr54vnBp+6cm845zeB8YRdgmxfGUKy7g1E33zVFNVS3M/7bL1nQ
Zjnp25yIM4/o2h7HTcIwNpUE+tWILnqivVc2ykpzwobscDSYv4n5YVYuRNZePFlU5DQsibOSCZNM
IiVt+mkd8Ud17cnVONTN6jF2ES9N7SFh+Lku6uZYVTwvVTw9xKP35qT/ND0YpsFjxe3RlvmlZQWb
8LPabH53bjNcR8423aIVIqGW6h0AB0GbAF6iALEJjJMLJx/a7nrx3vb65gl+HgB4ssfpPggSIPOo
WxMnqVCwjTn6xv+/ACl504KBFHhT0TnRWBmi4XAtASSo6E0XwBtGi9V4J6S5DpIXoPziUBY3YRcM
q5eE9rUB8Jq2HxH0UALCwxUMuLVnQYvimC6h8gv0LcajGacwfJjtS1pRoAsS02tlUyhAH+Bjucko
fOZA8/YTVxeaKYLexubXc4e/6H/JGEoJQxCSkjEAWoP6RQOXGAe0Qx85aESmYsdC0aEjmV2cGEjW
qbzr6YnjDuFi5Xxrg6njiJ+evAvcJCGpLU4EtAgOh5+26d7Kiuepx6kZLkAPpmWs+MZPx5iTLcCp
X7x0DC1JgKQuiBp9EaCqmfFBVQsxTbYiv88UEApw4H6D7CICnCG1SS3u592TZ0DnjCbzGeUFgCNb
YpUmAqctmxGEFiwSL/G/hbEgemfnzXCRAhKGY2+V4bC8E1qfKyJXotB0oMmSwJ7W3IBGnH3ZMs3P
YuhuVh0wSRuAherSNU/S6bttNaSIL3OIsSXYvw0UIFpr8Tib+qD83AJKxU/OZznYzbvTsktpHMJY
u7aEZTDjVq2TF9/x8XEtm5lAg6oAIeEZWOnFZ0YkLdfquLYzgBdUhjBEG0xVmEjtGGQKq3IangDW
Z4j/MZwvA3kiQxXdWV38JpVzF45IgPspvUSyQrVL39Up+2UYkY8wb70vRxc0DdxyI/5QumQCUL2U
CXov14W/iCx52LBhejFNxv+TC2nNFwDo8Q+rRKKnCo4MpNI1UlZY5B4ZL4KEij74DZzgILiAiGZw
9oD18r03PZlZcu6INBYs12aXQFG251E/X9qIGqcxoeeN4wti5AfENK8zYEvSoIy3MKG0pkrEBOh2
F823UqHfDoV3iOJ0a/ny1Wco1Q/GsZtD62rq6lgwJvISZBsW/MDL5LM40L39lGcIK023epFW+9iA
cFEd+TaKd9QOjGdvwmg+xih8eHjZ+uXikqR0Qead3MDhvueWLYG2jhVfZsXzJCze8Ia7J5yN39Sd
Lk3aAI6f30sju+G/JIyONTId1hHj+q6F39EQUaTs7tP00097Ku4oKVZ+ePY6WEIKnFnZrQ0f83Bh
Ow9dhXzCwXtIfkoO/yP8Crp7BoHMZl0kOmnWEsvYgcxBx21dkbfcYLscU4sOiI1nX7sfeJCQDmAF
gAD+0qFYwEee/tXMu7hbllIPNW5rfeuAiyzjgQmWpT8B0Vhkv9LIPM9NeWSAdXPAmhQiCbfFaDyD
6vmpDL2ZBugCY8fr2fZfzdxPxI9yo0T1c99pFCCW8Rwsq9cWkW4AHkyF/XU2MUzkgmN+ED21VKZe
hF3fe+3ADNkhGIxUldEUvxlDrdMQvQ0koexhHHBIpOUBzq23nbzkkMcJssImesXL/9uB8yNKh8XE
VoOhOBjCeC7qE7JkgCy5ufBRp5VwQnEnF4i023y1pc89YgyP2hDHmVjBJkmOcW7dLYBbg4xJ2b6L
mnTHbrmz2a148NiBbdhsACoXHDrSV2tK7zNr0S/gIFHSu1Nmcoui7A4TisWWJ7nRamo4LAY3Uz2A
pSd2ywnBHKkw3Jape4TN4a4sNBndNOaHiXA15X00StX7KEiORd3eo7mCpOKT2+5ygVvYICAZB5vl
j3bQpDY9t16v4ivV4D0ZFudhCP/1Q/lQO860ShB0Jl4Jc6NGMG1tqFmvBkYzv6nPhjIQXCbTE97y
B1Ek94V9qi3cfJWZ/Y78dn7aIbIbcCg2/hOe5juj+3K6xR1pjESsBfm9TZpMG92xcYEFOs8YXKJ/
BeLzqbJtnhV9Cg3kbK1ispk2kHak/+vJuVkjPgSWcAkX5akQwb1gI2sFBNjoZr66k8eABx3zkBjD
XjK4Y3pbe7syNV47BRBM5YwguJLtzH9nkUXCQth8jWn7qU1mbVUBNrq3sz/wcy9DAEYuIVi7Exno
cczFcYrBEh06JXKCltUMt7IjCoMh+pAwumrSXdAzo6PCg0Lpmud2ao4Mi9odf/TRdFHHumPLSaPu
Yx10B4aXA7Oa0t2NxXQkVBwh6rCw/eOrN7pqU4bJi23T4XsmvNCKRq7sbczROcQ1xY7dze31lLlX
34Q5lFXUlCm89f+96Sk80tHLX/qo+c3wDKO/Ht+oUqED+emb65mv2ppekWm853G1IZsAfIVNxpss
kfmKzDz3bXGqpmgz6ICR2sL6QktCezWgFc3tFB6JRCzgZliis6+MERbOoe4+FWw1yQMmn4tVRTO2
q7yZHz3ewU3oA4CYA+OXUNqdAYfU0+lf0FBqMP5YCy8msMgX5zojDNww/hXs21YSQVeQDfswnbFW
2ehPLHzIoUe5qrjZU1hOz3jct61LWnDPdDfvknMs/CMwm3LWJNBX4iGuc3sjoAOYTfYZOdWxbLm/
sD2P7sQvZOXxdorN7UT+hmBwt6pScR9EEldGZUg2ifE3iPRHwJgIVb4KUhyMgDFeV6fTSqdfRdv8
YB/iA9HjT5iP53mo98ZiEJFu8jOW5QFQSLD2Ab0Xf0FuuMegDNw9mSWSrpj4C7ztq4jnxUbywy1J
QEQED5fZkfveMJ7euiOA93E65ZZUOzgU/r5n1ZnHLPL7UR78yr9h3sqXjgNV8eRt06ZgeT6T9wCL
QO9ojMji46at5DZI+nLLATemjEn6xgnXbjMeVDk6p5II7JhQxUPhBA9tmiPPlHQTvbtS3f/dAXqX
MDM6FlAeIurGBY033g+5+z0vG9ZpeG+BwUJ8Zd5m10xAKpMdHORMDmKAtGwKDrUL5D6AygNL4W6A
6MeFjL0nh8sNVw+s2Btqt/CyeJT60Qr2F8G8Gh8XsQ6Na937SMeiNO+uqJTKygz2oC7vqEdA907n
MbN/O3d8ABrzKmT4rCAOJwIneZIyLgiNcoOBnJTZbsKI4aNGWYA9gH//Y+9MehtJs/X8Vxq1j3LM
g3HrLkQyOIgSB83aBCSlMuZ5jl/v52R1XXc33IYNeOlFoZCoUkoig993zjv6GF+WG50CF5xUyBp+
WTS/gqR+VxCBUTBP0iGWVtKM9tQb6hQ5xJsxxntJ8O+0GmoYTGCIwG4l8DFYDp0MdVO/fHhANGu9
dg7ooB8VBwum2yFNH5Id/hyPqfrgEmV+O9tqskPUfYgXNI+DGxD4bDnnAMvcQ9Rwyhhp9d3o2uAv
PXHEI+Yn1+1udRvjpQYDKS9g6JYAIW99Wq+rHou7N4qJ3O2PqnidKXXjzN30Om2TpWWTERNXlzBI
b0zvyWnwF7f0BJqpQyuZLE88Vj0JyAgvzl5anSW/6CZxa4/F3gZV682fxEYdzXKssM/axGU9q7Qj
+o4NDuWQwuSy+wcCC0B1VDu01vsUGWZVfqOZ+MrMmFhu9xNZrLMuK525OSZmynBdeg9nmJwiOaM+
2OkG+SI2WUGoTjOfGh5SBshZTNsde5B6O2T6LQMuO8tS3wVLcjfU42szL8fG0U7aVBEH1lY0VTjF
2bJBOEp8BEOVIi3JTuzimFxcCKsY5xNZKLWWZ9sJXro3AwotKHwRbUqwY31GUH5jOJTL9GY6n4g2
VLbdvIDaj/oGsay9yzvvPtHdbQidROveSeeEKV1uaHVCdYrIdzezveZtmW0mK9laqfscwC3RCPLm
cNzDxKF1CsgEpxA04wCunzS9PFcjxUkkg99l2hgdS5oy+OLwdlLrk7Ek+5oXKO6oYzZjipc08pY9
ixe/sYlhIWDoJclR2PH81AKW12tHmiDsknXdm9NnL80uicvSBaFsrGpqochAvM6q0d7NSnE1kytz
41qzs4j7ihYWC6OOglPb77A3rYmuzUvl1OgI57RiII1XY2w3uZjmNnlfugF/f0nLdGlRWajRuwj6
8cBvvUBy94+Tp+4NxjLoc7jOnEzLVHcb1GPzEWkmVUY2VVDhwhI7kaTkG8qIdppGEkPPnogtksyz
8IH+xPxpBBtm0D4Gc+YdkGX1D6GqU8BaEbfBVWVvKgPZoJInD6RK9MQlconmIbQY7BkxRsvtsBC/
Dq3vQ5HjWdOU8LkvxDhNXe8QR8DstEEhNUgkBmZE6EmzMTNFl1I+YJGKAPvLl/pWn78icENvkhJj
Asp/WprqbJZB7deNUuxmq43e2dTIxTjzMSG/AeCgRj66Hjz2SM9RNVosZ/DCDtW8XqXbgAygq21N
+RWD3L6MlY34C3YdJYjAL8669TrVdzSrO8fJkaWG+E9YmsyoX6mUQUZUgyOntcPo2GzswjrORtWt
oorfuhrtbYLi38l8RcP5Vkfjc23aD53bXjqKyycnUV6S+6QnD02XBSZK8/cg5UM/EluOnQFDasIS
E+oohVyylFy39/OJEgyttfGNU2KBYtzqt92VrJX7vGL9aZkOdzLJF158O9EJWQF/oFPUmchLsvGt
ol8r6qs2oQFgW2i3Yz9hJxPfEaji0cwJRkHmz1TE7auoJnFqBCFNILTISXDouvFaL7FisadftRh9
KMm6IKNheItjK7tFxYZM2QIOMjvvJP8MJXwvawc50WbLFEWqYdVKP2oxkV4TGicyXc+UmPaHAvzp
RvgeRLEx5U3WIxiWNFwfeyfoTq2jfiEfxZYJgnHQmGXBEbFTJ6oJRkzMSTom5NLHMLwuRzJyk2pb
1A362pr5W2VaNRy4rc4dtuaCYcXRiAaNScIeVUL1J3K5YA+yvbq0p7gQH7LGGRZjDiq6JeaIVi9J
PT3li5uzxRB7V3xGeppsA8QA23TIeRFaYnRiJzjWcOehyFrFh9NXxquiJtviZ+RyXJpQ/BXyXxPX
Co6DS6a62Ta38k/ODFrgsLp6BW5EU/2eVIUsEza9qYl5SfHiNhhOJaJpD6hzU+XumQWdzCJC/dHx
Mf72Xs1MZFE3YhS0lVos4m4Wk0iFKL4G2wiC8lRr4ER8hsn0mB+QGMU8vOltmNH0RF/uqnLHcxuT
MKYXMMc2GOMAz1wnwI6MiOfcqSw0j0QeKvl0rXMMeguprQpVaVySQb3S78jLKvxEBZtvovKMvu8T
SSjzVmJ/qFb2MrqPc0+d7DJiwDCL8UPhQz/fLJWD+j63XeRSmAaMNIZgJ+g81D4Vk0wm12pVRMpo
uorYmQ+LSvJ67Xyy+j6FQ5/7INao+UBnovh1AKBO3PekADXIwvw0a5E/h2j41c7ivUewvO7hxTEQ
IeDwFqLSpte4vdANvS5N5ARhvWUhwq+Zmu9jT9CZNRGlH74sFkkdDIpYX224R1Ka96prfxBcoe8J
Ke0jEtpqco90E5iFIFuab+PXqS9fwqQy9g0iphyZYa6M073JB4ubKNq1bs1pOr4qDfNb5BrbsQ6S
VUS9AkAGZhhOfYM4mhM2hBAE4WOq7500+JwW672jMHOC9LzR6GO+sT2hMJL+Lq6mXR5JMTCbhmOO
1iZZgu8oOuCL5nmICRR2vPZZDxmXDWYodHtPTtVKZXpC/UG2m0OboalQlW11Ua1I2eap/dVrVzXk
5+ETBL+UEaC85O8G2WCJMUv8yFfsm1pKnjfeiZZaRL/0KM9KW34yZUrEBjXS2k3CmEaOPcw22EXP
vqShsUfKTTwrVq41IAwe6KD6whGFGppzbkKNe6OWlrFOCF7xMBTpUYdsn5Ssfi5OdWWddB0ONbJO
Yd1Di3vjA6QqiTsJ+b/k7R04yukecUdCzjukSb0b/oxtZBBAHjfh2PEYZbhVw5qRrU3rm1qiotyo
hI9yhzM1vV9DgEnG7F9Nm4WAJtql8O6w+4pffDq7/Lp6qb6auU5jiDI+2JHnk4P3iT5xOEQhchdt
/kzYHDjj1GWfiNvcduGnmDi9NrhTLefOCGhFKwLd52s4EbMvlj0E8KQUGdEEVeusXbKZqiImKZJv
emOzq2S4b4McHWNSdZofDMpnGesSoFLAnDoEJ/YczanFp7ZfE+u8WHhcvfJQEXjMSEB4xgxQOG8a
6sn7tLxG+j7AqKnEr21kv7XuF2lWCeuHE9k/R3s6sg3j1Taip9Z7/zW8ZpI6hQJVnZQvDhtft/VT
0xW7ViMHUk3SaxYPD/WC1jMZdfJb8mLPr7sa2N0pTDp6YY6iU+Zky1K+8yHaW/n0VCw0xtagcEVn
/+STGW2NSrs6yk8syGQYJ9qPnEx3lE1XBbM+Hh0Ltadu+7Y+gscQ34WFlZFY8XylQeFpChmDasvO
SN2J83WLtpGIC9xa7TOgbw6t+0SJ0KIYL2FJxg4CYXyxFeW0ALlk1T8q2tZQs0aGSByYUV4fFmO4
o7MAWNLkEYwXkhqs6dSHVyZ1c8NutaAaD1dzUTKkUKw70dxMlkW4IUMuxK990UFMCPMsuu3U2u4a
9/3zohU/HHJJTrm7xOtqkEqPvkRmY4IKpU4W+fpSuWtLbW6tGTB+Uar3zLGfSVJ6akaU+KRTkIG9
TRPvOaHB54z4JL/BbmWfjIyS3LqqP9UFMy4eturegQ8cRk5UM0q0NVbIpzAt0zcv+QrmL9M01Hv2
7WMy6BoGPjaNuTPeo6rh8AyKblUs2SlzyJfhTCb91AMRg5mS5DYPG077gApzuBS5RGqkZn9nF6a3
G1UNJKbDQhwpGTHr1NqAhJd7tNRYdErs8osRzRLIdTU1J4YsJ5FJmV37ltv7NpkOTarW/pIqzX1S
mZcmRePnuMjK+qjc6CQ8rMidteQ6YH3Hv/XTiHD1poz1x9YcD7WidB+q0TsMKY3OB3Q2N4U6GZR9
OuFmyKk86ml8XJeRBZcII7FVcPVt0ia/yzIudQtq0cXkiAiRlr15WAf63P8sy+GU6h7xmqFz51QN
AeXEl2o43+YXz217moHi8dDbmbnJVMM9aJVFq1GALWhMvxpdIUsz6VWAc766Lc/O+MYE8Vkjytxp
g9xb5coqBpJyUTqhuYECBRQZ6mnkZFvam4znj6Bi61uF2bQCk50EcXto6MhJowMWALThU8jJ/TiW
fOQkeVFLU7jwXMeGlLbrEWas1XnZ4tywCQjIdjZs35Wqp0tcDnwVuTijtzU6hT7VKMe1gimzG/hT
z1FqJ+QLjlBqa2oqRg+RYU7ssgucPzr4DW19QGdwalAy3UyWiqvbw+lQmcYGvG1PyAEp12c90KmL
LAh3srSQkvS6u5knZVeYyVOdK58Z/g9oe7zrtKYjTseD7pP1tZtswnQKBX561rp92ep4dXqSnhvN
3FpGgf1w5s2Mg8TXwuCEjyrZ821NPPGeV9HwQqnBHJCN22e+TunlBnccm2VLUgXdSg+TgeseCqx3
8HJHItsoCCcmD600jGtr4PIlkK8kBYC+9894QfYULib7T/U00iRiBiBdjbuxqIwMlVv2ij1K7480
J3XEy6/wbOnIh8iJ8nEd19pqntMf8+DcIWd11kbw0JOtsA6d5pgTnHWj97O7yat479CdQKsDoaqO
k+2LmkRz7mXd7yeC8dUYRYVa3OuB4qDlxS0ZuaQEojysEi4pwoejbZZnL6mlUEa2itKK7Yp6k5U+
4XOZSW9Br4DsvFpTCvfTFt+UZr3N00xs58Lkl+kEwZjOC7Hnn22cu2h+4jfqENKSA5TqoDXtL8Yx
80KN8Uv5CCjxVWaSkkZz+GF3wFOKm6wzU28vZLpcXGp3e4JHz5wEJMWlxDOwLq2pMfjSVNVP9QLp
lT48lhP5GFGr+uheyB3OJrpf1eXFIXCpNCCktYV2+aU3yE9J1JtxNDHQaZy503j7q6r6/3d5/7su
b11zf71CX9N/D7/L9Uf38Tf6u+Nuvv/Iv//47aH727H/ij/+sbz715f82d6t2OrvrkM/tmtrHg8Z
2pq/6rsVm5JuLN2eqmmuqbq6SrP2X/3d5u+ahk8AQayFW911KP2G++iiP37TjN8d1VU1Twf38DTH
+7/q79a03/5WldkclsX+xx+/WZang2zpOj8Dd5mtyc/wT+3dekcIT4KrZxmttZriUk9ey+GqvHoc
MWQmkeXfUFDTLeqfpfB/vkznP7/F3wqik/GxdO0fv/F7/2+/sfnP3xipEzr7Tr4xa3HykgBfhcqT
Pbirf3g7/lffR6cG/V+/kwenLr+hh/zU+peC8mSyYtoU+E79TMiy5V4VTgVKNp4rF0+rvmwV4f5b
5aGqijM5+FdS3/aTRvBhVuy5poS53CsKapJRnVkPsp+BjaOcRmD+2puUNA5My48xqqZ63qr9cO+1
HIGgqFqmbosYhSV9Rnnan6yOtkAFY8SUHMjLxxFGecqoPNdD9EqC9g2hM1t7eB+k0xaLSx1uXT18
qYpli4/1DZ/xwa7mrYW3deSTHrbDfa/nRyXR78aOuwcdljciZQwIdHSU59RDFakrx1Q3DnppIY8z
dyq2/DHAhJqT1dhHm2L0rvbYHqnJAmSQRcI89GV2MRiUZ/BIpMar2iC5IicLw2oXwLjgmDj0+dbE
jBN803okgzbeuglzMnpAqnWmlzn9/N444cIKpfiau0tc3G8Y5NU2P/LMX1NrXivkaQSaubObYVOV
zuUVBWlmb1JCo/oUh7fK0tdSrEhCiTVBbqchAZOMvBuwJr9Spk0Xoc+sogMBA4992OMCj3CUEzSG
6iLPNwM7W5ZTtDZdwuiu00zfWfJdTGlcaet3eZHtIHDfmPt2dBASTT2MPgTmKnAeqItawa9v6rw+
eXW+Zt8/2kzL5ug9ouk9Di7exwDh+/xQd6B05PfgXEe3ZN8mtU063Eer0/lmRG9Kcdul1Z7L9kPv
AVN460OH+TOOtgQrHQvPOBQWlbShdUh57WwTlrPnhYMX4T43bSrheKVK/EBlbx7GCkAAsQSVYOhH
V4S/sE9DQxB2gc98n6rlOTC9ow7UHSHLzmIaMIPBt8x2v6U85jIi9W/CcTOG0dbTbydmOWE5Kfcq
edqmqb/NyCRSB9b7fLpXy9EnQGoHGblZsDd1rIdjBm9Cpjr/Xg9ut6/a+X4Ay2OPUypK2TwiKclX
iTOiQCgryrky+Uog7ZU8tzOBJaWRrScqg6zSOORFcFwcPlnzsCGVixgRD+lcejRC/H58MggmPckj
l9TNB/Dfrs3zdZpOTLjtvu7Mw5RRLj499GRDaNpA81Z0QVe37lveHoGDxnw3pERPJcUan4hP/MkO
CWy3EFoq8r45fhsMejLV5pT3+bv8r10PR8Fbim941XvHkoC2oI0eB6QwGZExtsIF34Zby+n5geMr
rbW7MbUOCH43tFHs0Pk/AGcdnXbcBOO8XXBfpPk92bNnddO6uOX45KFB2oQWD0JWbjz3It+qSPgc
ad6RcRy/4ETYw3Bja+OGjCjS+LwjbttdJ7+8jgQc7jmc1waZc3oC4Rbx0MfhXd0aX7/eW9fbkOXZ
+3o1kcSortUs9Htk/9UUHrLW3NUJiG6YXhol2ynagLnUWOOfvS/pop1saye/06z1iP7aU6d2e8Om
NLTPdlaqbhOyD7Og3Rtju0+ZCZ2kOI7NRNUu2S/u06hDPddn2iDAa41oOHUG5tWS45XWgIDXrSQQ
UxSmTv5AZwmoJfZGzTA4Hpi6xwshPOspSN6wdxak4zlPbau8dCXIWIC3kggJOT7JuvpoyYuMdSwh
jXFnes4PRw0PdRWiUHaeKLXbm3l5DpXghYv1hlJI6LeU4Hv33g3JULkNqUGx6uRoYE2o8eZ2NrbS
+s0iLMzFaKuk2W2a85EjcXQz8e8mfFRT72px5Bsja2/ugcnT5/yT0e0S6tFPEp6Ujm6sZvhsbMLC
i8DeZ7l5qNNo03Kqq0X1Zrb3EUdInEErxiOfSR7/qvnAQnSKHYZSFHTMzBs3tHd14NEL2J6qcNiM
DKxDrR+oeD3CvSIgJWEQtuCRilKk+D/MUnmx++k+DxUqLvk42fax6Xl13OxQafw2Q+09gC8RKp0f
M0mijfpbLV5w76VHNR0/O/I+zWjw65o6Z717WBByWKN6rEHVlV04Eu4AGew2ygUq8aChTqCRbaOR
x5E5+p3XmTsm8DOMMI0q81aeyvhUR/EldPmlSKjVCZbrx+LsFN+O4e3QOrwVJdcP+mGb4lvohgey
i9fGwuuA5pIY3wv+5ofWio6Li2awSS6kQ537xLqzuvkTQ1zebIeq/VSU+Z7guSfSj1EFfGuU1kM1
7Gbekz57J6Xtrg7vXRxxS9TuI895RGJx0kjpJRgPhwGmhgmXpbcdqApxh4zOJRQpVvcZesm7miou
79rI9TJxm9XmIW2JOJL8h5QrtUViyjQ+syy7HFPxGGw8oKvyI87MO0JKz9PUHlMaXhre6RndazlQ
akq/sM5m4nbLbRN8U6nzgwngh2fFKODqrVYAVqbaW4E+sm/2C1YfJftQ6UZxynmrDN2+NqwDRSg7
mU3qwDyQ13QdHVA7oHAR8BqPkxR8hQ1ojrKuIY37MNyairkj3vjQM+XAISAA53RLl+0UUK64DP6I
3k8h5mtc4nciGtdNK8Xo1Uef2C2FJQbqMbci+QE7WeibpzCBIGCAGvJhE8eo6r7kfYiU8KTPPKwf
yLW5IDyG5f/2n//x/3bleInTuPr+EX/8+nu/ympu4jDq/vM/GEj/55/uHvzHf/0f5Of4r/+j/a+f
Syb9f/qDqB+7+dJ/N/P1u+2zP//uv+8E/6f/8e+7w+NcsTt8/budw2Tc5xX6NyvHisWjKcviH1cO
+Yo/Nw7N/p3dQNM8y3MZ7W2HcXj8brs/fnN/Nz2VEV/Tdbo1bNtkF/hr3zBYRVyVfcKzTUfXbHae
v/aN322LTD7PY0FxVE/Xvd/++sn+Pn3zmv37qV9jP/nHcdwxNE3HCeQZlk2FgcsB/8+Dvxqxvdaz
7pNecqdUnDQ1+WfUZhFPaWC+CYrJ20y+S7MyKof+MUiJV2WgzkowKK6MFcrpTy10P7Uam4rerYMO
k/MQMiiaVU5OXZoRyJKDgza0UhBydFMb5ndeho89VOaqJKiBAiH6xzrgFoLhlBvVNCm55RAoHQ/1
BDpYnL/xlvKFVxVRwgqMMV+14UOuuwRRGuZqyc3q3jCoiQ5IgtgkqV914Vs90B0vbJc3MqtW5p62
9auG+pRIixxTGV2SSvnoDQkyudJZqyp6JSjdmIiF/LDE83uV1m+hQCwz9gtk7yo2GipuHXe5ySeA
NNeMd+mSv9ZBsYuTErlVRQjBUONqAfTwc2Oid7CgVYKyQcafNNt5wBNOZx+y3PMHc9/06URvh4ZO
qSQZt9SWY+y8YoJAuF6Zuh97zmYacqi8Gj/BUh4yCiogetFv1tQ6oQEE6vsoCQyp6cKhYIYZj1hN
t3K7TdIPkBehtecY8WO9P4U2VZ2aZeRrfcx59+Ryyc9my/bSlwleDDsl7oWDVtPOU7J8j0Xl7RSE
9M2TUZeP0DgREn87Xz49CsLI30keARy/4nF+JFSLAJfuWTHneOtVS0f9TrjtuAkM8I5GgI8JBGQW
KKQRUCQguXhthuZWSeptFOnEGQOgaAKldAKq4GzZOqAsmcAtOrhLAv5iChBD7SWWXaCZQUAaD7QG
xuGSC3zDVbF2BNBhXvsRLkA8CliPBeaTC/iTCAzEK8UIBDBU05cJTtQJYOSAHPUgSLEk9ikNfU94
nSlSf58NEu/pKf+pVOtMQKgFNMoQWGoSgIpkKdaMtTuX+mGaipeoyOJtNvLrIwTitMZrB5p2yPHa
rvq+ute4bwaBxDQBx0qByVzwMshs0FiyQje6nuwD3UQ65SLIhxBkM9XCddIQyB/hKwaJY5f7kYDM
ERxIAqOAdfRwKWB3LsKFIS8+2Jnp2lJuJRIVpM9sq70ZjdjXmiesJ+bGpnO1s5vPCowwByvswAwr
sEMkpYCIh1iedyohABcFZpwN1KrzQ5ea9sqKE2MTwHLS4+gzflAunyoUlHAPp/VENII/CJg5BRQB
xpnvCMxpC+AZtkCfrYCgFWho/AsWZZ+aBSg1QUxbgU7J29VWlcCpjO34r0FYS5BWmDBSjMkg96zg
vhYw1hBYFtc5fOO1nas9zZKbQeBbHC+0IJqBBgp5T9T0A+Irgg+U9NChKYDfJaaQ94v3PaXYsoJk
YKj8BRgLdByAIZsCJkcCK0/EaYAyF6DNxAUWVzzyu0SA6E4g6QlsehCQmk+QvtfBrfE1UJsh3FEK
NBhuEwG4FZDuCMQ7qknI6wZjn3oeB5L+XRkLKdwCk48CmFOHwAHK72gKmI4BZZfzdArITjFwtxvB
3d3xzQWF10DjO4HlWwHoDZD6WhB7ge5zAfEHgfNNAfYDgfiXl14A/wrk34UBUIQKyOAEiKI7KUIS
4GOHK4U28OAPMiEScrbQDGYBKRSJYkI2VEI7kE9M9o9QEehEwk0p9IQjREUmlIUm5EUjNEYHn5EJ
sWEKxYHaELpDE94DXSIyU+FCNGFFXOiRVniSFMKE+a65b4VDSadDCaVCPoh9OwnLYgnfYkO8qMLA
lMLFTMLKGMLP5BA1sTA2mnA3k7A4zi8+R5idUjieMBO2p32YhP3xhAdyhRGyhBsirVAlCTE7acIb
xcIgacIlUQ72nAq7lEMzsRio98qM+O8rEhbKgI6yhJcahaFyoaqQ+fHJFvaqgcYyhc8KhNnKhONK
he3KoL2YKIUDa4UN0xiTSX18xvD+bgtfZkOcGcKgZcKlJSas2iD8Wi1MWyGcG6Ev2kmFhlOg42bh
5VRh6Azh6pzlkgh3N2FzocqMJ6cFC7LV+tUgXRkgmqjkUIX7a6+ae7JdEson4QbJJU9uinG6wxhU
8wCQRwkh2Wwbb5v13mOIS0tpzSuBmwDnaAM4Ge2XGita85QJN9lDUg5CVkJaOgtLg00kXoZQCECI
tRzDOTQn8TFYUYX5dKBALajQQDjRMIEdNaFJqRH0LWhTsknlC36a0KmABtG2hGCdo/yaYIjc2EK9
QsF6qINJ5iE9Cj0rCakL6y7cEbQtkVV7JXOMFaw/JbZQu27GmcgajjmGPkfIXxMSWIMMpssHIyv0
sNokPzqPGu/oKUaQvZ6gkV3o5FRS3MKd2vxIJ/etgXJW2EqDfZDX1xY62oaWVoWfRphK1hxhQ7gQ
6EGw6FnryeR3jqVw2x4kty5sdyW8N9r4z1SYcEU48RxynLQ4EqFwt9fCm3sQ6B2FXCWZkOjpQiR3
UOxQ7RGUO1JsH2NV5muQ8eQ+35OJ5whH/2c2fEK581XEv0HEBlk0aErg9tHkfjqQ/RmkvyXsf2BT
TEybc5wM50L0ASpCgZZ+47JdDi0CghEhwYygwEZY4InCoBGtAfo23F286JroECJRJNA5jsYGjQLQ
2094RAKXRL/AaYEeBEkD7Z68PaJyMJA7RKJ7aBFAkK68shuDmInilIpCgkSU21o0E2n5oYmGYhY1
RY2sQhF9hYXQohbFBT5c4CdEGLqoMQZkGZ3oM3RRanSi2agQb4Qzf8pEz1GJsqP7pfEQtQch0Z8J
mocC2cL8YCIJIXrg3e6qJ1e0IpqoRgbtWiAiUctK2dYXWriULRIknOtqzlOLgN2tEKAgRBlEkWKA
CLpIVDzRqhDfTlBJdEgRsbi/1CzIWnIFJXOszbvQHe6QUyTA3Dn2FEcE7MhiZuQxgxV+ecwZ1kf5
SzsjKhoC2zJR1XiNKL5EaUP+xTZpKSRo5vm1Q4xTiirHEnmO6HQKBDstwp1IFDwzUp4FSU+DtOdX
YrIFpoxdIX8iu8KxXX2vIQeioGKvij4oF6WQKpqhPnyxkRCNOQLoUbPfZ1EX6WWzLZAbEWO7no2L
hQiJj+ZGz7MO2Ts5M6JT0joUS4xLcKNW7OeImVJRNUXIm0b7nvLvkFTdymOGHXktfSCqp1TxPlXk
UaXopCYEU94v6VTIqcybQTYGsioTeVUmOitCytyN+kt7hQgLJBFBlirKrEU0WpP7qCHZUpBu9bjw
qBxXP1tEXamouzzRednHdiY1PpSAdRUhWCOKsLCYrqloxApRi8XIxpB0OsdYlGQNkrLerA5Ego6r
zpnPDdcscf/ljWtkt81gM1JUdNQhUGtEqdY79QkgUsfgxUOdEWdcIdyvTIxiphGPt+Kqv9FcRkaT
5PnGIcmpRhiHvp7ntNgbEVIsT/TmWgzMHJpfHa8Rcm3je7JQjYvebkF4p7fVZwVqtO0m4zL22itC
VYbgKeYO147kqi1uStqQ9ZpxBdLrLihMvcMHpBwzVH8Z5D06J4SAsUgC1YIhniwKkQoyuz31aAep
YgaPQE2YiKxwjudghZfgFE75no53CnF0sK6Yjl5y2dvVqBbTxh6JOS8ZNHDa+zQBueumgUbIGrUC
ZGQOjrty2niQJb6C/jEVIaSBIhJvp0P2IyJJS+SSHbrJQQSUCo49r5lwvriPWdDFoJ29X4roMhH5
JWDIOUOPOYsw01tGqFvqg+optzddjno4CUfsOKNDl5FzikXiGXcTcXwFUYYZ+s/ZiUhaEElojjbU
EJHo8kstimpU5KNk7tJ29UtSyg+5iMjUQm26oDqNRH46iRA1EUmqLuLUUHslyqJfeyJbJYpIZ/Xh
S7C1zyJtRdPdidS1ENGr2VT30+OAXWY7tnEIu4UythCh7DIMfhajjYYWYymNEFhlU7wp6RvSW6Vb
d2r5TsSiXNUohRQU55PyEg3JHWKziw02Rxnd86KLXDSMc185ZbbDBY7Gsk4RmRIseKwt7uBEd664
kBvGlOpmSrvXAI2wNbkkk7THwUr7X+knPgJud036CtU8br8L89BHh7yvJzYMnZiwa488ZGux39Cj
u+wmCUdIbHDjeiZ4PUSv6NYsBh3KgjN/R2BH77GSl7vQhtBCLUNOVHlKG96sgITGleeUr8XiLx1R
+91Q7Qj6pDlBZNUT+uoCjfQNz2JCnn+T5LziHZ0QFLqy87TRs1EVHvk2Q+g7qnFR3dul5LcOcrb+
uXSYx7Wi95kfHrLC4yErChtkAJS/DOhcWqqgfwiG3jvQKHAkiv5YZiNpNtEiuAIRGyIpB2dvBqSm
mW7bPplXKWrHpgcNHBCmx+qxxTtDSoC+ahTUw4lUImutvve08ZGULMgKK34AN/LWYU8SS4lrVxmo
u2MGe7dEIG+jlCdoHERfxPN5Hp05ruFgi/ViNaQ2KqFNT4+9rpwu2le6tR6HaxzX13qJursmG69z
Oz9r08RSlPDXVVlxmdxc6EvJG8UNkBiYrJRmEdk/MTD0ALwMSpWtLMNrN2RCr8pe49pYYrl1510T
Zftsak+zWAsqPAZRbGM2aEJKAmad9bQ8e/gRqo7LKXcnDp0kvCtSMakswRsdgtQ4B89ZlG0ZgbON
HWnnMkyinYocgwYiXExW9l7p5SmCXEbnj7KdHEogsF1LNvekmtz5bqCgWB5m8SJGqwJNloXnQswX
hdgw8gr7F+IyPNW44hQOPZOoLe44bDq80D1ujhFXhyH2DhufB4/lmQkd40eOjcswjVOLJyQx51e9
ye6Cpr2rXYs8Q8u41QK8qSgud1PS+WREbsjJ92dTSdd5RN1BzAuEnQJk2XQ2TpZ5+x4ZyWEcDB5d
PjR1QypDp9zjbv/hGd8t4X4jYPbktBX4NGUGaqgfBpJxyM3AjI2HxJ9eR08hi7WxqtuOVJG0cn5C
5PTrAaU0PzG35pQ05zTXzr0YcOqD25FUT+13hkMi+aFovLNm/UyBBmKa5hLa8sOS+3Tb5H4jgzIJ
UZQejcdoIAQmc2boCxxB6vRGmNBpxFHBZRTf6MZ0UrEDYDDEF4TBHwxr8B23YaCBQJlHCydN++Fk
IeRPX75nACWsU16xCjvIk3Tqt+XIVEC0/y3IOT531fyk6ObQ4v9OCQKskEx2A8H/RaQe0i71W/G2
lFY/cX8UH/qqs9TotrXScz8NEMGcwwGrCG0+xKJXAf9dtdKt5vkqJj5n0tqt5b03I8883HTHrty8
NoF7XOgDoj25empRyK10jzgMa2JcUM+dw9KZ9ZG2DuDXug7qxHEO2Yj7ejZKe2NUhhzkoR8CFuKg
4kqcJ4TJrjKtLLsnMRZpgj6G28adpr1uZ1SPeZVBGxtoP4RtmDpP2aLYN5pjg79ALA9xl9+lVqxf
hsLAWGI+LQsNLHrZrXqcpZnJcNM1zSa3jPKeMoDvqtbPFGJaKwBPa9P3XwaE8wbjYrzCO4X50g2J
rhjXylKqlzCcJAvGBCydCcccrI7ZpCZcOKGiYVHwxy+Ldxs08fCUxQlp13nGoeIZhk9q1rJZxkYe
LY4fGu8/qhwnMW9AQI4tAzGAMT7hOCVfzt7plEqukqq/cHdaB0dXg3s7rQOyZhd0lt16cggJ4hzd
N3qu7ae2+ah7rb5RNPS5WBe4QXUWMmspyPVattFoZucZNQBxgOU9t1e6rRW8pAxxjCuYTjP4uTqa
x7WWqIfkf3B0XsuNK9kS/SJEwBfwSgC0okR5tl4QrdYRvEcVzNfPwryciHujR90iYXblzlxJFAVo
FtomMMBv11nvs+AQnRQEVyTrv1kQFu39q5VTcNWlTlB22d2v1iqKMYcczSqmJUKIA7wq4I4dg2Rd
OmMQx/+1ym4iw8kCXhHci7KgRieGbZ1TxwvsV9ty4ZxKKrLeCi46PIQx4hH0AlyOY3kCM3fxYOsY
Q41UGgiCCSRdKXpIZus410aYMK/nFeQrkXcT5LILVddMHTphCJ06lca9le2wz01N7CHVPAGP84Jp
HNhoomnAvhDnKU0VlMc1WuQMp0xCA0kHgFB1A7W3VNRM1PQW7RLHe+V0eE0MgoxFxUepFTHFPVP2
6MYE24wsStbqtPgUeg9T++TVe9/kXINBInSs9qfX66OBepRjZKhIaaT1fKeT+tRlWDWoJ6WnCfhm
J6J8iTQOEdpWlqXBK+7N01gOZDP8TEZZa3z6oE3irvwpmWXPloJzaOAbcEpO47ojdvkoSJjG+OVi
MGfMUWYClNXwu4yg5xbEpGWIMOa4Z+u8NR8Mz8s6wBOwZ/sZZ8kWMwpsq6YNVeNAWMbM7fxtQCkm
LUXC0g7+8qCnwEUGKARp2j1TEKEf8MlfdQjeePgQuoppsw623ANwMYYmjlnv0eAubY5rFYj0WKZH
30aIWFX2Ray12efWdLX7gQQbVcQh4sBR9+YWb8YDtLDXaSiycNDzd69OtKimmul5nMYLz7gdA6I6
Zkn3VFQs6bGOvtEbsARTwv8FxuljcQzGA8PdoNDgbUT6OozDN9GxXwvg+ylPHoRR3/mS5IB/NuHY
cWiy5ORbJHNd5wZMcpd3jYtTajukySnoScgVjKanqvFVSG9mFpPLJcYEqmmGpzp0z07KcS0pXjRW
OUGnOxfD7Z+AzdGeceBFYh+pjU/CgkoPotu8eilZulT5wsm7tMKmbB9AnqqDbmROAIS0r3+Qpjgj
2GK/FFQCtJtrxTMKihY446c2qdrYlxAFq/or6/iH64J5Y+SWSv15jBzLtUOlia8Z233optxYlj/r
gRjNOSLRyVdeKVziaQV6WJGfmcZHG22OuJK6OhgE5AJfXyOoX1s5g/EovloHSaLPOtxD60KWzVwC
nxuF+T/Gs81zjADMuTW1/p8PSlNp3UuT5tgg6pHtj28zMc75pXe0H85GVE+xjjWIJoNTo9ItVbfc
ZPLX4Fi8ijQJMtctEAF6HuKNfJPkhEVS/uRTle/5zFD6THVuqmOuGOQdT1eE4RL31a3KZ3ssr25a
liQKtCbw4zINbJ0AHdhjUnGLzeDikKe2Ny6xrn2KiVD+anaX3El+EvXN599fJPwlmHF5SFAFM5gN
kAGARv9RqfJRI71GJy9XoZqRDLZq99bBV1BbC8m3QT1LauxO3mI8e2XhcQhkiACVELU9lGdqnD65
dNDQewe6UzZa+6ohVp9YhYiSltcqLJ9AO5atAx+NbkiaZ4nkzjWH1rGY/1MxeIo51d/HmXxgdV5a
D9CYZ2RIwVTYLP70aIj3hUdjIaZnr96Qp3NpBGYH9nctEHNxsBWRPdM6wge/T2o8fC5LPV8X6twr
/Q1jOJbrvmBE8KvXWFrJPuXfxqhggU7cXAJNi1kutUJd4xonv/w4Lv2jDXPywXGAe/ik1dhoZYED
eobfjQI5QoGMw8/I0y0/A3ychGd9AWFx4utRJxt4/c7nbt8NGyXGGdFKVbedkfSfHgbEXrXq0Mzg
7FxAo8GSaw/MqT+VvaQHx/T/y734Amp818U9ciCEaHZfK8YRm363OeuvIAixmUmTvuqFzasSoYsx
AMWkP0mnk6FJdq4HqcvmNDMO9cxw6HY5jW2S0nPPc0BSGIQbeJgV6/we03K5mzUldl4+gNVc1MBh
u1yD4qM0c3IS3H/g4OxP12M/kuUTBHxgUIdfc9LNiEpMKgb9gvDV0SwEcrjhhO3q3ixqbzLUIioM
O5SX1f7KJBqClcJazCDnCXCpJFQIAOpE4XVrHS7Qo/7QLo4JHoibx9Nsbmz9s+MRoFOSTthtp5DP
j732T3OwdRdpkeJfH2vCFa7Br264CEYF+Dzpg9RBp6pNS4R2zaFddzKL1FF7xbh3AEjyBxsI4N2m
BVHEq9DDBLg4/DnWvX+sWWkMZl257zS8nC0qJUgN9SxM1Ma6RXUtSofEkgOYRcubzzlu6R2ZukgZ
XnOS/m3WPHNDU1xiseIbMniNFPDYSsYRbOZTHYIrcdHLtr2cB26pc1UWpkJ7SBweWLWEVDXvR2xq
r2Ij4dTZJ124JZ2ZfCJOUkeTLaNxYDgvjaq+eMAtVEPXOYrQFScybd/pWEVCz7QQz/AUeeb8WUMw
ORlTn4ZDYz9nHj0MvpfuVlGi8bJJSqmWzn1aauCudpDacYDNtPJk6ivNCz4NILBh3RnZNRGdE2bm
Pt1YRqSgeKb2LWBWb/4By3YbxwpOSLvZ3GJxSWZekWUuD52jvS6VP4GqYOvecyUfOQ0dSuoKBrfW
iQ0hdUNBYIspKdEqrbjazT7DAJUN53WdvQfnEY3iGSIyDYlKe3DdSh6EqwwwIUdz0HuqS9JkO37D
gVIPTErDkdMeWMxYuyvbJkDJonI1oZUuWlYGK4RYk5QImUhMUpgnC9RM962ejNd05RylMbzzGQc1
bPejVzfviLm0DlLl3nUwCz11ynSrZ7MHzH8tqg/eMoK/S5JPloibZPd/Gg+yFK17FxYNxY7fIQ3a
zm1OcXKuCsfne7X3Xj/ifkTPWsnX7liodUcyqkyxUzWiEXnV0evVwR3/5JOxr8xYXbXqJCZK51ra
9GBxcOYoxkuhgZ/OBsyEPnG3XWwVNzWsEOxaCGixkZ66yYAUA56DYbo/EOEjWJUtwTraa9iQKw5p
3cxC1udnfEpa5E0YMSepjq5xHwSkG2VuE7e8KCcnfjxQHLL48q5I0LT8RioDDjsyd6ayd7At+h+q
L/9zqQXZG3ZLgbyozzpq5qSPOk/uBsQKr2q0w3suX6tmdY7t0rGFhdjK94Im17WntK3Y77LuL/Wb
I9C7rGK0YRM4DUMv8mHZgsMjK+cddJQ5vllyMMpk0cDa68/UGgD1mVtlrmEZSaeb5gBE6NKeYwX8
FkzCNgQ5zFuZemoMppQatntLsnDpz3IwzyjpIbVvpWAnV/PjFzVxTTAqVu3NzcSX3XOg9fdudWa3
JqgF2klkgmyrAJvYfCL7hKml3Yt4c6q6692svW8AkCfPbV/YO5MhzaZ3c7XvqcvVkjBJy8S9dovD
O0X+q6b1u2FeQ8my32TXJ5GVUMJTlXtpmw+byjpI8Wi3P11MxTON2GffZ+uC1POJuhkMFnVfDf3i
sUmVAHA6FpXgCjzIHCuTRqnuSqf3VZXP2xcz8OyhLfEvU80zvpGtG+y4rS0zarB3drWcZerfEOPB
/IETynNeWqWAGbfcLFi8YZwvZ+6ID8N46XExuB84MzoW3Q3IoTTd6/PVSdWLmzTv2Sge6mx6sTzY
5PjW/GZ4YdiL0lRCQvTbF15bv9k0agGVcq/x+N0kfpDq/yXLG0qEGegp8Z0hsx+L7uL4zqPHQ8zQ
MYAcyKDCwWAHykEgfUOfgQVEl4G+gh4qFfJEGb9CkBlCCnKgxxHp4WwlvzkIqYcRsj8LglvdmkBY
82+nsgpO3A5wifi1WcaDUSIsixnYDWzrZ694XTqeY5oTS1R3Zp4UIQHwYwe/xvW3PeSXZ2Xo0uLc
d2xQKJbeJ557Aq4frSnAtDGGcI8vVRPOP7LtL32p0dPk4NPFk4/pkIavzOGBb8GCdbnMcNDfrCUN
1oJO9GT072m1fmSOdkzN+SsD/jAMiOwdolBoULKN+lJu0TiHKj8PoGjfRXqvn5hn+TaxVvKDv5rF
vuO9YLIeHy0x3vQFjXuwy8cF0rJuZt9Gelks+aQstYSmIFJvSIoap1+0tTduPhZv1McqfzpJFd+1
SrvNXGOge3kiozbGv0OqQRtX/QVQwVPqZi+mzcfSA9eMK+6ItFDUnKSMXl7xm9n6qS9fUpu5M8HI
PWIdKVX6p/PKpz7B3y7dvaGllIvr07oHzsiLjnmanjRck0BReI0FUPAWFiL8f/EzjBZzcNvjsM/Z
fCWtg6V+a7SwJyo/7B7ELFM/n4gt7rNZ/h0qethAKUW9S5FhogC0KawIo29hmuGe1I2KFXX1XPKE
Zyun8yYwf1xmjoqfl7jWIe7AoqEQbD0EMb0pnMeYsSITJS/Qe7+PNJ8XiaE2KthWr1Wmb0aDBF6b
9NNlFpBNCPj1Oiq415wEc/9mWCWVEIt8GJvqE4LmYXVQJGiKvTGOh3gDHZ4wTgqykkfTDK18WN8V
Qh17155HVfvbW+OJZ90lg7JA6KWnpCe+EfxEG3eYRsqE16Go+fHav+7aiGbfA5hHfxFs/7iXdmY3
Thg06IRYDCOiS+jBs9sv06Hu0V29nzgZD7quBVZJAHEVvcUvhna3OpgEml+/958SuzgZnXyiW6mJ
9NX4WGplo40swFIzNmq8i0Ja++B2FvGj31RvjVvTRmwup3TgbbcajKZef+MrYfVRdQwtmwjhwBFk
VrqmAx3jbDsvbtd/5fyc47iwSRlr/4OXrouA8prICfWwseZIPtZuZgI/ZyzJfc7+ivX/sM7XmLdI
Esf3WjS8iCf9rz/RfJV1WRgXBCW0JtOPLS5qpkGdtKoc8U8ll36gCEGUXkloYe1ZXO4rL3YPaAk6
jZKk2iX+wOFadYryVOrthtI7epu2Pnc/qKsqHKaF25UuKXNOWGmXeVRNw63k3xvQEzeyhhjvjpV9
Cok5CtwhbqS/6wo8UockliUZHDCrOCe0V7oY/HcwkzJqTEsA9QzQeKz9mMYG39T/JX5RBZ6L8TcW
7lvVg1tJJTbp1f9aUpPeeQnJ/E2Zudj39amzKXBEsQHj+1qvWXqi/eSKW6fZU02P5OtBx+cU6IPd
rhIXoFLtPInKoeUV28jOdse/1sCYkwo+uu1n4V3rO2yaw+Jdm6QbDmi6bCaQEAHQUu6CnEmW3AP8
Qt1Ct1wdhOKgGldy+/jYEHZAJuSoU9VzMuEJG1K6aTPN/NemzU/BHif3+IfoituJhAGY1r+dYRgc
c4q3TG9eFHi70ij6N8ds95UsvvoMgEi1+n/h2/P8kNZeDc5vSQRVc7tPvdHf3SQ+zzVWygwjwgN+
AiY0LXn38+bVrrXNQsT9b9v5wvbS+p6S5MY77t3iKMPLNh2ZDlQI1A1smiXknibikCf7ZjpK2FRY
FzkyVfTOzQ4IF8c8Kk1tgKOoYfCibhyKpoergcPiqKUH6PrshW2fvBTqkpZOEeGA54kmV0AKD0ks
+71BYgGyGdxWil0kTRkRXjgUFAxXlq5RTrJSVJwBRtD1bzaIRHttTouGnlycLP2oXbjQvQt+2mGh
QPNSZ1wHYzjClPk2oPkeVm+ifGZcj4a+5h8CjZt1eVDiqZu92MdAK9/x9ae8aVSmnbg1lp4/o/fd
H6qTkUkl+aBG523OEaklkRy6jv5S1inUU9/8qYH0natxMc+tlhqRXqc/uZYfAFL4B08m/7XVRKtr
JX/1zH201kzs4WbiEKxZ8yYmplKMNHiHcvjNNV8z/GZP965sgilH1u0mbH394FokZCqEI5TlPqTg
9paYHqPW9p9GrIAzhgVTjPs2og81KCj70l54Ay5ddcol2FMWzEHW9XRGde45rZKT0PLPFUzfnvaM
hsKX8pCrlkIdZd5dbzCOrIQScI/X1Vusq9Gu+t4RINKcHhBC/yI6VlIaiK85aKfSDDD3UJ7ge//Y
rFCGwhDmERtONe9aV61/XUDIXvW+eh4ycouGRXKDdyoVTrN21kb9JFvG+xLM1G4ZOhbHpXHkgt66
wobf3lsJo18SBCvRt+8dmjVJjcCt+3flFc8Q1qiIspevxhirXS/I02wRQeJz3yaRH66drcW7BHtE
tOVBmI9Qg+9O5t9i0E3I87DWgG8O4zWrrbDCFopXaTfT0Wtkxb81de98Cg+d7n5jJjxbnLs5HH57
AyUipTnuXXJ+xBy1X3gIXUgOZjfNWAyTafWjwSihj4CgTNskNF2BnMt/Us359XXjR8uoJy8AY3Gx
tX+KfOMCeu5366O1TIQ4R+pHPBlTUkkXnMuCw2toYKpW0oGKJFSxtJ8Et3jtckxSJYan4eDN5SXF
70CVV+7smzhyyV2CbbSu9AXlzwNO9UQa/BNAdeGXY6Ro7Z+u3KwQGLX3yh3e+nh9NnLJcnZCT2k1
ppJSvXWJ+lk1StI16HSBb6LA0ZHSlfmrFFiFXGRmmZ80xFF6CZzfzJ+ujteAjq7Fc+r7tJuLR+iF
thH1/nwhlTxDQjGjMSlJvfQ4X2PyWUvtPfYK6HKtyggsnsBQztndimGuwHA23wrGs11uxJukcMdN
j8XxtLog68d0uXQOG8KPrl7fU3cTWQfWp63hv7RieNn4LtLKHjFqPlHUQc2yRQfEaN717ZjarsoI
8rgIspgNbBkv0Kr6z8TTrrM/vtO9M23l2CYyVPxsuvI99aSMqIAmV0bxCiv786R9x9DhMUsCd8EB
dqRD+DKW/Rd9nXub/eqCgzrJePjlDJmUPXP7cIDQOmNXzvGr4w73OCuPggGCpto7gI+obzVSt9VD
TMsoUAS3DFrMFBmZy7IUQOHZ29iCg73EoBdlzhiaC8Y6CzOyMLjTRWncu/miGLFkn9+zzZ7d0G4r
nyHw6KGrs+PvWAtW7anKJwJaDU4X89kh8owu5Z7nKiPPlED5pSF+pQArctpAQBDjV0P/HLJ/3sSi
U2hc0DaDfGlrdaArPw6q2v+lNG83tv4Pxv/8qiuopKUHvoFVSlvzjHeXn7SECaunwzHr+7N1lpnB
CWLgYVK2FZuz0t7pcnp3i3UKEBe/dGCVjnW2zPhOuvs3wVGDZeDSEM9G37eOQ+sqmo7685B67VFb
qCvTE+1PNrxJad5G39v86DLYrnuUI3RXfeEhw/mNsWNje428qyJRWydyG1QxoBPSjNTfqBWm7nYq
Lmopr5bw0wMe4Mf/d4LwYCFs/hCvzHAUy2WRnXI02ap0lF1e9Lgp2UcBjk/rlMyn3sTQXSz/4Niw
YjEtQ2lmJZ5htj/XLkdnrLeQ4NkLQaggkvwJhfG3iL8W3VzC2rXJODj6r5P+mgSp8lHZIHzw3sVi
+AIuw8m47evtu3qCXBNmYJVuzU/OAupB9Y9dIrtD7Cx3XwfB5c/2t24ijjduQ3zDfnFU++J37SeJ
L/syVQ5ZR+VyU7C1ChDQfTJZAI5aIbhwK8DqQ2X7oWWi+sUxiV1V0gBMLyG2RGQAXjIUmefA/LyM
fiGPAgZGPoxphVz3cVsCZynELbOcY1l24jRIhJCpgdibcJklxpgfRPypV1gGLPp78Y3M+2qNPeKX
JQZmPyElgyyjj/zTZXw2PcmpdKBoQJR5G9jVepJNLcC7atCdoZsFYz0+pIbRREkFyJJKrzerxaBk
dbm/IzdJO/OCagsgihNrLKJREhvmrvzyEufgOjFCKcfWpML4D8W3vtZG8dnn/FV0A/56yohJZUJ+
3ep7KCF2uPdBaq0jrRId3sfZTz7WSvcIMHS3qaJiYh1xoNH0EhLeGHdK9t2hsrNzjeyvOF4E2eBP
PFBysGVKvEz4AH12/LYHor3WiJvjvE1nsuUG8liaSxDfs8kuspzCsaKQ0p+6Y5k8E3+oDqsYf9QE
63KUxldiU35CRBXNY8TCYqL8IbpY2viNm/4J3N2DW1p/C0k10IwFKNBx+c2Z7p7zytsvZn5PVP9T
udbdE01YLwY0zLHHbO7cFkWRI1UtQU0xk2nWJKfWT1W08I6wXsjeu9cZUj5Ul7s2FR+ODTfXbvv3
2tlYj0RhBhQ+CC71K4UNAPm6NaLE5Q+fL0FVr9E5JPEHcxcnaQKS1NtiQv3a4B3cps6ElVaIlHWs
DDGQ81/Pure+cEY3FQBRjyHtQXom/bQ6JHdWx3zu/Wnq/fasdd6lEnG1dc185QXRVlP3zlg0d5TX
2lGLD2/X194lN4f54LxjkqaNpv8jChTjdu7204OvFcQqBeHbue0NyC6c4cB7eoRqNXg19j/fVweL
5nrCuVwWnUaLwZr6n3MdR/Q5b8KJexXTOB56k2rownm35ZgcndSgplQXIFfS5MF0NeZojTNu5tC1
l3c+Z0ichxTMseNwtC+wRW1ooc0H0uou8Zy/FFmfPTRJ+h/Gkb9NY92l76LxUbxrJtcxpiKiqMc9
sjeI/Lp7mP2aZzYXCMygvcmLqE+kOKg6JifkhZWmvqcah6Nol09SaARAnLiJWsCMhpES68kM1lYZ
qayypITcw92lK4dTtQ0oANtkG3Wjuq20HPUGMPmBvt4d5bRaMEhsDVNHYyVxkzaycLa59Zo8NLXi
H4v+0PNDS0xkISnIHQeuhQb6Npi0bD32fIJGQn33KLDbT5hP8F9NIpB6/iJbJKw/Lo3pkDI33ILG
r2475l/bXO5Ghqjt0eZJJzAnTcFaCe2P1ZS/OcF4EGBRQgXL6Q4qR7GTgu6lzKb6aHZG6LjFwINy
DLUiny7WQhuPkEWE6e6/fEjOZi+Kk1v/SUmvPVKX/ijpPzb7yTn4FedNhgDjZPwmjXHF0c71q0/G
cwdKCL0N8Cxs470z8GK3JK+/yQBb1gPf5gRS5LexFgiAODCa9tmTINfnZnxZm+Yq3enMPdIc0PzH
U81Of7zS/XHolfZhDdZHtnZjoCXe1i0UtTDqIheOejiv2QD9gOFhSPsbqbQ41JR3qSsoFilOwPIF
17YbVHuv1ircvgZneISZnihVhgvRzd9UNvBuXCBszO+NbY173hufy8UR1Y8YtAVKi12Hvk5H1hzT
q5wmWehKEB8m+XZMfRn2nrjeTQ4s5zi2X1z32jftAwA9nCcb18SQW/PAbEHyb2jQ8flp1UZMmtmz
Y9qi/1DZXGQbZy/VO9qurc4KGkTJlocj5ggEbu5YvPhP5PaXU+2XLzmQBF6mX7qkR0ApdnkZK7de
0sPaTLdqUd+W4364ufxyUOlZmsub8iLQtWdpo6/Sek5V99zSYmBEtBlRh6rFG3M7/RZ2d8QcKQJL
dzE3K+9uUazYrvWrYXczmQvvtatLUpoTHeMdWAejTr9g/SX7qrRfprQ8a6r5qSca5fwmxrJ11jSa
32XJrbtgQctpSXC18TJN0xz6GpJGg8DmU7SG+SDja8m/VeJsrkF9O0G1tIQy/2ocLkbACAsIKM4V
dX5Wk2zDroovmjsbJ5et/i617Rt1ADovJvFWCAxCPX63ZuIbr9H+dZ8tUt2QASfpHSDMYPiqZxtn
2V+XsZRQQFER7S5D8NdAlXvtv85w3IMpXK4qofa2hf24BG9ttjFqIi6nIGFNF6VGc1oTCo7zmKGy
HH/cGSHNyc3Qq7BdE3VxDtVSvQ0WXWBd985aU0UKdbEeDXBYSDxBJwgI8bir9nZLoRl5cbbgv8ZE
659pr/vpVXqOOCzxSkPb6IFswwusjNSFj5k/jSu8QaCTXf6UTdN6iP35Oll2VHQLolc6pUC3xb4Y
sbqUwnzADu+A0/VPE+QPt/L+tmmMPzrO303ujYprGX2WwZvCHRxM7qNuTQNEOtqSt/do7PNS5NBY
UEAdmRh6idvbsoLzZ3HQo7lpN2hPE7YD34L16cfLI2og2U08x1HtA+DT0HbrsWCDxE6fpgqxb9gc
r1U8HjWnfXFhbkXb2gqguP0qFIFJbbW/be502h+qR9njWTJW/WvBax5Co2bn1Vw4937VbPvV0tC7
a2xHyNk+Z9L466FEXRtckpNFDx6PANrPUHzwv/gys7Fd6fBcuvKKMQ5GtyyXoFig06ebczkHrK+Z
cxMIdjxebN6Ndnz3jB4lnPX3Llk/CTw9tora2sSlDtgdeAGs7TjSbQ6fyM69p8pQPt/z0B4AHrUO
7W6Jt90AQ10eatDOnHIQnNDVCYXsxtEj2GiQNLMWg3IHj95TRi8s1GyvHczxtl+3Ae5Z86Yl67+4
8KxwqOPuUGRLZA/Tt42zja0vkkM6NMe81baTe7WE6aRPQAmst0zTmWKoipwomC+ytMP4YFARkJgv
BrhhniNYx7/rWAJqUQ+pwFyOGwPTTQqXh1NIPSUM7HI8BGnKPbSs81+78e6TEXvRpD1z3E0RmSeP
becI9da0owEmB58qyW7AO5eJzU2UK7jBlOLMEFDrR/TA+zIpnUPseG090lwrQ3Ewjlsitz8vOCIJ
YnUdpmj9tcgeVgD+5OC0ARObQHHAFBfEXvKfWzQPs9cvO5uRhMqgL9azz21d3mxvINzhWjPPlscB
7y5mAM5Z9ACn/uJDYKXCxpmm/UT3LgVz8RJZzqIRU01Pcc4N52d+wUGpjBzZLU9t4DY5jUJCC7ps
dgJqa+UjTaNXp9Pbkw5N/OqlvbVvpPnf2i1UMSk2KTG19OHaiSPbdFh9un7owNCHBdFuUil3q3W8
i4fHJzD02A9zeHyBkczhhOaF98diNCDaOZLJILZH6dzYZodRmriL80+lQ40wBXWO7N/gVdzdqWiC
lfcMqtnLSMi6mhGvszqhPnYlim+x6eOc7nkniBx/lOC1lMfDufLF33EQH5zFfXTp+rcjJEHm2g4q
2+7xWtg0MYy/bt3lFzllh9rVT5RowkdtbfsADSUcZq6SpZiuXUtohQLVG20sTjRomnGsFCESQ8qn
2o0tBGHOx7xNtJDYLHxA3wC8DpBYM7qo5xPAJ/uY6x3x3ok7h75Yh95276Qc9N8RCz+AP449ycJ3
SVkQuZBJcadUOC4wCtSKujBwhzwd3BF1Iznbi/2Qs6vr4wnnOqJblJZdhbTEf5xpPsWGk55E7vyn
UgoLVsxVpYYleErX9MLhlvdJpQuKpq0PGDvssTcMzUqVLSF+92HInSkkIP9K78ivi5SMmbJ6a60/
9sT0NXc6iEeb1X7VDercGUyGSwVwyxc0OBvlT7JQHWNsmYpx8CnJxEG1ClFFdmdTA5K4/K4riyE9
5s4ufC8nyAY5l80LeJBl3uvJ9CHtlH+dWRanphQZIZcBJ8Do3FzlLnuV+/80UuGRZmCMAOACuSQr
v9ueRJsG/YRf0NinY0NPxYRNzgaldxhwcdC9KKOky7WQ3DlFFWl7/q1UzTucPyUarEZYtL47G6pO
92YK6e90mwMkZ/uvYqKPPpEIcCU5K40z7qO70JmlgzXdlRkdBjbIx0SWP2tK+L6uja+uyUOP7kIE
Yt66GUVmI16dNl+vxmQ86fZLjckzpCcBRFpjQtfOnMg5I3AZh05nCovt9K9ndd+gZZJo6nGlr+5Z
TtbTnJBLweDlRHjGYTI7W5rLcr/qUsB6oS5j7uqzYy9HAyQTSUtTRcVE2+9Y0bcgIVsmo/Phw8KI
3KbTogkjRL7m0MmaifbDOH7yM+08p7EbiVXevZwdTKFhYW5xf3yOzozF0NHI7a/cbYN48Ecc0caK
MRHk2Y+bDC+owfhRCr63CfUj0VssVqCqACEUwry0WvGG6/WusgQDWZ+Q46fqBrQEaonGU1LSkxwO
2jWfiAzzaXPwhmDhWp06pBYLGkdYj7PJ3zll7V1XvNrnst1vH9TIw4bD97szq0udAPbgf0QZmm6I
YHUoAW9TukcIELz1klpYe2DYJjEdeDMZDmPI+jCJdwx4hDUleevGoyCaiAdUU72Vh5kiEHp/f4SB
J6+zYBxZmaJNOX6B3uRzxI/falDJD9NKl44Pfj2RL51RfuAsQC81nFNtzuM5x1FCLZ52EWYGZbsK
Ft5c0qgUZ2TvAncgYH10drsF/pS0Ya0K9xr7J0NyaE2WBP4ypVYe82JcY6PXivpLT/yfIcfxWo1K
YgXCSwVQ9XWd6WNu4sqDaLDv26Q+r+SedlPxlbQYLUvegkWfv/t2dREdRpxF4vSlx4xEP8hD4F8j
4UEdEgeHknDtq6vO0Ydipdno20tNYREbEOzxPu6WvkIz9gYV4CQ/TFp7oAJgpv0pW4O5r5460f2Y
NaGGmWgTT7ICDpKjH0XWUCqRxkOQa1yv2bLW5zK1GM9XGiRRtMrLyvZ9xLvoNda6T6ar8sqJ3Wd7
tI3ZOXK8ejVLdaRLZ1t5oUxMya/rEukdTL7QSrofta44t889Tg4o0fCRzCLCnE1KOTX2cso1ihGg
kmvLzSWEU2hI9rP7weBKrMz5EHSecpxFf1Ts+lPcKmxUPRF0Rmc/yo78vbtYxyTrA8Ruc1/Va35I
dOhhNaFCei7RXX2DAiZzOnmt+0E36rNzljFXTm3qD6U48wQh3NvSbMjTKBl78pYFYQw5d0/CKHhe
VQ98Zvu+wyWgZzk6IAwlJTDba2m6M7ZNXbKor1qtRz22Sz4iDEdm8W7hksZldpjURD6YStfdWlo8
pir9SY6uwCXtv3PnZq/2SAVGIlfyZ4SRkiVtMUQbb/TDdFSYpN+DgZOngm5N0ET3/HBKSIGqUlyV
73z7KQoItCkx3yq7/MYdRTNURz96irODxkOj9c/TAP8GzyRjOJSHhgx8MBc8bCtr42llRJKyDHc0
brD/UXceu5ErbbZ9ocsGTdBN0/uUlFLKTAi5ovcmgnz6XqzT9+9GDy7QQE/uRFCdOiWTSQY/s/fa
kigRy7OtXY6FEaW63JkxMNEGNTrievZiMPkS03SWwhnvXRD/sQtxh0NzspLSY/c9VeRMOJsJgBwo
w+GodelqjLARj90n4wx5bavJ2BUU9Dq/wENE0QkFgCiLJvQgxVirDu7qzvIeHTNhGpXqf5Ryd82k
TUstaDgXEvlWt36107vmkXmBhwAyPjvgFHex5a9qr6Mr08cT0ENiN/RwCeLOW7bepNGTGlv8irQA
PDcWRp75Fx6X/krLydAuc3F1E07CkoH/UpXHSo8+QjCWqaOavRYBM4yMeNPklrUSxnT1GhSdLflW
mLAxBiPFqFGxgMzgQdDnDstvxcnJOddhsloKpta7sGY4abaEz5b2VyHQv0B+2LioEg5tLdZRYDdA
9tbgUsztqNLrPELN7dbepiTcHpFtkRFWJcwkWufIGsblib0QEnVDCJPvhsUY2ZBupO/EnTJ2Ms5+
kjA8RFgphMlYV1YPle/dM2OgoI/2apI3hnjkhcr2kGp3V7NeaujKC/NPTChQOzf+RVYTd4YXoHRI
PnJJNZ7WWms+8FZ/jmnHPB6YSj1Ar6n9DJE/OU9uJPpt4SdfYxjw4iNnoOag1/PJS/EM6W20SiGj
rl0ylXE9L6aeJaQRDZ8+Q7tO4xaI+QL+ZGorp/XJ11OQWHslQYcowscEQ3c0lcQYmYRPJ11HRa+h
C03F+OOkH3VX3RSe/ifQQBbjeEgRueZwwTJ7Duqx3YBXxpSq6292kz0Qhc6Mlup9o2sD6ahBHq+E
QyNaRsQB4eqK1wZmkylHpM0Cf5n7jJZcUwUo5ZCjNOo5idi4T/Z2vvk6Fa9c0sgCLEIICXaTH27H
TmzSYTyE1Pvcx6PXEVtRs6EyAAHJdnpIRzrNVjI2wSEtF2becvBr8Dz78GXKqSp8nQjGJuLMK7yB
lYI+r630Idqsb9JSyIa5Mbo5W8GHubjUR654t6Ki1EX7UYXxm8XIpUiNDSHr8+lQTNETSVXhEszh
q+9TEcKs+cH2CToiwYWT2FYDi8RR7JBwbGoIpMOWAStFN+/UrgxSVrjGGAANJ76H0kSn6qH2j55y
a0Qmz+VvSHmjjAXxmmOO7JeN4SB6rCNw+SZgrGj8boN4C/VeLidztsVP6XPYRxXK1+bNM9wVxtcL
WehLlaUvMb1wNIAfweU68bIipgVkgsd620Xi2VV8mwEnvRLdpg8w1FT5lgexthpzBzdKX+wiyfrf
tiQXZvzjDuVLIpw/jdJ+k3lariiAj6WucxzWSQs2lKjdfCBcXZUe6lwCf4mWOfs9fSwnGpofIkjq
QrsiE2jX0r5joNgTbfoU9Tpvg2f9uISVNK2DI59pdegyRDF6+FWRfQ/fC3fcxHX1Nvnllmt73nFY
2sob2uohMTpnbWY+Ai0/3pSN0T5a1bQ1KpOERJtjt9GCU6i118mI6CEnNrA9zf4C+S0jTFL+zHqN
WImJsQzLnU7nZ9OzL2znKMSn6VbvqvLQs2oMb9JhW/vRa54gbbJ0shYT+z6QwxPr1InKR9Ttkopc
fyShsS4i657wLqhY0OAxjiR0fscdXt8TFocMIXDw59R3MqQtl72NB8KInrHtrkkbFJTSQ711LbRy
ZNXhxK6MVVo/tr1+6DUihweP+YOlRd3VR/IZBQYnHrIhyUxwT25Y1IL5HDtQ8HqtR+eJ+IvF4PaC
sorm0WjJwTUsBouxQ0B9mjXceAzqO47XzCq4c9KWobsr4O2TTf5AxiISASqQgWnIEgOXjzDCzlZe
7XkPZWuZDLLwa7h07W5V0zPaDQFDhLyVwv20sLb9Il/c8BbX6F659sdUfXrkM2/NGJqbZdVbMSQY
8ecth8v+ZyvrVBzMXD4pQ8NmVbbjouyx1gbDeMoS4rknPEJ0iM6coYx+3MXO/2WO8ZMYa8bTPai7
jsEiBytBUKwVE3a8fnqd62pErb8qQgDi8Bg1EixmpAxQiRakd/nI8pEqdi9xKD5sLYZukB1yme6i
ESC06FyWLRZmXB6yoOzeddbh7OdZVohsP8oA8YCB6aSnf6FMQMtfs6hiABzcKpOqPNdCf1/xvrSC
yHTOmc0YFMMhdVBXBGJCBzR/kkmiotgIACpQL6rxEqyM9Ku4fx/1eSHEm7hzJ+ZRVRb1h4qUK9Mn
YMSqKJOcOKwPLUUfeZ/bZqQ8vmS6ey+0uDyCGSuWh66noE1TTaz1xLp2RTyRTxfjbhZftat9O0HN
1yvtO1wvZOoJqjLMUrnheBdjZDvVh9c2GlNUv/UzIBLONIdf0/cKBu9JkGzLcXysESasUge2uEg6
fJFl1KB+PDYmsuSmBAhnl+xcNNv9UwnaP6/CXz8Vr85AeFIcMeLwumEbD8lDGLBSkzluSGFbFxpZ
WDxowZCUIlRGcf5WeRU9JAGT7O5VgbwF6Q3PeORQyZ4QA2rY8o/pUqqOlsfLP3hnfSJV3MAmD1+B
XKpKPfTiW49o7Fwptmxc2R0F3QF678kadAYBdQnUhF05Y0x7SK5axUBQTCcRqFvasVVReXLqhMjW
pfFQTZjGa59TVbf1u+bp8UaBEI+VfPGB2iotuijlnCbLLjasgtCiJTdvjBBY4mFZOzXyhpjcKXZW
PMyYqadLeogkRqimNQzmCnLuFi+6gZIEb4lOlpH1CQmUfy4SnGX+IFZKooSDPsCjKG98zmaIKhXI
hAJv2TqYDG0xmghhRgT58VSR70kXsOhZsk2B3Oq6kgsjZEko1EhyhA2pfSjEzsatsp1M9zJI2gK3
NOI9dlZ5aCzx6GnIvvrAOvtIaG92I+wVI1W1quIGpZ4cqk3bzat9t2Jr7ATMeEl2IOAvvnZOax9r
ZJKxiUhHBFDgrCxvHyerJKcqTLBSdSNVJwRMRizM2Nziq20nAW+p8oilSbzHqJTgKJT20DbqbSDS
883QwLX1nJQoCEhA8XLjNE4R8vwAsUY0MdYG7cLEjSxiz5HDnB0esBCI2wKqeYP0Frnue+CWyBqa
skXYBJc4cn2HHdOEL6Kt9wboonzl9tEfGQ4p1h5EnIUAVjVWxqmKE+tlHDIAahjkGWpZ+6kbh9MY
Q7sOYngg2dRerFJ5j3VlPUVy7O+GTpKyU4tXi3R4J3Tys5b4n1qC44NaDjZl45Hm5ASI4GRC7k45
4O818j+xLndaiTG2H3t2f5hqFpNQNNgkxSfbjNmhAlFMmrtuvtijcZd1Zqhl4XRUhcBwbgnEgT1j
ZiaV3c63BrUONUbbTtBF5wQgt+WH0dp2teo9CnjHJis8s3sQOzEMD43sUz4B9A4pBHEsMmetCU5F
7XertG3rr5Kym+LW6AL9KqBCPCrHgc4hWzksKMdZNogU+DLuDOgjGm+JUVIruSRI8tNwNOPNoTVk
JLcAsFM8FNLkQM+LguxI62iOqbNLusBbGql4qLzSe9JF0F7iRKzNwjRYrMbM2K2iPVQRUmGJleZg
ZSXUab95LNBC4PCsrwhgv42MIpn6kD7cM2ckdQVURquGFeA1bFLWtGaGGu4x4hFAiYBgbw/uV6+5
4UMEUHCl1wXxPSgST8CA1mB5DQZEfJiVvWOTHF1MUEv6eP+S/v21Mp8FfYsHdw1v0Dw7g+Wt/Xym
GSusgop5wC1tifcL1CwqBjUmxptjym9E2ehM6/geNL12qeISjOQEiMYOvIv0McI5Zl5eTMKYWLOQ
4gDHqBsoNeJ4h+kCZ1HZEafTiIs1g4FEXL3qVpdvs6AXpI8XaGC76tVo7FsHtRzNR/s0hRG0PZP5
pkf64TZD+/RqttajGruTBkt9B4Q+f5iIXs49ImciZbEg5Z2qJIYDIlbdreNhybGDXyYPv92Yai9K
6LBQUMquyYDHrhzU0xPavSfqtfFFAE4C3xQZ4cHyfPuYTzqng45MomNFfLBh4zIVYoAjWg9uvTux
wLXj+CtsmmtUhCsLDcZrEuJSScdkutsxt08QtcktDoAGMTHxr0Wv25tBNBfPyeXR9QqqUrdpPnS/
2w3+1P+OdrN1yZivcYNcunwYnpHJgvAnNH0n6DraUPnXQEr30WcAQ7bN498/9BY6PHjE19LPn6M2
HW4c+MOttTCnAfHcS7AxXpmOyCr/7wcjoS5JskOaDhLkV5ReQxQ5O1xpik0SoCJzCImZMtnF6dx3
f28+W8QbqxDiiCrYumg+7OB/7pXWrfcFZwCmRgeOz5i47lmSCYGybnwww1KdqmgipsuOw1XHwgHX
fYYOel1hrwNwN/sICrs6EYm7yhQsHx6WuQ+D7b99ygz5mJStw89bMVrwFp1i++Lr3vuk0ZMmluJh
mFAnu07WP/VNlS7K2zBoMC2daZ8lOSJRCO2hh6A2RyjrxcJcaYl8SFqwfHPuB6lr3z51qYm00qCh
WLi2U6PPZD+co5DXJiZ+wtsHEwsDUUTPCOgvGbNuuLIrq/AeNSTWMEd4iOkMvig+cmOrx9Rtg+S/
gTKaBzHtmt+sWyRF3e2qaR5ApdBRQxEgAHW/JEpIrkyoK1aIjaoDERgREaUKUA/sCzhrs91UwI+w
Bap1dDREsvlzb4ATN0ucZ5amHCBpPOu6PiObTHNTO8aD9tJ7mNnv2Dg2A02ernWvbkjRD9TWry66
D7HFKwJBd/RHBnH4WhQMNktrzaWR74hiQA7dzfPFJohfhJr1tuh2TddsjzxUwdaF+Y55KvcJWBGv
l2xu+3H79194IW7O2WRXHP7+ORMgf0ubwAqQRTQQoikXliGDFUMx+4DzAdWUC+gmYqQ+pSUilA5r
jp2CXmyJyrQyjwGncHhu2IZa/edf/P3snw9/9e1Z8OFAhthPOXQ1UZb9Hn6mzvzBbkdK1MitD38/
M0aNo6MauDZx2R76mjEOARqAdv5+ymHE9PADy398afIQyCQbHmnH3tYZmy2Vc7Ufhv4PqaCClpDY
zOJAJVEcTJYn26Q2t1K5/Y7srVVlszuJm/pDadj7iS1ejnRaCE52vdXfMocqUTEi5MUgDCWdA7Zz
0iDNettoUltlKSYJVrsLzWYFhm2/7rHwwL8MNuihttYMUEj3YTjcUgGgZ/53TKe3+QxdTKrp3TDl
tk/ZMKkWqU+o0z9F2R3S1xx9ZaJNEMWmHkYidUdzWOY5mgOLRJmqrHZu6zOjnYNF2vyn6MPbYHi/
AmVDGiCmmko2WGFSxpC70jMLJGPfJs5H4/SPWdswGeRCLmh0GX8BZMHGqfX4tuhUP4tMHfByY4O/
BTwQkfN2R6EPCGqn7k+uprNsljWbbNgnRrrqJgtPbzUuuNbQjATdQ0omhKF1E6Kp6T6aVHnRJDZm
T8lapk/mKChIHIE+6K1Abix1xQq3dii+aO/c3P7469lxID0WMeeyt00jEnjtKboaTBO3MjXBJPcX
lKq9In09NTt7o8fTpjFfGf/KBRDps1ca6O70e2R1vxjvr5KIHOwRczao8QFWlqOJ7a7tDg9QNm+G
Mxs5w/KQZO43jMy9G+EOIIAF2RiuXfau5A8CEwQ6WNon662BazG08P37ql+g9BUwtYf3WlNPrDff
7KjB2ZsUTK+xXVChh+fCBQBteHHJlJGvGpFNbcfIj7xkb/YPtgEdy0NGvshRvmDUoBM8eIQ9sDcn
DgWZiZ/aH8LBhxNudJKz3ZmNY5NAKbPplVf97OYQtZZ1GPtL/Yl4Dx1lTV+1b66otvQi1A0a0OkC
3K4GqjX2GQCU7LvD7CGFp20gnM5HWoggqY5vU8qAWyb4+yQUA8/ShiVGpxMGOOxfiQLE6PwiO3jQ
Bnr7ON/PbvMl6i7bmMuJ8s0PEQER9YKwYCFG9C2Wu25Z7RQEJnAIswWD6cwBNwf1SNS80pYPoh6e
watCLwiqL+VY3TZzGFQWybEdAUfHfmOt7Fi7BsGJ+JZghakjxw4/9CxZkUnqGpu9gU4G0RTPA732
/8iqYnJDTqBk5h43QJtL9mGwvH98TqxSQodtKR3LEhmnGeon3IrKY5sOxcP1hm2g47nRJv/AE5sl
idmy3P8Z2N5e6eq/xqkctkj/S1BfOOo5degwTcYGVX0pbFS4TjHgsNMkQMKuecKiDk1/VD0NlYXv
J+mZRcUVLZfhUazY1tnW/EuP34BNMdP6ui4PoATlIiydfhn2ZF7gqIPY3GNO8BrO4RtwPhgwdckS
ucn2gfc4uMY9iTFQR0wBFh7T3yUPK5TbQu2aoR9WskS3H00PRHvsxrHBBxxEG1Sb2ipNgMqwT7i6
ZfwCvQp31880ofSKKh6AsL7uYfldZ96rPSi1Q+tCQErmiU07P7C0MDtBRZS6f9ad9KXK+PkC0HqL
SEEYdGDKZK73Gxg+HIVuU/datUQSyBzNhqmPXyeWRMmHkNQJCmXePBdUoLCYGhSzn/XKV/rKPO/T
NPIry/xHR/Y/zR60CpV0eu3GGr2i3KG9I1s5sD8p0jjOg3pvp+Ob4ED1pn41jTE/Dmg6PR3fu5EA
Y31aQyD08Z5wlTsW2wlDAzhR6+9Vw1d02sba1vaxMiMuT2V/V613HmYMk40XpnAayLrhxzikTA46
eVAWipQm/6hrbzWOMwJidHaDNO7BkF/nI1Cb8JCW5pNiO+kmOpbev7L16i23qgMu6gdHIlptKX3k
pH1q6dG3nWfd916NtkJq5zH0oQozxo8oIwAeFNitz5EVpzgSmEhPMJhdA/1R552tmCbI6X7Tzjl3
WO3hFk1oA5qkezBKlt9FMZxCZzg7PS6G3P7u8LG1jXEp0KHqeUnIUulvqsTZunUK8N0Kn/C/bKc+
fpnTCvTeAsGzz2HMyPjEa/5g59WOu+JUt+2bnFkziX5SRch6U3z3VH2zJq2w2VZShZrLSkc4j/VD
j0vaVReayDi2N8vTfi1Jwd6b92B618OCnOECVL6+TjsJAbaDaJA5GErY0yxoih60Z2kPJvcuVwzS
F3weyMHLodq2lftt2v7zFHMBph6YvBZ/QOtfk6g+sH//cayJNPIQDgABMo9+pLO5mLmKxWT8JIL9
jsc2hOPEMg5Cz9P9iDQhjsjSTAglbRKvoQhycX16VojGzckvbaKpbclcam3KjCGNZdYHhfTpnw/h
/MdoHJ7YY9ww8M/D/qJbKY2qUe8x9NUeWp+ugIz7t0BScyGFDIiz+u+nNp4zxV57k6LMcCM1rEJC
ATkO04R9kh9XBzF/iAPM5oOF8ym0kBbW9VGyJOK+xpYgDH6sQu9pHxCsHv5+yEzkKB3vFWs9SsM0
DihaWgByoxcccEqiehJopgBxLvmkPvz9oJvoxNLWHxAa2de80i4SRwm3UrJu0vKtaQdrMVsp6toi
DbY8+KbzXU3K3HV6Ax+wscWqGRiBw1xe6aWFVpG0rk2nPXbznisMoufeEHTbOa1gVL95OppBijsg
yLb1Tf7xnirzzcq7m29RFZA2oT2xmUkXccpoLRhJ7osG3wIGRypW2uMpMnFsvWkZx2kbIu6Fo2+6
G5gEr1jhmS1yGrkqu7aMrphBRoekm6hlHPlUgeCimAUHW508ObmIyNkFetaL2cflo+5hjS54tid4
8X1tYsYt7tPEdDBRkth0N947mf+OAF0zk+gUFCkuHQ6wEJHOBrUMYlx4G1R3k/CbFU+eOWqdC8zM
945vndTEuFrQM3PUHpX0znbrPwezC6sFfjHKhOrB649JoP22oUlYwI+Bshg8/z4SA/b8ZYRlr/Dh
NJd2vI06cXbk+G1Yxp2B7o9NdeT2EmlKLbYYlreatmviHlNw09+mwqJ1s5KdMqORCRPQYai4S8G1
ju8M2BtDzkg1BGer7m2kueKt5iTkIbQWGWbIRsV7rGD+ujFxhfC7kBfE+RjWuygqXvyIfWHeKtZ/
zRauMvspxUUZaIzmOFlXQ8BvM1r6qSqdC1R/RCI9ZtjCzP60RvHqkp08P1LgfPvkpvkMjhWZL0pR
iju9TM/gmp6d8cl2eUd0qoHeA05stDULuruY6hYDhoBiqFt8KQp6t9AULb/8djLERkok6Kfd9lR5
trcahnKvJVF8wOJQMEunFNSGnd3bDHIkkaAzUB56MfvsVa+am+xOiR/nL41S29qw7hBbsbWzFYzP
0i7Y5fINyGr8IqqXXgCLPEBGZKkG4WcDhhge7QjGZEFC8PThMnZC0o54yECXU1Ye+0Bsa8yhllaN
KqZrhkUVZxZqheFWZoISk+3NFDbOJR008H1U6zZQ/xG3Etoej5ESG1rUZ/paa1i/HfGEz6IKtDMG
o69aw4dRx4CpSz08VYkg0PLHiPunydKRtGfdZ9/QP2g1d/qg+2vDsp9CYb3YCd+OKV7q1niMO3Ei
YfTW4SbZdgWmwa77YQf97CClWpkmP1LYaOyHrK+REMYkcS7BRPGD8Dr0UhYwgoWbgMBcf9aMjha4
wj9UTl8WZI9Ae7fOVKxSm/+x6gGySDu7T6ARseybLC+5Em0qtWhE4CsMUvuGUUCzxoqTqZrpXFlu
C4PGCNv9YdK0YuVWOc261PdWKzZB4I/Po5YZG08LzuUobzjDnxKymAEl/3SakeLGpiCYBn7mHuYi
eCPsFv0b8AzEDL752w8RY0SNPaZh8o6x3Wq3RpFeCiuUB02Wz0EcvSrpJuvEHh4YGzQ7G8xaS2bc
Y6hZwAwUQS+MZy4iujZdSp1m1jwuq+IDZfXH6LGFsWx+hKoGA9jPxfo8yiLqx1h5JgVIMo0tFhLm
my0v9NRXZFLkMci4lNfHMiyck5S5Dcs8FBHatszJ6TBtJVHGa5fYa1bOhLsFxZU4itHTNkNMLIE2
xyS69Q4MBRPYqgMiYdsDL7NXrPWUdbDomWogQ9DLT1hob8NEq94YEv+slZ05eAkoiHMqVhlYB6Dq
haJpjChArBpTVGLRnQpbvHtauwflifx4YNnt6SYIQ/C8q0QnJ4kB21XL73JofeZ1tKopgnC7U4+g
ickcMGNwQjErN1m7v+UIywKJ1m/X9Ecq9vqfwNz/3bi17W855x+3/z1MjSCw739lr/1/krZGisX/
K27t/JnF/zVq7e///k/Wmvg3UwgfbqwQnuEZhv2vrDXNMPk709EJHnZdE2kIiWr/EbZm2v8Zrqb/
mwFrSPcd2yMKTbj/ozBn15lj3/5r1jGjQAZtJt/Z8i3XE9acuvz9+YR4mghm4/9g+U0iomhA5EIt
7BAxg2rz99qAwQkXFGDs4D0tNXeL0qCqomPm9JgFQ5fLcIq+EvQ+lecEazP391NBU+oDntvImj7Y
HBxmTc9N1dEqzjjLJBuwGUpzY5LXU+n5FyFj6X7wgvdk0rstzIppH6qXCI/GlCTIrBqmXl0E5oml
6wSvDIWhjhLGGEmTwCXEI3UDniC5jOC+102i4bqOXpn2mTxoDGIsjPibKRqwBUjcm2pgiad0WjQl
/D8KhUxmG+Sy+y67Tb25QcQj95Mpl1fnEOMF4xvhbXqf40RPdMx2oKid0olwmdl0YlNFBogLhKnu
A+Lpb26V7uvee69Di9wSB240Nz4G1nPjcRZiMsBRhwkziOXJIeqzZNM4SBYkMcdLZ9SHIUsQzRY5
MY36n6F0n1CTfQiXFiqEJR4q5nalFm4gPd8gASwwWxwtUzyNuYaOCQKFXgNTzZCMmWJXJICayzQF
HHprrIbXGWqKW4Avy6V65LhEwYHvhxXmp/BpNqdJHYwqy9ap0ZxNp3+dSrJNYdkcRrtWhzHAbWe2
H7BEv4ugIu5x3KOroe8qs52KOLKqKn/PDcZaralby6RtTnXePyuLnOtIfIya4tFGe1+mDjLWBpEh
e6zQdtdgFfZVJI0VFrsOJ0bEjKUfKpDCcB6nAoD5wDTciKlP+oBtnq+X6ckuxzMBF8WBbuXZGJI/
qOyhwXSrsOlpygYejQOHvt7oZ+HPtCzUmB7RYLsM2/aGuX7OGn/nxwZJU8bKxeGyGBwWfrJCXio1
+JEOBpYRVdZmGkNr0f9pNcX70OTquVIQwASaPt31d9HkY96tchgX54E1L2plhx263dG6+9mFQYO5
aI1gOvQkV9C0IeGPYa3oTHoW3ao1towt/UckBSgtuoM2FSlTZSq3KhouCBps3PqtT0q0+IWKleLk
pwhIfSbzUFXpdB+mJPzpYJmt7XF4n7jWDiMhSEMFNdj7bLTUWImqF5uogLEFn6DHxtITNVg+K/Ac
kVmM12jYt6X9aqp7M6POpFEc5YBTnj0hThY2/4Y1pkeOExACqEkRnIx3s5rTX8hUWrhgL8akWpe2
3DKSI0+CBSRjQgLMAuz5iUlaTJ9ePfZ61HbHHHqoH1t3ZE3Dsi+1ve0DB0P9xla7It14kw8Y0pve
wwFgn2P2lKt2Ghhm/JoxlXSKKTHOmlOT4LKpWjARlXotNf+zNNJwIX32ka4HUgPc7wJJc7exdD3Z
xqhriOq5tijWG7O9mHEHpJi/7cdo35GFwDpFP1etv7acAstH/a6XGYxRGPJh1s2p6G8dS1NLMEGo
6WzHyPmGA0LlnTJeRASzcDzvXcWY0ZGeJsRqAOJRz+ZUPw1T8dWRSLjINAaeevRkhRHVuAUJ1aLk
wQ2J5S4Hvdh3BGPFpDLFJplsBuFqISxGA0ctc0YAXZ2L9CBy/Gs90P5GGZSB9jhl05PeOve+9yXk
qqrdoXUDmoTooxziB8qGezdM4aq0JCa7qmCitMTPNlM6mqNs2y37f0xbHYiQpiVZoNz7lLJTRBcr
7PpsJMG38sZzPQU7kzgwr243hsedpIzkpXUSXIUS864c223PRJYmdavMYCeK4RzN6s5sRmlYZnlv
0pufAJNzSly6BCpEudGvSk3JdWfCWjNJSyylW+wTttJMh9bmFH7GuCNNUls2UT8walF3H0FyNcV7
5G1iBVkFol1xqBTNCFH2sDt7a+1r9PfoH/ejK7DWELIFCb/Yeh3c41BHLSGLBrKRBR2MgwpxWtvv
wD9cbNO3uHGzmeBGShVP771RTHuMSQnmjNaE+a+/wZeBoKVoGGoPFz+ngY6ffef623aOowPUgB9d
4AuS/rc11pRvJRrTsTR2ldMNmxKdZVE8mRYrXhH1FJ3KMZmFlVuNvrwvwheOyiWWVRMSXwioB9Yn
kZGB/tu1PKMcrcYf4j20riSSxcFiZAM0czLWkr12E0b7bmHsCtGO5PE9ROljDwHgJr1n+B4aN7qo
1ZSYn66Akh1W3TuqJXtT+SHTiNB71SKPv2/KQ+DCYx6SZyfAHedP4ZUAB+7ixibbMZ821djia8bG
vBgdfdn4yUNhsw+cpMjXMnpOW1EjxAyJ4am/AcwHiW+fxq56EhaiIWJmyF4bFEvEARmjZz4ExN3w
Yl7wgbskXJOqSMwVsuUMIZs55hFDacK5TNug95eQBozh08Ars0gVWyIvlVtNom+hF115BgPK0VbE
4+RvrKViiuss35QSkwKN+Sshi0caA2ZiDjuj7k5vSPIMXrcAokVg4dWQbJXBSW+DcNo2tvzpfE5M
VcAqsdlrhG28a/DEoqBATwSMQI06UhOMBvjj6NDT6FC6GNJV1TfXOjrXNX79LmGNLnUKjNTwEWuD
eGzL8bUo+zNeLqaJer42svK5VyVTpMT+CNTBMnTsKla7a8PXMRsPrDNmVW0O4pOwWIdomGWTS2ee
rsHg/fvBjtRWmP0r4JKceLj6DEuRRHLi5+PSIfoys0/gGcgIiGcoZE0nE/hfJdJ7kwhzgmUxfLZn
EmX1JZAe9OrKWodRcNZBTXkZrYZK5LvhGK9Q0m5GIqKtQw6O44urp8HaSDNix8JqYtzUr9KyPTie
Aa1wIE+hsdAsa7lnzBudbFUabwnUg505Ohc/fZZVvmDC0O1KGmMACihTnI8+cZ/ahuVXZekIhxWM
r4yQrk5mX+jlyFiHfbl0pqZd2L3zaihYIy0zxnVECCI4eM4+Qa2QNBLoitFcdQabhy5LHnIbuaJn
dj9mTiCLVabBMxx8J/EZ6mNdawShcvEkL6AfdwHFGtuTIiHuziFlPADyN7n2xU3hf6GAS7hGWo4h
0hQ6nPkZKkM2B64Ln5nBmiGJw6Bx3Nb8OLFh6Nj+xas33yXKoD2Gw3eECOTtAosDKwxnOgMeIC9l
ZomLDecgb5xptJAQMeis7HqO+PaHA8Gu2VELUWuAMV17AxkQ3oTop0EoLpY0r7DKbfErfJ4YdSYf
0nSVaOYB59+s1QyfmFycx9yi0bb3ChDihlrvp4Tmq8q0OcH/X7pgxza04OMi8Np7A9fNDogF9QUh
K+mIigv9SE5BhJvxgTCJfQvxXaYA65vht9EY+zqyHhAOxKQaUmiMldqgatSOQunP3jj+NqaLNwUk
mqps3mATnDISG0jsAHZzfnNboCTHl08Mh3nxBkZC1CntAs0sy72kBLgTrtyEesp3CDX1nWYNH/rR
++M2aHLhu9dLt2iXPFojDPJITBUKs/HX9ZDMISRmsq+Jk+7sQqaKSNCq86j5EbK06liL/Drk0dG0
6ZehgvVTsoR/igXPuYdDiZY5ytnn4h7zXLVww/QnSoN8nTSvvlY/OwR0BdIAMenYX+SkPalOP9kO
1Ibkkf3iS3luCdRg5XR3I3B6NbmAesCedwtpCJCUjXK51379AZ7LxMivTMO3FiN6HFanKRzuDgR8
v3C/x/Lb+7ufILyaoUK/g8d4a1FLjv9O1Hk1OYqsW/QXEUHieZWEvMrbfiHKTOMhIbH56++iz8N9
qZg5Z7qqWkKZn9l7bdgEoETD/+wGuVazkCExszgKOve/tOn/jo4JMaREZNKK1eTMyxYyiUB/RnIJ
xBCbXD3cUL4QL73CjsXl9+P24hYwd4I8IO4ANp5QFSek4iyHeTYfuya9ixF2unI581C+z7AXIbNv
lBJfncfwB84fYQgWxrbx3mi7YxU2v1oEETlkB9OA9+OgbITYd9UO7s8qFQPPOk5oy1VoS0qsjJOA
ePDQucxDG7K7smpJd12xWFzSy8PUY6zcmFiYl5Lub0iL1zxP7tAvX7T23I3LGJA+gtPIMx8cA4N+
oBPCRernvhRMP0EXDWAgXHBAdcXU0K1j0p95LfTKFSeKW/PgF88I5aC7tvX7snzlo7V3KWPLkfDu
oHk1p+wpSb1za8PUU3GrtkXnkdNgjnunE5h/Bs5RPonkDjMlgimiM5MaUMg/bc1CMKc9tAOODUZ1
zyYBGfVI69Pa49lnz7cRtB8EpLAWzxii2zhQzjaQL1gF+jAlNsPRZ3IP4ILgo+LQaH4XF79uqJfd
aNDfGhhwNmYI2QwgVbg2bsKvjlPN1m2eEavaMecdS7JBJyRppu29WaADFp1/4AfvAtznCLamO3gA
C2oumxISBUf3uqh3UzIU7WDNdfEt8+bT1Pt9FONZSgOQvb1HO+xn4oeMy0/Vy2bf8sSiaKI5jFln
RNIrz/DfEGjXzJn9n1Go7mBoCk2osVvVTX2UZLA14qE6NbXLw1ws94KQQbh/LM5LrNgt0d8AYX41
Gw9ODQRIRnJkkQnUJwHg0IAhz0mePVvye0LRnRIPvW9WeQSQeUJMkr9jZ/+lht/5rsx2LISRjM9o
drU0ozkRw2PLSH3f8Y5eMgSfqcdAWOoC1qNLm28vOUSXqYjymrQn0O4QCTW0DoxfB6aZP53ZJ+h2
0cAApkl2tGWoOHqA3SygmU7eRM9t0MCZkTmf9HbORJSa3RTZq49uCrz/XGAPrAtg/2KKQwgt4zvZ
PS2SBUFlhVE7ws1HYgoi1ChBaw8UmeSN7cGUIvWTNeSK19imPA6rysA5o+priGQBfN8bChBO7Y7Z
TYe6QdXwaq1c/wCqoUzPqvtBrZUfnDBGP8uhsruLw1JoY/bEyM+BIld75tAdcy41Aj3ZhoThsz3o
nSnxBOpgg2hzPNZ9iLXVoIKReIlUQgxq59GkA4u72K7/xxNldbCCiFVjvF1K6EV+UOLgA5dnJdMU
eQmBCKrxJ3JUkpb6CB+YchZClhUITgic0G4L70wwH9UAR4fls1+Q2C9K3/9YvJd0AZ5VNhLPSpsj
Bxvry7zMm6pyvAhwF4+ha8JUcmLINlw26RolNI+bJLO81wSOJNQIpGNm9mK0sGwY9jwEik1+Qz5Y
w2px67RpAhk7n45tniLDQS0PUoUHyw8b7psJurPzHAP4jljC1btWrhkhA7kv9WIAT17doFKoYo9t
J964ZHhFSFX9ddQAoxPHMylnzSYxcgR6Q3VB1fuJ8QSymWBYkNVdRahB/TQ27vy/3NisTT6SP4L4
7aeldrLdzMIXcNz4g00m6nvUl0z95sgAcsMqGaxqPpnDtpVE9Jmypagt6L2ZC5/DDH4723qLe0cb
fvHcleN9R1nhFXmFUmbCqzJ6QCn4ZYPiHQ4S6BnpziyryP1IMyoWe3a6Cwaix74yHFy7vOAmR6o5
FujyIFinJK8Mk0ZyNaHzKDnKCzpIUPuTR60XvCxz/0XTrfZhPL54fgbFwDwk8FlfbI1VhtxteRRl
/S5h2x+laSIr0W0kMuNInFB54BF/B7WWH+oOAziRLF9k7UGFIT7FCP6z0dnsdKm+QpojC0YhdJDD
UFugV9qFNh4XwSm50Ph7O1yr22KEFCb5PLdJKY+y8X8Vm9CkMAnDWec6tv/lm85MxjtfihIPFNTc
N2Xm58Szq2PnfTORx6KGO2EXeB9ceTRpWTyfEp4i5k7OXTwV7WlvZ8GXv0KUV78bwlGEQ6ph0VS0
45MRkoLTx+k1YFSVhc5+sCy1NSSkB0v4wHdp0PdlshwDq3riJGDXEJLOU+NN2gfroUS1/pZ2T/Zk
rTb39qRbSc7Pqk0nWvQOffW+0QM/NTN5UBMF415YAP6dg/LQxYD5wGTGSZKOln+Q6Iuqamruw5mN
RVoYsEZgjR49wPebaWq4sMNF09HyWNt5HUSBdSwUS3FTVU+o5U5jXWYESWDQ8VEn7nnMgc8bbfLZ
EN/uhgdhiv7UJKwx3BRicJLZyYmW5YRfcW/rrr5kuXUUWbNEMawP+mi+HdkyE0GrGvlq+IbHOn7J
q2KfTXOkTfGGx9ne+oLMjYZGdE7Gm8tRcK+0/cpcmZ1dax0NdjMcpbk+FuGijp4dfxciXrOk3X3q
WT+9136nKwFY53jWiCeV6YMixgo2T/s4ZfU6voGukBg0fmEAnawq18nn8Dzidb8VQXkyKz4/nVN1
rIkiL8ZoaNkUYXKp3vgo3/Xlkl6AwiIX2PUQ2fadTK8itIcIBD/0B/BTG+CcRSQ7scmdort09Rpo
VJCO7kAavCTVIU3T+EAJ8lE4I+AE1T8oPlR7yO7Z1mPt75S+2PN5NpHEMl4NSImyqCa4TaN44hOY
S4KRIIcqJmL/zZWozrAQeRdJHoUKz/0dlqnBt2PPhyPajgAc7MG62LeRkjAdaiYrI9McJ83v40GS
P2qeAodEYU+pk+/iMJWSYrfr0memI+lBimUrfWKx80Hme0fJi2np5kii20rnXsFAhn/CEIYzG+NE
rhRNYtYiSYr/gvPGXl6Cc5hQLVkM9NdcQN4ExMBR509v5Bp852wGqTjs57BUkbYh7vOoN9txxIQm
BLgXblBfdpshNcwdYLpXRWIeEackw+eINFFaT7tuAT8TIr2pqGoLq5zudN52u7C2v1FgVRsGbcHF
zkWwpSReiB1qvpxJfDhVDP8ggFsUjxLAkMsQdTKmawZ7npI/AEGZTWi+iVYsw0vp4Na0ZpP6AyJx
mEz9zUB/B4C8AEJRcwxYMxpSatBEE1ork56h3kwAXjlgwG49663hqGSA4QDK5DgdmqC49e0ZiocX
UUjrHZreJwdj7dpbBoBUCG+guDnooEkiUZRIxjPy2XzP5iViH0/LCRXZtj89wc6jTfrzKB56U0CB
7FX7rJeU13NN+Oa+YWfukR2EwaZPgkM+uOlDqR5hpUEynne2VlmEDxEaWMfz4SgBoauEkKRcuJIF
SlE4bOjxF5I9Wh6OEijzfeovD67Oj6HnGKcQgOCT09sGidIVRDdvfKoCn21Nyma61qSMNRhO+sZ5
iufQuZWta17jLv+OpbQjZVN4m2yuieXZ0zHD5WHScrLiQDK6JackA4tgjP7Wgn/zZGYmAMiGIrM3
He/OMXD1jy2zAaGCLaOPn4YBPRTCIHwofMdCBuwO5Kbxrd1yBJ6POohM4k6d8zr51Rjajhh6LKlN
yvMqP+Rsure499NHBtzTXRlidgbteFLosbkd2+no6vl57KjDLG262Nct6jC011HK5iQh+RG9mSYQ
W2N9Mhi4F+l0dkUsdx46jAtRIZ/SqqPa8IfXRVj2s0k1S0N77aoxvJs4bsGhEF07j+6bpuaZSmvc
J9pCYkz/uMTMwEyvrteor5eRSQqZnbgLx0U+6ZVuNWYlvFMD9LScmeJq27hnQzKd4UgcvHYh5qsx
ZJTYpXMyy/lhabBJY6oDOIWAbaMm2XJxmSOcNA42UsdA5KG/L5C7+jj2Ln189ucGcHRfPf77wmED
VxzF5X7+IQt3pMTLMYe2xnQgdgCRSEM6QWcWt4w4vjER4x2epfKxyhMypKzSJDHQOEjW3JfBn6jo
mYs7Ju+V7/KH3RKpQyHUWbfDnXbsgicX9alhdjiaE5/SI+gf+dnMHCyY1ZNsfj3F2BWR+aUILedq
WMW1n2YaGDt4MGoExBDr8+d/X3r9oIWZ7hug71uiwOZ9XPl/CpkdG065KCyB7i9ZSQb35ENvKJP9
tATP0gvro2/BhwK8uNYGhGrW7YnWzT17N7IBrWtOSYrbzOPWC4EA1Z7P1JjmukQLBuN7IGS3Dyz6
jN7gUQneJ13G1yztgmuHFd1Pb3Eb/iwFxu8aziEwUdyL2LV2A7eEqrLjXIT6MKevXTHqQ7+GavfW
MO86c4S7DmIGIgH8nQwb9v2ULLTAfnJOJzIBjXk4hpQo27EKHUS0jTr2rvuJkGFvOEn/XtsDGdgg
GXccgCkxN2BALS8s3wGubHQ99Zsk9FigzuyZAAJpThbUVQaZfRAsSkYF026Q4POIhhrYRxBej0ry
3cyS8THH1qyt+u+g0vI+C02K0IYklGnBIm07DiJiFZ6AEnU7WA0U9HZ5kna674c6Ay7SFOf4v5zE
j7NnunSAySwvnkzkwRVzfaS83+eVU5/9FL1/Ms1nUhB/OhUyIezvEpv0RhRVVqRMCxY5USmhbHBL
ZsI8tXFNtKm2n/PZ3BqeBvKRlWzjEmsXusyKm2AMo1A4N0sE5Yed0OIn5eLeejkvR2ZmBEcH8dZJ
WCYVU3Vr2ti9li6jdHaiUBbRwuXIdC27IJh0ynhjGSBh+Wj2YzUvTwo99M3uwK+qcYcZfOabc31a
hW3u7GX4i4WkbxYogwrogaJUUNXB9mKcDdsWVsYeN/U78WJw7fwl4OYw3+FvjBSgZghof7RPbKWL
gwr2lPgG+vthR+q3tW1mSqaxNv7i2eLvWuiPzPX+a8b+H8nrpI1Uoe/0vgtCPOh8ML9jHMNz3GO3
si02wkXgPi4ThANw78QbS8iihpl8h1Yao/OCCkkc6bYaUcq1BQ5DLaodSabGGuWHhLII7t1iVYTj
KKmJFeB859dgUt+FUYWzIzINd9kOq6Eidti2zOHfxlIFMneAPotXqaspzV/gONlxFH/pstr7RQW7
uM7zE6PzF+INGWq2VD3EgLpQKKindfqHFNt6gxK2vY89BGdjkPLoajPbibHiwulRJLeMwAtEcmyv
aNkN45f2pjvao/FpmuJhKJJpBfMyMcYIjZD2dyld4+Axt8mIKSP9EtZvgh+zX4frwUjUIZ6wZPn0
eiM8d173VcmuuBomViZ2BJEXLL9+Yjwq1093i6WfTb+v91lc/9B7bqQXV8cBqmyGPg35N/uujCX5
pTXiP7GhfUCP2DAWTxwbpcXBIDXe6mG6WA1LkxyhLDHM8TZ3cYeAigHP6KZlNDZl9gaTCyWBb4uP
Oqb7A8BC3Px9gBeXHQWs8Tl/NYygfMGod2e7QAgGxSAbDGJw9dtwiUCbrbtiRXdUQE6QqMYiptHz
Vel7cObJqSrKcN/NMMLGYWF/mVpVFKTykeM5j5bWRsKWeyZ56gvNhUWKQx1Ol7gf3kPN6ByL26EK
bG6s3iOddgSiGxfepeKOgYzDHQXi19r/q60zvQRH5aHxbc03V4E/Sx7msWTyyP6fg7IQKEjAHt7Q
YeKukdD2LbMF+ZAPWMtgnZRsfS8tI9k8TYZT3fIgZIHBwrFBeFsPlLpFKS8TcL7ZDM/gyudLJ5Pl
0pUUzX5AGT4v9QGw1SsX5GdiFPZeueOfeGTEAxKQXgOltduZ9AT+cvn3BUtfhwe9ku+WZmxS2j8F
W9pzDm0pX2kq45Kvn4QXkr/jfcqYhL6aLwlgjQLBDaMdTSu/mDhLgHI1ZvY70XxHmVh2LS/WxZYt
Uv5Qk1jJbJHwZj2fWNah3XdJAuEaWRk++iukdNp3HkfCXAg0b2p8Rfhg7DMjeEReD/YD8eR+DhFy
SJY311Y2A8rb8KXAuRxVEzJkZH8OiQ4MPaVezsVUJ9eBFOaDrdvHsaoAvfrzZ8rulmhS8RP2zutM
OCJJmD6xWNwNZo1LpWLhBzSd79RYePDciZSfjIH5ZSHlG/ERkJNxQhpqLIjDKeUBn3nQMfORjZrr
LvIyE7U5+OMFgzybR52bkYK0x8XCdMoerZ85nRMwQp4PC668H0ZG3y4rZkqWFGQe368cMoOPQHxq
KGYP2hxufi7JrGfky5isCXDO+/Lid/doYFq6oeBUoVo+QwExzpACzplXpse18j2zyBqoS891WM9b
WMM1F67HWLkM2cyuYv3/idWLbtlxsvtIMzYEPj23WADWp5RsXCaVOIIkli3WL9saGCHD65QmHBQr
UKZ++LL4hHRtOtOtI3a260fMD8MBsknN2NlAd7paAv//yyApgMkIyA+D/gSfC/NTcnjpIURk0apg
UxMfeoj7+KfquwP/ASiTV1sPQJX8G4EY2TVYgTVJDL9XM/E2YkC9/adXyOaBzPOEppYIqFAyhndc
QDwdtz8oYsRRGR3FwuvHbCScDzy6qKFbXZxJFEJJgMLMtOL2vxRsGLmRvwJE21Flyt7lBSMDMU9P
QUqzZAdjlBPDvbE8wWSOH+HF3mtV4WEW46X799wY4bxjjY83rBvds3DzjW+RcxELB4jQ5AdrWLPY
qNZ78p3Z2jvugvr2T0VS4DjXL7z9Cx5xH6P+ZK/pzGvKcHlU1UQukpZ3cnHUjRAOlgL9eTZi8iYy
VGat01Q3zS/IHC3vzhVBbHmNjxjNw03aDtgQUUWzTbZpAXEBxGDDWMPoj45DvhT735G1I/HjucxX
a3CWkkiIjDjxs/skH/F1pfCsJTZYg6YdFVXjwjk+isK+x0pgRk4+Pnut8WKs2j1bKWjnZom2mOOZ
uoqViAwfZs4VTGkZv3nWPkkB3S/IHWiQC4vwkOwNKAPyMQZYth1DLDlV5oecU0tzpTl8IuB03brC
BrIchiVWwkxUm0DznaqnlU9sdgVef2Ab/5b3+YKwZXq1+5VNXDBHnMzNZAlznbWyrM7Vc5rPzINz
2p4QRmOFHdx2549K4CQpsv61VxPmsal8ZOPK1VmJk79mMwlr68iUfAnJsq4DhbvwP0NwpBqVDQMR
qeNDZXSCtEmWKz5Dr7PXMNBhiGQAEEUD2LYILPitXSIzmX3wNs598l/h9300LmN86Aw6jX9/ToNB
+fdPGQNLTBU2E+N2OZcB1c/A2j8vgyfdkSnN5g7jrmITPohzQtRY5LBwjoyiRMGR7lpNe2vK1D9M
6cBcOAjmrfYC51j6oXVUMVxniNDdsV/3IW7hZi/u4rOfWBQk8zh98+95TOKj6wM+B1tDHkUf0z/a
TDsdwaLYH+YNFgPtG/l5ego1+sOgLr+wca7RKt6RYpVb08m9/eAXD/0Yx4dGB/t/pMY0Ea9Vy900
TOtinq0HIVxy0/nLco6NFiCkSL/tDrsO0gq962kjyYJkjO8OOZa9siaKRjBEkSF7FIDRVLY9oWNE
FHc2xgobZVKae0dh/DvS5XkKgkfTN5FtEZ6GPZH3N87MfZXovZsW4KjtVQO2/n9Om+Pv99CxCqKK
EXLyT9rt+AghqyHAjEFrBf661+4pNVpUYkyf2l7chz1nXq15Q3BfY3rm0dkUlcQqx4q1y8heL7oW
U1MCO09a2VsKF/k8Znw3x7SOtjTIGCJZTGUlNs96PzvoH8pE/S5LyLdUuA9qJ2EQRwWQoQMVrT3w
STV/Pdd/TUmNBtfQw8VoZpouP02PyuhYoVcvJdHKe8Nu9Hk21bsBz4YAbAzt80icAejybtiRas50
Ly3uXCTDq2WIhDYURKtzfXBwc8rh6KLyjUpd/ZaVDcywobLpHzrp46rhxYCQMKNhIQAmGNPHkZeL
tBU2SklRML1s+GzYeXyQ0kCysxI6A2EcYT+1EaMQFAaN6s5ONSM38d03WkH+bf2CcQYDFCPNLY9G
c/739lOZIHBXowkLdtgAngEJnpqMota/0r8vjcrqswN1FD+yuGdu2Z8Tla9/uj+wAuSXH7gJE5P4
scUJdnZRkUBqWdiwTNtivYIc02TYcTZHCmNkpJ/WYO86S99NPMWnJX1d6nS+Mar0d+GsSZVKjfEu
lz1UL2c4EXKJ/GvNlco1WtKeyikLhxbyRbKsOZJ6P0rmPXKR53h8ZwFX3PBiiDNxgCcJOPSOM26f
wyW7DEZfMSbKv+GXHdzAyuGFFMByECjBpm6Z9FSsgtZt/qqMPtajoW7CK/8o6bZHUyfhTcBFOLjG
AuBwAjM+yYh8d5RDizvszEVsCzvPkD4jg8Gl70frKOcuzdFuY4e6A6fA/qwe4h3btfLC70dIuU4E
ouYnx/DDK9qArV3HiMYsBgpVjj2twnO312HR72fhLiCxSggYbc92wSju2JJDJM16EqU6nNf9ctTM
FrKAffsT8qZyNyT1T+EGADrxs9VGsBzpvRmxJ5G54mubELUembF8TKfquSgvcjKuYRBQuRSC1VOQ
VExCSSzNiqhfwM7lnVpwe6Am6RXcoHGYj447fzfs8dsgN/cmkU5b/lplBUwdptuD4crfqX4iERGx
biWwh6XolINa3ULPuuc/+cmM+Ezu075fszNSgsQePCZmCXUj04NNwwG8TOyYoVqm7qrS0/E961t3
Z3F6DUGXbztRbis/fCoc7lmTLGZlifyA2PQwt0m3aXN48l6QkbQAD9v9IAkc/THxhvtcOtWuCbAr
e8aDTbW84/0EaRjnf7D8stXgB7JcBaenxm+uQh5dQ8mdYHLF5rBiTNEm10R2h6ZsZwwgWbztHP/e
Tb8yATUuR7i1Cy104SIgXI0hE0oGRtHYzvqh+q8wu/08zl9tHXz2mfVtgZeooSMmqqBNjfE3smOB
18nr6TFnZ3sImINl9WZcR8mWd5cvEnQ95MnDCY0Ppq+l+HGWqdrBp0DDWiMWoBnhKhW/YEmfETL+
cm1qJbcZVMkoU+Cv9OqEROGvDXmxVY8dX5j4aXDOeUZ6D7jnPxJZKcEn9lFD0H8hENqxT3cZUAQZ
mwgijoixyMVbOwEy7riYQDqxYPeplFHZ1WRAprpnfGQxyRcvohwuBg5ge3Rf4TAe4xb+hI8CLm7N
xyI2TnYMNILLMt4Fdo5dqvupYuNcQTo8BfPOqsFqhoufHGZluPuAXpOy7mk0r4l59hz7u/fN96Bq
v5Khf5EIWfHYHjxfvcUxjxQ/mAGH9x9G5m6TT8gdADdvmqGNTIYDuusxg4fkfM+o1HF3DtJsd3L6
YadXRQpd1xaT6n8B1fPBMrA/h+6paursGXMomoUlME9G2L5kFvw8g2v8gFS6ivyKz0sTmJQvgzDp
C9V1KlEhLigvUj9/TlnVRMUt1BAxZV+cE9fEciqB42Rz+5wUB8FWLqoyYYBCRKvuqkJhVPaLwzyB
2MiKl8nVjxafShI6ahbwmZ3v6zixrzpIX4Qfj0edLmT8ZDVXUp/8HQrXiiTMh4I/Mmf4ybvlu6nJ
sK+GT7b9gC65FTKxftTLN5a3Z6SKcK8XFP0k5vnx/Lgw8FRAcCyLQJGiA/jFXMg10TX4rJYIL2M4
tnR1ZIvB3XSViUjM8NV5jIubQ7jSvlvtuc7KTRFK7BmECFCai4BtQE4LZ/JGmCQZ2f4EyoUuyC71
IXObv6Yj0YVPdbupcIiNJZMkT89IgxjCItBgmOsPH67FSH0I4w51Eig5x1y+UKNiuzbwQhofRO3i
DXWuJVeAlO5HH7v9hlKCqAcOn5YzCg1mNNn8DdopjOLSRehdkc4X2+Amago0dgxPhBFwn1RGFa0P
+Oh23S2ei6MXDJe296MRO8tGW3ypM9Fs2wnSTmGTlZHNModIBkYtF2SINPUMh29Zrpo2iZTYVVTu
9TODEXjWi0NrnBS0INDR2ktmdXeqQ4ACqQHIu/IPxB2/IxwAbJwTK+E+lLoAzCR5+xfAGN78O8fm
l9Guimev/XHAMLP44MRJrMvUAhaRwNVmP8T5YF99KsS9kxllpMIOIhAqRczjhylGfV+FXzD5HzBK
3GgyQCWvb/QI1DhlHNWxkNyGQ2/sc5vstCy5Rz24EMnw45ZGul/xkSjJrI8lV5Gi84bV61QEAefs
gHqMBuboRCGAyLRa3rp8ZhyaPsSo5q3YpD/iCOmmBpJswqtlTj7quoMAAD0RswXzxf1agO873XBc
yn3sVq/TOIO+ZsqzJ56WCTyDhm7rOzxMxbzNrUywJsiB/NYw3JmTB5fiD/5stFJSnkXF2MasAizD
1nBDgDUSB5F+AznP9+LQW12xIxkx3y4N23lPPRVd+AE75VK0idyTlT1HoXvPIGtX8KKSiM1yrmlT
wvXK5COt4/LTiwMUTS7IF97DfSMWeS3HpWOJoGF4TuFFIPTagWpBWhE/WXlwwaIVo3ZfDgnjntMU
k9Q9Bm7D9VbuOq2Dq+0U2ELhs2PV5ar0Vc1QiAn81jNxJykPAyuo2HRXkJK4w16EVHg4lobo943H
vKE2zY6KtuwIOPcVUpbE42WZnX3ieWDwGPvg4sSr49lsXHJMGVp21TOfM/Rn50mIz24CD5Wm3uNg
2A4pGZLfoUBCVdbFpxnYfCMAKzACo2JBju5JhART6u1qmyn5FAbYRnva+oZ/C60Q8rESFzUG45aH
DxWdAaUxZXyJ7ntTDgQdxXGDWowYj1qsCp66YhotHmveQrqY9lT2ajxao/WV8roixEd0hOxvP6BN
P07i1xwn55isvjUJcIa/JueEn/810vYOrB79HhZiRpXkLlTZGfTAEGkUaZukZb0QMliN+F1uxoza
nK0SI3pmsGtKV3vvEja7gTUMlaHPprt2aQZ4XNUY6fAHD5g+iaI9pGFgM0cOr25fNwxienGkD8NA
7jEaHb2rkpMfCaO6YKZd5ljsdI2y0SsfCAEOb3FxmVJeKnwHsLqAr2ysaryh4T/mDdEqTeaDn6/j
+jA7UCLYYetnLzEuC66gTyEmAgAri88/qr5LbHtU94leT5PsOQ+ke7es2AwUc8QHNmrCI+CW55LE
uEhXLTyqiyA6ZVuOXnEh9lWewSKpne804YfNUhiF1kSRZBLmLXM7fvHAFCzlRGomuUwnPAtOCMYM
ZVHziaTvpwQz8hAaRv8w2BziQfrY1XL+nANr2oWo3c56SEfk2JpFe/4T0rh9sggqT22Idz+mygzK
FH85f2tKMA+eYjnX9/hbpkuh1Teixqe4EfbHvFRPeuYnJHY/0fnxI1jz7xx3rJEkTvWhRYhwWxqe
yI7F5cZiknxLqoBeD/jULm8FHGtYWx8Z6qLUqz679aWgibRihIE6EPWn5ZAhIv5D52Tfp84p9l2L
N3j6GuV0ybNYHmhtk0M9p9SZRk9nzLxxGrL+hczRU25VB2TQFNVA4vfwMd790m2OK29gM68/L9SG
2FrLTLSoIOBBY7Y+egjs/v3tHBBTJ9OYzZ2jm+V+8piJ1Xo3O/HJb5W4dey3bv/+CRHQUyXAZYGq
iFQAWr9K/fFuMJ4yhOB/QGpk2P7bM97o8lhwQUQJUnTylnFlpMt0xHBTfCmWTrtOoQWqJzYrzDRp
mDuH6bHx28yALmfv/O+xGjl/ry40TRhSVIckl7Cp5shO+WSRLHXWo8QG6SFRwpqBtWcwUWE49R9b
8nYOurwyzWDCOcd7HGrUC6P5EroYE9Hq349++dWiCd/FGXwfE653pOYBufhUKsIoH8wc/Wdh/khI
aZdsAEYHppzZ8jJBlzgWuUojI/DBzheUnYUz/EWiNZ5sgy1UiBErKhSHdUNqHirSe6poIEFplV25
A47hpJ6Fzu7aNM+iXOCzsXrC+irSEA8xx+ucGD/WxOsQ6HG5Ie+v8VU11g2vyhpJNY3nIQSnk90Z
BDMejNhKDulwl1lDjTBjXC6++6cjduZe9vmF22Av8pfeG9Q+DdUlCC0kcE7V7vXo4HgbIf/7EzBL
Y756CNJJDO6e5wDpl5Pf1aMXRIwn2gd7FSIPVLLK5KdYWaFOylyyM9Ej1PvLMPxhxMgwDUZI2DbO
JZiUfVmUT86tJW+ixZVvLV7xmAzeS20ZJHy6wV9UBOmdiTV5RdAHe78KeB5NHi7jbgDRQIitZ1zw
Kl/zJbuDrWScmgHfD7cUt7Iy9YV+lsLbKrsjKzMaeVX9jVeOaUj5jUgR2PDCq7gqv7eZ1sYuKTpC
ctcFKW4VgulN9dR48kOVtAIDa65LldVHDMRIZMN6icT64qRQhZ8HId4Ksw7/oImeYcLI+lYgK3sI
YV0SQ8kkefI+UzUZZNtLm8bafoXpuTM9lJ7Lv/d+bjv2DyJCHNb9SRBgYTSqqSFtmGGZNgjvyeZ7
b4x6blvf6vIr46mRmwMjnCaz0JTJE/SXYKpcBg9scZ2uIOvZjo8l5op1ElsHifVuEDV2aieSQSeK
33fDQhpk+xfLHtxXoRKUlGuhL9MmKoPBuaUx3C7XcM88f9NLbr22wmCMPfOxtm2GKyygZwoYM/F2
cgmwFHgwkVu9tvg+pY4hvzMlzm7vO4e5NrEETuU5s0ccytn3v6O2EPzxEkYGg8vqhHz8Lvfm5WRl
lMHu1N/FBLD+CZ0pJ6wVhkmsRBLVvD9hb9K7SsYGTg9hkFXRqUBqiO6P/XSf2N2hYh/OLV2sycB0
OINDvx8k5rNDugk7q1dgEOWe6sjaWQENRb4+A7x36/jD+Gs0xt4mr8RempypUIG51aRhQRjLxdtx
jw+O+W44MTdEjSqn8ZCMCqDI284K3z1nfnfL4WB4wxvVTXGVuj8vffLkePN36vhoNLhe545yndAG
ytQqpSmk7txq3iqi355cized7RIgQ9QCjQ1EGVEk8R9z153SvkDlblkYi91nC+vn7P8fX+fV2zqT
ZdFfRIBkMb4qZ0c5vRD2tc0cimQx/fpZ1NeYO2h0z4tgybItSySrzjl7r83MttbzY2CXPht6hkNp
WLxrfvVA5ojx3s/vsZ/5yUWSFvSYpPIaBXzolsa12Iwjb+nERKnZwXM8efVan+182M+wU7R3ggzN
1kLdyjB8Xxu4KeWsX/CCLy9lRJ2R2fsO5fdQN7p49kvfO3YdmzpF1Kc/L9iDhtRL1tZb6FPh9JYO
ZbXrWUobKFrxzDLzMhPBREL3Tuq5vCt8S6xz2da7NIZFBBKE/KbJeIkAOo0jpwGMbXrSdcHM3oB0
kSwbO0Am3HIp4/JPkzEznpJ4AourmX+6xHJ3LEkkE3RCvvt4VGiJVKvEYEmIgbgxAcqHzdiXVDYB
zsEoO4YsEn0n9QVb2vQEkXw1xuN3k/EhjUDHAHN3mymoHrSafQMTyS/XeyZvTXudOvtJEvbADDq/
hGUckjaWmO/oo4ES4LJqOyyO8MCfSYuxlrdnjlyM9G4dKBoSt40VagRacZVWH3qsCm91/2J3qnxB
6blJhum9rnlziXxco9b4tOaVsJMN2TCi4fymT8ARfAgQ2zKAIAbUFd7O6mKD8JaThohkaXu6/jbO
BBY4hvq6xKnNFicw3sglnzcxdf2URxbJhkRYhEkf0YxoLxG2kneLHFnUQsVT2hXDuXVgXgWy4wWF
XI4Uc7KzJlIUgiq4uz2fTGSTEWvp7OrGPRdj+aSHZKErwEMLQaDJYJ8NjT2Njgdmxsg2G8/SzHdF
zi82a83BSqb6nlYAqt7HkCArAH3lu55yWaxDg4PD1Mp3KCrIBug8RqiZYFalLIiDMgGlZhwZUYms
vGNZ1/MWumL0rStnuI8Tp3pgjXojQJyka1qM69FwEX6kofZWhaRG0M1dpjKotxA473KqMTRKldpY
ZWfRYNaHt1SNuFFrlx7W1M40L6Wd9ZDWrQ96bt5LBLZNJc+2VPCfvecFqSOM4K4Wip6TNmbVUs+i
+D2ty8/QL85E83on+nnqyYjU/e2M6nSDwdYQT5zsZfaWar//PBxWEKotequVwvKXssNuSUTZitp/
d+PQoWXvN5eettSiI3fq3bGgZxtT1p5T0DGPhozv0VEkBH4tEOKMVPxqpHbn9XH6KBokQ/SaAbVi
im2/90PzndXgFPRQf4hDY2IUnaiHGmI5ouAL2Nz8rdQlMy4yi1cmxr+nOJmeqkC/lFsqSzDaQzbu
qozNbgMgtmXYvOVw6VeUeZu6oAdS9EQ25Cmbf4RU/lv7mlZOfQ07ueUNRzjhwLyhgaE2DMhYhGMA
SBOq1ks3PaK1Dh/6Gesrwym5mJn+3oUlE4eaAUwimAL6xIDCb+XajNW7I95pTVvqheRHUv3oBiyi
jk84QXI2OqODRBosbzJTem83fcPI6j89dvvu32/cnvf3sb93/+tjt29E//uHbnf/02N/f9V//Wu3
H/v/n/effvN/fez2q/7+tb+//v9/7O8ruP3E7cn/9hhOIVqH8K63GHgJvxrykctyoh0cg4YGfCLY
qRN0syks+hO9JpKTM7z8eut3pwx+PCaS+cs8wYuM66/vT5insNpE+W6Yf+T/POf/fHn7Vlhh3nQD
01jffq4yXJ+L9nZgoH3UBZbjMYdPXSqf3a8mUE2a0VUZJg2YufvBCC5bOIQI0lgYC1K95o7IfHO7
601VuG/hbTQ0H9Ez6uF48hSV/dDrwZqW6HAanOq36JFjCNEEm97v/3i2AzPMG4flWLnlkd4yxFyH
1n5o/sQ9MOk+mOjMGLRWIw2u3xhYF5JRXg2iTxEwTacKbT4UfU5Qbd+54K4qoummcLRZNpO3pnP+
EPIg6J+Q1zoBoNspP37026laEkpBIJ2MPgPxJSsdA/VENK9pR+ZinI4tYINVY2jQmwnLgjpX48lQ
iLIB1zVoQIr5j/N5OXiFZmEBRRc7EWcF8meFSZG4cd0mXrQJwQET/txprOvMBPU1lfS7TTyeR0Ba
OdkNtkjQIUJqrVosy74gP6gcrcUo1dGohmGdBcF1BxK4XwcAe+ghyW0/tWeo++bCGOLvprQ+Arr4
ufyjBuwP9JOsg2wlyiQ7hEiTnH2LN47Ih1lPSknhqnzXJvobl0P95EkdW36kse+bvseko7aIG7lK
iU7tpuCgRJUvndD7Rnq1TqzB37GMnlxL2SuXOUVKgSgZldKKnHYCdb2qBNob3kadz8hRWDeZTtJg
7wJoMwUhrnHX4wfR7GXcOveusI5o0up1kbYJgjp0hV0VIvuhgzcw+maSCqKn0+RTCbWI8D06tHbs
nNkBdqhW3W3XY1zQ3Wgb6T4b59B9njKP8kKgDWJYSmeXQnDuQaDwkfUvLuNLNozhLnLEjqCMR0Am
YBoUEqooiy6Da9gL6cUfmRyhqiJRX92O2rZth1OsoxgiOhKZMLCGjV2oTw4upNkOP2Qw4Ndb2fPm
JRCNIHsSFePs7cmmLUd6IlpmZJ1BQlxw0MzAIV7h2WTXTrXDG2zHqBZEY9QrbFIbE1HHvu5WGqp9
nK/YhC03jmhW2uEpNrq1YPa88mi2USngJ+TZT3RPUNsw6eGbQ8wkId1OSfjpBxoIjt6lX+BmpKaP
+segs5MzGvcQz2ewx6B0WcUzjcUzFlZSHMkMm2OJ6TOHESfs7f+Paoti43Y/a2dNb09DD0JLQ1Lq
2gs/MJ/xnltus65NnStS2j5pcMpNy/2REim5jp2+Gbx+CSGGM27io6SasFeDpOfWSghvLKrWAbzw
Iuv8XVoZ37gFnVVnRvGeA2LfVPR8AmrlWtCZE1arrSc13A2lvw8cGwtMgzDQh8jPpa9oT5QyW8GZ
4TDoWTlABU81cHLI/wU4dlsHLwhpYWkjdz7x0iBaR8Uv8S3tCesIoeIQBTY9rRSkVNk6tyZAxjJe
1zrh43qBRiGVYkX5sMo8+ERszSuukvP0zn2l3fdUYj6ntcjnoc1zfNHpK8PqdCasKSv3xJiQVZYp
ets3Nn3AEYkTSIc6ximEDu8DcW25s3TtRDfErJqatXrWSw7DI6mgzgpvwJHe5trycoUyjrQpkTs9
pIdk1VX+U08IzyKYGLw4hP/cLvG3y/5oOGKl2XMwAlhIxODgyo4GFxyiiJJVEpo2uvk0OVlOfE9i
kEdZg9tUKY4FgdAx9DSBzFkePMGvLmuYLoEWpidCGB7bigk4e0aydarxaABI29HneuszecnYba8d
8WWTIYHcm15Cr6Ojy1Jm6ZGVvIwj5ro4ircmMHBm3TD06RmA1c2p1Uvo15loX8nBAYtepgsxzKKi
D0TKIA1qrrIgWl6rXIFOjOJ0T3jC8bYs3m7SQsxqpuCfRdN1pg50AEvj32fcvnKr8Q/5Q59WyZls
Mn08BSNGXM0FEXS721Jwn25fZV7vn8qhcraowq++1ebMmq1gOUXmXR/Y77rsh5097EwXynqcdHiy
wISvPGASW1Xj1eNkt6+aPn7VPdiqkXCsKPLWeWLdBTJ9CjXwQCYXTbwFC6IbdY6h+AkdmM8L4WqW
MJMg4YIEitDb2RmHc21bD94QvUxNxKSISMeTmm9GHSO5pqNEHfhFKWaItnRWGPt69qn6cxHJZInD
cVpbZu+gWCvIvdBe3bz9piN1rYx+zVw4PPhN4BwhAU+q+52HWFs7KF89GyWc67ibqR+/yOksZ4OC
s5ZyxVobLlDVsLlIadmOxUBjImcZi8W9nbiki5vmwZwXnMrqKE0T+BRlTGyITa/RQKft05kKQuK9
CHNf+BrDTozvyMkx6ja02DYdOvY0Lp6ZUWNoJ+lvbbVBdWrLAfhT0Kx0M3NO43yTI8lcdHaerCcT
SO3g5eEm8D/6wihWjKJBiM6xr3Or1aE4XhpG2J2kgmLnwG2Ng4xhZivTk+NO6SnXqmTvZOIgh/bc
waFj/NTRdGP+d2InjyQk7iRH5nks6h85u0dvv0WRiqIq//l2x0IMtuzYUe2Yll4SoPY7t/bhFfhP
FXlDMPVcOliz8TdqTvEo6tPskj91gy0OtgPNZX6fzTEZaevreKriingH7Gu6EwBRSKs9Iexs5sNq
nRsaZL8/E/bxY+fr1alG0sLcyoB5SeOqms+r3rCejQZCCQzoY+ai3aRoGHOGbDU6sVMy/+nc5AoA
4fhZTsNqLO0QZQ87DH2aP/0kkVCrWZb9cXgkWAuGqChh6/Hi5wZuW8an253bjWrSdjVqGpZQbHC7
vI4fuqyBhTH45NE1yEJuV+eOaYjUQdGZLgFjHI4RV3ZM7zteZbdo5vcV+9h8tQrHg8anfVu8xl7L
T0Iri5OVug06twxTUV09x95kbtFAyn3oBjsoxxqee39a0YgiuWeMDjIR6lTON2Yhj9i99Z1kvoQ3
qmYBYvOCfea7rpdZjviO/heyD1K/1n5ifUbK3+nwy2lvEc+LTrWn2keBGT51EwuvX6JUGCZ/P6DJ
P8EZjjcGUgRG8sMqnfr0oKIToelM5WCEcyGFxIMcHWvTRxRnG1vTfxzT2qJDoJ61ufqxde7vmcaf
mq49k5nE56bCVTVDmLIc8hVKPZXiUgjLO8vRqm0UA9FlOyJKZnueR7DorVzwxxCXYQbLRA/yx9wc
aJjZ/CPJXFVKfVtN2kvOHzz9vSGuNj+Z7D23BVceQr0hQiQoG8kcZaPQqnKtBZmzz10LN311rmLt
MKaKTjEeX0wEAGcS7doM0IX9AK55AwY5n/rHOo/RwxG4BmT6ftQ5LTViK2WzTVuVHBDLMrlz7nKM
0DtWZnD186aqy18SJKpkVk45RQML/u3ojl2PbQrG6B2C2hMAGibx2TdJwRVdcdiGgcWwz/q0ezvb
miF8IV81e4KfVyHKWjIG5w25HeyZUxggDf3v2y915qvK7avbyv73sdtd06SUSF3nn+cO8zl2e8bf
H/i3n6/mw7PcmFGyKnwjeyt6p9zKqBw3mh4bb+R9vQo4ow9el8mHqXJebg8DR9Y3FXzs7e3u6GUP
uBFLBFZpdZ+36fftYbz2gDnYy23Bd9Q7z+fda+cJaOg0/QVdO0ZhgSHRzkV/uX3j73db7ziEjXW+
PRXGBTUPmzx7Rxb8x99nOU2SHirLvcQEEVxGvJ/LVqtpwM93jaHFfuU5xL0ngXGRMIIvhvfPHfAj
JvEAPHy70bBQJagmF5E/EqaMRokeDdrgQlxMNf7rRjE43zkRGhtsnlPdtZfbE243dGbEpQEmuZIJ
GJGixZoTWR6Ug851LngcrrXXvSVhz/zkk3Q1ZJZpcdQqNGd2al59HQeIXlvn3KbawUH68reGvzUf
0POxpW1BbDqUbgvZonQuYgwaBPy8m63bHDHpM6PNAdS186/HfFMf1Jww9M9XQiGEnPONbn/cZR4E
/WdTZI+hjURSqyt/5TX6cLjd9CxiS+EAzfQJ4T7MSgTqZH3bYmliJs7uakJ8FhbxCREliDkRNXSH
brepib62ndOOqrhdpwD9dvV87/aQR2SCUii1tdaxV5H4EDO833S76gA7jELWrx/83ryygT5FBgLc
XOY40eavbje1aNIDMXR9Ne0rRUu4qGrw0bMI1ct78pBKepSoTVg+QnNwD8CYJgC53UvX2D9UjREG
4+KH2Dnk033UsT+11CGlDb6OTfPt9hDtKQ8HOR9Ojopim4VmeRhU7q6AD8Fdme+67KsRwuYgf3Dx
iMU4N5+CIdZ3YTts7bHFZoswuFFVvYro7yG2A6Ig2WuwqICVihzuszUvD1wc8NvzQdQlgPC0s1f/
tYkzSectZ2K+HmZ9sKlkMaEcoQkGEZ+clZopEriVdRLL+aTSOUJUvI+NXypARE4k463rbsz4u7MD
TxC3dYg998s0xbDOC8lUfX4//nkHnGvVAj4lbSzbMPy6dhWUo9uNqwXEQqQk0tr4z/IEoSi+yuvt
A7jdjCmq5zTXXwKb6EA4wMiQa+rbSHLg7ZrJPjtDluyQtKYld4lsYhOISFS8hkP3Agq12dzeTTb8
5eH2ZkPzHBZ2mXnIpY1gHWv2dvTFW+BhAh1SLCEcwrbYlk3ApV3h6J/fk7+dMakyCQbEeA0c/zcr
6SpaPprsGgjFwWPfMQi6M0MYfBtp/nz700ygrX2qbf95HXPjT6/n5ArD79QuR4b1b72ypqWhTfcc
cJRRRkf9uzWHaRbTKzASttg4mnYis0ptEviduWXs09mgw3YUuFYUvzKJLw+3h9r5K1DBlSYIBsWG
EqT2O8QUtINpUkSbiavC7VqgcLfgv5v/UT8B/MEAR+w5ZYFqEOftQxulsmMwEnuQJvuwspbBYBSX
EV/9RRgtzukpd9dmHSO9k/YZIEqMVAq/qPbdCvrvJBthkUpIE2Z2vBMQk3+pPfH4kPpYO+FborfX
IPLdT8z4P2nXprRI2Ihj5GTlMEcQXROcwKSlhtLQBI3DeCnK9VxYFbHvnXSZmJd0YIM/ziUF59Xa
d4GWGUHyr5uuHb8yJuGQkqCg9o0HTmwMoQ9o9mc4Bs+eDWMkGIfoGBG9BvUoeO/pXyxivQ3o6r03
vnL26Bm3URLEu6oI4Y51bU+Jy+WVcHUCxJqASoCxMNppDWON+qVxwkgmmBsVz7hvHc7vCVDHCNiZ
eSSRYFCOiKDt2VjvDBN3Pz3pz1JhAnbH2TY/gPeYoGgGeYsFpCTAmmsvKV41Tq0sVtuwz/v9GNT3
FR/BRuGYWbo6oB0/nJBsT/7BTE3geLFGSo5f4BUAsFSKDrty2oL9gHbH/vJQA7Ug/23gZ+cFY/bp
BhW/JMjOSZMZWwth7KV2vZVja+YlSl114Zqx6S0D9GengMEhjniqQPLR0ai8BXwKwfRhwvaJgtz7
JXL0zuryP03YQelJBPVoxfKVdzGvHdA20tWUFqCtM8L6yDsEmmxph4KhrFV1BzK1UGkE3xYjcSJt
8RjXLEyaaLwtWszoMKRvPTlrqyDS4fK1A9v+piJCZNgyEX1odchAbJ5e0RAO29EC/UEI5sA19wzO
OmF6rO507wuLlsjw++fajHmhc7aKoZkv+lxfK3x9K4MmlWS0tO3jD+oZhNzEcROWTkJnAB6vaiCj
RKJftVb91hnzcGQqDWyHJnNLTC3ZxKxBuQHgfrZyDWfWYFR3ta1vqevuNE8sEXzMzZGBw3MkFNeq
V1UnPwDmcUVk3tlP0cbSWwvFahWevJm75GA0Nt1oX1jToQpJbMpo9i6aXEMBX9PdiBMiEyF5DJF6
xHUZM/oHoF7gJraUOOBvGjcZWLVco2Cz7PEOeDPpGL04Vc2ArCn3X9za6I+a7+wzRXA4Ob3MWXxk
5Y5tJeseS0s14AKUrnhGGPRGS/shlY6xDd1JLoWA5RdaNqREGuvS62a5CycFOakrK4g67CzlYdSs
F5YAxOYZDdRJgwCSs6OgQcDmQd0Lk3AJB0l1YOT+sSKPsPOZEPepd6yb6EnRXaVuRuIXptoxTbk8
UH6M585VkGM0nB6uSmiJgYnYqNjfNWb90Lbo0bQWs05v7CN0DLB1w0NRzwSubFQ73Y+OTIYaMkVh
M2nWJdNBFzeIPj7L0P8UwiruqxoyUNIgn8rV0W+ESV6WE55d5BMrAzkqXkr3LqiwV3iy/anhwywK
N/CgwKG87/Is2hhN/NFNykX/axenlMi+XVvRAR1CWj16/jullUsD06RZPb+M+NQH0Z84Yf2AmpOv
YScAt6vCq4QKgajRBGASogcpU22Viy5gkg/CltO8om4VwLkGVC8z9WgLqJyQrkBWQHoDY2E4KH5J
NZ/2KcoV/omNQYHKfyx3lFGXnDHlNiHM/TB2+GdzN0NECt74iBkgEMWJWjPa2aXxMZJQTK2ehyu9
0a9N0xk7L0+pJElGY6APdrJZ2x6Le9GxzSThh6KvpHkD28bJYx2XRFEtvc7eicZ57FX/ZaeE7ygy
hBY5nY2xSnZhBx87Rc2GTrZotllxkYpkDD91gnN01/K2O4X24AJ45qRFKoTAg1bMkG0aRh5dTyOt
IwqwJXiZshpF9aTj3/Massqjg2dhZvP6L68ERcF8wZ9twQdJj3XR4p5AnZviK8zlMg8kKbKlCapF
ZWvP71/nMHQDTg9qIQMSrZkDEnP6u5pT8Y5VKhUWYScOr64p0mIpGCVs0gF3hxdr77bujLvRmH75
LHDv1dj1DYbZC34nF7yZBy5R462jOjE2vaoPbl5vfeZnexp/jOoNBQdG4XeO/Zll0+80gx6agXtp
m+YGeYB0ykn4W6XRcEAyhSrAnRhAwS6r2Dy5mugWaZ8xELVJKw0G9yGLq8fR8V7QcNcDmgDg7SVj
rwTCNTLxKekWg0Q3jU3xBQPCuU3myv++lxRRNH9f/LD4RIKTrrSZhElr3MdBPs+vv5x6pnzRKEb1
9mG1VbTRcBfz3kLv7QXvSxtLKIbS3wIZl+dcz3edLjaFshHqFZnE8DJjpIR+Fl30rOl3tYP5VaSw
n8cQ6MCE3psrGwA/6go+QeIY0NODr22bCgIzillw0gy9JBKg+wDcb9r7xaXL+w3teNJX8b8TZP8S
YkZh9VbfEXpr2hkDs3B8gXL6E/dgXN2pvWqTE12sXp4pS9+0gPGRIwRuWsM8AoVCvBZC4fW1lpTk
CtM3XWlAoWzkcgFwJwrHpaWpq95C3g2Ao2Sa9U0X6773TeQjBYQEsmCCzFLHAuT+a4smL8z889hM
/WtvOM+tfI1QpC07fL9Y1cr3Dq0TY+xsF5pQ9QIL6THqzAI8CeJqBjBYKgvnXA19svGKem8IcaYb
Qny5h/J2LLWz6fWHMne+9cnBZATaD2VKt1NddyfRfvTN72S2xtpo0w2x7qdmFpj0AyVH5WgnoGR/
EEYW+yFWB+CWL8TZkhc13Mn92NvPeUhejshiC6O7iV4qx84Tqx/HDfND6Hm/tEJD1byxhCMBIlyW
rhNhSNJ46Pvk3uWgXrS6+kwAKS6qhCRxJ72jDHDRfBFuVeiSnDdfu5O1DikZ3gbCbo1hFbr8qjPx
l2lnXxsPFj1RSzTDwqqHbI0ZOXWi+1yK+yBDvIbVRUFuwPhuHOcY1liP0jVuqicEcbgxOg5H8WRI
wzi7tQc90o3HXRsyA61APqvRfOssPV+amNo6ih3AmERhVs5d3FefGPmeA45A2jHDYUi0X+kf507d
cUjFFrrquktf3JH6FnPmyXIPQ+Hv5PBb9+mdoMRduO3w1Wjl1kGfMPqkdLcWuKMRx3RVQQprcw2/
OEYoeIPIjEFnq+InzjlDlTPLJr5oNalM3aeMZ62+/fZrtyTICVxnhX6w9SVEcLtbO03VPNxu9PZe
WgbBS563i8zE2tWF2McRXagRr/NuaCP/0dHFIxp68oT0wFx1FIf0gi/o5e0T8uQtwQUJzi/9OAX1
dKrb9IeUOERSTDwajyOACydMUCf5Gkmtv+jCro9OQZWDCZfgjdIGeuQxYasl/VWzV2uBDQ9OIf2y
Ur5wwCUvAv937AGUnvNWJ4TLy8EOsJwCmYuYPywGF+WbY2lvBdpD6Dh6giqS5aU2bRM0uV6tBXbb
pRHoq7b3CX5vs1emjv3acaPXCGBeZ707IibkOnaNO+G2NvBE8ry7uqm2fHo0Bhz4mwhX0cgKAIn1
ynW7HfP54Fpb7lo5MPmC3v3melauTQP8CdQ1JGYAyDZDMkJLqEjuDYenOmJCWrZWsOoGkd4Tuuft
XfzOek9mBnbtXej7Cfwfn60ROdkLUdHda5lrrmwD50gWIZNobfPErBfc1bzfgY6lryNgAUQJhHWy
rZwwWeatRROXGCzgUrRZyDFJW/7/WSLpaSo6OuZV+bZx8EMhgJ3VZyvCudB3cbeG/nxS/XjvB7ia
2Wp6Sx3ySMHYe9NNQBcm7IfSmQgBULRw0yR9grCV1P5jYO7HhhQ8PAoxM37XXkmJMp1peOegwGSr
sGpDTimAj5qR7bVwXvEMmPOEmGxlHv7k+jAuPc9VULyRZBqCy1gz4yqL6Euz8Ja7Df3bmB0pRMN0
B92PAIm7iXySvtXZuMjkO8OgdvCc6tPBTI3wkEPIPTECZdaoyj+uNPHEuw2AaMvPUXi6SMRAHLc9
tjLP+LEFYxZDEbNR0RBYpJXv7kn/oUzJu3upPmuyaheex0YaOCX8szdlG2Sk3s5JUMgIN3yOaVoo
xZ3TIqLIcxxw751l74sS//PAakIMevqQW+kBQsQr6nOL6SD7lLonhk+Akww1+eiQyQlJnr5zWO6N
2TDLT4OcD9AuUl3VLhGrZJmShD5CMYaytsMgs9boWBeSAbFZn4agSe86an+ryskzZ2tXsTlwEsIP
aQjS58qaE/Csio9e/QqwSTCC35MooJwZ5zS8ol5pQ4gmsdbDbacnLx7AyXVI0lzmfBNzlfIhUn9J
JtQVfSIoHphEp87c16C9FVEHKP3iYAPu8Uda/pNSU78JgpRNxQazPcMoBAcr1CyntgB71hLN3SJr
2bgNmt26pVsQO3Crh3qfd6pbDsy6gDDyD0/hK13/2e8evmMrIM7Tbq6jPpxyO+STqRSW0kyycRoP
NC8eowJGWTy5a0sxvE+7P5aMnw1jeBVhQ7RCtOyt/jcRhbYOXgiMflQ4twuF78ezYILH48bIvmCi
HQK6u+uJbRoED3T68QgaI0O/zdKjf2GZ+2jiOWb8i4rIPgd4spMx/ZkMFtWqjxCC64eh7Jl2sN0i
O2UTGbhnXGTstoeIHEPJhgTF37CP4bLHTr0MRi7ydE6Ywkj+PgamITVBIfc0fMLLOkbO4ybGwQjZ
hhUMpeC9/OAWvIRhdhFFdMIXpaF6F6BktVdQ0rgDpnCXpwy5HNtmXVSveQp8QCKiwy7lbWDrPeW5
0lYAdOjCZPStCzrLRnyojJqpcs/odxZJF1m79S0PyUCKi9c2iUcmG5gMoaTYU1kLLX2lwIGElWlH
0+TXjdVrH5lUgBkLlR7O3IbuKmsECUn0lfW8RBx8zy1X6j5xX4YeabWegt93EIKSUrQd66i+YLfK
lxClibmPRI69bpilgxCqaFAbFJhEI83mWVl6Oy87y0Fe7QgCRG4M25ycQS749yTVqw1c1xPbcncx
2D47IWaDbm9/+PCqexxISHr8E22UL9uRznoamt0ubou7gKjOpW36lyQDlVnF0bsV9lvd7n5wZ/1W
cfweV/Uu0gZt0WX3HfW8ILx2ZVcFiCEr+Cz9aCSBDBVBGrMtT+izcbpOxgcZNb8jwb6sjjCM5jxG
zTI3VeCyQMtvofX0VgsQ7YykDp79a9FoWNg6+/z5GLBYcEl+ZRDmt2s08X+croQ7OIq3rMeJ3U3I
y7KsO8ZRJVcmm3mriHYMmPGPBhO+5DxfKythZgpes3G51CoHsQpM20XMu1BN1sqekCGMengeKvnd
ixhsCKSULDO36MXWqdU+ZU41rqh0iGwFoTWqT5alq92i3O3ZnOGt0OZgETWwtdbFN1qfa5QHGyKu
+GnLY2NB3ZQwzQafzDura/YlWksH94yHU4qE2Paq5/k3Si6qxDZ/GfE+mE0TLQi5eW58Ut1Bu6G1
TljXh4KIOqGSn5ku5U+DRRmiqpMIqsVIH6bWJaSvmtlhBHcg9MG3eAmHGiSiL9bkzRi2zX60zXaj
V9W2iNGpWLjpQ0XuuFbiOAAxgII+rRGvt4jNvbSZdp6BFW1IwLqJGZ/bNTUUsKNQFgYS9LOLzhii
g8PBigqh5tLV9duwjvaOSmgs4lV5sJyDJrTpT5AMb5qdfkRto+0dp29eoCnP+Ux+szKiuRoDKaO3
7XyEemSJas1O9FFDaaH0jTQD8FbEpW/sSpKX91a61YlYjwMKaqQFwqPSGTRENcG5pwe+RoO3H7uR
eoXc7EQiXCZC1mhEi0zL/I3s+Do51hmJD0NoUHiOGRP8QbWtovE61gSeJ/m1YBcxX2u/KpsDRnTy
qE3GxSVdCjTZxnOsGRTWrbxSQlUW7iVLJnRwTk0N5JorzxUM9rvqy6CSLGdKaTi8GsxbN2yMPI5w
0Dq4gmyJeCH0UR/5amO2NJeDaTrYFDnA8W32YsZ7bOYgUt3ot63OQibaxujlRuW0slk/F86QbqbU
m43vipaaiUJImase5MzKMaIHy8VTMgys+2a37xn+0CXwcco7Jeeg9mSInzxt0qWqgJRFLM5lSrnA
QDxCCKT/QdrzOFhw8fURIyXUC8fLPv2sro8lHB0+rfRb9dGAGjK5DmOZ7izffoAu5K0rRxDPoAwc
NeC+i81UyowIDUDtPVI4ehD6rnOlWEfI6tKEtp8KtlMenmRGdFBJvEivxwSS4juKPSiIXJZBPyuO
MgKGEUoV70PtEIRDgFjpxXgOSjdeQWYTS3gnwSoU8WXqDboCpDOOpv7t+YJ/ovRepASEQaUvd0Gm
/SEeC/qVxidS9/JPLh3+bYSqnZa9NxWUuyT8wwCNa0JCMExQ4zwCMwKq67fL6asV4wsY2ZWZUXkn
hUH3JS+uxtxLMWayJ2D73Xkqy1eRG7gV4nfZuWAEEm1NW+agO0SL+4b3kWec2WjT7vXafTaZxNr2
N9QU/jiaNShK903uKaAiXA28cjs59MlZz5DamwWtRxCHYU38jOvWu9YC7ZtCVmSc2iQtrpp8PMZV
s+8iExq9y9ZbY/+xCPLoWQwQQwlWe6RVSAuKvU0yuDbxCrW7kPkh02lqagn9ytGatyjRwpSOvqjq
CixLEJzsDMMRARas7xZ928hHIdKzc54cbYl47Cir7DJgI704uGfgMj2ZffhRM3XZ9NIH3V/cGRFT
bRhBqHMdTpC0+0oZVy+BGhFj3dyTgS60AFQ7fDEaK3dlg56iD2DR+h4kDyhRDQHf21FJ6Jg64EZi
J1pXzUgbohzK8tzGNHnqbmvk+PqnDM2bSZpWSLlAk/qxHuVW87nolMVboFshed86wEhyEehz3SPs
/bKPuW4SvBkPX6CxfuiN+aPzhUWrXpNyR9O50wgNSNxH5FaHHvnooq7KKx0CABDuWbEQSpgDW3w3
DNy08eR33SYQhr52rn7YvqJd+B/GzmS5cSzbsr+SFuNCPuACFxcoe/kGYi+KFEX1msDkkhx93+Pr
a4GKl54RaRZZExpI0eUiCNzmnL3Xfqo1GKomC4OcTCWC6fQfEvD70azibYo/vfCWIwzCHpX/uqsQ
Uygc6zLSn5p1Y3jtop8TtWvQB/O8e1U3waMi2yDQ9fA6YIUd68uq4UT24hbJUrhMs2gvjq4OUK3U
cHJm6THskCuz10VzVE57NDornxr/JgpQhdJPx719SrWo3vSdeNM9c9X4Fal1BTRPPbQ/MunRnnY/
9QLllpI5fN3cvoco6NEY2iZd/lCH9lseOSFLKFypQcoGAC3hj1QdKMIcwDyE7wWiv86MlvBEUKZ2
41ppjEoOFY6ZXNpWWQz9sR93BLjcU4akpGHFX4pOCEUAzVxZwas/kV/UhoJNXOjdUOUYqWfG3sFD
dteoZk/Ld/YdKxiuTf5k5hRys4jF76BYj5hskq1g+uypXKYEuJiOv7ZMLLZUBa/BoUhQlIAebCcn
4j0h8zitLdYLGTCbml3GlduaKRR56nQC0xdXL+O6H1jkZC7N3vmK8W1JvTv7xZhT6DN+9pF2FC6O
7CIn7TT/EqUC3Cm1m4aMYxmDO9dkBPNjCO59yVqrd6fnjtiYysoewA7US8+r0n1hSPi5Jnid1vDh
aWLjdpLn2G/Pg5aB8s7cM23XWxs5xwLmQbQCtPGV1xSCpyFjKeoQujOqOQkoWbk2hHiM/Protate
UQNQOhbOqMT2E/bU5J9hpjzVHdAbvMVHJtkOnz6xR21nrPJq3PYFDK+CQM2tX7qn1pBvmFrCQ+rV
H2qYftaec2+p4dZBnVhNT5FoOpZY3V0YcmOgbLmuQ+r5ZS32hnY9FPIGFN8Pq2aFL7mNWvelpdrE
Kop970xL7lrjquNroZ+4G+m0s4RmIRg2rK/SFXfc1pHNe8EGlBuBzU3gwFmeQOdJt1g5TXNbE8zU
qQefxMtFQ8yfVVCIyRAuLXu7+UqqKGbCqc/V4Jwqn5C5pmjgZ1sbyDbIA43sPs3VFnC6MEy8QcyV
oiTEPAMW6NkA2owcQyBBShjAjqWiijDE1hvhoYvMVxmeVpNpX2R3Y9z5y1o/k3NRTeqZSNgfU9yd
mM8PPh7fFTk1EOu6bhe3xQH8kXr0iLw1qPG7YjwCqX5OtEiuyx61FpTBGyH3VvPVDhOzK6jfZIa2
Wvrs6CPSsDbMjdsKsGxm+dBF+TtwcOwMXXEolceKwVi0jSg4cXdA+WhcercD1NYrq5w2Wg3qB0Lt
hPwEFEmMAIE965OpV3cS/UBJClcxMMJjAPQXHeM41OZuaaJpJZCC6oNRWrfRSEAkPZZ6rRvwRYsk
7lHQFhvH0zXAWu6hyAho0UFNhBn5IAOBDQVN6yZsnsvOXjvk5FEbJqREo2iSNd0ycnE2e/rPPi8j
3Je0isR4n3vda9TG1o2V0KlP6JKbGqcxYeD1KtR1toKNJJC7QhZ3GXTDRaNMlgySK1nri58qMKge
W0uN+MhVOufLN9UyQQqFtMn4URFjP9lFsTDJUdYEyrVa38veT6/oUTlm8UwTuLuyrJ7Jqm5uvZoM
wz59M8x4WzrluQDYrVwurTaRwKdBVRpY2ZEWcYNL2Haa4jo2+mtvIu3JuVNCFlBr+omC7DtrEW2T
slySDhEXvuT2aYNh39v1A60svBOTSZtY2menNg4RGgd29dq08l3zNVsF0Eoh8osr4oc3Ltwa2Ak2
KaKNcR13ELRV9wixLNrkFPCuXAZ3x36wRvD/3cmNW8bDNEYBS25kj3JgbE6AKIwrFDIetVdo35RR
1xYFHAqvBSm0mrvD+snE5MMf9P16G3kmHC0CnCBEGQwzMblWGkmG9HDdfVfpJ6TnXFBDLdaen8oR
XieJTdEoGno6Iaqu+cE2iHzwVT2u9TFx0JNmsL88bk0oW46zRArbAi30gcnHiAMoUWt8B/2SWWnt
s1JeyCqjcVUTttfwNWj1uEpkvGedQ9fFzHy64oLelINBfQjN8tSU3k+CEt0lG7FyMYJnRCUdYHM4
49eayWEusTQhMlnH/eAb+SybutzS/PbBTtDUdev6erTK4Qq9Dsy7lB0OSZG4fihLgnHu95iKkhUt
FYlckkxq0S1DjxVrV6B+bet7aVJU1Cag60F8ItYKQ0iHqLD0QpLJaE8nVrnvMqixAfn2fAewBCO8
Iq1ssJQw7req+QSNsdZS89RlrCZpIqpj33R7YYNT9buUyK/0tZ/YgJIKphHH2QKesShcySD80LI+
W/jYi+E6nMd2eBGOIHqEnGcPaQpOmJVTFw6c+ntO3Z1VI2fEvMTbq/jVHDt972vh1hX3SB36q8Yb
jrTYxqtu3Vg+ZBoTFLfJmlEvqeE1UQ85uDizCCmvmsk+5ewLGotkYQxaa90LAaSXAOjYl0lWqO01
d1O1aSZuV1LJ3fKJTrm7JcSXcsy6muqTDUtOpNPWlR3ZY4ivrjx7dr+NGQ07cpHTzDp41JuFMZq3
MhG38KsWIfPjsoT1jOgoh5gN0CvvXsE0c3LZ1mddugE19RPVxUMc0413HFh8zmhAySOolf03roLc
p5xdY8E0bXPNRE6wuTCXlPZMXJvqnY55BS4CwRghnEDBAGZIdCV67APO917qglyBNKp+5GP2RRpG
sSD87l6Oeoc3GcPcVLfuRjT5Q67j4CscOTdGaLdG5DMZ7rgvfa9c6i1BKTFUIxl098SIpgwd7OoL
L4/XkXRvbWI+A02tKoMuUBtWj6IKPqTjD0u9IyQ5y2AL9fJlEpUDcQ2iR2C8ZJZ1l05aBIHK3Max
e6NFGDkGvY0oUOYbWRfWRtWlt+RW7IKnsEZlR+LDT4tRZSjSly7xiIykEpidZHCY6uTZDZCvkV3H
5ItioOi+cMZ+aEGxDiH2FERURrX+ZqD6WqD1IwpPFg9RQADz4LF/uaSk0WswNHrZsQHyhWmpoJlX
Mo/QREuZz0GBKe9n37M17wP23y1mo9Abf7DyoIipGBJyJ0FblnBBN7TjOO/1Lo5g8dtUTqIODPxA
D9mtRH7SV25BYJrf5y++jN9nf8XShEHawFFYKHbQK+YttaK0ylYlGhI2wROtYXhQykvXoqd6Z9js
fsFCPng5lTig5rtY9frCaHcq+Ii4bKBAlEsMDC1udeIhuQPRFPklinZ8wU3hvZlkyiETWCmsSrfD
a0/g1JhXcuMwOiG+iGEkeS7aWXLSiIJSxzS7QxcCBdiJXgV0GVRANTGVIYmb0rav47T1bmyToaKn
MF3YNQEsYlyD3z2DxrEKENI16rplqD6U0t2FjnJXG0S+U0jeYN5W8cZmsK6i/r4k1LSqjVstGWm8
OHcRsp1VIDWyGnW8e46MP+fxFMO9ImmFhnfqqlsRIyzqi52pFzUzOst9XEIJ+xEonSGBFATBsNmm
8cX/TBC00bubggjUhe+Am1I2tKIOb5tVHFIyYPm+nqHM5WjuKx09nD9c4ZsyVyUVq01blh+G7h5I
CKFc5HK/5p75ODbBDvqKJBukOdd1e0cEsx/jUcqUcDcIDN/o5y5R8IY7qcOWIuC9kV1/KlL2I4re
MB0Ngh+yEoeGNv00CqrkOnv9lcChm47Nore5I6Oou6tMkvkaI1x6bLmXjjaupGJpFqhi22vDm4X+
D+oXlz7fb2WG9jpA8OQp1tRp0ZnXCnwKkx4krIal0wagL0gimmLsEonMdfxpXyfw9AKvd7niUU4U
FfDSLtm4o17QL6S/NZBJuOjZdyNMKQu2quWaFJtwmxbKwkXGrJ1bvqDZVK0sjyKAZRbW2jXNFG1b
dGzpKF7pro50oR7EMW/1PTDzWw82YFgRI1UCQKYs6HPUgRmbArKepo7BrmNXVfvVS2sRZEMSOpzO
OrpVUbA15jyWzH0HtFzdxD6wzlgS1Oa3ySFwd1FFBxX+e7KvJvfBaFBhjWxo4jj52UmPYq1AumJ1
j5rfHopEGcvKC36ijI2vIqQCUX0bkpY1FW624NqXV06HWAIAP5xEj/Dswd9i+NJWWTO8lKX46Ro2
Q2yTLYIR5HEZvFIttglaIhHeemNBRZWI6MoKuVEylPusabfa2OwqAQyt0u6jsvGWdhUfE6LFEDGt
yFPfYFSlPCfee89/gP/87Cv/xcu8r8x611Glxlr/FZqomUb/oEuJYaEI9inIo0QYx9wPD13v0URE
8Ju0SNmMUFrHsnBvKRqhnCESosmScRXFDoUFW8Oq4dF4mAbBUg/3SJvm8gr+ezeHt7NUaKvg2Zw5
YGN5jwD1GVuj4opoPuKe7lTvQFJLw/aBQDbs59r4SjPksfDM6YaQgg9901mcwpJl0FEfgxe9iD75
tEjbJ19fNx6XbkXu9NoS8lNwf9Bl5EwqkJlpSoCKPjYO/rH8OZ1oXbftTdw4/fHyYPjyC51kvxZa
WbChzraZqdYJFyMC69Dba8i9amBIC8pGcpG6IGFPRhmB9o31cEWyC4Ut4MILU6tgfoGrPsQJYjBg
rPeCDPXaODljfM0AOOuapl1VcEumJThHXdsNZaqt01L/DAP7vdREe7TaYhlr9mNn4G23Lbg3kSKt
J79zEAHshaG9VDZK0rbX07VtYv0iUuYHDex4FbpsxUb3dUwLLhUiQwMzbBbD1L/inQEKF1s/KyMH
IWglVBD4k7qBfWuSxhD89fzoquxRIr2+lt2uhEVzMGtkuJpW8mb9bFKfW8IUAdWLU3cxKPMz1kai
6EIf3FND67D0gHKKAhDRb3/7r//57//6GP6v/5Wf8gS/UFb/z3/z/CMviDrzKbb/8en/bFfn1eVf
/PMdf3rD5is/vqdf9V++6XC/fvjzG+Y/45+/lP/29z9r+d68/+EJN2HYjHftVzWev2qKWJc/gA8w
v/P/94d/+7r8loex+PrHbx+IQ5r5t2EtzH77/Ue7z3/8ZhjG5Qx9n6D59//+w/kT/uO3XfaZZ191
+P5v/+brvW7455bxd50MSseVUlcOuXK//a3/mn/iyr8L3RK6YyqLxR4lo9/+luVVE/zjN/l329FN
F3IH6QmWKSX/iB7f/CPN0P/u6tLSXX6XK5Sw7N/+98P/4dv79W3+jSryKQ+zpubPmf//4vtbnj+d
chxdCOViVFeOMljwufz84/0cZv789v+TdY1RtJjc1zm0xQ03ZrLRnQhM6KAxYF2OUpJovFqb9hG8
7pNlDtp1008IVHiWVpO5TUBWLGnxORTRXMVRPJ7Q049UYgd7H5n60ZUa2NDJeEehTjlajOM5Bja4
sDyjeqGv/wOJpvZJw3Ph1g49fQ33MSal8rN16cobDdJlL/5RZ4CKs7G7g22vrbW2GvadHk57JkV3
XaMvuxPkki70qLBfpB88JaqJsfXkXrUCajrsE3vuE2C237NpM+6buDvjzBvfaOukS18zjP3U2/q9
HjRnOU70WRqno3VfJM+o5fNl2EQ0l/SuunNCVd1dXityZgoz0KFXBMeAgsr9aOZU5gxSEghN5TbN
4oDFMgtk3HRWcLgcoQEMv49+vfZ9NEOTyqLhnpYQaWJ0DW9Z9BFZQGHkNJCrO79cC/9myiLXBgRP
9yO2kgOYLtBP89Gomb8fXV6jQQ/dN6Sjk8gTpob4vjbb9KHyiH2AL+PvL0/rFFkuKPN8ZTA9Qujq
nrJw7uoDkX27HLGl0l7/5SgenlRD46mvb/35gZiU+rahfb7QVaZWl9cSJ7/5l5vr9+v3X69XS/35
crWZ++HH6rYhmAMN/Y+Xa6OKOrY8U27yhjqGVrftwScfjaSQKfzwGf+r9KOgWUx6UDwd6tpqD0Ti
sjDlUqTQBbzNPMipEY/ghD5RmY9bmyBuZDOWAlCdOd1NVo7IYn2zOF+OMvoHZ62HDHQ5yvTm/fuK
UlUrUVjSrkqnzu4paX2hvGa3xAVwB4P2mhsLTKXs0x0l6uglteEEZMCHEktpp1wQvRoU4QueYFgw
DqivVhfhS9inIzoYSIF/feIc888nTukUewzTFsK1baHmE/sv9znQxDAyDMT7QJRTyLcBVU+H8/do
FPo+csvxVEjZPrp5cV8OVXpboRafL/Gd6aQBrXq9XTWy7w/YFKBezUeVy3ILAnWEi+tl1K3qoav5
VI7/oiHd2aQRpA8kovZCoQuhEZi86NOU79JJ5ketTpMbU/SkRwEohRn7FtujudoFahAbUzbmIz0N
kAddfT+g1H7Vo2DfWnVwS03T3kWg7zdWncPD0jQFZsSaPmra7FmUUCVjw7d0irz5/r3dZN8WhH8+
9FYzMXV7Yk8yqnuHamfRyDp8YK0fPtBn/WgJ21oYDViWtRw9cy0kmCat8LVVQ7YcNe7YvtKjXtyg
A6diHBNarNw6WwM3jljqGdVdmBhiRQJajrZagYMqcXFdbi9tcKpz1FHWjlX6QFRIvf4PX++/DeNU
/GwaytJkDBeUlv/49RodwTDR4MeUIuryBv78cINZHzXQfJRRO7gepbX89RIxmRVLND9dxL5fHfKA
3dbleyB5BMSWad/a3megB2zMW1y2vaDafHnq0hjZVVb3blu5OniZbx/Ij4Hdc2jmh8urE0JbbLfk
Cff4J2/tT48d2q01jxCoGutbad9pYSF3tV+AA7Rdgswvh2mR4z1jTliaurhJgMi+555a9MnkfpLN
CU07ScaHQIXmmo1Yd126mXZ0Ew23oKbZbyGG9EZE7id4q09F34T0qmhagjexYQzqA/rz5EwWvI2x
g4fKiqvqyi6snjZWXq9UDKTLIQPxKid/766bLZNO5Q7fryEODQq9foe0iHu7d4KX0AMH3xDkcR9M
mAkorfm3IXrGTVqG1Z7+mnU9jbm7+etvWv37N20qoSTmIurWyvrzjcxorwkvnvPJCkOgK6zq2zwy
8h2F3Xc8+Zzi+eHyOuBvbXhyHJcWrmU+t4Pv7wanAwE5X9CAEw3E4thl5vsv7FJydPHfu34ht76O
ZsBQ/vfrU+EcQzeOCYGscPsSmnFUiACOaUlvnCJVtb784PLa5acyG8QhGc8V1qqd0ouH2vedJflM
lDJkUhwVrTgxVoTf9MI756X4zAwn+GHigbhKht64ayPjoc/GbJV6BiyWMTtNcfb7Qz9lW69Q4iEe
ae9mOOTmROfxTRr7HsrlEumUA1hdq8+WwkjqZJq3vjyNcPjsqPWFaLraHbK88EfRdoi/YC4eaS8V
xypGWFq3/vgfvjQWdH8Yfh3b1XnNMhTtW8IJmK7/eH/qVR7b1P6qay2b8FSKFrSgF80Zb/l0CHs0
NlU2TVeR34U3fskWCZKAsWMklvdOisSyGjPaV/Y1iOG7ErjjI3yV5BgjPbk8g6UYHzXsG3iuH4JB
5q+1vpu6kHI2B3FZwTpp1XNNCebkg3Gm5+9PKz2z0PGZBvHhuKaCRDj30u1hBZfDu1ZXFHkash1K
ymQv1XCfZRoJx13vrIcuHnZEto0rhIdn1C7qRsdOaCChfawNqJ5FXcut7mDvGhGhWBIUNfJnieFr
kPdNU7nbzC3KhVeYqL7RsKzTCXAX0JQ7A7LiQ9RpczgqfUsLPd2DEct40QmzuSOT18dtW3Rk1TJP
Ak2uD9JVTEPgtY5p4+gPBoAkacH1YpvEPtR81CNnKYg4OPt4Rq/8lhVKO9/aogs+mNuKe10PKMOT
O3mfUshaV8x8+8JxI5gdlnFDZcGGvSjuSQLITvWIfYBm38IpU7JkARfgJCP1dx32KDxAY9e3lYrc
vRUEdwU3ItXOgTQHYVPOCH1ux7zWrgEJ0PMwZHr6XkIPtCdj1ivYsAIwli4RJ3kb5Id0BoqHrju+
0G1yZ1tacEgkdxvMG4F+cNLusjnuw9SHHdq4itAXRauWba6257pmr0yIO20gKB/ZfBY0qMqHTPT6
5vtIpxlI3oBALQ9kZ4shHVasBfG9b+LxUKXOGy256gBUl1WmDe3z8P3cbbBww8G/vHR5oDYwv2U4
aEUFeUFqrA7CYTOUkJSidPzJVGru1ZTrd2iRtpevJctbSPxz7dKHbrlkHyvuc5318uDIH1ikWKOk
oSsOokbZ0g4d7Urc9Ak1oy+viJ4Cp7RemYNx08U+WjKWNofJaJ6UNSetFAho2wrtBikrBazL8Kru
AwAgdvflCefc47B5LwdacBor4ueKbTWxQzYU7tJ5G+Mo3MuoDveXIxFm+zr01HayE+MGPb5+Q48J
eBpB68ssr8mjpwbTbcDPgHazp20Qw+InDVxaG58NV7rPJH7fzir9xZAP6apDq0qp2pADltcGTTGW
MuL5kn5Z6o54vDwFAd4tu2zyj6G0Xq3SDe7zltZRb47ujvjufsUGEbde3usHQqUOypb1+fIgMs9Y
FbNzpJXpI9SO9GNsrin9JT8UfQ/PjPZy/nWUPVi3uW1/VYsQvYegrA5aBgMi6Q97nY0ThfP0VZp6
c9PS3bofq8YizrUFuGFWp1ILP2RRjC+Ib4o1hBXY1GV+qn2k6YPmMsbI9KZBhH9lURnq0HE9erZX
rWU0Odeg/8stEU4GNyqFW+y7h0GnTDL0YlpEBR0QDTrmtXAT6zmt213u+dF9X6HtFy4Eq51Dtdlv
kghFTvWAa7K+NezbLoCwWswT9+Uh1YLXKnSw6tCo9FOSTtEN6neXI59gJiRdjToGdnNGEdbfGlg9
Hj2nO/e5Tlqh6+b7tNNhTPSxS+LxYN5Q1nUAK+XBA1MPYDpLYIYBXEAdJh5gnBFemBUjKsqKEc+e
Rnnb5da2M6b4bNi0yL3Ra3ZFGJmPDUvb76e4fATuDBbYZLxMBX2QIDiEesygkkzKJBaBZLg6YsWa
p+3WGooEWES/y1gbXF8uwgLQ8s1Rn69HQ8ELsi5re+FTAa7mScLOcRYbDX6yy7WlUth2FJzgraXZ
Cu0V809AG6tES6LXtbaBhNZFCD/q+VQmAqbwvMfkom2T3D3GNGvCNhxfCksGm0EiwKe6KvdO3b+B
YiXUIP8sYpyFAO+qOz9JLdq7dLTDHFMBWQDJaxjrwQKlL4Qa8rWvbJHmx8tDYGNSKlqite22R2OZ
J/ptEzUYgVrENJmlZy/2iDLA7LJTMI+chU2Ij++Xr77eNrtAc370RZcf2/kBzDhHLhlahSlIAMCG
ukQ9526iFEGcZoXEx2nopDN/jPd/vToTzh83qEz0eEV0Q5oGKzTd+Ld6Cvl3XVyNcXkDXg208Tx3
onb7KWXu3JopGSk00pgW3OpZlbK9IboFcYJdWs/c89Tv8WBToarv2QEny8sRkUXRAqnGMra76t6S
3u+v/3rHr6M4/1nYmAHroWVVaDJ95WC36BL5KI3b/q7655HFOv/7NV8W79iPSdObz93E1Xn9vUXU
G2IjrKnYJFNnHBxlF5toPpLlw+QOxaud3GVl6L2KpNk3tCi/ooQcuMlN34B3jzS8UL54Jm6vwMMY
qAbJRo3FamVio20NEt5hzGNRuqw+522g7Nv4OW3GArAfURFxRnd1Qdw28mNZ52hPM6ZeJpFN7jkC
10WMmEbX9ugBzpqAz3nVgM5B1l6U+8qb1n2RDauaTdFrO8arXub5caRUjThNqzcWJNDVZeU0xRZO
WtIKyQXDtLibJL1NWJn37WVcJDMeu8T4jAAEU590yHsKyxefuvNrPkDQ9bue5L88N5bG9308cdWT
tUbFOgvPlw1xQkXci/xkg5pFWwAevzZAPJzFZHl3+dgh9mKcs50pXqmhxNPkMLcuLn8b8PN2VWol
PckwN8+50Dc5uUAnTkCFeiL//SifwfJJbK0ryw7u7SgIr30de07NXnUo6p4ISaNbFmXenC8P4SDf
42qYqIc17cpN9RxEvEEfzmyzE7bI8SjtuT7f8pHrmbDShKFx07CjyZceSQ9aatyMIcqBK8yUcgtk
K0LVmwOM03CceJICwcSnh383IBed7Ow6GFAQiDRmFz1Qlo89vae5kUBnD3G2BIMdIc0gOPFSXBNz
q9kvCmfGLebHmk06si3MUX1qvI6up69BpqHgmMtYU9dNd4yaNLxaVS/ID7+UC5zCKA66lvC9E8m5
DHT5ntTGowh08WgPWcNoBBzbVlrxGupWt85CtvBaF4/3fzrKUKCZxqDfcP5P3TwPtnwBpABl7yTb
+4cI9BakujBDOcbYHTtjRUKJggtiUP+kPoX6bVLiyTS9c9zk8lEVSbXht8ptCWEUs/udkU2vWYAR
7bIqzSQcIKhp+XZi9Xkd5d6uG/v6EHbI7lXz0YQxBS6hnmRkd+fvoTXrQUrYaJIv0S9Dlu7jooSS
kOV7P8wOhufXj/NqQBCm9uGSsmEIFoPzn5/bjX+4/OUla/e1GNE+BH5g3Fweon8e2f2a/Qt218un
mqTdHy4PuaCPaqriy05dUr8s3Sa6VNBl1bUmP3wf+oV3ndkhpAFyvpaB0P12l6iTxLew7MgJ21bz
pGiS2SHiYPeroGhHdxoWNhCl/JheG5vSnD+vSOHmpYVz/uuBG2zwH3doyjUYshWLZddiU+38eYdW
h0EWlq0m9t+jn088OZNRrhzSHoPmaPk2KuXIyVcpQVlLCx3nqgmH9GRmNVywlG+787NkbbRYUkNA
vzf2jBJUM0oQIvL3aNYO7XjMS6vf2c44i7Dr/K7xUdiqUep7lQwt5F527808UDYV/w+yqZSYB0EA
WMusOW9cMAR5qppWMlH+gWX06VLDrkiiZ+joa9Z3lb4aW2Y+SfMOBzsoYCgWc9WauC5fphNdo/zO
j5X4yH2gwP97kNeqWtforNeEZkbXLhXWBe1m+YSdHvl4llVrosrlk53GuPP8zNmNIrSfyHinYE/w
3EKfWfFmY8jr2HMa1EJG+jh6zieoWXmV12W6QjPebHxfdYe8JHzZ0vIbIK7hCslFQ3uU/SPN7GDV
IKDfiPlpaZrv+HbzbZOWX8aAmqyDB5IuA3aZcUHSsiUq++bXQ54gjgqiRlv+eu1y1BjjLaVjKsUC
v2DuoJy35n2K0FxvA5bPwRCuW0t70hEVms5TjDH1ywMBj4UlvvYxGW4l7g9TpOqTwG00DHag3ydp
/VpoilwYTYoXs+1Zdw3hjzYzAmhGFtRQJydR1u3s/WWdC6+TgMMIodMw1TQj0URO88ekUM2oMj+9
bKL92hKosSld4t75SvPB+yKj3pBd89kGCd09vJS9F2Mr7x1u4PnBmx8yC7GWGg0YxQaxIdXIptKg
iXMGFRWfleUviqKKoAryUiuRqZWyLuOVVxjvCbCYp85uf7LNSX4m5CLEvfWzb8O3SRH1Q8IDgvY5
KDbMq4GeKp5lWY87LdC2xKTDjoYc0gO/dwQhT8VOkoawqpAZLS8fiHg7gp/NnKjH+eM68VT+hwI3
XYB/u4EpjLm6TVdAKgqhfyqBloNsGi0O1J7SADHNk+44jKRduCTrYVpBsyD+qA1BJDJyxvSnlL91
NeQ5GcsSqsOYD+9cc/iKdCvcCt/wt7Zd6g9haT7E0r3y5vJjPSBFV/WAirdmITqXR8PSQGIah29V
ghPl8tLlhyrw5HH+R8GE6QZAGtvszimKXTyXgGHRoMFgMb+/TGNRX/nrMainFSqOj7zzMdv6MlnG
Lbs857J2okmBdXtwsyUmAnWC/qBOiPsxXI2nyyv2MKmTMZbPwsvc618vRaH+PJJJuPAzNttpNGK5
+L43KqQGRXld9xlbCvh1hTf5h18Pmi7XlgZQZRURYYc/hE7PkOS3FbOKwr6rK/GjUb0VH0pJtkPh
Qi+1pt8fWkGq7DTYLP9tv1yl84V/KQBPfc9K0NT7+8gW/o7b7SrM6sIHCwjrqJEB9bjKZpXVxi9B
4n2NVaW9j+zgwQFtwgy5OLELG38+GHlF6/PmCEMfWeUo0pP0Z/29URyT+QuKyZJYiktFX7fb22RM
45ucLd0NOXzm9YzF/fWSnLK7kArdXZejxUs9+E4V7vVjZqPhu9QKPbyG5TnDhXVTuDI6l1bo3I4s
r3QZ9Hw6Eti2jiqJTjHefTnj1FtSRbb2LHi4FJOVW1Y33WU35NOoXVXR3kIm+DRMXU84QzLb1IX5
zKKsW/z17Gb/ufzocGcIbgxFE9qiGPKn7o/R1aqgiZVdk4CZE2FMy2OwwquZ6XwSbULrq3NTOrT5
YKi9mpcyVKHmalObkq5m3mQJX+I49byxTeh72RpNsrH2e3SJQYFedsIcU+dyBaRIIR9rg3sgD7wl
YDYZUqBAoimHDXInY9dVeNsvg/vlaTM/DawAVrgG3EovHaon1RieL0e+kYZnArBZ2xnBqSCODrxE
Fdw7xhDjAMKM5aB5GTykMeuqnXNVcDPdMBZanFGCPQT37k0xjAUcnvqTJFH3PlHEf4M/NDZcvDDa
lW2BrBK0b4GOETo+jC9YOzQ+3tj/h0FK/mmRAUrINB2TXaEQqKOE+6cxypZuKkxEWtcRmWcUEdKn
XuTWT0tcJ3Q6QAgj76cPGL8XRcxZdthxO0oBlu3K4ejJzNjmXkQqSUnDE0NCO/+xqZ9B96dGfxgj
N6Vvky/tLB0OzhC/ZRBFwFg4/cEiqmv33esUldR2I1CSxmhzuGE+eMW2y1lWy+Ftft3TfZNVD+gJ
JuKveq6ikvRgHuBC/qyhOf96pgH+WtgkFF9X/eTsp46a26VofXno8JlSNu3+0yb70uX9JVpgk01R
EtUCIgiLU2mJ+TT/SzNzmAQDZifC6+9hO8w7uK+jzrlrUP4Eor793nAq5xZ6HZicQgs/0eD5bas+
uwCgwVCWNjNYNewu9QdsCASMDdE2rzArR11NNKJV3enG/yPsvZYbV7Ku2ydCBBJIuFt6iqRIeVXd
IMrCe4+n/weSdbq6d5/o7wYBQCqVRIJp1ppzTDM7B7Z+q9LmYobBK4tZh4iVuDgLr7Y3fRy66/sA
Y1WYTgE7+reojdbBogQoXWrc99WkZs9QRFIfrDSSsXNt6sk5HKvo2Pr+QeJrf6go7zRf7gWcCQ/o
ChQQ9PVlslXTruEyCcF17bYWBpVmg0nN1S+FKkC21RHUCLkdtk85pi1i+9QVc8PSgm265TvtY0RS
34km4ft9YMKY3Zxav74hfhBySS2gI+6AV7xkFeZyzW3kaZQ9y53ltaRwXqNcsqOd2sCrg/v1/tLz
M2eixmJaplH0ORZZCs4XXy6YOPttHuJHKgYA4DH2tyEysMyeunZVLHMFrS2KlGrPjY3v3AlwPSmT
xVYuD696Zj12DMOmg4yA40geKPSWGyY3/awO7nImRgy/vaomyB5UxFCDeeiRhpw7Fz9PlY0PZue+
IC9juzoQGHup/Mr9Mx+nI5IV2g6s3aWRajv1nxC1qX6yMwj2u0a0r7h9M7T6Vy1oMcWs1GknUbjw
TDs/ZkvtLB31y32m1D3za5ngNwYLXz+i0qbyRd+4WWsmE9vcVf0OkhcLE2gIrPpVuS2qamrT/uyf
1GGCQn9Clf7n0gLQs8rq1N8nJoLPZkQarHaKai+g7qUQSY9t63xtgWgdCToDK++I+gENCyZOrvQ2
sK7qbDasZpsg5mX8WL7N10h5U1VMIyRC6+9LP1d9u49KAuXclFI8H7hbR+t9P7UJXgMrB6vQRsGw
GVONLZAdw48ps3QzL5c6jMNV7bTlXm3gySDKjm5SvMbFtkhApv0toquaeqChI0DWSJM2NOrVSBf7
phmmeMxo96BfL1LyhxbNAv7Fl1J2dLQMlMnafPzfk+R/Dc6MJIhX2Qi6nu7q9On+c1RxFs1VodfN
g2mYpyREztzaofGmzlxNNo8zleuNS+cGCpUFmDHV2O7gUn1N23DaI0onzma5rGI6JNOA80IvOvt1
LsgJSNvsov6pE4+E4yaiNa53IUkxYq/RSZ0a8t78rLrpltvleAEqMF7UFqWu6nQ/sOtZl0O7SyEr
vAHWG0me7nycNI7+hf4QjY45sq6sJMWt1hAde2EpvqR06TYgncApKDGS71Y9VilwvjgRfmqoaVZm
FTUvZpFPm//9cpr/VQk1kKlJy9BhekrJZPefLyehuWHN2qB4KEPzFodYdFxLGB9B3WHWqcz4ikE8
WjtEGeH7tNgNLUVLdTCXPtqQBtRegp7MTNZiYAHoLi2Hwe7Gi1127d7savtYD3g/SmGTgt3104Od
yWdQOPNjTdXIqWQXrkOYcUfCaSyJ02qebznbtH04a9pGVR7+XqqprZmb4v9YfQn3P7cmi8jO0U1m
fIY01zBNe+np/9t8pddR3TpuMOy8iM1FJogCt/2A/pVrbmtzJCWwDMxT0JZvid5Mp2zMmiedPNSN
nQHxrTutITfcYMhezkosGPTtSFZQX3Bz7FhrK55weLhUTPsm+54lUf1ZvmZSTp8B2Iq93mc+Qe6J
dsk9FmPIughDrO1DldbACf3Af4qoMq0akiif/c4g5FF6z0ECxmb2AWWGVvbnTN0bl3vxci8YxYJX
lu3GrqrosXDRp9ZVUrPjaDEwk1ipOdX52I1+gizLwgZWB3R72KFd/BTvdDfb2Y/nf3xZ71s6DrQ8
8EujRch9tznGmKIekZfB0Cvn4TUVcsbMVNXfq8Lch210w+Q4fekca0/jXH6D7+PDXDO950xnBdqk
o3Xoim4rFlmAhvl4k2ck7alLdSiFh18GWJoaaRJbuGclE8MYF40zMYmwF48lIaoPqNq9jXT+bH3A
sk9b3Fvlqx9/NRfBthaFxs2Mf+BzRM4txa8uT7KPcQQDUDN/38oktuBfQL0daLqRAa4X63hRIdK+
RAzt9SVdXSNlmjd/0u50rqyBfqvSXt2kwY7HaxVFg3scCsyfkyGorg1mf2R84sxAcUSzFWlX0Vov
tqd96kESfdczCkHhHHm30Zb9AUQDQ/roXQJvRhW/HMyljea6hYb/17uoK3W/KI/57MBW6ku2BwET
6Ek04yt2l+lWVMQJ0komVSOOD04/WFv1e+oh296Iz8RWs9IZikL1pBRUhiwz5GRI6dSlG7hrv6/y
PbkGMCcqpsSt3kWg9zrqfOpXi71m2OJWoejcOtnjZIXjEUaERZ0X+Uj2I6ezU5Lf+Fp7PiCMziU2
ivrsKlj2oeqQLksNHKP2//GZ/m8hokCAaAAJcaWgkSL/Mbq1s1sIQejtjqq0hhnfTR6yzHvJ2RDS
/bd/o63b4/lH+5RH34ky0d+GQMt2Je7bh6bZKpWoEN5hJOmIDGuWi2lT/Z7VFiux8ydVy/dLP3ty
4QmpHZWpyQ2xJvajGdEcwlmY7HJSWZ6omRq3Qk7jzYhq4+Z4XnNr9ZPvUqf3SsLmsY1hvzehfq6c
ZdGUdt3JBxsHp6AzisdgqWM4P0tq2df7eQrZ+P+YDWyGuL9LdoZASjKO9IQO3wPl8j+HQAoqmkGG
Eija+TFlnPk69yAjvLgeHskKSOb3VMcW4nlzcdPApazkiIdHakhVKlpSO2pg1UvjjWQFAcHcmpUY
NzUtT7HKdLgYLGMS6QUXo/BorjeRURDVg2Bwh62jIe4ZpXKu5dWu1Mtx3Qg7OrfuIt1Y4jHVphsM
QLSpkYgCKizND7rjp8j78r9fA+sfrwG7FvohFKh0U/Ji6N4/duFBXcncyYzuwdyVTvsSa6Kn7+pa
J2tpwXcz7suutrax13YblDpUENQ1y1n+JtN+7E2b7ws6EOPx4F6hsuxq0bgnL0nDxfO+eP/z7yEx
Qq/5yFZOFNRPqEqNpT7+cAwgvn3tTjdwXdtm7tjd6WX/wvMLxysmPAYoE2Xc7KseL8QZK9dPI7Pa
C3C+Z1yI2pvdN/e2gc8isCFkpOiBUVXpXpXo66nFJJto4miNZKPU5gJzRL4UAvXf0djUN+oyLVOI
lR//+5VVa4n/eLpsF4mszspN6hYP+D9kwU7XeFVQ1sZet+nLS6MkQNOHQtZ195Pljj50uK8qNtL/
+jp5dx9jDWWEZIkgxrZMjrTaO983BSVEWHDcmLradPjVDlX2oxfpmxHrzdsUju/1IGjCiGl8VQK0
xK5pwVuN3P/vv45W/X98eFyEnQYYYkuw06VEgKfgP9cPtedMGUOQfdR4AtC3M/KiZ4CjqFU6rOI8
hhHvEYRitblkr1cjjh9T8jy9EXjzAMbZEJfQLIdbkKYfVqqZH6aIxwMhbvEWs3HzSFsEAWQz+1vo
IYxiSPyojTX+9zl0N5YVyN+F/uyVg3WqmAzc2aQB9C9Bnq4P9U5W7XtgEoPgjEQ7ZuWNUBb7J1IH
4FJT1KypHPpHw6q9a98eXErg19I0vKu6E3gjq6IBx1FfOjdyIh6HpZUV6BQsIyDzV8ctTbqsuHyi
HtWB4Q+Y1peCpJKTanEhaQGY7M289BNSygSEvv9zhht2J1D13kQCTneGb/VgJlF6Ta2QHADv6sdR
cDWTUV6lkR9bVjJxN79lXts+tV5WPblBAXBrRIVYVGJVUHaYVw0E6VVri3SPBQHNKwKMS1FjG0/U
SNZkdXnt88w/51F8VkM0jUEsoFJG5ymwz37Rhy8sg+XVgdYHMvAE6ucu0fDYx7Nnnt6VYCMLU8pv
Q7NJ8qZ7n4vmFHZO+H3UAO7EJaqbiFTfnZytM2AQOk4wVM74ckGpqWurrV49EmTqlSZF9agVU7bL
Dbe6Tt4rSFMJ0SNCvpTU1Rfy7r8jtQifbF2LbkHLDG7MGi160ODblHjBnVVBaS0Ncp+bPEO2lMrg
ubDikgRJJ9gT+1wfIvggydjztmvitzb6/qujD69+l/trH20HCS968+EnoJ6GtvkmQUhukFPMJ0eM
5bMlx19S8+tvEufLKjBS6KNz8COas4u+RJ6qMLtUVCNYx+Cg8u3uKaj/lnNKIJxjmc0XZAkPOeEB
b04tB/JgeIh92bvAMpd95P/+dBqW81/VVc81XcotmHUZ3h3rH+N60xddD6qfECJVjkmKslj50Rw/
tX3WPhTI+naygeIy5qm5D7IsYcfs/FSrcx3l106fAwPlHYv1LNVJNWmTRw9p11aVtNWMTPh3uQ2W
TgJD+fcMJMmDEimXwhn2FNdz2Eo0V4zOp0mIkehs48hRla1eRE+j3Wf0pllVzFDulAgTAUT2UpO4
HoTocKjRHZE7tc9tH9bAcJ/VhWAfzOI+Mh4ga2dryCTtQytdVnl+YWwS12JtThV5EwVGR7peRh9E
r6Enh/hU7nUmlqhklbdlcegalLmaj7EFFUF4FCkZrugZrZdSz6qXAYhkD/nhLguJieUDtjNmxEUY
NtOhj1h28LJXo/HsU5jC1HBctrSFyOQa6z9zX9TIb7TvPg1ixsG2UxUVhbMv23x67lF9CnOej4aA
ElN3ebBoiaHiMlp9hsP8XhEp+uxr4aeo3PqsDr4DFVSdobUmbm5wkfmhYkJfvgQhuZozLJtL29kg
Lo7hF6MrdmrUMwnp5R6IPBb4JLOV0v/tkz13yzEcs8fLsuO0FEgIma+3tgDqhTusgNU/VMfGSC/z
0jX3NehyG+qRwdaoonKdK3dJHVX92TA+OyOm/xe12qqoOpb1jJiJ2PpV5l1l2BHaWiZP6urvwTZ7
9ovCrIqrOxenuBPQC02ks1S95aulzSzIBvdCSGz0PFuz+YytET0Jk0RDllprtdeBFNSVkXfJQQ3X
auDOqzi7uujQbBlf74WuPiaqI53MZy/xUywws3iR8dLHRd/iMdDt2Lk6KDV6qstqakocMEhNyVJO
i0hDt/McZZaSGARCNmwGlv1sXgj9qvF0rCLL6V9aoj73zVDPR4hW+ExQvZhR+JJrrGFzUjLzXJ5j
1lk3TMzZqzX+6CyNpoWqELouu2C9gddj5NXXdqlkExxxv6oWmYH6WirfBB0PIiF6jSnMRn9ntLn7
CS9FbjIHfFPjZOIxEj6kQSSQaLncAz5sZ6XV3aOxKAmJldN38YhzVl36dSTul/jdP7O4s541F/C4
UzhvvC3NISXFay/aPPwcbOJxS/JF+J99q/vlpH3yFg8dcDlXaKt8gqXvkWgBnFWLNpK++VcXwjxL
Rn1LwHiwn0TcPNkgaAC+rsxpGg4dsuabOrRmXe+TOQzXc43hpxtLwPxKthSHcGW9ZW+gDmqXkLlZ
wziyKuI1HSH/IzCFeQqBPbPGmfKL3QJtUYNTRaDQOPZX1XOjPIXW0hI1Oa+ogbIy6pBSFvbVyeEm
dvEtyKf6u2Doz5e2dpM3ryA83A8/7W/Q2IdL6dTZQ9vbpMU6oSA6SxBZt+g6dXtqbvcRnCoh8+iw
EVb7pWgGs/oOfdNJgxGt2lhdCjj4aNU485Z7BVEhNB/Zxeu+hD05OtXl7zdrfZzsPfFv3//3Gyy7
+G7jGGmPY7fRMgfBcOlV1xYBxFPjue/FMnVSeif0Kg+dQ88Sfg1n0AO5a+3VDlXGGiw719VugWn1
DzgIsROFlXY2BkhH40BjSmfgJ+Ai9S9pwBJa9RrTKD8YMy1jAj3qQ9E2n2jlWMxTMOvqNv2BZsJd
ZX4Gf5RV+F4NPmDefk5Fkx1gWjoEwf4y9O+dPyc//RB8QUqG2MtE12ldjf6TrJr4S9Z8pEvhwaQP
t8M/nh66KcRwXHbQ42x2Hyjj95lOerx6/duYBI3eT8cDKZs/nLo3j38nqCoWG19Hkx+PZBMYSREf
66qB76NX4uZh5kVehy9rMCWl50XWBY3vCefPdGyKjMUmWsjpTCUG8mBl0YWggLyUA8cK83piE6dY
m4yuKaSRUVo3HNLlo2FD9F+MmEo1ZjkgPJETCXsPi9cp5Yf6ARQmaVVPWWMcM8P+SA2iP9Ub6k6D
u2bnCclX60/suNgOGhqmzzzq7b2M7PIhJC9howSvfuqyFxukcU5QEb2nIUS2zoxf8qVKpps+XECs
qeosz2b9aSqTNSEKxkMN0XrB/gXTSe/JyL1fZ4D2to5FiJn66b/Hwho+/Zp25b1bFHod6OOcpaHa
V/S9h0FeCpoiS0+qSYcHXGA/gxQQj41z74Vnp/4F08ZcxVNak82wTFdDYCOfHCIcd67jbUJybj4T
mB5MHvJpCjK72c2ZRnMQsA3LAv0Fmei4G12kzxrbwAtg8mbrGcVXEHDRUwCfpcfc9WxF+vicziZA
XXt409Qme4j6njEShlPlmf/UtbaTuYGtVZ9GJRnMKcIfy6H+XusyPAN3zM+QvAnDnaUHcw22hJ+n
5cHoowYmIxoxB3LCw7jsByqw93OJq0yTWfk6pNlHhPb0OxKAD40t2TdpHkyh/SaJdnqZqlosiYLd
vvXytxkvwGNVTR5y9ARcU0D0BdGa/Ua0MvpkI7WE/w2vhF9MVy8Kf6vbU46OZoYBuAPpFX2K2Tl2
SylqmLHwYTNY4bNhQ9i5+9KK+s/Qk9oWOnb3EDZl+BTO8W+LEqareliyzK8dDgq6MBlMbNSKN9RY
44E4JUQDYR6c7u8I8bSbrHHJnYolwBKnhoTmitzcpaXerTPdxh+hx/4JbmT5ghr3VZbd+GHrYBYN
43pvqsOPv+HAIwJ6EZbf+1KeTbuJTu/GmWzxRnz6eBEpyTOU5ueNtFt7aywfSjnlyLAtOJTBILZz
4P3OWGHebC8qDlpIuyuSXnd1U9SSMTDxjef0zgNNT8YiIeNLPRnF+8irPEbWWuvpC+zNsWYn2bT9
zRXmcED84B80urBXexw9SMSkKEeFkbEGyljzF/pnJer2YOtVt6vbQjuAQUvWpt5N2N0gXqq/UF3G
Xs08o8RE1rqO5nLX0HrZpTMKilpi7AsyqV06Oc9XdkoPQ2H+0KfJxZVjRBdSfoA8L2NflsibXc36
qQQdReew76qH++dH9xkHkIGMb1EU7ZTit01p82iLuBiesn5zsE+iLajb50lHkDrS3jkoo5m61xyg
GxXP6kaRYE5wIuoihKd4Fy1vwo3y/jAe5TdXs0m+bltiEYh7WVWZj2YbiiP+BvgNSiBUJ9WCwdLv
VxoxPvdf0p5oJSymKlvXaS1aJJYkbWq91PiRHtoJoHNN4MQk2u4Kczx9cArb24HHcM9TwZ/npq0D
08xOvzEKr6J+MQRFo3Yt6wnybOV7r0atu1tRDfk5b3i0Z5f1QJZlaPgi+6LOwqT5cxYLs1/XOSWq
sgi/pKU2PfKvjbc2zb4EvamdgtE8BCNNqzgL/JeRcsO6cGfvRd0LRiisd5mk3pvw8/4Uu1C0AVjC
T0DBm0pWjJ4+opo9NmO5gVgTPQbGzjSxf2p1ys5SllghHT17a7zw2vTu/M2GHreWnjNuw36smOoX
ZW6U1QhWYIJui8DX3vGAr8dBzq81s9Zzl+tHfkPt3dan/uzD0SHkLiKbqhHMrhhmaVSb6W2q8A/Q
fhlYn7jDFzOM7/7zf3wHgIdqu+DYaMJ8jRA9V1MkvmOkA0AZCeeiDi2d+7X6Avq2FYyg7KtMcbxg
bBMPXVcOT4jnWqLRu/OfbneBBjwijZo1OyjTyB5PqpHRTlZwaem8rUqNj14EAH6vnjL1vPFnFNtg
aA5DbMcHeDjNcdDH8jpFeOh9bM+faVNfuyr+No5yfBFa1PFzSvFadt20FfOcXxoGwYcurUfK2++p
9qgKFX1LwacSLhO2f1mscemkJa/USxg1m/WgorhQTp5C7IX8nkSXVPh2L5RD1/Dt6IcjX0r5+cuI
BQl83OnwTbeemcDNXj7RqTa8Z44z3Xre6hUsAmMbdVm7pY9i3vIGknq0nAXLPXWm7gX1PKBZSzZT
huqgXcSzSojloVM5qntqYUPCC+8csrlDGKFi16oJtiFohIdYQ9praa3+1tFPo2Ub/+zK9DZYUi6Y
RfKOluVHi6MwTtgNRbVIN41pUUOW7jMKRVimoZHv2snRH0yKhVdrJIKK0cn5kb+2nXDWmevPR+Vv
hTTa4hDAKakKa0H8Eaae/+YIpgudXIVEL4JdImb/4PtRTNFFd3bIeQLw6PjpzuLajjCTqFYNZ385
OPAGO6IiBULw2McPl0QEiJf+M/te96nOPOCjvcnEOTPi6AtED0Pc1h468cVL9GeiB+xnJKv2RQ4M
6GUfiC8EVtFepCR9MTyArqRB9xutNrX3izrWQhQ3M8W4iyX4oxk6bEaIQtfo/G3a1zIjkyDcA/KW
v4Wv7UhmtX6TV7BLlzvLlxI3IP3Cm4dzHLG4xxMUnit/ELjNqCIWi0M4y8enTHsxB4dKld+5zx0w
LfQV8Sfd0vRY6zNBr4S5fc4kca4jeq5neMxk5CIZWJHI0ayIJChe0YLnuzArzBOJ4tPZoOIK4+g2
EWJwdtEGPtGlfJvH4IVNl9i1IJcuDWtOaPCc/T3UnZsf015eZJQd70s32l7Zu2U4VwcIwq9G+jt7
DutvlL4bKnZXwG/J1iiy6MzivbjAtHc2uhTiVi7weckeQtfGhYq/FP+h/h1KREIrpw+1rzENXyzf
uOm8dlz1yZA/xzKUB4eFHlx0p3/USjZNdEs/NWQ4h2pRfVm2bZ+McKYMCK37rwXEbMEYzkiR9j5P
4CNM4t28uMimxeSoDu4YM2r61YAOrnvOZsO/ZsIWdJXIFADoSckQYz0Pa5U/DgMrNlY2GipbaVM3
dd9lZFVfmmVnpC87Iz7X1gvZTIfZDPdRkjTvwrfkMW47SlCLebuC6fr3vojTX0Nqv+p2Zg1/FDqY
KPU0Jm68qH7lo1XiWfHlvjOcz7+SVZf4DKvwqg/KWxsqiMlHnmXlUbD22GajPkCgQoGjqcZYm9IO
a83+F2VeQJSOAEwp36PeM29aPv05jOUPjErdtUald78dDBZqJNNoMQcgu7EWqWODFHuLiLLY0jxN
oQYTFVeMEwpR/DixBRZbfVFr824TBN6wllNB0SrQe7mvyA5aOYsRjuxQcfHtQxu72Y0pKLmMYLD6
5cpJNbrP4fyuBDqqQ6GNDX4T8lz+pZZSt209+yGSItgToUEZOFskr3ni+PtKzLcxNJNdoWXQeH0H
+Z8VL5EzmKbsiCTG1dSt2C8ap7ro/VO5HNSZOphYBk4CBoT/Eiy1CfjWw8qRqffMQszcJ9DQ/lRX
WTEZW5QpS2+o8b/WNj4HdEm/Iq96TAqXeLCUdZq/qHUDB80Xu7f5rqdmuX61U1c7jBpwewtpAbDY
brgONlb0CrLWU6jDSgF8c1UHj8XNTjomwiqE0vd7tV22p/uad560n2FYvZPpaTKYuvNBAHTcqsuW
XujaIO8IEKqGSQrnG2Fo86HUOmya7FL5XwPxmniZ933MUYAvJ/3/d7J8KbTYhwDV/fr//31hVPpf
BIBgXY8fqQTZPwHNPWE57j5k1dVbkDDNWUt179x0uPMKO8s/RZc+Dos4UY4RmUWtNmLAJCE0w6L0
maaHdPnUCS9xMZjtQPjippFd8RFnfblpG7s9tl1ZfgxJhiXBs6iZ6TR4a4fYLvmuzFfREFln2aMs
VZekfuG+7jCVLU3yPgn6ky1e/l3I7aE7ysnQewp4OJ+LbjOiEgtWAEhWqq2hDshFgge/tZnTl/3p
NHfuKacJgUDMYbkVjNNLj7NtVS6SoxJPrEv2j2zcm9LO4R0wdroR3Fh4TZueHd/Jhyn92M6INJpu
kM9a1O9tu0Zq7OT+exWM9SlZBDIjvfQHQqZ5DpPe/OKB5sT3RXekp4njdnl+9kjCObaJS8VOB95i
LpKB1hT45/vhPFUFJhE0ndjhsh+14/42AdDtiHfKN0L309O8+FTbnoTSzip0+gkhEdDYc46j7mXP
VAsLVnZXqhPe9h9nYRv493uxOqPkuSkFhg8+bCf1/MmehJPIgAaqLklmPLRT/tVG8/mN/2IfLtWe
xpbXyE4c5jb7kHepSfqXFRziZOBdrmEvs+wEX9kK8iPonWPTDl7z7qVYhGPW4m2Zx9R68PWWtpf7
TE+G1ItyuMQT+8pVliI4tAbXB55PRlEbygffhuwVLmqQRAYo0sLyHCttSNFOuFG8eDsndXEsPLfG
CrFov/9ex1g011KT3V7MLy283pt6j0Khl/v71hZG5Nr1+4fAtoZfy0kTWaM6QcLmnysDgIIBRu1U
Zzlz1nKmDvPsUQ4g8FfdT+hU0EtoLmouS3zLhtVsuhucxe0z9uYU/g7iiF4DkGjGTfeL+K8VI1Lz
g0z1YB3ppfNE6Iu2J3UByGhZ+9cBAxehcMR7Db3Qd6kpf8+6bn5tRuc37qs/J1Fu8iTWN4hGuI8K
+jqq+Gvnvwar9d/7eJ7P5CIC819qwl5DSGudOz9HN8XmNHXysc186t7q1B2vgaeTrlKxDF1EwUoP
TAeVETvUJPxysEPbPETRw9rORwOJZyb916U/pf3T1Pm4qeg5WJM7n/JZ3xaRqM1N1pmAk7u5PmqQ
vNACmW9CC5oXdbX4H5PcY4RTdpehN/IXv/RK5GRivOmlWR1LqvtbGS1RhRLf7nJQZ63seWpiMQ3H
VFXZXK//TZzG0+y60dmIMx4HA43qEjuCliCyl6AhmBc3Jx9PoQIhRGDq10S7wHB2yHvpVT1Iizyx
qi1fHMsJfPtEGs+FIKr5EaoatdFFvWRk7anPStYlxLhXy7yELCSH1kpYhIEB6f4Lqi94xZNV+azR
grF4hLRQPA5lBSY2iMNtaHupvo9N+wQ+coItGOsF1Lf+0dENZy8TKU5/DzMvXLWqFjiQ18+EDS36
XLZb/kmdqYMwZHzwvfSxxoywJtu23yr7okKhKQCa0XZvecnO8/6SQaIj5zPXrC01eJ1Ms5yN0iJb
8cy+XEeGskbWJqQV2N8EdhG13iT1KwrFl85t529sumIaLOQK+IbXPJKDktMQR+3V9pXEKJt8t7Uu
fp4Dxz0Xs70wy2lF0buDdb7MkLAYTqBxXcgWXIXLRNqaYNGz0H4SEVDhKfTy4loZwUwZGxW5hahn
K+I2I4pu0ZeXn39U36S2stNntI+9PtnWlY50a2k8qHsNMI5toXfMteoeNYZWq+WxHZP+1Bltf2qW
gzpT90bH4F7kUnsOsgMhJteu9uWD6lmMS6di9kIy5TWjOajGBa8gq0VJnlU382KyqunA5/DbCLds
L0w4e7VGR/lXIvHxp/sK/u+6Xa3lPcdLUFo2J8O3j2AGmst9kjEs1LjTqsNv/oOkA3KeXIcRTXzc
h7F2bu3vpoBbMZvej26wCbnqIvOV6gMZQ8mcHhZomkdEO8p1G54eUbRTCBzNh1hwEN7s7QPDtl6t
2vxUnxRavrTCJ5+aPTENXbWspjSddMcJ6da61uNDTWHsGkaD3MdC5kTS+y9E/Opvfkck0+j54hAR
IvgivBhOo9ElX9k87Cba7Ornt4TQrhqrGm+lTrXOI3t+q5Vm9GX5Dn2af+aAr555mbxNIabuwQij
5s2c0M2HiYmqu0HozPqNyHiBZQXN90tZBOKQKSYDs6oXZvPXQnfzHR/+Y6cPYjexy342nQgxSGwN
gNSXrntIm3pVFe1B/VYh8cwUUNvpDDEXCctSHB+mBZDjlccI61sc17hPQnr5AVajiu7Eg11RJo/p
JZMGkoyV9n2uhl99k4bvU+TV24aktUs3kztnpW10VHvzeDR89t/6tIYc5m7jOALIIhOC7KWuV/sK
M8A6sIPmyeia+lRlVbmD9JhD3B3ND10zqi3NOjauoKY+tHQzUm5Tyj0l2HP57K7dwHrXNH/cjizu
XplavzWa1z5B6P20llV9Y6XftbBvDsJ0vTWW1epUZt43pb+Oo3bfTYR+DSB7+8VdDgprPM6lY65m
L7UPJkvc+wq9WZbpFjRsy/D9YzoE4V7G9bDvJz9dKdZHVRGRJazhSf23VeuSgjgsHwyhJ/tKDvVr
1CEhk8a1c7xgHWopArDJGT/LAieUFqSgiudoXVqgX5qlbIf+J7moy6nKIkJy8CkzQwCL9nUYUaOh
3w0moVHE+zYwiRTLCKbJHPIX7fT8ZxEeJvXFEoV3raTnXvOoqPZm7ltLEoZwViY+0kaHneIRukpr
qjIrZEgUDaBk7WB5Ih8rWOqZNYVJJ7devDgOHu4/eZTg74vA+xpHrrEE039tcP+oE32w4k87LR7s
pNgZvW28zV2WESZa7JSoN64TlPlheIMN7kOlaIJDswwfajmr7mElK3dxn23VGz20BbYegIGYtv39
fY9ASdx5LPpXUC/Oo1jGU7UJ8UVTH5IRx8po+uKaDu3c/ZJexdvVT2SZFlpfQ/nXyOgV+VNA9gHU
J+8PN+8vQU8UEtul64q1soLXgTAPd5+G1e2qxX04C81DO94QGzynybO6h9KrXdkJaINATtGNustz
Zvb2uvL1RUtYzoC2IO7oqTVuk0R21wHc/q51o/5+Vi9niS+ZMNtevo/1+JjRsX5jaOsOU0l2b5yj
1Ly//vQLvmFuX1hq5Ydtlc4FoU9JS3MG6zzibqfSUm0xbyWEhmoBLsncfaS/sYJWbKJUJdRYncWz
RjrpTH9ouW/OsjgQUmVU33WMMECVSSiYjWfV5I9leWrgu28BaRCBuchWtZmDVbTapRYoXmxB3g9r
Tm+dsgDZOzZcpDbN8TtISwc0x6qhyocfd74Ufp5dzUoPYno3bnKiLwFMMXnw77tTECfykZxWNPtt
4vBXlqzePu7vgYngbP+36sBI7WymqSUETX+NZydcxWFOyUtoPauOcibYsqZbtBQj44T41DCN85s6
Q+Oe30a3PcRDPK+UIIG2xrQ3S5mu3aQ28QyTIXtRY05Kz+L/EXZmy20j2Rb9IkRgHl5BcBRJUYMl
2S8I2S5jSMwz8PV3Ielb7q57ozuiQsHBdkkUkJnnnL3X7jxIHCDsjrJJIHsDnZOgUbC0I7DYZQ8s
mePUig8w0aCetFT54bS6/dNV/Laxmp8c78GzoSDchIpIwWwo5gsWloZYl8E50LO0XmbLCH+bgmil
MFwplr2u5u5ZGRZoCCWsRd8hgonaq+xejbnby2Wk0eHPS7vwnYrVmEbjGwxL7sVmmBvVzkWDTjea
tZWsBDJ6NbrL0pcyKq61keSQaOWLGqY7Hn7f5hr/DMG+9cX1GkKS1i6gsO2t5ybIdzBq7ilJD7g9
lg2gZQv6N0Lfo5XU754gSMEO42krJ8GtmXL7JyZ9ir9bJq2jReA80X92nJqbrHWRpq12MC92rySu
WsdkjmEJdUlznJRyi3vzA9vvKuJX5ueI5O9SbYcLKy8xklLXwq0FbC0Ew7tqL+3OCImOYqON0mLe
VxkeHunb0sngPqBm0ugXu9SKhBI8ykckbM9HuNGwK73612AO+hd1FjqpSeUvhqXJ+f55tfUrTafh
kDJzeZpDIKhM7ayfRK90v+6fmwq8R+vtnyaB6B27Mm0MWjIelrOtbXr5QWqiqUZIJXAAk8qnGCN2
9xG62rOAVXYSyF8tcH3uKogS56kk6UeTuhzyYdyNp4OV37SeslHb5ZeoVTTbRCafR2r/TdlX8zdW
nXdvcpxANGkfYI1LfFZu58Rn2j2Xop4eyyzbxnWnX+8TQ7swt1z56p1BIrQaiNGgTA9p9T0Nreci
NIb3Yk0eUqKy/0qTY+150r26s1A66GYnE0DeiAJvJNBqbvdV0U7kw3Bf3sdLZIVs0rYGpmyU7Vk+
iqq5Pcfra8v6WhTN//uu8MLNfeKiLfYK5uNn8gQEiSFlVDpjfzFLszr02H+uIyPLbVbVDvsUrIWw
VeyvmTG9msWk/tK91w7t80vGFH3TKQxPez17N3LYYBTuzD3iaDoTa8cy05soq1thUzeErnF1CV4j
aEIVPhB982qVuXmmZ7npPRtxCdZUlhRZO5yKNG7PyWw05+rvR+WgqzgGx31RPUuh9hLbGDi053bV
P7UTsTU8ke+4w6j79lLWB6Uo8r1p8PSPFSTGOo9UcR3RQMIQT3amFHvCEYjHq9X+rR4UsbW0NRyw
j4e3hAQfrFce49T13c6bCh/mZHtZiqJ/S83uOmWxewu7xkJK6Okbi4k/bCGOC0rmTjhGxC81Sqy3
u0kSVesOyxy1HsSfrTrm3ltV968EHthnlb0chfnO1TvEeDwY1QG8FzXUWOPVsdPOO2gcsZ5HnTat
09WP8lk7quOhjNy9PuXf/whJlJDBRdLE37O1yYQPGwWKqld0LJP31sza90h4cEI0K7k2YdWcsLyM
6KnCTx3bMFTzEHWdarjfSZjbNNMY/hULbz/pSBdW6V+uCaZdS16fDWPIdkZk/ixDq9waUTMQsUof
chJUX4pB8CkASe2IZ+an/JvSaTnr7eddv0JwH5q8qnS1nULqYBDZHP8k1Ed+kVCfucZbZ09hehqA
K9x0S9vRhmIg5+bLoz3G5lWp7S+cF4BVr2qbqgiMZgivcr1M8toOrLBXN0YONLnP+WxdYZkv2Tpg
zjBhZAsdsV6Y+WM5TUrgjRQJGPtyFL9iPjmMDf3Oq1FxtgEuBHGzw2HZuLrd7UQjcBPVGvIfM8f2
3tssF3pYjfcL/n5ha1uhkqY7s8j7KRWRuLgir/yOgI5L56BdTbBYfTH7hZAjxE0/UUiQEx1F51Gp
ncCp6gW+UM6AZt1vWqHc6qQbnrwOkntDPue6XVQP6RARExGVTCBm5zHPG/EqX8/W13NlHo5FpDnb
zEsWTv5DfLS0znw1qvKlXUEv6MFN8iadh04jW3A9NSdhyQy1BJO7PssL5WWSRfW9CCq5cc6aZvSI
qIs3l63m4c+XbOj+9al8Yy4N4VuQQIMCVF8g8U/4NMoYJfFcLagi74o4eyQrfEhTen3IBg9z4SXE
qiHxbtqSRqjOJb1KDe7L/GRthhGxqFxcJeppfHGsZWArJPjegLO9G9TwtylslU4e6DQVfqzHLpmz
IT7BFQmgFWTf4NMfLnLx+PNUvotO9fe7+lxkPrRV5rtaR5cjid77sMqvTQWdVguH6D0JU3EcqrwN
5LtDVlRbZXy4q6mVstcOXd1LsW1EnpQx8614EbduZ50lclWryl+LgWCmTxVzRwM73ch+x582h8Vm
4RutPh7c2raIq7LJa9dz9QnbOUU57TX5bOSZvjbJ5DPaeRAz/0q0tD9LpiDq7vhYN6SApmI2HnRv
yAK5IZgW/dVImV7k64zasqAqVedBt2bS6qOifqL6fzTMpHpP2mk+jfGsbqz1adoy5E+dNjA7G61T
oasO0YeT90hOB7KssLtyBzHbiPo+GCB57TPP8521zY3Sl1RssEjnui6bGzY1lUQ5ExxZozR2tx1n
kKLyNCUMoezqus9BMyTM04B6mOeqeInjdjhOJJhixwWpkc99QdzayoUX4WtSzeGZ9S1+0VJL3ZhG
8WyaXnxyUYif5COCfTAqz4+ozRg0r2IaJSMDNWQFvGpO6jx2VdeTRtcRGGiTkLPehlPnfm3LLL1V
eu6iooqCiOvzoYrzbkOKY3M2tNz2ReqW70k9ubuk5NAmpxxKCaAafCdTTB0MRpEm7d4l/OQikBtg
BSWJTdZqSI8Hpmg1I26TnUW2Kns36Y5UtyG/kApz/dr1lk/lF+DkvvMm6I1b1kX8fZdYY5vtmpmD
BnXzZ1kpKmf2yjwBurO2SjcRuC7t+6Fws2vhWvWDKGowVzHKxZzDseUlFzXpTrZl/sjXrcRogXHi
OKoCk5zzdnUTUeh/Wgo9uvul/vsI09AwDNe6RqprTacuDnCNBl/01o//7F34f5wLnmlhRdNBkViU
QP8wFqGwUujb0Vtpi5dEScr9nxFx0q7bkJPeZGvdVDqSUNEOb0K1oQlDQSvnBnKC8I9ZguEVy+7u
qGpil7OlGTJeGwkKyxoAlT3xNlJtJl+/686m9NwwvAEfWXKfLwuxFBMHuYFm/HUk0tDKxSsMK5NT
XDadiNJB+TaXZIg7LM59PgyvRN/MJyv1qAvXd7uuvimTdZKYulpfphNl1l5WGG6xpjcB1VhGxJ6N
EkyoDvHRswcQVkimE0hwJgzaIfVY3BuJgTTK6UsxdzundVtSMifuIsS+1zt3pg4XdPghR8baKm2f
5iQK7BW4Rpbi+F+8YBJC8G9ON0d3iI+jlLEcF8vXP6zkae5FlqM1yV7Teyarq9rcGlAXmTTeUOHZ
84Mk4uJOZfaIZgBKAc5eZaH0VbDPbsvOqG5V+yrbY3XeT8fflIrJcnZNz/AHFRgIe7AWlBUPvUsR
PuPE+rJWAywp80cnjF9pA5rBrMLx0SsNKBDJ3L5lSUVgCN3Xn4zzNmQYtvBsougEaPHvgqtZRQnp
aH8Ui9nvUML3Qd07UOFde75CI56vzhBWuk+Q4UXJC1ILyllcQDP79w/d07txVyxz52uqQ7neG15P
lGszPOTLj6QYvV+aGG+zbuSfpR6NfkKa6ltZVQkxLGioTMvMd4yFhovRRN7BEV1y+M93lGf+m1Vv
9bkC+GHqyCnBgBxk/YPww9yfGIlSS/c5fokrM7n4xWtgK5JgNbF0rUAQxiDfosIwwT2xaDYeGgOu
31XiLmvDOl/DNY3BQHcqSFgxzQs7MtGvJjl4ZD8TCxyS5utope6nbZM8IZHvjuEMVE4lcUQ2YISH
QVMtYKnK9kzVTd/GplIfrVEjWKfqzV2SqOkzfamJoijqaELxVH6ZCY2EgTXcnJzM6hI74vZPq2Ne
CSoI6scHt0NSK4+Ci1aTQwDubKdYfcacsc33jlPrq9A++9J07Vs4cfhXdCd/rFehpr30xJAQZPCu
ZxwrqHba692rtA5sakO9QRKGE7U+k69D1iJSo8v6fUHNfLPdaCu9pATcmC+0a78lRZkfxnL2tF3L
vdyik3oWtf1JOAlC33V7r+AIegu25ziyPtTvTF7MT68h2BmXGwtK7UzYG5X/Yg2Tht5/uVlXTJGL
dggft0Nizf9B0mGmqaBNDvrpDlYWjaVvavri71E4fHjlqhDirEIl2X+7d3tEtZCtSrXswmlbp+6/
H5mV9RSHyXslO3l1ZojAJZaTT/yXOzTZyYrh9PTckLTZkeGkzLxKe4AnENEDuT9CnreJYlVAQy1t
ceknjyR4Itm3mILUbxaBfd26JWVxSUucSOLHbsicB4L4NkzQPV+xmWRslnJBpIY6fbIM5NWmcZZf
wHeZZ2x5ICkMLwrInCWCaKwS/lb2ShDjtJ5RumdjmtULsv2LrL/QhgYooTLkXUvka0w6HyYIPyjX
8FksLjiaZnbEE7gH96DrRXxorbQ7lKxxrNiUUvILgYa/LNMdjlx2JV26vDoIO8U40DkhulH1rSG/
9hxnGqAAjiM7NULcXHYCZ6PVKQ+OqN5UMOrEn7fGWy6UA2nLNdewN/q2A3QfQpTrWxq3DoxhKEVN
EwfIgL3P/7xsaP/I4XJtyzVN/jMdk8mDg+P33y2+YYQWmjaTss/yJESxW332SOheoiz0jh1kGvT8
lf5tmV5oGZuUwim0enu2d3o9jXspz5tiQkcFhXEIqp2ND9uovcr50tn85TAZ90c0xQ/hbPXAnGvf
09WQYhMZdoCfNvFFvpSHeQqvoN26g2ITHSCTBEarX1j5zWzPHFL4kktQOjXyV1cJ7FX+JL8kGNGC
qWTWMCrNLRlV58rExd4mC95ZjEbJ/t6XMirQjzY17lavJvNgMZ/9KqK/CjfT3t2qtU554bCHZu3O
sNbZNdKLfT1YeBvX25hMCKwI6HmjJKwPdV1rt3u3kXFREA8RA/AKcN1JtMrljgHHtAj3SbGuKrm8
/gCX+MXRlfX3nGT7ZrIESrTiSSK9uPLhjtBeoYfYlo/UDN2xtXqgYEi7n+Y8/3aH98lVS1v6DylN
ReLaHtykyLfyqYV2fYPpiV9hFr/3lcboNem+ZLR9Ls2FXK8lHddO+fZPB3esy/50b03df5gFo7Xf
RAUWvR5ZT16Ib/mQ5oyruImgH/VPU32930Op0p6WFpksLS8fXYNzk4Lz0QSNo9YczId4tP/LHme4
+r/vchjSTYMDLAJ+3QCXpLr/OIW03TR3fa9Ex9ZmAKtxVnstQs/d9cBftmpmeK8JWahHOuy0C9d3
tbyeL1Eefso3yTCyn+pe3P+m/AOtQb0DfWBnaX0YyJeWssLHYRsA7vkHHa8wfNtsvZN8Ez/LGMAP
x/K/vvvn/y7f7SrNO5qY9Te9a2WHZey9TVyJ8TlzuMa14kV+aZiVIBXJnZ18yrAQR3lUHTI1Lu9/
Qu9dCMSkad3/VqXPy1k04ceff2Mc8LwnepM/kHJdvjgRwvsGRpYv/8hEOANKneLq9PZLotfikqyo
D1MBSVSrzBUKzvmgHyrzRbMXO2DVM7dDrgCbTT3nYYwL/WCsjxBXwv7rc/dBbQztYA7p0e40UNSa
4WW3VG3tPZET2kYeOOJeVziQutVBa1TEVrWqH3/vHCRQ+A7jiKMsSWrNexqGtD/2K1QJOJFKMGya
7sb1Kev8ZmhL5cMcPy0nHD/dtDWCiFwjtqhmPpW18wY6qH34l8m/3qJWe4xMY/6mIwX3Jd0i1p1D
bRdakNuL9o7r+4skU6gG/J+hJHqZFsQm8/BslGFscMRBfhcYCNEZPQzllnKWaITKK/fyMJB3LbkM
IYvx7OnbPIdNsGTeqQdX+k0delJGUdTgyiISkP0DeTE9mO3gnlwnSd0984iE81MMa99p3wobUFah
4u2LCoJ0/zxShvH/vPbn3aLl1NIy/CAetviS5PzREag49+jExMpOHlq7XbNzMXRnkHJWpu94LmvL
u7aYyMSFZCzon9N0MBEAaz6ZN1zKZZEdJpSbPocWVDVjPFxw59X3VC69YlCa2fZH6bh5ICVGXeYe
FXVksFcQUHvHuTCb2RCOByhMs+pzadT1uxGxh2D9UpXoMwUM0lRusutTXbtLpmS9h0Hyg88Xgcuq
ojIX0vJi7di68DLqsTK+jNGskCZUd1wPJLwVU6Uci2rpNunc/LyjzPD1WGtHJYRLD4bsz6OoQuLc
1epwUtdBrNUrAmTLbJxqp8DjhuNUmRf1DB0621HuwXH8+zUHQlObq5/t0Br7RXW8r7gBB4pYKLYe
u+J6PpSHxDRyOKn2NBPccn5oknl+kI/+fFGpqY+K293/xJ/X7Q03CGbMJoY9C2l+dbrGl98AVEcN
hoXjtmsx4u2gMVptRUd4PajHQ6wGEWh7tpCieueYpRTvSxJXj11Z/hC5Xb57fRof6dpPQT2jCXbD
2eWiRg5n1Uz7p3Suv7pORAPJnEKWcLd7F3pxf70C8L9FlUjeCh+ZGr5zvmxf5ZNseofnnV37qLpJ
TmWqMLEskxwsyN8CHGOIlvtronOGg0IjkJPiyk5Dg+YbY93u5R0+1c3XO/c1pZHk0+MQ+xY30Jvj
JU+LVmVfOb5uLMuzdlbD7Xh3DUs7cdy512aZfKnRkV8gvWH68iIccUOsAbWoih1JWiZu6fWap3M8
7J1o1p6VwqZbNyffxYxlcA5T5Qlod/QA7CLb0qjY3K/lVFkO9VD3EEfwKZikYwx4HV8pQ9ubFobv
0AP6q8VrAbP9vVSkVwTC7I1UsXbD+vFWugpTjwCpqWUuJZQX9Amrg9cG8Ks0r3HpLc8YBy3wAyM/
Cc0obhv12K6XfBkzUJS3gbwDssl+F2QBlxYkMV+ethkMUazWYLvXaatlKruuZAhe5G21I0cyDgQk
8vuPMpMEonTNSUplFOQrAfIyL7DI2jwgc+eoKSprl9cOLCYMfYEraucIq3AvMML+Wh/EiX1/gAvv
/kC+FY9KoJPc0Iw/zAEN7x95uOiFgzWBUjpscuK7B8yg9BYpmdveY3XVB6JMCweucy9GvAu4/dM8
RncVu/QqCWXrmuRUp9O2q233KpsFM9330zwRBosUUL0RdYf1HkbfsqoQ5ZwUxxjzEAkSNpPyJofL
BSRW+j41i/lKA7ItPSJn69DUir0pjGk83okGZWS7x2nAqKeSQ9dYN83Jxe/1cdDwbWi1gpaX+5tm
P8tP2qTJC5tle8bp/NXT9FV2v75rqbqyNXLbrL8DPcG/uy5pdpO5h4HD979YIMKeRKYxpZLC4vmJ
6vE3jKbShf4AEeOsW433+Od1b7S8AB0+xvZG38lPTEVaDLY7b/byKV321A/DzLrSOWZCHUO76pdt
26PKFhHjYOD0zDrkUxJDDmVBIIJ8N3eXlAOjvaedLfbyZ5v0IrtNK+B4ipadt3TmcdD71retqPzL
aSmAGS2NC5mmtWa3X4rC+MjSxjgmbbKRV6QN3Oo4wBTwJa3avhowuZ/k46IrzdPkMXhRJbqamUiz
LRtF2+TVclL7/qdZZPFRYhhtjz1louv/kBa0ZWbUQdDaItE4u4ScH769tRlG09iYVp11PaEzCLu9
tVL9ZSsdKV+3r1eqfzyAfkoH91H+CfmSrM2dFf4v/4Kd9Mu5lVQlycAjXUvxrbBurp0GSW4ulrsH
GmcjIYZo7+6s3jpX41NT6lgqFH15zUuVQ5eoLo2HWBRinq4e5NGh1o3mEoW3IUrzAIULkBuh286x
8rrqHM70i7OSZLCMKFHTrfwC1tEmm9qSdbgebE6mFvEEmXldYrLgq8yIHmFneS9CVMc8rqed7jbW
GZeUD4Fc+WYJEcK8QlJXV7WC6kdyVovQfG/L5mhqY/0ka5r1mTFl5EwYtXVsrDK9wJEeNlZHokOF
Qmr7m+/lwY2EsEYwV2pvhzTTjm482S9ma9JNZhg1WA2+SJsaINKK8Yh5byu6OtuSfem91wmTdidz
fjplTgCA512dsPmFxrTeaUsDILPEUz250VvHb+57NcNX7Kumv00TvEjkqtW+w7nMBxFfJd9eqm+6
Am59tRCZWRFXL//5kWCFyEnV73VJvnPFkfc2ON57jBFlnzCmJs2THqJI0foWrTkSgBg7wdiWbPWJ
KXyb/K2fapRtWieif5gP5gmLaPsZ9jMinKXWXwimQiBAA963KrQscsnTpGhDTSlBxwmShavoOuZK
0/50SMuQAhj5+lSW8amIE4eNmTGkKVr36Hm5/cRYu0ec2HKsm17lj/ZHXZTE3mVQau0hNkEL4uBX
zkmmw2pTU7QX9Ec5PePqmpr5Znp0lFqQDDRTutg7WVP9pUCIFvpm3i4noeS0NkUsnod2MgKr09Jn
t/1f7I254FFiThCLtHxUIfbJLVtX6VubOAowha6HcpMkFcNA63tBrPtCRsMquUs6x58lOtBNvIss
0WVRDnqn9cuZLFpl0lhEFAxLCmBIpemGoDZEupcMnniulIe40g90Dh6lTYNEzC3zfeUbWl7w0FYZ
stUmtwU67XYi6PSBm607RpX6+9ECEYRl2y73qPW/y8u68LLsWoeTT7we7BbyQx8bR1keJ3qw/p3H
UlFVXNKoi16aVVSQVAp6Gn59kSBWt3Txpf7jEZlHhGBq4X7VtT/Y4Srsuos7Io9RU6Vre9nubvqQ
wBTANATevckLTtUxHfVjruyEPnhfMP0Ga5wSh9Xxl8xVMuPpVyRmXiEkdewx19bWrKHabLN764EY
3KurZ2gs474/mn3bPSM2qSDZhO0NJyYh0khyVjRoOW3wsUw/Om1TVRj2kplWW0jG4k1vrIzVwJ13
NRyuL7quvbUNJ3viWd3h2WF6GAyqtjzZRf9ar9FhbK0xMYJjuNEiMz4UeCDcIwQvqL2EH2nJfE3S
7veXZTTma1p3cDLS4iRfj/5+E+EAFhbtk9bQXp5gzcrozmY7NL4W1VdpjTG6iRpcN8bnXoAXacDZ
naSLo29nsSfut9/IgwDsy0uU8j39oZNLRLmKHJApXp8GjCY/rUIFqEME+HXW+0+KJAGowS/JgjlJ
X1yBVBecjP5j8IrCJ+rSvSyNA6bJMTR8QCwSaJZBNzX0qqal1XYIi8wvVBMbCc2gKlSPdQWtyOh/
yEGZ/BI3an3FLudLGM1IDPNvtp/ZKOpGOBTbYVaOj3pm6w8KIfXbCQvopo/CbFMtqCEdAFeHITTi
c5MhnfJ0pT2qSXaVsSfyx8wrRlSE0847W1XyDXMYEANqoz4IBcGons9v9w5rxNKnNS+yq2r1uoZr
0hmuXg4/W63SftvrL7Ap2uuYV9qtX5CDzlgB5NWa17ULjrZVtph68b9bcOTK2fhJkLYLZYEefoKf
CmHEx6SN+kNtCfzyUag+pZn9BDX7d0iq7KCFaqgE92lcGA2nnjPav7TtqkLj0N6G+9J2J/AONCfc
TLzloWedVeDuOw9Dyh2pPyA1RzoYEj1aGWc9N0lmFoIGX6ni/FJAmRYEV1gcaP1itB9N8d3ru9lH
II1Z23vGRlE+g2E/2GvAT1G+JJp37sr5aXIqfdPorb2BCPA8Oc3GHkovaPL6AaE+l0bUHwEWJxAl
7HlrjOxJ/QT9d0Ri7ClBlTCKGpkdTnigsi6EGsxUiMQ1M7Agzfipp9u+7Xo7LeQ7FipXgN5xe5th
/9I1KXRMAxni3D0uuodsBG3wTo3bp1ToB3z61k73hA68ZkZBMYhDP7lEvPN/OU+C/6+bi53nLi/q
TABcXHu096I1QtM8ZGNvbUDhv6N9fhJIUINhwq5pjxUp4lHxs7SIV+ln5l+xh+2Q1K+cOG7C/wx6
MDMi3aKjdIrnF8vr3L2Xd2c80TDPKofQA2M6Wo1NGhOiQiaA2QbuPPvGCJWwZP4R1zNho/Q/fW7m
13xBiRSV7feS7DJffOv1b2WzKapU7PRi2lSmc156FEQ14aB+5A6Or5k610iIP05zvkEMPji5+r5+
XsSfM/SPPVJt1Jm6i26LxcGMow2HpJY+xtEJ+asmeCSryS6mCrcqs+ZXDPDV1iubdeP5UWt0343+
XNnFD7tgB1/cjGMznubJKQ5gDU6xnnxzG/vatqafcgVoY362DCUnNUNhKL2Mn7TNfFAQRArmZFbN
FqrfbCZUurWi6pTMzo1uwI+xK97LxLnVrbX4LluVoWX6VujNiEh9GH3PUm9eo5zA0SqXapiPEU0S
Ds8awnb0/kAo6k29OCe1yv+yKm710TACzTa/o3N+SeLCCrRe2xFd/KosOVN9d/2mDHvHKAyA4VQo
iNKSl6LScDVpb9jKIwZrRHdgOgjyqryllq4d60tbs5elC9SmKcVXwkGzmDwQRiFTTiJzNMySWrhR
3OYlE1Ny7VnS2oS6CXdEADqh8XsFs1mcXFYre4hmxB8180sxNMbGbQxnM7koB5NyJWRRXSBXjL9a
immeMUrQ4Hd85MQ5v1TUoZaW/MBefWhEPj2EVZJvMy3GENISR9kSJIpuZMty/E7Wx9c8H8GzN/QH
QkPBMCbcIC3bBm8oW3mi9t+MzGPeRItgSDAtoit71CwOAl2XPBdIeC4upv1QWS0o7ryxk3relIg2
CvNHOOAEWBIcMSNjbjRwH1NinnG0/cVJZtg3TvRkkuDkm9jiN7oR/2irOvN7d4VHlfkSjFXbn7qC
FFt3rrZO0516UD6Bjso1XjKiFhzF2+j2uRs5VCFU/0urMZJxBrpZHeK3xO6vrkeHj+HYE3hVI6BD
WvvZuPwkQfZnx3iWjz3HBdsux6jWCQIkp2Mau9tsg2TLw1jdlX156lTxxsL8iKdm3jgJrY7c3ZL4
xAmmDL95eQvUnOm0n0Gp4FrGJtiJAtmOmlCK2Mtm5Kildul7SvciiDoyY2Nrn1YNDIHsSdH0r2SK
hJSDyRuxLE5Qxj3TKnguOwKXG3+YjS8OQpsHkaR7u8dy27cKIxJMw8zjvkTJIg6THZSlTqqIBq1s
aaq3oqI2USJ9EynRzzwmvaOLSLaGNZ6b9I7MC3Risiz14oPkgkezV9KNzb0xGIjxYtHvMr2q91jj
AC+24mxEH13obBfFHTYLSfGbkgxDwKo0oHuqK7IfHkrY9Tt1QqxpJXwfzkT+T5E8evDOMq1ug0YR
19rl6hevo6ktX9YRTlz/ZcBZ22tkigUiJn+pL/GRRkYSLO0tjq1PPtlGVOXbsmArteyNY44kz6Es
xdbwArv4hd9lf7Lj0AyaaJnYbvLPTtP5nIZ93dFbz+Knkf9BP2lP+Eq0pzDJjlC+5m3bxV+Lityo
STW+QsFDAB2GH12Ex7pC349ehnZfKwiZswb1UjeIT02VtYfJkD9FPcomiB2BTrnjFy5dBAVABexD
aDez6pr7hJBDslQ22OR3s7aovjvUdBTs5UHASIcNP74IpkhjOuxwfb0ZFarSnJNSgNUE/dSs7FQ7
Ebs67gfCbfvkURTxA1gHfwTEHpikdB+W+gaVUt/OUetsMqV1/NyYuPyaX0sqnojxfmqGgcli5wsS
lQP4ERe77Z/QPB1SuLIbAEIfoeWQ5JJ+aqiEt9XYlwEAfiY1oN2KUXnVU/1DreKMcGDS5zUoZl7j
CVhrzqtGrIg/uhHUYW889QOn8ZkifIC4cnb43HyjH7/GBJ0RskJW3WKV6AVpRJVh9YJJKHRnfZfQ
O/QrgavEI1/PHrO/Jj16LtQVw1NDNcjUQfPHFq5VbS/wmI36WYzDthf2zaVeYQHityXaJ6XT1MDt
yuyCEPpI/YrmqK30YJhj3Yd198O2lpV7cRtVaG7MyN56pchPV1qqP8rCuIUOE62K3x+j48/C0Lh2
zGpLekOM3/YtGVsAgDORpiHfmL3gvyBgzr6k1tdIVx+aus+2KMM42uou20J9dmOyByHCpAW13Gip
bIJTtVO74qpqNU4+fT7wWbK+chN5bUr+OPd7FQpQv3UUB47lfi1WuU++Iv50w321RfjkqKs5qWQY
ZFAI4spDGxHdRM8cTKQaMlwaZARohduBYs1fj5rsJ2jZPecQJc0T96AWNKQzILERv5w2eemTsNgg
XW39cVGYISfatInL6RbVX/HVlDslEZCSJ3XwqwaJSgZj2Yw0bdtEFfcp+p5tlGZBhrYY042n+J4J
TjnVl0te5V/zngBriy4TBLQnqzs32tcozJtg1Dkk1lgnkm7ciuEy6iMnHpdKPk1j31AafBC9VsLT
EJw/xg9jTNHMgla5iKm9AdhwA0/v32heDcEyYbSBAese5hbngKdztI8GHJJzQ+4YPfeTcIaZsVyE
f9wevS3tQIFcH0ovwmVUqYOydcNi2KhYR3yvyvHpLAws66LcjWFHEG2Vm3g3RnYCLfve0ZJjygGC
yFbKbxEfsKZUr2aiVKztVu/b6xEnDPM9QSqUkkZsbEUMPHhh4N8OxkfSOj/MnEvfWGr1lcT4dra3
jhILVq7oLPSKs0Bl/EpyD49nQ8BSTEdyYqIQALM6ZXQqOYvTl7c6fvMlH2FtMBMejfBJTfuHkj2Y
y6cdj0QvCKR+ZpG0x2GsdqRElhya2+5xIjKTCDyqI9P6iE2lDxw4gdBgE0ZT84ydZXmbaiwTJHui
OeVuH3T72+BGJ4WuOwCB5C/KGiQYS4UZ1+OT83rzpcysVy+eio35fcIEsilsJQ1Mz7u5eQc+ri1T
n3nepSsLduYuCxIENJt2MRK/HfSS2TgGurHt3wdO4xlR2TutzUi+dP8q2A8zsNvo9qwimMya2qTL
OR7FAL4UnS6KmEoGlEcEkVhVmDcJSi9/Em5Ks74OOowcG63SO5bd/yHsPJYbV7Ys+kWIgMsEMCUJ
ekqUNxOESlWC9x5f3wvgjVv93qB7whCpMiIFZJ48Z++1s3KtppTEifVcmeQpo5oHSwl4nBuzjowQ
oA+67KEMrvhv0zcQYoSyvLQo5enC5WKfI0Tlbul4e00Hj69W14Xiv/hp/h6NgFj4tUZ6w7/nYcAM
bCS6fbF2UMqDgg2uyMzeSNehXCCEG4OsIODFK+84PpQCbhFSBM5LI14C2yTvN/1tR0yo9KT+TQPD
PrXGb6Hk+cryYajSWTtRUPXr3sQUCpxm5RspJQ30rG1hxnd9pt1xKM4QkNXarmfk1RvgPOw2ntYO
g59NZbHE+6uxt04Elda86Ch3/hD8lk56QSTKVC5UH5QWyFalFCj32u2kjv1qQk2zYQL/q7Ww/qcj
V6k3/jbL7FBzKyQOWCeBYNaQ+oW53lOWPLIVjKucstAxwvzYMUxX5/A/gEZPiO5Ofgctp7JAfYxO
/5rQu8jzbSv36Cx+eb4EdE5TfWujyL9MwOvqCWWazs3K3I1+hnptcVwNNYVD44rQepGq7q1xaW9q
C1+2rs1kFCFALHZcjfONrNr977FP9wiunX3fgNiToX62WqaWmFnWYzrhFX4Yxc4a4uQTQvbRwgC4
iql5XIz9FXrIuzIv1WtXMScX2QFC++hW0uGklzfyENPHepS5744dGcETB6spY7epO0Vb6aNFDZuR
+eyhaqm96NRz5hshVqB85/+eGGdAX3orfeXJKR0JfoOx4dhX6VqiW+ZK72A72s2pDRQCLWqxIi2s
2xgqkT+mFYSrFADW3Eyyjgb4v60Mgw/Z04Iifu/q+A3pLNS6bqMdU8vMV2mRIf71vRfHRMOdNe9K
DUKnKAgPF+GLl5TKukP8BRjG/5SF/YiQABp0UQ/oDdNi28Hob1CkEKI8XQroshQlFL5BZkVbJ2Py
2Xis/z2kMgVdFlDBu7TwuUbVfTxGntsYPTbAwOhXhW00a4fuKgwdjAqxxzEcreVexSvFabH0XIeS
K6PLyu/RyIikEO1a8xx9FQ8Gx1IWL0cgPk2a8h1werkizJS5MOOsfZcN1zz0RsgM3fBulb9ZSNlk
UxasmpOZZQ9QHqXdn3sJj8DviBAuA2a5XZwc+qFiObd7uG7NVQjd3HMhfJC0lUJEdqFWX+NAAbyk
/a6mjrm605C24QPwxlm58qIU70DTPo5ZVB0VyfbZhtjxrXIdauFwUYNXe4DQiJ6QwbDdbsyUvDAR
etbK6/D8DtN0amI0uE0R74D91qSEr52gVF34t25rc6xlp+JsaTlPpZYPB98WGKRS+3uI+5bRTdA8
APyC96V8wNlv1qaZU+Q2/iEtVFe7xOHYAZ8JIcVWqWTKk70lnDVWcYAQYt7H09H7sML5olWFulFD
mM/ERaNewtnNejGxDW7Q7Ue7hFhifNqQNnNpUoDGD07OTivirUgRKKI39/g3qCykQmxjbZRkB865
EH7rHOjBQF0xtR8tFceibb+G1mdsyrF3nSVExiiTtlWrTK4JLuczATx2QLYuSE2MrFmWsKqc6icb
vW/NsyhVNfNKFHNyZGxw7kvIqnFXWq5D6OCambS5Qw3o+vU0HgvfYpTt1D+aOHHAtA+B17yFSfRY
KUHtYkqG7VxuZDDo17As9ZWWC7gcafUdw4daDxrEcAXTiVE20ZbN9lfNMK2rULRaUEkyOj60i3+y
urc2lPH+Wk7lt6NrrhWgAAWSsRyDRWX6rmy1tzSkHyd8aA1tIs5yVElZtFYRTD/pWzGloUcJnCok
krQvQ5iDVtDHd72suSUEOR9KnpyItZD0aacHIhJOnaCsK0T8U9BkPUmL2CxHYGqs1PrYeiFaH3yJ
JBE4mHmZZCBhUEgTQcuMYvtz1Pt0l/cQmHSI6ch7tgA6V1KXqqvAbdh5uncahuIhUQKIib363A1E
2dhc6StBQgnjV8aFflysvVD8IZ/2mLSvoRM5G3uIvXUT8rtTDG9d+jIjh4UjNLoVPo9eferq0tha
xRCtSBFr1J6EbvVZgBDdTuLIch/ThIK+G3ckBrUOO7DC2L5msxXN1p/B7OASPm31Z4goTNO+a1bt
aKNu7KlY46BytgS0rsp2+JN3dbZGQ5od66AlpTiwqsOM9FvN3W7cuxSR6I1MKHkJFUo+E1R9KNKd
Mz4S9EWhMHXmaopMuoagZBU9/gZzRxUbNWutKYw9uwWqkrOX0oGMWv/IMchy0wr1qzP4XwkKvLXe
VlzO3bQr56wtp7/nTiErk7CxdSi05wYJUZ8pO6nVL7qPlErRuIlgMb0EY0y8Y6Q+ZtH0K+imei3T
cJdFDUu1PvjreO7H5PBG8Uvy+4fnrlgiWI2BArpFoQ3mcOq0VPllQibYFFZ5tHr0yoQjsfM4sse3
Nzz3tHE5hnw7XSFWgwMzS1S2viKbiJye74JsOA7gD/R3mGL72g5/z7CvZAI/0tD4wSVePeLUYd+W
c/dKD9caW17a0xNgOoFYnZ15BQGc4zv4LUNjPq3lsGPwlbPVhTuvN84ooYdTqpWgoPzybILRWfme
la9G2u8joe5FFEHMyaYNkCaSpUZ5SBvx7qQTjh4fbr5j3JeC1thQRZuJ1C96b/hI9CF4RANwyg37
3kh7SefQ+ZJW+1Rb5RU250bxGNLBAsAdBUSVRdjZBSiF3S5Xv1sdSzLN2gIeFJ+ykgWfg2K5dALo
Ck85yreeqFzE1ptSafdTjg4+sQLF1bruyWKmt2rK1iAUAwT8pEo8mHW0s5vovZdjynFEjCtC+L6i
uq0eYG6ZVVevR0i5GY06uiZ650qbmYBM0Sck/QHVeL1eky0XrxSqxL4s7g0k82ubpu6Z/js0uQr9
GvC8tRI7D5MxQR3tPbIsYs7xsfMbZstmGNhaDWSm9FW+O7vosOW/gIF2lWzWpNXYE/0sfCHfNMA2
B1W0ouhCTZ25njNMG2vtxX60rmZkaeiEzxpBpgylaWWoMD0p5OiPUdXjV3jpCoNBhe8TclIKC3VM
rLqDhU4eroOfcuSe5UkTeyd+/GnHObgPs+ZlsoydVpTl2e+ImQjVGltq9Qt7FVCKUjo4SLxibbGF
a1ZgYrlPPoGwYRFwXuoEqbrelxiNwPYhgao83kH0e1REeLJTY18O0buIkxF4YvKBCXYnJhnc+WCf
NmSNhxBsV0MQgGLtKtpc/bHL22SbR1G2NjCsoD4MhrVGZYo/NdroZZO5xuhQW2vmQ2NBF9ZEXG3T
PvxMKu8D/hFYJQ4OIawIK3odYw0jS0yxNE7BtrBbn3ChEiS+BWGR4yg9lQww3WbQAdeAco0vyF3x
44cvTsVFbQvOkmntYVIWOdQkAjP8ttxotvInndJrUPT6ITRY+3QRH4CB0k92/IDbvja3RToEG3UM
KLhy+QeuFQEqYf8uMO4RzanOmtoZmsuagwbqB878yqfqJ55r02uNcoxAL9GM/COGluOnV917wwj+
NyauCuBDTCNsp0RJs0Xx164G2xrR44MqchK3j+t0PQTxDtkctYT+FlcJMZ9hJDcM99bgv4q9UaJ5
rUhJGSXVQ8tbbcAWbIj0rhLjtXagQMT2ayg4yYAGT6EHMuOPBVIix8N/ZHyUfFgr+O1zn/olTiBQ
qIEZgV3VxL5qtGs/DXfZINnQOqHtkvKPGoaHrC/3om2URw/u9i4jpmSKPdptxAeEfuoaSTMcqQI+
/BGXbeojv7CbAskQv8NsotdVKBs/Fjypsae05Unmwx4XF7YMRzmxTaB5GJ2Gt3podP8TegynL8f+
UQu5r9B0Zq3+uxnsvR77xwSxLKl//XEiS1ZWeoFrxIy2unYORmpTfG41HxKaij75rnQob4iQnVWV
ss4TlrmxYuZVcQjHs9EzLNHtn3ZTYFPedZbwdhjI5oJJnvMsJ0u5/1KRdG2cMTkR5/RBMKG/nno/
3kyZeTU1pKGBmU8rD+tiUTOQorHxK5A6ZLna5qRXmNvYHjxCwwCdCbNBk6yETHTx/xtoOwt4iVOE
JyNmnNEFyDom1bsI239jOyYn+6fLErJ2QloIRTatsZlqlDw5XQ5vegRiHdHdbiWhqlTpukAzJZ14
VZJZsKqqzrxW0vu2GYMiCelon3CS1aCHr2oZwLtjKod6kOlIb6DcN6mbKDSDb7tPu41PXAerXI1M
yxy/4qCAdcLb6otVaSDgwD3yQkdep4e2C4mX2yH0FCg9ERwDswG+jWaNWvwcRs6L1aVEB/Cxt5Ui
9siOmMT2VH69l22LU5bQ0W4RJUbM6J5ThlFwVrhmOfuCWJg5cFzFbYsNqlKbX6pNBBItog9i73DC
5f6eAAZ/ndcslpMXXy30WmdaC5yOOqpvyzVkAf5fsQySgjRidMNsG0UtZ8mpYEQYvDSSIsWHjsdF
O9+TjuOGYfeADrVb92NqbOQYgdnF6o4e4thpGmHHeXPQs/gUR8NpRBCj7uDEgotoCV5V8/iJcI50
iJ8qUyWljm1QTgbTMb85y3IwD1Pf7zOBHpt2P81VkNersi+32KheReG/EPQW4SjemZHxx4Rhuy7G
fQfgegu0gAmAp6OL0uCSIUkzdSBdiO4fswLhASSN+9FioATKZF/QPV8Xlg720rLXos4SLo7Rg3Mu
rRXpRLQVjPJkpHq0QoW/Js+NTnrDuaOjDzvUUNI9u2OoMiBy1PuuPBrIvsKRVV3P7b1pl6+jNv4p
3sqg8/adEXHIinVrpZdOhlQ9yy6+VR2nihzUZi4J1eys1XRwJz8BaACMYTWRrIciERUqx1781m7r
CFQJyUAAi3XUiuE9pQsPP0fl7rO/yXEXFVTUyC6/zEH/RhayzXEkrIai2NlDKveJTkarPQhXWmkK
HEvudOk9a/W49xrVBM7ApC8ugaThsyCD1VxppNpWqv6pOBz9bftcteFEo6onmaoUL3FaTSfOed8D
mVPFjK43xx5PjJluopgfnXMjn0xijrAVf/TQ+Y4IJeI3Qnkfp8qdUdJSzUT2WUJBpXvmMUwq2sPU
3uX5oxcjDVb9LS1wDj33Q6uC4h8HYtUb8ab4409bMrSac402o+zOpkM5Iwo8rmWEBDMtXoh8DTa0
Vj7LnEEpemiapCKesFB8KUJ/kuNIvacSOEZSAI3e+gnoo6Ry0KmUjCTdDO0fYZMXYQcveFPgHcb+
3rHGGc8LoLLjijQG2hUa/c8ucBxIkajLush8iRGk4PF8Z8bwlVdlReOETB8i5K1sN62csS3mA8uF
NIIXWaPLdnrTRUONPDX8zLPwOy6rHSVNs0auOiFmof8/DPm40SXB38LYBOlDn3F26cmM32pjejLy
yUSMhz4snOTJoye1TiOGNJW9Q9Ke7lKp7joJCsKrGJrTqmJ2zzJkMrBrDHNdZjQfHSeJXcrNVRhw
U5g5d10keXtOiiDd0E9dQ/NYT1iMG+bWIS18GptVMSv8t4oSTveOMa04tASnsFfctNcnvPnB75op
MSGu8xIf8iFPtFKhthmuijjHCLXgNDDs8HUmO5GmEzlSEGLiyGOTdz18U/GlxPIr7QvOFJP5rlRc
ToRrGxuUhxa7OQUPMF5f17+VTrPnrfoln2cYaOuSVamX0Z7j7mGoDX+XIdcwqRuxvzof2kgDMdXT
8moPDcy1ec8JC9zbhvJF6NaXoxs/mfllxPQ39V5Fth5XTyScbhRYZuz/LUNxOMQVgxxMkWqxa2X1
5DlqeSgV1TU8OOaVfyIKID6gEaLNqVSCDr6d89e832E8MCeo/Uul3g3K0M5U/1k62/H74YMQsq23
Y9o8NyqwilBpubU8AOHyy+OOdMfYfJyiolxR0BxsXYPUV9vP1vQrL+1fTKvlhXhrD+AU1oz2UUYG
mcIQMjXIWitgRKUqV7nR3SfexpEQj7g+V1Fq6xwXDTIjuU3oaerjHHC0s2YH4Oy5W5sUg/HUJNtI
5Ecazw9lY82kUfVVbZU/xTwpLWM8aRxFkrWXMr1BSWBtFEU5VyjdiX41aHeZiLeG6lOHbHPOLbN8
Ku8CzCAncnpTPJS1dGVDX0U0vriSz22sSfzNPmwvfMgQHf7kkbmi5yHuGC4TTVyzIGHXhOnip/0v
q7SBNeMKDgbjsET99rMVeXEmOzY3k1FGDEWsORFYQ1FIgZHHm3i033V/KNFaclLDa4jzBWV2tSj8
q3jYZiXRN4idk0etbm7BVMhGmzV4D7LLZpJhVMG+qZN2v7DkWh89nqNQMt6ezpmJRYomugdJxQqg
qPu88JRdXaj6+e9Xtpd8SLVGCzH7wbNu8u/oHd2pdJRn6SmKCRKJKpK19ZEQMA4fCw3RssbtkNl4
XggLcRd+xjhAGAZi758Xqo2tx2sp7BD58WxFKZjSljhWqIZ0/aIoKBlvSQKDbuzNMVIvKarDFjzo
JbPD8MjAjEhgAzR/lkvxFMt7mmIG+iKLEUbcNNmOUO77qnAGzp1oIwETgO01zOoAELDYWMRAcMWH
/T3n9vx+NBGCLRiF5Ru6xPsX4xm4gsNAB+9Vz1YsprtYIE9Alqy6t/+HAHF5UTiKub1WGffjhLz3
Bjlj8qafAoq7BaUzamH4jHn69ow2F29w/psRAxslssN963m9CxY92VqzoGMJEE/ql38+31AB5UOs
2YV+458Fi4yJ7fZsEaEvmnRSY1/DcqqoOWGCZxGp0nUqPotAeb39Mz2Mvq/UwLyqadOvIiJb0mCL
emqRWuB2seszHKXshJDQHXFPJ5yaGD2CSNMLSi1ylMyd0dZAf1XxbqAbifHv/4otDU9a0FuwUFM4
cCYNPamAhSsjH2G25v+unMJ6IGszYkGvuxuEbH69jY1rPapvGDUdd8HuiK4nQzHNPJeptv5iVNTA
vRF/ZK2m3SsmAfJh4ev33LkR+/w07pegWLTv8XkquuGf4NjUKzhpLlSyTnTnhrbdXVeP1dXyGs70
Tnj0OnqXoV3k7oKgQAKf7kKlfyhh5fiD/qli9fmczEFbewFBNyTK5ATPYQDxnTR1i67Ktot7fzLV
lPOq/lbI/qNeJPnqQIBV7ATTyS+VWUqLFNTQ+Zes2jxmqhYBIkQuDiNZcW8K/4rY8OtEJUHmKvMa
g6mebizsAZJ36jhUL0aUxke2wHATe/ZxnB0rKUcYAmosm4++3DZzZugEqQ+MrJB75oqALiLggsSn
10qAidKp4EYtntxIzlqRidJCyQV4WcUwjjRP1Qti3cCdxkK82jo1VTqOZyM0HQbTwFygz3ZedI3G
wrbRXClzr5+t0BP+eIh8c7NE0dCsOamq05z0uHd2cZbPd/CgXHPBna7UqD8ZyvlYigVVcJMx6lbV
fTUiDxv8udLxoXB3JVosiuACrhChOkZnZZveGew12mH/TgRFcEHxUm9ESW4XkxcPZ3zR7+M8+CJ2
JL+zdDnsOHCgTZht9kIp1sStpHd/KWTpaPzJOqLaRvpNGzu0qgdwfq+KbuC8wst0LKpEbmEdd8+5
Sq628GT77NwC5/ugAr4iZ/iFbrzh+Qq2hEtWu3B+ipoeJNRgxbu4B5u53Ji+Ed3r0Cmuk53Xa61E
ThfMxF4NCvq2qNEV3dY449/nqGZ4x6raYk0ATj0vX5rU84O0MF0VdVWebx99XznDSSfxZ2HxwFzn
lMII/9LGCTt5Wj3aS656DEp3T2bSz7KiWDEiZ8vhLsMDTaxippJBsfAGbYQtl6bv2mNfd9sgHqlG
tBaLuxbxiU9t8+x1rx3OjPvbR0Eq9g/zTOY9hCwfsQnwVWQ568r2m/3CY1s4bIVJp8jo0ezcXiME
YsNP6ezygZlHWjvVPZotw7Xykj76QAHTTDL9Rv+wZo0fPw313eLE30S9usoFEUaO+XsxD8lg+u4N
vXyNnTFz+yhJGDYxlFmE28YgPvSw6m55pm1gfwg9reGPSk5SS3oJcbHRQRGsI8sdqtjZHG+RPKYU
0VcLOGzjvNa+oV1vdLA62yBNVA63Rb/vw/GBvnqfgjcLN32uS/yLsCWLSktBvgWS1CIw8mNyHEN1
FpE042GxNZHEKo+FnK6s5ej/AoJUD43kVIjTZjo4voV4pwi7J667W3SUPdsA87wktWa+xBIVLdbo
ce4mB8b/5STa9GVUxZPudTVAKkVgExXCXV4P7yKgEV8RxgRXSfTxkI8Ma8hkrA5iPto7pm8cbbDV
zAA1FdQesRJLmBNlazanDGdXJHFy1Rp9T49B27FrobXRovG2FnK6ax9V+8OYsauJD62l88nhGvrn
rBuML5uOxCZrvOHc+zYdYQqh/V8oSoVoF/0b7NKAdO4lI0pBJGEhXXRv9gq7IfYGcV11ByQfkjFR
UH3Sfev+6BzKsVB3CLrkQ1aVMW0kMNV54DAI79qHPmyJkjR9aNDsInMWnXzF+LeKOsIGb9uCCNnG
vCSK6LUU9Q7YVnQ/BOJ+AczRvs2uddd9m4HEkTYjtQqSxilVpla/d5C6uDUp3w8dNnVtxjovbGev
NtAPlJl1rDtmzwP9/iVIbwEatE50biK27+XZwBnwHNErysrnydTODrnLv8YADX+LyPvOILD8QgIN
jfz5G/EU7QojNN5U5nS7eiKJKlSU+HX+m8sfWP5m5iAFC5p+1Q9D+NhZymUxniowoQ4RKKLNEm5Z
odHZdPguFFx3m1umA6In805vkV6GIcxDfSTtQdND9LbUbPsp0C/t7KkyYs45VjjrG8equ+B3h607
OvI1SzhPaMk5Z+14xHNZPRbJdF4WRKtKrENfKenGph3gli0/ewDSb56heXes78oThIa9KIqR82jV
z8mJnZvP1hEHGttKVJV/sU17Rdps9lw2zOeTNq0InGiyZwDfrZtx4W4NR02fMz6BU8gIIDLtTwaM
4mlJFixGqv2JDJhuzhkMVKq6uSdqTk6N0rrN30f/og5h+UGiTczP2pdu0PcE1ajqR1ZCwutp9twp
mXNcnEWl6b3oXaW+Dq0w3IlF2hPeV1AWiP9yUd/XFFD3OeiBSjHINizr4l7kSbvRs7x4c0zrK6X7
91O+ZqbofoSRPevMut9SzvUb1XD6S87Z+yTU1HBBC7buzeV3K94gSV59RYXbSa90lqNPz15kA5Gy
vO5XKqrdVM/MqjEpQEsG1bdlk0zjCebsoIqwupnbqSmm7bKMdINsV4FU1Aszlpz5PuQDQw9a10Ak
sF08w2J+WiqlQn+b3hdKB//o0MHAJzKnSgBTI+4dIBAJ5gzQncgy97LQzss2YtL0rmPy3OY9ZXnI
YhqKt/ehWwikF8qN6XcwnHMv2ixPlwdVKNqxc7R+H+X+cMIrm8whUMBbKfHACqEDbJ1wOy3Vh6GS
KkDn6sK4aXjXR9tmGFckl6ookjONvw8vkp9DxQFz8XhbYxzvjSxQ0QHw2t9v4EqMa+bcRTt8EwyO
wWNZnfsBjHnX+IE71Pb9bdU1EsCwIp+iO5+AG5Ddon4rm+AtbkzvT4V3Sgxo7qEhCHrLZcGvMXcO
ZpUmry0pzSy+1JXz65ZjH5IJHw1THgIvu4ipnk/77S8ZSpKuBaC8msL8a2S1XJu6F14BrWgHTVCG
5MT6rsd2VuBNovWhbo8nyYnyGUrytO3VXD0QXT4jQ+VPa0iqeImtAAVT1p+SGZBWdYo42pPH7G5+
ahcmXoWx7THl0tOic9ipGK6NmX7mpGa2+b+ZQc4MWflLl7KBsFjCkMCCVAOrODbw/0QGVWAvlbYo
0wNdT46QxBLWtMfD8N7Hrb/N/v3KpvV6ew2E1oZsleoF+v/K8SPvRSXmArokpm4nEOnDLeMiT9Fl
9UASJ05SrjkN1UqXMfEvy4uoJbXDSM8lVO3hqnTlVWUqebr5HFvEuK5qluaG/lO7Ugs/m161/jrM
TMtueUjiiYIXvdYMtlxej8fRuMjA+bT5n5+sXIu3ZqfiwM69/FRJw95GWpY+YvKGGB2+moJgRHu0
UoLI+YopRLbuU0grDZJLkI/7BUK7PIQ1Kk2/Aiy5PNU9Faatmbq5x8RiAeUGquFflq/0QHstsX1e
OrV9i8kQuOtAd70wVHrrUWSjWwaskXJO/oehS/xAaYrmoeqd9LnpGYLJ+i3HVLLVtBqT8PzgJSEU
cFvlHVvxc9vq7zfCj4UnGa0KDmywzoyOqinx/h9Kj4Zb8L8vENsCTUM3iz6RBmDqvyg9MT0YaVCZ
HAggC49I/utH8EOu5EjBVVkV29yoA+bbPOgDE/lb48WjveD2bTYeJyMl6LcNx/dMZ6aDW0rfmTVi
BFvU/TaRafWRDwy35pAelAV0BByLvNRWj69O2XAcSnz5bmv3uEyGUz+hUC0zots9m0f934AnfvB8
pxve78VcqE4kRrLN3dM6qx+mAQqAVtoclIalKwF1BD9SIEcLz4VzjuZFAwXmATjG9Gl4MCu7yh6v
uWZa28Qrrg1myHWvzST+lmnGdnk+e9q2Xl2jfOqzHLtKibKnbaIiAL0A3T7Eorf4ZOuIeVwNlOe8
PMUb4+8mBUlbUThyU1RmecRpwAzJG9C2Bz4ORpXjxKQWHzJFNzIR63qGTh4dvMbGim57OYIvrQ2/
ELmTjxbTZPBJu4hkdKTZKMx9N4gJSxeUxNQa8m3cIixYLM7La2iTiJXxMMVPUhuviWH7T4EpUHt0
VcQ9mbMmBWpzoQ/1wEGTFasU2n98lyPqRWSS5Vqp7CtdH0ilikRsHGnFibQgPSbcE8F2agbZYYLI
vjOa2nksE0SDRdnor7c3Ek3DZzA06X5KNQ78Mbm4eWya7lSB0IezdLICEh36xiKHwEv+eVhez5P6
9PclL6vPN3d8YqMpwhhUu75Byr3DSJwEOdzyG4ssi509WT9VkcCl1TBewmDGTW1Fzl0HAfZW7ZpN
uWNwxbEdgBxoSQcNz3zp6sr4BInHPoTDyD+ZEM9zSf3sn4tdpcGqFrl4tOdUzcXBLsz7MUqG7zbJ
Ee2OAwdYjpnHJokx6tpa+2D2TnvJe6NEYkf2zfINxu7B0SjN4UpNZp2dsifFIZpFdJ4OMWTJUets
UpXTWt0uJIyolfYWEJS6ocql1orpeoSm2GFJlJvbxZAKAy+ARHuhdbXvhoNH/oIpenFPeie13LNK
OdY9BsFqAnbto+fzVzkpenmfcszz231V7IdCC58Wl3djCyTbBQzn5WJOQzQ9xBSeiBKtd4ibjD3l
RfvUWfjUBBaknW+D2EEc4XGoHzOSFh3vzeAU1M7ny0A1d35XXYpkUH47tH/nO7FDP4Ugv5leVBBY
rlqM/hZa/fviOK4oIY6eXnwuz6Ci6fuojKEGGZWCL6VJdnEgkDsoJeBDhUu3TKeT2sbOAQFCuxaU
7A9jKLba3L1ZeCPo8Kk9nT+Fxpq//LBGhVvJAyrlDoNsPloSSOJBYfWv9XB40VXGGuCJqxvEJ1Rl
sWo1lUFmXClr1Hj1dkH8LN+gT9ccFiAn8eU0Arsp2YliHDEkZeMdClH44OFQgfF3BtIKu1RuVKu5
EEJe0Vj1kXcRzHIxkZ+SRNCZt4ZtU72W3HmvspfyrhV/iry/jEvw6vyAW5oI1vnB6Ef1zBSUraW6
i3j/m6j30e5ac8IFqtzsxJ3DQRzjAe38F51Yj8f52dLZXp7RYdos+5fm5OryvZ61YB2GgbfrlJa8
x/lBbzqkbzEW0xMi21COq07CM9Lgpu4zP4+3Sbar9UicRsf8XJACC1wAHw9W7hZ8Y9Q8T+TDrQdD
r59zWKXraf5qmF9bvusXxU8MC/++G/XyaVYY6TPUCPpK+aRztBCkmihKZ1+X1atVUQGoqg7rq+iM
Vbms9v5oMSi3waOvVNlWO0jj76kcUZv3akLwwxCXuyVPtNBrcQIFcVngDeRVtRfT1zfL0rk8YN+g
PVB6iluabXggtefx71qkjgmO49H6X8vTI57zDNYSoKnE8esd5F0Er04F61+vbx/j7RNcPsyxJ4HZ
4nc1Kc5ADcilVR6WO7+mPD3ddtcGmMcaBbvxVjncmKDPHxqhGk8q4JflZcvTMCVEnnIGMKIAxirS
lT+pw/0IisTVsPu+WIn6R6fteHGK6RIlUXLRiqBza0LuN+1SeJc0OrB5zSKxkjAOvXyzLERFrI7G
VKOX8lBVQnoKbkRfSQQu9DKzPDsckdnhaM+ltPVcolqTgw58+lLr9S/yxdm9QwlErCdqnWOpQYu2
Gs6jFeiuzfD14eYzJw/rWjuhcofDst2KrlHuiK8zVlmm3i+Ii9AW/skP6J4PJFahuWZkNs1fDQE9
/OWr5TWC4f/57tBavjuPFjd///Dy1RCmNjKJbuZZBLPXNXhvwKDvQ6jW22UawUx7PaStxUx9BlEx
f1SYaWBcG2lbzouBkQ5IqpBUeqjI9VK9LCvMgjUKUuuSyyrY+iKa+XuzBeHfr4apAhKddwxGyqFx
mXTa5djf/ram18r2tlcmQVruoeb5lxpC5QU/G6YrwWAWnWy4J1rrDx9s/Rhag/+QK79JxsHNbBQk
CNUjqg7gLEhnzR5YaqzsGsXfLGvf35/RZw/tSw0OluyUPXNOSXYtfURLOtNHNQy3Iqn0cUHJSxkS
XNoWmXIPvfjeczyYQ1KRHGr9GvRHl++iiB7G8nR5GFCkuJ011heU2/1kJO+RrRsnr8bVWYMI3MUT
8YjL24u1MLg0Bf1skvSOy0sc3la3jl8+IUzzKzppam3p97GiKS6im9CMQjrOKdzfObEsrNq9n9aM
tKELYxcrnthwOJTR3qAMw1A977BqbDw10iCPhySaV5Xb/Aj5C/G/5bNX3zA7XdQjSZr77stD6rAo
49s531YGT5xsYkgfkqTf0Q5Lv/mkjRU7D4iNQvlaPuD/Iew9lt1Wsmjbf7nthwiYBJBo3A695/Yy
HYQsvPf4+juQPK9Up05EVaNYJLd0JJFA5sq15hwzkgMSVq2RK5vm2M3+borCPJej5bA28Q3hatDP
ej99U98ep872pWaIs5m4Y9nXu/aqx0jAl3/nYKbmXcxRsGvyysAvMaXhRrOi9Kr+JJnV17CS8Skc
UFeWkQ4YMHbdSyZOmiqDZBPuHeIwN9Ec9Z8XVE3YjtA1c8taq8s491N2KAeaW21sq9zPjzqKx51o
h+kjDeI7rCXEISQVP5r1PqNcvcIAWrSDdcuZRcUQkX5kRfMNETDcL5OQXCZdj1FbXLQGgBYkvctW
E4Wh8VrQZV1o+0dykQ3qXVe8TnHz4ocNEq+loRdUpWA9ivRtYIoXqzMb8x75gNkeCQTMgWku2dvc
j4O3MkOHViB34noCtvG4EiuskroHa32KvmYe3nD2hK/Up9mWqNL5rOFYYQKEqaNcHmTHEOzxEhXT
J+kQomP51DEPQHuAy2FjlRmBmEltfsmN7J7lwvrdpM26mkbrR1jGqH7mqXg2dLzeOfaaQbaR3M8t
0BPYrhOKbSQcdY4cotXm9OIb9XwoS4zXLW1Ceuac8VXiesr5SkpxVTQ3p0jX9CTay5+2raIWWphC
Nw82XDtkwVaiZOYkSMZNoQVesQEsXm9RM3AgqLTyO0WeTY49i4FCnxS1i9QPRM+poTU+l6FxHqNF
gMiBL7gKy78mmU9ApSXsa59D017ueSI2g1Mmgl3VUZlHFtqASjjhq70QfKkcb4/uTMyhbRVkHgQ/
ywdH8uifTTay+4QO9V8jpszqtB3CJgyJhv4p0+iOFpqLHH65QuzGMg9FNH/tyqRbw4PwDipFSmus
XRd585vF1bgO2gj98Zile2nZ7lWwND+e0XxGkq06GmNA0uNi4XhtAGhda6v5sIjoqNGBT9eK1Ac1
OkcjL546RjBbzPXiLPA+3T2tfn78lEFld5Jhg8LUX0CT3oKXJKEIxFeFdkJE3XTuyXc8h1bfL0lm
T+rVn/f/vARdw8Bn1gO6WzNes1o9qijYQFqYevN1O0FtrBuqHNRO/BL1Q7v0sEGQZvfIjkWbme2i
nmW9mSD2SKT8zNtv6qFxZjbFMNDA1hh4Ax+v4zY9+inMhLZAVIH6+4yVtyYiiYcgKV6dYHLO2pQ5
T0lx0LNSHKfCabhkvelrGPm7svSbD/W+CKFulpX9tZK2dppSbXpzMxOliv1St3Nz/HMdq65Vm4xU
cRis8lIm9wmV4RGbN9Ercs6eZc2g3MA89a2GBfToJ8558BROTLa2RB8nafXki2R68mYbi7CREVCi
HZ2OvPdwiVUrU7O4qWf6UtI7Mcwx9dMOmvxRL5sQ3qmBBsJkUj5b1YCpqJCvGAQfjMGG7pAOSuLm
5/6FcRvHXbgIhyJMnOp7gTL2qR70g7orJwUIy4KMMh9ZE1p2vnKoNZyz/+1HaHlKnLy8qdcz22VJ
uEDvusVVa9IYg1pvvQNGQ7BW5/4pWlg5aWIfBTvXDU8ja11jeKBFuAkf2cZzJSwEg+O8DQliwmnS
Mx5yBbC77ujAHbuSoudeM81+1uq4fI441I51Xr1Hg/366OmRC4coZ6yHXYN8bK2Shf9kDP/5wZ/3
msp96Ug8gHDmuVfD606zI/OTm5JXsWqWP8+G5HQ1pTuspql6ARHVbv7tW5KBTq+MYfnynaV+Pz1F
HEYvVtzeLcveO85Q3dWa4Qd0g1zRUfGPeLTWU+juIbhUdzbAaK1jgWMwDUFrXsZ0AK6W+MXEeJlI
uFsV5BWe1HsmDrqbznBH/dCOMu+cTPYPU4ABcklqOE5TYbwNgK92kWHqW/VSunUMXyMnZWL5qQnX
8i4N8x4mhkFtirEiGzhrjrb9u7dM6xQv5EP1UPu/LJt/WLi8Iwc7uEbReLOIn4hxZjsOWstK320e
jdvHel7677UJPwGXIiuH78BnkBhsdupDSJHlYcvFdvRYR0vZPxeYkv76hABSPO6LDAgPI5OAoSh8
KjXXRuXxtWycNwCy4UxaXeZXH42bkTZj6p8bpm2P39mHrbdVehVJ0M3Wxm2+V79fvaRI7/bI8bsz
nfDgEIj+HEIBvyrqJe7v/OKM00e5cMNBIA070uZR2v+5+I3wo55muCBMhOlmsh9Utmlfo7y+a45v
XbKovj+uZXVZqwcN8zoZQ58Nw+oP6vcYZjWf56n7rWty2jP/WjrgeQXcyElEDHraDvdooKuPihWB
qGBr9dfeR0LpOWQQcQ/w6xxHXftCvguxsOo9UjPcdTfM5pbzPaqTsA6PKVCquFkwMfUzYsj8Ob2o
5+rdMuthaJ1U6HRutVvfSmGpZPJdfV6O0cpT0Qy4JgJT+4jG9I1OnPOTxOtLXOvzO76hzUyMDNlX
rn+wZgaGbWVBpTGnr4leBDsyVAJma8vqgsHfwegx4b7BvfWsnlUhSom6DfbN6Dc3UWRo0aeaKHQv
ohneQUbta77ApVLAMCMRc6KAVddY6NFbd6lPzrrbdHvPbeud2umXzb+0M0TjDRGdNDbZlnuiU09O
kH1ihmjW2vCpnIPsEoQerIyl3+XXxJD7eXmCXbz5jyVWLbZh00WXHKwdNsh6W5Kjsx0XjU3XnOsx
mrFajMnFKeTNd1pg+zG3L/4qfDqDR6Hfk27tc0RZwZ6NOPuzCy9g/sDGXvr4VnPcyycpx+cam+Xl
8R+gxUZNG3hv9IzFtWyRdYvEPwR8SHsUbvYz2VDqUoKqpR20gPkB/58jiAQEwBuC7AdIBgetqJ1f
YVA9xl9q3tXZMxuyUg5pud0e1DWqKqFE+Mh8E/SdJlqh/aOBzIE7Pw0+vK3/Po2xhPkf3XYgs57n
kc1jOY4OE9n9+zimq2or43RrnTS6z9thyPONmN7dpox3vUIiG87v1I4n+hFcvQI6IqPblPvVyr9O
BjSgKKTtvJRjRMbGz0VISPL0YrsvrhFCumo7umTNZGz7nBrKSIwr189vt6lIlAHBhPDWqauzbXnN
Fpia/9kTW6cxDmkeFp+ZhAJ1L/LqlNTJR97IYqtGlNJKAANVSAwZSUM6AG1w7h1/SzZscYvHsUKF
4bTXucqeApINf4w8iT3fU0+CZN8hDcXjDOiQzvFA3x4NPBsxAqdkoCr2EqSuTJPFehqG5hwj+txM
Meoi305rMivxEdSwHoCrNMa582laaNwrSGflGx9ms0p0Dj5EOBJQZnT9Wx9Wt1Z3ljmF1O6NTKs9
FeJdtaUSYe4yrdDvbYCxAT2TXJvxnN8bVP4q4Hu0xvwiLBcWBnaZd7PhwDf0JMKojsrkEy6gWR2s
qM7T2mNhhhn5y5QLYWu6r4WgPxicakPU+9HoKR1kVtCVlaL8MvuufiATst0VOkho9SxIUtLUXRP3
pUW0ZYBc6OhoiXxqK3lz7Ayqk+1eohGRIRK3VTEZ70VSJF/HAAQb50cGnjZeE/QQKiLIcoOLcArw
q+xWbEGafkqCjoNkMtdPjGsovLWm+WRazc92BrMdGEVzGAL6SY6MkWTuvVorXweTuHJeyLJy4aJB
H/n3X5J2NlaDsgvxHy1foApWHubS4u/DV/s4s0q8QktIDO2ObzXKozc3tD+VuE1eQbPAjYsm/Tbg
SH+aU3TH+LXzrSw8a2fjBTyMqUEHYalZs6gLDy7AIZT4y8jCT/SVGQwO5ScZoJnAyhObQ3M3OXzP
xRAjo5J9TKsQbUMq/UerwKhBFErg16oTog7SGYqVOWjphPnBrymqn1RDzSRR6mhwqt44NWt6pukg
JO0G3IYe71Tkt3roI43xKWe7Y7Xcn0XkzKuozb2VCsHrYbqtcXmKvXqZFUvqZVkelKAXCey2idGc
K2nAnE4nz9DsF1tPgxdNr2+dwfQMxCliPm9u7i5SjjWiGhCfrnaGbKPhVpSQ9nLsA/2xz+PuRa0D
eR9Sr9azs7JF9pOcNkKdjMpNaXUtA19YwIg7R5eutcfOoubgvjlk9zgtzlWeiN0kXPdRNHp+0R1i
a/HBFCEtQX+qDnz21SWkdbh1aasnrm/dAgfrqVs5nHIRa2Hnobt9GAzEh2jdctymGEjxrmVaRjk0
Q7JYOloVkT7DCu/zxSMTDmd0oPUvCNKNw9hpBGHEzk8loehDE0BN109X9TmFv3zLoYGGbIhPg8uC
cZEJGJWmhoccAbTT+DVFpEg6E8BUNOHem4XPJDJd+9jQSNnG4xRsqin3DhmQ3DPUTfRggWdhWnDM
fb6M5Htj7mEtMBMp8+KXksRqTuRcl1elGRADQ+MH7lZyyRc2ctglb7iOtQ8w5fcBPAPWD8N8fK1G
CWghBtJ91YsyeGu4Hoh4xtpvZObOXWpDVSCqh3QcPzWVJS5J4XJwwKd01fty2JiBcA/DzBU691rw
0Kf1U/O9akxxLxvrZ0ZK3VGdhko25xWEDLw1tvwhSWc4dIAm/oeGAKLgP3YtoVPyuoQO2QyK/3NG
3FpV2cB+m09BhOG1C4nd1Od5rSREFsPEdZpYn30YbFtGrOY7caTuqpPEnSAs0y7YjFgtzSgPT6rU
GIuZgVIKMcIzkm9LUqa1tNeMpTWbiPtjHyQNct44TRw+zkp/Ksu2yz8sQzuEhmtkZywrI4x6yiV1
FgVxWWwda8q2WFd9tBUxQzjGGW9MR8795JZfprrjmzAstPI9MO5pXqIEwuYs497+mAEUK5mSD/SK
ri11HstyvzKGbt47DcRCEqQJV0fdwtKNeMu0zWqddWP70i8q/z7DkxdgzD96zMru0u9PhQENScf1
9vLnWZB6e1njlFeHfnX8f3QC1Ovc4X5b/m1L//BfGsFqSItDSCDeSkkGlYKwY/N5miLzpURpeJpj
09uShuzuG4wGKzkAyETqi1m2vMUzV5dSagUyatH7hbQZqzR7JcxI/fcSKb7lUveO6k/0C0EcsBQf
ztJ0DYbg1IO4OzleGm0cWcwHlgaPJA4f2r6n2xe1x03OPO/nIAdX0dXy7LN239QPEiw9OfbHjJBu
ExqderPwJizTS9MpYta1D7TGAHNh+7e54YIoGMZ+RtcChou01ZF0IWZbMVGGoU7WBV/BBvCgtg8b
51alMYOfxrTeazzQa6Hn9rGaq/K5aJInWNDIucZcZyp2HRfhsqpa+uXZWJnxOqw1sc0wPT9+sOgX
fSbDzaIgcjSIr8QqNSIEAm2V6T5dmiW8Taq5BWQKsFbPsP0gyoFDRjZxrdZa/8Mj6BEAikOIw73y
dUpjyFQIyOIXCw7IURWkWaDVa4lxBmcySkDfnj45g54flUxQPTRYCvFvjuWXIOqLo9pRKhe2XWsa
XFHxi55rAPEcu3mBvN6cC9f5AdSvebHqxARcO9nrNB69bdpX/l4ENdq/pL9EZoAg0oC75guvPLWZ
xjAaM/HKyrRh34X6+DQtqq2oLJp91W5Vci0Ir/Gke/a4qRNnhU7E+Sm1CZaa5YhXvYNWKAIt/2Si
VtyDASfnvZ3bvablyQ27VN/ox1YMxV6jZQP9orAudmmKD9MHzO0O38vcT66CCcLpsYOTgIubpYdT
W0LZO6p9F85Xd3yUF+HwS9VEkbBI8ZnSr7YXPoP/wsI0lvZzYUaErmrWBxHe7kkmjnizCW9RXyjz
doMeUfhXc51xSZlwbqRrrcaNqshThV9tEvfTkyeHUwYseZz55xYqMQfwvG+Oj7+mYRYD5eOy3TYt
MJp6yOqdGt6MfW9vLAFIQI03gt5l70VUqeauVUmD27PraauGsnOcOTt3eckCfGC+4l0RTodnHwTU
I3I6N8Obhvh8WyyDUyrskmJLll+KCXJCkPi/im6clsqb901GdHiIq9PcCWer+ZO18sYUnTggGYQZ
01ZVQBPqnK3ZSv8YnRTT22f6BaMgCdeotqpNGmj6z7lNzH0PzXVRsobsceN8Vh9iI/P3qJnaDZ6S
FsMsJ1s1XjAJY1gnNAhX+P6+qj+oWnp3IKx2DnyF56wC0Dm7xd1czoJ5Er1pFYjYUW926lerEi2H
V/LIgAsk9tllYVdDWSO8I/01LxGoIscJqMwoW/OXDvKsbHRwC/gc47z0dm4qIQnaGocIPJ+0c63u
rgrNOI5YU0e+dIgSLDvknrc7So7ylKbwHBgsgv50DBZdNA8jxDcPt6bmFsmWAE9AxJzX90OZZSfZ
TwVjeSBhTo2E2ChxwTVu98yBlyOz3dTPU2t41wEi46DHb52XQ91dMpJNYOf7jNaQWvHUX8LNrRhr
mXeoaG8BuOiGjZwDfZfgUzinbo5drO30XV+XyJFBBkPWweVl1gNq0sYbLo3ZiUvOLrstR9IL1ewz
SMy3ggCX78XkvBVJqr1iog5OM+2TYyH1k4p7Ni04NZwhMCcafXhJ4zlaK7eYMc7jdhxYMxpj/PYQ
otUpF45VX/48gM7vDgDIb5COymM+xe+kI/XfxwAlo5mRH7HEMzaaMDfkUdDsWDZNqfbPnkPeVjoD
pXrgpfvS0sHGKdFN6VTRdtRlhWJA189gcX+r9qkT1ZzmSgRbyfDLE6X23Qzph8saIxhtyX7RD8V1
sNw9UPLzsj6b7cwFknNIW0nLuagNrph1Dix83yw6HJ6SrXR1bxPXxoahCBk8y6DN1D6rAsWzcEAW
dQvJiSOojJL6rZKw+lyb+7zz4UYI+VuEY3YvUWUnhmsu9LPg6l4Gr5cXaorx5A36aeIYtPIklI/U
Nq6I2x2kqYhWiGkmZxVGGupei7SUdW4MnzSOk3vpjOnKHUDcTvyDBg9mEImPqDmAk+LFtj45YVGc
zXqRPleFs07swlx3EZyCya/4W3BXrek/oFLukZKqtpM+Y3ScwyY/LfkBcHvMePvfuxqoBP9RH9rc
BI7jCsPGJaPybn98e4nyoPm//8f4/8LUKNhxhTz1DR5KCcsRzsUyLHT6V3ZlIFE5xPG6tJq9hkT1
oIuif6XFvgsD/XhQthdZDvbZiz64/No7HLtXQWvDzvQXvzTMt9QfkVnjkz2ZIozvJQw7XxbDN+Lj
c0ynP+Ougac4V9ah6ywVRfOWght8BOmRuKCvkqj7XuBtuuj53O56AR5XNcqL0a+QCcfZGdOKspNU
CSxTx2sQXBLAu1HhT3WB5szPzWCnXtqVka/r2XtTl9ajSCMjunDInqkeFxrntx25OhMMLYo0t0MR
75QjDHuZZggk0gQ4RZN6b0FpMrgUQj6ehct7Mxmo64B7qR8DsuJGN9ip4Rid+d8RAW/kV/T8R6hK
WwQaaHwSUOdXclvpC3Segw7BqOgxkL4zA1F7/IlmWayUNyjv4Z9II5Qgq9GWhXX8TcC0ILcPMvny
bIgq50sHpOAwK6mRkxqXaXmwtC7cEBGYH2UqBsZgtvs4m1vJKyJAnb8XQ/88yYiL7fL2WbRBtE39
pqVp4vZ/jVNCJiR7trl49ceLZVfg1BpcNI99mOTe1A6TdzRi2Xs9bqDeIoPj6VBa76FHFEF46wuo
16MPpAqdC8vu0l6Yw+kdO/5MeAPigTIob2bryy9xng/r3Hah+RpzzdHcN04YYK8zd5mhpE3zoslR
DyRP6FBNTFSiCBLrKequE6z1oF5CSrEA3KGhgYlbqo3/fg/Z/2wMuq7l2cKTHD5Yiv4j2jXz3cAn
d1E7eTLE9YqVonFy/cfyxPLNxxM7rrNPoiu/0SnGGW/0t9Q05yN+bbEWRphe7NynjVmhk2AZPMYI
ANaWrV+kYB9WHbCpLLsDgJdfj1qKNXtr6339TBs9uE4LZQ/Wy9q2u/pVlURaucCVo/q1dqkqBPB2
jFPTx2DG4/f6/3+SaP0HGEFoUFj/mQjzyQVLZ4bE0V3qDs1FvaUe1GJd8b4oEaRILw7+x1pkS/0f
a5F0PBcMrOVyXuX53zusQHlxHCVueo7rcadG6jEjt0sd6ys1bn8Y0wJgrCuvs8uCEn2OdiPwnYuo
PPPchu/qjMeoKt/VkIEA3OTac+g28lpHeNMIQny25sF/zufOODDvJVlieU89BIIhPQlCp5rEwuts
ONaZ0Y29rbJiZG2rLw5xaUbblnfVW3Wn+G1eXpUaGMcC9SSno8V+YZuxRAeJFHSxZMjWii7xWlcD
SnXQ9bPyy+OUmJS2/pxNOnbg3LWfMXV06HtgrOcIFxBYxmcmmtVthv+BNdVLGFO0/IzMBdOcTio+
SD04IZOGOIqR6S0engQloUHy11+OnsCLNy4Bm0Z+VJkz41xug85N3mfpnaoWtmU6V6RIL3MQqZff
GtvIX9oWB2mhte/KtJO3SULqCv5ARwOfB3kR2qq2bq2YZ4kZbGr1bPmplbnfZRHWn5e3H79g+aVC
NGITx1aFCMncGUbWfatdIgfzNC+ebdRwe7cdjiKfuqeqr9fqE+79DK4CZ+ynsMpucZ91P5cnM8PW
vaZjiJ/7gu+5h5ynDFJaV9wlo3nfj+TVtQoX4s7UbZ38t3liACvoG9n9OhL9NY4aqoGyb1HQQr8H
F7r2pQuMLrHO9gyYE1xOTQAELUkgPX63MWLrDOn91+zbzSYrkt+EkRzdQfuRmxgP04A4Dtv9OnfA
0Ky8kyvH8CBhW9u0zL7NURJzq240s6SAqc0Ps3GOcWUwOkaOZAcXiE0/AjwFu3yR3WVO+LOLIURV
ib8y+sk7cetqbGgRHM1oF1UWGv2R/2LpUaWY0b4uBFa0GEWJQKy+9tEv9H7H6DZztjBoO3JVyEmc
UJH3qO03LjDsdlficeYrT9+H1nuNGBwcEnjTUU86axNDpU37pdFPexd4HHlOllHtW9JtyiCAbQG3
Ef1nvU0GSD6Jvkm6Or90IH9BWU0r9GOcP4lLEqxA5FtMl0VbiX+oCV44W/suoOBlOHaasvLFz7Ng
hxf40lToIMegMI+2fTRk7V3c2iIzYKFGAFM7hbIfT12Sjyfc72+OYxrIKKJ+IwayFEjLCYOu3zpx
PhLeQHhMxiaNXORYNs3nitqPtXW+lBWOx4SWZCV+zoKm7qx/FcYTbAXoaNGKA2J+ydxmFUM520+t
+7PLPa70uGsP0vfWoCJgpLjza+rFCHRCBli9IY5FMKGkCiBnkP7Rvc2FfZryisoE6rGRaz9rw3gi
E2cFAljedb+7wgI5uzEaJB3uYdVzP5NmQR9fg9LlBdMJwuzZ0yI41TViIxb/fc2pH8q+PHC2AJgx
gtuXo0RFzn0rq+bKwOTVHszt7GXPTf5bRynhk7cc9eaXeUocsssgU2AQ9ARJlaT7NAexOAKtdukH
deFF6vWnIQ/Hq1LPT8szuKpKuG2UKCstmZofTTLd6I/9iDA1PiUSW2EpZ8K7Z71/jfPhNET0Rawu
abfGso/RlYsh/lAyun1LIrDXknBflM/t0H54+XBLjTE4Kb6HekDhXpwbMmcTPS1v4bLGM7UHus+g
sMhueZ/lm3bO9vxkxY67Ga2vmQXOOQV8yonWJYLRaDZ+yn3WinWP1MTnKxv5uDJUyDG85OV/U//K
EZbZJiXn1L0UrndDqrXG/xp3eKhhLWVEtuasFZIEzOhrifnSsLpj3F4at9yH5S9hQQeOOd7edefQ
yEOQoixDqpzpu3E89uBy0uDz3EFfCa6a9wotK40+D52EGcSJELeH6V0B4Mmk2Xq0yCBtmtFp0ndZ
fTKA4liSKDBdWznzh5NnkOv0T1Udfs9ZeO4yeZEFSqauI9QJn+VAWa69eDIPzn5HJ8/Xn2KEt9Ay
iN4wcrlzO+tipSd9lPVmLsb8nI/UU4PIfgUdYZeeL8I7OeecYb5aQ1s9kSGATfwI1XUgHaWHshXm
aOxE0n+qEbzPoLZeet9fhzKz94Hp9aek/yJtmHCd9N/qxs+2dHs+TZBFg6ZAM5H27z0cl2vaESZQ
SffM3acfo1Cv9vUy3Jjmgk1CJxAMVPnBN+343BmwqWaWkals0uPoaOc2r4DSk+MhqzDaBWFdXJ1J
3OF4+s9VTjJM8qNAR6hVW681vuEmabecEcZVykRm16VPTPGPBGuJY2pl3xLvU+vDMZGi/YGoHqJi
n3pPqp8D5mvfSvbhBCgaQrazMJvyQKYExMlqPDhOEl503/2s2kz0U3HfSphvFiPUk2P3+WFOPMo3
UYhtPJj5S1aUGIDnRqeliG7I6QJvJy2RrAsbVSakMKbBhWvdrBjwZCPInVTvqZ8GnVZsmPcRAzhY
MXL74aJ5FEaekxN/po7gDXyLbdpEYlVEzfCp0QkJclGfcigqvzx+K8kV3cEwKrDsgc3OUJR47yEq
eo0XHgDoZOt56eeIEmIL00z/IKBlOGXpgiHEw27qOgwQAu+vZYEmVU3X2kabdl4mIRuBNtnwlVkP
bfEEr2Qd6/a8A0nU3DXCkg++T1BDPviYJJ0RJ5OeQtYcI5wHUXtVnznDQ46By8siQa8KdA9QoO0M
6AVL/1wXiFJNgD6PXsZ/L9sNYxnY/7u/0jM8Xei6Y3uOxGnj/Id9zqQKdlChpecWRsdKZb9J2Tqb
hA7mugjc8PyYw6naHdXhoWG5/6hb/UuJwJfPDuTtMGnELpO4C/Klf+319jWfXe1g2w4aBhbSK2hF
mo9g7b7Yjb3p4j7/wLJzfRxXreKnEb6o4gVPNXOxpi7O3qh758rA2RplMPt9bfJfYdgl+7I0afI3
Ht2MpDsxHWNOTdT4hCxIe2tHbiJAA99CAHuQ5yaJDlOfUTiThZqR5MW6JEMM/3Ss1HmCS3kCnOf9
GGYnWppT8+uoA6opYOW/DtnGsqvqk+YuM93MxXLRCevTXBzDqnJvadQ3T5NJ+u4CcUirmEybXvL5
INBJRldnINw5MEIpRrEiyJs1X0mORUYvUAEHMYGbDL72wFZQZ3vVVbXV67T6pg2ARNXMuGRX2Xmu
PzOACau1g/z62gUtzJJeNs9+BYF8ijgI54YMv3fYlIgW81KdQgpXDaE+X5mah5d+OcADVE3ubvfu
jlZze7RFrTRor0lT5/cRRHbapvarZAD5ktn9UdE1pqqBwJiN4iVNi7/Uqv/j8nP+cdoRpoPx3sSq
KAT/WyZ3/9Z5sYaQOi7zEYHLaTgyuxLnNICKuuy+kRwJhgAHgFiJ4RSOjWQjreCvl0xRtBM4iXyl
dVR+bUMLD9sIL7I6aN4zKkytuT4uEMKpGKV9RsjHmouHy9hJoihG0VYvVlI8STfTn02rzkAchUct
GZM3oypOGo2ig+X19k1H7bzx+3B41+FzrFBGDj9QCiGedKLXoiNqOzTlTL8B6HkhfIzneMTvth0i
9Mgb49Vano0aOR+1A/ahGpwPxQmg736Cy5sTNZAR8wahbxSdfjFc6R293EIPKfRLtzwQcPhp8lHM
1kXTPCfTHDz188+UW+w+kNrIgNaiha9m1Kpp7xHaxlRtIWRykgW9eErnoH+4fv44Fkm9OZlWz71R
VEXzhfCXqwmufJMHgMs6yJITzC++CVUMqbIo8WtUagzUEidLtyI0m/sfG0UQLf/g0H028pTb/e+1
VKqWQJDWxorc5XA3aCGkgKS+jkKLXwiZDna+0c2bxPS7ZG23HWjpNJuPvZbuRysYXt3FVEQaCG0C
Q6afKTVNenRn3LP5ZQp0Kvusta9Z3uovtSjeHK8UX4KRfGCMWRYFKiwQNxrHtZpXqgf4qwRr2HB+
/7xHHAhc4dyESV2T2wT4Hf3b5E1EcwLVWCPbsHe12UYbRXYaB/s6jIZ5U4b8BoYuBw1c1MaQXKMM
6Y8GU+yqAT5q0hRfQJm8G1P7ixmS8zOv3S0kiu5/dGKsf6zoggxH2jAMu5ld4kb++y2FJMTgXV2c
qj67qHm2bS2uEo6bdN65RTqn1HbExPz1Mkjg8hpw6q3WPReeRAqxOIn/9bKiKxk4JtKIjNjD2G3d
a7g8qGeTGbssa8ZItslKvT2DrAA3DAhsTpMX4oQpv0T8rDK51QNUT8QyIYMZ9VIrY+3635cV1Wz6
26YmhLWM+YVhCcP8Rw+FDmULHM73oAenclsSFuHGY/GrtrHOVH5DRlda17tcaMlZTK5zLXTD2BS2
HD+zw9285dc6bXNltkMcEJzaTcTw/+a6ZKUGQwEj1QLujBXr1bLM8SnGs+C24UKcImZsCmp/GyyG
+yCxs/3DtwuspyDjE2feMbZjruIk5cfkKBeyMhjw+uu+XNL26upodi6R5otv8c+DYdRi0+tyXAu3
Su9FnZmk5AHv73EK3AOaFZBt6yA8Y1y/qPeAVmVHaWHbqt2pvgO6/6X67xOu4v1sdObWAPvwyUOX
g1CZDLepTFEBtexvckkXRb/6/vffmVcZuiAbgukM32UPTjTBa2Utnhz8ah4WTowiILXxmK3UF2tW
w3jMjKR/XAnqvXBA55nbMD+pb8T/gAGY/2yeOQBXdFSLtmEyktTFf3Qh58bVhBUmZCfTAztym8Sr
uMrDncf8/6weODIyEv3zWmBSidz2G0L+72qkhYItvWVj9D0KHfeuZv2IC5KDHTjfc3MihU0jHNu2
6E3SzqHWVQ1xvsbzXCBdYd2yz4KD+munV6/JPExfK9j6Yw00ttAi/0Iul8HWgJXLWJACVuQ/AXdw
0Ytpj+ThYIl3KSDNTRlEWtcWzs5PuHy8QH/XcudDWOhMlZAgB01DgczLhzyVELuNbHx8Z4S9WU4J
9ZEi9x2tyxI3bfu/pu/QmJINbjLzuTbcnWGZ9Te7DZq1iL302XaQrCGzohMHekCtfMqDIUwh14Nt
9buHBphkQUDLQhwQv2LsHowXVUL/65X62yyvHB0xvNJ1/+tnf/3F8UkmIFRWo02KqGYQ97M0puHU
0ngiketlHEhyCkH330Jc4dfZDEAEIwADp69kYa1SMCp5gShN57M5tydaZc7PLkT1YeX9qUNCBVAH
T4Nabasu26R23X/jd34esIwi2cL07SzGmzzv00ugjb8h3clnZwouI6kSa3XFqodMZ0w1Gz3dtqbq
ya3NxMVBSAoqOsRrYMf2sXBI7mATbZ7dZRrwmHCYXic2Tvr/CDuv5ca1ZNt+ESLgzSu9EY0oQ0kv
iLLAgvfu68/AYu3d3bvj9n1hABSrRJEwKzPnHLOvD+jDaIrOutcUGBtxoSj+4Dhp62DOApP0MCfQ
gmMIzkc4Vn96tFeN6OwaIFcDnfyyHN3+a6u0aytRjLs11jl+HkzjsHY/HloAhc5HmVImueY5gnOH
IMk2P8tw0K4jQQ7r1sCbEqapeHeSkFETNdfjHwaIGrez2P7kToqyh2+y82YqT1B8f1zAmMUyBiHP
Zzt0zvgG0Oq1aBRlM6CcXiVVxvWe4qI7osbXsk2AP5IzYRaZulswczXl8yJHky8A2M+xkNnv2kY9
mo5cfkYJ9CN8Bc/2QJPPodHzrNv3xy+2+ow0jJByNCCmZ4du1n7BvR0dksEwWA21q7rS+oNJo37j
hNlv4hpBGI+pqy0f/4GOvgATSDJc40J5lwLc0PXh0YtOMKVEu8PMKlk7nc9ifIa9S3DA6LfRsxKV
5L3y/ahJB63PtFCmY1/ByBScIzcOjdlm/U4ITLnPEuCSgwi28g0yI+mWlTlMO1WSvxBT7GHWhrpK
wExaZlft74eq1F4xoacLPcyrfeeq6OMnghImLxSvmQf6XBnBMTgDl7FV333mVZ4+s0BEfBWbYtNj
IFpPfk4gb4GFKbCG9J63Dnxc2/IwsOqfMiteCQk5ZRmgLywpPtAiBcH7mJJNgr7vPM4PVpP9eSj0
fs+8s28jZDlBzDxz5lXJB9fqjl2REYvRIcT2QMls1MbVzlmaEWvQkMa6CL3gl1xnJLnmEK7Mvcor
kdcQcmOvLT8ruZPNWrP5QU0m9HglgHI6p8vBF83WNnsw4gnd0DbtutcyIK4y9VXupPOuU1jOLssd
WNZW4Syr1sy2Uvpcfj0+IhKe3txSTZ/iBKIJCXXKmiGz8VqSir5wJpjmhdL6iJ/boHqr7gbZZG/p
5Lx4bR+si6Av7iZFOuqVD21Uw6W8/lcqKKv5dNBqQpYrMdhruVsMargt9IlTGUOHURMMRLMyasAT
hm5rvMEtB9FaENkb9+FrVUU1Wgx7Vnuj3xgmmt+oINsj8fHuskkHYw0zJqSKc40nXDpyDdE2xfHx
h42jcaln0S6qY1JyNWTf814YNyvoHdN7Tm0TM0k71GXI4pU1F6oA6eaZH9z5AXSQCth+1sTM+BFz
VjpEL34yjD9Nw/QWtoENJ4QPUn9i3ElWVRJWT9iYcDSq/tZxSupnCRSNY5uBp6K3G9Zfa2MWtUG/
0bc0gH8lMYe9xSG5R++rnXMvNDnP2/69a/zfJZiZ04O/1FEFy88ZfePG0ifnNRiD+Fgwch5q5O0o
b2fIUaZ+JF62qKWgrWp+PcQzSE6ZawVc3KWkjTvpS4WaNQlC82JHXnd02rhYJ+CcaW2p1dEPqABm
8atSqHc1L6t3ACgsV2sip/3xy1eyd60q32iH18ts1u7FWX3vvBIYB1L+leCGufRC9tddmwo4//Q9
VTsvt52jOW8CoCeIUfU1qivrTIl3x3j82RuZheMLgS7JYj/AcNM30M0tlmP9zSkc8rcVmqU9b7Fu
QQk2amgf4dZ+dY3g7Jgf6H9QhuWEV6Khg+qSajmr9NB60UtRvIzW41KlVpW7LPK2JfSBRajhVDGj
/9g61eAM9/JAVeaDt1WC+mlInxu9Tk9hztKono/D0hbpKeA0Jx20gpyXGNaSQQyG7iAfv1BwLJXE
1qBDcRwYug3Od3bAyyLzUWk28XezzepDoyN2LSDM0CzG6i8fXLIshjjcJuQScrtD/2xlToF2G4Pm
XFhJ+ZUu3Gn1OOxQzYGqQ0IDI3b8MBW92+ca4UYmLOaVTqLoblJiDNMGKx0P88lrH/ri3AjtJY6d
9DXvOMnpy6FN53ZAyk5xr+y8YJ4hwPo7QXFXfRcOwEhmFTpxmD7CuwYWYLc8YDUst4Kevo9XcIH1
axK1k2JwNhJeo4ZKjoag+5XFTH1Ie3nXzJqeV8oAgxguGtFJ6WEg4qO2I6JJ4EVUG3lPxUK9CrSW
ASkWmWcV5Qu6xL+21MrQdo9b1WS05EbH9ms0f8T/kgwHXvWhRkl1atVxh6s3++FqE5FfdvutSCL9
SKRAj/csFQeHU/gcpWQi4pgYzgjIBWqdcKWBnAC8g5nTbFG+2sgiV2gusnwZ0MBEMNZfNVCYL8NI
Kpgzjl9az8CG+bu3V2cOnTz9/NTY4piYVsgTuznkDiAkax/cwrpxH2DpbrXWp7CfFfCzV+kQkgJ6
IKKAtVbdGs9BCK+nKl/t9pP5g/Emd0T1ZU3qzxzdNb0KIJpwh+wnW3O3dlLqp8dqb9J+c/4XiygG
XmDNTYdyHP9cectpnhbgClvL5ZXXKOUpNLQfpVaD6Zsu/TzD6qnTFsi0APFI8RSDxuKIvQ2CuilQ
9nGSpk43btA2DCu522Lz3D2uVL1JZNhfLUC5gLD7faOn7rtR5i0Na9CuLik1Q1I+KXZl3yyzvMtP
bGxx91WhWzyRnOHc0iZ/PO9lrsN7BkaotSPxDHx+pYJyRbeztxxP1KWssu+jlXHncPL62gbdl1pH
9rsLyWnt16qGmbmND6LfE5CkbBzfcW4Vbhe02zCd6MYuED60r5gAwBdbcGlYCuZLPHbuF/F2C/qu
6x5zz6sKeutq5PG79JD4qJl2vW2++aziNpXN6kdKVoSXtrtm3s2UqON9K2L38LRQnigN8u1RX1nA
1bA8BPUlCwjgKQRtO7lL1B2D5WasWKNhRUBXdQ9VoW3RUTnbIQmM97aoDkNHpp46MPSTCkTqJned
Y/ZYWbJdWjn+EgC/v4eD0x0HzIcLll31akC4eFSChutMA6SGn7BvjsopSNs7OOj+yBWGJJz52JaH
f6AT4TCi1ToMsysH4ttwNOaXyJ8WQdJeuYqulbR6KzDkXeGleW8FRocBYpDdaMl5zLGT0cBKL8Ky
frV4Obf2HAooZQWOG3z6YeZdsWjYz3Gavci+Nvegf77KHAn/QbVYPQ0maDLKM+cy/b2V9+qf5/61
FYTEgXJN+/O63I+LkxHypRhGtiUlkMyauA5B8lH3gJso75bW3VuRxguVm8bJLUnTVGwskUFTZx8P
wVOmFM8aA18A5fldhTCxGTpqx2H8wbPtCdN3dq7Qdge9Y+8wUbIATvhjCE4h50TanETCGqfObMSl
8+VdXtW7oNKgIr5FDF2OblxUXFfSV3lGlD6tM1C7hHUUhXnMnAwf81wkB1abLWO6+5zyoPkGQs9Y
OjUY1NQ0eR667M+WfC6cn5vm5+QW0RyMxHxtwdSTwmgAHh4Mbjqbr417o5eHLqJHwfSF9tXsTWLm
VV9syqAN7B+scyRoHzUzPPgDyUArskpX7oj+Ah1wvrFKL3xpE65Oj2v0SGgZls/uJZ3FgUY5fFWq
PT4RjAaOme7gFu63vZQ/HAnUW43KaNDwZXWFiiL6aaOYJErrO45UZzlhJzg3ddce8Yyg+s09ZBQF
XcPWnOqVUan1NU3KZOtno8mBPJqHOAOPY/pDckG4H6wtVAavKhJVbtvIBFRdPBtOD8Clj4wV+kHx
XUk+zMQTn3Z2kZOIpo3HTTDp/ImxZb6QuuMd7YQIDLNb05ElB9Sf/iRO6GFHjnCrVbvJqpBJqOjr
BrYiERvPpM/8lsJmKL/Ghst5ucDlbjxNHYNlYdrfSiCn/VyQVzDFFm0JSU2tfcqUqI7WSdn0K3m1
lw/ImC594qt7f2w2j7pVmhsfnzihIrSMHfHlcrM7JPM94nGjwIe6QsHwgJ2FXcMVw8Hm3WqzGT+a
96OQAJ98joFVhRp+18XI77fc+8hMaQsHvyTgSJQH0H7TIggCkl+jvPoIeyyAgeU6bwDQFknZBitD
G9JjjzX53qOKMYVVfloURrspEu4aRyaOUNQiEWo1u9tXSn2V4xSQFtZLNfk3QlAGkt6/PQx/QQjE
n7jwXTj35uVziVkh/DD07GIQ1gktt27my4u9eQz9JqIrlvyaeAXA3DoifuxemB289IXTwb4ZLpxV
N2mMtrS82OIe7zfkwkXrIc6Tg9UlK4tgxg/PxqbYZ9iz1JFEoCw1n/2Gb2eS7e7GMM95pLCImpc2
XLU3vp7XB3/Ch8rKnNuTwgFcnliUzWJ4MmfcmOSBnlbZZCpE/xBzd4KuC2IJ5/zCqIj5iQPYi94E
UktV0/jCmSlu3LrenL4oP+l6aATA43cgdUiA7Z792eG41UJMl4XdKGTs4nzJ+vRVrhek+H7eayw9
ONS1p66tceBLw4/+zRf1c4Rn6HdLLjrnoQ36BfWxoo8wN7XiE3hx+8lH6C9Eb+fXXuUAnC8DSYhu
tvOMav2AGGpm973L4JsywKUGS73iUxGUm6NThmTRk32ukBdNj0jsWxXbnNZR7aVAcp+hZgPOTIzo
qLgtPRjGo5vEgJvsohrcUvg8IYwYvxwTIHAS1/pBgC09cJzNuUGzQTYn64BwOBYqRtfeu+77TFLf
YzJWn5AYJ08661lkQLjtS6A3Ws4CpDJGc6OQr7OHI0L9VdImSwbSQut02OEyIB7L2wdWo//6z40w
dJ58GBLoSuZqUkubk5fRe4EtJQ6JJb5sfgUkkra5+Y3fnIss2xtu2W11rHRrX9j1odD5+4xCqT8m
O9mxtEh+pB4r6VDhohZCQ4644WyHsG1PQQ9Ca5q3wvk5uSWfQyPMbFMpOGnR/a18aHGfUE8PTq1j
p7ROpeLzJxbNta2T6kZiwTWsNZRrGFMfJlukqDNYo38aDXe6ptbdBlUGjilgllmib7Fw1n51hn1x
vQQObUnWtkug8oLC88VAc71yCXYGgAx5o4tQbkho5QzCPdM5pYVgbYaWCztz/eSIXr9bwpYw8CAT
o2RgDNhEnXHzjFQ8yZYD37i3brEyvvY2kAtfF3gLDM1eJm490cjs/60yqnMl39hm0RGbyGSoaOsf
ZmOS5pr7v6zW/GxQub6HhfOrtbRx6WYDkeVz+xBGMKgrjW5dkjxeLbrs+2C3w7uH52XNeQMQ0K1v
D+/HSKhXnDrTXsypvfI0alwyBCqcIvDXuleLs+6F0AcQBFad3ih+7UPqgkuoUYt/6dbdMN56wq0+
oT/HOwf5PZEClMw8XXhR8lmaRbzLqUCWAsnh3v4pvTBJoidPhjMdSK/J9tg9uosBvpxOIdminlKc
e7BJpxrQ7Zxh8bsTWv9MhIlObhz9aS427W6wY5qy89YktwJRbR+9i8xAxhe2jZos3dr8nQ2NOOZW
kN+czlb2snHqT3Wx5FYHE4b47p2VFDQugxxaGI7eR+npNnqBuRxunlymamPp7h83nFBzjd0fT0cd
6tz6WtYbiDDgcDtc1l480dOMpoLJvZoTMS5+STlM3RCpOlRExErtsR991W6FKtdH1pOXLlkojFJD
0osZlCXFMhd9uA+A9h3lFukQJGJYEz4JEDxquCOK0H9FDe2OSzMm6HfIKtihiz/tnSRqDkFNHgqK
VXPfqTWGSMJsN6nae4vIhrPaN6F7TIVwiIMpku9i1iEq2nezyjpumUb/5JEZd/F6FDCPH6gOB6RZ
kkbUaqvYAHkfqzNDUDT+Qpa1Uea9D0k4HfShFCdWbB/BUJMaEue/c7v4x8aQVLvIU/wns029hTTq
mVWpr1OXMb6nqpmPKC2IT10Faw7KjUZ2MYT2Ctn6/KD5RnGsgHIGppstMRVNW1lzTE7Yb/QOgarc
TWY6cADfvoa2cJSyn6wzMReMtjPQNs/MxzeFc7Emo41damXtoPUqoKH5uait0FbOHSw9w2NbmiF2
84wl4bOKJhmdxpc8PMgMHQjqxpVyrFmuUwATFIeuAokGthxH8KWjm7hFJk7JarKMs3zwBaEJddG6
R4r+TaAyWjfmKbKDWO+xTOk4aA6PU9WIIbC6TfRvnEHZYLF8lIu+SZKwE43TmrmZQvuR3kclzJ4s
A7Axj+YHy72h8JwngjkV33tRMy14JTuDGX7e0PcjcORV5Ha+nebuifyp3aXiksRYnA23uwRhDW5L
0/YEqWe73J7EdYBqivgkJwAhi97DIFfOaEpGUnaSD71WvZepjKb9GCrxJqWO/LK0eEHLstjmlulu
A6r6Q0kfdvGvjlAp6D7OyYAL14eekblxfzec4lhzp3x/OBNLjUA8DJxHeTEERHvQkzj5oidicqsK
xz1lwUUeKXgfrbWhJ+PjHJZyBCeI0JNaOgpFt9+yVJ52Psyk3cNGUijGWVdYqfnCga6jD0DKUvCd
My6jy5GpRTquEJfAutXQNPRSIBetuPQUX43ub1IdwOTj23roz7yOXoen026u07S/T/1J5EiDHgsq
mHUE/M2tc5IGorXqoX8tKnSUTrgj+BOhOcFE66ElMIZlSvg+Pz/nl+tg5u6FcLP1TBXdl7ry+Flb
igpvgy22FhcLPtiUWIkY0I4d26u07ikFhXm1jd787bdojHFK/RyTpl4YvOVZmaivHu+aXjU6RsaQ
MhFNG3U6iYmjbZBjQERJlFfhsqzAiYoJlgT2T3OwN6IXxZtWKjgJmTkgo7PuCqybmwI9WYks83vW
1//cKHN89iOBVbbzK7MgvSAoQUrMsozgef2nMmTfc3CuH0gec8ZrY/Ni6lO5NjxQT5mPsjhN020Q
1/ZJJKhAMv7qkxKZf7aC+Tkx//Sfr0t7Ke96i1h5bXwn8onn8etVUvbhm50xJjFA5X3mavGJCBMe
gaOtc6hAYuHXR4u8hACcZ/AUpUq3sWwWUoOnU/SV1JyOqJodqwtrFzKXupLM2y7tnrBC1LLUnFH7
i1X4V1mN8FCKaNiyVvYvfUWGlWw+6kzEQUhltN/pRUZlB3exKMlLcYYbwTDuwieE+4fAa9WgbPwF
hOpj3kF5XJyamcBf+oxFa6uwdzhYKKnRHu3sGA5MGMK3CjT9m67QBAlJ+CjC+FlEmfVZkgsEM9ar
bk1sF5uEqga0Q6m1b63bTN8mIKMLkWfhZeSGfna8FggT8vFvtT/CMsjF8sE/oO6/GLM3JlMSSD1G
+EPx7fjco755+BXLPKEJoLbh0TLImJe0AgWN1aJzM//s1275/CAedkH6os4tYqYC3qkQGoA79miy
NjeWgaekVI5tnvXxkgbrGy6v+ElT3eiWo3y/BgilVFNnLhGEv32G4xcjJnVHQqgQkK+w0yqfBrq9
NfOb5mj4+WtiCgarXokKpNCQEWvam9omcF3aqAREAlGals657LuC4p3beyUy/ejOY1q5axAr79SW
uTSSor50ql9f5FZU65Q1We4RZ1lusqaeP5X5JfIHMX1JZqXJxzB1JMPUvb2r7dxdUd4ZdxJbMcjR
5zhqHeSw3nu1esoAp3WVJzk8B9aWcN7c6FQUR9xA6WvXgnyoTcwPcjdxIVk54MKA5GenivXBnDY5
HW1MUMtglika/QRKAgff1kqO0vkKLLjECO2G0d4a2z2Fm33UEB6vM5hiC48z9CgfEqeyH1t8/flC
yVIVL7aPwGzqDO1YdvVfmyqnzcJ2ev5QPzukqd6dHO5oa3iMCsiKmncHY+En7sqF3nY/e8cx3502
uMFSxjltx5BJo4bMi1IdNgmRUWS3pN1+bEDgSBNPaqTa0Sl0BuazjLI1XWKtyrbbywOGTvYS545y
kUdOmKHWKnzmb4qNIX6+o4uUG6SeG+zOYz7hEDw3ZG25CJg9sY5pXmwR+fu6b901/krjy8hvPb78
e2Mon1Bf97KjLB9sVJjLTs+87aPLbKXBpeqSfZWAqw6y/FZgX7zVXrCWvxktjnorPGUlv01F9dNN
Bb9l6Snds6zTSRWutmXfM+eyWXFkda2eMqExqcZzjj6Bsjazo+JDCZheK70wdlrikdhFJ9hQwu53
NG4bh/UffIn0JqBpfOoD0ywLc+Be7yYFJNFe5rWYc/8q9myYUcNeyjfkg6rg/k+LQGybytj9mWFO
yFw6moX7qg7mK+jgneIOwQ/ROv7Nsj1A5m2DIkqUX6PeB78aDfFQW4xfAz2CtVa1Fy5kxqNpDPwi
XxW6QQLJQMup08j/kXdZf2TSGxb5c8aX8jRGdAWkAODvXQoof5e02EorQmmewi6D2qcPCrG4/ckd
gNEMYfQqgyDnvd5rolc3yfaPexsZ6p8dncp9LlA1ycTDamIN5JbkQRT0wlbJXNW65AUdw2r6RaZf
c7PiyD51M5quRwqQcwdYCymfcHJ/k+QUGokxio18rXzgyyAFKirOVkVTMUPqQCeSoBiUWHuTZiMI
ZvZiKxuvdW1XqzScpdBxea7mq7ia2uM5LPtroU1OveyzaJO7NvECgffj32L2qpYGF3BxfB7x413L
3z06UzMXYuhH4qo/Pa6pQWJoVzItiIshHI2Ki18T6Ka69bi3rtBEiJdAQlks3/vqsDzIo0CqeySH
qByeMJ3u5QVezG0pGFxIBMFT0aY/xyh1pA+4a9T02Dk22dcVK0M9MLJPBnw0MbldIZLYdU5dnsgY
wtee9cQ2OVW/8kY9vSY0lK8i1Kic+rhaIRlUF/LkoLVAw1If/uwyjdT3RZ8vtJhKPmJNRufam3t0
/DEJ9+SrM8V4xus6evHceov+MVrrrlJspCBTqKoAZq590A529o/PBrqi8liHMcILDxTQ4yLLze6q
RP2ArP6vrbGO+msARWA9FvHSw2h7lrFuWRyeUSepR5BTI91SuICseNxFJWfSoioXttnmVyrz7kxL
DjRLWYY2RQGpiWXfTNvM8eN1nDbaqlTb9CsAjeQF9NIUk86t4nbObQKMyQpVTXf1VL9A6fKPLqvO
pdmNDa3x8ilJA1Z1AYEwjat8JL3xw8KHr1npVb5FGUaX9N7EoQJDUPT+rs+84JjpWrMf5y3F5I5C
iFCxkrvyB/IlZDw0e1ZQ4bGft/7107mt+fgPHq9ryTgi24g+QYD43BiKxRCF4T6nqUfyNF9F1HcU
ddSr7c7yc2aA9Bx29CO9hWRSmaO9UcUU3JDr94TxzhADPMyEMjlX4rDa87/dQnlKKW56FTe/RFCy
jqn7D7OzSwY+4OfClARQBW7ihpy0B9xZ8hVVY1r+nXMqenJFETlG667L+50Rd9EDDJ506suD4ZU2
9D76oP49zF0Xs71aGAB+kkIFAa5p/vRemzG/x8QfXvK5n9YxPLkTMPmNVHvzd1FCLwycE2kGzjLG
eLDuU7dFeyGKe29yrAv6tbBo2aUTQFmRTjDUHFhMrVrvqrll1xld8qa77buU3IeT+6Pv7fHUGTWs
m7nVnXbVBlEy42W9o9SUT6pZttZqrT/F80s8+tGc9qk4RWN39HyBtSkdjpzh6a/ab44xX9pDj5ak
8Bic0NyLuC/uZVW+ozHNroRvRu9l+izf91AM705XpQhFgpv84tw0UC/95D8zxdWJXa/0Q1RY2Ypk
ZO/UjHQmw5lZbnmx86E1iJjmPnHCqcZCLT0qUVi8KGDcsLgwY8/iRF/AvjTu2SkWQTaHMXZ7+ZvV
iBY1TqoLgMTh3RhZPcfRjS7rL7VXySWbe8Z+QoHM2iw6BW7Wvpa9ttemQsNVp70ORR8eZICqvAcX
OKUO8O3JU517NYAHnnuAZPR/Z2GcpncpZ3Cv7+1Zb9YjrN1GHX/Vi996+j3UAai5iL8gIvNe0xY1
YxWKNcwLQIioGV5ya/gtV53zEjNtnOENDU23HZnQkCyjJ1Q73HlDpY2OEC3jBeMWbWWJIduOOA2f
QzPZy3uY3LO5f7X6pJ9I6QPP5MB8sywWirEbf1eJ3fntJqfWR1u28BTjWkW+ezbLtEaR55Fx67Fs
dBsy/4yeeXM4ExeJ3SkgZH4X9IkeLxjSUlC8M3j+7xdUhmCgPZj7f7xI0TZxkjT/7//lrxfI91Eb
KSx1NzxSbkdPPZ1i2PqV8jmYeo+kJFS5K6rTi9mi9pyfj2wtWadGZuzRMpv3FreqfL0TMZ2B7pVv
GQo3yyHXtfXoaN7zMCVbeUQKMdV/bnw5A5ce2Rul41wnDrlN378qPydVoW2KWOIpdqqQe5CtHU2i
YpeB7yZPNGbl165YXQd7lQxxuTupTMwsF6RvCRwlThCAVfN8Y9Crc5g5Bi0Ck6Y30e+jFviPxZ3j
auM2K9I/u2nioblumm+j8LG0B6pAo+IGS/KGu0/V9e5gIYdfJjn1pU+rFMskCe4liykxDl9GS9oI
yRHFcrS4SZZa7p5GV/hUw+hCMyv17p1qnWCbVz+11rmrSeS9YfiDJpQxaNE5GS9EDk1wVdDbDAmR
uyWm/WXZutkNmmu/ycgdfgoRKh5Dv663fBjWtY1jAMM5GiY5W4CBVTrTlxZ2O99rHvCDR83n2JzP
DuADFSSLVZjNu9EOxYHY63xFFVyTEESRJUdKRmn4z1QvwRG9YbyW2aCuswhKy9wRSVoAeHUItTL4
j2KvpdwXIlplbp0uuWSG73KLUj/4s0XFzeoflkNF9a5MyHhDJL6PKMupJw1YN+ufeocEF0V79j71
uPrG4usBHEBx3Z3U4xARppHMfZeRYWRZkz0DFfYqH2rPfRg6XKPPL6kGKXDImkU90J2TC35H6RVq
Ive7OmoYi+VPbYoFxTrHdgM1xYsJzZWzMNqoSqOYdzH561HhMKFAIkXUTZOLiXFrGUcQMNIGUuc8
5cB+KhaOGamvgQHM0kZHRMJVvn4ghc2BvyQhCpyssNkfC3piKcXCje2pe7lrMQ1cKq0xbdOheJFx
a6pnBwuVBcdqJGZ50cEBIYIb2Li8ENp2IQBsGX92LadEXjXzWISqfFOiOH5WLd6wMpIIk+QsnVuD
pj9aMhtBbA51m1vHlCv+IYqydimv3OCaglVsiccvCD39h8v47iSrLh9IFhhZmznXc5v62skcoRTK
tVNBPtYCFSt+g2yy9gVF1l5MarUBQVofH2/KR2wSD3RG5XtX07A7iv/cTXIajEpOploRiq8sQPCg
RFP4Zyv3TtyFumcMPeUqDfzuYnmk3PRWke0bEv/Osi9moiCISiW8xnqh0CuYPrxJr29yvZ1bEbnN
rCPGAK8ASeP/H+SHrs8Zlv9hV/F0TTUMaB86VjjMcP/p2ImgUuRNBYB+NFO+7qgH3uZwlYpHtacF
i7sbYSGGBE44xQWDgQIP/+rcwERi2BxKU/0l9+IhrZ+DpKBLWKhQlvD6mKq9xy+dPVc2kdIRMxqA
wP5K5stmXvxU6OCUfTP/ViinPGyZkbWj8aSwoPnW+7ZB5p7TvnZ0adcOfecn4aL90ApjXZS6+Gw8
UnVn9OXkKcA1lGK4KkrrHAIDOxG3J2U1aiNXir8jb415S2+TdC1Ec7B1hzybpuTF/iCgOzS9tguN
MjvjN96LOf9c6QN3gwZHXTrzXXpCWpoaZficBS3GWmN4Bh+oL9RWknPlQQyqgk8TW77Rmm+Ip77h
BrF/RpO+7QmQIZFRJ7nWAn7ApExPjj7mt0RY3o1SvFtrjkiWYdsns5wfYG0rxg/FIjPPic1nxt6b
buY0YvrZckiaz3LUlIbmNkkLLk0tpY1R3BwVoYYX5eXandtNe80QiEHlSGGMHHcnxxuPeQJWz0Xs
hNG8rEBpEA/nrubUS2qYQ4+8oGw0tgESTbowJevoecKkzd9r5bb7gVYlTc0hxvgN18QZW1xBuubf
bORciwblyuKxzlX0LNpSzbtbF4LUvqSyuY4OJmy1T/3FNHn61R2OPf28n0MfTlikeEHs3iINHfSi
i/1hyQzAXLXCuyV8U0c5EpHddi8EGzHVXrMrtBkt7wAK89Nu4+AA/20RjG1mefzNq+t4GTZOfavs
bCdm+ApXQXOXhFbzUlBGLFo5/JxpkU3SX5EcFUtI+dVzC6l0Sy982mvBpJwJ9CQCqhNXm6b3Epsd
ViNyqmUw2iP1aGSuiadVJUO7jRm5iPbyry3XrW4e9/I6o3rpHLW+xb3f7smnNwlJsRa9Xa1brFNb
PY2NO0wh9DrxiBpP695cJNmWkbxalXmQ1yIFXP1WA1VKpxGZa5ptMtVPDjIehgFVgUskYxVtdvpb
Znmz9TOiyxZahHIm+Uk+dIpqryu70uk8//Wc3DKrtjyaXbTXAD+cIhe1Y5MlNtYAl/HJ/3bLGf9F
P5t57pilWFtbquf+M2K3cO164h7mHUEZZut4Fq1wAzEORqp2ZJfReJPPOY1Gqbavkzb+N0NAw8J5
F6vmn2TrwrLwzs5Rpg42niOhu9pTUhnq02C9uYWrP54pGuej9Ym0sueRdsmoPZia7Nz0ibIeSbrb
uGg99oRENUDCmGWXJdkOsBB6NNMBNRM5wztWhBpwo//9WfxX3DBse8/SPLottu3wYfzjUowy2GoL
w8HGO3jPY9aRd+gWuAVmTThZhytRas2bnyomV0tVfXBeB70gJzUam32aZ86SnEFSUC3GyVj9p12N
ZGAjMzQH+pLgWosPp+I6Bi9rXKg2ulRXWMMlGh2xgTMyAI8Lo418Lkg1sYnddGk7Tv2WcdkZMQq/
uH7qkZ6u7uq2KO54Ye3jpOpInrIYLaZME4zTvDkq83AoJFoiUhvlQLpIdtKJaAkH97dUHslUwCpC
AMSAPtpmYHiunbCjszWKJbrB8Cqfkg9mk5NGbfVzL4mXyQf5kkRo+yia8if5lFqoCwMF74l1TE8L
xxm+4tjVFk3UxJc2T9QL2j/WJj1PCYJhCU4CH51md7W2xk0TBE9qZYEFtCN8xfODOd8xIj2lMBzU
PRP4ZM/eV2yYjopv71dXY8XyuYIx349Vd1H0wBMgsSsnBWHX/z44HPMf92lL1XUspbqm46/FRPuP
LOoWx1PVDcSipJntrioqeildrOkBbMw+8HcUNOa9HFTGkSwzs8j683wWBxAuc6vbSmaPS9+Mxdss
OrZTZM9GeCe6k2Wl/GlronQwk5qFJ2pBNKxbqfnp9QFMfUJyUs6S5Wi3kbpA/iN+1LkK24BuxOCr
T7nZll8o1urlUPrGNvEYXworOmld3j0IH1afnIz/2Bv8IDs8QsSykXUO0WoawiCa2nIrMP+PsDNr
btvotugvQlVjBl45k6Ko2RpeULYTY55n/Pq7uun7OVaq4hcWQLkSiQTQp8/Ze+2lfIwnmMXFqJWP
oTyKO1RPme9O16p5WSJWcmO2j2piEoMMOlgpSSFTi5ICfCkRxTY52IV+mtx2eFYvOWi8gOfSAz3D
4ZnA7mHVQgOk5VTUf7itdePfnAHb9NleGQxjTUvYn766EeXumHqwvmjxUOpOzFLPGsJw17Nc4kw7
f6OlukVk06xRxDbNXumBIx3wmt1i+3CWcDMwH903c1CRbyIwTvjxz1NVaZFwwWKuVIAihL40We58
1R6Q3aUfLA2PrzvFD3VSkCsnkRHOEKPmvwW/UX7FP+aussAx7lpN85ixSlk+UKXHfJIQoixMj9g6
xHMbhc9Ky7g4AeT6vpzuluB51tD6KWMJQOJmX/gQW528ftfMOCXzGX5AkzvuJq6CeK0IA0SHMZqm
pCMJmdQfJWUAw0kCBmETuxk66noZ7exAGQNayG6bB4yj9SlPux9haNR3Aejc3nb7p8aruF11iRmT
p8Mcz+chdz6uZ+CGn8xo/tKzsV5lY1TurSXnu84pYsGwW3tHniYJsPLGzolBk6eY5KAASuNmNbKH
151ODi9M91hXU7aPGu6zVqSUDKYzQLRnBKaW497vxnMJRvRnW7kzD3Sx5ivZtBpjcg9swqbzCM6o
k2u44Vh6POgSt/Tb7mKSEPbXMDVdZwqkM9bmIcB8Z0CbPKK1hStfn1zNOP73Q0Wx538r/m1BdLnj
EqsqLMv8nKhiOrmIE9ccsX4C3iuCGySQHu3CnVKOC+ZpB2i6uCulrQdtenRbogPm+XB2/QE2ktSu
lvQTNlPtpU+LmEtgA2X2FE4oNNVRCc2+9ArGhDb0csy7/u7KKtbpFY80va9iiK42opPbt/HKxtz3
0OAQgFCWaBvlasUJgJegTfEeWdqBEJAQsh48CgMPzbcpcd9he+tPOUTtYwjkbFe9/PfnxIbot6ev
63muJ2wBIsQxPMt0Pt/CbsAHM/ZRvY+scd6qgeBkApu3uNxUlZI0AdF1jHdXVpTGNJM6VuhgNGZI
vzxre5wom8ZbkA9Z4fpq2xaeNR5sZ5kw8WrjbdtomJ+kH2iSTmTwPd1jWRZ01eWRcieHk56Tncj0
iCvPvYwxOlNzKO5x6TZ3Nc2fq2/KrL/bbfSmBEmaFdwGyxDApkQ1rz56KyFSC36qWP/SW/t+OW6a
rpbFtkZ0tyyGGWRXewREmOZDLDtKVMQmmuRH3AkPtfAvbFsQ5dsTIGANqMxq8f1bFFbWaum4xUkt
m3eVSyBLIV9I16NG+JrU9c6t2wpscg2o+BpDGPckTtQor/KezBLTc8KdaHuynPRMXysOJUozdCLy
8WlqJVnVQLBahTwskwAuHCHEzE6sO3m2ePVCrzJ3V3QL6LZGdMMvfgqtLfKeEnjsz8zx003d9Msl
SBr3tOT0fxILlxui+3ijBlNqRGVPbf6HDfe/Q4wIGmE10B0WAk/XjU+UgB7DOPlGQX2aiul1nkPi
5kfTsjYFihr01WwslMs4MbQHhIMr5eFV3NyxFl9j9wHthbsTKes8znXrkg/JFOzCOkjwM4BR/mWQ
8+rE3gIJjPfsLOJNm8bFO4EsFwPb2t+OnVDBRf4HWuTnRQ+TWzVZ8SNWqdSfPtRZ1H/4kx00WxsZ
o4sBHgIzTyS93LkjKqk/3GPGv7YCBkGUlskTybK5tsQn+GiHztU2BEwzpEvQxoG8DVyNib6jZZgf
AuDX66t1nZ4LcmOZIshM9TRqOoJsy2o25owt0Wq6L45u4uUZTTJoJSs7p0zTCr8AZOa+/vp2sSGS
8r34rwH0KUzUBTHQhYbNZ/C/k6Q+3U8S5r8ooj/M8NbIgHVYA/q9OL6DCDlttaGJz3VjwENLHGcT
CT5cGOhKTE5BDKQB8uPN0HrOJokasS1BmK2Zzmdffh79fRWGmVoKriGoPuyonZ4dn8SGAK1Wm9T2
lzhLpWJ4fkuqaDr2hLIuurglO+2HkJOFSp5NnClNKAmiJANGoX1jkFlqS748Zhx7kwhcBR7c1x33
OMN519fhyGmPSeuGIEVDom4kLb4tqqmEX1aCv+aOsmexyTRaWko8qpA6Fo3jUzM4j7Tq0qMNXnmb
zKa988KGlkMmxNoeNfL+9HE6IwB6iDu2ViDTluMSuRBsIgBaXt3CrQurcYuLHjZ8wZTIm772Yqk3
OgzYDU+HAx4m8txQFt/6zqzvbVer3nvPzpEsVNOtlwfV2aO9g/t13qrIRDclGqBelrvFITEH5cIH
0jwD/ZCoyEtB3c8qkbf1/r+vWkP866o1XR0Wk+laBgY9z/m0aWtou/RuCha5Qme3ac35RnFc9Zh9
2VBV4mQ6vXsPJu8Z0sou16r6xpHBIDgvi83VEGhmmXs7VO1mlHbByaFe4erJnksAlXExbcuEVpw6
Sgn9WS8gPVEn4Spr8szYGE2G0Izh3Qocp38buCRMpaJon1zi0vdeikOxjSgAdmgbhlXpL2jLzXkn
RFIfiCqptmIgitNcShPD0LK8BkYH+qMyJbTbwKlN6wGKe39RFv1fZn1Pyx4LvRlxBA33nU9kgGWJ
RyVmlWcdyQKPV8k3Z5Zl773E3rOhMG+UQFl0EevlQOoB+12vBLiutNsq9SAldyVfFkb/mpmuEq03
zldShKdp0V6F98z2+MZ9bx2m+GdOSjOtkeKIayXKx0Q7G824QWTZubGqv9QvNlhovuSZwVKArEea
0Z2YCDQtTby9T9jAMXQi/56pILQnSA0rknR6zDMGIG3BI1P9V9RpSpQcW6MY73tdz7tRzzeCHhM+
nYn2jmhw36+iFLUbjqSSybrQL6rQ5WnS7bAQknsqJbyLaXi760PA7gDOmQZh4G1qzEfQZ/oX0BU7
ZYW2cSiyAGO/Ue3GKVlINqQt/pqFRFFLf1GMom9dL2N2SSDUHsYExMqClOt+yoleprsafUvG4K1F
KfZUWTmtgiQctCeWbEnP1BkbEDcXygdN3QENC3JvRw9W4EYW4qAlk3PQmjK6D33NWRNc6b3DlhWT
e1Tqi4QdY7X4+Ucw9eaaGqm657KnaYERLhjDG6UGYlVsL5ozfsH785YxHL0pm9gHiVV4BzuXe79x
CI/qXi2XYscYbBXlnXmvKuwuFxsLxu6j6uuHmb4xDTPeLGbVH/CmjGd2itbPzn7pv822Pz8uIh3P
tGKttXDD+UMQUVAEvnPf61/ntPfv4pbc+NlBUIYX1b+De41mNu+bcG0Ver+dCTtRCx5t878qJ0r+
sOJ5vxeVkKEIw6P5ZVim3Buyuf+99c6QcKnxdLusKAF3bwpvvgudDg+wixS2AKnUFf7FbGDCdHSk
N9egzCh8ieMgf7Ll+83/3if87EWYSXys8NVdE8P9mt0eDLn8pCLD8apMBysn54c23xPWCVSWLczc
xfd214QHmhjGmZv6MFg+3c1syR8H/JQre56T99FKGlJrgvrZnLqjOmuZkV/fz9zKfLAhotJaKb4M
hA4dx84eo608LXwt3xvBdInxOt1rtJXv6xIztR+lIJjlewQp854Gd1an0qxoGUFUW3DLVoJ9ahWU
82ZOySgOEzTtUVFRg6pylIhnza/3GHTcb2PBeIcQgb88gGC/Hyz9cn0Hxhtc6tZdMdjUNmPPn1qE
XXnWrK4hFJMMgP9eHujP/HvjQDfId3QDFJjr6nL5+AdjMIGdMxGGWe5xLGFqq0lBaCaXehlL+aN6
IfXlh9Yv9RoKZ7zqiI9RHhfkCQh0we7ckmRoPizgUsIwOoU3RMmll6oX5QWbewZ/RbDat4iNWwa/
Sx1VlzTrj/WS1rg/kMwynSUPWOvqQ1dl2AUUzKXs5mE3jaV2sFy27703YX8DirS6qvEas1grTAzd
mJ/AGAN87RrHIrRT0k3LGgUDxBrzXR1B9jXfoxo0/dQMZ1uub5M+axhS4jflMYz8zrqtW+9oFGNz
JY/mXcVkwSNdQvUtlikKduBK32ouwpe0bmPcBoOzlm/pozB3xexkO8UBVJVIqDuwE7N4jVWouFhD
jLXXjMV2omK5N4siP0+BhagZZuNatXwak1IkcOtrA0i9JaazrtXTU5gBSCpyPQCZx8a1kFvYYkSr
STSOCc6kEA/tYg+nwEF0Ekv4MTEf6Ss207eQ+c9pMTWoqfF05/eu90aXPN9gSirvZs9rj4MR1htt
LL7FXgPsoqvEXh0Vxij2Y3mIEeEclNDDi8SzWEwPlVmgPc1NuyNETTK5UcabCx6+GPsugnoUPUEh
9F0SWhKCwmmCosct4BrXs/utJb8nqcv0/IdrWcitya9ugesbpguJRbd1xETCdT15rf/jWh4JKdNp
z+qncoqiu7Ry+h0KfX/rNi7UaE2Y6W1pai+dr2UX9PER5iWI9lEVFqukwew/p+M+0uJyV415f9+b
ZbMm3C76HjTfc9FS7Hc6gO08nsFL+iVNY/9Db7r53pQv4Cj1w/XixYHLI6w7J7J5Gw7dsqv8Sj/a
eX+b9oMF+l9WMI2nbxhv/CUFApgwqxOj2/IBJThXXE0wYdTo4z6pdTBVJRDqig16OZtPlp03jxMu
iAty0v5qwkxn3IpVEY7HwbfI/K3rfj8JIsuyPHu1uqrY1UvwgwcnImaW9q2YGqjV1LnrirCKVT5r
VAASmDPPc3W7ZP0doWPHanHEiwdp4SSwpl637vL9GSwxrfrvDbcyO+zuL3LsLij0/SfP5aNsG9hP
dUpDPlm43FZj1fsYAlnOYvaSMFXjb15DCRIJ7Z2GRr5LTTEePaLE1mEWLzdd0wfr3ve827halp8y
RSJDqqPf9ZByEQiBLYu6nBLxe6daw7Ux/FW28fSHBdD9XDvbDj0VRwjbgdXB7u8TLbJrmtbUhGDL
kUzioEK058wF4ykiuCdy7tJmhn1wZPHv1wY7oh7Yf8d6f9eUmIv73vB36Zj+ZTZ1dB1KY90x7mP9
kPuCK6hNoWdrU/vQznm99mcQjIAhi1tHq+heyZpo8Ydt3Wb1m7s44b53otuIXertArp4g0rFeAgn
YgkSeQTl+cFpymIFBrD9mkx/99wRH9eCzFgK59mdUXVV/vTWW015AiJ/DrN8fNYRFEBLH6ejgyXr
NcommK5JdKuVJlz/OfhKrNz8No5Ws0sct9tH3PVr4G7FQfl3rIG5BnEm+0qgsc5rZ6tkSJqGbl2d
Fp5d38yFmW1GoltiBksPbZc//Aqc8nqt35UVASXqPYBK2h+6Gv8qZfgmDcNwDd0Fzmj7n6cTTTSZ
InCCcn/d0ZReuODSMBikiEU7KUotluEWpttEgk06gpv24v8/Kmkbly+/fv7rSP3LcLIfcaEYlBXI
D7TIe9d7Hh1Vn9HaIrLz3HsRHCPZmsgC/U3XcJjZGnCLNoxvFOewshgHaMEwXfRkQGtQutPaQPoi
BlvAArNC4EJhdNarpDzjo/G4lLTxkOIAQLCKb1KtOjqhatA2ZBynbTKa7mZ3eqNspQ+TpV+6obcY
X+pfp8LItmx4vdtMtxjDEdVxwIPS3KN4oLWcoyOfvfpNtfjTlBYHS392sGBNba/NsEj2q9WPyzw/
EjQS3mkU85vRKKnBq6hcLXalP2RhUNyM6F+3rWQtWFRBDZt8jQSPF82Kj6g6irf/XgFUO/jXAuA5
Nv5ww6FUlQNb3fxMd81zhgSaL5Y9mES6a00eX4cJYdw/tpbbnK72x2VybzvIbLu6w+SiT8byiGKo
WDnQyPwi0Y4Qt6jgHFKvLu5IBiwyeIOOAxItwwsfa083nqhMRjmameVLM2VQq8rkos7y8JQMw/hA
5LF7F5nuD4Nm6CPlwTMkEPuE4IpUD4yr2hhw5uE//nSkUhVh+w8ry2uitdpRXDXhTkHInPTjSCsO
oSgxtw05uKyH9pNT2+YB5D14u5vahWkR2EP7hykfj73f1lgPljM+FNugz8zn7JiG/Pk/1tjQtysv
Hi3zCM/Z/5Y+Dlr50c59d5liozgPsPJ2JvCIlQMzMbdiJ1iFQ7kFuObidN+ozoIRDOvK6JKjSjOK
m4aWUOHMh9IfEQq7WX4UYXVryDGcesuyx2qnQ5VoQQ2ftDHz7odB6Csnmf1vpMn8pf6ryK/Ds5uW
O80u+5MbxWhdBsd4cZxBR3xgbSdDgL8JunqTjjVzEXaQ28LtPCg63J64iGGi5SldZvegZlZMxUDX
srtcIyRa7ml/fR346h/02CSJeswog53omAgui2GZ8/uysA6i75Mf/mJz4EwHWyfKTKmQCk3D71aM
3VoN9aPSeodWyrXnNpROJRoaLyMABbfAk+2bzsowo2bnCIPIuyifn4Ome/akXkYLSmPVWYVzGnBk
rAyZd63QXWmVEvpDs42ieSlfy6QEAoTHH0h9ezXWW8VQ3c9dvtaaWTtLUoRqFlh9+thr/nznA7jc
QoVwgX+ht8FNZJ7A81lPqL0HYjrmv705/VC/8KhVyPjqmrz30v2Yg9i+6XrEahLMZQLP21MTI7MK
yUYtwKShrqd6wCfVuIbH/Fki3t0qW+tuulOD7iITX7V4ggOBJWsfM6bdLnmJG0t2IPJ2EWDn5JVE
1eI8ehHVWqmXt5XWvKlbtJ5bf7sUEU5odccyciBzhNGX+mkmU60t+J6poYGJSJgyDJo+XcMtlxIt
cBDh/m+t8d3p56VZpehStxgK3W3Jo5eZiTne6vsoMf5Wk5ISyx0iwHhfOtH7gOBl30Y09JopKm7s
LPiOtJ4I4VS7MCPnv5bZhYnQGu5ZCQdU/pr4xUVzRNg1viLm1WSgVEmaEmvMgF96XXp8sRoi2Uda
Y3Bd5QgpY+wA30u4JyNlegGZLmMTGvYfWTLvcq8L8QBisKsAZJQbTWjrIPQ6pD3SODjSrK3zKdnR
vDB2fteK9UAj6C7VHf2ME2GrbC0WmPRg0uwHH2/eyUl5UqtnzJyme/T/9cFpSTfXHFHgmsY1G/Wm
ce/JSOUWqE2V2MVH6KXJrk8y/SiGebkPDfJwDNK/aaYvz01jVFvdRGW90FQ4kmXPXVbPwS7V9b/t
yS7OjkGvBXXaTZwI/Dg+AmmttOr3wvNX5agN+hpLV3pRnvaoajws0oQb2Ib74hfzI5Bg65JSah36
xj262uySbEwueuoW81q14tXLHDgsQzf/veyYn+fnHnsOgxeCIgxhUbP+/kxEONkjuRrsIxld79Dx
wuPCdu+pX+gTpsuysh3cq4aWMp2EbrnxE08/0Ak/IQpzLlnpBNsqMJNlD6DM2PHnL7e+xaqRlD80
Y/qmZrHDnHoneVYBQ1Eadc2bvmlGZLFBztRIisE4/l2QPEX89N9/IH/Ib099xoueJeQdb/oO1HTx
OQMSj2hYdkuTHFzE/pvObdoz48YVbGj31tRMVALyRR2p9ybLj8D8rtqxMl+0wH4fcnPARcpZO5jv
TVknN2QkHdQsiZjcbOMhHqF1WthPdaG3bFOWAqNxLTZXzU7kcWUvUIvY05fUzJJf1KMbXIWTvy3b
8P+PuHlwrg3xvgBEE05l/z6gU2QHuMQ3c9o+LLZnwcOwl9uxgHooHamjNK2qozajKkRS9IBWrd9i
pLf3MMHK135xGjyawcxdDumszqh3uyhH8O7aN25GIGffees58MJLYVXRreESjbZk3XCwTH3Zhl7+
IobB/iYPEFr4hyWoEFlX41279AOqpLC6T6rle95l2pkEN8LguCkPDhTBXSLFMr54K+cxfk8yMzu0
ek+EdT5uA6TaT0yDiViXsNIJE/mA9eoZcQXKRZl62WpusR8buJ3OVJk3zei+DJLMbjMSWdmIB67J
0xgjVzOJ568BGTjxglsDd3x9isiT3mbm5P2h6cS98dvlRGPRtm1TDtOoJGwHRdnvN0zddFFHVHN9
k0f6tFmMET1Wrhs5FkO3WCk1K04dpFAlk/4iWcN7KYh11PUXhy9mbL57Zo3YgqR1xMPAImSfHJb+
PbBudOeIvlbdWOff6Q2inQw34KVkz6Yvh/nFO6mrMIxCKKeEwGLHcAlhM8pzT616Jl0r2kUBcn3R
l0hEmao15UMsHJ5G1xTM0cOaVeLbPE7SzWYtRQ36aN6GLCUbPygjktRt8RpHpOUijn432hJ2cpd8
MUP8wK2Xundd2z84ZYpkndHvI/LPS10hu549UV85NnW5m6Khf8ystoUiaNQHjCbBlr0zAu+O0h0k
1LgZWqvGtWn6BwMFzo0xgcFRuwxdg57nlPnx2riPi/GoYHVuPTaHsBy/qQbYVUMrIXaZM/y4bhPB
jH+a0gZBkR5+8rtgmRA/1YUbYo/JT0FV7kqVvhU5P6JdEVQebLUZu5Bk3dH4fWDoGa1KMhTPYcRC
E9WVuFdHiTwqg+qNPocsodqj0qfm0gbpu3Z2MfA6MEfTodHE+nbCiBVtAdv/gM9CuNdouzTmSJz3
uwx+pit0BD5Kr4Pbad4obRxjRVCocWqv4xD10BIJfsCMlpaZbT2lgtCHaQ6mjWKRNZZmb3szxg7A
qr5OQuJtK2fm71z6mysSeQkA512fF7ooDpoWQNJSSgpr0qu1NwYgdkK+ECxd07k2+T1n4YBjgoxh
SBl4nqQ2JLrowwviCYWBrIKS/Ifrz83+Gl/dFLQ/cXo7u3Giz+HmyBj3Xv8cm8FMwSZDkoIKgeCV
8gsQwLkWJzUwtC0oYWdlFVl3co3h8OsLjkO72TaBMaxVIaRKokkTNZBagMWyNtIdEkZ9GWukSh25
dVnXtW9v9KaO93pltJt0DsDojLM4Rbnx86jNIJzjud8oQQzqI24ItJTM4pDej1WEUS23jiqqSY1J
4c69B3N5JgKlv2/GJr/xluTt+jmo0yka98scYliiZoztLtrA5A5u8CJXT/UwPuO7Q7cTzodIm9vo
gY4D5RcXdJwKnlKQbpg8VY9N9loE3pOKHRqqKFwZOHCeWsz0rR6cJj9o7wcBBWiJK/94FWyQn4QL
n6a8CtYhrYsEA7p9xV/KMmANrDCdV8fXsUeNveA4RukXbzK+pC0VhuZ2L/1TJse+U+h4SK9Gfaum
wHY+vHnZOF08F1kgy6o4VmFS0ifgAaXQJ/JFXa5JGRmQwAmjI72XUs63HcKuRh3jhgSxpQR1URlA
NcAZZK8CZ3PtNI6OHp+VvUG9sPk75n2J1I7HGorCKN1l+OE29pKb5162Bh3CtdQDsALcdLpOLfEz
AAamSOHaFfaTWpNHXMFk9BkPNtt01pKmPrhc7jtMlHCTgqo7i9jFJmDa2iMMNrrc7dQ8awlmS20E
sOcZQQOno6RJ5eC+UT3zQZ52ta2TAAyhWKNrHJCTM+iLdePPdrQLmlHfx2p6MmOgjvRmPmuSEmRX
9iXSWjQ+yuZJYqFY52aLIKXvEXjxgLxNI9p/cY2ljcAw417PQAO4css0BMMZjxBGtsn8SpLQhzrQ
yuCjEIP5oOds/HmcgZHTycCrk+kEzpMwszRLtJswZjaptpEx6s9zIUhQQnlOWT8NxKOWoLfdLl3p
5SqB6JauPH6iDv73ozFb2Vn7TL6MNGQCBI8wMRxByYWvpV4jTiAd09eT7MToRcOCYAJqjMz5rRhI
x6t80lX78aS6LYgdnZu52TXWfadhfZNbx2iOSqCmerUZrSnZqGuFhLB8WyfeOUCBlkSUUOwB57OZ
6uNl0COSfLv6bkAOtb/Ko0b9gnjcrL8lGCAunQKVJqN9n7GVHmFCYcjP90zBTQKJ+dVW3cCzDZXP
RI1lP157Qv3M3kJ1IfqMer0JWkBJskcx5fiPnLoN9vbik5aKKXvzi91sEaGn1lM7QzBTDiil5NWu
HrP4jNq7PjWrrddML41BgGeR+HfqhYBh7+ARr/OP9xK3zW6v2UTaUHzhVoRJAa1ve53Hy08rV3z2
Xz9RefAUD8ZNWOa3mqah80ad+/MoFvdLEjonS4rfZqdkB4dyPUNQhgUwfQpJ115bROdeDQ9dBwFC
nRKcWGyyxdZ3cDH7u3qAPWdP94GVzvfqyIy4TJyxlqrn9iUaButxYSL1SIwNYlG2sYvdjLtumoZN
NIYx50FzCrRhgJLHv8V0OgIgBjU3MbhRA2DHix4qnYjP1lmGm1/vRz7ZQv97v+7cikFPC9urmZ4c
OOO7QKvTnZpfW/LUZ7u3uxrThD6xCX4IkAvsi04vP5K/1f/KwJO611N72jPckO/CZCXnd9DMcxYD
nUwRJZ0s+it/2IIYn5ObbB2BuWd7jnAQHuri0yZrAAXQU0ok+6uiDAHgcFbhBmk174MoG98KywCU
Ocu8lIz8Baa6u7qqtWbLpbSStfWTxTRsRRCN/5ddnXqFZQgQy9pLkdwllv2dFEXS5aBAfK3oeSjC
1hhPj3QxyrceHw/A2uJhjsV0FybzN6U8rwr7NWqA0fX24Oxtzy4PveXlz3xV38qAa9C2fcRhde7f
EXra7CkwKdMxUNxpcSvH+aM9rmA3efs5nyJYGFVxW2bBJaXEfWaeld0sqUlasxQIJFF4B8h6O7de
wf1P4xGdoLFyKNRP6hR1loWLUxpF5E8nEXWnhdwBdGPQlK7+GDi2DEZHaNxW/HdBEsbTIKn5hKvi
OBq9O/QGdHp9bsZdF+nJpaItDtkyWRj9FtrOMYL0oPbSTZ/ZKygk7ladon06svtpnrTE/1qIbMIu
+fMA0Po3LcGiKdhlrvmguYeaOJvgm6ZPqYHHQj2pl3y810iQetHTxThkDgqPiWr3rU6pRXLCR9Ju
Ts8OSrDt0uPeteLAfzGC7soLGw02pD5mNcRE/hnJnENcQqhtZa75yzBmIbskATGBayEczPD70FXk
G9vN9MC2OaNtUMbHlu73HyYPuisvzN+a0j4DB2injB5wEQlbGif+0TGt6AzkPoaRQ+jUxq4K6JfT
yHpRq8r/zpRoXrR+ezLiaYt4odsSMmEda9+an+cS6wmUkYZC/fYqr89Rs9LKQXHo53AltMH4yyWG
5rawy7vI4s5c6wjZ0pkJdktnJGY79JxN+YFNCEo9IIqwceSuySxczPhNLAFZjvaojlKyRa9H1NgP
oTTTEA69d3UchWn8HUUHRkr5IgBm0Nl0L4lbVQfft9loV8UHl3h3UdKq2qk+Wr3oLqrVKM/sFnVo
0RPLrLnw+hoRQk2chmdL7WBH/yazbEbVRVbtHNOiuA/k0owi8aGPhuowjlgS9dxJNj2YUS592fDr
5hHxUa1HB1XPFovnrUw6a/HKCgeDGDl+1cEjSiJOXjyZnxmkhblW4xFbo9gd7di4Meo6XdnsrYMd
Vk/QPfKlnRbji6CNlMNebwSgAgtKBMW7zAKSPT31khJ1vcKUbV2rvmxSqenkS8mFIyEQe0U4+vcU
JN2+BbtFAnLbHc3eaI07X5j4LeLsNZ3r6CUbLGtfFUvNaKGKttILGqwk0HMfVE30ZFlhcnKzbmTE
PiSHIbakrj1uVsyUBWi6uXm24cCkPvSXFu0FKr1Bw4GNU0hVmwQa3lgVtnoYPztKtZH5I0Xw9SiY
UmzM3g21wrIzkYPvIx4S70YYbIOkWF5w6BbnShCPzkdWvzeptrXjKN91mQeAik7LRXXhzZJQnuul
1alfgUfVSGQM+Opl6IH6pfqa+eFwn/dMsJyyDA7S04hurgRtlQaoKLL8oo0oQUPQWaMlWxl/WEpU
P+6fdyQoZ1YR2ckyuCht75OQNylMa8Y7ld2EbV+/CFvL12Akwi/qiJ6jdn1PHYU+WSRe9FXdrn0d
UYI3nnWtCUd5mi+WtcKV8BP0hjwMmmHIs4jSy9j/Ygb1U5eecjN+Mubeuqiy1pJHCNsDPLJ8iiYw
8H3mUToG80K0pY9CH2LZtEU5Ic6qRmX10r3+wgfsnSIqwN2C0P6lmb3voZsThS7nBbH+PsUzMwTb
jSDLRfOjXrXP6n0RagXYoLg/poh4YXKUyO59jHPT9DQAhngY2+ixdgfzFY5ScuxjHWt4MIAzqGYm
go25Mpmy36oqFQpgNj38fIrEWJRgnC5wAJScZhpHtimJJq9kIPmujoRp1PovRQNVjBlzIwznHJfg
wnFl765TudwGEbwZPbvZO6nun+o6uSgbrTLUzlnZ7vW6TTe5oYMFjphwijyYdnoanK/dDanqGYrB
3dTk1a78FgBNUPvmaylibzcX/bBr5J9mhea4ygzY2XXUsJQhe1Dah8GbX+3FKtbXVkIm3A/XBV1U
elN7Ju2k3iCVwmhOdFA+02PV4u7e1EZxW2MwXJdmG30TiNlLMzZfK1vG3zTOxxj7FaE3COC5gXGl
9bd9LNPNpphEXDHT1aYx2iGzrAndClxaOUXl3VmOpa8NU4Y7//e1b35ejLj0XbTAQhcUUpb12U3v
8YAHuMal3+Xe9H2BsAx3HlCYzpEVjXzfzgjOMTS/eLqXvhRRZuJDGuHxNLG7vn7bY6nb58oSG2/2
aUcUHFUtIm11dH1P/rRQ7/3+78I4RNeqpcU2L1osbTlxP0lVpee0He7++0+1Pnfl+UOZ+euQQ2EH
ePrnYXAkBqYMoFtvMDy4x9yd2ZT2+AjzVvhrc6rJmcuhM0vzag7PvaLierZRMp9FOWmX3vYAj/pQ
95QSU249Usgfp37sn2i4oGaRb8VheQ/gkZuR2Obb2cJzq8QS+qCNuP+wCxUgaQKdoFWsrs6ZYILx
XI/EL81NI9D6u/ce1pPRCvDS8ynDEih+zF53KJwifv7vD0QVGr899lw6sRZCFsu38VR9fuxhCCZL
eLamm4rgQ9x3DR1K2ZkK3OmI2UN7bXzvo53GD9Ug6LzkgLX5cQaY/5DYjX5yK/+H6s0y0oyPE+il
1PJ/5iH8curkRVLwOO3iLZRhp97aFFsHc8bvRx+aSljuhTS5F/KMQexxVrsr9R5JZ8sN3nT7ONWV
8cJ1OZgv6vAQFg0bbL8krllOrtQzNeznY9zG5o0CsqGOYmQZxsuJ3uDZkV1JASsMpWnymrvTuI0B
Wf33x+nJuu3Tx+niiMargUTIEJ8tV0HQaCZZOtrpavqwOhHg8NDzbZGW7UGTTx49Md+gs5b3S03M
wFWs51h2dpgJndq0i1ftAO5UTxGRUnf/R9mZLcWNrFv4iRShMSXd1jxCAQUY3yjApjXPs57+fMry
Nr3dEbvjXLRaUhUYCimV+f9rfSugdx2Q2fwUzRue0Qzo4lUhqvdUGPEhryrkghrhdCtyTgCXzzwL
j/y/hHrk2Vfa9gAcp1mY81jN+71pUF/jLPQ3rT4cZFWu6ixrFb4VioI3c9YBhUH9OISZ92DV0c8O
Sd6Gx4EFDGLwToRhiNteNe9BECp2VgweHh0ra/FZiF1ZCn9f09Z2mWdORB1l1drT3BfXHZJTO0fY
mXAY0amFcDE9/9wPc+fXIP4POXv+ameNWGtQjbbpfFiaOSnwGoGWcKzoAnjOuNYxBqkz0sH3E/9p
PpKtef4k/l1Nisw6M1rA6bODLWs153gbXP/3HxrdyD/+0shjVc3RgFcY9j9i4AfmRT15bsGRN+V7
BsLpsSMHR7Vjd4O7ot44My0LeU/l9s9qNGWvLE3WrLnG17pvfhT5eKJa5SE5Hayn2o/TtZsQBKk4
PO/HHiaDr/ekNukq67+5qHHTKJnM4BXYAzdZtbC0e8bn9EoVNj/aXfRYqN5TMt+AcgPOPTh7FdCL
21c3jZ5vXRg8G52Al+WERu8yzBs/tn4VXTCrRQs/GSkIzGyjgpURcLHqVAWmfmvCtJixF81U8xyd
4o0TFO9kEiSHisUhxiST6aSv78ekNnclboBf7QY168MHyR/HYHMxvL7fZoP10ZDzuA6dxlsqlsKS
JTTEcCYLeyPv/tY0Lq0gCGQIvZ+JWgTHwST5GnPf+EDOzS33OtfE4fYIIlAcEsjcmccQpxwnAy+j
ZUCgUTuismOFhLYsOSTzQibIUdYRlXeXN3l3tQMXBK+uUissDO8V9czSm4n9SHVYJevgoPRxCnHO
ZtnBc3NAGL/jGL0sNJbUZY9ZmTF3MIotArmt1iBwytQCQv94NwL9fJlSFxBiAHMATpr/qilqtPXR
M669pg0eI7d4z6dhE5jG+L1R6mrVoHsbCXF8aYJsE/a9YN41TxEU1+Mimq+MrHJwylHxePOzwtwx
ir9Os7dqijxr+b8v9n/a/1xVQLmgywLqwWai8N+rVT0NHeoXCEWrwU2uxOwuwrYArRZp5Zm1j/59
aPjNtLaMn3LiTTflwIDr1CHRZoNjr2O5uG+6GvV2CsZ27uiQO2AUINS/QCR1jC5AV+fpnpkfgCBW
p0ZagJBhwanvetYBgKsgA1wV9A8/5E7eXDvAZ48+pI6ln2vRxdADCyt9pe+kyWN2dHT42Lbm7CsL
RtP4l5WD+MeQ72qYIZA92Tb//4fLljmBXU6VrRxzzd1lRfMNRQ8k5mFSg43Wz0ZUeZzVZGErrTrs
me70J9E2L00atMc4RJ0uBzAfXNGRfFTjdljNr8pDzdnSnde+oxRHkCFc96IS8XEa2vn5AQjr3cKg
HEdm9er1mbJVIq8kmLUPd5riW+ZOcTKxwOs8K4pBMVSmwMZt+d3FvBBhRI6LsHzvM8zUR6jO2bc0
T1qcfzal3cGw9hEe6GVLPFwHHPVB6eAtEZakvCd6uSbJ2PuM+cKg8EiLHrV4kylPeFoN7NiFOJUO
AR1izt41Gi6LKUipdeX1//cvYCLd1JH8C5JB4O4L/b8vT+FBICFCbcBMYPJ4oEVxV7gptva4zbZt
U1kbn/XkMk7Cp3Fyy4ueY1EU/S6Laxq+VqM/DAV3cGdYL3kPXqKtiZQp5kNdT8edn05YH4p4n9du
+9r36pIPjBQNX7szOkW82aPdLyNCMx/mDMothvKKYrfn/eqvzisQvL3N0vwYS0vcA7C4VKh1nn8f
yRnv76OhrN86328uaVRrO8GccC0dTrisSuRU6V8+KVnHIc2GTd4Y4qTT1toHSML2PLDKMxZEKPel
jbNlQDlU2KTgmUqZL/RYoBtJsYJG4/gvMns5r/n7vIc/gekwiZQ6S8pdf4iiue5E26UT0Xy5+yk9
93Ij41nl3kiEvYtSPsyEbe6YxfmeNu6cWO0euyTpFjIqKdXaVYml4ftoO9S5G9Gcsy5UT0kZeORB
MrBNOQ78TiGrimStkSi4QfjHfirh7ODvjzMdrp4etGvZWzJj72UEP3YnCUO2Zb8g7cKgl7vJidKP
oAGMICUYST5ySn/Z46cgDYdHKxncVH60R13vEAZGprrxWYKnLNBeGnA3DwqAiMemKiPmbGNFmBsa
vv895HLh/jG/sFSVJZmN+0Y3uLn/9C20hTOJ1C+tTZXfZ44+vbqBt7Sl8F6GTxFmrWwRO5Yrg5jS
vSTbGK73FjiDcZ9rgfFCKtvocLtKpRHq2HotISup6m+9JqlfOgv0wNf5oFE2Y1vtg0qoTx186I2v
M2UkLAezN1mF+9oi1kcUT+0cK2zESbAIM6s/BbrdXeMeJ0KZpuVWYGuC4lhmRBDgwoVo413IU3fO
/BL4iBnGd64B2DOgubCtkFswN6HeHNG6vuhZteHPny+Vpir2gRF2166kv0X2wb38VxWUiUvCjPT9
7VBQUNCwXQ9qOzzaE/NNmVlbmfugtPJj7xbpypuvDAhL1W2D/aY+pSX+uYj2zCWgebjMWfc8gnE9
uWV5qAktA7Zj2hBz+3za9ZhoUNUzQZceUMPxulVZjGjvEtYXdPosbPBejIhzLk0OehyeDOsWytin
pEspAwriW74FmdxFqHvnJPR+SMxVl7gX1OD1Pq3tH/Kala//PooS08EpDJemFr5OGd7vF+2ciUVX
VF/02hje172u31vVrAt2aeX4TiEWfZ3F235E2aMEISilQnsTFnU0k4C8be/b6tsQgAxo/W+zmQtS
bc/kxG9ITJvDK1wPt0lQ6+XdSN1/B40oWtpFfTFkiFuX0D/GbbGT7w01cxlao/9YRWKvNPl48MiG
XkmB0pAmR9Zq6TNdgMd6SnB6Gmn8Vvcvcl6cu7QHvQF1noLncT4NpCrcU/3s18IpjF1por6VRDlY
PAQHJAYFTYMOiOdo21Qvutf/fc+ZfyqQaCSpCPaw/JLaQ0PpDxlzC84wDcXY7S2qBHd6NEOTK2dr
pEZwMWVp1tTGeHtTeIRGWKyVIfom01UVq6XgQWjdCqY0rAxJiEDA42BDnDMgU6IujrdpqnejXQ1D
TU20/KFZEWuo+SHh60pxiqyZheSTgELHjihY92p1JFLdap5Wq+XrvrjWcTQ9SpHKYKf9kgSJcSej
8zIWQ8SfpZshMbjdU5G/FrQ2Z5defgjnQ61PHu0ah60YSvFvkkDzz0URRRNTtWdGhKOzDv5T9FhF
mlopSZ7th7qZomiR1pb48SWjKHjOQscjDTiYooRaShBfR9CjSJKpDfV5bz9Z4aQs/YlhS2tYDmVV
p90bNKOovdMApyPtrIe4aTEN+y9pr5W7trU+8lCrjJXse8tzbuh82IXy1w1Pc+v3ZWNq4MvL+xMR
KX8skeBFLOpcsx/Jqv1m4nTkwQ68B0Ea5tG8Gs5KYF0NRRl3Ug2SNAqUDyw36zZzvI0WFPa2Id0W
uyjQ2TZWH+QopIb5Hd2x9BtpccHaV2KQSXVcwqAK4VjF5rTWrKRZ66ZWPLo0QGQjGu2H28XNGSrX
C7FfyW5Ka/OgtyQD/q6rjEWb/ZrbtWJHs42P0vOUD7CpFXomdEFCRaqLOmHNOM6jMoAVdZIbw46i
ze0KJAdabBnQuQ4BYMan7Pcm6Ms1Hy1exkIk4A5L5d0YCGWTDDQfY9MpGfybMCgcRmquugdtu2YF
NRu4rO6xzFX3knUfPqjfB9mmqDxcs03jHLpcSe8wSrqbADHVgqKZesx4fskqrALH8aDW9jxtoShb
4X5ZuQ1JUaRDhLjgeoU+QRSdrCl6vt0Rtxut1vwXnAHVVtdo8/hqwIp23kiEPv0zavrUfYQ1bSVZ
X742zO9HWuQuNETQZ9zof3sxGNojC5noJN/K9Nr5l+f7PxCCsHlshjJcISbOFOtPbghQmZi4CLXZ
u4rZgasrpmWfj64GWYpVpuyP4XPeyo7ZAP7goUjmkUdMz9POaKZg6zt+dPWD2f2aG1BxWbH3dTI9
tNSrIPvTJmxh1+1i5H4Xu9D8leeX9Tea8M9pZsLhiJ5bb7oPc28v7xspiJB7op/Wo6vz0I917M6a
Xbx58UOZlf/yEWjuPC//+6QRdbRr4RYxTAgVLmXZ/563M6mJ4hFOxf7mCSl08cQvRVXP1/o3tw6o
dSWjdyci7ZfYe2RB4i00JQ63tnEa4Ko+EHUynXH5ngg+CLd1A+zQK3p9ySyoveuqcn4Y8qkopfYE
QTV8VSGcrJmiLwqSGOHE1b0G+DgJj31tIK5JjfieRyh+4fllTMtEbfqKdpAt0pmuOaBiqBIlepiC
sVq5SZ3cAdwRm8nr3kI0dytfruEt4ziEcfjckg00gsWuFnYWTKdqPFaW6K9q8pqLRLt36NQiKorp
qbllu7Ibuz1YaH4YRNC4SMkLqXCPvtWHS0ZH54Tl0N7KveD3HmlFMcti41HqJeWCuo5QgcRFVC5L
Tb+1XXu7qndEWyNHaH9WukBMmKgDwWiIVZlChs427ircYO5fVLa4p92q8lZ4r+ulLKkEchiMvBOL
D3urxlaxkNOhYXCmk+q+u4n6qXYCcqedGBtVme7VVhFrP6i82x6EXA/1mSXWhl4Q1oXBn9RQsQ4g
At2b7ZxdJDsy/3GukUIMPGDiGeD3A65h1Jd6WszD2rqcfeSprWSEjenHm6XCQhh5AKFPhUYl0Id8
N+ggqHD7WY/rxP6Hyw93URolWZWw488eV6R2lBG2Qeu6z4jZsmVAqfk46LbzofGkPZu97e9DVw/X
Dkr29c1vEpmpgagdnQ+Xb/hjjH7oDoKovpz+0hqTQnXT2stOd+t7P3Uj9AVj8nD7EWOrBJNFi4Bf
Ii67jbQqKX01nDLvRemjFJG2Xi+6DJTr6A8tAIt8vLe0Zv3VSoW1s+zxgBzjaiPPwsZ7L4Y6Psp0
brJ4dsjBzYUzMdbNYjo0R/z+GrpUv93iUhmPXxs40oBfdHsgwLDTDvQG8aYMqF2PykjT7n/Prqx/
Tg5cOqsaHSZbo9tk/LlGbKn2EjyeBAdrtOGwWYLVwTTTWVUCZtYO8KK1D0D0UrPyWUZtvZTDkWv4
xQKIdbGlnlxsJtUG7jybim6fJJEQ8RICVbMy0tzL52CR7CiPO27mW4nT90NtYxtFuUxii0RLaxpu
KJoyiZzllPK8SdsCUDzFabmxxEdBCB8V8JYsuKjXjjiwB2b4McB//dSM7nQdCTRauLmvfFrlWWky
46R1ibmUGQpV4v/KUDDshnZqRF817mxcvcGsLOrWshlhB8YPSD/1sxj17xn2woPs/coucEFjdWdB
BHY9dzlyg58dWxiHCEUB/O+W4mXeDO9R1m3SfPA+3aS7ZELJ7B287urke66FJzykJM98j250P+ch
Uj9tgFds6ykPVvItkwaFWi/QhsruTjTSitFwLYgOgFVXQ24mtnAHEmTvqF73SijiZ86V+82b76XC
Dm9fNjaVfhJxVBDHNZjowOzwJnqQWocifRk9K7jIZoOjimYzWYimOwHDehYwOFVcn8mvOt8kQPjK
Wa3fZWmYUYamn9Br5pu8U/DZWEsxij0jRk2qXVdjpmyeC7MdCPH6dfo2aY9VBbzGovQ18yUg/2+j
uuOwtvqMUFdmc3JKl5WWQSVr9hCZVu4trZklJUVLhlVvFUomqyw2MTyz5Nj2H78ePe6iH4uRpgPt
h5hEmzqr+h0+GHGJ8mw5VPF4F5lxvGII7eB7j9GdV9Y8s4ZuCpZlp8+3fVjUC3/CMD6DoiRyFvU9
sjB7yVrAOThSv96NkABud2TgcUNLKkHkjos0UdynQDfNs44az6cmuDJLq9uYc3jGVKMN9vJnhG1X
KU5wSr24T7Loinmsw0aOPbPLHWMGXuUnAftyqQGT7FbqYHbtJqJbgy7F/jCqbHjORiffuJMSHtJI
a7e4lIznsq0jKH+ltXNtG32LtRziNn8kFVbBeKgaHz22SVdHFB4pnbImyh3tXKsU+6gOEb/Mn3Fl
ITTX1NL90NzNNNXMs+eu3vz9TM2vP3K/25P9bK5vD+c0FlCRxFQQYrnoHZulX2DaKzf3opM3Wu6H
46b5vp0dLE0e3LeBFi9pqoELQ5wqpUB+qW6cmlHNVctqr1BUqGYMm/xhsqR2AelM5abM4rsW5uqh
n9uJTMIo6DIhSSoRnXIqVDtzVkXZmA7wy7ntDm2Dts8VZ23PR19vU3ByLSw97w6KiIxL5/oni0Uy
UT/BZ15nCwwlqF+p7SyGmmKGfNq4eeacJUVK2NWFpN+GKTwJcBDALtps2IsnhQhyTIirAlvxx9gc
TPikrB+iaO/6rbOtvZxJg1mn+w5Dz0rLoh+Fo0TXqrM5Usa1VEO0sySn9bF7ElxxtNuJWF4fpgoY
nnw5ylCxKKo+C+TAM8jdR6sEwdIL7zqGAlpUrDI1UW5ysj72feTtsBBQYOm5oLbFSAG+jgB41Ao/
ta01SDFmxBPK6+3NQ9kVSb6TP0fSm4Q2dMMMRvMoM2DVlP4QjOoUVGYBhMqie6UhpH65fW0UeeQu
0jWSqgynsvND2ZZvceE2Z3BAsWb520DH/bjP5h8uU0lhVCKrecnM+gP24t7P0vZl1Ov/nJZv6I2d
ktvR4+3t/VA+0QU/iSi9s2bWqdyQV5guK68kOdnIt07VWDuuAZA0tb+1W6NZJ131s43oWiYtRVau
5UfVf5M6Z5mvxfikLbgrjFXXUMWQQtrB0BGH2Hm2vbWJ2yCM132Sa4eIRuIagVnxmCAsrnK3WxWF
r21kN9NPS5RcdnoLHcuDWiyHxG7XtXE/aX3zXkXWd21suquulDzwBaorxwrJ4G0w55vYbmqsYJs+
7qv1zWNMUOFSqTHTGPG0u5l9xmQ8yXxYaGQWBUMqEcHLECF/isJ0SzhOegwdNeDvlYLmiJoKStxI
Qusw0NELqmYlAZ5+8FOC/hoMwTAHsvE0EtB186jQ2x22pkb5elR1ZoiZMexGH5m3VbRwwy0zWFpK
g+XAQIGa4CaZ0zogx5+sxsyPSZA/+Sh8SnKlCGlE6Z4IUazUqDM/XZILz9oc2dLd21Er9t48Awrs
ejjSonlpSfBdJJ07frdDdHDCxDbyJVEQdeedbp/BLUdDiLZCOzq3JXHmkaoMmyiOdTzUdu7voEn/
1Wp6fJArNKxt/JEdDGdA1rfS8CQ3pkEumjzXzhJ6uw3vWGuntzgAm6DfG7QUQu+4p2wTLemGl0g0
cSOJUan2Fd5QzLTWLsYJ+2ZGAVkGVfXXvGNozF0kmo7ELHVr5I7DFTahM5sKG+I/jEHubazTefSc
uIGyyGaujZZi6/AUQiHcWH1xKSw6oS9+FnbxPmIPPw6Bm+X3oKzLRaaKdCWzqOReVvrf8lR9ZFyf
jqY5SxoguH5Xgn5p6ddiKgEbVm6xSAaxZe3d7ZxcNAeNLsrWhokULUezPJG/6W4cL2Dubzj1PQwb
k8mGpx0V0PSrwjCWeWNbz0pttGeSo82FPWH6ujWvO2Ktj3XFD/4vC1HY/f9tZWUl7rimyizccVX+
Y1X+3ytRA9Ge32PMO0Np2ZhFFAGxD4tD01fFoZs38vBrI885oWDUTPtq6Y/MtRcRGJeDls3Wf0jL
fz9ptn5+mNgiq513//Z+eSw3ZW7dt1Y/buT3+To/2UZ2mKIBsOLXK1NV/+dfvH2zrBXRPtTTha4X
JWOjScrQvGnCgCjAxsiYDs3H3XwsT8rDKWcMRJGzxGaWHcJxyg7J772BsN+lXjaAy3+fk29Bisy/
/vXuP774j0P5Pnnu69v49D8Rvhb7XhHlQSnHX5sBBvAi000WeZDND9hX4cB1lR3T7mEXkAyrhkQp
yU6Vu397Q0P60Vb1om2LW4rPan6TpYJyWcfzrzVpr9DI96nQT65N08YLnE8uB5w4nWmtYNcBjdib
VXJvheQTMr28TyIaQk1QfI6OCafRGrcpd5YVXi2nWOVZeJ/qlrqoI9Z7hh+e1Lj7VJkuh5kLFh2r
TVq2a1N4x7px0s2YKwWjSVkvqohukVJj6I2BONgxOlO7XhkNWXiDnZ2q3lx3JS1YdcrhxeIUtrG5
xGNOmPoUvpF2uopzukJMIkA7vDh4eGl6NMGySLWnPGnoEyn05wOGVr3UVwaImEEp7ZWT04HNq+hU
a+MxsT/gboYbT0/Xidl9ZE32varigp7Ggx93KDQn96BHMHnc7oGQAcyqA715/ALl4H8nuTVcmw45
3moXL7yu0xbkeFzTjGKfOJqtla/GyqNOsndfhUX+SOCV5zrv9p4LqcRZVqH1Ejf5J/CuQ2ifbJv7
ApjKFbL2Amb1tXKQLI1Blq26PrpQPj4VSTQseGoeI22phMqnyRzGIBlk1aXBc5Y86HPH2trltKPa
9CkGXHCIG/MJnSvpPT7F0Mn6FOX4SFDpQWv9ixlHa1slENQmEIWQyG1JdOzSNPN1o+oL1yPwhI9V
YVwlD3oZBQK3Xt3ve0obGeWPVin9RW12j2ZA6zGfpu8hLiZYr2F5ynx16VZkL5PWsYvsYZN61fcm
JyJNTaet1WJ2rLRy2UzebizzANO4361MDTFlqdiwUojHqtwL96XKlWlrgOb6jUqeD0LTbliojYa9
GR7yu53ppGbml3YADeaTdDAkyYfpRWJlRfYmxSVOr/OQOi1SgwDSWdM3pEiUP4BoMOTGj14UPjmB
v0ba8ADCfkA1fkXc8tMstHuzetdjdxfHR5U2Pvlk4sWxMcpl5b6lKEKOgZktJl17seckhaBDC28U
L2aff3QTaAPTGFCLWmQ1XMMeq5xStsuqyzcGtnssl+EKKBXATaMlR6NOh2UUh/uwwwpnh5+gpywu
a9sb3lgk62seK0+VNTxGmfbul/obJB6qOM4y69U30wspsDQ6yn6UvyuvG1+cNC8Xaj3FKyfMaczq
yy4HXEhA+luewQcEObAa3QBihDggycno5IV3qBfIr2ne8pCGXovYM+JHJAIMM4X7mSnVT3NwmWWl
Yz0tR7dAOEBJ2i58CCF9mhXUM7z8ADxqpwzKuKXeWB6Q5RWHETBxMtcffx27HRqofF5nzWOT3Mix
UY5Pcu/rBTleykOe7NpsX84XSEdxvM8bX3MYEuU4KE/KjRwL8e+jGpfHf9uNbOBzLM92oXDH0cTY
32UHuQncXnApJ0B2qOhQkdHS7KDNjxy5J9/z5+Hvt9xenQ/lXnr7Ds04LJB0pSv543/9Ilna8w98
/Yq358LXybQOvF+vYwHnt5Cfi3z/18fUAE1cpIPvr/MQrd3CmP91Av/S27NC7n2dk4c2PwIuzN/v
kS/fvvrr7W1mfZgYRNdFTafvKObHNBIB9deufAh7iPEIY8J81+umvrOqJr89LYMp7LwCFonnMfwP
mE8VhrRgng8E3Zg2jIl8O3nsN/ErzEnqbK5VLcyavCcozeaDps7c9BSDs44edyWXSTHMr1+gyUoo
DsvjfQsm/lzM9c/Wtxt48SEj3egz/FVNsQNoEWKkEcNmKupp55tjt/RnXI9X9tojcFnTMqwneQa9
iMFoksQHeU6U31V4/HdW6BKYGkIenSmcsuET6oD4Ay9v1+mYxqfRxp1Lj2ZPwPxYs8BwxFYJIlj9
1NlJe/UnOpBJcjBM2oBSaxQ2JXEK41juxbyqSjsU7FhOnwR1QNJHfSIRZuEa0/mwGZ4TkM3P/rAM
niKWclzKz7mvWXceYsyFcJJfGkOpNpQbec4F9ET6Bx9XadQMOJOv3eLAbo1VUZsnv3+FlGvUsCN2
ZeGn+zQV3RM0De/gtgYkhwJV/tIJtWMZQHEewOkQvBf9ZSrUZKOIQDweD+4BDk2NycWN33k62pXf
fSh2VK8cErNxP7vtfTEhWMUkvzCy2L2mba3eFab7JI9UJQ2fespt8ui2wbZNyKr7oNq9e4WW857r
tThF5r1qjdY1cR0yHGtHBVmsWNcGLRLwVLKbu/kQjy/Q5LiylvIQoZd2CtpsXuzpGzKVCKidjObB
8qON2TVptwxBfOD4Nh/ldxNO9aZ5unWW/9QUiJ9VEOA8HoMHxdT54xbkePBAY5MrYUvCYuJD9+y+
+0Ntvc87U2Jb73Syv+e0Ct8ndrCfDm/ZrI5IAVEmUSjuy4gEYozhxm3xZc4yCflCPb9gtsauyZVD
I2x87pknoO+G2qlFYnOSyStQIo6joTaXPLr0dGRewiJIL/qkvUiqVQdEcD+qSjTT4BftxNpvsA3j
YjvDRBuFPggCKfMiz3V6YR+ARr3IozbNVuC48ys02DtNC5UHphv2I6DgAyCH7DEsoWSJybwjMEI/
dAOZ0jc0AqdsWG27PmAGMbThd0qMw2vIY33VIbG5p6hE5K2Ne8nmCU/Rtj2VSRxhrSYf2tPNCW0k
UZeJyNyndL5UKeDZ9/xuV9edGm2FxRJtks1fDRRTcCesMkWQESYBP4kIN75jituh21kBtE3jYAH/
Pgdeq6xLjcTioG1IYG8L7dWsqWDXnqtse0xZ4MiQxZk0et4n5AuUr03/obUt9QRHhTCZ+YVCC49U
w91n28yyXYUbCIMtcp3IsqgrtP5xjBDWKrS6rqYacL2n/V3e19Y1a2ztOm7kK3XqZvtunDMvnOFe
Y0p618SivRau3ix7xY73MsfGjXDWDcGAUGkog12qZz41zwK+QzL92niuG+4dgwf0fJ46BYDWTDxY
XSDOA6KvGz0bGFW0YCYEAWKqxFkYBih0m1vvtpQfnPpOMm7ayY33vee5CwbJYePGWbwZGJvPctP2
yVtlly40qPLXKXm+puy+mPwuXVekCGJli+kGMd+rFiP8y1Mnuu/qpDU76BPYDx2l0c5h/yqxz2ZT
7uvaaZ86F61ZjwXt3FELfqwt98oqV7wlYnRXFQqagxoE42uLGJTh035r1LrZcj1GTO6ax5zU4oU1
NMWT7iiAzPKMGmllm4dbScWvw2SXS9CX6aNW6m304k02bOkjl+evPUNt/37OSnpU1E2t4VHG5Lgy
oMUe06YbV3lbUCvIvXMjYjp5Iaz+BgMD4oIeY3LVpgtTT5TVH2GBqvGfAMEcPwMNmZn/7tLGawN1
uMjNaBXN2TGmTUO759L5sdj1oTCYUaZ8cnqbXUMv7tZV45lnqH/jngexupscQ7kjgdNaURukF2xO
e51b4woIEcdEHKNnnw9pB8QUT5xmie6/u1LhUImtn1PTXW8cb58rFXYiGRLxUNSivCs7bHvy8w5S
GC+pCs4pNUL90Qtq5q78HSIBbJdGxlJMgUUVq+yPeZjUm6AevScTPRrR1WlxNFxsDhNWybFRnSdg
0wNUXx2iyBCWb0i3oGLjb92rZfKkj2G6ARYSfqN3UC76YijvRDf6Lw1rnEIdwm9GWJdHAk9mZU9R
PirK9E6Q86OmteKn6+lQqqby29Tpykrg+5xQsWJorh1aNm72wxR1v/0qcMvD0Mr/kqfkZsK/v7uB
i6IaSgc/KMnD4oBoIHkI5wNjJBnKAtYjX3JDhsbAdcatCquSqDmd2nI4nKRur4+BzqXlk6zW9Z+R
CSTO9hL3FMWk3mputdJ7v7yacSNYWeYk7QC2M1Jhlh+O0xZ7f2zvhECQ4A76Ei3e8ENhpYX23a1Z
B+YfDY1R9PaYksL+E2UxLa0yb+m+YU21MtM+jhMXrk+OfdLbpXWw0vi+V6JiX6YvgZqL+Nz2Aa0c
QT11gSumBfQ/E7SsbLyEeh7fazn91arDQoHQwQkVY61qybiz+4LysksFMCrKV6qbu9qKWOMG+k9a
NvHFycviUjkXafYlkZioqUlXxBawudp+xl7sXenxEL0Mmv9B4s791vho66khBT4xX9UyVJYVk6QD
miOkLhNJUt20jbHiHvrf8LHBmMJ75A9WOiRr2yIXWqotR2fSV7WNkElqJMN4gHwxNSMKHbSYfYXr
GJcBcydMcEuYcPl7U00raacWPinzmT+o14ggEyhEoobfM6J6yBqoSYqzETObu0vaZsX1lu3N+dCN
0ncP7fp9HLfqXSDct0gPDiZAyrM/O6mlA2w+ZVOfPAet5SPtrWYKueKOS8RU2mlKHPUEDZ0ZSk15
B0HmO+iNzdBfRJCal0kI42LOe3qfvWlNBHDw9/nScNsVzTR3WSphrzx5mfUgU2oVn/ALU5/e7LJD
pIn6iNU8BLOogzQzJqr3MeZ/NZNlf5sjSWSvzRi4r2CQWSt5SD15r5tBdpBHcpPylFgMiKTXI3qq
wsM+sqSeoW8H/JEsVrmux57KTyqEdeJ5nb+S1bMa1Sq5QnUnRr6soCil7YjKLTQIPgc/x1ShwrxM
cSOySW/WB6jIeqGdwD9m1yLpIOrmgbOreze9VhoZIIoBKlEMzabSlPQVyRixMblQH4kW6A95rnZr
ggqTF6VS9tXMMbOmCeAjwOZbTzbVjZONDYY2hZXVq7yY0dFx4q4GjZipKMXd4g/4eIJ5b5rPfe35
fT2RD/af91HioPwY7f54Qy56kHtDdnB7k/64DQtJV9NqFSFiOQfzRu5hXbLPufI9TwjOCnFILUvV
cFmdd8wC+SvzMRZ5t0NH9j6LvM4IN9JrhIV0XXaDupGHg5Gk2AiojFtRb97LDePNu2oa6t9OaRTu
7h300PObbGjvJNcXzpbsz3TZadgMZSuNzkzzGImDiBR/H7iKu6x9ozrYVUashlLpd4Jk97XwChtL
50wr9XrxVmrDtXT/j7AzW25bybLov/Q7IjAPrwQ4kxIlWZLlF4SvB0yJecbX90JSUb51u6LrBQGA
lC2RADLznL3XjtTfHsQ4j0zOys6ehtRrbqWiXeXy5V9HhtUZr/QcnF1kUkjQdWujYpsp/dAh/VGk
2ryTCsDM05Kn9VW5KpIrpWois0W+Q56T7yha1ueKaHzovdlRrhmgfF501sA3uWbQDTh0UwXvU76Y
JdzztAuXg3xVNFA+64iuEkvSdl+MrepR/Fy6b5E9E0DSwMyVDqW2aux9ZZq4UFfDUi6KJrCrVhzV
qnOvVkXKcZ/EB1A4JHIB0dryNfSXElf6VfVGpgbIVL+ZDWJqO3FZCjFYq5mYNmjjy2cvzykzK7O9
Z4KjvfSjzoKcxuJPr00O5gxd3wqZCsAxqXx+L+OZO03ZZj3Uc310sJMNoX5IqRg9cK7c9pXJ35Ok
HmC6Qrk6Wf3YRP1ynLWBWFOPHlyQxK7iy1c78RvUUMmfMM8PtVvMD1ZoeVDSynK3iKSm3td700Ox
eM2Oe5NFSFcnRx7/u2Wo5nNbRZ8bAyUKbZHUmLDlWDDL8+IcebF7Wcbx4kh2mzwsaN8uxhwM6A/8
ltmzj7UWJJXZ6c71vkvWAFmkm75JukvT1fG0IXeyvMoNk53yilx6DJweMXAyRP4cm8qjjPSltKVt
rSWLtzLm1+hUgm1W9kCzNObTUBA6tXT6a5Qb5tO8Jtxq3006wB2Jhp/dsgGUXNc6/W7Q42eFifaj
VKKrZvqct+Q6LqtFYnVOjKryJF+XuvSJd3vru9NY8euxt77YyrU1FRVzybI8sDAlr2NcYIOZg0UG
k/nel2Z5MNaOP81uaww0HY2RkLNNvSsehWi3dxjtekOWk23tnL6h8WLQ7ybwBhYYchxw6T9zs3eu
jS2qTYLXPsD2hKBarY03S0brJQqZsbF5baSnBgcuC8V0KxzlUIdkpeKiFS8E9B2tlTGQFEt3mmzl
I1r0V0WjXlHO38CGcwGqWb4jjKl7lr+BxiWSi6ojN1szzk7Z/dK9UNkatt3c2Uh5NX8exs23TK0K
yCfm/BS1Z/nzcgMNufbvcahu7gUobZikReVk7DtX1BupHJcJggUkjWPcll9LK+rQ419VBqklrQuC
TCfti1s545Ni1VsAUho1eKfZylPOkmlfWiUvAIIgodJrPBlVifilGVvKg1llOXC+VG+LjO8ZPla+
nZs6v1jW7F57CMNBxCPze10UvhLl6U83KtRN30IrivJE3xUlK3Li1Ch56Vlxq9bQRrvBo92P1z+4
LrlHs3fYFrjW/aLuHnnSZD//bYeCgLifGQH4hGo0HJSZC0mvDeUgUVOsrsiRrRXlkIqBqJai/m2v
N6zc9OQR0T3udqq8X+W5znDnh6ppsXmVyqPmmATCrGsKe9TmW0TZ4xxa7dP91JAVR41pQLvDl89W
FPf17eCHQjfPsbtkX2k716vEvENSe2bBb6IGRP8yxKLeE2aJRndJivOUVsZ7Tk+pH60SfkY9UxpT
SHvIYnjYU4LUXhHAnBCSJDvdy/stuiADdKDAqueYIO9zD5rzGH0gDIy29ysYyvahskjXkrIiFcnu
UR7Wc1E+tDorg7V5vORug9iksYNyBWr+OYdF+dob2ZPplnChcPNqWu2BHGyIs3dSndZTeo7gwm+k
nq5xV3uLlPuq6YSYRdN/JFI5kfXTfKw8K30GGGE/OMq0sxeRPctTS6EygMZT6qd06DcZ9vdzj90N
28z8l6tY4/0ow1C7y5nlBXc6TeGqJ71aqg3p8yhds2Y4SYB3yML6HE/V87z+wp9Fzqlmeq+ltnIG
qU4AKFAAuZFkAGoDN3rcy7lNhsMdC6JNmgXe0iuDulX6I3Pw6j2Log+RwlMFlT+9DRm4z9Q4zNBP
N3L4j/v6FyKw4iyPBpGndLuTnfI8uN3yvdFh+os5Hs5mk6bPQzXGG/lC2WbdxqgG85aaUMBMhA9b
qYv9kzIoD73FYIHKqnxnOITm9VZzGIkr/ijaxo/X6I5ZUctA95ThkgyNeGj7kUiCgUaCTbfEHMzP
vT/nxooU+W62gbo58bNDwvWuWaroQqBwdtZHNCmInpVbDjeMgOF8OVVqowSmo/jluojXnTSEipzF
R63xkqdYwIZGQLpp5tS52eWiXPWS5rwUB+QlEQbqXGxc0xSBrMDZcp6m5h6NFKtQDgtNfFMlsAJx
s8PcOC+vLC0ASsEP2ML2zHa5l8ClHxxGSisZfiEwZCSGkWcZ4I+X0Dontfa5+XNYO/1wYuRAd7ox
4NyZ5lx/J2z3h9xxh+hvOzUW5IxqkQZe/pFI527CM1GAmuSui9wv94qP0XvxxaMCsBuHTD0S5ZIf
7/e+lRTRAwU6ghybctzCcageABIQbEKdnDYSnLqcXNqpQYHCGi2w3PFN6PaavaHqr9UYedsG3/99
ECjWwxjq384WVwf+/4dmNFj6y/DX3EWHOV/Cb66tLPi/ogAOk3OLFLs4ZLpVHPWoHB57xSW2uhUJ
C3IAKJFikGO7llDlnhKZ0wdL0gIROnvYOuBfU0PyCeslCdtDrTxb3UREDkJJm5RWv1zG+tytwVjp
U95E47M3zPY9fTuJq2qTDboG5E3Nrk3I8lH18mdMSExO0anhwjEqcZRSo7hNLBocy0uvNgCpQ8qJ
mjXSzy4Tpl+pqzxFui/fmfXrBalrjznm+c9gnvvtmWvFMe4HdGyrLtxQNPM8YSfxltQ9q+ucSe28
4ZKnOPI38jjvFORUCkurKSo+X64i5wsGguForFhuybKEgzws1SPBa/M2UULnmJEdJRW1UW2xkFkW
KpV9TG2Mm0sSQ5Z69HZiZNEkrbZubsBoGHvqTHgv8oTRSJfhHs5KDhMhJlLdZMHsMfsdu+Vniaz1
sXfSmEwOrT9MC4Ng13KrLjXpxZbST1s5CkpZcrOC/zXLojyyVp56i2Bh5jXfDfTvPhHT0aMqzPHk
KcY3ZlG636qxeBhnfET/aa8U+t9fLb/HJkrLe1bUVI/JKaYnyzJFI8eeVkEwLd1Vz4XzIBeF9DBf
VSMRjyJpuFtJIdgS0RMFSy/0xy5xkyOF8JYMOaHdyqgngkl/jpwke3WrYvTlXmE1a6LDslyXobsm
62J/dBI+vnxefLnslwUAeQ7/2qFJftSrwZwog/aceFq8MfKBh08KqHXx7HZPBsNyNPVI3KgD9H6L
33fbLUq2rZ2QMpLiS/KguSrAJjF5nwW8gxzuZAxuw0Lw4HYVIe/rOFiZaIfv4FsBl8qfrOQ3/+O0
l/JaV9eqg1oZ2nFc8YpmYue+2bQIQiVoUZ5U0T3M4XjKO5gp8n9vmhkwtBEpzIHwpooeGFHV2fSC
+K3kJhbdnqcfkXVYCi5d7dqHwWkhGKWkMtl3+oaZvnRRAsZopXBQ62gPVoT5nVR3mmeEg++J+7Ff
ahUO7TAOBezSvDn0gxoCh8Vowax3wKM7btSe0lmYv3rlYj8SJeQcQQfn+yk27RfaEMFQGV+kimsh
WIuFYPGXpZmzn4tY+AWVIiITGCeL0qjf5V7CDON9HHheom0my7QZoq1kkHr87MMA0tqVqjetba3r
XaDI1eQeFpF3gVijukwu6jT0tI/RnhrM5uWw02Z9ezdG1l1sb8fGeDYKOh1T3cZbRVecr8TXn4iw
an7iTf7hJnX0CuPX2bl1phx7OyluvaNXfo9Q7oeDLLWaCY1ZSfn0i0Z07KL7KvdGHcQQksIHOdWx
MkwjHZUif16y/AIKdN44/JPot0RG1Q/+cmmO8RmJ77PaO8ouMUX/Vqv2Y2V4ZPos4DVMC8zz7MZ0
a1b+NlCV6RrX6VGQPgBSHDgf1bfmo+9vjeS5TLm1UxYlOsjTmvUfT4/9zaVoRGpA+WUQTfKcqZuO
+pTwGUZQENgUlWwinqdFiZ+8IQXip6mWX1u98tZoprLNmVLu5WFVMOsa+no4W1GxplzGtz50mJiE
uf1ToMDIEId9N4Xl+tSis8fBrTsofqOxSx1X/fLnvXpOuBwBlZh1dJrN1GrvrpHCCtsddSU9KPg8
6DfS9PFycuMXUbkbL2GMQ5c2+H9AS/GcEoxpnZe1/wFqtL3U987IMifHphge5MQRZIxxKrSYjPW2
HjB/Y57aTrlJH8WQlF9vZtU4Ol51vuvt+7zxvdEdztHMmFmjwznJgbgx8C4tAr3FRBia6ij2N8w0
z6ivvdfQjKu9QPR8EHpU0U+j/TlZUxjky6Rjgtb6G6WNjZzE3mey3tIe+5SgVnloWRYk+CxSd7H0
MiLjyrdpSg0om43oI46rCwWJ6aUaUQUNjgpBGg/Lhyj0KuhZ4J28uLS/OjcvtcSp6FkCqbk+PsP7
9RUcGYOPR2yrZbNKzAQNXVPvsI2QE3xp1w4uGB4drUxv+E6Z/pYQK7mRH7Xl8dZZjR/uawoCWb/V
hq4wfQDtmuXK6W+jVpa2BLGRb2MRjXOg94VF3yy7PdN2pD3rYbJ2hxPd/S2Poong2cmcHtrcwF8J
n2B7v+trAw+8nrffUlgtwZyjiapJ9LnVdujcIBBMlnmzpsW5bzrbeq0cOzn/OZV3yzmzoEMbavaz
4bm+2hOLpdXhYtvDtpsilktJHAdeblW7TlvvBHxmdImMta+9LnUUGBnnvu0/UMJSZBTLeJWLxNYN
yZURynCVMmqme5+v/nmffEsrqvH+FvkCbBBMOEbtPLgGdRl36Ke7oHpMp+ypQAghZzJlRYDvZ4y7
k0771Hqfyq6jm17WeATT5nfS5Le5ouWdViTqlU6jvncCMdeiTfbLPAkLChdGebdICRWtihKjP4Ys
N0bWfu9DTZ1KTsRaYgkqZ762lj2cJuJTNoa9RjZbs4ZCRxeBnGvmygzw1MY3q1r5SxPOvpy9CGsq
XvRsRkNoMblcpbVdQYRTEzv6tlqLINSZDYJWQDltxiV8MussgjvAC7pj2SevLqP7v+Qo4+chMLru
pW8y3/vXKfkD8h1/fj6KCx6vHrHcXmFZZzr8+Z7r5ZVMS6Tt8pxu9/0eRmG5QRIdPzPnfq2BSH7U
tPC3I06hOzdA0Ng0pjGAvtJ/R6VdbEJv5WeHS3vozDE6lI1jvBDBgdjHzuwf1dCcWzOKv04zJsXJ
SMVZGaP9YLvj3tYJjlhmWE24GvIfrrpGoXjK1ziiDwJRuN/hKyAAj+EJo9OabSFTLgjocTcdwTPl
OJG1aI8nSTSo21QEhAqFp1LXuvdEYfItqQhoQOhQpsNBKGuUi9jcKwrpCYHW8BIZkv9iPoWdabwj
2MuO2mivi59ileKjFriXOfoKDjij0UF+xdF6mAzmnvQZZpKrPKYraVtnsXeSR3JDGmzv40ctP8sX
hm1gLhJa9e5Yc2DSyAmEvjBA11QCQMP+0lZ7kpHFBn1o95c6xvPZMua/ZCnzPxY15StW7DxojUMM
W7I2m7nFjXUD15yJX2fu5ak/zwIWN4HdaxU5JTwe1A4EBkAwlH9j6u6TSFOPnoO+o+bSDiKjHb9C
/jrm02/TGJU3o56Gk1lmiy8PayWvdj1hQzt5yISt8pFuWAe03O0GWjEojjC7Z/TGNmlZlpbqQQ4P
D2ZR9QVw/XQJF7191vRGuzokM3YeCiBiDE/NupJTRK0fstHr/HCOwwsU2TcpyM/MZN6Qt2kfYgu/
t5+sx1K0r7rRvCnm+YwLu7nr9aUZQsJHIUL/7bypK1cD7i0CLyQa5QD5LHfNN3kkFRp0FUgHugs4
uj1VhOEqhR3yTFK7ZtA7dE5qb6B5lCWtn+RGyEIJUTzYQhUEi/eZQI23tCAa1fwtnKn3SyIlX5GY
9r7HIHTfk+e6tD2iD60QR9bUheA47hf+vpNtUlCPWgEXAITDF5hf3SZTKveHjmnKMbEb9o7xCDlh
+kAluPhK5oxbVweMnJrK9IDKC2Uf5I0Pu8LAmYxWc9bU0Xojg29j7jx9JWmaGcFNTmUT+Lba+wxX
xYyvW4GHAw4oH9NEnhXzA3melY6EPASAVS4neU5u2jBvHkLoZwrRokZBBVxoNh6MjEneQ9ilwRwb
0y2OiPByo3g6GbP5Y4bt+tIBpjzR9TS2kcZ6i0CFlK90kygxPm/Xs3h+GDwR80W1zvK478Z8Fym1
sa9YODzkGTQ+B9obJPZoIVGRwz8vJCufnC/iR9wus2+LubjJCajcVD1KZJ0Zmagi5HhM98twiQiG
6qtzpRl+tMIIRiPqLyMZCPLI6xgGRQrSSY54UR0ezcSjnSqvQ8VSjigMugBjaQx2aPUM/1liyj23
L6h76cS0yMMYoXmn5OGpQVwRLlp7kYXle3V57JcgIQABNAJYYy8DvU7741IQhPZGSQ9KQDq2e8sq
Kv9O8O3i4dAgRGTs0aj2GR5B3Hk3hQ8C9PJ90+aZ2MWRunqe1ppqOxi7Nk6G55FGS/Cf9so6FAiH
Ju3TN+YRDbDv6uKVQsVa505itDO3yHPR8rCTGh0oQk29tVNE4zeyneO84v/ENL7Heo/UYj1yCqQl
CbZFeTQ5+i+vH+ZdktTmhVgl9U7ymx3nW+s01bPRROaFZB8VPT/1lvsavc4dKB7dACnDqxTn1Gj6
Rs5shRWTLywmooHidGeUrXNwtMx9Bylxj4nO1/Paeh7kryYs80F+4INht0HVz1Yg6/mxTUX4s/NR
E/AoP8TaDP9qJsX+/Jzlp9sNobEt1KbD3jv9jlzIPmNqpUdXZ24vB2SDr+t+WKdExGFc0feEVpZk
MYZiL4cYeSimLNlY3ozFFbD7V3McKGQ1TFxWZLFAM0tMguLc2gE5U03v5fvQGz8thq5nqzWMk1Lw
4cgfsLR1FZ+85m1xEU0jdiOMpGNGzfC1iqfHZnCX7463Ug4qj1wA2q6Prr0ojP60uBNnyB+KMbuO
uW38XHcUs77vzOuZ0UyuYBLNnzM7sOqsl8zLPuJe63yNMJSzJbUHROShFHWeFrsvv6TzGNCgLN/r
MHQuBWzejQwT1/OcSmhFr0P+UBJPHfNb8t4Htvuer/VoCzM+dq5ZXWutqykMDtWTjVM2GKnvvQ4F
S0ckMOG3stSfyF1Qf3esTioURqj+FMwjRCo3prec02iab706a5sCEtZfWdM8eqnuvk6KCPdmXVt7
gerdgjX7alnqo64b5ZM+qPlrRoLMQEHnPWqS6MEG63s/HNKH/99rb/xfepiDp0m3LJO4XkdV/4nW
aGq1quI2dfZeDBV1Uj0CMuEOvkk4Ho8pK2BBhhNjVRInxr5Uuwnl+7o81XX8iiq2kqOskHdrhTxq
CSB4zegIHlokIl8WzKaSiNGY1JCKkXQ0b6x8GexnxiglZqRTAZ4Ha95YJKM07aOeqIzmJtx74roy
HuxqQR+rXxtUVX3Q1ao/S+N71DZgevAZbqeiMnaVt7oT1446RlkduUqlbfnoy+1AVH0gQmSC6bqR
e382rWvzYDUrppz2GAZeZMNYlHplqWb92y4RPEHauzxkGy4HnNwZMlcVLCfy2Z0zm76zcoNx6gKR
IPBjqpxo64ymR3G5pIddEt04kjP51IK/22hrLqdZhL+UWLOe02FqyW8v521WVmBals42DzMe2cMw
hcsuznJzK03V8lBJOUy1liqsG9UH8kqpiIjZRp7Ve9t07cCFFnWoe7YDlDSxD9d+bGiLZ+neF2v3
tvIKKnjD7DPtdVYVVXNubL3hNxDeR5gQRd2wbmXx11+1OmfQ7/PwiuDbu0ELyqh2IAcRE4surJ37
f7wIRgBR4L9+aowissEX+0lMzRuJJ0h5y5hO06g2QZSl+qEEeXD++55V0AFYaU/3v0HgoA6k2Jdf
R73cJSENHs7tnVupyaiDdEBloxRRttcR0x7Nro1eCJ1884A2Ndh16hcJG4NJ+R3UVvnMGG1eWPqr
flN49eP9iyx7oj6meKYXTV1yXyYudSG7bfckz33ulao4xpTlh8lgKGRCeR31sN0b6960nmuN8TJD
eCLSiMuxcAcGCTpW53Yi58/S6oco84hVio3quaxn9sZyc69LtgRaUOFw5n4jmyqpa40H4NOPiDW/
zMOiPkN6ZXyZRgQFBO0+kAfZBMgKHRxni7e/xJkHgBsv/9ZoiNRdwxvkJnXsb5hmu43twRIPC++h
LZc3ubKgsrfsPNd6zCu9f1IN6yDb+OW/HSFu7J+azDlYSA9zUjRfoWxStg1d1ZdRGC2xaL7yzVW8
4pAXAzPkFD0DozPHc61/Jxonf5mMcKfQ7f+thsouRtm4EW5KoMY6/WMGbuA8HZdjBlkCzdL6pTVE
7viEtWiXdt00aCR3RYM3Xp4reeLsuQ6BprF4HCzKqPEKfYrj371uGfcRtrHqGXjc+q+pMZCoZmq3
KcuqbyERVjWRAG9GRjydPI9BaOChoYw7WTBW0RYw49BRLVM+xjyv0lMp0Ixya+wTxU2v5CD7jrX0
cPXKwbqWui/7DukceiwlJ+RbspEvSnM6pf3k98x9KGSzftUX5PmRu9DPWMEmXEHTae6Snowgol0l
yy5PrE1SjcPhDrCCaeMvlRK9qFMWBvR4EX2vHxza5i936C05ZczEyYmkltOCGiFOkMi84hEACKb0
mlq2bM/LzQQbCTxBvmtte76QpEMo19q2khODzkwWIoT6xz+oi1qNXNSPOvyasK/2TjS296q6nJT2
Sk8jrGgvA0y7vSlqqnOznt9StTfxVjXRTgK25HyWT+uS2FWP3WkdTEvrm6GTP9oJhcFgDD/68OMe
QRrzgR9l+cYSmY1/pySTxuWJoyYGyUfLYK+4yeWVJpiySdeUw9x9kcQOyV5TCeUIEjQmQZtWGmih
3R+kl/xFMk38F76s8384VS6BAfBqgAMiBYGW/z//FtYTGSmaUdY+x0obr96ggYkl9+bU8Iz2Wfxa
b4QlovZqmnjnrK8Ka04CZKDDUb6qTmSPWg269ESPKbFYpjhaIF/kyGIb8UFveDhTj2+CoadlNS2a
50tIMoLGgiyAwuZxrtBoXA9FbX8C3KJEqba0st+zRaOKwRJuPWiHAYYGO0ZlAQODM5KTQnYyDDd/
XJ0tfghl7btltUTpUZofi4yMvTU30wA5UgaNbtubPkU9Nh4NTYufzLJMsQ7P+Ts4I9Ct2TzHexrs
+ZeFmRUQolps4/Uw8xKIv7n6A/N2/oXJ4YwEwVK4bki2WerwVcbFyY26uirknkVf4b/Mff7JY+Zi
sRxIQ4atGvxV+j+CXBxqhyxusuhEnWFttcfXPlTMb2qexH5v8LxS4wr+faJ6F4NPEN09WTpqsS9q
amVgBZedYmplUNVl9yw3om9/5aGyv2d+aj0G0FE1iI2su2/3KptCKmCRC/dnsmi0DZBtuzQfuiEN
ahUh6abpCKBEjX5gYT8GpBAbwf//RzOr4xr8O0uNzAG+GVByDl5GyHL/+KuNSIXRoYTtSZst7ZgN
xvw899lWW1uvzZCOB1Z3eE86AZZDn9/SzmoPdQYd1c7rj6hKPqKs/ZjmMvpr3Ykq+OqN0Js75Y/y
IlaZHGxQPhnannUtCpAVDVGO0NkVD406OIjz1GXuI1Sa1EctqOBihlVmFDzv1N6Lnq3QqA61pi6H
rp8m2LGmwtKenvcKTEt0ghKLaXUX8H+xFNWr96rHAzuAfb6AaSrfY0sLisjgumO+OTNhPBAe6L2V
yi8JK1lc60YtiPpTbUYvKUQrpFBUnlvrnQjnkeFxNI5NOwug3LZxiBBgf4UI7VdKVV2ow6Ken2NS
dKb0m55n0xHQqLsrirxDmVtjEF4vB6m586bv9NesI0t868tEHCQJE9gt9HPJ9RhveuU5K3OqPZr6
VacTc1BBW3jza6rRpOdts75Joe+gPuiflTTSninsTUHPHB7u9BASJ7vWbRe3VbaLHS43VYm+s2yf
v8YEB26sQnsuIaO9ORXmbAK8fkzjFzUVv5gFq7fEssHRKZQMZKdqHkx4AKXmexVSCVghSn6Tm7ZI
4RvaLRRk8qru6vVGjZetVYKdUYgovimz9SHjKgbayocw7qqtSvz2fqLi6tt1hztshnp7yVdqpFr/
5bWhdZxXHD1RUNsizBWEbnP2kBC39re9cRmEPzuA0KQCaXZIYHRUU/0vj2zb+yeJ1NMdA6oiDFKX
xjf3xb8/s21Ln7ycnFUM5kZymuhQotV6wETwFM1g26iDRzGSt8HAAGF3xXLDAA6IkDArZFs9yOJM
wfPeF1j/kuVD7pWJOt/34n+dk69OLYLvP++LsuIHFRHt7HiEPEy6hQZwLYH348qTtWgLjIoKwS0J
IcCydCcqXlnHjAmsHAO2PBxKbznYmPMCedgboxeoSfKTkojndzkJOTDmeYSnOmlFa2l/kIfIbvba
8lNIt0OlrKHhdVrskQRTJFk3WYsTmGBcbPHGEm+mtSkucwiHda9uHfwdWdLs5Ase1JRNQZr2Ueh0
hbHCE9pCW+iLS4X+mDYlsWXrYWGaH1qTlNNTUVOCXVHLf6DLkrfcqBaJgFK7z4T7pLdFf6WgKAl2
YxemW4+2gS/FoprS6syIKC6n+ZAd7+GdOoZnJPUYNuuYWB69mVk3oi15GaK2eyIsa5OqZKL4oTG+
2B4j4dJG6f3fk0ivnDqVf69TaSutr6hNsZtNOzvHi0Hi7Ag52fEEhLwi1hGJtOG2r0V9V9qZ7Zoc
4InPc5RDWFkZUbtzYAteqQ//fdPFiDtDjMHyfNpQQismZjzx0sINiPIO4A2sOaKmVnRWVJ3GcaGY
0SXPak7jJBG+Mq3K/zhszgq1/DfPEn6Ug2UW4EboG6Oz6inZbvJ6VAFG4HTM7TY9p6P7BSGb2W3T
9RrqRvEIrsQlGqVuA8U2wnM/9OFZ7ul5rJz1hT4dWpAIytznOgVQTYsfRrx1g2qRFYP+TkrvtMKj
DGwTKFsuDs0pHilb+erSV+Q80PKlXkmJlpKCfuESRoPpp8syfY+dasKD6XYnMbXGsxM2v3EJM1Hs
CjWYWoZbe2y/lih7gtrFdJvjnzvqIBG38dx+bYFr7tr14qb9myMGEGLntNlETWNdjpUuPabOKx4U
T83eaSrLjDIgBASqe5Q5Ca83rgLHYGAaaf0xVMlpwMMCYBy3xp/GtdyTG9JNWSTaMCiSlqc58Beg
smkQj2P9MdlthGQVsnLcttpJVQAyiNjZOUXUvTfZFO5Z4zR7oc3jVxPCgYxl6Ht1CRCRodLqDHID
jSxAixBCcwLGuan0hUCPmRXURaekvaFWtvBZaGEw1VTXDVG8ZV6loo1aTTPSOVOGRRC2CijTsbVR
So/eQbqH9HJ5mYXrXuaIi2H3SXIiZfDkpi3Qu4wYoA4/rVx95gXkJh0k4VaytMj404K2aact3eP4
KAqth2pH/pl8YapzkiepMD/iGQFyGWeP0HWaDU3m6iOZ0xyReuWe+qoZ3zXsftL0NjRUDUPXS5/M
TJwkFXS2yDtzRxpwHd5xKANY2baVNVg/h1HReAxSUlcMUiMKsI8hrnvGYOO9msOAmmgNFCUufaYH
TKtdYXxTDbhRWbgO7tpl7Xz3urkWl2CarQquTsZAwuWCnBHWh/uIistxObuGQ5mc+k2GJ2XJN1RJ
7DPhEjp2XcM+j7DDDh4zF3PQAdLNe2ju1lMzVsZrONMQzpxLWFrLiQkmQhF1eSHlrQoM3CFB49gY
ecmNvomeDGxSj4atrgn1o+VRJYd42C/97m7SLDrP2fazXviNiVaqi/PqMa65wCoeU0xWui+aep+9
dE1mblgLqFevtT+DVOIRriiSr5Ks+fxMUsK8kQUglLTu2bAITMpJ2qZo17jY4cvrPVzE05RzqOpv
LfBsXaLNmebmj4iDceC0ZFiW1YsUjRnN4BuJW77oKxiysfrUp7BC94OGBMX+Pv4myZCG2X0dbW6x
UnlRGkN5wxSyQ9rSwBdwl5cx5c5Xs+jdM4rhWvce3GumgS/2KHxbFe41rMqJYEmd+8vBIYSTHnh/
0cbnpoZds3fLDL9+rVF0NtRLVkbcCLPi+pHF5Jlcc5PkdQKenHDoLmQxYe/PHkpb63+mdX7fKe1y
13lhIDJd3GTWaNLaD2raiFtRZInf9R5N4T4cWN6vylzDzvZhoenvQ0Z+SruY+YGyU7p3POg/grlY
kIFYvM4RefWiJWMiH8nGUhIdRaBNK2udxpLnxocgrIUIQd7Gc7PbCE8n80UXVylIA7jdnW0FB/eQ
uvlNbpADOGcNji7VWEwrC6UPGJG1365yoxjRDu4XyJvNk6gc7jFHuQmq9xsrDymF5fPzerF9kGjU
+XURJs9K3S27qnWji6fO6Xmc33UKfLSIJ+O9bnKFVoRZXeTherMra679MBjNo6kpJf29rvmQe5pw
PvfkuVGvcI6p3xjThqdh0RAa2k6NnZK/W3XM30405ZtaRM3RTmv3MbFWj8/aLBw6Jri50ZQnrKAT
nb+S516ROxgZBPxPTUd+GrnOYz9iMsiN8igLICyp86sxis098tDE/fa4rKDYbhi12wgDfkucJM4H
V5lZbA/N06CH+s3SiVicQ6gW0c8oU6FdqNqICF9xtu3imC8mSdH7uxijThWDICOB0kh6/LqhhSut
uSzqy7Z90tL5RyRy3ceOuQQKS+BAVrKla6POByqWtqMdUdPRnIv0Tj1XzYJVNWwf71pVWrW6q5/A
Rjo/azwV6Kh+uBVzMncx+gC5lkovk1ULioYPEkLnrwuOD58RcT9jXzhUkYXiY/2dM8Hao424Qsks
TMNqCdyQkQghWP04rd22SsYNTEv+LQ6dNz2vifX6M9lX85IHE5ZG+6Yyml6oSM8XETrFVmmxnipF
e6v7nFHHyElZ+1/mzmM5bmxL169youaoht9AR9cZwKRhJj1FmQmCokh4t+Hx9PdDqrpPSdVddfuO
7kQhmkwigW3W/tdvUvwOCsO80WLKBazQdrW0QbunKRzTxWTKozPbkB1sJ56sFquo7x6+coUQUon1
a7SYNOrz8fd/YLPk+HTyPceY4Sxu9nJuu75GESf/yzrLoRaz3EsPsR6Mu6l0w//xPWSq+bTV0HFl
HV6KG90jHmnoifpBMavlQ9VlLzCj9JftPzFtEX9mZB8vaFZXB0KPXYhMVocYrpnxHjuRMcvhbeE/
2G7cfzeqy2HREbrBUrxIkKuG+zN3CXFX/XBLFGjy3i/OVywWpytdSkwUthhvNU6UnYOFpn/5kuhW
l4/JDyYTvC7fCm6az80Nvkaw6kr3+jsUOUvFY/HRgESNl0thOM5Yk8ROh6hZxMgZyDwKkLyJg5lh
5agiXbuhgfKJ02yLM1YGvQ+txUWVAvf1O+roQnU6xY0OPJ+su4vd88Xp+V/Gz5f/kVimB9htfY9A
/LfX+d/jt/ruO+bQ/fM/+Pq1bhY6VUn/05f/vE5fZd2hrP2P7WX/9Ws/vuif+7f65qV86/7yl64f
d09/+QuH8CH8+Rd++Ktc3O8XH7z0Lz98EVYoVJb74U0uD2/dUPSXK+Rjbr/5f/vDf7xd3uVpad5+
++W1Hqp+ezcCNapffv/R8dtvv9iAhv/2x7f//WfbHfjtl6DGzzh9fan+8fDWDF+L9PXn1769dP1v
vyi286uh45dv6a7u2o7gXae3y0+E/iuJQaYDIQyxmEqywi//qGrZJ7/9orm/urzKZbwbZI7bLq/q
6uHyI/GrhdiZxGNeBMxpWb/850X+8Kj/9ej/UQ3lXZ1WfffbLz8lyVoWuZf8Ca7MdA2uUmw+i3+I
NXdJCZjitJtCtSDLstQc5nKlvK1zniOdU3alFE+Vm9t+Ok9uCP+vhQ6NqbvJKX3j+CKJ51jOJj9g
CdISdQODSxgTOiR2WDWdq2NvHOwsMo66RhWqmZPm2W2R7iuY+p37hcZLwXqtWLt+iD8Alyp/4xUJ
73HzgvwX0rZ9Rt12CH40XF0Vuub+9BkVo0PX0pZTKDQUyeQJPLtpdJWY/Xjm3Vo/1VkqCGCnSLZN
c5+TyelVlZpf5VathibxA1ZSDLQbOvNh5XxW63f4lHnIcjt/iVZ7p6stYmulvm/LClpFmpGaZ9zl
TRMF1mBiB97l77T2073UVjjcAPfnfuY+WGOGm5yh7OuxHw5DYZFWAHVaQQZxNWoyPq6Z6TWl2u8J
zpyut36Wg6VIGI2j6idF3NJGSgT1Arkc5YJYJKq5rqYH+hxW3jsdqdxjbZXh0I+Kb2WtPGhx8lV1
SYOuc5fPoGK1p0RK5DfzRkfDNsXWCVM3oLld9erKE5XOZ/hFgEmu89GelSGsJsMNbaIvOA6oIyJ3
0yceqfcyQiVhgRM+dXlX9P1OUGn4/tkY3qnJZO8kXeZwKZsPnWZ+TZRxpsqTHzFnToN4vLU6Hn7S
ibvSTZRjrh5yNf+giLj7Qlwl2ZXal7ioJSriZg23h7hqarrPySKg10OB78Kdn2bAeFkfcUdrAqdZ
P2uLVHzHQQulg8mLTtncLdTrxiZ6AuPAj9NKn9lNdR9fEGgDdrH6SH2EX/UUVkWO+52p4OqT1Eu3
a1dOMyhnZYq9upuWDRlkyhjUGgyxwlTOnb2S01Vnx8osiEfHKgfczEz3w/BgtYMMSyW+gpNwJ5KU
iC+RC19gtRC7Hyc7x38RbOQSDomhaYapO2Z0paM9qZCv2qemMmFhdSS22u5wWoWUh2qg8kx63gqq
nOIP+eiGW7AMqvMp3a+V89Wgn3ndKUgzDRIw9YnOloYXfi4T39jCJPTKMo6olp2gd2eM0Yu49CbJ
ZO6iLg1nDuvCQd2l5A2ffXkuk94J4kx/jCwaarSuP8miuRY9jcOh09HtiNoJTHPq9xLOgDrH53TC
/DEfzY7u3RiCMka3VUzCGEzrEEXl4mtd74brmivMkDrhfJU4O9nxZ/I8t8gUNz4vK7JOt7Klbyub
KeQGV87aVJ9comHm1iR3gWQCGG/5u06j7GDjdESjobqeiuZuaCNENlZGVW9kALG9Aq+T3x4WH5DT
9hfVarnvz5c71unNaXCt6PZyJ8lMz7yq1xRc31xMO3CP8jNqUl/ZrcAJjE7lW2VzHBy1edlDywun
tld8l7bXIUF8FGiOmgaDtrrA2Egu9RYWV5W+5wMxL7Mtbtu1ecNEFTGcJesTRnMQrcZ0TzAU8ME2
KWPWKn8a6te6wJRpGUH4esZdF0evKjUpsk8iyCDo1Rgpe4sTF+cRK2EDw2jfWgmVuqzXQEV7kc6E
mPMzcrSENyRINaxBR2G8tk4AhzcNowmffgNZQ0gpk/pZNNxfYnvNhIxfsme6owMRDAcIpQNXtj3p
zISSAOJ4Tkw607MpmnS/ibbVuBbh5W7OjdaGG0MTx6EOLYQUj2nB+ABnwJEFG2wYJlCg8orQXC3s
5lwSO09sLnlD/TaSiRNj8VDzByWeFE9hCPXkP5Moxmit1MwJ5m2gVuN+FDTz6T3znajX/F5qAcat
BQ4mDQezbT2oEg5mNhOIYCKmh710R8rBb4qL0Vi3dl8mPleA/0x3d8kiyhWBewbZwLICx8uBAoPG
We5gAN8C/lecPCzgzCL7fBkOjaweej1uT5A/fHOBj63YcxzmE09xu1Zhu+/rKt8ul4v2+0Nfa3LL
UJofBisXHhwZjanJ07Gx2fGkzNhvDOOYIYmAdh9eBvwybnO7yO6GpkivzG2ZZNlHpNOVEAnQJ4eK
8q5wxvcSF2J/md665XgzJkyuCnY77zojDt1uq9ZX6d60lwdXGfAx3J5bmzpItnrH0zMtSJdlr7jJ
fChr+wGz+eSY2OW1uv19g9zu1OqnMK+iwqeqwR+Gq0Q3+ny5E1UrQuilG8cU31AnArGz1+PlIkSe
9l48yjzIeyrnfqgaCgHYDsqcGmxcsL+3tQMXem7fWB+z0sWt020OXaHAWKyzzptAdHYiKU51iXg4
x3Uj7PBfOSKB8eJyXq7iWUfdJmCyNEaNTNAdca0m1jNeq+K2tZWXbCPlXMaWYkJSrJGl4GzAuV2J
tWBi3p0svK9Y0X19gaIZK1n3fcY7ZZvubYJqvThW0Fc4Jo8HcfhsqFdRanaEsZqK12pDBji1vTxa
MAvQEpq/5A1la2ztwS+zYCh5Eqa5I24LBVO9tgdLxn5S8pKYI2mIOh6IEUOWQxnrnOo75NeXooFl
IoC1SKzdRMTFYJIqiPEs9VI2hHVCDxqOrhFasChx9u0KZor7hfiDKnSreQ4MaZ76RjoBcZJbkod5
jQu4cewdS6MrhOllVLbtXmAyfplFPdEa8G72FYDs3sZogEO4ZgK2LYGed+2tC2DiZVV0qrbtoNS0
L1FVfNRXJiCOSO9ThBXUlHL4QeeA7VrJatcdm2xUdz22JB5LUEXWAdWHxUIYZ2Cn5lh4hMaT78Ly
JqL429q2ULT0ZQ50zTI8bRki7BF2WJnjR9XSRBSbT2BhVjutKMJmgpJeWNEr4YUQM0TLMRuv+Fop
l2DAaWqJenkgEOVutcosqPFEj5mdYVzjXNpo9DsHK21OmY7+G/WoB6VmZXOqnp3WfEs1EuAupW3c
CAaa9RHQKrmezBF9W5wdQDuLfbM9Ars6G1BiL4FPEZmYwpJ7JOCdp29b3LjtAwiVG3dgd1qSO6QS
Q4Cx1s5oOjpMkRk9gk2RKyUqz2YFebBZeSOlui83haat6+JYOudqrs0PmR7Rq2xzmvYjWpBmfc61
WL+vbPeRIHYE+5g0JBZ4XGQU50uBPiBlZsIm2fd63QAXL1t5HOayPV1+wd1GeJaiSRjq8pjFdDNU
pfUNNuBn087sI+zBgg5xw7oGm8otlQ4jUkIYRuFPgpRgOc97bSY6fqhXGOwGp4N4U7OzX5qAkVKM
bzFs03Bs2NjmmPkTY101m+SdAnHd4k0p/QwyRuOZk8s6bZMGRrLk3pW4VeO5d6NtO6LTU6K1W+Wm
Jm/KqJJfbRr4dVkVlnIYnO6nrPga1+xqICyJ7+DlqpTOB2c1+QvpQ6cTWoE1WOkpsOUb2XMGibGw
SBdibYt0fL18q1YIUDExNgP2CVuuAb+59JzKBA5PsuwlaJyvbZMxlqBL23Ix4jcWrPOXpCq3/NLp
GBvmlyyNT1JXMM0QxT02JIV/2dSLHcKUGPJmMmKOXQIDoyPwqgbm3+VJ5Eox73Q9/2RvRRxCFD6r
eRdbIjmvqFGbWCn9dRB26ObK7OE2gk05ghvTsDiACAOnSHsyyYLqrpxSWD769T5AOACVcfu4nVHy
mbWcSHNqmrI9w5ovj9I+auP212Llk102467S72Z2fs9QQOyS3rL9mt3GUzQsZoQ74+zca8+OGy/B
MtE3khrXHEdmDClrQEvn5NqNzEkGn9bmm1VrZEXMNbWuviCbSyqAI+xZ11aUV40+7npEZ0d8wiCz
9m3PWWw7Zrb2iOFo0acYEq2mj7SXUKz5YdFYKVGR9OM2w8dtUWMqpvTzqVtvDOSRe9eanibHtUl1
oqwqAHFitf+c9/KTTSV8gtD5uEQCBng87pWB45Bq4uhHuwVzfMdpER5PYVTMMxpAriNyEwrZkZaJ
M6VhkVBSCmN+QN7PoSJe8ESje+Mn01bPS5gQEQQSSLstwaIwrw8VFc2GGV4GjZPJ+3SN4OOVaxnQ
fmH1nIgyjBJ5ENthKlb0uxgn5kNGqCg48rIzh+bxkrhmaBaNB6ydvIGEyInS/wRbOBjB4AJYifCM
Or+dteGIfRN2DFZOwr1Qp30+dAcakW642HTo5ETHyOW1dp0ohXdniM02eZq/wQOnsNVFj0CKNXK2
8uYKS+MvjEYFq6ncvTKarA/hwTnnYTU6zi25sZuIOaFtidpqa+F4JOpaXsKh7qZc2htDj+UB61P3
nFuVvM/xE1lR4fqaXfTX5BXiPjVF/iAIyOvb+VNVD3eWwCnXmKn7oiov8D1gyjHkxFkthhckVvXO
qcgExxzpsVdoKaMEwAyiLj/GxszEc2o8xuf01hTsFQ1GreEya1cyshW/E478vjcb1qLslAYv+Hig
PWU3mHRM3VPsMG2nrv3Szfa8d1DEoTRF9Sn68j23KBpVTt1egdp7N2pJuteBItch4rdKioFR7+8X
CEw0fUUemkv89bLUTORWFU7fX9Ud064vaZqts6V4spacz8gWo0/20mpAqaDE06GIzb1ABh+WyXp3
WS0XI2WUK4M8V6N9dEqeo+441yPFO1vCSMZ2N2Jf2+Mdsq4cT3QodlJXk0AxEtBqDdtyCT08V6fP
C+4nMAxRBOv1VBxlhpOQo9mc8EZM40on6U+cATLfXLN3C3bMVa4oSIvT4VAbGJGZI1aMqdCeVQOb
ZDVb84fE1e5G3NeYNrxr0WxCeIUSojA48IiZJWl4HzU3o8ZoERrBmZCM08tgbbLG2UGFY6Ecad8O
huNfDpqXuTUQ2+1VqW77Fqs/qQazdxnvZLf1D85RzZhmmFGl+0VVaGQJE2Rh+ZqkW6HoYiZJ5HCQ
abOzF0u1ax3ktZe9Y1S4QI11RFJz4QHxto6tG2SkFlhOVlyTc4qCxYWCLpvMDcWi7dgE6LNZxXs1
cC5baS7tHMiSIkqwaMYtkygVrOLGY6UpnyKpcUH4WvuXa03ydQdgg+uFZEfODBpP80gwQfsYKek7
wR7yYPbrp35trjmcdGFkybB1p4cs02c/w9xuX0oqPciWYTTHcGKBE2pH3uWmqviXlRwRRw7N3Hwn
9O4ma60cNqij7NdG/zC6lOe51GD7APrsG0z70u3gmtkOS+bMOYtyOWxjhiBV/ZiIGswF7rLUQxZb
TmcjbROJzS7by8p+K+Q9NBieU2U+dSYgSmaBlnV0Gb1G6RTUOrepmLrQuMrLmvp9240vq9tgLL6q
ZWJTxqAvwxhcL9gDLLB6z1rZER1RWy92V/KEsTf7vkqmWyITGaKnSrG+bQrkquLxmDhOa7BhgsvE
ijDZsgqC0CbKae4XIeUYvUWET9XFMUsWv4pIB2FFxVvuduQD+N+rHJG5tAGjYHDxHr18S3Q3CixS
D1cDRHpafttt4AONEY6cDX27DRcBixih9Bva5nh7NCaTGrP5OqxUlUPH4odNKnS5jVljDtPL5ZbU
HShfvjxqETM9JjEnMD8lCzWWCoPTtoOkMWlyISLchgPGTa8TSxIvJ31iYSV2iwT5G0fCy0ohxfCi
L1hCafPdBWdhG2BtA1F00FX7yVh9nBqpAfv04cDiBOKxzLQ/EC0otOBby35BoEzy04RuRumNr5e5
xpHMDJj/TKt3d1KiowqWpjXGq+u27+vSEdEhd2Ybg5TM6utQoaHIRoJ6G2i/hV5aiHTGF1Onc13Q
T5/j/PMMHIAiAUuv+n1AluIlZR7OneIhvd3EqVB8iOU0p3UnypruXI7lg1hmUiXb1vEqOAE8a3nE
vPFTviPkFkoiifaBjKoPyXTou/kJ5sgzhDaY3n3zrtsSKQDrz5b8ijuLMmv3MwFle5JVjk0J2lnN
7CLDXBw0WG2eW/TNTaIg8HGXa70dlC2kFrve3sL8f4Mxiy4FHkJ9jSrSgsUyRqjocuh4qcTnq9Tg
HtQtidEF8wgTQhmw1HzuhzJl6mZs+NU3S9MUMHAHXAs8SHGUI87zm0WPmt44jYSUkR00a8FWUfbf
dA211zo/EXjCgNDcBxA/4N7sg1iV58bID8IQO9MurrG+ZoVeI5h/w4tcykdbjQ8ZHowjH95Il9mH
MDMEIBMl4VY+ebGBK2oyYPV2CqGlPGbLFnKZ4gNcwpnv8fUN9MLZDjCYaE1PRGYbJ9qprxPuI55l
QP1jYezJ4+ldKbxmQOab40nzoTX6q8SQ95aK8RrSXbj/HUiv85aVieuzpn822/RdFPJTpA9E3qQr
6S7giBPQftLfZ1WDGbzqY1P6MR9XKm5l9JQ+BjGgzMPkLtQX7VX2xlkqJjZBavbFIYHQq8f2ppYu
fuZWeog1YgqwJq9iPpdJONjW7ifL8UpPUtJXBlRcUyvoaDph4m7WCsuTmOxD5KCxWYrBox4+jv2K
7gVbFwsye1UMumcD6mQT1LH0ahDjZ9pn+7W175mdz1rbfGgTmNVDNz3fcGKBc9O/lY1yXyYOmqaW
7IhG1Ne0KEuvhJ2djR/mikJNDPyknYerXnMPYzK9Qb4FxpMt6Aa05jX6iOJrDKiuYaJWluPlqf0O
QnaCWfSJXN0RLaw4zPhZgcDTgHVqXC/VBmoLfMh0+mDH4rXBXIpj+hXV8DX+MeHUHGDnttjBGS18
X5dl3VbAIKaiv+ld1BptUgeaoQtAU4puGkK4Jpl3upjvsq77NsSoKeriqTHSF6lOtxBnNOogRkNF
jJBR9m24FNmpXKy7dFtvAchoBi3Yw0cMxbGpjxXFobeQkx7McGoCwyB60lXNW9vqxXHM6ptszHof
Blawxq177IeI8SATT5aTvsd04TnS2q8GoUK7Xi/2ZlZQuHC46DDUpBk3nX2X/eFWr6rlWPXrK/vb
uGui5slSJWKSG3NWon2Ef9o+L2nHa1UelCj2OiiPOPTH6xGC0Xqe0mSXdYNF2ZqT+yibo0LJ5cnU
nD0ZLQYEmk8rU93TnJ4Ai57DgFkZ0jfZDPypoWRxIfTHtvNCW9dLccC7X/TilsM+/kaWQYnoNGcF
pMKbBrJ/prnX6Wm7VTBUOJUaxK533FY7/qLOmnWWqH68wqgOcaH2YXWjFzT26S1LfzZzarBmvHFj
2tmGAyMDZwmcTXDqq6yPgI47Vs2MhrDYN7pjeZEx0tYmLgCHYFrkj8VaAFolCNmwfTaftdI5OUP0
2CDmCRtsTPw2S1LidJIXR13z8xqjuraz+5in9aHhgHmHGOlYza3YJUhjTqpefUmzmONq4VanfuYB
dQrKIkf51ER6fmV16DyjNH+UjN3BkQ+XL7RZzKEqiyl0l+FRg9njC4ULQEmvfJRjQW0d21nYO43G
WaiJPjrKy8Du+ows/mCsNBnLlio9Uuw7FKxBWS7mvnP7rZOYFrdklH7OiJYXQqKRi9yPZtNQ22Sx
F3XS9Po3+vi4ROKWw9sktxCyTZYb48Ai7eCcIWZ2H+jTg/GacP5lAJhwcLrW+RQZDg4cXXFyF5EC
6ZVaqOv0AqiWatfmYOBQXRpWoM3NnVIKBEk6SVkTlD6sRfqXQtuyrcZ3NshqN5r0CaaykF5NVwBW
IWcG21lhcNHNKhdjDS7tKCrTQFEra0e2KWCoCrVFT0E8CtUsvAUFC9ku3nRBH2X23iVJiOv5nhCt
Nbx0bS4dLCaIG5rz+tDkFT2TId9rW2Ns4XSObq/4XoBrGTVa7Nhhp3TuId56SIuL8/Rk+KMNSc2a
QK617W9PJccx4zhpg3Vulhs5MkYRJbNjLVmF+T6G5MjOSDsCJfIHHWxkVjtt1yTqMQIacbfqNdKg
0FbO8CndqeQDPK1aTTAo54jRWlFuudVeaSNcCJ0vtVFNlL6jdlNvMGiKSV5Q2clrpZdR+Idm/e99
8D/2vbUf1RdbT9jSdcc2LaFZpoBc/mPfu1scm/Ow0YYXzLaVw7G3BecnzQCvn96GrdtgKhvC0N07
OrYsWwQFuCfU3paWZjblD8TiPHZ6gfsJQLfSNX/TuLZ+lMVsl+hc9Euuptk62uCfCPHlSIdmsfUa
4QG9jqQx9H0t79R1wKCzMkwIhfSFObX60bBge2oLzmiSnkU2GO7zpVKumVqg1vEVigfyT4uehV4r
OaWk6ntNd+fGeVLBbA6Z09zl0TcOsuBDSvvFVu0ri4BmKgJaCIgXQrwVJFAI5pqOMaT7qdiUqNby
YiIRO5VTlAR4P1onYQN7W9bRHUV9u6avlx7T4jICcZp1gtRZ1eBkYanAkgS/Xac1xDlJB3fgRMdt
9nF8yb7HmP/OEPmB8/BfvJWf6S2H/4Zy8gPP5f+Z2fL/IXFFtyFA/M/Mlc9v5dsPRJfL739nq1jm
rxZeNKoDkGAJE67Ef7JVTP1XDT6Kit+QY1iusfFY/kVWUVXd4CVi41mQ/fAvsgqv0l3VcoWrWVBM
TO1/Q1bR1B+IHDDjVdW1dMvRDQLpkYr8ROQgB3QxKnsS7IKkWSrEmhA3asd7RdHSa5yR/STD+H9u
mLoETfuwlfW/Wze2P/EvLsn3SwBvVw3oDnQfVOPHdYP2xu+XQHF6GFvFDiBUDBTaIn8wNLlPDUXx
1hLP6hTq425NmxvsotLAQGGwp3JRwixyjsQw9rtUE3+jpPtxUfvzxW0ryh/IPG1FzvOYAS25VUF2
eBcXV66Q+a520yqgCUOKpbCG+9Wdbv8wgv675XT72D/eFkaRYRm6ppua9icxW4xsNjbdjCiykQa/
jlH8LUa0+d5OcdEz+4n8xtj16nkh4Nttr1Pn26JY6ceqpAtDeEH0N2unzmj80/UYuomo0FF1ndbR
j3ciajvKyRF8lTqsPVVN9rDEHDXQ0SYwOvQ+xFF3Oa1xfMrbVV63pU4qm4AN0Krv9IPajwWWJh1d
B6A/C8YzD9lHjrGHjnBZ4fCCF8I4lkLJA6OGOT3xdO7Mwjz/zY39kbu0PdJtTsH14vYikLS3R/6H
R6qJxhmLpXA9jClAtqssxG9oPMqVPpe+jPHB1ei4jZ1NorMDeDHTUS/htPzNZfwoqP39MmzV0DQB
h4q96cfLwB0hHp3EdUna7E+9Wht3OrV7VvaY+BkW/H0Ln7msOEa5k+6QfkSyjP0qRvn7v78QVhmL
ZQjWHDqxbYn4w/0o2LVLu9Rcr2/sx4582Os1gmWQ4Z2xU9w8uh4z7YwLw8eVbdAzu4x4xyymD4dq
+fGvr0X/83JE6IgmWNdo8Vri5+VoUFBGTBrG3bnOnG/XFpSOJnIzz+1tRdIczojjxyqVRJDidr2j
y4+WRWoUpZimdivC4WnWFm+Rcbmf7O3olvNmeCUaX1dcxoBA/vqCoQb+PCtM29ZNVI06SykV6Y83
bwAWJ8rWwUQtEysMaF090TrCvR6sy2yn+dy246fG6JuTaUGHGe/cHohibbHddDnyxqSOIsOdyzvg
BHdv6X2P3SBOcLCCHy4k6yXBS2CqZZAWPbVplggvm7Q0EGTJ3LUxmV7Z3OxzM1/CxnWa63k1UnpT
gxnWbiuQo/bnRe2Xs1N0ML4mqu6mp1uO1/DboEgcGFE9zzTsvcwcin2iO0E26eNVa+l3pqzTA2jX
yWk5bM9RdcXNzG6LnNSemiANXxkmejVzW/zNXb2IyX9Y+yBQuo5gMOKyzU7309yAzotsyx5sgod4
5FpunDmFYMYPe8zTaFD5soTds4wIMGN9VM4EUJ9VqRMdm8U0dXXycInVVU1MSuGnc6LqVCVARJB5
eFfM91sGBsKHfZqt4ogQmkBqFe1yrbz3xlOkjfhWDC7xVovyDGLzeRgxqZycjPMaAnAlmXdNHO8Q
XcCRs8ruuGplkH6zcMr/YM0SoFqBeONAJryiE3Zusu75rwed9mMZy9IBw3SrtDmCQn9FHPDjoFOS
Xp+wJrUB16zbZOy7m27Tog6V1vj4pxlPi1xf3U43wCPBe9w+KUINrcrJbMV9jajA0+FUH//6qow/
bZXgHCaHAIPaGv8I+6cNAlMNIUd6HoxdmdyK0Q3aeB1CaI9kyuOwj+tpmhPK+TlPC/VFjn0VpjPg
2KLF17asPzv0F+BoMqCt/EbZjpM5vp1+y38xUZrGEGEcoXuqdM4EHYyerqqniVh7p1nErT6BMlmY
ixSRY9y4UTpjzoCwpoxnB35jwn2R6307yQ8lSVJxSrQGxm1/fQe0P+0s3AGIxRo9NlNzbPen56Ji
B9EO8xYvmZXfstRFANmWdP1TR0IGiOxDmbrmbWpXmydr0+37qc8PZe6sf1O0/DcDhDWJycMuzV4t
9J+qFpRBGaShgkcByADqcSL77RMUqeG8jMAaaeEUx7SaiUdsMaCDiHWwE05pmzcrcIt6FIn+N1Ma
lOtPdR4bnUOlKWxV56ouk/4P+0xEzsMGStre4trVvWM6m8BnORqpvl7NhguEZq/z5vDv4KNVxHva
DM0+HXorWGizEzw1ObtSjJ+sRCK4Erm9MyZCvM9CbmisMogHasDdWCj1ba+sgqhSXKnTqQkwhSee
qBhuMNs5lBkSrSZR7u0EZ2PpQsxLrSxckM0/0I31lsUZThChZm9V6uTDmimYvLjVuTJsrIHpoAcY
E+/SqPlmRGZNx4XcGrrHVuA42XjO4rG7cSwWaisC6YKh+wlZ5cMCZ+OdNjvA0NKZzqvdpYRlG1K5
EpZyPbRJ9bToXWgNVUSfML8218W+4tHgmJbF9C/VWl67DqkZ7OJHxVX07593A79APkxVh6uQmxxW
ywXXo7HeyIBGdy3FJ12O8S5upfTyCBP1DCSpheESkLgIw32zorIcfEwULSFbRx2CptcJzwZlPE3G
bdsUbwN0KrqhREbbmvpc09pP4vmhd9zxU0KyZWGmN/HcEEhp58Wxa5bnZqKFQZxkfmxz7TFyuxD+
CbFrRKKZFUifbspAYhvu5bXZXGX0dbCDqp4g62XhpD1pkZndCQHps7IB9ONBs8+i25y70q71DHcl
bZSgQM/orG9O53QQCUzNo3v3tYlm8xTVgTGKEQilTDiZK11YlMV8tOs+6Ln2yJ64d7gQBPUMmlS9
1s7c7aVdhWZBxh6OyPUOgCm9L+CW3zuZCgc7GfdGGWFhazT1M2EBpV9junOFW8oxtqvyjiWPyOgZ
RLse5ZbvoGu7dBqSXarCix7t+K3PpHJw+5mhr8fjAyEBw0PWDVAVEizUQaGIqqfLDxdJ3kCt1TGC
u/wjIFh5g+N+qzc6gQuidIwiJJBpX9xJzYzfkLpdC2aiX9RddatY+mGCgfC5NAXWnjhfQiJ/zist
PSccn2gdKlgZCnyblfID0o3sCUdYl+FzdGnC7SkQhyt0XtVZpD2uYwZmGXnpfHZAfnkt6sBBi4Op
x+vCArKdRlITR/NVn5P6BAApEUF34do06bkFpAvAa8GI5dHIevOILRG57ZPu4OdA9JaLpyoYUO2h
gMLWEJzXd1fVRG6tPC1ZMp04JwskklINVlmZVzhS3iscG06JnK+Apu1d10N7jVXbOqmx4pxbWYbx
SNhIupbjbuqTzbBYG65GKr9jVtGTief6JpYT5ycTQ0xWiQ7tItGGtrumO3gNG/U8Ufj8pjcTTXNu
jBlOkAXL+XJlRg5xY83lFC59q19Je3og7i0JSkUl0yh2Nqi8OKQEy1y5+kL7sinsYB4cC4baN71n
lhYGlHuBc89Num5/CGK2O+KJpQ/DRDc/Lbx+db7gBqgcqO/ETS0MLRSzqXMg59aYMzg6iQFEdhjC
8NXJMoOLrN+VDcklU3q/EFv5kLT3JC5+zHplOTNC0kexjRpNHmRLQJYNNv80RUZ/ytLqOpp75CHN
+iqslnxON/4A72/SovpuYnHuUCw+UGdBYcnLeR9jO3LtNi3/cA7BJyPHIC/GQADt4bWkVLou4AZc
tXlxR0vIgaLvdH5frARj5DSQqap08qv5R4X2iul+CWM0GTt/7BrEh1TFW27xKg6ugZvK3Aw3jUax
J1PWyNRUk8dc1DcGxg97QBZ/JSfwjIjxKjeH9MYy3hor665yTqdQ+tfyczrlYU44Ego1s/LVLm/O
mZCHfon0g04m0On/sHdey40zW5Z+InQAiYS7pfeivKpuEGVU8B5ImKfvD6jTp6r/6JmOuZ8bhkCC
ECmRafZe61t8z/UjDVI0KuIxIpLwghy73SF99kjjCdEddiZlt1x9N/ru4HrPbl2pX7GLj1qDcTop
vO4uk1JLpsPJrsN7Grf4esPOPluTeymT+nvdFeZjYCAX4KsBx48OswpaBrvySv1Yv0ziE2GAfyxM
lFpZFoxPqqq/izCPLz091A2Zr9+izJBvDV6SjTB98FphRX+LyftCBla2LXMLEOPQeWsSEO5lm0Q3
R9bJMUCcjIi5y8+RsBD09KCMfxMa5NgcSLv8ifluOg+4EldeqLzdOHrOpsOR/CRgqDHPwnXGfnEt
Sje+jr5/JT9muM5YLavia5DzkVv5qdbuNDjUrN+tszspgb/Sto6xYX5N9bB41hsKSgrI3NYStHmk
P3d587A7W5q9y73Y3TWlcS+BtW2L+esHeg+TSNf8QHlPpraia9SfG+elQBAFRvG5LPHoD/M40sOp
QSb/7A6Jtckr7UAPJl1P0TdK4ITi5hqSj9x9dM143I75pD8T39vp0joMZRHvbDepcGW7ctfmFfGg
fRq/0ISFUJ5AoLGco8UnHQmknZHKnDS7TCCO6IIOOyF+bgTy+bRmcmFsHIxhXZoTWmsRNU9uLA9l
uqttM/+ZWvHXLO7Xgg/BEygoEt2E+05rxTsb0vjBkPUZVDLaD36V7Emzf8enBmkxJ8fB1yqanHXM
5ir1X1pNf8n859qKnWfyIbxL6xXpKhqiLeS+cm+STISkOBl3rtUVm0Lqm76cxJFJLUCJD7eH+vK4
wr3pE901wC8KrOxX1zXeXhnFBdt8cbBa4h/5xBHzYJTipUYho1nyAqbjJarZgilCRreFZKXKHEPj
qfQnjC1t9UAyY7spyZ5BljqbdlRcvTuh97UW9JJqJB03C7LaJvNtVu0qwDZVlEzjYy8xfznZypwS
fz3hIFgT/HEKkEkfpKmiLYoouo0DWPzCwPdffvIRt6CCjOFBOnG9E2GToOQh5jskqqyu2eEMIRHP
9RxqZov6CZ/vEW1G9igzMFUJsVfoX4cNYMbgJU4KdF2TaPCkzfIx1HmHwHbQCTowyJ3gJUCB245p
9BQlB1kG5UOhMMfnCTmCGT6EdUlJ50tMqh4SmwqKEyFMy/ik0TYgaIc2zwAwaQU4WX9abhxk473u
2uuWJeva0CxCnhNphTTt6mFr4Iy+OgU0DkOTb33KB0PADUaSyrBdmz9t+nmrOPWG50Lrh2c3DPfh
VAf3OLb2yRS5LKoaF9g3kae0Rx160Q7ZyEl2bPzA2aP/DVZkFrknTWTXcJLmSR9qlkGCJlSVNlfU
RDRjEu+x6OBcmQ5zs3C66ckbOqgTaVlv2nKIrxDYs9VUpNMOTXV9WmTtNBjOmhLZg51UcyODjOfU
DNexTg6mYPGAZryLXutRi9dFCUzYHALAqnAIH8cT9WTz6DuBd5GDw27N/RoEpXruwtHZhqIIMddA
XvL4LxBjiWsioIEfTo+obgDET+RJsAPWnqsUQ9WYjeI42sWrpkn/hH2C2AXdRodOE7yVjrWXhX2N
tWmA32PBJx6U3Nud/GlopnM155ueyu6+1J2PBJMYDLGzZgVnSTzIaZhY4KwMlifbhuT1VY50joa3
6zC9V9qDTscQ9gHhoU3cbqIyVA/Jv2+y1h83hleUFJ1ORljHD3/dpH63Jy9ArRAsVKuh1f3d2NXN
FXtUcw3N9Wjyb0G1/pqCMTkbbZOcR7/6OsKNuc8/uDSAaGQnaN/NPHyBO1MePY2Wlpo81A0uaJBR
kdvpDiEjpCO7bcSndVMB0riQ5dCEuvloj+Bb8iRxt0NleQQkOG+SGXQ7xViIiqGnK70EoZDlpG98
iHL4WQVrkEkxVSOt+Foh4mFRA8ikiz9UO4pLFQvr6EfGPnPhWBdVzJBEvGnsh28+wGJkSoi7qrG7
qNSmxFW70WsQ2yvWXM2tA4IIOCBtn4gTpPoRPfHHd1EM6O6eD1F5lzT9maiT23I06BaGFkVIgk+d
94C6KVu1drixKyI21IYxRB3c4KC7JjkVQ7kKYZjuNb+qtoMgaLRrsiOodLqNk2C0caNqY/vueM4c
Fid6wJ/HMoJn2wfu1Q75L2h7wylqxvFR77ItxF74AG05PaYaWvxAlqi1QRPm3mQXa9br5CS2gbkB
j/rQYgF80Bp6iE3n9nh/nH0ejdZDPejoVk3dvmu9RhUuz06YTPIHn09wZ1vdVcPpdS3hOp5V3Z2g
H0Q7JP45MfCuutSVcZ1EgMxD1cZ1KDc1/mAN+8wu6GYTZItzwPO6YE09Kj57eeLvrdZ6y5Cn9Q66
4yAYgXf7MVoR1hsbj5jqnWqCbq/10bdy5iHXUuIIbas7i7yThX7vgYVy8dhLn9aH94Olnv7KhmoT
25Z/7Ac9PrsAT1c69o/VME7WBrohW4ra8jZSK/LDQMUdyVc5J54EhDQrS6zqSk6nOmL5lzms3NpJ
ZRcGCReuUpyvaiannSnq6jmfLDwJnVV811jcC6NzwJAXJhn0/pZdgfkDHkuykoEfvI/FZ4HyfpM5
DumAnVbcWaoBuPDi8ETdC7ikzIHf6SOm2cSenlNhaA+hLPdj9ktXrrpXZm8/iqIdj20UNqs4SWH7
gmxX5MU9DG4rDm5F3aAituFRzzhtcoHlTwOrANXS2+Zt97AqfGTAXLkarK0xSPu2bHhC6ocnvLag
UsyvhhO0RzMkRKNQ7P1khRnLa63H1LZMePnxh0tIIqaxtGUuqNnkwx1HOpNPVxd70biym2zrVSXa
H63TN1WUZU91Vfh3bfjUi85+Gecbr0XJb3jPy0EggiedDtkNoqX90ljURUVpj6fl0GmFR3z3GO+X
ww6CIvOLjxxtvo6tW7DyCnCCy5VKx3YfXC+9UMm3X5YnoNup6e38PhCtD0OwaADrzK/Eobo8JU1w
/v0yusLYMEh3++Vw+QnUsLFZLvb7vPkZQdUXpykVPcWD2r4wIIVHuxaXPhcCcUWSUdKbzapU3yEI
UQHUhfN1tBJgVbVprjrPNTGsXGBEay9mOWovLYTdJKz6x+Wuwde+lajmrssRdRS8L2Wan5ZDRyPG
hrjBer8c+m4T7msxUomZrxah82b0MPM1rhjtpRM5JCU//rU8qLuZdo/G5LA8ttyFjJOqx/SyHAyZ
faLmXd1/n12SUTs6sEiWQyekti2w3B2Xw0x5aBzTwNgtF0MVyTooLBQmMV4GUHumqLK3V8ujjT+k
NzsbYZ7yooxOS55SC6+KQcDgWhI149tV/bw808/1e0wB4GE5stn/sHLxp/NyHb+dy/tmPhyWRxPa
TiQJtNp2ebQvTB4Q0ufLzGsQzaCfgwIu0fIom6D8AaXc7zdnZap5Dsfw92O/z4dc31du/LScHmni
XW+95LY8Fupon/hUGqflQTS5CkB7Jn//D8gZMnaaWde/X0eXp5jgEjLjl+emUk0XUCA4oed3T4RO
fRe98fu/maHFfMGKMQpR3WIbtnaRCHH9c6Nl7G19XD+sWtvLP+5fDgnbKQnf8j/CeRu8nP+P0xpt
wmLlw+ccKtuBoj9f8885OM8uVYfpYLl/ucqfB4chMmDlIUb59+ty5532n8NmDPKty9Z8rZar/7nA
cr1aUMgr62r8fYW/zknNuL6CQl8u9ec14ddzR4wCbrifJGamP7/pzzm214J2IBy105viQMrdzfNE
Boa8t9hPdm12cZebNMaUtzwUBsTPaZGNhJxeIiKa/zpn+Wm5WU5ZTv5zuPwExONmh7Ppar7Ictc/
f529/CbTjOWx7sjX/vfl3eWBP5f+6yXGdmVuoiwN1r/v/J9+9Z/XvlxSjuE3EUWgbP68vT/XXk75
86tVHjTnybsv9/w5669X8Ne76KuU3VXGRuGvS//1uOEO2CiTWGLjL36yWOuvvm5nr03JGjOKqMeF
fpu9ZoM01trMal8eLVgtbUI/qffLYQs6cIcESG6Xk5OJHUo1L8q9Os9f7cT0j3mBjH052ezx8ldZ
QHDV/KhoDXUrWv1teWrcj/GjFrWH5bGRWIhnpV6X5y03KMdXihSM5+WoB3MX9sq4/77SpL5I1ca3
5UqtV6qV0cTy/PtSJvOW6SkkbfPbKxoLK2xGCRIpTPZqmo4Gd7cDAj4fMgXr+6yzjd9voDJGddR8
xrTlURV5iA7mcn2mqusAOOrFL1AkNJM2PoYDKlAxNe4hb2z9bg7QRVh8Fd8H9uYadctPzEufAMWa
1743WMuLGpuEmdZXvYJCS1HDfvdL83E5VTb1KQYY+sWm9rDp89G48aVsTwbWFRLbMgsO51Cv3Hgo
PqPuVHRW9tPWCmcFpit58ljI7236CsfM6pO7J1GDl101fjMQqy/XN/AulUEavDnQnLYpoLFL0MTu
BTg21emuzt4jzXtZLk8xEiecV3z1eiqyIf20hxTX0clO2nxfgyF+LlgQrpbL+j/iea02le2jWebm
IcmsZN3oWVKsm7F5YJUir005BcAEPBdZN3Y6ShpxsZ7ymSUsqfuUkNkVYbvHhFrQajmZjkL47Pr5
U26M1TVTfv9U61dH499sD2n+kWuaTomC/jESjOyj0rrHUbKUqg3dfHQK73G525YYZw2vB+k/n9UH
9O8qMIe3wBXaq0KQt9wvzM45lSN4icLOLdbCvem/yObr5JXy6IwgND1muVViyPxHq5VI5tL+ffAx
tLle7h47zMCP2sxCJmYl/yErSrSBJ94H10bva2fBKQ2GCSN0MPy+hohs0Dq5966XVk4YlUpOKT79
x0iXizkj/5HS3WgCnVB0r3S3SWO55CAOmb9L/OaXYxDC+NzolHtFmRp0b6yCzpXmFIfCye9WXLYY
4//rhomlPQtVUAFb7tTYzvzrRyqHxbFgBS2mLD0RnYHsR/QXXyFJJeO0mm/tpicUIBguEyj8Q9fW
t+Wc5YbNdn9ZflpOE7gZ8o2jm2/ZFE/75VnLA78v9ed4eUqcy2IX2nB7/v59fy7ZNnl5MDP1MyQI
XteckZiDoHwu8wm1rQjeFbSOq58XauURGvxu6R2f2dQLt21VBu9x1Awb1PLuoRHOOTFGPBoUDKZ1
oU/lox9S0zPb/lrNR0MfzwhcCAfgO0mTo0EQnDXh3TO/A3/iiV+WUSXR3iscYlxoEgQV1L1orhAs
NzlJnramyqe2VVT5U0Lpa1lWp9Fpq3RVhwQdJG6v9lkrPVDbVBuJBUeeGk7WOrRn6XXVWes0bLwz
6uoVU3F/0XqJTGeKqK6ktv4lrk2g/0OOaiZlJZyO8GVG2zlFIGI2Bl+qtUA4JTPtIJT/niZVv/Fi
5b+hooDs39rfezs+FFl+C+Ehf6fMcVD0Mk/Auvp1qSqUZwN71E0Vj++6rXZj0OnHUmdWT4t+3Tbd
XtTDS9nh9xmUti312NkZgOsUfhR7lO1qsnxBAjV2jbyLZkky4tcWIxG10dhGaWM2EpKEFcabJHzL
2xSfL6xeKh/Up9XAF88ptA9CFvW1R1LmkREM9RT787mQtRr6AIxMV1vErSHxFh0VIQS1Cb7TleuQ
HNvllb4ajYLoQEW/m/CGl94CRgQNvthbiJuUkV01n8tFXRgc6rH84Y7dRyD9+tFk00TAtffZspAE
lhVmd2caxnVb29pexHq3r7p1FGiMVzqq10Z9Ibp63JhjOICqTJ0jrvPPOmQzXhJFMBQn5aTJPhvw
q04AQzfEfRVr5Jt4Zmri7NHh7eg9eqjS2p99CDBb1fFH4PmrUBlfu6jrn/HTfo6FujdCBk+Bnm6n
TI53f4pePUv7NL2s3WWjdyNtUR5qGoRrsxfV5hVwFzZ3l20Gtb9X08p2KWK4le1mr52f7THcMrRS
zyZlYeWO7cnTc+/omBuKF9GHaYmtkFcv1Hzs4yZ18l7fWT3DUVUkD3HC2BSPz5J/e0JNVpPFCxUC
wl8GE1Oqw3/BNRkq8EvK6tmwuhIQUH/SLTQ0tjkkcChdIPipfqBSc+u72KIAE2MAMtId0LyrEbfu
thTsLAKKhLqPT8xwb9S4Ldyt/Tqk3rlBdzwwlAOdIGWnW4WkmQnW7ivdb7eWRTBm77msEkufupUG
m8Cy/WCTTPGutJ1fEpvCqoaUWaIznfjKHaT2NZXycWzYagOcWiXxSISDai6l034R9WFMmCXgT9cr
h/dpyjwDlurPDo4vCZ+0bYyHf60Z1ZepxKTTKvtTSYPq+b9v6B++hqWdbmPQ7Ih3HSR28UfTZd+m
No33Y4mJjZSqeptbcHlj+k504u0tIqqRqCSUVBEjTlIi8W8a/1ma2NqDkCU1lV5/xUbrQEGf0GmI
slhRkj0iqYiWDM5pi6pbmavgVPeUqwh6o4BkpRmUjDfjYdAQ96d4Jcky3I6usZdsY7ncTOjX+IuC
YluHjkHO6QAgJTfwF1c6Ka1OoztrU4dJEZVbI7thYvOwP7tbEpNe7ai+qZxma6brP60qeBpc93ue
SHM/IOHblnBn6tzdVVH/YmnGI+iifA0tx9bpCsgXFtCweWlcWRMe40SH+S/gHnhSvxVIa6YwjA8Q
koANdGwDoI6kFGecg264B0s51H7HFjC5/Vgx22LnqkCtAd5KoAtYvePDrMNNYlvknzRj+VHp8tPL
PpRV7/XMvqVyZCNFTCadL9JTYqs5s+07Wdl0bk3WR3w3doQvQVz1A8R91J8QOe1DiCSXpu6/9E5+
FjVo2tKRHz6+nxPct1+pSq8DBYxVaGAenXN2hGb/qE0+lMqluueKn5HKm0NXBD/tiNMczbtasrgB
93C30tfEqoJavRbmWLIu29eDA/K57IrDVCPIb5xe25W5/pkP4yvfxP6oOTpwniB3jm1PnT6J+O5G
FTQfC344KQ9FBesB74fK+19KnBzIozch+FEPrk06QfYopkM3OR9KZ2DTB3tXjs1tUMk3lMc/INt8
ISlsxKuUf2b5GF+dLgH85Q6fwj1EVfQt0LQnwgFPKR1pFqfJtjHa4SXzonXUZt6+oyduaSTqMaC/
NHUIrDcOqw2oJgej6WReOlP8tE2rPwu3aF7rmmUZ3pTvU6C7K60qzwlWVshnvWDkpOfofzfNc9Pr
4hqPuESzDJS9HlZAr80wftHodPhJFt38IbsZhbCpW899wg5fYW/9cpqdmd6Q+UVnUZRrbTID1p89
ye0KGS6pJiSQhTQmrcZnxhD+1QSuNUWk4VbldC0zoA5YYCAqsbSdevMSsIy4ObNFyhL2tWyrgp60
P2zdbiCQtXHIRApNGDqJ+1FLmow4i3+5frmvUiI0I9cSZzeUjMlt8TB6TK8oaK8VAfZHM0g99mCm
dSaWuGJB+r41YzamelVs7NqAz+DBLynQOBPFZx60WEd76IzIFRrtuYTRo+UpSeeSkuEknHcgJ3R8
2/ZWJGn7rIi1XAmSzJQU7V2bIIC7Kct0w7LoWAEgKCiO/HYl9zRJbjQoZQiyPp+tSjbpgbW0yFoV
hrWOFXCXKjM0GC0WIybo26ZPPycjNneMxiUE6Gnd8MPGiSJnj2Dpaxe0KVtEXd8KvS02UsXj3aoH
AnAiVwJTB6rltd3er2AHeOyy2oBwqK6N5FGSBUTvNzpHsx8vYRsn/TDfADGucX+L8dR4ii6/0d9t
tx7uZOZ9xhMRdnpQsbbN9YeO8I5zHdo7zUqCVzMUv0Qfv2A7IkpQEnAwyPLBSVyMMG1D+SIa6udC
dxW0aYG1W/lnHSX9tqrIdzT5kx+1tANl1rbk4GFhxOtf7bUs/6G/A/qBkI2oHjV7a6CG8OAUUe8+
hhG9alFF47UGX4/UttxmuQtPOWjD1aK3QGeaXmu5SYNx5whvfBjMzqdx3vh7N81+Ocp9oLYLtTZj
ezE1HngZQsdXpDUkCJlKEhkmBlEMZbStGUu8DtHm5GSXkvrxZhiEtm6RBZyjSP9SJp9DnQ5bBZqI
4JEfUmZnD8ILKabGF7dNCEA3Lr1bGS8EUvZX+B6vuXmWELqfa6C6WpoE50Iqc9OYAbO8lXr4/8QT
VLzkCfUOKQ8A5HeBNeQPGE1G2vN9eIbspufdxmnppZvuS0E45qBl0wlH/89J9YRmwtRHIjYvKZr4
R9op99YX010aRPe5wlgxHlSbXgG5blsfLDFNh0aN/drozOAdJ2uzggQycdrE4gQIxCryTR1m1NAd
almfyS7wKEz+qOssOYPRkfyVFdUDX8/2RgW4xvE8/UjCfbyxtKCiv5wWc7wWrZZRP0ajduml1twC
5yqbhhg6G/BJXc48VYvEI9tA1F/Y97AcWZPSwTgmAWCejBCvfWOQEd57kcfvSdqd4VjmCZsfTCr3
Zs4ZH8m8/ZDA4HrUr1tgOgNL8qTeOspx1vAK+h3F+PhMVx/hGhbIdYfgZVf3sborQTXbrBAdWc1z
zcrlKw1Ke+NaSsI8Ui+TCsnlrItHr+tHIn4LBiU0fIfQiNeZH9sPamgfXKNrnscKTgWc+atpaG/k
EZmnaRgG2lqIF6NJgDbp24ci1DFyex753XDy3SCPLr7R98dBeMPWka55kszbUULfMk6ICRzcAQxo
S/c9I7J1i5zuRzXo0SFQ3VyYr9018rhoq9n+qXenk69s69CY1o+pEsOhhYP2hIwQ04TK1rKnj9RA
uIJY9NyS+re1POuKyMnYTiOKhGlOcoCD+iNg2U1nlOZL5oQ4dKOme4bIEj4HLZBA2T0vN7ZdOutk
VwI+2cZZ1ZzSloHX1sTFaMqbKqQ4lObeR7y1arreRMEe3ltQDavETh5QHglKyoiBOymr+3JjN5Bz
2t5EgMAjkLTnjbXZCfuUkU2RdUa9S0fgmmNp4DHVinLbdQZ/L9N8jGOaQiti7EBqrwtwUAf2HS1t
+F1EIocatPrczjfQt811lLjBts6sOeDjgQyFaAMoQEP4a3SvvlXlW7Jnwq2FZjGuzOBV6hJsQlro
rzPIu42z7RhNxptiJqzquNlG9hTumzn0ZjkEKcCALIgah6MffGEltM7q6pVNh3VtTay9QD7WOqhH
hDp0XvJEFUSjpNlOWcQBdMNb3tfBz2iTkIKwq4rYP4N7/0BQv1b42g9KL84DRMSdURv3trDCBwzA
sUUrPaI8euvHJlwZTl/stdh8U1r7o4Hkum9pGkXUOE9W9L3tff58OL1jKAjrbKRM2qIHcFDNsLm0
HfIk7W5DVUzbmEKR+FvAaWqGrtyEuJ4lDok9aYUEpzqRgMICHCEIPLQC3ejchubBx2g3T5/Fjg/I
9zgNzcOAWX2v5eyjGMsCtLq+cfQmPCyT9IGbskKioPJsx66zVhB/jmTlZJe8RuzkBZGAjJgUK5PN
9t2LSJmvDIhUkDATbDE1WqVBOxInjEgkJYyiM7tyX6epdw6m4n9RSs/Wwr+NVtLUBV0O3ZYI6YH3
yX/4cWI+vH3lYVe3TNFddJHugWbEh9guVyyrKsiS+k8YRt4ZlOO+ac3o0Pf9e+SE51AeFcrhsxn3
0LwiPrckMpnBQVZyuBejCK9+YlgbyzGvbQV/pLBDeXCicEI20oqdRY59mPkPfu4hTwuNzfK8UeZf
jUy6p7jRv9p5dG/jyDjTXPnMxIQZvxPhMXagr01682Z1xH9SZgKWH0zJpvEmwrjx/Lu52ZyVotkV
B2wRO5lDlUBSNcXBU5VJdUoxFAAegbNSpR3tqIos3GyErxDnOpA2YpqUlVJFU9rH/120/09f2/zn
9oggsAwbrbTBvuW/mykiFv1SM4DNLJ5gVYhvGVYb4ndZoaguztZpJ/W9JBcI97Kbrd02opm/UG3w
QRMM7d0WqoxhiRlcRf/b7vN43ZbsuBYcqNYTtlRnRB9Vg/8IqyzYjMljUwRYf/+X94L585+fHdth
syocHeOMNOx/CP/zoDLzFinNetHHJnn7llmINFPpBVeRSYnoukm3yzfCHdMzTnlQw0Fm3IT8qOZG
UDa04FqmrjyTAIZ8tyquy000RwtNMxSjMi9jNMC4JF6ldWu+obMUt/YrEFpFbANBQlbIfsm5GhkF
pTGkImV0XvukcAw1E3N1OQ7fFSJulnwBCsHR3Od9CZaEnPtHhG5g0KxvvRYMH2yABzdBuxjGUBgG
ODVY0eDwemN/Jz4aEIb51ZuEf/Q6thXEqOq7NBDdumRcXAHCmVYMDuq4COfSeSqQcWOyDsqSjc/3
BsHt5CHOMFap9M1rUxHRnP2aQOL18mMxenuzM9syk3cqVc5++Q/D/AG4N0e2ddXwUo8yPiolI/i1
1IoXP3hQslwldoMMbSW/Fcg1DLcU5nqAqwTXYRask43a1u1KuLL80pQQkWsZPVF7qnf9ONhrZIPO
SauiTTFzzmILjwPawGNH6WrV6SwmOytuv9obEhZH9qnNT9oSUBKy7EyWVHVs2z6H8Idi3wMuEHs2
OIPWE8hf2+8lyM5T3hT7bs5CSqVxnjlMRS/ig8CJsXIH1urdlMJMCBiCQr64iFa+KgJYlrc/w8Aq
RtZTXgixiVEzrABzgrqdUaNNMN1z6X3nDZYbOVYhYg1lbSu3BvQgMx9jo/nG/uCTemR9KkU+7qqm
tLdlpf9QEWsA2ST6rkh7NFgojNkXpB+M/8NTVJh7wsORElj9R1PXR2Y3bPhV6M8D/loEvCaNF1pu
RQ7pyqMOXWO8bwp1c7Kkeg6UBwkTCWhzTzuaQETR7ZdXvAD43BigJp+luZrlP+qWii+RZj17WoLk
mCwhiFAV5NZw+LmAoKq0zTethqxHvQ5cbbd8/UN2XKbX6WsLBhFXMr4U+kCAxWwkmVmfUYOMOKgu
9N7YKOlUuuvwfUkoVGDmVv4wHuvBlqdOF9GHgPSAAvCihXV3byLfuIZC29I/e0GJR+DPMKC3lOhc
ew3DYE8iPfvL8jHdk2oHMjB3zFem8h/6eYmFVj1LQ3MmEyd1U34ZadCe89GLbgMOjig3n1zwiziu
rJAiYKptI8NLzwO1iWROFRep9s33IAstY9X/ZwhQ42j/p/CL2fj/f0YIrIq26b/l3/6OvJif8Rsi
ILz/MB3QFR5juiVcE2PZ78SLOdXCg7ehAxaA72w5mPL+xRDQDOc/HHKZLJcASOoSjsvl/pV4oQn7
P2AIuLaL3144THzu/wtFALPrf5t3sO1b/CqX+6Vj6kw7//D+hSCpil7B7+8s1yVMUvNM9stBrNWE
hiWjwDfMRtvyVqYuu/AussCaQ54ik7b0kIwp4E6rL29umvrjsYknmHJj6PjOOUq0riRsx0fmMoZW
7b8EGdaXc2xpVXpoujpkw+M5JJtnQdy17wFyYh+9+bdI+hH7OidV9yIQxqvOF7G2kd2tyXNRb10O
/+nauoTIrUmy6N11VRHVdbA6B8pLxQKqO4sKNOXGmtqhxiES+PUunoCPD6lN0gQBl7DUpjgiCaEh
v5AyN91JyqC1oDSLpCd8L7zAIvO7QglKfcynTun0+fDT693wp5YlFPTMFvFYPY4DilZiBesPSC2+
fkMKYjuQKcPQZ8+ju9OedLJsXGtUTYadURn0bzqhSCID0Aqish0lXEshYoWWXsWM205Iy5Cdipye
87pstQPDPp1K8LYtpFg06O2qN8zhzQx9Jd9F5aiTBtJF2wBlKaadnZbdL8gj/TsZQQ4tnmhInU2R
ub57GALcOJ90M1v5LQ+TAodrVtr1t4qLIt2BUhp/0rJOCQxrgUpEEDGr2hff0BBR5dBtARAXaak7
2E+JLkx1FA5I9lU7ZAYcecAFjKiTjuvzXmnNEH/B9h0XX93Igi8VOHkf7QaWcfa+zDy/O0i/D8yH
1Cpnfm1ZJHb/pmEZ/O74vkIzkZgsOTsiaHETSS15Q/mtDraO4mGF05yuQxHXkF5jLdc6QMgmsvTW
hhV1Va0dezswkOYuTtv0JVYpwnsMI+KtJEXxZ1J3AxQd4F6HEZtEvp3d9eFDMektQrI4cyk5kezw
IAT6ZErzhJSuiskgNxaThI6HwWbTu+oRx/8oc0M5l9bI2QWZfaKIqyU5xbixbgzERstSq98lRd5/
wSzAhwC9Ez0V4tKT8lPgTWLOBlwXv6p4QiVA+EVTgxGg+QY3ukC3t+lgdiS7oTGaiczmkLhNMZm5
eAtYEZNRSdpBdu7son0zC6u+9KE9inIVNMEYnoJezdQ2ZvHywCwSZ1c70ENqRGSPJOirm6qnNdaz
louIQsVU8Un5RHOOMuOtNzJtIZbxJ49JO8iA5Fma6N4CrfFzaPFa/M3NlfVWY5axfvnJhEBVdFMm
fuoR/6p9leT/ydx5LDmubFn2i1AG5RBTglqE1hNYSgfg0MoBfH0vMl/VvfeZdZXVpK0ntCSDwWSQ
APz4OXuvTdBGljNAwGYT0x0qQwTpp6WpzWVXB/ZMSIpb0tyDcF8yBGnIT/V35hDbzsbggzXuGsjg
zKXBEA+R9FoVPqciYWzdE6kOOp5NcdevEz9cfLTNbPpBJQI//kI1byPVLSZb02m57phq3TlfzjDS
AhY57R1gTe0iD6EoXZOdF+GtE7Mtky5YiWK3PnWYwdrjMqSF/UKoZ+giqLPb+igbQHYXt4ljf03m
j/QPU0lf5WtuQ1fREouFG3YRWN+qOGsHgClBgH7i75NAEUpPOHznHxqULWqFlqy11xitrsrlYJD0
z5IgI3wx8QIMSnGs52DvdAtuTlsNpbstwo6AEs8OML4ZmY+6PRisEmnsKFGTwuZy6800zG39rJIR
KgV69+mijOpmBghRg7dZWaQQj5CM/kAaaU9bUuMWnEl1UXwra6/JLjlaBvDJhg0NPuNAcYDyxVgY
kSS5GKZCOX0P0sL092kZTyGdwrbCiDKlsfxY2rk3mqNbmLWT/xxC77rXZgjNgXkoyf7KP6uJA4L8
SXzLZv/UM0pCTU78eC8lWcJ24n12Y9t215weytp6NZexlZ+SXucLiUM+oWWYyYUWs/UyJkHM6D7m
zFve5GDAAveFbc7bKWC29GAxqPjI295qo2JxGST3WUMGH6uBX22UGBugZjpHLggDapw3XHNARULR
Np86S/rvTVrhXHNm11SRWdGjibgOS3wEhTc4lyxVAo/IbI2fsRHitxAdMoTn3rWTZ+S87pNb4WHB
WamAoI5cEwamZvmouOCLuVpjr3CAjzXw8nfSd+jKJzYqvrUsdCr2AR/9soU9XDGPTKzSE7uQZqO5
cSwJ43IJ0UHsgjQW83lxUZKviZRMkj9Akf83ld3/h/Cn2y76/1653XN0/6Nqu266/8V+Cv8joO6C
1ETtxhD5ijb6U7eJa1AZacyBGYQEj3nXqPp/1W2UZhTpcAQsFgL4UB611r/KNsv7D88ncisEvwOU
Wzjh/6Zqc81/Vm3gTukzuT5vzebNBABI/tn6aDsWXsROAoGRA8Q7ybttHwcbmcjyOLQMbymXoBxZ
jbvvmsne9F36ykI83RephSfOaMx703B/QlZ2vg2A5pAA7gu2y09Lm01brPF3fWYXJwPewxr1yQp5
Wvqo83Z4zLAeuZ+l4ZnfKxcwJJePg8ve/iB7ojwHwO6xuThc8UJ3a4+MueOQwTP/49pspuVk2sN7
HTZAbbvhsjS0mGvR7xlqnUaa6WeYiL9kleiLLGc4D+GyMWYm2Axy0m8EnkdFbx+5hCF1dIl7yduQ
2bgTmxdcIbiUmSxj1B+RyeghX6duCnUnIedQ5S9+66JQ60lXKqYAkm64QI9enPvYqML7xsCbSzua
1O0fWLmnlWzVZSKd6XUm6wxbGAmsQwbJPPkJy37DKvCDfhdpvj2969pjJw2R8sD69NCDkItkTwGF
DSabgY7WZOfocmvE5JmlNDcDb0mjmMn+vkRAjUt+irAkoWbqHXc91sN77qqt12i6Gy6aA1kSJ16C
CMEXSHwPsGBffc4Jat6+Fusw6JND1/+sZ8vaxV7NrrV2fw81CStkM5KoiH8stOAIdCihSAAp2M1/
xKKkzGjpBZUnz0uOZWaN2yUAENwG0KJLv0aXUcUxGU0NUZ0sUyDhuXJNZzRa2VouTfpAEUmIFdEC
S6iaE/4TPJaZ/UXNBO6Ig2DXU+e58EHOsAUbQtyctXL78CQCCua48V9aGh1Ybay1PxznMgEM2YQX
+KQoT+g0CkOvDV2DjcENPHmP0nRR3lbAQLpOWUdotnzKoyYUvsIBqYafrZVnEV9pOPRyHcoB9U2H
YCXuHKyrU/LU0k3a2WGJcMqqP8FMhfecQ/s+DUc4OumJHoL7aMYT8dAFA6EMzL9mWj5APj6GEw0y
sodP9mS59+AzkXJmHeMK4IGt064B3pAc3zoPfoE1Wo3h96FC4gAL5kdq4OcdMMWsRqqdbeuEzXk0
vThKXIbTjLPRw+TJno5rxIEFBBmTeuIpvDHVJanqrdO+p67jbmvyC6QD8Lwc9EjZuiw7Vp0fVZr5
K6cPjnNN35LRRbA2DIDAynpDvkJg+OAeHM24zyUk4ENgB87dChOdsR0GXOtOXn1C2yYCuhL2tvOI
4BSC422wEInRTcT7EdAboRIBEhuT/FbSWG06wodD0NJ69iMrlM5r75+NmhT2Lh6dV6zjo2J5ikN0
WkL1l1Y1Ajh1q1jvemQQZsAo6xGVa34MuFCujLmJkeM4NYegT64X/9tGYQNFt+aelqLaCvNqsB+U
cUbeZiGW8EBiduc+qba8z9d+dO7xh1B/JwptGbXJ6Nf22kGdNhQB7bzccyL1MrSazOSRnJQhn35N
foxEJbMuubBOzI3DM5I4Nkt54m4Cbb7gi/B5IjFvnrttMLmujbR9Qv7BsTG2v41a/rab6cSotkMa
DOQuccRD6LCCozDaacac2NDDtwn81HHRdyp25t1YYu2izIKbC5Wh9KE1gIFmsZ+VYAjfgUnxY4r6
eGOR0HMMl3xGWhSS4DwggsishVQgBz2JvFq0GCXupHo1xrw44N6qqaft6pD4QIUq5mOkSjlPCpNu
KtvPcoDPXX+NBAxwpCXIQkkW2zGLmNC2yPLKYAaerSamdHo44EnCcs/ID0d2fipdTVOp0rsh6O9q
j9jCxFsYN+uguIy1Li8F+ZDnAh2IQ2qlw0Ri6zc1B4iVr7MZno8b1M5DWcAdt+DCtMGXwcSfKy//
WwtV81kU6XMsq/EC9yLwh3Mn7GeR4DMv7NQ9mmgc4X0Yim1RJOYOdmqeMhVtarEnNb44drINoNb5
vxrERqsgUP7JiLGTJ/8D089mvf/7aMdhzMAY1rIhBNGRob37zwU3gz7ulniwQaBKApUabNOCifgR
iWVzD0msAJBXinMgr3EZnd+fpu53M0+ar8uIlMry/WCQG01t6hBLdL3b2tVa5k+5X6UvutnURZut
Mz8r7pZ5TI5/60g9/OFv/Z3w6vz7dMH2mEIymQps3rrt+Nc/728EH4n6cnHZkCBK5BxKaRcTAsf4
zE/1ikHzI4Ehv2aRHHw//6B+YCSJXAl8BP7LJv8equWz1vd+3pBE0WQErEMvKQqJiggt24xIitHy
iqWqjiobpa5wkk9AHieW/aiX4yYAKO5mj64C0vrf/2H/zhtz+cMsi9SKwHJQlIe3GdHf/jAqtcHJ
bdIntGntrTj/7oBrSEiFW+sqkXRFsyDqwJxVglPHydHW5La9QdlTbC1nfhqQVq9zYv8aB3CvgD6I
1Hm6oGqpkV4Y/cpIGkqhJdmXpHruK52sA2QvNYHykYEoLMpj2hR21Rsrz6JyV44654bwLq2W5Glu
4bWgQZzM32lr+ZthQiJqJbzsMBe7IZvirbCtFzXP7orWFCeR/z8gOm3Ik/88ct0ripTREq3EAI1k
6P97qegWaqGx7UaBIIAefA9heGjx2buHxlqVAQokVsj9n/ut+8NrmeKpHBISpltGss2UV/uE0M/V
UBjTAyb0+YF9HVIDbdbtuYqNl2VuTvXUpw+c9t7LQj9hVafjdJKo1k1rTt87Uk3wHXxx7bV2nsrU
jt3V/FWhPl1QS0OIS/mWGOI4k1XdJ4e2Tt8zsIlIEUwMNMJM+jtFQOKhlu0r6Lz+jtyFdr0UWbzO
xtB5cOjvbw0knpEVy3lVlr55briEngflEtIijadqKKxTL/3goetb+wQlCDeDtxir22MzppbefzC5
pB2nyXzhu8yHQ6AATgFdOoyMx05FJ7t1XoYywoGIPTNj0Ely5dnTBDZ2RizPfQG/aAkgOZXN0h1T
c2aqUNCLXwcIcLlqmM5ZOONDizVzD5ZlOJPlqfzYuZOJFa7NOuUELWt5j/wZWNVi73PBZHyUbblt
k3jtWYax4dq+wM5o5q3V+x2tzszbFzOi39FQjwXOc0PY6R4vR3Zm0V1jmlHH270QvAO5Los63L4m
+Ogpw9Cdi9gkahwzfmLHuqyrtiT1SoJhKXNGS35DGQk8cDmHY6ZZK/zvdo8rrZ1TKNxcC3C2Vj/m
sVkwAC8IidOlWRuJfmpsFrjcqujNoUKfM6/fxXwmNRysfSyUiiZKSGa1jk2eldEcfFT1awH65KUy
JmMVh0P4GFasTggB7t28ZsBHCA1wvkqg6xInVm+xqwzjpTCVPFRBMxysXAoQU/RH5/hlLDER4Lk6
WWg61kWTm1cq4HBIaxhbeFXHVYbZ/mwJhcLZ1m9Ftik6Q0ZKV+N+bMNTKXEEwj+Y7pGtfQO9qH92
HRLAKYbMIBhuXSy98Lab8EzbO+TKaqlHVFanxCAuF7Kw2PgBZvV0ML4GSoInPPbq5CexIJ0zR4k5
J9Ux7xq8AFl5rAcazg2KgUWj5LKHmmOREasK2udQY2eWntO+qCX5qg2N3FrlCZkFV4gCEzqkKw0v
lfZDBDizegstl3yfHmvWsPQl+c7KpoIcY9KU4ssEO/XoDQkskAVk6b5t4s8bBOjPY4S+rpI40Qev
7HwTFVHoHtfmCJHAsOb5lFTmp1H35jZwT62q/Sf/SjGgb/dOX7K7hHNjb2LIhZGi46LAFnjm3isd
KDoJdiRiWy63fwWDYjCfq0+60H26Lbj0uUBtLtQO7t00lN12Ts2QJbVbLklbPiZ42kVfunegtknF
HUt85GP/kfed98Oy+ueqrqo3hUtqNVnd/Z9norI7zI0Mo0l9IQg0v3mKAMesrU1YE0SHpKX+KtFR
fSUQJp3C3IUp8T7FVHSPWvThxQzna9K0PNBRZ5t7s9Zfb8gWC8+lXJD8+Geere/Q4rbPVqGMbWlO
3dqj07Y3LMzxgD7NM5ljmGxR1CGZ8aiK6EutlRdb22FmgLKvrJQmMXyKDV1ndYdQydvTg3QPhTMY
5xgg1zbuO/nU64LUHdsP3+M+/onRuP7CBUN2xPgQJHP/VAVp+uDX/W+HLvCHVRTepuyoM/QVwaFU
fWgw1r8MabjcpeHUrW5PK+NQbiyXo1QUXLTjGQpEWobuJZ/qTbowrLecUD+w9OqHdpygFripPtx+
oGy3P3SNifI7nRogy/zU5nqyygqUBRCcoBvX4DqFdAA7SNwSqxw45u724Hj9cUsn9pqYZW5YSF3g
Qn28dq6lc1cszD+9dCZpyn4YCopyxsicdJy7CJS4mZEZ09azcYX8+eft0dv91qrtDcvgD2BwZoT1
UYB6cfW9PVLgX2caN7wSQXsRaNrx4KYNgbeEwW9kOJ6GXA58YiuG3Hh24EqhtEStZTe2ZDGTqCNa
/8Iwfrl0jOxbOxaXuaJFj6CoNlc2jUfiIb3+NQOLYzpoMVObjjdeqOy+ABByR4bC7c4wZdNJDOnR
KpryIelESKKkz7w9pa72ld4MaNMvYJ2CC96E36DF2PPwLeyghxY730mXz9L9NtXxeG/J/ks5s7ww
nJKXcg7KfVc1Txkzv1NyvSHUoT8EQYEF0vXeyAHB+eQ5Jy9M1k0PhWPqSv8KA/rBtLokD7dodhrf
CALOPkqZ4IUiQyIxx8e5atzdAJdmSwfsnoys5ivEek1wHbbFvlZiRQoFWxntsR+a1SJBzS7WwZvn
t9ZpoqbS1TMZseXzbJu/2EX6p9s9WG76QCwRLCAkQ+e09HwX5B4HxTDctdcbMFvN1rRQtd/u3n4g
AJV6Dc7MTHf+/nYTdlwnbRVie96AkgxfA+1bLx0EsMmoH1OYJugMuezVky93pU0waR30e/xjLDZp
9f2KWi0Wf1WoEBZp6rMUoigbhnJ85aAkYDjNW3zOZUNiHDbVQmXoFn2VPVs+9LSqhy1R0C5HVlUE
+yYci82Sm08+5lx6Av18ut0gS8LDhnx9nzcXGXrua9tBWpIy7jF1Uhg6nTmedGOJldOUaA9aWT/A
N9GHsCzJrZplhXwb7FzsjV+2cknRzYgoc2haeGb8iATdI35nTrZBk+IwSaDsCcxT9DrfAkNtbCna
L1+4xiakGnXr+KTHNj/TWeoUUSuMVKuLgGV5WQhpp5VmD9+Uj+qXNyOMO2kyORhdmFedjKDSW2zm
oS2UJsxwRr6XaYQXmSF0i9LFAAI11aTzdtYvtprjh57C/aIBqtktHaV5qU8BCz3rJKoIZwmJK8xS
WjQUn48WYxCnCzN4eH5yECTZDpa4xnye06ry+dqJXB2dRX6zR2vgnK4jEI4adpIa7rrAHe78yWKP
WRHenkx2JH0kp6IIC7JZa3DwmWk/1iwDh5JzdqpG6sMpyd9An2DhyFoMdjNb/8QNEoCddbYuE+sK
m2vxsgxDeLREc4ir+s7t7BitZhs/VKmBOiSciGaz2HvE8ocMp8MYdP33Ki+u3cvaf7UnPtFqZhTN
kmpFca9agGZec2e2Gp6sAJE6JhK7YJgbsE4S/W0enjC24htJH8iEc1Eja9Z8NF7JSEL2YoY00Mb4
zswzfxeCcYxKF57k4rnIaDkO9rFfWvuEIfKDCEgzmXEUfZkhMtyQAS8EenGPyfnNJTXvAyi9z569
FQ+L06YbJcdDKtryTNHp7PGwd0zzsVP2mTUf3W4qkRFX3sHEgXsqCjM94K7wTjqWKGUgS29I7h2j
OcfhTBlcfhPo53PCw19J8mE6Z7b+hrW2/JaZD2iI8Dg27XgUYiqeRs9TW7R2em0WFIlERLGbJBAq
OQZh4h2BnAC/kcG0d0iUu/ali7gvv9lzO2/yObxu1vBQNlX/ZAzXUrQm8RNQf1QmqfVJBYpXvs6f
EzLlznbMV8Q6n+/aqQseYecfoBvup6yy79Ro7eahGZ+7xsjXItTNrnL4+i0Ort/91Z6uq99LPbYf
VWk98hF9xVz6vwxOBKbDrfvuTkBiaUKJMlnOY2c7r1Uc7rPe3gyyTj8tixURQtP4NqXUwMrQbHEY
ou5JUQs3VYbcCg7wD5heZmQYS3tkq/3WXaW8udOl2JxaY72wmqH1qj9ik4aoWdWvhay/m7FZfmTZ
hFTOjvFUtbM8lzH5c84yDuuu4EprlN28rftwjuj3fVDHBC/My3cMHHY1gt/3rrEexBAc5iKdH243
ctHL0dXTU7sASLzdzPgPMd+LjZyEXmH3pDnnW2tbtOG97K+y9b7eBUHJirYc59gLT/PUvxQitR89
6xrGFxs1ikJ6/In2l13WCTJQG5CbZRsvEc6f7pQQQNthpzxltu7u67oAaoaZCtLwgYgX/24wshJT
FONBZLXLKZBaPLQJ01yTRtc+7Mz27En5wvdBl7uc+euJkf2amvYekW6/w/labmx/GgmvKu2TGqzs
XAhUKwge1qYiwlrXVnaUZYZKvQjqTTlgpzCzoLm3nKt9e4i9z9ZmPO3PRLlquAg7+uqospy4/m44
C2n1WxQF3pNTzsZrN5Ed+Nn6/vSO2kYei6vattb+L7fJ0mORx+renrrlAHB16ieEYF0ZPrtyMje+
IDcUGUy27qwxfF3aJMLKmL4kNImwCemtSFkxjNCc8KHQmvW4oq96kOi7RBTBm1enbLUW56rTKcH/
JyjWmOs776A/8rUb6Ks9g0Sx3Jq2iiDNx6pwEFjgXdRIwDddWr9PJSnzpMhlG/Lo4YLZVv/Ql3W7
w15Xn9pMgOfiJVGxM7SdZfYwzFb6sATo14uBLmpVE8xUh1vflR5+EoJoITvZK9Nblr1pT3QPFhq8
jbd8lJo/XaRl/iYz4qj0PO6Ex/GRxKkd8jUDXCgNFa/o+rw4+WD9GM0ng0HrcaxJeq0CNzwW15us
B5PvzAxxjWI46QFtiOHbJZ9IMq5zLDV0enRxilsYcaZFjl0VQDvGRzn7Z9y/7O7q7nEU9WOFM+yh
aTBE+mmGw6u7z5wcMKJEAkvLMLuToDHu6Ofq45QmXPLzEeiqydgKWeYcZYtwD/ZCYzrGrfvSzEV3
byMJrFu8M1CswvuMgfam4Rwg/l0D47UxZNkZQ1+zfe6sOXweHIO/NxnIB87ZqkBFOObK9o8ZFJG1
rNyM5Eo/J6d3gJYa+8lRNKPfUOQuO8fI+41RI/vMG8LLE5JONjGNvl2+PEmVOE9VCkMZfIi3C8e8
iQiDbHf4Ww/paHSHmylrKpgYKVatTVsqfSddWWwyQ5uR54nxbnTpudYNOlNvaZvL1WNYMiJ6Lios
zUXtv09pgRHSqPMNlKZmQ6tievAO+koPHa43t38toD5Wde6kf/tBYaBAbUaP4c71eWI2LbRgU3ee
YnKVco6jNpBqr+OwfUxGEL6E9GxrPbePg8M40b26CEbR0In0bf1kzILOEfb33cCh9lbn9mPnT82P
9hrgaYLTefY160WPUEOiZtm5inQ+18imzYJy4bmChRC1Qhofk14+rTzVv+yKQdIiSmSgOPw7fOjN
4v8om6phyepypLQOTA9Q+2xTw+R1xrnG0LP9OZnNUde195G42ITpfUN/gPEZzg/KRnVHFrXzORlG
sR5hm54WVtm3Nss3TV2LJ3oIdG5deTfJa1iME/QnxDUqylPHvEOEQEx3R1670yTfutpmMpwRsqN8
937WTkplKBgD1X3/Q1jxBoNQ95kPqJHivhkjNgvo+7RdvKqM/NHW4ZQqszB/dScmqtiyF1o2dfE6
JTKaLfwwpdu7uzSvy7e0o50iRTMfmjKr3tiqeiuz75aTBPZ8WGqLjDhUbBtEHDU0eJTzkQYJvCz9
ekJpt03aPH4KjdB9YhzsKodth7HzyG6IygoybOz8cBLGSZLACww/zYpPaJ/24+ME9mpdi27vVAMJ
vxnxqi7qvUzqLdIkPInN0K4Kw/nqq99dH1wgFM+MrWAKQ3Q/Ky4qi4lFmZEuNgHhfk+M8DAcmr57
d+KFJW3WV89et9ZuwsfWvilTPo/AOSdv0ZhwIPcGQn4WCSR+x+7Rp1vPaI3PjInvPQm3gb3Wj1I9
kynPCGrG5eqwP5iUNa417o4onsod5Rlx1xX9J5/RXxAe8kG+Wv38adiQTLsWKIRNJTw35psl7Xvc
eh9l9wYik22BMsitNwLQEDwDQ925ZeVlHD+uaknAEqSAq4peQDCoy6gX+E8cWawm0cKGLKBqzIwC
irT/5Ya/KgcIPx4OMwoK7dLu52KcOeupCBgPLLAl5r0w1dFVmyLFwMZux8P8nt93rQCnrDFijsrd
NHOAcqa2HwI+nzzWLx1BdStPWr+EDfw+DrYuYGLAUl6xln16FqmPP8dnHciKj6wAZchAHd1Q/+y3
Fvvsd6bMzEMD8034DXA0NmrxsAAX8sA/sHJhIsKXDBJjq6fiNwkFxMCWei2ydd1yKVx8JFP+jF3M
bi5u73yvi0dPvbktA1PdedMu1xafi2bkrj1gGAtgfFMxpO7zr34p7mgqkg+Puwo5nXWyFv/S+YHY
EKMEsq6r2l0tGeTUosWLWRD/Gabll+AMzqavq00sItfp1bLoedQZ8kScAfTyOkhuKWvYJpjTHtWR
QLb3wIycGNXSV2ur7M/o5/N1mbqgV3B5pmkXgE5aLXXMMaKdGWnWo1VeMRWO/7Mpkl+i0KBr0Vz0
5BCyWBt+hMm8S/xjXtL3nqweq4KRc+R5y2VKvXJtc/4yc+WrS+S76xhdVHr1b1rUeMSVxbwQzz9y
/bg3SWZQC4ZFu79U3rRRBRGypW7mdRx/T1sKQKfFdZcv8RfyxGcPhM8OxvOdSCeyAVVIaWeyYRXT
FxDyDRGzkGbNxV0haiHPojyFDhGIYiYhKGayWfjF2nEXD72lcxeX/qPVIdUoh/y9H/N0VXYcvPUE
+CiYcZ2mpAV4AChMuWEu9zmZ4h4nQ4IzG0N/1dAGEKCFM3t+qyBmeK3hrDqLGN5StZG2k+OSYhVR
oQAfY1AyxQOp5K01vdE8SLdlcZpGKTc9qL/VeIenjVYfuVj0vvAy+Q3CTuLp2foDXx4aKI6uIfdJ
TeSUqAGvwMiMSEGZjIas2eCotTNFsctlMLTJHxQDuLdGluShGt4GKMiC2LR58fXys9HtW8D+uJcM
4/uYIYzL/mwVISB+qexe7mWX2pEwzDpyPX9csWV7dULjyyWSfcX8XG51Gx87zqgypVPFpJflr193
HdlLXBshq5rYmoge280tEjo0hIeCEhGECp0aPDXFCiDEKvBqBsp4BGvNtMAgeNLsf2DWg4jUDe52
8tt3A6bryvdBctpLyD4gXoa9Ac7FN8pt57uPOQHBaconnRe4khwHlwcRxItKYPwk7+ng/MYj4ycD
SUhTeFmApQx+0K+Yh4aRWThdNHeIYlI/RBGK2VJBYNW2j5oBBXiD1prceqVRHau94QzX0F297mvO
67wfWCPIrFRdGXWp9R2COQh+H+7Hu+O2w70RwOX3kvlj8Zfn8Urqn643bo9tRMmE7ZeXUpQzKByv
qpcszZK9HBgxdZxLdNCyiK7584TIhezvuo7qho8PWeqmGatVzxs6m46yiW3En+TaDDcqNl1BAumy
50WqCt42Pehd63NauTP+NNzB+2kW5D9lfEmurGAnmFtrqap9nfabOqizTWUIPvu+/8JhmuwyrD5g
yTix4EqJkZVxpIkUtXJ6tLzpkM0DMh9bc6UQEnBH8oZ5LdwH5fRNtrTmg+tyNI3ek5aQ0Fyb3dUw
PuNi+d1g/ty4xqNTlQhzcDBtQPUQCs1GiUGbFuVZaS/e6LhbIhJstwh9PGa6UTrPPWB6Uk0ruzl3
lGFLOhGy12CRgzEFe5pxCSgWoJ+MYtcZs/XIum4xCqRbMWwY6unf9lQjcx2Hi9DmsCER6+ibWQfN
ggUOlP9Pb29CRuhMsmaXmrSznCGBKp46jisUOCV6AAFxAhBG7Jv5rpG2u02e9EiUq9KLPnsDoRet
Leh4JSaWIyl2M2S6nAY0wkoiQIwkZfTQ75U/1McpwXnltfPeadvdMgCvSKuU07yYNhRtaCsqLvpT
IOnQLQuLGftzWO9TJE37Z54LYBBNbq3lPG0ZbmmmTGa6ZfPUHYMOu/kQjSBDUJrZ0y4N1Q5G0EqE
BZxyuugbsIWfxrCEq8bANeSPatmIADKG58caQI2Fjl1pKENDaty7YFQHa2apoqFqF3fiTXqKNVVP
JlF8SYTI1tp0HlM1WyRnxorMWa4zMZERwUPhYKIjkWWuNuMCSe96vZEmypJh1Os41diOqhyiDCvQ
2NFeMbM4YmRwip00vBDc/KIqS8GKgVHfq/x98cwAcfaI5f+3YdItY8rV09bZZE5zP1TZox7JnrCW
FEuWTwnSuKvSJsI4tas9aZC/fDhsK7OrFKVN9bugM090t5Vt0br+dEZ0MU4efvdF/EsGpEANTvM2
g+MiZc+hNal+g44AZxhHmhQegIW/Go9AZ1qn0RjCVwGKfwr6+WGcQBFVXgDZRt47ccW2tzIhDrvG
d58LBEEm8kU0mkZabRMVw8xu5fccdCJN7+bAb/a6sj4NRXZAQyuYXF8O4z7VdywNzZxu2HQ0ESpl
DrFkENupnJ6KQKnnpJ/kpZdxE7mqNz6xoPTYIarxHkFQ++COJbEAPq3Q0g7lPWsb8sWAjlnAc17w
M56bQMefS0dBgjOjOBBiZH24XRSLnd3X8ksXyt5ZnJ3b213phIgwvPQdAzQpGwz68OYt9kVa4Hqm
oHqyUyt/bqQJbcFeCJm9vifHVpSs4aLvNR75k1OboJOv9uqgJ/xi8pw9q5wZUcHg2cnS+5wOwl3a
Fpe0CPxPbMjLJpxkerDB631C9SAU8ZtJ9/kRMX2wA45gb0PdZV8DApKQtLoLmJTfwXXeNpjxDi+F
uNzuCXP889CSmoIhFLO420Pdfz7rdu/2OHP5P7/410N0BndMQr2/vdb1WSZNo8vtWSDcikOIBX6V
aGunzCy8zGyIOTgtBq+2hIqOBE0YbUHFqVqihBRbIMM8hWQhVbO5MH8UIy0spekgpwy0vrCqmnem
ZVSPU2VygyoUyXvwt4e6JN/pycdDMS/J+q+/aRD2bpC+/+et3R6/PuT72r80sTlS4PMm9fUZf/ts
eAZRVsGfX7o97jG6vD3010v/1y9ePULbMjCtaIDuzsedQWjhWpLe3T4P//pxS7Yi1NjG5c+frNFk
mn5P9cvrQqsIYJfFA+yz/7z7571ZTEdvP729h9trmyaqwOtn+ucZ9HqZfHH3z+9ff3q7+9cfc33G
dB21/vkFmY1/7v71khjBdnHshJc0D5qoHQoyZT2jf6wBZBm4he5u9yBVyENhoUGZGXHrYcfEsIvC
NjUfivqlwGj2iPik2FI8Epp+vauuN3Ri6q22odHfHstF1z7SLqS6FkkcddBHQQAtEOI7xebz9pw6
tBqgEBUpJk2HieX6K39e0EzFdm5p7P/1WgM51lvXzKlu/+v/5JyQsCCIUr09drthY4T9czH6vz2W
2v+HufPacRzdsvSrNOaeB/Rm0NMXNPIuXIa5IcLSe8+n74+q6k5z6lTOAIPB3GRVhEISKZG/2Xut
byVEQ7YNAqPlPa7vC9IetYYJSfj7exRDNgKPnbIffpdUJfVrGn3O9WnXP54SU1uzg6FvtRzL9R9z
xoRbjUiX6qnC+8QqL9r4fWZBeeE0r28cC0q2yU1Tt78/D7JGvcFaT8LHf7+WYoF+8+GD/fHc6wNK
CwBghj1gf/+c8GqoG4a96Y/nXh8wS4OGmdEPPzy3gkuwNei3/PAebS1m22HZFn9/XzKPqm0J++GH
98Dq129zAGk/vIc0g6wlnRSZ3vV7TdBbbFlQ00H4fg41zEQ5a+Iffkd1K96hW6Xzff2MWtCziA79
r+vTrocP5oF8Y63+/P5K3GDTLh+s9++/UmnD71hbvn3/LBCam7tuJnTnvy8jCIXhfg7b5+8vXw51
ti90//H7a+U0WvYdZYHvv6qndNwLZGlcX+v6/VEWkvei6t99f/nGN4y9nqm3319+DsHto6D/45K4
PlFOwvygWM3l+8sHVdMcsrrArvdfVzwWrPEAkvukMIo4LIrZpaPI51a+Txe+uATDW7CWCa6chHtx
AXwnC+r7+mCx4L/bBQR+fdRnqeXpNZjw66MlIvB1vUDEr4+qC1ic+UpnvOWF5wU7HsIfvz7YVyDJ
JbYA3ZWWjvUNzA/w8uufylV3iRaw+fVP6c90oIzBnl8fTBcUer9A0a+PhhFVKrp/wR/HkC8YdWsB
ql8fra+Q9QW3fn1utCDYLVjs158sqIF3VIrtP44hYdclLhB3eTlzDa57vQDer68zLNB3mC3y7vrM
ekHClxZw+Ouj/QKMTxd0/PVRacHJA/oAzbWcOPUyzD8lesPrj8qCoh9g0l9/MhdMvSn+eQi034mb
AGd/fSyHcN8uqPvrm8QL/j5cQPjXBysZOqfFjm99/dFf0Pn6AtG//kgYWr5jcUTTYTkEvrf5OMDf
v/4EbG64aWDzX0/0+iujJOcIfD9qZcWudCFyO1q2L4ihzrpMfs+IS8wZLXYDcA3ZzdbyYVjiAfDY
6YdpiQwQuEl2dOglCuTgb0SDnAJ1CRmINYIHxoJYguv/CWQMudcfr393fcb1x3aJL5DIMWBxqt9X
ojjcQ1m7/nB9MYP0g8IgBuH61/hQIJSJhCTM15deghPaJULh+oSRjiPVSAIWrj9KS+hCjTXnj5eb
IyIZBCm4vb4S3GSkBgh/l9fR+vY3CmRJ/FXIqUggZVRZ1PAlYUz6FXditUEtTACP3UlB6kPYpfZt
jA9S8Np3NZe9r+9ro5VIb4HNOpCsrg2Af5Cat3oxfchhQwBvbLyb4CvAUxfyJRNxBQZShnjXQLhe
qu0GzxMym2GsHo1G/oiLNj2HQW24QF0RdvQkI5vJzjc760XrTCI8MLxvpbYI77Ns+mYmtfnaxoVi
D9ikztDkBddX0ojtS0oEzZAY58jP6OONk7obhy8rjAVXFIp+RUwEpSdScVZDVFW0Rs1qVdQT7GCJ
A+uN+WAaEfKEGCTFKHVn+L/TwVdKT8TA52ZxSGTRTCz4TJCQ04vBjoUqcUKZVkP/UsWbOceNjXjb
zrGYrquGNrtAUfiQgoD3xH6ot5RuzG2XGcBHGIeWW8ryCD+hlhKSYoCMkAwiffBqNZkoWKLYCqV6
cE2h1o40exu7oLR90TVT4DQoMqWGLG8qNKYOIi7h0UKxRVJmt0pzWXTNOCjRAaol2gZfJkg02OVV
Fn/gw/q8qqP/3/j53sf/+V7gqI+CsP2P493q/t9/cvj9x88/Nn/8HHwW7mv7+tMPXt5S1rzpPhe2
QgP5+D/+ndf+8y//dx/8N1QivMr9VH7+r//x/q9IDZoEA+hfG/7uXqO8/Tf7tW7Dz/Qzm340/12f
+of5T9DlfximaemGpMhovhUNj98f7r/loYW5izdQFyXRUGXk1H/a/6A2wGwApmAamP8kRTe+2/8M
niXqPKZpiqoTXP9fn8Gf4n0+vj8+k78Q8/+c1qzBfgAMoSqQI0ySyy1pefwHyTuaTiOdQ5U29To7
EQmwKQ6JGx5/+GD+4k2gt/+kG//zbZDVi6KmUKPXf0ny1vMciaUsyZhNEKe9hoM9sVElsTBbFUtq
wbmbbIz6ATA+VsspxVck8OteRt1qE/+q3vTPi26S8oaLSvlNk+zxuSFFtoTl4/jHrqKGZZsU62ws
/inTdmrT+28/zIvwEN23JFsw2pyNbA2Sr2Z4QwgCztbusezZOA6aw/waZCvlKzvUlDi88rl8pP2O
zciqHNLnF7/Ra3UjXip1+f+g9YwXv90Fvq3eRTeYk5AEiMUqUKlAuRaGB2R+VJKaTfvVkcr6LX3R
Ihz7NqgIWEeU9Sb6qFgLpnX0+JuP+i+/UBP+BrZRizTvX7wlgh7nyVzPfHIrcpxOqpfsYAeatERW
5bpci/wXXdXOEOzgUSnt37z78urfE9v/63v+/u7az5cTHHIkx5TlXI3oO5v84dEGQuVS57cJkwTg
lx6z3+Gurtfo373pLxcXqva8K8MWnxZg8w+RLQ0IwjfgVG3jqAiqbO2GrLLsMG3HIzHNvnpE4fz3
J764cX85cW5hSZMM8EwSE+sy3/5wH00k4PhqI8qu/wJBE/uj+kVAaX6nr8d74dS9sPi40dfZTb1t
PtuPZB1/S01b3Wq7BnrHRyXAuiBvkCMlMwZW5Np6lo7JChHwMfbIf/X85/xNvSg3wtrYKQ+BG6ys
C8nHL8olu7PObD9CezwPuR2sMlTyhfv3pyf97vSWx384PVVpo2JcTi/6Nu2W4FzZQ93zlG6sT0zB
b3gSf/OGeG5+84n+4jIyWaRbdTrQaHlXX6lI3vcfJDCGqqNaXjShFnTq2qV1QQ1bPQZ3FKUy2wou
U7oN+tvyMh2TV+25JuTwllTX2R7S9QLmTPG9Uc38av1dOuwBuODLDyuo43sRt6rqCr1XWCuroIQK
htQ2CHIDtH/TvtN0A3RMQzvjFrqv4tWAsyFx44eS15up6K6AKb8ZT2G7pV2BzFU193F4EqnHpw50
Tx33ZIJclKg+OCrY+tz6fQocy/yQ2ntLOWS5228Nwc1mL9Vu1Uxat8ZDvyp1knZWWr/J1E1R4eld
gVAOsEQD1b8tRIjoTq84xrk1NiDIfITIGhVX20lFJ1eOmXiYqDvfFa/ZG6GVYoDUyG3DnXFpvgaK
dDfTm6860VlvnGpP3yEb3fwwvU27FLljjXbf9hN7KCmW0KjcyLe05+gVFTSh7eoEMBnWZ35ura1O
GRmP9Ixed2uCc2zWZ6vB0Yw7k+jGLcN99hq8WRiW6bqKdvtYXkBfEIbZZ8dJuWnNzSQeyfLcFNbJ
iuD8fIDIceDOC3LAivIOuilxkNTqHeRnEAI79BbzBQVP+kQvKgZYNTlBc1vEjkRwAAesyPvGtI0v
qO/6I8Vt47WDRw1LdS1dpKfijXUic4gZHoN0I6hej4EL61LitTWLydlVo7suJfgMNDqmLDtCiZGt
03AdzN6SfV06crOSjNuwOfbCUQlO4GHC5q6uNnlw0WAbD25N1xW9kryOpY8qcZGRa+QakoFVr2Ni
158L2e5Cm+b95K/T1wpYfOgpVGhk/d2iBAfUnbbCCpUy3rCRuBEaap/pDfRKitE1xkEwolis500h
rGIGkXGXT4fOPKCXZOi3tA9/3df3VnM0W8A157J4UmCgUbl7jojPxJPsJAeV1e58UZIdExye9VJZ
mfFqylZlsjWkNdxWvlPuMTssXGImjehMeGUy3lvlTu1c+UGjMVVDJucesacX682qvIZEAvQcoI6f
yR8YuVAfaaxLnBy9gHhdSx4rbBX/Ap2uBwB9GSIaf0elVKJ46ZCRIJe0TxwJ/xYoi9rFh27k3AfI
NPdBshIzR6rx6S9HRAGZ2dbIXX2ww3o9yPtOI0+e63vNprCItxmiChQzNCj7B45IwaGvIgJz6ILg
yc/acz+7tAeZtZHmqukG3Vop2eLXdAK9AvIZm6yCsvmT3AljdCU+ImVNejxU95qucdysSg3+uasg
57RsklpZWOAvByhEm7D+KJHSkHuNPqUHrrzm/NHNT9XKLFDnnkuVZodbprsk7JA3vrIu0XyPrjVh
w73BPbWMPXvZX0N7rzTPBEQQOQQaou14h/CXpruu28Xduyxd8uobLMMMdcy8CSsn/iLv8C4nrney
rdSraxxLrlZ4k2S3k9MpdronhVjTd2Z/3KomubP28JpwMjThIKNivSg2XJ8D3d7qrY63lnVHvKcG
aPmWez38hmJhUL4dZn3lTyu1eZqMreF7arNJC/b9nlG84vpKzuWuOSSXjJxY2UVsid+t7lDo4hO2
WZzV23Qr7wL6VuShOCp00te4duoZOamLirzJb3UD9cKnKGyCkX7vOsvf2uGSi6u6fQKOKELnFzdW
icN1F2RbXYG7e9HlE+LMcVdKx0pygTlZ1VrGAkMGTNg85sJ9XBwRcuuQ5Qsbf88j4Gf5BcEVQx01
/KFwknFDKIM4gtaxx8ch9syRaBEedxHaCOpKMO9y2j3Y72EhqI+L3Os8M1ZgNhddgrQXmVR6iYU1
OhKd+Ri9i0JyiESL0jYXJ7nLdwRcNk42FuzfQ3wem1u+Jw0ihnIBmXGZv1gC9PNWJRpsUN4TESrj
yQrPA1TLl/YNfpDCfPcYMICTCowktKcKY5t31mQj/Y3EVf6QvxTPbOKPUEeR9swstmLBCx/58liK
xWjB+UhTV4JpS6WChW6+wstWCi4H25srcl1Fw0MwZKjr0GRsJ672oO+Uc/Q438G+SYFJ0sJ6D07o
GKajXtvNreG76BQH8rPs9F0RbdI+eCs6cNzM1THZoK+zFHbtoNJsvsRXuvyQOt+SiiWyQ6s1kdw2
87gKCLAHmMPnyy9xmSfk0dSwQYnSAi3mlrfIjTgl8QIzA/knAhB7OCsCzG7a8lv5xmid8pOUaGnl
38gGzC+H7YJZO6OG7IRJGKT1spSQHMZ3a2Fq0GaPUNk/0YmJ6ErrB8vyjOSYEDQbOvULH2pJyCsy
ARRWYI6XhqAzho6IwsckV3KVPZqP+VfPqGDT72OKZMUr7IfHesU6NFZta3C4l5cLgeXazPzkwIVD
PYX8kmgC5mnTtLXRhahcJyA+UfFvSUFua0fCzxedyZyg8TBLq/xdisFQO1QBqJAU1n3OSLczn1Q0
6imJmjY6FVTwJqIMUEGftD0D0TW+Ic0J5ZVfrUsZvi6Z0OW7cc9fh5/zpXg2CPNh0ihWc+7UJ6pa
j/gkBwU0HHz/lV566EMDO/0U9ihm4Bq5+2kXIhmsHMzZ6ZPCCgY36rch3sqn8qmQdrTiS9WdDez+
3iaJVwqfrbUimSMebrDZpcGd1lESWqFvmYtbE8FUwPToSHjVPSodTH9o6qABymfwVeE3i+/7KQP2
QuWPoXuMuWC30OvHxCudyBXayU1fQ0/tL+M7lRxngPS99O5vcEgJOxMd2111K2sVnWc7ZYn3OgVf
kngBmop+txmIaD8WwQ60E8h2Qzg0416fV8ip/OZOZLlZbqX4MpQ7BQnYtEPgpAl2RAoXiO/KMyiI
MdRPaBttrjTxS3lvbvRd+4zpXhp3wKgz3yViGK/JLG7Ep+Is3BTIbshed6szl190sHb9g3aPCW/a
suR7bNfI8RCqJV5wJhukIlkZ6smI3x+n7BasDmWdUtjM0b48To9Fjk/F8d/BQBmH8AaJMsqBc/pU
EX72Ku4Z/a17fz/tzZO6a49CbUvfrC1x57fqRn9g41eelNdq32aODFDD5uTi5CJ2pxmFkrovjZXG
KqcihszOzqAc4XmxfnouXuVT8JRz1GVld/fIoqZNibX21X/oETk/s/DbN3tJ8frWVe50tBq/21zK
/7y1/XmP9cvWVgJbYSU5mxDcVK/+kbi9u2SvX6RH0tnO2VED/7NcB9WWGPkLKnNPX/snc+Wf8k/t
Mmyit9/tUf5qhyLTZFJM1Vq4mz9vihI0r3mDsdrtV/22fww+1e3ohcz3TrH/+7f6Bay57Ks5dVlT
KfrIsqUpv9CpzShGtZiyxbUeq+QdxZVk3QSTq2uPXNwMmYR3DTnOLad76J5xllOkUGa7YbhETWra
9CY1JEstBfRdJ+zrG+QjyrekdK3+HqUDlZS/P155OZ6ft+Q/H+8v2+G+VQqh4YxczG2Y/Vnsqw9U
k8n9kOneYwJ7HW+1l/zWfJQ8gi/YsdQ3k7BHyf73ByL9c0Hi5wP55TsqhKkeZTgwy4GE93lszxua
9evkpt3DIU5tcwWKpvnN1yUtFYe/O/1f9q4ku5Gs1bN3pbjFriiCuP4N33RmeHNgRxf1jf4T84uU
eMpr9jz97uP/7eXyy50yRcGM2ZcyTPaKDI/1rv5aXpS3/h4izcEEgwM06E07soXovxKZpaHdvpob
IuUYWrI37LMD8l5He2KmeGNl/Sht//5rUf/yVtZo3liajlHX+vV6FrtSS0Vu5fxCZOQZdYjxFt/N
9/lBe6pOIexvGyfvSrmXvWztr5sjyQjn2rM8/yx5cI5cY5uue0+6CS4DS6IvnSIPK94dzspN6viP
wjZVXYtxci/uq998u9ZfXlMGZR4SMkDGXx//sRiCvkjVaFKSOeLJNC4CT9E8ulrTmokfJ2zxTRC/
wbRAwD8CR7/vvhaJ5BEuV1B40SuKv4wWOKEh2j26PcFa83Slc8LIU1jyw8E2baCjKuMogyy7IPa2
1nqsbQxQx/SdUl5betza2NhldshMQ7QMYCxRhbSWbaR/jxqa/eWygNmwJSKV+olK5Yjdx2b9Dg4X
mDQ10Hc6mHhqlHlTGq5/z5AAPUMy3ck4owMPT+U+vE0oVkAwE5yAMLdq1T1OO1ZVI0nU/U0Xrv7+
qoA2/Be3jamY1C0Nc8n5/nlATcmolZLltul2KP/Tj4DLIqdAvGLNgX6iMrmFq8wdS9qGjsw6RGGW
2WSDJyYYVNwRKVRi5290onT2RMfsgSWoZqBDXiPnM+utGKxFItnFDdvnTnDLh78//gXM/M+3PQV7
2aDITdF+efyHC6OvIrmzfG4786jvhmP4nEXOcFLvp7N/Fg/yPjrHm9prd5Mb3VHY+M27/+Vl+f3d
f23pNYkPtarnnhrfpXHfXnpqVRTDqRd85TOqV4BvHsspEbn42/Wt/++2hh6Jwis/P6LXn3s9/1+2
fuQFDfSvWz/Qm5Mof/231WtT/Nj2uT7tT1T3P1RRU0VRVGA8QcGQv3d9tH9oEpf4QvEG/yQBBvne
9dH+IQKH4lGClgwK+Nwhf0IfLV4QNpGlWxqQNs0Qlf+Tto8qmr/cbAxSAMMVzDgcnKzQBf75Yo3l
FMYLrYhOs97HSOgcHJbySs8iBNwlsjulpgoSGn2PM0wEl+Zha5Qe0PCxflYooys+Vb8cCZJbiWhq
2/5o6ZG/FUmyGSSZgNSoG21ZbT7UJHrTYGKgXq0nRhe2fYEQWCwGGI0qsBV7o76+OrBJ5Q3oMXBb
yHx218hIX7XuUcXt7hQScj/fp9zTW4FwGQm5IuPCsmtRDdamkn9MMTlnmmJsCMDpoQjmm17W7kp5
3ht0spFH0wwGto8lQoruEzpitkQADYJ+RlZj8cOPSrxKFnfElE3+fp72oMOmU3kvlXgeIIpg9hlq
Gz9xtulbtnWEr7Gls95G0pfxE4J28EcNIS7e3tQgSHEeEEtTLRfZfveG7OmQX2I//RbpnKUOdTKi
uhAqzTlsJIrX+bDDrFweQYTfxmYHvK7WTlEhUGxP9HSL4aSUSAQngfmhDxfOd1rFDjd9Rigkjqup
FPZ+LCSu7hMpIdKKxeSnnLphHPYm8w0OJVJ7aGp1xvTcSNU6sDrWQeW0CknaWqe6scX8y+q56JeE
6tqtAuWoh73+UfswPvFVRTnrSqhsjjgeI5PZLBuSyZkH9sZ4Tty4bFY6RME1YnyaiAYxhFkpeeAC
zA3xn1BsYAZvhuBLh9KxMvRuI4vhfTnfZXgxd0HIhxEJZniSm5TiizS7VJzbXtDdnqA+XFGzbeny
m6VLx1YVYDdRXawicLpcDjhDVPTfqb7BCPMxNgUYbXb7hqHcd5O4RHeUb/D2pk3cs2ub4kJwYa5d
EuzQ+IdwEuX1gkdA32gXartsWa0vv2R+R3wSWGXjgvNmq6ZnUFiQ82IlqS23quXnuV7AKGGzC/17
QBRA2edSh65E+bJKQB42KuIUSe2SJx2gXN1olOCBOGpp/s2Qsw2OsyLykQmkfXhTAAIZiV2YatOw
EwYAYEj1kzLIFCaz9LnMwGUXofluKSW1l2B86GIjt8PSfIyR30o9zAtDZVumDhTs8vw1tyCxJEq2
U3KB7XwRVeew7FdEBXzJGtClThuNNaFM0EKaCm+nccupRqsgVAigklQ3U3rmXsvv6VEUHDdbYeBU
PbdY6KpKejvI8Fk0SboXJfowGvr2chhaQCcx3jrFS9GUUZ2TAcFoxbMWV89DRvuzzcOHeUntwKlJ
lZIAR1Ss6R2ASNagvvgo+dJBJfCu62PVM+bm1W+4E7p+Jyxhn1W40+tKWU9q9dgLOQTPIQHxUtDI
NKNmFSCX2MCmi5j4msBtinSVWzlSbOUskFi8xmJ1GYUoAjbtAzZEdsitFNSriEWCqIujF/g0aJCA
gBovupNQIK+UNW1V+sJjHhX7pM7ua8PvPatZFxns7Os/jaYLuAGa57ax8INSD80F+NdwU1vWGohp
ZJ92mVnpbmtY+Fx6ljUK8NUVEWk0JiEoLYQGLjRYhqgWoGTl9xWDtlun4WoautfOLzqPTMdHwWTj
l4SGZzTiWkyx4EoRreZxunRtFZPQOTUbK9FOjS4NO/XoBzJhc3KGXb0Btn/9besbxzaMWZnqEQJe
mgZMRzsFYsSuiM2G8LNtTIyDO5Ml40S4WfYtxawYT3KDac0lEYHaRJdWuz7qKjD/bbBSheyprUPa
M1POEdUNjrUkr5wyKNtdx5dUakSKpAZWfmmoH5VJj7djFa07M0/4DBKoo4p+EaSku9SmlLuWHESQ
jWbChAuRDgyvXLfNRyeV92UKFKQuFHCy8vA2FNrkqCIHiF81msXXGYdfbsBsaqZqV6mEe8eFdkRK
QRhnbj6GESlC9YDuxzKN90YQfQ9DdExNqcP1oiA4aLr8hWmNONAS/2WW5JYn61zeehZ/kthCcCAi
3hvRZBaZaDk7IFPmIpvWU9AeysAXbVRNX7lF1aTFI7QDqco/wOnR6vgPiCNRWGlZT/Rte2hFksSU
QNsmxn0ZahFLMxmDkS5Sy5xIt8/rrzjoEK41w7S1jKJ2l7wjWx7awSN0/VPXjRLgyryjXEDPQ3+W
JPg7ldRpICPLyotjDWNzU9FvASFTxrrkWMnASCojKIzpBPaj8j4sSC1NSc8T0GSwn5iCJ9zrS0Fg
zlq6yXHymcgaPn5wJuT03ApItmYA7flc5+tgRGYRNzjGesVS13mjrIV+ZsjMzEcInnC75E0k1SMX
wU4sazQejAbSiBWsCLhZQxzlACApf85p5JhVS5W4jQOPPECKjPkj7Z5A7s+TQoG8NZXLAH4mJzMY
AymVw3HrN+MLRJjSJrvGY5lzn/nFy5h7alLSZsBaSz3zoJN060w0ZaHRGF4AoovFXYsETCTVEiol
2M19Ii8TeFruZtNTUpYnrWBuBGs6AV8EMRX4jjRhB5bhLO6zsn2fRXSwczXs9QBa86wkhTPEFUM+
addtHX2zRk1CGFa/REJL4ysZMGUSeJVh8EXb0hJLEM/4R8J5o+nqkTXiS1XQcdaNyF0yCQFIY9I3
nwnKxV5F0xe5OrYiPcrZ+fQYUbtsJXOveyVjpoZ330YyCtegD99Tq9Rt1QjD1ZjJ2KF3hmRSRi+e
Rn8iDRfM39xin0tMfxUOyo0OUcZT8w6SI7fIlNfJsUwIoYCvcio14aCLRCqOPg61unsWcukbYlh6
IwNGmVYaIpQU6ilDl2kvPkJsfcI6CUjOzghfBu4xN8ZlMLhfu/phoK0iUY6OoEHZQ2Ti8LKcOuzu
Mo0qQ7Yg9inUiqRDO32JJKKfCL7IZA9arbyZuYRUobm0NeSZAHikq7eId6K6+ai0cS9xFTaWcVcY
/qukt0xQxWEc1rhG9xa44KGgmDBNBesFjSpuCdYfOtKtWWX1xUoY6iY+QaJesQFrIAjEPAnXanQv
T3Ho+KJkUTlTu43ZVySYKDqoibq5M0YjpdrOcqAepgOlOWWZkTW7wLRKNRUsQjwJiIekmjw5OW88
4rDsthzfMQEXDlbet04aVqNe5ft5kCSwO0z8TdLgEVLRFUj9ONharp9gLo5e3OScrNCdqZg8k4Ie
om7ObtWqCDbCjKm8ntABQFdFCFDhnZZZ5zZpFZ50sU82JLO9a61fHEwhcGNpjI++AyrOMeUS8pAe
HwoyQk/XfyJWSRD4+s3cM1gkkw+boh4c6L+UEfVWWbSGECKneScgXD9NBWlRUBLzbacajqASERt9
U6JRusS3bUjOsUF6PGBtkwRLjE50u6NaufgmlOVJlTYVGD1bLPzGA7KZe5IF029kMk8qZaXM9a2S
Ku2JXcU+JH37xICN0VIX13UpH7SGPPGh0zH5wji1Wl3c1YFOmMpUg89ta6LDjPsiSzS3YGSQhnDa
dQXlUfjrJlAGYj4Sg0IBPE2FpgouMlJ+msVEWjuFSTSpQlSdMd/IgjxvKsYB15LkxvaD1s2LzN/p
8PXgEOiK3Uf90vcgUrFnBJinlaWatStaOMwgilw03EmsRNxaZZ0h9NJZyCxaq4E30usH62cV8gdE
JRbSLdipRdyS14TFh63qdA1ULqtfozo+EANs8ovHZKp6DysCO6cljFqQt9LMbVDq5jsLDlpVgOZI
PWfhh9jcWprLoPRI1QiddohffJPEv4iDIEaHer3JD3H+kuvNGiAIa00Eeu6Q0VuzRHEbmPRQhbre
hIRd4hoxOEkVEIE6Dk9VM7l1bAJvmOIPXVNhWEauOrLpAAWbOuYkeQWyD6xod/4Cu8isKSRsb+ly
CkQQj+Km74I9mUc0zOuID5Em/qRrdySWsMBtjTutqskESWUXzxpCGO7uOsEL0lVEJo3rAZd5Vus0
LVj7rfpaB8NoET0pBHsA6dvMl6TdVFECavwKHfCgedi/HrqOMu80G1slpukUqwbwScFOReEOlLTb
hv1NAvcXIU8QOX0FC8oy+22cp29J5OMjT+gTJ1p2lvjmQj27rY2SfpUq38mZ+DKEClGjheFMwJwF
1qrLB5ZvRLIIw3G+RH2MM6ieafZVm5H7RNfY6oydORKRYt34TXAA4/lYj/m2Eq1LPLPUoUQ4RsmJ
IYx6DfOHXVUBt7J/1mZCC7W4oHud7QnU0rkhGtQpzbDrmewyCl6hRfc4Y4eynjGYGmZ+K6dYVVRh
cmTRXwItQ25uTJvp3N12rFLkCMwmxEanb4eXSOEjmbisAmoC5CzW+KBGxlE85wNzZ9Ms7GlUmvX0
AFJuk4z+UzgEn5bhUyOk6xXlniXDCmd+GPZ9/dD345sQUzfAXk9IXW43Il5iubolkSBh4kJemfan
usTtnnSKxwLg0Bt9jJifOSHwCaBTP+eoWUu0M4N4ehOSrHLxpTPvymhs9LQ4ir4lenBbbrUK57ea
fBPK5/4wTfMxMiTCUMnpmfrijeaoms9viUF3ylKydZGy3FefBCl6VIkqLugx0lUZkXesMJrJHmwr
DR38FDtyF54YDUkxXi7ZaY1y/7VjL2hJD8pQfXSFAVJcWaxdUbORApjbZu+NloVrNUqJZa5QY42U
P2b1wTCnl2BxxQVF4Fm97nWSugBjdgzdX0ArTpopwvZS3sMyfhjZu+StjCt1wrauxAkfVlAQqT7P
Z0uY5YOY3uma9aH3CEiUuUXUWiND60YTEA1SC4GLOcOSjQBNRZWk1eqtNIedlw3007XsRVSLkxD3
u/4zHYkJ7jD4qNQPhs6E93HphfmFkZph29TuIsCoXgmhzJaY7jGY7nVINnadtrfhyGzeZhvIzhXS
1lmwq7o8JlmMFayHkx/OSI4QYQZqcTQGNCFEI0E4xlU+cKAxn28aE66Bb/w28omGkJMdVadnhlxj
M4T+gZCBpSc9Oe1MEcEy/bvaRwBH7vzsMfDutfKcF+OOutk7dN5jFNI9FVv5xWqlW3UmBTggaXig
74/4meVqNmzFuXsk0ILrKaW40+WuWesvGHjcmCSxXJi+cJ8+jIG5lUiCQC5MsdwUc3s5Qp3wHZiJ
vivq422oo41RTJz4ca3sfagDVkfohJEBbPCjXR+g/wjuppwA7UGcX6VixCZaKedpfK9bXzmwz4TQ
98UVXe5bGb1c95yRwDa3xHkmJlbgXmeSkBId4Q7TZ62pD53Vs60b+yOBTArR3miK+wHQGprTYoIT
N0kSRM2aBNSijNAbm/HTgDn+FNegK1IYGnoaqQ8CcBdHbqPuxJLoaSitjCBU6Muq1KUrJVQuqspk
R8JFvQ2hIjG8RMd5Mi6WFN2EYm2bQz1sVPlGLXr91I3k4gW9Up+Hoju3AcUyX2AnP/NNjUp9WzSx
sBEYuSvZ+JYgZuiHjREa6+4a4t0d/bSSbAgGyqpo8s1QwTMYSgb9kPAq1uqq02bKJ+F7iks7RoFG
89kPYE7Qf84Di+NJUU66H56GdMayUqDkWSAp1DVsSQsqFJ5UGdggZ0nhNWN1V9XdWzv7WK+U9qsW
SDIrjVMkotsieuWR6LRVbE63faBfWqk+F638JbNvzXJ2TTIgxrVAxoWtBAhFhnfA1g9q3O+lbrkn
NILeSdu0WW6gogJmAJhUnopvegBT2a8Pvi4FXtkWdxKc7qzXlFsTaUCuEcgRWK7ciSICTxGTS16d
87xmcZTWKyFiu6DWg7/R02ZHCki9qaeh9LSerWlWTsleLYrgDNKe2NJJU9/EAlwhbSj4Vvkevhnr
gzg3KCFa4BijoNlJbZqu2sDC8jbV+7poaPT0QuhaKW9pmkFMhwUlEzvSE2x04T85Oo8lSXEoin4R
EVghtulN2SzfG6IswoMwAr5+Ts6mZ9E91dWVID1z77lrZxh/wiwEW66w2QFPA+/aHCvHrr7qq6dd
T3dQYPjgqo5RXYJeZsAX3g2JOgJOX/ZDKuSmQ7yIpguv+rxUX3mvN/3QpZvZEZdsCB99cQdE8A8+
wtnqp5OSHQGKKnqoI3sHW63aVubMDOapZ2NNQiTyiQSJKprKiQbcRuM0JPrPwSjE0QMbJR6mTRA6
P7Xj3Edz7W8JaM7X7oTCIkJVkzl6O4RXLsIkU6rP7yEP/02Skw4q1qFW5E8krnksCpMfG+sixZkI
sa+wD6j97fGQ55G/ZRLGchEP7EqL8VItV7hi3m0c6JyA2vpj4A3dlriLPnfSLTMaJgSC+OvFfqxs
EnG60vPxKEwftZMtdy2MSDAMVyCqa4ilW+L7TqBKzsuTHd+UspfHZhx3mKE02crJke+iXYMrZU6H
8gXYenHoC8o3d555MIqWIRv3AFRGnzc1co6QzIG6hIVcg0JbOxNZK3ZHhhJcFeRaUefSvKj4MAta
uuvkamnMhLM/f+vgIcP7Y+YedEwPjfcyTBGkCJXcE8XOK7PovTMvaB9dgOx6OIdV1O/pO9hbQuKF
/wLmRxD6tvOQFjLsawBlYUIMiBpWDTeiRxEPiSVkozjyozTqAT80ho6cdilt8gPj7z9fhQ8CmEQX
Z+Y+FwiwMvu+Tbvy3SuN2nulPyHN6zsyCZcjoQ37qeTLOOVHMnThRmVrS4OpKe3k1l1GYs/AN1tX
TnvmoXLKhxTqOvQ3J2amk8RhsCI6uj4tc4PaaEJ/lbEcX4Jk2/F5rGzTp0w2rctM1t/eAv55jsYB
ZW9cUv+0OuKF9r6W2n/OIsu5d0aUcM0y7AKj1Yb3RzIxakknFvVzJYvP0c/kvayIR2wRS9zG0lNn
WZh4hYnmm1m6f/EYlrSxqlb8XvI6NdHHkKIJ3hVR21xCwesdKOTmiyq8tR3xgy4aP4Ex2QQH8umd
qWVa/mVXDLzh+U9jQE5BHx7JUP+Mi+QdL+LyGolTi9LVpEQeSomEyegIyYyUf77uFChUnmRpF0cQ
nogd627Zuh7XUln81gQwnK5mCASlDHAGhHPZkP5KdzgPkEQ/Bi0NwkK4jteoKVe3T/FyDZ5TUb/r
r2wgRnDgkBb23Q6P1DDO1mZ2FygNw8zkbu72dIz09lXwC47LPllzSPyJ3fHHqxgAva/fM6utTnWX
ApH162APumtfujXeoppM0o23UKqGc1yffLcMDzGDGuEmE328I0jzKIFHThXZGzmxEO00ojPr0m7F
mEpv53ZiCtH2HCAD0Dq69thvIdW3T1Yj9K65ZmyOCfuNq6ad3y14OldMechCcZkBgLn75w7Wv0Ta
j1mVrMNKIGp02T6AZDjKYN4Pfnmf2bqF9qUNHxsyU18nh0x3ryTFnSNk907OJqL2cMtSuuMe3RAr
OG7LwdUr5iwXIfwfJab3zsoQQuNxbVQ0bVqGj4VdsSLwQPwGaXIis3XdVuVzSRLn1psmhQ0pCC6t
PXyaWbK2bSDNAntxBdMEFQJGslObcpAp7BhwQ4Y58p3Ztomz6ptTAJ8TWHPhJxTADcKGBh/mdlGd
jYzTRpbmM4JhVnSQ0Do2ElwL6u1inYsJapGFBaLyJqC+FudnmtT6sRs//GGZPxAFTXTyh3Fp7mLl
5YeWk1O3IPAM/qrRYfkEWu+m68VfxmKxgqS182tW2rNGnO2G8prG3hxdRz46DPXY8tWIH+CfkIJN
TRYv2xwiF8J5yjRPDPt27rlkatzfVfWueAMOfhS8xHKMb5fS/EaFY/YYAOFuCnJWWJSijyVDDDsp
YvNqD6gSPW/cfYCr4wSgxy7R1Uvf2gwi+OuHqDgAkWFyep19y9jGsoJIlLx2mDVeS3BBXq1zjWK0
yfjRY6+mBY9ARnhDCBdJs69Lu7OJbn0rtI6MMB4B+SAmDvIaPMCcb+zC91ZW69NRU+9c75J9kQp/
nzQ+UQyyPdmF91VeT4TY4/FrsmjtKfaHS5JA0QfyRjBzT8QoYykPwlA4hu+acwYIGbUDMXfDOP6R
L/zk9HzM01SuvEA0iNi7cTN0zgu0g2CdZt1dEDPtMBkiwnKusSqk1vfc8BE0UP9IiKNNn/tNHFrY
WHu/3MEs3Cejcxn+N7hneh+jSFBpywhgmpp7OsmMVLSl5EYArsP31ge7vmU4esW3esQbrKl+XDiC
z0WREE+rWniAbWyIl4PilXb2Ns8GjQSPSjFIFLck/1XMHEXn/46Hni0S6KyIBc74HTvdTRAv1YaV
13fm02vS5/8GSmKyWCIH+dCYb9J+QdJolwi/veRBOAiEOU5vyWJQa2vhWpoNwx9FsbeiUPlWvXu9
ufvinDKsIsbG2yaUtgzI1SaVFgxNM/xQfbFJ0F6wSsvlRN5pxAjDFhurQ5q/tN5Tv3ClZHLpmGQN
L46Uzk29YEbOlvwuBpBeWs5rrSLoVrH3s3h8cyIPCZm7EnuxJASFPoBWqtFl//KzxcStJnxhrLQO
xWh/K10+DIWIcKR0aGKCceey8Gpzr/uayooDMxz7Z7Zbzw16BJQ03AaDqq/PLT9j3wva7TgHT76S
/LvLIeHZKa/dQb4qU4JVTEqAHPJ7MAXjNuTsuKssh0N1qRmP2mDzk5k598AbvpUoyk085HgueQrS
0himl/58011/Gdo03sko/pkC/JcuNZDfMtn0PP0lHPszL+ZzoRNc/yPtVhBCVqcDqSfhI2gn8tZt
7Dsf4J/z4M4RXOOmo7SzdbIpRifckb3C6Hx2zJazaV534780Z9RISckvtMTnaKC67EO0TqOip8wL
rAoZRwexDWbdCHHAVx8Rrx1/NilSdzEQsLwwf1wXErNhA2rE9BXwwxACPKM+WHT/R8xFaPDaQGMp
N5R0fQeHQPyafHnvPTtDX279NVOMNNAXLrJz6GslmVi93DUahdMMSfUY1USZVG013gSZ/TaGs7xk
hEOsIBe/6QAMIowJgRtq7Lpyz8fgdvnzcGXu2sGjPw9/HmEVGxI+eaFDdp0T77OP8L4Pk/QW/Mt8
0QH6ZZI86XJMeut5VyVpdtWvTZKAEBhspKx8k28d3PR1Wd4y9f5w2ZA0Q8PK0zQzBTQ7t9BQNMZq
LN4D6d4aQGtboK983Anq3ZR4xYS64C7nrklsj4a+ovJMHfsYN7V7zmoU0fY1MJe7bqu8GPRAf1fB
nd4WJoW0W02nkXPJmknGaONhJ5ypOoTsG/dqwg1vB7TteScQWv0QdJydgshSh9ZTOyf1imNL1BiZ
W2xiZXjU2hmYOs4UzdTiK2rXgRbMze+rKP+rIDx3iz1gUMvfkjyDL9pJto2z2x9QSNgmJj9jIHGP
rCMAp50ik++6PjfSNlsvZD8OBoqu4kpCH5nDEvqrjpNx801ot+l66ZbujQ0CT6f3oVPVHSBhMTTs
KHI1kNK+wn7YkFl6MpS+c9OP9zX23jVwUVKrOyIAVNfQ6rhyIUGhWvaR/YxBddnLMDmQebQT5ARs
LFZBuATMTiiX2YUtvttuUrf4RRolb3wRRkDBgjcstBY+FAatAYKXzeSBLks7WEAG5/qGbT14TA+9
jAX4sU+Ywqc3qh0D4m+O1wr2NBToMEYxtlundKtD0osnW11RvS4XRWep7QS5d+3LEtBCzOaiDP+R
kTDt/IL5SdUiJmzqh/EagfH/L0DQopXLXjhIOmwFKruxy96HG0jYiJ25u2QpfsaZEK+WnzMErql/
dItA7AKbHDUvd/aEDeasI7u7PIepl6l6PwJJWLNoc3aO8dlrsObtq4U0AjIjh+wK8yuDaOeGbfGY
2e1413bRhpRn5JPgg9TC/9xmvtkDds9Bq7OJi/41ThjvGikbFpaqfPz/F4usXOpib1H2WaLmnN00
3gZONbAQsc5uZUZI4nBO4gGTe5HWGsp6zJi3HB9qHXlHVCLE5Sjt7BVYrAKQA+v56D4i3P0p9cqW
/hXHHHlf2Hu8srkkJQGsvJiPiQCk57MlRP57TabV+ZM/2hcz0TuSyLiKcu/VWRw0ONdpmmfn0Z1I
ixtJJSZ6bp2wGIcXhDOEBuiPdDbyXExBs5HjcArzSKwQXUAy66p9XefgcnkWtJW526xZcFJVfbBf
Gs3gnIGj7aXmYBtWu34vS5roATGPNd45rZc8klyYr0lRSfeuM9qrOL0ZEytlQhR951banQLbCRi+
tOyofD6rQdM/5aWN/AoI8UPtxBLhRv+dSsxYoSKMxXfCfZAN4i5bNOmcsiP5wxPLhW0G5GMvpPmO
VqXjYw6YkMQsLB3WZC+B3SKc2EGnWxaZt3X95KvhG7oZhsW/VYV7GUmnuw+t+jzNibeBdOfvAq+/
xFCO1vU00y0QlXOZtEFs3KSHKDQPkzOJ+9ahsGrskTglJ+Vbl8iAcKERnVNtTTYxICjSjjKR+zGL
SsYDk5g2idgC2bSGQT1MTPWjytl1oYOZMhBYwjyVsxJl6tQk7ZOStX7R7UM76lMqJhTskASJqkKq
q1OxSVkoH8N0ZnHAWn2s2KjPFcJXN7AOYS5gMWZJvfai/OJ3NPtzlgP7bU99LfNbTjYQuj5hO4MY
12K0XxvBFqW24I4VM498Qu0Lj2gF2UqzroK9iSIAEdVQd7s4MbhNWGpuOroVfGDRaiwisheAsCJR
kFdBwqxjlmzNeAMrVTHAolkBb97uKStQFhnnvV3qz1rNMzhQR66jppNnGYGTjemr7azVm8ItzB0r
SQiD7Mm7OXsrmelu8gUbtu0XG+kDHa5C63mwA3vDAaZX7Zy992JwdsTdLqy/1ranuWoK+loxeE85
RB/AqV9daF6bEBiccljmuOHUr30Xt1vO3KjuKAWUH/6Brf5IuVvJI4grWK6M1nMrPMZZHQLAnHaL
u9QHCKdnwuOzXU2ew8ohfQAVhCK01bo4YcPM2CU1egY2BjZzpCBdjmVbcxKqe7802Kcrng9N11MH
Eg83Eugwtz3yhNiByEJZO5wwrKyz5jrGxAhOmFd5kssvIQIdkXQi30RG4PDVW8czjD6QsDM8YpBA
9bfyihD1NnFD5dKnmO9Qerq9foD77OKArN/BFUX7xNol0L7OvoBCaYFGxm8btmeHKnfOsblaDcDV
UBOmPcXTsK1s6zyJOth1Di/6AJgJ8phqijunzl/jWPpkYCncgN629UswqXxilLfFcUDreJsOT0XB
JrbRqHkMnL2VP/CQ+E2KM8uvH/Oqpi5UpOMEfGBL9uaAhA3K+isVLqO7AMQWJVPoxV8gcrqDQVxx
QLFK965b92Bn2Scl/IuY5ul+TsbbpnI20knpb0XIzMR2XtlDAKTOdy6NxLMfvZYJPPkQpdNDTUDs
zqoWf8WWmIVF5h58hC+swwRSx+KoUi+5MrUQ2iddxHrNYfLHj4/acbDa5APNWLuV5QwpwGX/aa5f
jqC9o7a78kJa3yniC2aVhJqK1b7Ww7KekCsAE7jObdtkPKQ5c7qYXmhblaa+b7lFIjWi2yOU2hjT
bXvBCJBMsn3vuPdkQdVr1p3YaJcBCY/OdnCHMepDERojdKtJqPnLA6jX+qJi/7XTPk1dzQmrOI+o
W4ZmFbnlpUzmw+gH7c5zQkT1Le7Y0XV5jzOxsxMgtn2sbhLW0kU7XqgD0eF7hOpSAtCqZ9j0wzH4
XEcmb4+SDBz+AK1Y4ExHmUaMcPp3KEjXjI1iYIP7lVR8a3mennQfvsq0WbYZw9B1lfOLlwef1OG0
MF1xzLHdR8b/STtsyk4a88pioZOYhAORi4253p36ONfsb11JUHlRZs7eVZspsl6YK3yGaTtuolL8
Tv5M+cW3rxCN+ZRPfVZl+0Tw4SPF2BPKd4gJrXPMiPe9G7IDL9WbHDv8FDNQ9dqbs+cohN7Ccy7j
8Zl0S2SKU/9Ze/K5zgy88I43kAuVfT5KTo5Gg3wVra4OV84VcY9Cc1iNfbBt0IKTrZY86mHU58Kl
jC5xlm2ieMF2XuOLtb3XnCwmGeHQJlWDEKGc96elmeeFvp+tMAcjzSLd+pDpxF6nnqOTlRX/lqaF
Kt8wzE8hIUNF70leaPB7gi4kjKWvAlyXGIImf/w2I2HuUN43to5ReX2oNnkniLLaDXWASCqrGBdl
JQ8r90pZpvzhoP/wy6IkIRmLZEkU3uKODZmbvIH+EgLpMMm2TYAn1E7HHCsWISgufPA+tSDx74KA
6LyuNkSqutt6cZ+idDwS+1gfZF7Gq7EibZSGeVelcjwkAw5RiiPDvUR4WwktfFr8h0T71QYxt2kr
1t5Oirc1dcVLSmonQ63NOGB8UqEfb4HC74IOxiqZs4KJP5O6oqzOVgOYOsxJppvdkKyrZ9UH773d
nIZ+dDe9F3dIS6uvQrBc5M0cyxP6qucun8620gzxDYejrkMq64LDeuA1Yd7fLGshi9cJxd+GXSTa
MUn1V5R7Nwj/1WRctcKu0KsURLjiaREW08Kyx9pNtAtp7CTMN/K6DlpIPcd8b9hKD5mGaDSxXzCS
xcDSY4fxihamtafP6TLtlwIMQ+ljvm6Y5tzbEV9yMN9dQvnJpihGfoEndknbBwyGL81yNVKTjkdd
w7iqrv2N89I1aDe1QmrgVUglBjmwfLPA9y68qauGRq5wI2r4pD0U3oUQgbsmTcFUBA4C5wSF1SQF
ARAq3KS25itNKaHfmc0ssoZg7vb2vk+Qn9dIX0u5c7wWO9PoQqDoppyzBRLEwvs8h+X/A9wNIt0E
CHfgrkfT5ltE5pdI5u02asjKdoIG9UloYEgryvexVrt+aobHqlq2Zb+wlg6YAIugYVfF28qk5U9g
/2UkT2WAuh3lYbYbgeU4zdfoZuLkEzKpaiL7WB3VKMSs/Yw9x0tAxYB2+8mHSq4Uua/JECCwgbdQ
V+beZ3W/KlVx9AkO5kxDQx0M1OJhWN9qUMV7ssS8xax1QKxOK4pTaVKkf5LHEExiTUZHWu9Mpj5E
6nw3Ats02WDzxkV7xYSs37bEm1X2NRuS75O9PL1iqV8mENza815dYlZ3gTB30RzOB2q7zeDocC9x
VadFfR+TfbbtfPyOtkfY4oS7oZIokUP29DGbqKHw0aFF9MoGR/Q1Izefif4jh/dmbosf8PPtirSq
duU8TgnrxFyNRNkYuPLDZE5JVvm0IbT4LGkZsGLpT8vhdI2AXcnY32cmeNJtKTdVzJ2hQeeUTvOP
qXK9Irb12KZw60IKbwoYeVV6HOu+H3d25V+Az7KjThVaKCLa0BheYrt8Caj+nTm9tyja0/yzsfK3
QbFmdUT6xOgFdEGbydU4Xm/HWZ6xvnTrcIFnYxMCUYzybSicyxJVT3YJUsLTEYXf/ICEbCM83lwy
jlF6ICAamxhxdP4ym5wAK6rOT4NeQ/lgCwZO8rTm0jIQ/axKEB51l7guhvLA4NxHcTqGxB5xaMOg
6i3ezcg6J4xSsECiQA8qILpy65blT9zqwzSyLKe3thSYkU4UKHqdTzRjOAGgnIniTeA6t/APdjXS
k8l+pCTeV/oaW2rpIwHKd1KBPo/s5ZY0q++hAx8gkeKP7O8lnPicKW5AplfADeARljRLajBSYwEa
6SHb9UP7ly8uIe1ELjFWYq1DCEU8R7+8aMXKtjgFlvRpqQkpJ6B0nY/AHaiQ1ex/z9PySB31qpLm
hk5qRQTo+7LwostxWas6/YNaf5SC+RFHB3wbdJOCeyZ+TMLhVU88Lrd9073YqngEDEP81A1z+4sr
gq/IABcKsmUlrfY51QxcWCyIJP8JISmO1ym/r8rbOsYg39jiNRXlvl9YFhIJ4xDVEi7WCYH3fc2+
abIidRADPsEyBreZHoGY36RFDl4mmGjPf2mKYTdZ84ECXG2rUbO8E+2akpHQ5h81Bo+MHXlKOHNF
xkwkIf5dueUR1S6El7Jg7TzgKI7yyLkLlHhHSMriJ/Lh9aPeg/F+qF2Y6E2g2Y/IB6QPQLzm+Zdl
2XNqquSmHWdgVGK4DteeAkNuUgspfNWOv2NOv6AJEBHWfIyd9sHjwt0R5SpygEdJ5IO4jN1zO06b
SHavIxF8rFYJgIz5IoYEoJtK4D0teIsLN90VCld66b3VmX8beMmF0c1VTeqeMqhEhXnwohYKZcB0
PAJZxxSk4jbfdgwpFt1uDTzXLE+h9lRTcZaoxSLN6J7lWsNwsjHUfRQspLT4m44NbhwuJScNTIXS
wfBUtvIQmLkmsM+Jj5L7VGbum9CDvU9DhgO1sTCNEBGZwjMwrhNugphENB992INTklg04+Un6G/v
9URZVIl/58as5abZgbIXZnz2A4AZa0FNSlBnZbHfykTenAT5g5P1sNgeIISCKyVP9E/swo5qKvVg
t1l0inOt7xu7NDR6tFW9avAvdCiqmH8EJsADl/pvbVN3Kw6zYe2nY3HuDHrATP7rpqGnBoQwbEPu
5OTwL4Py/6U6PFdB+ESR0R/GBuhL/uzM4m4kjPRQOe+GAeZGB5jaLN9geBvLfB1Ix37JaqQd7rAJ
kwZiTs7lRPrJLerRex6knSpoHZvBfpqGhbFo/5HHot/wtfamkrc2E1JBXtLaygAe+oKAougKnXaN
vfno2vDLsJrRxDzttMd0ph+8G1XjV4nBHy1uSrpfClLC8SFI6O4Nj5hhUuCV5/9/weck2Fnlxbru
6WayjDLLJpJmKiDXJm+BBxPMoX6JwO5kwT9gufyeVTzLBfSQjXMoHLtbXc9vee7leNWQrrJgY0tE
kcS6GSWyd+PMmb73K9q+eJQJYwgIYSlMFwMRLGvNP11hWLUCtmJKHfLUeCvHJVdD5CXy2+En9qa9
0PuRgLFVidl8lTJmXiNOW8t6ONPsIqivgp+aDT72gNVspT8mvaqrc7YLbg/3zHVP1pjCKU4I5RoD
Uo0i8+P5BbNo+hoO45/aDT8aU+6idLmjbt8xsGBTzDbccYpLxBJBZ8Enm/EN9cjBUmhgtfNU4PaA
+VIWaxptWHPRTZrgupiH+KlpQYE45rq1W6AtDR3vb8tjieg6pvGrrARpasR6q8RsF6Fj2zcdTkNT
0O5fjXSuZt3eQBIieqjeVb336c/FZcwg8XQ1n5GVzNtEihsZAzmBMNXoZDcD9SDWMV91IY5gEV+1
nAEDVxe5Y1yKPWMz3AjxB/6rO/SJBAex0RchWBtu++Ei+wZuADvmpEneYtG+WxISIN2FZe+lOz16
S/fcL+2xVuOzsf2DZrKyioIC5a9Tc14LKlKj84NNDmzlWwYhEXuVNqDo0ae8RB4oiuAlzOhBna8R
3fqIcgWAz7dth2RopcjwCutA97gnu8PDqegSsz43BOSCfSqyzzSds52VwwKQMclbxvWYqLJBCNrZ
v49V+W1ZCgzlQhIY0g9isy+lQlgJZDy23WGbgClHg1LckG1urVC8cwAmiIRQriGlwJOQZigUO6ID
3C5hqlIsp8xlmFxzBpEj8N6PxIU1Hh1fcRXqKT8AnEYbkvf4JUZx3bhM4ZaN/BfPz8F1oXSM0Rsh
bDk1rLUbyLA82f67Zg/qCotSBi6TVeJGCOSMtiCcb20SUbtI3ySaxn7MK7TQVcT+DS2C7xBIjbS5
KEFazZJQHjZ9r0KdIXTfqEScfZ1CCOI5rxeHPVaFfwyl6Rhr1kNs6bn452On0BhkT1Fdv/dNexv0
aEivhV/d1D9wnwmTEffXRz0eMn+NA6Wgn3HeuB7jyPqUI+J1VPGrIYoeUnjSSrqflDS3cVPYK9sB
ZsQ322dQYSoQXllk+F+gKfEwtFwuSENhe7scEcp0yPxY41dxFazmkeMr5ixypGH/lH+1Z+8+gaWY
LAc6zu9JmA80x2pAmT610AXjxr7NtSPpXDhOc5QO+NBY/WpWVO1HxZo3j9BeQ+rHFVLv0Es8yM59
Iuj1RSOvY+pwVxKCSA6NuQ/RriTTGZrpIw8Fk8sESgIgtoAT37Mye+eXy2tg6LeT6WlJoVBmLj6N
Ak32JvHJ7ESyW/sdjdEMw1bL/hJG5A+TawoujqFb2Qwj7RNpGilRXqXiLu2SO98mjdnS7kHgq6CS
+UncuaI0oEQsrezolcljEJLayEjMEuPL2KBaq3r90jf6VHXT59XvSbIoqozJC9k8fnlF168jDf+h
WQrwbvPyDmeaCmDBeGGDiBM0gJteyHWMk7Arrx7hCaVK9iuWq4cPgQRikn2J26nLodpxkgdb0sG3
GYYSrJ3A0xaIiFIceEKOmrJANiRBdo7B4kmhQGWNvurRx65nuVGyEiGSpQDJZXo1fplI8ne/OUFN
KZhNH3GltzF1sqAoo6ZfhR2Iw7zOD2XVPlVVcwxbjFhJpfEpK/UJHfRAgA0T1PwUTP3bINgja/Bt
Y3Px3fHUaMSaNNOT4Y/l2wyd8Ma/BsTGo/UZe+FHzFRs49reB+7QwxQMDdlj402xeJ+OGv8JhYeH
ld3nEiW3UYWV13VZXUp7Jpy+I+l9Sp9LT5c30mfJTq76noD2V1LYCDr5ExGMl0BWe/9athPvc98P
M5GONtYHlISzfs1gcQpUXb2AwAGZMPFskgcmpDtxpO4qfoolQdpdMD5NpIExkD96avyzx3RZcXUi
u8WDb9QhnLK7oMAKltXxuSLmaBpwh2cquWtDIjhmEsm78tYtHKBM7W9k1c8lutggYyAj4v6AyQHl
Cd+rGq4oEeu3TfInq79Cg9zXwB4/DDi4tGzafWiTG2crmFHX6DTuGU+P963noHilsctc5uFWEDyF
DIpZcjlr33HO/ztH06T9U1Y5XlMZL4wp/jirRTnaWxY033hFcuZjA4HALsx2iHUoZ3Nima6PNvXV
T8Kb0fB3rqoKz/mSIU0KRzTfDpGl3symqMQQcx3W17H35UyyIhOU8bZCBr9W2pCcpb+wx95YYcfW
ynPfQsr9lR0RkiSstczV1o6Me9MHyDu6aAHhic2yZPBKRhZ0WDB/o50J/nZ0OlER/bNZrnX2v3Hh
+fdIF/PgMKXd8JXkxZ/vekd3QOaMY5vEtg3ZUxB/fhM3FR/4VdSmE9aFl/g24Kg65YVDIxzE15Gq
4UJh+dK7lHRz9+FrVEtdNWKWRxzNjmXdE+rG0bqs8V3RfGOcELpRFCskQlwDBZ1hfrdCfXB1/uv6
2eeYuKi2OtT70OfoGbqyAaXmEoLMX3QKSJ1m2XTwg+XZT/ydrH7IGTnn2VsGGbPg85Sm+eKIekHp
+iaZ5Q3x+JSU5q+uKCOxe1M+IKFNkrDYizSzzoMuiGluP6KI8L6GaCTHbz9UitjCNCy8q17M2JCz
a6sBem4OP9X0Fi/5L9um9NyPMEOZCHrtcvYIR+PfV9kbH73itrcw6wNAo6sNCvPsqOyhtiAwttu4
veGqimDEtscZTWtYF8B7Nb03FwICosThJ1ww3as7s0kRuU0LTDNPtK/6+swIF6FvlqK6Jk7dm80x
NySQE9vrtKe8VrdhmR7tDsRDf42WHv4t03zTKnmKlQGA1uRbY/Ifqwt3tZ9s3auNeYgAT3OCQ1yK
8plQTlhrDL07vPUleH+KtmwETLMI5kV1Q8URUYxBGV3+xqUjC3ua3DUm8GqdTZj8fKdv1h1CZGdx
zW4JFnV27RINdUxxjc11yBAQyaYJj5AXstVtWKfyGORXCChgBG6+KMWR7axtIalrTbDfTMLz11Z7
ZeKq7Ad3VUJeRnQ/gHZtZySmUf07ZriJwg71QilxOLJ7Wg/dPO393H9lHcmcP6Gijibx3Rueb41X
uO9cBj0l2FM+o4JVPoI3cB9wT33G1LkH/BENOLBAXtw5iWfWoj0xpGxvfUlZ6zsQ18sWVerMBDEr
ah7lTJWH+UqwzCB0FboLmboRnlkN6mDEkFO/AT60DOpULfV3KZJHl9cTg4vKT8yddq5ndg3rUWoz
bpnMP1nYhlYtVnFs+96DLg7+NRA2Hv/SPHizYo9Nz1+QwcMsXxvMwOuycJj0RAMPQEe8ogPyrjYo
oAWQyawsLNq4fk3yrMXQXL4LjyV+zDATTd6/pMw/W+GiT5Pjfg4+REyuX2lnmkObrzLMNCXFUxO0
r63Ona3bVi9dnaCaCCV67jDCm0UP5mkADCOjdw+HjRao0cqF0xm8KnVa4XFRKZ7lWLkXP7aiXVxZ
J3gTF1P145ZI7ZWpY6j21wGLUYC9Kt5UzuZ9Odju1rA5AFdyO1yPQMJyqVx971u4Rb5h8PVTl0CK
hiTfG0YFq6BhIlpgU9h5zRyuXFa0/AsJq09YN895tCee+6VnoHnsPOtuWuR903ffbSSflxoHWB4O
DeHL+AjGBcXgMARv7HyBM5vlReFauyBxGKp3GZfJexG7ODEWtYdusmXI7DBKBOfvtC91zneCgAz7
e2iBGZ6cfD8OVbujX8LrRqWl45IOqs9JC+xNA8AzOckYRZ8sw2DHPb2yfHImu4ZVnhwyOMQLm0UQ
oWnpsTt22Kb9R92Z9EbOpNv5rxjes8EpGOTCm1Qmc06lxpK0IaQqFWcyOAWHX+8nq2337e9edMOA
NwYa2aWaPlUOMZz3nOdMhq6oAGl+uLJCWZ2Tn5j+Nn7f/B3Q//+WlbT9ri+f5Xf3V1TS/481Grbz
L1lKz7CUvud/oijd/sDfKUqu+zffcQn3eq5JHN//R3eGLf7GfFZCSCKsR92B9w+Ikmv/zTKpxpCu
5UJegiT2fyBKjvibT9jDDjxfiv8bfpK4ocj+QfiTNsniAEO9b5ou/irL+QvhT7W9HoiDw0X32fAG
dFY544IqIq/GQUnP7Yb8gvrk9MZ2wNhIrnvNLQd2MNUAkRmHHGT0E83u6h7CJC25L3V6SZgun1KV
TQef4QV3XmAJBzPPiHeb+ZdN8W5YlqCfg348Nkbyq/UL7A1Wx1WqLglNgjVRaNzDpvNnYK0LaWJZ
9NO1lfF8BssDuqe0ktDRBJmYdT38+cWIuGhRLi3xvuY3NZV8LoyCEB+RPguAxXHObeZSgWBKXZC2
jlvzDArIDhGcHFwC5lc15v+mL8Q23X8GSN6eX99zfboUPFBYHnvUP9OpcuBPPVuJvisrdHxvEtGq
zLvowjU2ujg+gAurbdONMYxfqYhxGmjPfkn0+NXjvukZtzzZPTb1dkyTq/IxLdnMI45JFkUcq6wU
elNelKcF9fn2Bys8P88NCZG2cl4m+9VXZX9Mp6hiPJs6P9xkukK8aB7UrWx7mhpKTOqG/PXtz/75
sgyqbo8HpnP96WFZqnhTsJ3zI5IFS2SKY8F427OC5jlXr6OH7JgWjJUtDj9P4G7K/c0/4NSiuxfh
4AHfnyr1o3Sj/JzEjCvNiHoAcFj1Plg06OtecG2hE/TVmZNbIWzhhJg7vZe63Ex5npwSUYQDvTMX
T3T+JRGdRqin3XqV6pwJPrd1P24xxWSls67F7a/tg/QtbfyDPVDHQpxjj0KUsCHx4m5rUlVlSIxn
Jl0A8USNGu0PA9To2Onhz5d1NN23sKYeHEwyK9dBZNfKNFB4UOgpul0+dNCFwidDU5Rdsks4Ie0X
p663cbX9849d8tK+oN7uK2qv4kEmvK6cNEXXJYdKYxvhTKiDu4Zu1DEekvfMBbdPPxATTuqW3+mM
3lUJ4+m1mI0cmrk2nfPohlSoMiIsFexNJjVrD6NotwigfK2IrrSKYlx13XM5BO/KmfTJoU54Y2FM
3NqYsLvQlAEXdHTSNaK2efjzUi4kHDBw4gyoY+N7nPMX7ILcTKdpl5KuOTuGI884wZ7wl9pbLxLi
+OdhMTXNMPRnrXEEXdwkw0bYNjWVlrE4jYSEGgVOo+zHU08DjqMY2o0wXzcwEoxzxGD+Vh3u1ruh
iz8nYz6hZ/hYUAJ57o1EbNOeuP88Ze6j6/rhNMqGoClfGcCl9sTbGGEmXbd1o77BuUrasxG0FS/B
pN7FADNK0gF/bkGGxUbwvuAxuzhYpO6nQT4RzCkuGgkKybUeAeb8dBK7u69xhbXKUeeuob1vbJvz
YHUl0SAyYkm7eLjFsA1Kd3BPcSJ+aZOUbM1waxlL8+xw+7CjTJ0aVz+VVhw8IbPsddH+shUhMrgx
jO7aRWDaaR59n0PV5MmrAdSO/vlZf8TSfxKAuLWom7Nq6v7RxtewXyADVPM35Kg30QTJk7v02CPZ
YE5aBy8aANNr1sk0FLWTHtvRTrZlFjyNjZM82a16sdT4GLU+BUG6Pvu3h3hx5qObwp+2y/qicBIT
ENL5vvN1AUIG3nCrann1pkVeJ0hQIdHHAMfftLMTuRw8wABnSBIjRw4iQFU/MTnPWutC9lfdvkhJ
FRW2qc+tF8nrYM02DGlVbf78hVmbM6aKDRm2LCDYVZJ5b1ZW/KwET3RFMf3dUpvDaaqnDxL2wVUX
Az6LavK3BjrYlY0muPb1Lc+kpgWiw//+uZhiwF1nk3b681scWt7hunjuUUcANm2ncrYIjNWzoRsw
IQt3kjyX5XOAM+7q5jkuHH6xmOdkWxPlvqvTgVakMcd0kmBY+POjv/8chbd31PeZdMRiJhFp95t2
eKo+pHw3aqBqbdU4u7+vyEGHewnta9pgkSYKTaXA6CGqBK09h02aOS8Uf1v7DK1zbVAWsuKapB7z
XNR0BwwMAwVxADRqYOosl3exB/HJw0xkyBjIUaFZQiY3o4IKyfL652EYq3c/6sVhSj0Hy5a9dTrj
sY/9yyyLzRiQlO4DJFm/edHdkYovbBhqeetq/4HI+pnZIl4PxvkWTvMiOXYObnV33iac7a3q0dLG
NqCeasEohKcbHEMXzjXUUppMNQoWw0reVMa2MfJDU3z0tCFOZvGjDtAsK9pek6xao+/uhglkMqYr
38FMjJnZ4GZUBp921oZ9ZGGgYiJgkX9wWVhG6P2QFoQGG4NM4CtvQ7gNCnQCsKpZ24a1N2JJH4Ud
2oXDjiXgL7DC1/NhZBswx3LP9OUh8rqNhqlbpoS20N1WPaSKNs33kQgI+a76UdyznIYOloOB5IKk
7BQc5plzzmOBnFBE0E81xfNuuNxK9aYmxM7HfjmfLRRBO7vhaqNVXtOSmZBVoDcrkthPErhrWNdJ
HDKP2ACg2+TQtIdkPP1xkvIk3p6IRRrXG3RpGMrdEMXHQXobJiEMP7hAbez+fQj4501vYsGLk76a
jrGvyFFwckBBgZPS1NvEUhQM2EyUUdJYuApMKUVuhW0TLpFzo1ecXINw6WRt+szdpkxuxkWvC2KW
vTMdnZEIAQNiif+PAXo4GNOasNV5mZg2EI/uuPSbTf7qQXpYQFR0CxZDczr1CSDWqNrT2h62CNlW
M56iwWTfmI7UMb62tX/RwNkMNEqKpjHO6zBuIJwQQgycOuywzcgrZq+7GBIJ1zdMVyR0MKFN9X6I
fhV1xIga0HRFRpoZGMRFxL125zrlQ+q0G2xarHlrmr/Dmfb4jlFDMS7bGii3ZTWbvoCeH8sHkybD
PsZNRC54BZL8I+G/ZvLeMtHOuEcXoSS6Y2v6vaxikyAYl0gPfXphQhHiqV874ETZ1SG4BOvJpIMh
GY9OrO/xvW4KADi+Q9Zc+48NgAHEDW5mzWdCciqjjNrzS3I/M4Mv9YVSSTysrO9u/82AJO7gyB0c
HGrhup2j3C1xdN5gv/ui+0j9aD93yUmBSmM/30R4qpOdKY2fzQi7qELSslsSje3BVGprCGOT3mgu
th8SsrmmsXjN4g6wZbRPn9sl2+poACj/aMWceHjnFPK26sUPQycQesRlbKddH1dhh7sHyvh2yI07
iKaQ1yldiI0nrX41nb9LdBs2zbiOoMG0XcokmktnN5+rvn/tTKgR6XIt7OzAd75umBXm3Sbuy0N6
I6KzjUZjt9U1xWH8fNBKyinqU5PZ+5KQ5VCb54TxWQYPTPCBHhBKXbNkCjnfu5CO7Kk/3P6/M/1T
Orm8eLeLyrms/D0drOcIqlYkMD8ASNMuTjZeyttr3ImLyfBaeVzCwZcSkru9yFFa7HWp2AAZGo3J
CV1il3sOQWxUBb650XbXk2YOfMOuqZJSGsQUEGo1F4vuLYEE73BS9X3EOVk+5OWwG2zzfR4p4GKw
X/M6zBdgYbhYNvM8hLP187aeFUd2twd39DbtEuyxiZ0E+Gubdxev68ogBsih7a4naJ/N+RV29Nqk
xmFyAO7YzlUwnajz4M0Ry8GZsuOiOGq+tQHGxIVQF69Cb4gHK+Zv9Egv0JoWWfM5CNJ10VZvhKQ5
XHACRU/oavdqJPgEJmX8ZKNl9H7rHyTbpiqQbt5L1NSb0jJ3vn2LIYLBcPhMlDZCBGFYgFN8og6Q
UEPwXSRM9L1gwYyrT0fGPP/e4yR8rP5OdEkimkiIoA7ZrR93i4iTq/RUOeO2ZtczjWgPLOWuJRLE
IGqDZeucTeOjgswYA8iIaopO2pqt3GU2Zep9jgTv2OPOXpxdXIl3ob1zafd3N5oFoqhfYnPjWJNg
+jN/ZDmKdtGkH8vgMirFLdGPPg6Q+SVwXro8f4gi0nEB0G1GDsdR9ls5AfJ0XAQmx75QtH4n+oHn
ynvLSHStwSoy857ee96/nqneqnk3p6QwGBofZOc/dUN6GmFTVPGH0z1EcfCjT26lKMm9VzXntvGO
hVUfEq/BM10dI5tymKSM30ujejERhdMOIdNsEbTJgNA0/AnJ6c3V7jkfbgbH3HTXsKxWrvts2Akr
ot4VEW00cjeLfFl54FqJ3coXhe2vmqm7ybHqt7GUcD4YIEr7QdfpuklMaDJx8M1Z/xQV46/A09TV
pkQgGeYJjnWdzacQVE5K5YnJs+wwSpnc/OHbbghWmd6Xh28FWLL6yc3oZLhOqOZ+25XLg5sC+MNd
fqwalwwVjZDFg50DPs4d1d+N0vsap+ipmy6Tqx7i1Hh2h+4atYRn6bLovOfYT14ggW0Yy4VVCyRH
m/rNayHVTI16bHGelhPUGgpv47n6VpX9US9vgB5fTYURTLftRz/EpxYLdFrrreeOr1DZiRdF9dkA
SslMMCR3hQ+OqdgwbluS/5Ywd8wfPmsZfzq8fNVUbx0C9TGEpgUNMls2kjcVnAnnqGXzRgSDIbhs
+DhekqZ9mtLg3fPgojZGdUh/NXVybJUIKzVxD1sHLdfsGrdzxefdDR7tMYPBekFffnTm4twHxVoi
XOt8gRQd/TYJLjHOOuN5uApaaib6WlLWw5rjWReIUxYMHFKsw2Q+C7N7yKz5q5rK+yYOHgXr3yiX
PRip26cTdugLZ9y1SytXYPW/oNghK1qU0CDjG71PYuPSKfsHfD7Rc3hgDDVZvNa1eK8LoozV3s6m
H2mm3hpfP/Keee1r9W4ZnMehIzd18WuZ1MU1Yn039B1y7KdTscPritu0m0/3XCN2EOBMI6P06wPP
0McAlaFd6l9jxwRTR8slJ5dx1xBNbpt0h0vv4pGfV+69v0TAxBrjV8/5YeX+wv8L0jun4Gn2kakL
8yexAgaePQ6+sQ5otuu2hbM8G3IAGZ2c+ojFzIrPQ+xsOTgSXMtnpHxSDvdpRvwcfis9rcYunbc1
wvI6zp2vVBaHdKF61aM+Bl5kGPcdebohx75uHBbbBaM81PeqZDDScAHbKkkjH5NWDIgUFGI+WA2+
RTawx9nDkQDDIb4Ud6eSlI9/8GPJgp3JEpOWYqf6iiCVOX2Vphf2iqMnBqE+99/h/pB8dNhc60Nu
yc/A6K61K9aiB0jOcauV/r6z8LzocNHDsWbV19a8sRRsxgzrnO5fYtc6aeqpvVg/GBg0C+dqlT17
74eMmWswZ9HmuWx0tfNKjGADlj4WnHM6+WcypLQUWA2Eg4CtzADVR379iAOVsKKJNRvj8bRpSlqz
ZUptlMtPSbwoKydDm2DtDEnWPLGzM9wHBkMyzcObgEM3yiqGJhxMRtveGnTOVRNMhRJYCp55PmgJ
tNU5hibNN71dcudsK/nQksmbs+vSTg8T7CqUsgEQKuk/sQ18676+BaJLKrujMcY0NPxccmLwSb1H
4njoZfUwcXnfVlhcpLZetNV9+SUfhKjCVEYhSCuHY+6n7DKP9qwOcWxcFuZ/2VmrGhwpL1aDx94y
st+dIBYU5TB0GW453Pbdhn63AuGHtaI3oKQZ8sEumx3vRFiu8eOQ6nsLs1fbtcckJtU5pGFjpJwI
zH1p03k3vGp6/ZYoPwWj3KpS/miARXIJDxMGgrX9Uqvg0OcRmQixsYovg03InNU5LTD/uIKSIG48
0ciplGPxyjboOhvTveu8tHG5YSC7X9RXMbZrJ083QcZelMtNmTC44UBvtTdv7vRUVKApbJYf1NO3
geik0XOtMik76qKKWac9YVEYbrMEUJhLtOmDZKNY26EWufcaMYZKN4uJyfzkD6Wm0p6XsMFtPxrY
smb5qMk3WwK2upGdPDwTEUVM9tRtx1M+DYROE/HiT7DEmVrjGbwEi41FV9lsNY8oa2yzJAmM+N6K
yhB+6lNs1PeIuyR/wLCWwVlqAi1YiZyI8XS/LudfDDUYAy4HPro9ZJCKcnt3M01jCERhp0xojrP3
4MoYhli7yTgALpHxu1JR2Ob1mXOn2X7Whv86QRnr4GE2dfcN1nVjagC+ANwCTCp27h2qFsggKnGY
ZqClqtvtC1B5RgUiQPT95Hrr2s6eZTKGQyEAOpMdJLqbOCeF78vw6n1sWJsSz1BBvaJX5iCB0vg+
4GxqOv1BDck2KsztzSKZQtVXD136Nd6Sy9+y1YeEwV8vnJ0IACrJApO37b+7MekUJmCDEGuNd3p2
oz3WFW6GZH3KNUw4FmXAiVngPUJ0OFQe1PlUIPWNMv7yyqRcYaDc1B3oMCt6nEF+rBz/B5wIvlYU
sNPgIqyrkU8s2rXagoPlllQCUON8mXf+1p+63WQG26Chq1qdvdtuhFNRqm3Uma/AXmk19Gmi5ZMy
QryMCATS9ZI7j2rwtnY6f6eWuDiLPrZUDnY2mcHEhOoqrpkH/b+wQ133V/LJL/Vcn1Akr76PVXTk
A2cmp4UYX2OrLVchDGs/U9BHyRSFC5gMk0CFHjLEHJ9u0PxLd2B73ZJcWoOVj9YiN4a3VZw70Fme
ZKpYsWpbxGfK2v5h2CUhSA7QgTpBWNU7a6m/9O06qf315LZhFxUheJz1Z9djSPOIH2RxUa8L9JBC
9BoEANTv/GZfLaP3KALB2AXHjPTPahzUvaNdPPwpYZcPaMA/oQ2GsK+J5Fmvwq0hCpgEOur9LH51
WCSSeL4fGuobar2uIUMt2vvNq8iTfEPlLcUe1D+e2E85vSsaf1vp/vKN/tj1xBP1SHIkCkt3ftNj
9tQFCaKooOOtcGGHItnjy0RQx+kTreZGrAzZ/6gJicfAzgD5IVjMkEC96c6g7q9evBA31rPhykPT
kw5rLUQsJ1rzJttYoEis4SmA3bRSjiCUOGDSIrdpiHCMQV3zt0rEZT6pq6JA9S65ycxiJe7Kxr4O
AdeB4jnyPiv7wP+aRq6nmGbHm71vFPpVZOAtAVLWY3Bwxl0161VdJvsZY+aSp9s5MywGonihLExv
AM09s1+3SbBLjeVAtO/YF+N5KWg2aq0PvEwuhR/V78gMMJrP+ujefB/G8rrcoJHQH7ds0QdMyuqO
nkC/DmDH3I7SVPaJgostLRUcRe5mnPWdfcqLemVwxo0IhSSIpyMYKNaHpx4rLqBJpraQ0GuLJSg5
gArdpcFC9WK7iiVdsDeXpCjADlpYgoDHazoJbuCMahb090YboDP1Hk+iaP0qtOvgkkLOgqI3txmY
YKIVHG2uIATW0uouYAoQQ6hjt6CV2V9TAxY4iO1LRY/z7dgmg/mzgSQHlvRx8XFTDu7zuHw3XJVd
Ujs3MNMMhQrBlUt+R4IXdbfILNB+2c52cbSCnm667WBTwTwBaA+eMQxsOct/VmN0olvkwnBkq+cv
d99xkbgrPJynxvLYwuwJlKI5+haR+4YeAQc13siM+7gB8k5x0UXtcbX/Apl6XkXOrtTJnaPHkKR2
lpP7VOZ31jmnVNs++zO1KQb/VJ93+3IrEKGmFfubS/pq5bYU6CaU3uvgI8WwPhV7q7d2VWFcDNCd
ZOdpO3VR2c2gOXftfbf4e2y88arJKla+pxw5MGVStAmoU7gllTROiMQkq2LGexDYq0FQOJXVW88/
uuY+wR8OSzlMUAQEgqZqCe/SdWnfTVN65GKBYdq/c0YVQvPcLareyAGmul9MYdEHV4OPloVFGKUJ
/gGWTG+gbDHeuR29d6Nxxdi0ren6BaBwtkFnSBC/7IYbKGO4Ep/mkTAHrVrTzWo/PJotuYNTl3U/
gwg2JH1QSUrUJelOsv/A4E7TAVCnal0v59ISG/kzr395A1cPE5vqAxd42lUReEHqKmvv+/vSxx1X
vRvWs5m9mPmn5p8uSR0E14VOsICtQEcYM1JKhcEYZVa59fdeOx9YiheMKc4kaQhhJlVwHpaf4yKf
Mkfi7de8DC5SHOZ1MtSeu6yqrYqfsgQXw0RJbfLipccuei2zGZOaPGvOW7YFhJgwgZHtyhP7Ygkx
O4Iy648HIwH8F+D7L4GGVPkmkW+MK4+2xQmhjzd4Hknr2de4+uiNH26zD6JjBua9JS8g+++xTPFh
Vf3OmuXFlPvAspi//cbMSVVr9yZhy4vj5Ed3Ujh71/QQtD4EkbVFGRfUXFt6B7vv34qSokTA2y1G
MxSk4TaqPviSTG+3x/kKmhjckPGjdZ0TdzFOALciLdP48tVy9ZcT0tvQ/qhmxCqwe6YjLjnusVSZ
24KJYgZ4J10w03teCJVy65v5fV4YD6T+9j44UGC5BsqQUPVdb/ePWcklL+fln8GsjUh2s8XZBXxC
cbNEY/NMFZjHgYIDL8bAaWL3KyfEpbo/2HGoI5S6UYtgN3cL7QmNqcJ4xFcIHOJaO5vcaixM2Il1
ciAQMYjGQDTY0UNye8Dk49hiePAyyIAlkJx1pfB4t5wZOJiSEeWtSBtbOUw9Y7z2MICZADxscExF
zqwZs5ygfOAL8zN85NhgcGh755zBCrROyqqbqRVPppXkmzrnRtu5xiWoAvMkmZQwFpk5BjoQVKYx
+u7oSkDq/BEQHtgZae5eTDextpgmcZyq+WhY88xdPZ6Pf75sHRNgc9kBc7n96p+HJhAfKQYfD3Tz
A6mZ8iqN11jTI70wAq0me91g9bj/85COCfbk3E/gtLXiOLgx3srY+lFYOIgFN/x7sFB8vn3UtNQ6
Ba7tbnH2M7fHQgZIp4vMR6tJ0f0UqVBfz+ajar3Hap6bHblUtgQsSR/dLTiwLLw3hMJPrqIlPhcz
m4aofTd0lbesSpgll6CPxNNQ5cd4jOJ3qV8mYhp7QwK8ENxxIbT0LFM0r5ymqOcu33X3hkXlgTGl
7VeQ/3KFMaInTgXCou9tfFnGhz8/qpB1t7FNSKmVzAJW423GbRClyOzyWfUBFRmzi8Nw1OOmMX37
RanjYA/i2Y8HNKy2uuV7g7Ayp/TNiKf1fygtu/7drfLfqqG81oDquv/x3+3/ymQReI7lm8IJTF/8
pRyzqWQC9EUOdwbIVCDDKXuuCIpXmfVG6LrAO/tu+h2ryPxCFKpUm58c5cWnBaNzva0jwYDRLq4l
9kWufaT1Mkz/aLeJ/Qy0LAj/zbd7Kw39J8+NNKXpuK6wHOELS/ylscxKDH+g/YiGh44kwmARBR4q
eh2ErZdThSXOUsMzcJmYM/6BkJO9jxMzJ7ZbYBnMRlIF7qF1ikvs5RPxqmrdDlxgRdCYr6LBW9xm
o3z8N9/z7Xv6p+8Zf2PgCfYr22LG7tx8RP+hEpCKqd6JzRHHtBOXeArpgR7VcjF6MMoxRBfTmKur
GNPokg+3cTym3vvcYZxfREtEJ3GPwjCrnL0phNSyPFQz3Ls7z21+tbXmN/hFdMRQsR5dSWyeOfkm
qbLg/s8D7NLv0vp3JYf/2fkUuKZterwYAc4s+y/donFl+2kNOOEOpcGHx9g2923Ht1nX+P8sJiBO
Td9ULinBkJ5KD2S3cEd640telugn0hOPvBnJRsAYd3oVbP/1M27dnFd/ecZhSkkpbBr2PMv6yzOu
40Bowyafn/MGRa8Gs1M5PNtONuK/yhc0m9RC65fYqk/ElRZzbrYFz97lz0Oso82//o48y/zrO1fc
biQOz5XtSOk75l/cTHVTdRz7GciNiSh/IFBDRbeWk0ETVOA2jKhJkq14f9wJLJ/S3dmOv+w7Nezx
NlEqb9r7enLCPombVUopEtiiiHFI1x4C1K8kGiTqSnkVDV3qlXkr07mhJgX1cGULigtvSdawuXUx
48dcLJfFtX7CD9SAUOofHUmDO11CREXJocyHUzpyXKEi+nC86qFenOiJlRhusE2NEikPbLnduZlg
3PU9fp6lqOL1kGZM8uhcHeegJK6n3zXkMycjIh95INOmufmVqvijgK2yyb2WaVVH4hIrMKULLvtr
4KIuQar0igLiJhFVi6TbhsKXt7YcpztKaobQrI1tj0V8pSiQkK0v9qTXDuWM9B5kJEhbAha6b45e
L7670iUtOGCvHhZjIzK21l5DFteYmlTlfkdW8JSCKT2gPz9KR30Y0KCU35Duk+aTSyR8RwII44cf
Znr6ti1KVlsD67phcc0m+4U+f5qJJra2eT8TUr1DlvlZVjN5CcXVVrzOGIm3E2yRxgXKaPgzbKpF
v8nYQchaotfCeKyXyvuhh+CE+RRacofJrTUhNI95wD0MYSKqIdxxB103NdJErXMiaxXX1oZ/+Mqg
GARnWP4yuXdONwwAi+ejDMazbbsPbnEIquFcCiIknjW/9wEDs4j7B1iXlVNKO5xI6OVsnAhL1XxH
R9yTbotvC9TDHdduYFkjp5kYlFVlEMopI/y+AQATshUvMfetXjP+JVp5YowBnnJsnssGE0hPRRB5
SBNUHzS8ZMECrPEzoFEkd/wyVnbMC7mFhhNhYFae/eEKNMY4tna3ZTqKuK+OY/zB9t2vyBK88G2S
HWTZJuEA3lNxkAac9+TDxiN4QMXvZFB1UOdHpylORRynm0a1GPEcj3hpxrUkr4NtiVbC7TbYxzJP
drMBEKwIwMNGMGVq+5XDzG/lU+zHjKkFUJuaT30KHCyj7m1Ksq3qN7rO43dQSYW1zXzeFHZcyYM7
9CvqaW7oDT/EWs3xXHYvM1csrDYzQq99o41+N4P3QuvZvK6maAuEA7ItlYqtV7x649oR5fAZZ+Tm
VE/bJXYz34g+pXqz22nvlPkpBlkou+QljyHKWMA5Vyh6GN+9a9vF2b4zGUFmMisvLSrzZjQt2Jvu
FWOp9TD5pf8oWo8cZJ8vu4cKtzr3Wx7GdPYvLmODqEsvRRYZa6AtQK9uqEo11vLop/a0opJL7Sqd
+PjVM4ZhjXvitO7fja7xyZDX2CgrUeueXGc/1o8AyRmPJz3E5tj4wuT4nFjiwfDL0+AW7UVz6x2n
wLwkkogGIFxQ25N5Xar0neBcvzWzYetZ4qfre9YOi9WPFgD+Ad9TGEXwuGp8hUYsQBPRcp5GfN78
WBxzPImy6r47JcksePPvISf2wMEOfqbpfirHe+8cxNsg9naLxZlKDIRv82o5G10j6DmoH0iN21t1
K/ZhEuNnnAIxcQ6hQa8XC1zQXvgNhy7nfAF3Yd4hJm/NSTaHlMLBNtHxOenIE1tJ4ITaF/kJFzpc
Rpcmo8Ajc2tAWxDmqaS3hagSDTeDRbMDts21yWhluKEcnc7uIG0mydVJ2qsyyS0CacdPlIN9MybU
RxuvoMT0emcY8BPjNHmmHMg89RnrL1nxKpyjgPR9ozhQvspYZBz4yUBN0G32CFVY3AhZFtAoqCpS
vP+7Uy1Ffoi58AnTmp/ooTIXZ49ZNKBdCeqi02Hmy5vmSFubxhkDP98sjA84LfJYaO+JRJJ9bzyN
DEzDWjPjb6QNrYKk1BaoNchgDiAo+VzelYlrKFd63XNKmejGMBzKC8nt2yzx+gURidTNSwuP8xAI
a8DANfqwvjrAlzUAQwgfQeGDQq7G5jxXKuwzbD5mvwSnznqIHZpyzET+VhVJGmlPYo84hr5Rd1u7
YKlvsSPohkyYO9l6Lca4p8+mDuFA5bvINC9d0SSXiJegweU316m9rWjFmPzRJ46H0lNpZkB0fVVN
FIcy8LpzlnNlD/rk2QwcZH6jPtVNdlSmv1xpQT0nHg4tYSA8NlP+qPvyDgpmuqpp1cN8UV6S1v/q
HeAr48iKbfOJwhN0SZWS14hsPSic6bnG8hiirCY7d+5oH3Lj5hIYcu1P8bQvDNdACIqeO+oJH00M
QRmlEmsL3YAqbzJzgnznGcYfLqOqv0ztkOxFFYRdG2j8Nd3M4RHnx4Sw21cDQfqKro06lpcFv1qI
qck6pLit79yl6YDv2P0ha8U6QOqi92Tc8ewnpz8PSYAvHMvFpbRYcizmMZuuysdLQvfJHsnjfelj
cc/2OwB5rnGiD7gm5ZK/RbP6inSOdN9jR4h0hq124RxOqHZtUX+xsTopwA0m0cXw6aQf2EVW3eQH
x//1cE+N45wpvS9sbBaMaZhmlx32L4/7YIlIJFN9UcrqobV55SaQCViAdA5Oyq/SXazNt/bmIo+Y
hd/BLe8ZHDF9KR37oErwqgNVqWuGuVDsF/Z41xNHlUfR2UFLGIcMQlPel2tdVEeEbsazfhyPx8pe
XLwXgsGcXMQOJvpTnmbvXdnRJZq+LAorkFcVL5mt6w0WOTxdVg81PLet0KnhLMILgz9TiYOXM8Fr
AkLDiRNYB00P8Euv3EfZ4z03OiFIArvWMbWDn9kghhOi85oLKDuz4xz6+HZbhUMQ6iKu7/Gsn9Hz
B9A1EQdJqfyNWXbI3EHCFja2DgNFNV0CgWnGj0GTUcpyVLhVUWUoA7Qt9UhcvHroIiKDdlFcgxyz
n+9Fr7g7bZoJCrFPHAZr5IGuWcJ8xC3/J1HnsRs7si3RLyLApM9peV/ybkJIRxK9SSb9179V6gu8
SeEc3O6+MmTmNhErQDLF9CMsS1cZDqoqtuetO3b1fnCQn1kjli67bpJVOLH5GRy6cSdBmFUmBoOS
2YVNV7Ovi8jJZK9z5+NmXZAxUC10mtr7wNDNfUGnM8QTaDEtSqBw+dHyc/c6ZAx3OltN65wQKYeh
vlDNA+/iRZhRQICs/9nJiw917NAGMF16BxdbboaE3OpdglB1HeUzsqmmxsBnZs3ZKY/9ZFNIgffZ
lXgFMCpcRQz2akiNcxCJDhRAcihjRP5u5rOVkzAc+gwUtGGF+yzLn7RrOuSSUct0vtmtgdrGG7g+
YLW9yiHeCBWAxxD3rLqN8u5ZeOUnXTN49KmjVrZgTFMX1Gn4i6ML1Z9xnj3Ay10x7JCRE848H2qr
6xgENujy2kuJH+5hsqiYKBzfJp+9x2D+66Zb7h1IM8P2TIoSzkyqg53RpJcZOtVadoiqIbcARvBd
h+tlb+dBeRgKOmfWXyDnGU6CgCzYNCa3dIxRt//7+PtrxZ6DVKfmNffj7PT3gU2hXQBPsjeTvlnj
E4+RfjC9emYn7n0kj6u59Y1VbxerOeOwnh2D/nbY9KM/HJMpuk+cJkD1qs2DV4wAU2Z90BOUSF2F
GLakkV18U2QX0k7yC6h8yM3CnRatWbKu0Q2m9dvH358Y22SXYgpgCcLkXHcmU518BqNUeY587AyE
QxUWHeKz9tqD5CvZ/2xSgGwkmFj3tj2vOgI8g5hrKSIpYmFL3n4nKo5t0dY7m+wkTD/ltpgGJFxF
it16tt0NBHqHa2YZ0ZNd58h4hRykKO3A8wP66A9wIM6zItsZrCqFti3/Wf78WGRQPRzvPky6k54V
bVt6TUbkAUZ2Ra0Ntw49BP4459UruqMRj894/X+jymNgXT64qg1hqxi/Lh5IDXEdyg40apavNTCr
e5GPDzLP3zID3bWpDqj7iwU2bH+d3wyyTltsm9Ddm+iwF27POgA1McEN9gSLwk2+5Fxh587qJXZ6
3i+2ePABHOMmUwhcHEqpt1VIe1bVwF4wRCm67F0kQ3bD1FqyKYpm2PJKatII5ujJnYk0ltmrmsky
pLiGKBj+6l6Z68GbgN1G+WNSOf+s2Bi2bT3TXJJygGIMz0d0tpkhriS2KKlxofhgyfBVMmSg+V6O
fLXxJetdiN6TuiTZI4mVYMm8EgqyB6adBcT6783RbrJrmHMgswDQTEMIad2iME/QAY+ZE69S8P7M
dxnjqhEwgBEusYZvHLxlC6/Fjtl9grqc9sNQI7zO4TLmxZdCQrUmkmdLeWAcSTLgsGA4zLv00RUw
jSmb200V3bc9cGLTRj7Vs6aqU2QHFsNdAT6EKRc0r1FB1gdLnLL6M0M27cAfrRxw74wfqG3Z6BA0
z7UEfDeCwGAE+but1MbTKMJsgxkAVfNdH9jgr4DHUxtNHwUjHdzO7Qak9mMyTEeV7rzKYsWlkB/m
JpKiTvdf0GfnvdLZNhnG37TK7oYuqrbm8I9O72HIGHD6hSYBwrv+HUvZ6AOWoxi2KzZXTqIQoWTZ
Xe7LbM0je5HcmHGoSyDDosLqPpdbbgL+Y+apIoh6YXQ1AGUZ0iMGJyw/33PTGMfKcG/la34OEn0c
YStiA1D0vdVwog4+jJ0dLuykbdZ5HTfr2mwuuFVRhgT6i9REooZDtmgQtbjgvUtLIuvKHkh6a3X3
hmSU49gsic2xfL2r5ctwu9YKLsaVY+n5Bmt5aNy6ORZ9cq6a5KN2BnOdO+QZBFPK1XjG8s17Hqmn
EI7dDroS6+mOmDS+VfzbwI2s6NNCDL4G39xi2NFvJZN0WDIh8UgGYowpkOIYyfa+S4vqWCUuLE6s
BMsytIgF1BYPTTfuTOFD3JsGMmdIcI14LwIur9DloFjEJfD52sWskVPpB3GEM8KK3l15Y8XOUKE6
wunoBoMFV/W4Gy1xFhM8Nk2Y1yYbxL5167cpQeA6lWpeuuCiNWskgBI3Rh2xmk+lY8CHaa/kO+AC
8MZ4mavxBzLCc6litWYxXkThvUOS4S2n4eT1FvwrSRgmunt342VvQw23pcy2ZpaI53CWIJmC52yc
kmPfENkR2PXPECAK5J7h+WxOgFwQ+wsDQzQiiEbpdeVDWlPwaXEYMC6oRPXilHfp2D9nTQe51gB3
2IFBWBSqEUtjQtHsYDM3SULdJLLH3KNfJhOmjGReWSXNyOgAzGFTAZzNRflUZPM/Zv9wdgrHIQ59
ZIuzTGP57XOvMxshFilOv/KSZG1sASvQgfMumNv7sp+gCaVKQsUDtAOdb4mDvV6FeOAwKyJBKxuP
JpvXCmUEbVuMSWYqRUl6aHdufEB35IAFW+nRkvqlV90pRHF/fyDQCC9BbG2LOUaHN0dkkHjJM/gP
e2da3mfAWXwK2+JfxTnmJqO5H70YouotNTkmccBznGGVktTLZYVpIVePfotKL6qr0zC5l2pEX4bu
pdg6ppNtA/ulaJo7i4dhSXLKr6H48RVVua9jUoaKmz6ZoDwGI3F3Lz1ajHxsweoPPKEsdR7UEwk0
YhPZoLWEYoatIEdnth1t4UIsZaKdixLGd5BlezQ/h6LwPkGgMtdzkk++T3lo4NsyxyRm3WI5l6O8
GDABNUZ28rK8fWnYWfoOKzPEONIqLt6E50qRSYT0ZqOXONifU0HkWj6qdxIqWQyx4KNauG0mmSFm
kdVdJhSbrs7bAwmBZ4C6vxJd2LFkN2kIRgB1BbYpwOC4cjX7INr7R9o8+BJDup8nfqjByLKyCCHF
EqxVIuO3MCSzwyWVRBcfsC1SkEfzP7sbaTnT71wo75DUt3iRbr4WfU0K4xQXmwI8JeAf91SF3TXM
iupc5xGgBNiGsp5Y8kbNwZKIo6zCf3BS/1zzmGzztN/5NkMGz20fRt4uquORokxIf8Xohq2ZRxCV
VTTJhsSPk/VHJszoN+f50WzQqDfBPcL2YOcw8YNE/YWijCbOk+F2ZnDL2CLeJG58FwXZpmbesELS
zSzITX/aGmFpmvTt0Wh9ME8m2B+L2YpzI2GGcfCEIZH/e84sV5P9Eoq42HfYhWrfPhth4T4N6ZZw
9/pQ3J79hPv1Rchw5dQt2SiW3zwPUfSE26qpg4uvjJ5zeMbs2tnbETdh4QZ701QzMr/5pUuzFD8m
xt5bYqivcG84BqqGBAuLn8zvzKuz8+Rlx9IzyFX5a0zGHX6G57C+Kd1Bli/rgGCEvIFhyyT0k4AC
6iub3ORcnjJ+LALRGjosiFi1qyPyjzOLy/4GN9LnAK3BGht1RssCZQJk2ikWU7+rqpHkCZsSXoXk
mHludCZ/Bh5Xecoas9gWlQGKoowUW91VQ4Yx9s1uP/ndU2sb9yZBJSV2iHaAD0q9ne0rBkGGR0DN
sIej25+LCW7K4CINYIK0rhLCvQx0KTk8toXK0he7G7IdfFryYAb15YXjuEyM7CP2xjviiMO1dPnd
kJlwsFTAssmZt2lYIiHVdQMpy0HdY70kuQi26W8ssZCQorNHUXWcufZ2Im3o3QV2pWh+tI2V6Pxt
YowZM9c5WVrJWyON+2jGLiHyezJ1oM2yRXMK5lE9xDZ7UCRUV4SKAXVnSIecJKDpadCrjNaI6ta+
D3umTxF26FqPeA8QQPoa+czgEZdee4LiZuwERY5A1BH20x1HGBmA6sWx6Iq5Vr+62h72tnkYpdKH
1ojWVP/NXWE/4odngtaC55mJb58qz4KCeTGArBFcHapNkthnmyOWhbd7aVrvu/BUvmYhcQnTni4e
AcqyrUjFMnXiLDDs7h1HkaZXxNekEAWIdyZ0YDCthzQGY2kyhMBnQ14F3XtAuBOqMQFb01eIkZs7
MLn9mp4aXyoDuNKprqMR/MxpXR6wjr8Dbyuc217kNLqpD00l+8hrhKQMkhORuNdA8s2U+fDgzqjk
QGjPCx/rH/kd3c0xTsUZn3Ui3iB/J+HJL5sHPJrHQUPAqRkNXhBa0zXecPLIXPFOVGvVa2JcZILY
Oq+fwUNbALABpWOVfjL7dM+ly+NqhNcUi+Bq7jJ7azXzd5o04sFMMCRN6D80DkEGb8h8W6IqsoE8
dZI5GHoGt5SfUkZbO1EgAAcPhjbCWpG25spyBFkTGIrnmGtS7QfxMhvVXhvsrUAApCtvlPXK8RN3
gyivYusTvktQ0vwHYUvFm6EtNmVec5U61utQx/86nz4+6AwKcjiqq84hwSF34kPTjh8tjz8L0wAx
aVT13SLmwgEM+ZgmiLJdcONrpcodEaO/gR28R317sjt+FEpyYlMfpXvgNt2dlVpQFyOb6mqCSuVF
IxExYQaEBUwrEIGEwOHRvFrtxrbAZkYjSx952wtEHFVlVtW7qvdRtY3Oqcg9vWR99ZxEgjHMSxWi
u9d99xro+tnHUU/gWWwggx8ieTC7a6yTeMVur9o24J/cuHtvKBbRaeaPQ2mfsQUjwY9xJishwhWX
TafKlGANCPv9gI8eFQWpqWREzA6iKQurxMZxa7yG7PUHRlsoLhi0mOlIA6bhqOSKpkIOWByp+Jj3
GjI8pNJfZgUknazeAMl8tRMEyqh4EmBqLtv3AFQKlzuDGGalY39nKdJ1xgbJXbl2in+oJ3dJF/FS
9iQZxdlW2UzVbJAyaQsSnPXyQkzxwtN5tNG4t3EEzxSiqMebwtzAj8xXM7JpEuaPtZRLXLHMY1W8
Mif/3eNhPlb0RGy9vfKE0wQ94/wnPx6Wwovvpa6LE1YAc1XRDsU1NmnXvfH4JmJ1ZgbwDPYikkW3
+sDI3Vkg9BjWM+OpLLAO0mnLO+VXx6gn1KnkfDcUeRptuyTps1xiBa53mfZLqmczWJOUhwGXBDy6
qAdz7shoisrqkKq4X3desLcCnFr15NYHzU2DXVlgPsoVUzTVbrsMhCpsIybTiGUnOyFaGUWb0RsF
/PL4FdTO2neGY5f3+9Fyn1Rdv8xuSKgj0dArnTHfqa8mu0zyF8RNhqRXlHaXypE3brFdrSOBxLfN
seqGAcg5tGoRSdenvG9HVGHLOEfN77s4tmKFDNYu+abYRwG18gStu2n6G2fMXnKTQULlZTjio1dg
/P+mFjl0nc4r/IH2YgoJpTWmKVuXGQvLvGGWz6ZTFv25MYMtnvaanV+LA2UKgFM+1TbZnGJwLzAs
SVx3eY67eSRAkB9gKtUNrteu+Un+etoqtrojKkqRGLBoSn1iQ1Hf+Tc9dcObVtdIglHsMDwGPy/K
Jtzo4J4Z0UVEjC0a5kySUnfs07MXeunGNMAAsrBq14Py0axk3OwKJAaqB7WhAHYgNdvz0nRGb0u5
LvF8T+8uSpHMc4dzPzRPlZuyDbZyxoZz9CZK470y3fRAHoC9bk9D3z2pLsdSEr3Xesuw7DxNFYVJ
xrzRHadDVARPnfJjVBFCcHMx2SCT136K6NuYxXivliVrKC2Nha8Iz4iTEbTiT7OzSVkaMnAtX9mf
XL0Ru5U1XyeGGAe8mVDr/Oy+FJbxHBd4KVImpIPp6L3OIRO2vXuRGGUAMZEjMdD4UdSy7YOMvRdW
uhvIISRHFhI+U8xdnXtPdsrCFqDgsuVNgo/EHrUvYFUSxgA6j9iuRVwH6VpE3i+hJ4tADfDPJ6vc
lpWv7ojR81jU6xfWfSG5E3l4HcoaMHSk1PsY7brUh+UaijcEcNNWuaDLDLWTeghZ6E0/Y9skh+4s
3JlOqAciUFTO/Yx6LnKbd1011hbUhIvqNXmrfb1XLFR6MI4SEKOD2pfn0kAvyfsZ0t7H8KcGJ2co
lkzmqg4YqxDJuXTD9FohunaQLY7IN29EvWsKuo6IqgAcrMB0KE+y5X8JMoybRhq/TLm/CC2HNvSJ
imoVOCQDliOjxyrlku2y6C1Oq/GagpukJLCW/qjSLZye+yBM16j7piUHmuFSV83tdRJuR0w87Yzn
7hkXvGsrfRkR1Ym4Jx6RhoZUTecNpPVKtaRr0tHOnDA5m2/MlH4P9ADlHGo43sxZ31Bvbf9Epbv2
LTamidHcR6l5T4UYrlr222tCq/+B3usxlvwtUPnh82WtAPD1ROQGKTv2IU35ZZm/YSfINi4tolV6
dp2j3SxFjqZ7ITLfOVqJudeBrd6NxF1wZndICu9t5OOkPYfYiHiC5DDvkpYqGQdT/tLeghVYbKQr
1fjXEvIPGTKDtzQr+eCK1GXCSbXg+i35U5abrGAv7NOREQ1bj02FZpa92n3ouO/aaR+rvPG2Xcuv
0h9+GhcCpVMCSwGrezdh1M+ZQa3iybxUKUtR2Za4I10CtjmS18atSxlZztZos5d2EWIuCyFGSAhx
7GdRYI5O3K0Ue56laGE5tHn3lFXOsKVEBOXDOGK0kaR7V3w7Pdmhro99Elc6tUcultZ11Jl/KNSb
HmuQ7s5I3oyhj5x1MdP3pMMu9htk/F5jEmcO5DI+WmP8SY/wbBFCQFkuDkNgsFaT/D5iAPRM/qZe
/sSGt52qcmL0RqpF7tQbM4eByd5s0xJ6lc94I/O43MAD2rZZ/z0rABZ5zPTHCsbvEZb0LXWNTG93
bUEYXdZ8ew2xkVoOEoQIed4W72YFFA8gU7bVSBmCOcCATfIFuMwKAW/4W8zZp8VZAtLE38wwCukP
Izova76YLdyVbpheGM6tBeG3TOflSvEzzTG3embMzrbKU6bBHp0w5zVxdl+Ivw0kho0nFmUSg6Md
9h5rD5Yna9EJmpEsfpeATXk+hRlsWr/ZGsIAnMGIAP5AGLTvNYirERnM3JmvQwQzsyAbbO1H48Fu
32rAkBhuZn84E42SoQxbNG4/7LTwACaIJeq6Dz8DRzo077IyX1U9vMniw2/FJ0us2iH6yBMN+cWh
fCCqm6GOd541tiqnK4qVMKiZQH8krzJBfGxYmwE0rrRhkBcl7Uv57qA2ugWSSHROeF6Jbl/kAYHe
ZWNi4LGpEQcmt6haGAN0m7oLAP1y2obGyRrco9WDv2NQteGARPYFRcJjhLAOU0qtajs584ef29OK
eFa+LnI2SN5FjKkQixrByoySTSPKO1z8FwjSt3PGhXOkRIfhRwxIa1rFbUjVEzsYChOz3nFBt8t4
okCPiK2TaCVHbdwbTftb5opQwLYzyddJH8nFOTjewZZXQiPEQiTWKYyNbGNqik9X4MP1mgWAhxEF
NfBUG00iqjvibgaT56EWLEVCb9rOPr2vjPAaiCNqq41swi2rhge0zyeV072UWLhXXo2b2HW+O9Qz
mNpu0aijs+2z+KcI0h9rMD5aMv907FerckIMYY74pYZx/irzntvP+jCroiIseT4gs/vOZ+R1Tuh8
o77fhY740JX95NfoyHR1vBET0vlnNvRjPL/EA6RCe2rXnihYmf/ipKvwoaOsnPUP3QOtl82CLrO2
gc/vqUhE/lLZyU+ni+KC1UXAVFw2PtzLoGifTNYky1l1ehXAkETDnCK0BbAkeYSsSaz71IH/wcph
qh2ke61vLp1G3NG3YLeDDKYyGhhvKD5A0aPjttBP0c1cG7uhdHABsiT5AIuSEVte0YqMdlwTs9y4
2CXUXVjgTIpaWqwoiY54bt2GLyRt+u/YRLhbYoFdABl7qOLoTbk4jmrtkhnfS5YKPsqWDqqCUyHC
z/vvtjQJmhi7t3jk8Aty/Q+S7d0wYwT2245IVfA4bdceYn5LzsSVRQTKz81Ev6K+Z8kBFAYGflTd
m4N3UfTZXsXzq1E4LvCSvNnGgEeBHx9iWNy3hNF3GoD9hGbpOBXDfQH5HlFge+5qxcFUprvAYw2k
Q+r+gg4TZ8aEoyq9zkN4bSoiUJuU+Uw6ydeqIGbeskqDt9PbZXC4N+h8eLeR5ILcQo9ANrvNjUMb
dFAoSzkrumETR+jLLZmBOoHDd3W8Il8nAg2R64ViC9/53SY4z5yzPfdyAeT0I+zzaSMUmPbO5ckY
rbrYp2kHL7ZpondqApxBQORA8C8ZF9UIZFKYdClJVYPDVNgs9iNmiqgpglPQPUUeT05HKA3pWe6L
wkHG1qj9CqP6p0yQKin3rTPzAQ8stxaP9R6w6rnEp7vwzWBn8R41CGcs4Z07x97ZMv9M1as9hRyb
xu0yw04SKHZ9RHCyC2Txn+ZAA0oLjJRPiSmcD6zO3qYBqaGColumbJjhUDX0UQ1U4MirEHAm5p0K
4yNTxX5b5nP+CBB2cMUuSMUR0VS4kKwuWf2pdWaY12LGO+PDrliD07tpRaN12m8oHCuihPh6otx4
Y+ahtGmvzKzveWNTkq7H1yL2P3AntNJk08w/yN5erStAWpSRbLG52BZZPH1hof4XVuFHOnn65BXI
YImUA8a2npqBHiRJeIOk2bKGHK+kCn1bGcIKlA/M0SKsmRa1JBI0skow/dxOx3Ro310hv8LRu0ur
XaYy1kcj6ZY64K0g8/i7cwmrU0sV2f3eG/JXSM5IODTXPHwmVLH3TKWJVe+GO8Lk2NhUfspLwFFE
VpUKIr6TtnVXfCfxJvSjOx/5WZdN1yFlVNgy6HX5komRIeivpS+P+mTVuFi5AB5cPG2OhyIjDD7w
sQjhwXwg2fUzYsDLrVVBHyYUhLWPC2FSWBUXb0RRQIW3tMJ/Mor3ptsmgH+Mb1rL7yGAg+WQ8cAv
gf9aFxq4gm7Is7L+F2ppLDRH9EIa8nOU7VOPrgJog73IHMouGGLeWoJwSoW9H2YN/adh11BXIJOH
/F87+kxU2ze8gW+WDl8jiuhnVcifnCkEZhP/KrR8S/wS78zsMCPO+g1zjc1UB2c/bKYtc/x06Q31
Ds75N9uJD3DgZ5TdKzYL88JCteAxDDIV0QmJi4g1Kd8KjGCJY1d0MTH/rjceaLHuk+5Qjf52qN0d
BN6FSdu2Ik4cXaoHJd9JnGObia0CvwSFZcJW5D8imToQZ8LNxn64MEfwcYfIIUQ0F8zgm4hzJJdo
KVcZKr1D/BuWlrWeHdXxbqBeLd0HK3SpkdOr8JMTvKGIucc+BPe1SNqKWoEI5WXgVhtMSYg/DKIM
kuBfJ1mL35ozdk3FjV8k9a9xE/IE5Q3mBm+JuqHeBJViTBwgYu8waezMycTpbwLwnSFiOurE9vQz
jY1z70Sfmtt4xTydaR0hHnbjNrdz7UNOREba/a+6ueSjk1lyftT5TzfuC4PioxGYnCybiQ/wY/Im
fF5SbyYZDLjj0E7Lxu4+R8tqrkldInBNPzIKCso2YiNDc3L3GUU12UDj4o6EQYy+1artvqmQdzJr
PoeBqzh9SRCy7J0SLZfnaAYfEQuHmQyG2KQXywgUXXcq2ebR9CxQmHJFvfWkTa44nViQjWQcsoRj
yhiAT4of3RayvXRVvtIkLLomOJsQ3VYp7PXojtFCt4K5rY4pro1DPYnfBFOzJ1qwp6l3oeaYl4YT
nfyEafDEzJ2MBPLqSue9CjqoaoZYCvRei9gNNk0Zv5puzGikZ65ouEDRiqyGaGCTz+zkb/x2NnEV
TpsEtIAyh+c0nd9zNT8Ew/ArsE0XAwLZGL/VbdDroJZYRSJ/Z40L1SYksmGmPV1Z87wa1MCZPD6n
BYkhnuLYIyN3iZ7cZTvEES55gbjhQhbEndx0jvWvnCw4W0UwwhdQFKsclSNd18o08cWOSFhkmeSX
jBTax9vfHAkmlCdwPOjSae7BgjwGaNl6WEDI9+y8Ode6fByM0PsmfexkoN5ZYqIetpHsbttsPmLj
RPylfY0YfFR+J56Gocmvndk+9ok7it0Qxfr6Z9cKBHChXOKmlOgjgM2N767OXrooqH4T97tR+H0L
Hqke6eR9yUmLjA56iIEAe2qFPKdGEfQgTJBfo1Azzv//4cEAqjOOcksWF9zjaA8dN//qZRltYkrO
Lx0YlH9XDFcVM0aM/EUc3ozTCmq+Dg5qjKdXdA5nodGleUp3a980MRVWtWCZkiTPSvZX8r2rIzqU
4MrAaVzzLlcrQHQ8mgIlbdSSktvnxL/Go80AOQsXVp0UCGiGS0u2pb+wreg+Mj0WyzcDnb4566gA
70bgmTcnSHOIZJPfe0Vxy+qAZuiW/ZcF5kHXMnyusbqvGCd6mNZpGexqIHfLk8VZxMyPb1/AbHji
aSIHCZfrcyrl9FbrpWZIxtk2PyQZV7AbDONdMgnTxPrlHaMU01/SWvP+P4+R68IWmMO+PFFT0itb
zzrs/Yc88X/ChmSJv+TZsgfKlra9+ZV7XvhgxGkHNAi/rUMFBkGJ3x1RpHfAI+DeV/7PhJ8RIHth
n8Osdfk3R2s7F9zl6MolcVdPlS6xTo+ZWTDtGY1ngStiU3gWzJeCaU0ehnAYmY07kJLrcdLbUkrG
2a0wXmYOKPIhCJXx7epsW0kA1g/5panVhEogGtdG3Q8smCoLgH9R8asyYGMEN+yqgnvFdRc+YStn
LzMXTzR8VPRNRjT37JC0ExsFndQTb5R/Tm+YV2B5wyIfikMDcXH15y38+/DN2xAD8d+GYLvqQh13
C0TON382OmiTeBy86CDrRDwlpuKawIW78YjEKHWgD9PgNCfTfrDyoHtsQDiWo+kAIlqCRmke7XA9
0CI8/P2lDcJ5xQz6O7O65hYP/pKjW4Zn+jLkw/TmAWrVgXCPQdzzK/asEFcEF/xB+9bP36+H/Z6F
sQxbyW5Kg9tgrCpO+fQB2M/CW96+2NpeF2aMSkraW7uL1QPWWaWoNmOEXoALQvAzngSgFInjH9q0
dHmk3KY8aMMEdtdRIAV9ON6o9rRPVeoeJ82P22TlaXjp1WqG9EqL0G7/e+bsUVdrMRTHwpEne+7k
ne10D56sfvMJjyMgHKR6Cm38a5GZd4x3pvsy8dEtGjJ4Lisyn0ecmqNnXP5+q4mA0Upl+9QbXUOw
ex8g62dIpVU2nBoCuMkG21N6fNZTOT/PLfvWrNRgDEb5Vskvytf+uSsJAXJRScbQtdmroSdvQIY5
0iyepvGWPXl7UGJBCTkJ1jNxiQFRY3uqUdw0sbXGeyK3IZ3nHXoRf9X7qEPiuv9qB1X882P3NZLW
ulFjuotax9pWtaa6GfR1wu21csdWQ1L2511vFhLNRlry3Edmcxqd/FWOegKeCjyAVsbb9IyZH9JB
o/ponwLLqR+VNXP4xQFcrT+EsqkYw+EVCRYiJ+pk7m2xstkXF0QZIMCK27MtHGvlG12+s3LwLfZg
+8cmFZ9V7linZsRPjEwTYEIzRhtFdG8dAif++2APGO+0a7wK39LHwG4Ze93+FFrTRWfI0UM4zRAz
R1J8rVzCygxY5vO5UgGd/tDE6pRTPZGnXO6Itqt3fV9Qwk7+Kpcutcg0PkVI3OAgAp5JDVPQbHOE
RI553+fsxaHknf8+WhdjdW8zcsMJLK8eS/6zGiRJLMhU7CGun1lk1wiYmi0kxwEblzhMKbwK3yvn
xzFL5n3DloSBhY81ItYoZ+zyZ4A4xkn4wBiLXAFsyIvM9tHb2c3nlIHvKFwXc0dsX3CJ6FOaN08q
qHEWeNp4J82NsZc/3vVT85lOdnNKvbbapH4U3RJRGIDFLmHLukrQpsZ1dc7ANC/d2S93htXTWfkZ
UWw4paGzEoAwh0gvVFOnd9yC5j1f/4vVTYJpXZdsa1pgEjr5dkLWhLSomBpsy4BD6DrTLpfYAPI2
dx+DhMRlRDYUXFmPjiRFpypSDZuRqp2xltoFjbSWdsoqrytC8h5Ksz/jVAuPjRro4AS7lEG2GBeI
SdwalPGLflbFsUPucpzMuThmzBg3oW6NikwSfFvFzWX595F1eP3sjoVZ0ZCr9Pcu5DXJgDPlqQtz
4O+fMhwdnwvGGMoKgW+TJr8QtqEf/j6Smc4YEjevPTLc2LSeU3UbsLKJ2RWK9rarXtyG4i3y42qf
eqCSvCRTh9ykcrOciQSvqBO4yuGtYlSU9xMShHKIk63hzTWscr64Hg7TgVHWY1oH08m1yoNZquE+
I8P3DzkdlgBHRFxCZmol13kXviBnRCycaDRaSbyP7Fx8ITUCR5S82J6/i1zprocw63Zen477yOvu
VBuUl042n+IGlPA6IAV1uLfH+TBFyY8RWNG+NuvhgOp1vIslGJNk5vss/OBt6tFHCsAAsev89xGM
5b2dt9W1MBNnS0v4PvgInDz0hu+akClLGNPXPHlMgdAcNn5vv9rFTG1c1cOpaMBj98ZJG86pN8GQ
usAhL/7tIxqK5zgJ4i37L3nwlZSHvz+ZrSkPtajz3RR2uzbq1JH46f99lGMDNCvL41/Cy8msZew5
+DshzQ+bMMu1bqCf5wj/jxb9Mnxp7/T30UyDd2Jydf3PslvkBPD8/6FCCeyvvBxTGzOq3lkYxnDx
YVEd/rtMAKQWqJx3RTgTlRiETXr0oyym752M9ICux1rjwbAB7Tn2kRWmffz7a5SnyZaVHrORsj65
tw+MtHmLshXpZVzAXGTzcQZ5xt741vAhiApOVsaUxoVke0pxgqG7NOECe2OgN3FpjNvBUSuz8zd5
NY+cMvV48vxgPJWTJMrRBzOtEAxicrGmdc9xvf4/xs5jSXIky7K/0pJ7VIOTlq5aGOfubk4jNpCg
4FBAwfH1cxSe01lVLTIym5C0dA8LI4Dq0/fuPVeb0Py6TnOnoPVQVm6XB/R32nvc982hjgh5qOzx
WAVeCzid4pMoQ4y7FtMLbueGO7sot0spLAjevVbtnQQm7zmg/eSFTfqOKDwHYEdGYCfc9F34JDTW
1Ml7ElXbymputOrbWxU17W15qIUhROGmINWFF5lZjEWWb40zpbj+9cfn/yNt2sV+yzRM39eMds8d
SITDPCcPuT20jNFV2TRzPriyuFG91lu7621GE7ZjrQsLSb6uKg+UcKgVCsIUVaiCw7b8Ksbh5wKK
EFr3CFS43rdF5b55BSzmXGEJIs9lpNBhn80D3jKq7LkgEpe2aXLyu4gqWAz0WdOk3PlNmPzkr4NW
9RneKVH0JlfREoVyHGUNdaGW10wELSBNtWweMn9iZ7LjG5lqiN2dSD8JJEAMBu/1jEZMC035KHwl
o6xz+8Gwd8uDkJWAokj7WpN/c5j1jmuQmdUX4WWXua52aRsWN0MFTmCxYM0x/SemicUpjWGE944B
j6b1yY0qvRHH7hwcKs0fdo1Zkhdm5eOz7jI39tw0PsYR2gcnhTZH/hKKpPYBDBt7mJ9j6bDI+W0z
t3tJ3G6vlb6JnJuhjtHLav+58hg9V9248ds4vmaRjqC+bpMDjnCb0Cq6KU4tyR8YDO2qeQOM5Vz+
aBtOKQF1xEs31cHWNvz8YjqMQMrEYR3SqTcyInjsZPghwhNR3+nTUnEKso/2dHbgvpscn0e+uWXH
9iwLFliPnq5kTgnSmrekIDZ3OkFbv8Z9TFdgWBfkuscbkz7gdq7DICeeKYoOhuOcExTeTDxycRiB
fqe5Z1xKZVxPczvalQNOnUo9ZN9DsTZbr6GU56HrgkOQmz4gVxI5VgjFgk0MYu+Ms9oRKB9MxRYu
iq3Zk1i7TUMXYckMh46JccuoIUCOH1njd7dRyvKpRxOrKn6rnfVjaOc/zdKKHlDfs7uqLz7V2x+l
7jyYdqOd9SSmxnY3Hmp+GuUxg5QWJHmGeNR2BR/BOPkq2ki9YadFBLAsrZjq/1xazdD66PXQBg9O
ic/kwTnPUUPShO/DsI7xhxnRjVia+bLUAx6WEPR1HBgWnoqP62RLsA4paFg2iSqTcthpBHfqVXcw
LBfcZ6No8JxFEEn9ZgAYHZCtY24zMnsfRUXBtxcb4kLm5HYSnbsnHuX3X7UgmjHt2rbdW0oYxKGk
M3ghyZrUebPGrNaa3U4gcCPPimIinO3wbAKu3gbAa4EP9cjz4yrjRUUcqTlh7Rsu59No+/7GscuN
l8HLIDt35zstg++UiUJs9wwshyZc9dis9gn8GM6Y3aORV3ByCr6GeI6jq4d5zklglMZT/HWQAzPj
IoFVg4coGEV3TdiAN+QGfniFB+OsGW+2wc03lnn71dLqTe/nJ2psctbpaD6lVbelFdyGgXxisIaF
LZLzMZ2nLcEt7hdtMqKtbB1ARql77Oi5PKFlBHNesyvVEl9OCwo2x6/vZ8zJjCCywL9IVG4BMbdC
8V4d2rErJIk/GnpjToK0ZSVQsECaNLkjFoKGRsGdFg43ekJFsrIMzMC0PN0js8Czv7QtmKTSqTau
BXYSDwZHe7T9oUMJH5tnct2Mc9fiCCuqGqc1rR61+3NmiNvXGf6gg9fxz79FV+JjzMrysan5GZ5f
RMbrrnbLQx0Lfb28bMNnrB51jo3NHNYEQTtEsKvG/oItgduQHJYbfrbGSAnsj0nDCurYibv5vOxx
axPs2zunzA4iDhYQe7K84fCZFsdlT2n5YLaCSILIRmOHk67CZPIoEyReZtJ/pEXjsGGFwYkEpPmp
N5+a3EfvSmeQo/iIoEAFIuFH6teuOvgDiHE2LZMkDl5puI2ASh2hdALhsNHLxE386Fk+XLYwv6HR
ETcDD7p9sJugOk1lPF5dHJnAG1WJK+fsPYnk6+ftHA3JcCRqBMFeZR/C0PRe+wrCC1auzz2+M4Sz
HlO932um5mxL6CPbPvTsnUHPjFwM2Zxom1xcxxeHpqPQXY7lWB/mfICr2D+xo8mnhNMIxg5Gsk3V
PE2F/UVLg5iM5YF7RDbONccIBeSno2Vrc49HiTx6w8xcxsDDFxEvsmQe+Wb/DPSJMUHPpeSTpzpw
v60zL7RuHAmR7saNeYqS2X53SprGwXSsypxYUYFr0+hgA6A7PDvsowQq0dyaWv4yPQWazpyOe2Js
zsvhQivCy+e+5IaU9ITdbMe67+5TpTdqxp6/Nfb4PvUpDQt38J+GgFhvtS8vfwS9iwFqIkEiyL23
v8oPc7KZ/8wgJhoIw5coZPUIUQ1uP1d3kuiqTV/GjJA9VqLYNT7iuOuf3Tx7/PzqTFLPVdX6V/06
29g1kUQLeXEq2qZ2p1869eTLH5JgkpVXlYT1whK6yK6jqgMXwZCuwoOl/l9oN9YhTvLHjHX5gc4H
KNVWVuulFWF1PsktNB3YwUNeXKDj37QR5eDmJVeq8Kg/tMrT93aSDDswRQ+yxMFniii7RwhjG87K
ft6Xb7pLeRkXbYsrqqeYdhtyFCv7DNX7vQTSd/LAWvkrzfLbozcxsAFeC6qqvBQTaAl7jKLzZ5Gd
Il2LJi5Z6WgvGvDKky7q/I1FHzKZ8p1rtcmsRMJFCSNmrM1sk56rlyrwMdTleiiyo5t1DF7rltx2
Bgz5JK1LUXnGNmB0pEBod+T938mxaR8G0whh6xrF1wbgGsCwhm85m18EQUqpE2jXxg6+lopv5nec
hZYGI0UiaU1hbZwBzl6Wk32ngTVURQ5TlWGb2G60N1AAHWZ6O2suU9bLItNo2ERU3q7T30iQKveO
0CT+Wx4Scv9IQNt0i5yuR5hCwoZMGus2ug6JXGUT7EchmKxZlnNutfRBS+ic1JEIrqVvmHdXr58r
E4+TdCjeaf8gPnX04db0xg/oENMlGsp7kujpPdaCq5xB2wq9BwoTNnjU1aSgqU346hgtYmhb3ioh
42jVWRT5cm7pAG1EPUBaATFCZZA2p7giUU5dhFSu5AsMjs6yAZ0FYjEzDW6cuP8VVZqNXywiMdsh
+xWM5YilnREgoU9s57PbAUJLFRJOoeYSqmo826G7Xa5L0wmwx7jZCYVdeJCwwNaiGClZQvdMaqm2
1wKJSMeHKO7Z0LXJ/LUu2lT4G7sOmPrZBLYJm7KodObouNzP9iQFOL2Q0irP86OTyv0MnOCUDoN+
wcQtoe5QBwlHZseuw+ZjVzEOYNWVNjxEd8JoYBrkI6N4O/6aVlb+ZkZgrHEKmgzm4ZYtm0ToE0gy
RT2iE1+/BHGKKCzNgxPDinnXWczXKfmIuY/Mbk0PevxwqB/XpeltBzAFW2vq7JsWiR9mPdVsBXw0
BorFuXTqPaobuTc4j59vmY1bk2YM61H0aOnOdLedmCm6hELWM6LGPZJS9i6LaDnM2VYb4PrToh4f
neZHrFnlgUjWDmsEllTZa85JAF3Q2np6IJYDf8OSEWjoBHghKMquaV985TBf3H1N/5Jlo7ZzCk+e
ZsnxwYvDq9s6R0SnxQuIapzR3TNT1XtpWfWaOzXYWIPf3EkvgCISa/01lv1wYxp87yEC7dvl3ypC
vd0wUff3MA4sDNTjeBhyAFDFEFIYzimp4KNSE82qodOp/s7yX76ZUpqY7mM0Zhju8qTGUA8dB8GH
CSF5xEkz+8Q4cAxn6EB/mn2XJc6zigPc/mBDtEG/adTxqk3Hb0ubhAzRWhWEmioI55a3lJuXcTDx
nqq+FL2KYbX8opN7+WNO8MhUal+9XnLPDLSGohQB6ucGJituiKGmy2GLWMURuUKn5V9U66SrX1vL
oWdpY/MXlUkMTB0/0EQlpaZIpke8YxZWVkLSPPrMRKMCkNd8exMqcGIam/q2t2oH/RanDlMQ2wA/
yUY8UQqIChOinlgPzEsyYe+VxoutctIcxwr3ZpT3m1q7xpQyv3NffA9bCgsKTn8/kmNUWliaW8gX
hxD7yjHQXfJseXn49gUTR5qj28EO5B7vIwu1Hp0MPa7PFcyDY2DBMBls7pqUpQd9mZZ74G9VCt2M
rwiHeZCBGbKc59CET4yMa/K9nz5iQOorrMElN/Fe9+L2xEQM0XZUA6oLPAZ4qsBIw6m4WOWfH6ze
hvovMHdY2Urj3LOucJKxEGsBHThqffOmDcX8XUsLea+FhdpCHYiQaumnJtiJ3lFjZCd9spRsRLPL
YD0RxLWnZPlWTwMgino89rQPdsWIuNynPbOhEhfE13XOW55RzMuAc6BnV6BC6OJv3RDxHxOWfu9X
NBw8GSr0QVrfpyR87seCs8DIvIIs2A2KMFgpMW6roC4OBIuNj3ngVrcuLPvnwbH2Lh7Zg6F2PfTX
3bHxnFNKCOiFBpr1WA0dgyCTqh/b1cZJyJIxktde1sG+HLyVkLYisefTqgAfcrTY7RjPmhfbN8Va
lEny4GkwiwXRco5q8EgPTwcbZHj0o28svQCm1FM1yJ1OXoKzG1F3qqKgwOqJr+YMukzP+IdLduxT
Ylr+Y5NUPbgi74NOb/4qmaxoTopeKh44LRDUQ+lKVriPjXsZhYweSpZYxN1Bwxuq6RJ0nxry4jre
amQDn+vcFLfJLX4apTsdrL7AM68+Uvz7NRNx9zcOWzxCLEJ8JcDVE9npu9gpm2vQ4jhgOtRj2kir
cyCaL4ZG59uv9ZE0U5f11OJsXM3Jsaxc+mWOebQIjOYWzE8oQ62jUaLlxdY2v3YTgn64+eeQmPAH
ww1AegKW1tIGMLNbg8hVr0mQJo5mghMAJw/r6uGA3sxqd7Mk05dReMT5WhLkalGeMZHMZz+Iqi1B
C5caXTamLgy/VLvvrWh+DNHgnHKL+AkNtCWgFDleJ8ywihNIamtXwOeEndZiazFhHmdFdEhtpFXx
gC9pmZlGrZXt24iDotko4Tsxbqo7tvTEvNAZDvrwnLn9fepicP49rdOzemg093QWFnrfcUSt1XVI
w2UFLKdv8qNbsa04Q/dW085WApIAaWzOvmwYoLQLB2E41/SpbkQAOV8Pj7VGn0UdbQYQvdd+JjSV
pG9USIoqWtYtM/8eCKtDnlaUmdrRNmMYfCZjPOAC/CCPWEy43S1Lv1VaItfLlKKi2IetIJoTiPUn
6rFijQohvJJi6+MOduyrmMFO4y+8uMTS46ZipxsFPQomS+feisyzAxJtG1VFfshasg1FN0N6i0T3
0FBdvJkeC1vrZM3a7WJCTZD6En4IoFX342dY4awzO0g+6c+qxkYtnDHdU/tgH/KbfI/Vlr2r8cvV
bLGMGnKmQRCP3Zrc1IL4Ae3Up37x2CuZSqnZP0B6caTU53ff1HKALiG0xDyEWOGP2WH0szuSf+SH
Pr9kKKNk2haPpN8ehqzKP+rO2aPnjAis0l5Rfq813/fOMTL+C+sGnfT4e8ORF0LWeKF8QM4Xdqc5
FUi2QSqlkd6eJy0eNpEt7dXUWndPhP6+LOY9Isz8Cl+MBDPtIaRDRsMsfS4NP/7u+evS1sESZLN2
NRkYIin/qeQpe0D12QVD5jNUf/0EwPAeFLhjdPEKRkA8ErzZHDyzzzZjqTxfETRGcK8rfIwjDVQT
oCt6DADQYU0fjJpYg+2UxchJ00owMlZ3WS3G+OCqUUZbjKeyCHTKDH3axrXDOcXB4hfEQsPpfjB6
qz+XNmfulg6cHLl/wnuj5puNIEi90s0LUDB/M6mvKU31338xSmuzPdg9OoZM1l9wDGKJHjxjPRs2
vSxztPn2TWtflx3ndUo0H4PqcewYME+j8TX3UYPTLp4+nCnutq3vwSBTl1VVlfoNtQTdUN7qVHsv
C9IYqdVpdpAE+UUdMhcqqrOlhqOOlw4nimLGdt6th6lAuPNAH64/9b0fX/S++uLOcXFCfeYB96Ax
2ra1u027qrkuxV2fm+1jB4jP9qPwWWRkm45UHrtkqm0852wpdgZ/JPJCdBOV+Y2PaFsjE+jq0Xg2
sPYfB86w2Bi0YA0ogojzGSIFLK70It0RfHaYzXRKUZ37OnJxDiREnuf9RKpumyIe5fTRaN6hEwAt
W919zOhNXK0BednyAWDP855B4HRrPxp3If23D7gSKm3Y84RxWE56NhKjS5DLlskp9Y05vNkh9D+3
SOBcjz5tX+pqTZ/8TYFsYN1qbXMKm+Y9dYjpNIPma+Qwy2SRIVIpt/xrVAzd3sEE7mjw1eRS6U0x
TlnaUBii6fzSF3c/p+d5IvMTu6Aqun8NvDDJHY3vbvlQhmFgaZViGk6dGT+pgPhBN/Xb7IX9NU0E
GfOqSTGnGww32r5SXFnY1c2XIYje9OmHlOkXY4RnsZwdWMrDU5F384HmFHKReXL2lvZzAEd5G9ON
PvsUPyW9fw7H+A2sNmXikldPQw73zUdwwHQF/2SrFATpOEfneB7p4CphoJY02Ytdzu+xRjI1+glJ
kMXAsX8wOd8si2tHutyMJNghbTSsrfcA2Ii6QnXJqZFx7xlfv47286DlYfENER+i0J5muiu+gfDZ
0pn1VkFdP0gVD63UIYZH6uTy/UkM/p5lkjlNWPbenu9wfFgd2aA5HrKEdGTf+AChHhtMYHc6gDwt
Jri9cPCaoAqbzwPd0n02D8CSCb7a4jVzVk2ewDOfEc9Cg6bgV8cv3aB+p/VMUzMPa3qh43PUwpgI
1KKh2VlAEghqAssD3IRRzqITMFvKcRo8elHBaEho1qpvzRPDMLGdvLA65mB+0ARKRnCqrs586P7p
ROKBZoXlyZ1/RJqFh3/pBtb1Bvuv9hLDBlybPf712uvvBZCDhzhxT4IYnmyVfpelP1yxgyWrWaIZ
o+FDlYYueh1VU7GDE4odpvNhlVXUZNgax8caKVmvG/GLaVLRIRq6xg6QLgRcAOlzPVjVNeuLbxcA
NlFtAvcLxksT9d+rBgWGzQT/nPapdrb0Y0fo3o5hlr5dVlLVBdTGNn+MiSuJEmAqdrdJlAyg7ziO
i3jI94nSfAxkncxdOn73XWyFk/8yAXNE3u48JCGzJ13X5KEaer5X+gibfizjHWY7/MrqfkeccUDc
mBPSmikqELoDp/P37gxDsBv0aRf6hYEa9MXsctrHmQnMCmthQhPAd+E3c+heLXh42j94sZZDbOST
y+YaIngoPezng0XfKuLqjoqAkYVSrsc4L8+DpBVG15YuqBF5/c6J5BuxD/NBG3pA+8zzAQCH5yTu
9qktTj3SIfugJIyNyTXez3PwoI+gfbqMMKAE4LsTgfaJDBTxARabg9AyFTsMbkHdLXbVPw7GMJ5h
xPY7HY/jSpIr6MbpuGtoRRfr96jADOK0+fgUuXmLVA5wfF7rJ9im340hyh8Sh69MY1SkruiuFgl5
VMx4ZVV+CFQcB0+oT60ZAnVwRSAzEh4ODOMIiG14weQRbWTTf/VYATZlNr6VyaztJxPHbt7C6tRK
F3SpupSXjSyCq7rrOUEsm0VGFxDLLc2ptu7AAPtf5nngC7FQib3ljIJV0aL3qG2ZJ1ifGhbhp/PF
MqezUc3BWxW+e0jHdnLSu42aZC4NMrqL70uzcQ7IUSxIaSAmlVAvpkHVloYQK25P7C32XZ2odHip
WQbCt4pZaJehUJkhbvJHUivHNEjJssBfnsa0rHHsi5272OfA9+qrAi9PJKavgWLwBXK3HF20SeUp
1NSdS9uHE4v3YHvevfUgbUA/Xqe6vHnoX474JuUFv9hmVIOOegDKWurWK+dFhHzLKajlogyGbjwv
X3djmfmm5up+1n6muYNkt0xpSrv0Guwk3nl6Ex5MV8MZmfrindKX81nQpMfWJAEvTwJn7zktqXoa
wIMxdzeh2QVn3fpqgbem4w6wCOxfeQpA+oS2OVF3N4DKFly7N0UZkjHVj9AJKwlSlPETMZI04Op9
nXvhri4SkFpMKbQg4HDtJcE1sghHmWgEMtLoyzNpDHLVgaAspzL4PKY6vmc+0s7AlBhRfI8j4Cy2
aA1B4oHBr3aVAZJl+sejLvcoyrPHKpGwWWCqH7kvJ5LNome2v1oVEcm5deZvgyXi5xkc5dM0wgq0
SAs6frY9yk66wKKHmgAUUe5IaKreLBUrjkVpxcw3udg4oz8HNJlNFodWDnxZ/ghYHK5ANft0jR2r
BrhX18+NNNSItUKvxXnVgAfxgIQIlg4ZgJc+nH6Loey24CTqO6TmV6eY9feZVPSsR4wO6pr1Nw+/
ORR2/ej21wpk7jXJLNAuBgoYzTFuOTm6Q//Soe78mHsIhiNirdUifuGbeAlGZDqDdOgjjRaVh2G8
+h0tB0ZuGL4C1H1p4gDnU1M5OhA3LMGID3U6bWoHZsK3D/J0eBgabF3NNIYvNA9QsA8Y0zltFEvn
zzGi05B0wWcxwVwxuEIURFD0PHA/bMqw+vjk7S/FhmeqUtiS7R329YoEz2CdktG+6hrNuRhmkG6S
2XLWPd32XWYD18snrz2JKpekfbFlojAEaQ5Q4Ch1HQ6YoF1xcmVivXOS6tgssiNvGglDElXzYWjH
6ub4wVuiDR8ImbeoAvInKKH+OVx+qxa1zSZHgTNn9XPsD69RJImT4laGfZGvc3WyHbvcBWLQjMcR
97rV98zLKUAQl1A9jajiDmVjoH/qHJwQ+PMTgi2PYiYMnl6OfvSxnq8J8d2j4s4eqiaNrzmBNSCD
tnIcp/tk1BdIpNHZ6VBvVe1A8q2qgktMcRXS0B1PNZxm8Y1kFFJUiMjTkwJcXOf3J2qYnAPsUUMz
PamrugW91Ns7gh7be5OaN7J03WNt0/lysUAz6GFXa3MXxEx0SxjRPtB+QjCtdgoZxcxZBmurJhoP
Jd68DXJkjG3a79w1NBhhc/PQc6fWrRue+hy9jqXb30XtEBTWopi2Uj36qIqOFgXZBZoTvNV2PJ9C
4DJEF4B2WoSTHjXmhkPlz9xH8NnQDX4pLe33wJAXeoH7M/AuIn9qzFm8i46097hpXmUAXzqbTeu9
q3x0+2OLU48oGwJ/2ZGWsmFZH7WAgfIs4mLrxL72ljUWnXwzJh9C9TQtUe8XCDWeEnjaoeKuq8lO
bVH8BRH2fPbb7ODbSPyWo05jVJizCt9ATs/7y81QgsnEpZVgNyNHalt2XraZQp0VXx39DLP4JnkP
xxKFUMntaWTZtCGPpP4SoJddXWnYiDuickRJjhi2n2WDyLWAgcEAIcdoj1KSnhkNPeDkMNjNPiyU
kspst1xsUnpPQdSjEwPo/TIYdbHC1vzQArBGVMM+ZOKS3c1qOi4S9+fy6biS9nKOZOZuD+ARW4ci
cNHH0tqBCqc6Qa6CsyF79DbLet2ktcmpTjVqRZAwuHBa6xUVOyByAgppuRi3JtK8I3K8ngYjvik8
eerMgsqOPAOR0IPyh2CnE5e4cs2c4J2xJKehicsH5MDTVkd6ec6qR6nFzj2LmaJ7rX8zzBYmofdD
qvRDODHxupDYdweXJKokUNEeOGHNon1KGDsclkksgrWjrJ8CbXxs1AlPJvWbMZYXKq7qi1mRfohp
BNl2XXBSA7grnSx8xXPIeH8MT/QPcWINXndqJpg5ySRg9+PcOcAzIWHIKT5CPGM6yUJtgAqn7j1s
EngpcR9X01fPIgkMATURnuMqxR+4H+YezFNK+1Ioco8D8t0Kfaaefbybi0hbd4a0HwfZ49erakZR
VFHRU/USmCHoFAk1qXeh6PS1csRUzxZMrR+WistD2EIzaCiowrwiPS2Xwtwl1dm1GM0b85g/jLQL
VqNILnXT2H9e78Mcayc6klB/QgDBLof9P7dqlJ7FeuZrrcHuYOhbSgf27wI5jIUGqGKkDNWQu8L2
mDwEE93xIR1PetQhq04q4J4OCKnlEqH5KI4xOOo27is44e6HO+fZvQqc9N4F45PqoRM7IS65rMNj
68d8DqXx3OtW/x7pq3Yq4scwfdKiInnoZhx9eTZ7l8RuD3NVWYAPkdNApe6fcYg0DKBwqOVAFFbL
Vf65vDEARsGMZIZN5GUmOZj88fE4ZHZKzqXcWsYQPyx/JCgqWw96ORQ9GzT0GO9a9Li7cW7J+/Iq
cRwIJ90EuI8QTU6X5Zwh6vBQCq2+Mi3jzKXDn3OKyD7akrlh3/TxqwHUiTgdXgSpH0vF5phaAMGs
pXMxlWKT2GG+x+9ombL9SGuCvOLJRkDQa/2+19CeE1Hd0P+H6FoOynhSxFnxHpfiMeji7N0vm11i
oJqvktR6zaoM7ARp4uvGQF+EVfUdF0GxqW0mOEXgPyUBA56lo2QHATPbCMURyiwOBtCnrSjUjxM7
M89IaHXZY/mkSAS/is1SAMsvibW1vbk5lAmSmDVi0mJ6lX1kwr1zHvGE6It0HxHSTQvBVhuNdR+R
XBwYvaYHZXgnSMgg216ftxwCWvj+mn+P8vbagptH4oWpErYfqILJpoPTWTGp8IUbvDVutO0mVz80
XvXqBr5xdYRlKfyK552GbHwyujy5yU5+bzWyGx0/FvfRpM0XBIDIJdNkOjTfp2TEQuPN92VlwxkV
E7ZNdvhkt0D2BzpFcRKAnk+s6vrnsc3zzNPU+G9BMETv5OGN2ON9ttUGfumkArGMtuGoiaPqWLB4
c5xAQCwDxm/AadP60CD2OhuZcRUWtPSabOwo7PsDvILftOD0c4IbYStx7mykmiKknKYyDy+XY/o0
POfIorHfv7Biagq16vQXPajkGhkNHfZgSoD3jkduOirLMc67jV2Y0+Xz3ltkRIc2ZyIQdFUMWw5B
Zsl5cE17fr5kUDRoQ+j6fUzD+FR25TtpDvExrNPvvJv4GSlRu+pTwzzXrle9efSbt6M2omvvqQX0
rs23upmSR+1PzrPbPOaq4qvGoDtpfrxzBpnc/WKGOeL+dHqdwAvRNE9eXMitViQ/fRyrd3Z+poOW
nu8hk7CvloLIzARCQakPzGmcCQRGX5CXNzXeJm3q+Yy8ENbGHAOHmYsfdiC+RwmRZ4A9UXJPej+u
xqaQ567O7Eva6mdjIFkWU5/87jPqLeL8t5XV3jvoYc5KqfvLm/Q3NXHYjR7gwCKpnggXAkV3RYjU
c67igypRmm8MyU6A0xpABviNtaFmglhrsivkcGQTIIZoyrYoU/XcCl7CujAPsNk9tGGZe0a4BT9D
5v47ODEEy3YUf9U7rTgFBnSgvjOKbdZ3Sq9kg54RibjSR083hc4An/sgvY+BfPEVWKWXhbG1R7O/
SEwiO9cO7550C/qHUC26QosuQ/5L7xOOxPFAm+HzIvY96LdoRPAGRf2rxfT8bFX4IOa4xAPc1tek
D/uHvEkgkpXa/GfpITUUk8vIDt8TXdIuLvf4WSGX0mk65rzMQ2eiB+10M/kwB59WVF5kV0KZ53d4
BbQ5qZw5nm965f4You7itpXD2BxrSJYxLUO086x72EMEQtIXP9BLKKb0u9o+shGwCO9WRjhS1KO+
KMpLmeFG4GjqvAlUpBvXZsoIDio5eDOaILDT323fI6Jo6be4sX1Zcv3MBDEnaFU9zziwlMmznnT+
sx1hdI05E5Uy+9CcbLzGCu5v4umwYibNkUWf3+o6cShif97KMtSAzHBDLMentCkjTDCCOJiCJOVR
N8drz+QLEFKBMmRpQoT5t2yRE7YOTI0hyM92V1gHkcrubPl7feqIeVDdR9Zni1kxiCZV2BNfOsgK
KEozUt723SGxOv3BsYO3mREqDCiylAy8B3iYwVZoXfeSoTYikb6e36MsAMHA74K/4ew4RhqKzwbx
TRCVSDYba8c03/iSJbRju0K/TFH7ZVY6xMGCTxY5mnUavaZ/wcHyrUWeuQUajBnf6bS3cfBOEQP3
e99Va2T22Ktkaz6x08PQFjnT9aJJAHX1pxAXFtd5R/KAFOY25El7txtR7RTHbCm1jSDxNkKK7G56
QfoQFBLPS5p/ND/pt43XHEHGZx8GIii2lkI4V5oDUBlboR0NBnIbKInEXqI33gXK/Rd7joAH0rMj
ZdLcRnEU3dkYvlOOYeRvSG8mSuKQZ/m1o5d5dlQXLjWz3+CUbVaewdiM+XRfBpVzmwS3PBdfGL0M
F23wGJbPW9gH85Ea0oYF3rtHcszHIz70cVXOB5oEDCUqpueyL/r90kKGxL/tO51JYA5wtW3Hfu/l
3rgWIovXyViKH0NSoaOJi7ewaz4qBrYrpzezx9TXkivmN3etWFj294hIkZLtTTBrJLaktmpAXnnz
lsrmMdYbdLnqUa5D8LXG/GRPZr1lUczZpAls1IT+HI7CeEUORHgG8zy4dsWOubp3lEYcrWlclq9e
fspyoutJSkYfZz2pNAO0lcwgI/kNKuDDpOHI6Gadjwk7S4UuhfeA4TFwHIFAiv6BpJGVGlCvujqH
GtI7d5vezZbmiALfwmBQSbdt4bd7rHDgmdHHpzHqmPDJ0YZ8w3hN4tDoiC6Rwr3NhdmTnts9G6Tt
YP2AjKtJ770OoADIkhijmUM0fl32Kg98ow+xBaBAdk7GdnNeEuf+88f4X9Ev8fiZdtf84795/ENU
k0yiuP23h/84bO/b/1Z/439+419//x/7X+L2rfjV/D9/6fq8e/n3X/iXJ+Wf/fNlbb613/7lwbYk
kWR66n7J6f6r6fJ2eQG8AfWb/78//I9fy7O8TNWvv//xQ3Rlq54tSkT5x58/Ov4k2dIkBfA///n5
//yheod//+N5SNr5l8y/lT//19/6hWLu738Y+t/swLCRvPuWaQWeTWrg8Ev9xPlb4Hi2EwSm6+qO
aaqflKwS8d//sL2/qeRMi7qNv0S4H/mZjQDGwo+cv/mmQ0Xng+0iztA1//i/r+5fvr6/vs7/+Oeg
Ttv4t6hO3XDJ5tB5GR5mCp5P/fyfciStpImQ2BKapKQgTsRt4rcCa4BKOM277jZr39sWGBamYONE
CDskLFv1PnBfMtS4JfYLQ/f/w955LMeuZFn2hwplEA41DSAktRYTGHlJQmu4w4Gv74WqtrbuSZv1
vCdplu/ezEdGQPjZZ++1VwJHtt7xngVgoF1on9584zOkT4TK3KYGK2IBKRDQDEoz+AkKzeMbGKfI
nxblJSfd/svW7UCvyLQ7k/0+qrU9b6aFuSCYa+jNGNoBLCVjxy6t4tAjA95I9uCRXQ1cB4auPLlC
rjcyXQ+WC7vBrYTP6r45AuvXkUK3jOoGP3QOJxgTE61SithF1xhooAml0BZgnaBfTmxraHjpIeBV
+U2fWrSBG6URu8TQIqYUkBhGCwXYrl8aBhqcEmAkEDmRuAgeGL3ScZYRNCJ6Vk5UVE/k1tP62/bC
uzlN9DH1dBPrVTzqxP7tKLrZZ6xq9ot4lh5IKgc9xeMUGtuat6tXFb9KqH91OU+XHAt2eW1RGZvt
Rn8LNAS8Suixmq2A8VnNIhb0w/uIYrsMu8ClM8pv2XfgctT8rj2jo4ZjwRdEe3VI5/ZUb5n6yg4j
LI8HGFKvuug/spQxwuNDZ0+FWFmy45g9KJ8UbprMKnFLwRGnsWFvipkmjmk9a1wWB0w6vLP9a9f/
yrcU3LLmTynpSrxL4Q3OtykmFor3eixi1oHNwWNttc+GDrILQqIceKgJPLg7c6bDDRP/zpvL8ZEb
K7JdArOtu96VtjpJj+m/rpmHQk5MS/Ythpr4mCUeUdZ01GcEPAuYX7Wz5z12qDGzxVXaOIcM8Wsn
nOyFuAhRAXpuViu3bqdpeh7G3N6zYWe5lC77DVXlUsvsjGeqSoID8SsacJr2KRj1Z1DT4hBmyt8L
u7wYlELTtUq5VlKb473BimICOmYyz0YoO+5RaaFZIqY2FebhVaebeV+BrCZAfOoF5JNudrJDqWFp
4N/Kjs7ciL2a37qtNoe9cbafLMjNBEb7SzjaT5bTNbd9R7lY5h2sQhBX8HCupbPAAImomVclpWUl
dTEcW9kgDOqNXSDAGj8EqSlSNsHvvsDZgeP5ampDilPZY7mp/69ejR2ndQn9zabuqbbQLTHDo+8M
W71KeXCkWK+07zyYRvbZGw/2ysJ6gswNVS25zjEiGYs6jF0zs7eeOLQN3u3cLNPJnRR+O5AskfdO
k9jW/BXiDPSDNeYctUSBmoLTfNYrrfBZTbqIcxN1b5vYgOmAtnVxsury4PuOoP4YS0CSpcek6ZaH
Ghs1vxWikmuz7R4eDa4cayyglWrKDj0XMoTZsx0xAo9TzfqBCFocja7/UKtHPmVUJzF1D34x/uoa
NS3ttXPduSR0ralM44l0+34w+CqH5drCUnjPlTbxO6dXKyiJG3xKTrlgeV51LG0PWKfrxIkn7SP4
LscJUgAuoYgt5wejCfy4BKrHOHrzbjUYwfqKZ8iUgsXSZsBDMd2yyJwy9sEoz9pPvh2vikMlpnMY
eC9Irbe1aywniJi3wEWzSEzQrU2EqU2+RaDN3ZjIiv7qpAGCFM6Zb89b94zk6yNzN7F8GqgGG4aJ
kFAHvGtlpge4I99w1n1zdOzPVKns4DXi5+257UP2u259t5o5/mpr+mwBcsU8ehzKSMgChhiA3CCB
1MzXtlCGNUISbEon6jnOUSDKlk/ar315qTUMMSNIyJKmAbmJRY8HjwjaTtomPIXC3Vs1TCCaMUEw
8bVZE8hYXzo/vsX45VV9XDNvkGXILlxhWxh/b7ety6a+gtKp2zchkwcOg3NE5cqN1etLXrMNIZOK
oxNbax5YtCjUrKfweewQPoeYPAcFkf79wJnvmIW/XcHf05YLMc9fv0LTV+Bjhgt+DYWDUZQcZPVb
k5yyzTXa4xWIlzy4NL6f3ynPuMeIOkZJB955E8a8OQdTCsvl4MNmIcCIOdKY1NHl9ZhUHYftnPxf
ku2XkTm9GMB2+LQ5OvxjTGhrhHYWV04O6n0qkktlXAHGK/Ej4wVhKDB2+PztmDDPsM/AfYC3rLDF
+IiPHo207oBOWqV+ZJBtB0+ySFKocp+l3ZaC1sau6L3ww+v/LcZCBlzd1GFjPCbN/DkYNON1DpVo
+eBMTzRnpTug2NcujEkaAt04ICUg1qQ5JssxsDFSUWjOGrizMPSN03vg6jOPRQDRCe/fkQpaZc0/
2/1u83I5qUlRopRkx7LMYyMH6qUt8VzjtTsQRb/xjZKd5hLCIVaY8lPQ7bmAWLCwu6Sq1oFojvXC
hPBxYHVPNmZtADA5wbkA+LQ4N5T0QSkldIoVmyKAqcVwMFrcze0CjqyEclSwksDWod6dYesYj2Tp
v8GeRyUqMJgMSEj94AS3JOt2OB34xUYzjMQim7OxsqiuGvdrJcnY4MI5ZrP5W4Lk84FkTwkkqbas
9k3CyOgGAV6KHMjWShELguhr1oL8XmxNwY49/Lq9Twktxnc8cn/FMD24/kIetsDhgqa+/UHrTmts
ISlGkwaCZLmE8kJeUhEJF6JGdfFdFOI0tKuBqO8kt22QXiGxcB5xqHVKNXMLBQux48NNhil+7IxG
PiPnAT9fjf7gLxWyONer1Jepq6GscCILLIHgMqN8yrA+2TgrDjxrRiKZ7pmqCXWc8/UJ7sOH4uOi
volMg2Dx7LUE2SEAVLPNl5f0ZM5m0zraGWeicoKf4X/hYcxjh9MBDEm/Mi51gGtpDcyXUfmkJeac
hZUt90bRwmScPSdis5Md68q6X90b0wDOZ4n+unctFQWdfQNw6j5Ejt1Z4ZUDcOzI/hRIEH5HHlHC
2asFp9qaBezGeEHWU7jPeTIV9XzVh/mXZawtdTM4en375NaAhYDnk4fhPUyBKScE/8ttVtz9HToF
7/9bKnD0BdnxGrugPgVLdzKzpT875EZdO48Udn7b7kY0tYwChBTuK6Z7NrR6C++1OILBoFBmlnTe
sNMrcLB5wyD6gjc96E6yu+Zc0E+8RXKv+Tffcy/yiO0UZjcxi7t10seRXUyZj1202KG3q+oNlmmz
TAJe/DhU5rMCdisTMZ8n6DPYdyvgS0BVd0KN9+SSIQlWHh9+/1dIP3j0CXofljW10WyBj6useuCM
R5rPWbbGWW6lDL2qpIQkyM45bpWd48w/Wb7SuWX9UPo3RosO3mRSbcqXPJTd/IRbfDzbbbJL0upN
dGvzhnL5JJqjkx2t7S7FgXUx1XKEkG7wfU7/LJfmJb++sPT46APSNapw4tqxb1mvB4CFsLPXnqP2
JY17abhaoA36/cLdQCqkAZuVtN3Rx47FTrAR6Ys7szOY6WcBiMJcnjcOjPHc2g28KkXy6QmTl7A9
6pjRZw88hOI5DZKpz2y6sydJBZ7gnymohyX9cFe4sCTnNtrq8DlFTsc3uhT7zhXukcNofWwbeO1p
EnyNLfZxyzIxgluNvW8tgaXUDVv2Dml2TSPlGuFU9E7eqiLS2wvWEbjLWyfhY9+5j2NXyata8gl5
KjD3mFBSfJXr1cTi5MG4nciJ4Uwur8RC8SOLliM+oYfMWuK08n2szIQxVG3uE4fm4LJw/pkcFJXf
vAee8Rv61ZHgbsejqP2yVN9fhrG5G81quRLJct1nzbffezimzPB+SMf6tOr+K6AI6oA5diI1sjxP
LupqK8GeruZ+knK99LlxYr17YTmX3vc9fClOJQ8bcmMtkZlRE3gvbaD2rrjtKnZWaFUCClGUpBaT
1+wul5UjOOijEdeBR1m6JGLPGy33xc82Lsphw56xuWzmB1Z3JkOSZKKxEuNkWsuN0U0jd6Xz09Ot
c+tZnIES+96a8DYWoMNiJvUpzjGpR5ltfdRc5ugqLT45ZfhRHdApahFXCiS/bHXKyEBepybNMAib
DDj87HNeHgKcXER+yvuhNbGc08yetUMTJRZUxK5aXwYuo1SZHoMv0qNFiUTSILbPvJxYVlNZErC8
WGm7Dn0cvimri6XvT32VfA4uQtyoiCC46hvdxTsYHVnBmRpgvPvQthybEwE95VIRlkrhguVydo6W
WrOYFJk7jopNIH06KK5BceWo8lr5xLIrHRAUV43a2VBFC4+FX0be4ZDTEZMtUMzI318kJ7nL8p4W
IN90rvGJ+PpNmvPFXx+AMX1tVCOgA+GOW7Rjbo6J+BO1bS26M2qAL55fnxNnunJ9k5+CT92V0J6l
zTIU5O1A2M5/bbmSqXCZuZPA/XflTDW7y3Vhr8lHT88w3aKYhRQPCtkPZMQTnuJTd+ewuj4TTz04
tvcY0EmRw0uYmNwP3SCxDurpYmLDdxgmgY7DHNJGVFXFhZSNv1NG8E9Tn8ibpFqBMHIldNUPK01F
RLEHeD1M52XgQmfVgFMBiOBsvqQ+JwRWbZEaRlizI3V/87xkmE6osglyEQUTweaCW3bftjwmewOM
qjmU/8YhKw5tcV7cXws0XmFPdw08YYMmAHvRR9eds9hhKcGTcNW87oorOYg7HB+krHJ2XbV8JgNa
UmgMAiCU3p8R8CgJK6/fV172bgDOH5rWZPWsaRRL79ksSG16Nx7lXDF+7kgoC7symd5qKTBrmg6X
9FXlVJgsWv+zrB/H8Leh6QVv8BlyBE+8nEmjm1jKNS01O+xEzlXgiNhFhNpJAWOylwqAwAt4xh+o
+381D3Z7Bb9OseOfKBfnSChpb2SyxtHEGpFoStQNW1GiCftCrbC1PcwrOL8XL4zmKXzm44ZhjwNm
twX2YZJVN8LO9b5N4JSnGpy9tRZ3ga9PbYcorY+g1qYbuxeXRhk/i7A+cPI/S3cFuTnAk53Re3Yj
KXSkygMNl/8Ws0aE7aKBW6mgbrQOus/KFfetBWYnANvp2vdtZ8RdZhxoab1aZMAPZJiIU+Efk3S+
m6aUjE+SA09f6r2Q3RP35d80wpk3c6VgU0+HpgaVAvqlpgsMpdP0EKgbsh7lW0WFHEg859ZnzGjS
rdiDaNDO5GXtQJQ5zGvyZyXLv7EuPoH9x0HrPTfumDCB2ufSQ6O1us2yOSy7oeC0tNmP0zSx9uvt
2PG7sggy91JWd9lSnaqcR3DujZyEjQxw2pxdE6VXlWbobfIXvDXNziersXNqsvBZmO31rH7YZtJu
IxLA3uMnpL05ho5xTWQN+03qYh2nxRed0NgXxnUvPe8aPaxFcuRPrRdl9J+DCO7TqbkJDdaZheMX
kT35dlzAgh8bbprKs10MZ/9g+LNDdOS1IBmg2FDRo84zgYUHXWVg8WHW9PYPRJBnTeb0UGbt3psW
cb10S7y2I0JLGu4hSe6a2moiPLzPVD/V62UgO4OaREdiKo7LsiXYKzJnKQaWmegB3ZHY+IP+eYXC
uMNr2hzqjtym53/y2v2lTILt3ki6anbTDS+04oOmnsQb2Em4PbH/c5bPnGRLRm7DuObYZQJ5dSNJ
BvTgqxFMdhsDFTMAceNXxMUroFIbcv1yYaqo2rGu0aOOxljunA6bS8uq4lKF6rKYSXcpXaPCFAsc
itbcyzQLg60IlHt/+swEtGF65QCeOXz/voNPWtvJ95ol93I5irWDzFizW3S0qNETWr2bygqmeO44
kWKdoBJrZrfu7wybonfWOn+a139eb8Ge/DEbMWVrIXZsGo2TABmS8c4HPJPzBFJISrZJeFIn9wmw
fqrskZ16t/1zeFsfi29ieusF2a+dNji2TDArQGSGWR1eE37mQwrhayuCHPLDXwSOCANY7+pbNIY8
F/20XkIe9j7lw2Vx5UEi3WclFUCu6byv1G3sZuq5I16mfrSAp50M/3NtvMfMDBD45FOD3hqj61js
SuuEfkVCCUSK6oPp0/rVTsFjmPRH4YTz/aYN7QbtuLEd6KNVm4qIEy+f2WQnbmBzz3Q2cF6m+H3h
duvcAPgbSVWyFxD+FFbgLjSq2KnS58qgDQkJPr00s4mhMUC15ISeBHkCJrktGDZprTEK9qqTIR7y
+S1zuridOlDFmaeiD6Z+kN5+O//XdWXRdRVP+OgobsPMXtUIAUt2y067uG56H5W4oJsUWSuiGZKL
MmivZJjpu5Sq5Z2YhLuDIIhTlI363ioAkVgOhiIw+GZU+QYICFuS8jbhjKlNILTFvB9mAtR1CbcY
ONzYJdWhM136aTXuiNanpS8ZH9cue2bFeGX3U4NGYwic9JRSFtR9pGVzbzlq5MEJ0zMkQT/OJUed
tHuFJPOvzry31ZoPepnJCmTM6Etbn1gl3Pg94r2N74gUMVG9+pAPwTvyDyuD/pHc685qfMoFetoq
gzH78BDUdrYCD2sNTI7bYSe446wCGdURBzbzn56FVLU2tINwcoj9lcKmtFZrVGfOe9k/MOHegF0q
n31XIQZz3KGUh9el/6cpdovsNHiXVvKELcKJK4P85GrWEG2AKA/+vuto6jIkADWCpWsI/cS6SUfP
vlt1fZ2y72TXWKdX8F1uE0TRbrLa01T4fyXgQ7PngeYFU8JMZrwB3DgkcH13jKn5qR7eAdx9irH5
omdzp1Q/xKahPnogyRtm7KCBou6yLUtYp/5FN95vO2GD7gblcoKkpD7PX/xu5XwmbxnbW6QOTKs+
937nUkNClL+I13WET0hj7cr7eAcUoD44Jsr2PHc4btsZxZYnD2GVrSUQtLbAoJpBVzSq6nHUlaJm
LHgsW3+IZ8lRZRbUTkvNzyZWnOBt90QV/MXqsncLP/22zN+FtLI3ZPQUF+wcwA52lnfTI0dMB2k/
BD4eBfhgspnBU6AewUP2Yr5b5K+C8gLKd74R0Cit2WMVipOq6K+VwDuYkF2KnaYojz5b5FzhQGtS
3n0YfaNm/Sw0GZ1kme/SvrPh+8hXz6T1Ty0658XBLe+k3hC1BYoSfmmaF3I2Aqp77atuPs529jri
zWWWGMtHt0xfxmb41n/0CB4G2lBPZv7ShU593fgAFlerS5mVYTQvPBCt/0IAhB4WHeJ4vLymq1DK
t2GiqNdgGNzbawEneDbecEtRwze5e5qJxaExKMfF4zDfdANPNsdV4PRp/yW54WJfsdFfDCR0kUoN
Lt5j1ZV/tY1xmkX1u442ChgMhTuFK4z17WfdWnTlZfV1N1qHHG9gZ9busbeS6aa6tZg+47If1UNS
z+2+ShPjpsK35LR8JEWZQMRxZmolkLF2HXu0k6qcV5AMh8Xtb8Y1OWd1+1uGOmEw47qaw4SsHaxT
Jhc4vPg187Nf3CY+3mPSmh4BVwovdE7RVNYnyPSVOI/kSaPmyze1uOvmHAnoS9NwcfAC69stMBfP
iipPoFysjRwZUWVAcnXQJiMJLKp5PJRMWAK1prO2HZK1/KHdGJRRt5eEUTyyC3Rh04Sn7FdozLkl
vYNnGzRGef2NVNNTlSHz+RwcKCLSEXr5q2iHf2XXiBiGOnTxAoGFtnGAzyXnlBIve5fwzGUR/ppU
y5ND7AVGCBKjN/MMyhNaiZL6oRPqDtzO88DtuAsT7MRsHbqLc9/mdwJ3z6HD0oPTwn4pq9OgKPpc
6tUieeTzdfEObjIHpEGXfCgDJR6EaRO1qqbDmn1Sw82kOaXlQGhGU/zk2x3sFM7MU6+JQ4I3sax7
yvX8cybpTe4L59muaQeo9frm+B1Wk7+S/G3m9rckNKm54kATAYv8nrufYhP+8IiNWQ72yWwefeWh
9ze3ZsHRxr622+qx0/Wv8sZDM7Xsf2TyQUmxxTaI1aeT44z3ZgsjfPcs6Wvc0J9TxBb7OphQT8JU
4TF0973f3HgfDCC2eRqS4FdaqAoMykvzqHr3X++1HNbhBob6HHrL2fdKrI0JRpBB/HPqfe4Q9Zv2
QAaptBT1Vy7FO5c0Xho+WGxijns7mXimctV+JUE4UaCNt7nDs2HE3O+3clq/6XGMO5gFRFDlrq7n
v2oltrl49xTF3NOszAM15PEL7PocGKl1O/uMy2xnRnx5oP+6/FS6g3EPlYXJMpCEMoFCDiQueRp1
66ufXLQifWPVykXCZuutO5MqvXL6UF0fryTvcJcjriFV3kh+0KNZF2cWiOel9rMbEYwfZkjKNGPE
gIMaHgwvA7jBbojJPm8Pc6awuYKwFW06nlRIpGgeXaQRPiUTvexqGILmCo6xQPJPiPM5HR1Iqu1i
fxzpBSW1e/EK8FTCFUM89r2B+vWUpe1XYAXrAQvMMwahvemt4hbAxXgQImf8RJbbgnjj0RRUwLEI
umpL6PU+MmJROMZx3YcALPaZa9IfEpSXYdF3S+U84FjGtcpZ/Nxjr5499bEGUTbRzgePxkPm0ZyA
HG6MEX7/ykqlogFtmqButDNVBy2BgNh2Zxb16a3QKww/DHSZY7Hpcx11GExGzwHsa2MKC6J/TyFI
ulkJjbHhqMBpC/3g1LWQbakS4PL2qBpptga1ydqnWKBJvUyXwplezCyhE5c3ummAZhg1kaxk0Kda
+QY2BhxYg87KSJEhxPhADmfgflp4NVxxGGx3WjY2hXdOVMxc4WXH/jPJEh+Etf0idcvmoAS9m8zU
kNgMkL3WcR7Y4EBtxX4BVEVlsnTtgY9GbVDua+ZqphhyE+YME0BRXX8bSp762jaAdtZPuYkRaPCY
8bsBeh9u4iTOXfNbu/TmOg07Utb2/omL4uRUBq88I7lJDDu9UAkqOGWfxFJbh81c4EMC22ONI0Yg
e1J9/lOWTxi5fRkD1v/O3/Dvs2V1AoVYq8c4hUJqVeW3sFkO+VQF7MLMphFhOK88pxITE4YdjR1N
fORJLOOvbM0AX2W+cJP/gG16Y19ABNdYP+UYpGC2PWqTumMmU1Y6GT3apHncUrkPQlMoLTVVTVNh
cDXofZ6n/Sd0J8waFTzwUM0/S/3X9uWvV+kXi5f6KlQJ5/Cr43yxlqwavd5jwJXFgePmcKzU+Ege
mMvAKoozO6DX2uu+3LWuL85Y/xIWuLTSXXa2tEGwGc7K78NvYzrtS2Ir5GuSolHevyHLMOU66etg
Nq+l6z8bpc8jpLQ82kD12R8AgNlpgc0O5WmHVSU9mwV+1wQX61Sl9V1jT3xnvL4Sy/mWgX/BsPkb
ilXsy0lQIAxrzA7ZFLJ1DKSg53yT+xc+NyoK96ZLHo6pBas8vvFZC/O0uibL1rU8FATrdqC24wmA
MB4um0tw9Z7dUsDLWX3s1ARLFqK9mMpKotKavQhmWpbaI0MbbMGFdXnvwl9oUnb//QR+q03OHJuD
Ex/6p3K4RQ1Cc8gfW0iMJfw8Uuxb41Vw7J+Zlf6lqLvdpJc/I+y/WxTb3bAhv1VqWjfz7FIkI3/r
1v7sE86WdDrfW6GgyAlljGbkTX/5lk2y0WtoZy/r49KNaHUs/rsEUc2WhA8od7IqbKlmyoIuTA4p
Q9KOq6o+wpz8mWtM5LVPmbJfmexhsZIWAnAZCLjr//qPzaV+PSq4NtqlQ7VNaqRdOYxXxZT92hn7
G/AmkD0SofdTLj9tNz3TbeNc56Ed27n1G9pWdTATShxcyV8UipWfMVuELSe2suaMjs6ejNbWlXXN
Wtrn5DPnsHzd1w0r8+SL0wxkIwBSaet+mdLZ+X3ylLWC+p9BczJJb+mcTaAf05ZTvhaTzfNjkR+9
R5kh/tAntbxKv8ZtGMxPjb0FLfjCmX7up4LKjLlrb5MafrCoeuMA4eBRqJZ3jk0WhXKCOXL8lNi2
K5mchxT9lZpiQm5Uy5KhIW/HElM2/q2LMfgqnPkflUgAbenl93aKOg0aCTuWaAkYBFgehr68otb+
DVdRcdE9FSSdt4GefYaxcN0MimKLaQ0ABMzBwU+fcJx0q4dpXRE7Pednllscsk7lYZqLAztqBHZ9
0y5Uci+aB12PNTr3N2QPn5qSjEPe8kadHTfHWqYnD1J47lC5a4GlIYfwBpibl4kwn6otlWJzxjr3
I8KHqw6F21AUyT4pqm2PsJQ12Mgn6emraoribqjfDP3QohcrOIFxVi8/CQSBCN/2rrU4u0gwIcVi
3PZbHGUA46Es+hVYzNyrJifj64OjX9m5ygV5x6Jqi8gqgOOl+hxKZwfZNDl0lfnQOw1hEsfc14NB
VFGhxXCNckebM/jNrQIpH4xI2I997Xg7iKMjwjR9imsnkighiwnNT7252yq/9Lfa49TiFKzLq6Xv
ICP294ynf32b5ceQ6Av9WBkSVW3YPB+yt2CcqH9s1qta0+KYF8m0tzFr+bhoG55pfH+vqifRIDHZ
RZnU3zVgCVzq1SceOOdEI9LLpG9ri4Rq2cPwl8IkRhQ0XxJwMIPl8rUGU3UNi4v8pNnBeo1JW0lI
UHRD0ZlxriJjG+stUmS+mj9ZqZQHOdFZ04QrHR3w4GxCpn7HyjRLJGVMU30qOmEf8sl8lUvwq4dJ
XCyHKoqZqGjI77ZVltbkUyB2iLM7EPEc2/VD1DC8ZOLP4N8Nys2ht8dKPYtNQQYraWAciZJhYT01
8QQp+4ZVaU8hRsuDjtDuOUFm8NGnq/AKNEz+yZCGwOt+wscnpDB58mAsux6Kd4SOfzeGzJ6Tcv9c
yjQMgsYna6iuqUVgRnPNK5XfAvnrOIOABg57UuLW9DBCCYVesJwkBH5ytazR/6N1636dQtZLU48t
xxDhT8OyE5TXE+tdfE7eW1YGx6pVqHczFAPHPPS+81yEzfWarqjniotdbwvUcvgweuwW/yH9Yi1W
Dz0o9XBx6IoxmHmWyzyPJMe/YkZLN8z0QyLhuDNLJc/Iv0ezeKqD6t6mrm0XBnyXTl5Dbkox6jAh
SrbqwI18pp4sRRDWD7ZZTZey+TBLXUX/3yb8f7UJC+v/5hKOsq//wx68/e3/dgfb4j9N04a0G6Bd
hsLa/uS/3cGW858CT5sf2j4dOC4G3f/lDrb5I3RTgNuBZduuG2Ac/p/uYP8/Bcq9F3omfgDPQT39
f3EHe6YIcP/+twt8cz8TNfJ8QUTL4/+V87kT8PP97+5gws1S9JZ3sSxkEU28ci3kpbYN6reCVyUW
krTurymWq0S1+2HsbxISLEf8EDbQlVs65Y5hUdpY5nvaiYYyfket4M8ZZmdINGSg3jxpSpidF8m5
J6K3jtxASTrDWBHwmu5cdqhxDkiiGKgCodTkhoMD56qMtleA29ThJOrdaEJeY/6/ZVjulkW68Yrw
5lrVeLAHEKLrSFMsii3/z+11Pk7eVSaSezEpjKDMe7KexUV082ksQ7ZYNX3GXXLys7HeD+kk93BL
iVhRwoizyZNhuvPC1tqlGJpJWdFYk8sy8hr/cRxneSrS7mLWhKAVHfX88PRPEuu2+uI2JOq3x2f1
XmcLTuMNFFUY80S/s47WkvcnpSaxpsOS8Hbhcd833jk3qr/mPDdAj2eN+OtmP3679XIxhgflfDV3
64/2cG2VffeTdN9KVOC/cQvHbuu+sgT/JvNq1pSEV8U/DtEKpYiPeTWcO7tli7Ss5SOO1P1qlelW
YNcRC8WmRpguqbtz4Fafdo8y3pZw7xr7voEsHIn8N8ODEiApU0p4BT8CWLe7VTW55XPBVM8zs9zp
YrjUDoAbJBkOewV5C+xSXdsQjTGMr6YQnPlsBPCuvwowZkWQKB/zsfpLtTqFi3HAEffnJjzyPALs
zL3Ww7CsPQOm8g8+p+reK8FesYMV+LaxBHy3E4YhYatLQF2E5oG/U1vbYG5xrudFRLhPG3GwhcMg
yNULOPFxWbxDKvFkBsEWaR7ftaVfp3l5XQk3mmPnRoWWb86skbXq5lcs+YubE0ZJJ2yumh1IM2WR
Z45zPBckubA/op8hsrqlt69G51ykYbezue1ubcch/Fy+5B50UheewDpV0L0Bq7HNOyP5uoc5gP1v
6IADg1J3Yu5fkc69szLC8xJm/aEvaIQBOTi12Nb9kQ+6zRmTQFoFXvc6DXPM6Bbu05Gm+oFkFxXP
n23Y0s5nF/QApqyCV35ax3sZnIJVL1WRVMs1O4X8yNfwTREFmj7cx0WnJ1nq917BvOD49Tq6rXeY
ioWgLF7G4wS8Jhba+yF1dtv1CEzW6j5adnCHfwJfh22DfPh05cr7U/q/WQeEApxYlHUkAyGyXGgP
cqIsoffFS789xHmqAjjdUggzhC9S1HdpygoPewcHC++bvf9NQ1Umaw72h/kA/AV8DONfWhEOzdIr
PF13xSK3HPNTSokgBldM4mm+H5v8NneItC9X8LcVyyL52QlUuQn+npzCrzJQ8FZhYKv0th2H/uL4
zYs7lSTEwxjm7BBPNYJ9obPrwYa3idH9TvYF/hXYsZXyPmb/0OsZxh+JYSVLHNPaOxeZsXdCfAVl
xuqdQpUNajNcPJ670WoX2LAstjd2dfNf/4VWXWiGKJ6UnG7/atCR/Hozi6dq8f4tYMJ2U8gZYds2
tnV2CGT/bvgtDWfbovWmzbIzclrEhvU8GtOD5yeIRm73TcwOOw9/w540sGoIAW5hV7uyvUDff/GC
JcEFf7CpfDWkva96+zcwuejbdj2yNzv5dgG6OSfM5PATZLPqj9m4/YvpKJnc39miJc0JAA4q9VSb
/V1XqBdpoxBRyYFYn/E8K4QEqdFfFvDOJTLqrgqzl2FYAMcm9N0FsCtWDDUsNwitmtdVoanyY+6Y
VPZbz8ZzbWfh3hVYIXOYWE6DQ9m8Sr9XB4tBSTE4KwHuo2DhrWD9axd40QmzmRg5jAVl9Uej7Aw8
t3nZTD12ta2WhP+RL2xk5HLgwH1Opv6xNZ1bJoM64RGuwRL4A4uM3l/i/8HSeSzFrmxB9IsUIW+m
7T1NA42ZKDgYeZWkUsl9/VvivskJ+nKBNlJV7b0zV3oYJKboK4BDwqIzAZUz8ceY7tWr9JyuR9Es
k+7iNGRkBsd6QFFdlWfDSz5SoUhmoWUKEkwlPi7WvcqomFVg10sVFzeSdd7qpDqkznCK2+Q30LN9
OFXgZqv+2JUeBAoGuUa6bWT2wHML+bXa2Xet05BGZLBp8IWJb0vZzpKXfkTzn06QvXNtU5jycXJK
kkBFvETa8tR7SAx1uyRiKrYwu3goFaJqXybCvHAERqMkDrqn7gF3i5P6u8nCVOEKtIHtqSTwEFG5
i2Dcid86DN/L0DTv02hdp75/EXpyq0Lca4Gc5vqB5loPXde8I+RYSeBBcHJTtoStLSp7W7CEonzc
Nf4PibmL0tVsLAYWc08N2JpggO0NxNsHRKZ4uXPHgawtJx3Bdp+9gLprZxMHIVox41ldVS+pECep
0vfJZiDnu7um9x6cfq6JO+tlcDAsB6r81wzJye8hyZvCPSPZfMWYc2E8QzvZ4CkHzD78H2ZciKci
FNcR8uuRkgbJL+ra1HI5lszeiXDWH5iMaKANeaOts+CqVnLNMAaL1Iui74mgA2+90VfBSZSEXskk
r986JO98mKRAGQ8WaKw4uen40ReFIsYymjNpphHiqKI4W7tabCCtc/TDEOFfUX17o8WRHRs9/1cP
zHXioGE+aAf2YapoXXHIJ5aFfZYYTxtffOds/Ml+NWhrsMQHX1ZJd80l74qUvIK5OzML1OcYVWzz
2dHALHZV+0R7o2McywBomXoVNQKwJVxd40gqU818SdmjvjZy+6giHaDcghfKUYbY2aRWP5GJPyXV
Pgq012s0DyxTQ9YdHYYpLMTJlii5tTsW6OiKhIATbQTmQeOGPPlNF7hfqqp1uv3D0/hiOkyqqygi
itrCRmDDSNL1ZGcaI1L1WGP2TuBbhrMp4jxBnNPcMMNzPk79ryXkD4lByxyV+Y5X6W7DPHrJW/3m
S274vEZDKulwhyIh6iOiHer36cEu4pvLsJx2XYyGgTyrVVVNtDITwgNiI0AjU4EzQClMGwEHR/5E
iH3stCamBrI2aLgwu6+waaHmSuUboyc5nxQbwpE1prb8qA4ZqMAluwWpojjHco96dMcTTpF9gia+
dbWFUvFNOaCmR3cRdPqtybhsU2Zks+bopPmYXCe6JnmTYCFgS27d4uYRjmLj1q7ai9kw7Y9E9VVB
4ubIdxIxjDwHYC+fnBg+e99/bXjX+ZApVs16DwmGlSVodhGENhqhj/Y4PYdsekkNKbWwLtAOF2Zo
PFQEi3NHxEDEBvtJ9sQF5clHFVk/OvpMY7jaFlbtlmW+AnWVKvLtkzzcEAyCG6RfaoZ1NNP8FXQp
+b3lv3Fyjn1sXNHtfukC5F4QXekSPbrjtEhAhy6Szr3VxFnRh3FOCJtHs/0OCptXFfcvjSB/BcXg
v4mZf+s9h1k6HwLFEWrsI0mpcwzY9E5SLptm6J2AF8391gPaNWOhVT7ZanwArU0CRzV+jlW8TVC4
Znr2owWttihq1qKA2yjXHGQExErHDXZx0MyzY0cn436aSxVHD9d+qb04jY/FCKsKrwuzYkMinOx/
NRlDHq5mPAJN1N5dGl7xGoQGchSP9jZ4Q4bM19SJvodg37nlL2aWckNAKRTJ6LuL1ZGUjwcDvNIi
7jYVR8pwbh1ldOKWjpdesZK9AfE46RFJd0T27mIQVEs7/WfR41gD8GN+RqOg6LgRcEqWcFjHcMWx
I3MIU64sYXJRTs8kf11HE8Ro5XQH28PNkHc/8IbTvdVCJfDNeOfT96LMYk13CPF0dWiGbXZ2muQ4
hu4ma1MsnKRxDNI4dHrwWg7zYAb4K9ahp9oGlOWaMTcnm0Hc416egu45wdbJEpcSuuuv6bq/1rOx
lHsb+LQdH7IGeGhbXxJ6O9mlyyYKq6TbdbG7BvO4tXKQ543J1DPu7pMpn1EAffcoFnzXvsJJgjni
9Dyp+U6ba0CFfCGbXoaI7BigKdoII6qPfgz/7nZaDvKxOZos95ws6x2f77QC674dkCmk6XeELIYb
yUN5leW4I4Jb16A2lsUz6MtDXE9MjcjaZZzcTZBTyFkIKWYoQf91ScVrDCcguui+mCEwxUIpBkt8
WgSp+akl5pKL7M1kmm5n/iGb2MELiZe97sb3MuYKpdn+W+cZzgCdoy8q08FzXS5gSlij0Q9j5W5G
o7rYxfRcZeWPNZHdYwRgo5p50NUrVMfOfuiYHxMjWCMGI43zKkIDpXAH/qVrTqMqTpaHohG8rnLR
6A6ddYjoLyw7mTHf9VuaUvHaxC7PUYWTzWzXilt73NgywXWHu0Vz3zMt3WsDSwXGwK6myeTl6lfn
nD0SYrRitP7g4lnEI3aUif7ai7RaJ4yzWIg58k7TwXPjnwyhYMRQp+gzxtK1qw4YCTaqcMAEef3T
dwvLB7sS+vUgv2U0JsCZsAOGIDZXtvnQNXpNTw4j8hSPB6AvN6uFgyMcRC/+i45jmQEL9NoP4BY/
6eAU2IhcRkiFRQRq1L5l0LSRAllHZ4S66mjxJnX9pU3gLYaxe5XkWB6NglR5eZCt9epknHEY0tTh
o56mtCH07GYp61NEPn14jtX+EM+m50DioZlXM/LnBjK+Eb25C69ovltZPhN5bvxg/wRTwXwp7cWR
E8xRgg1f1xHeZspCYlfI+9xgyby4cWkvc1jBC8g7yET7546T1q5Mk5PA9bNm32GAkeu3vkHpX1fp
UzyAUCpiwnyJzVuNxuz+yZ33aqovAKKeDUHnMW7qTelmT74gwmRQXBa++2j75deEORWhDVI2EQ4P
ZVwUm9h3zkWO4J7u1Elr6ne9OFJfD+uMRmXlAz5ljJEt0ZosmV02NLXtnnnQcBtMRUyjscCdYbB1
mUhdLXPjl2q4TJ31No7hSaYZtalZPjku21sw9P9yy9z1pnJYcsMP+qjJliMTh9AJQgMtCybM4yEE
kLMwjFmd0g+HykJ9ZAgEig1qN7O82hOVXJ28jiaaeMXIOvCDX/os38S6p2znz9qUf4t4umNbW4ug
Qvk8wUDp/YrZJ0LeQTcWHdVaWNbjKh3LfF5X99EGbNyPWXpExvhUxxwM0wXzkqs7mQ9eYKFSBeCz
zAmfQHxiWguohtcBCfA2tEwGMWaFLrFPNnV7YjackOREHSC69ls3GZMrPFvMXKwlGZFgcePJQBVQ
dxszNQBuwjhWnvtrufuoGQqQmbtm1sg4nUNYHrNkgfKlKPJnQ0L6YmYmHPHTmOTI1wPu8QQ3QlWz
nTSKgi1qthEYxV0zsz5brT7QbkhFD4qZ+b5t+q+5R8tIhMhv6X4v/Z7GXqDGcOumJaUpab0L8HNU
L1JarC5R8Jyw8Sch2Dhr2HUlevkSImrPKFgvi3WsV2/FiLUjtaz5yBF/ThEpoCYQeA6bW80eNohN
J95iFK6mI99FrFP9AKjuGcCNWvYLnbjb6bX+Zpd3ap5Z/eUx5kup9xp1yIuW1TB/iYd20yTMXJGQ
eVE9wjozq3Vu6iUVkffWpXZ4kExAAuy9tDnMtzKXH5kWXMagfCk0ceuBxIjmTjI71BlUZ5T0FOY9
S5Ol/TjKTtZ2hkpWL9NqYVtKY6k08q0c8VORi7HgZBaumTFj4JpDUorhZJRcXtPgfyYZMUGRBQ/O
GW5kg+jLsimWbqJtWAmf0j58DrSSDcoSH/JeVSkdvHagxS9MdLCIlbWIgTaB2Ctwi+yvU6ev0BP9
I+36bUQLsXAcIGKho/nL1rMYC+ATX3RWuAvMAqEVqlBG2f3N71Ckix65oZ2oV1IM962XPjoBy6E7
1b+2HF5mX/JiGPjkIqRjC10/6+jkTI5Tg519B/oNw/iiCjUyn4OHOu37rcvS7eb9xWzR0rWFOy2D
rLyMnQ/Uh+YoZy0Q+sl7z+SNimla1SaEect5DUiDohkGpccKfuhPvevAkBZVXuCbM6cC5q48axl3
WarPpAIFzqBGT03wICFu6Y+fviGdBghBnB7UoZ4yJntgek7UmyAFugj3GZYn2AvmmxkhmjKCF6ka
bB35M4D6e13DMcvAyiT1HK31Mfm7cTQ+KCB+A5JI8C0TJ6m7D2CdHki4fdB/Q1vmzMEipsYEtVI3
/wYxYPfSlXPfs1haZvavDcwPWQ3XjGvX7W3gi26+bU1tJE5nfLNZrReOHB/nUPMdWmusIsmvQLaz
7j3b2guvvskZ1hok/ioZwi+zGtYa4WcYgMR6KMtHf1R7cLHxSauIeo4NMq4nPDw+ozWZX5C1X6Og
6ZZDwEB5RF6rCQQLUr1R6thbQzaHoalY2otHfez2ZqBdZoHkAij+MjLfxxCgdIi9BB8cc+WU1ShK
WhyRZKBIHykfVLBj62NiJ8ur3jlo+Q0wGnhmcJOlOS/cRp/KJO42NtO/QPPpekG7DGt6HUj1hccO
QZ8yRIwk4XVPj6NiGlfsZNM1G/rkH0UJ3HH8UBqwRmWHn3JCZpTY3r1ocA7lbnerZjybNySvZppo
i1h2J88OgHv37jZ1AOkPyaoPxT8uX2eptxx02Re6rdlaw0pE9TWwrwogBJCv0pL/Bit5bOm3JJ2x
7snU2kZm9JmU9nNPiAY++WElyZSr6uqB9PQvBo+4TCiZ3C5/AQmK629io7doTulucRp9nwBQS3yX
Fq3NvirJlOlubd0cWB5mfDwg0VBWP1Pnm9DS8OtxEdOx8Y66zzJrcRTI++5qmbKkg3zWnblV6ETv
QDD2EK7ZGBRnV+F/kiLHy2rjI5ljcOcIVk2Ldimj8SX8UaGqFgXQpqFjx8P3hFUPJ5TLESJPjj7p
9PieO7qv3pdeQUewbDQL7cBuD8eCfdKn0x5G6G26m0zEo1mr2ZRSnnwUGouoDs951V07P93k5G2v
R0rJZQo/ikBUhfX9R+kfXBD6E3L2wwAObT3WxkeEHn7hd8NH2jF2tHv/AhxyKTD0MW0wzB2C8VUc
OvfO5NMPoT60tck+SspR4NJwioMJI42FXy0e1r7w7yjDyPCzw7NviEvm6ntvohOlApcuSUArlvcM
ovZ3QKKRS5xM5iO0UHZ0BuC4ypmgz99UAEPiClV0j8GfdGorsa5a3RrIHqZjU45PHL0/5y66g+xv
Aanf4glXzzVqmSj8sjKj25mT8WsSH0krNaEXV5x0SkerML9HkouWqQ2bOSFURebjBhMDlW9pXVxJ
968euiW+uF0+URYNZAoik3XOCG/CperdnO5GgP56ssjCEPZyTNK9DL2NH+GgyGSKW9XTRvzkITZA
57HjbIGzALRrYH+NfMy1907Ud7ryCubuFfgGtA+2Hjz5XroyzfSzEr25K9LkIlqaIxYBAKFBph4C
BboS6H0t17BoF69w/jJlHlywKaL9rienwgfF8ayy/8Hp9lG9R6/0JrA0D+kFWfJ5sn1EfoH/Hd7m
T8kZAUGIMMxXmR586Y4O0BNXg16EX5UrGzDfMFXs+tcZC2bg9fhrKxInIFmcp7TdpEGI/MN91SBo
8/L2uluGs5uZ3ViIl7TPA3xRlg8vzLkm8/uBmmOGFX/orvVeNdZbnFMKgmvMMCVMcLs0kJbFUsco
tUkLG25r3q1pTotV6aWUVd5d+ezmyqY8gVAEYIjQ30ChP8O1yGFkZ1rxJVNMNSVTzT4vdmRpPg86
H5LebEaXbDNL0Fa3MGBt21nuq3p4E4LEAQw1WjEcifFa+YHC2mfLLa1Gxnx6ucFtuscyPpfgDaeC
0l+ac2Kj2+JWTyeaLrW8UPYPmKrGW2gCiGgT78spAoJa13YZ32BUolAi6IaG9pyrbO5NDwWxmNWj
ZOJ5fZMARS7pkNDqj6qBYWBYm9tpftij65/EL57CGF6RuGEF+YwaywUqIm+46REjZ0vlvvV5ky79
JLJW0vCvBbPTQ2GbKxyV/tqtgkc9B1M06QGZmfQdF4QW6lt0qCJ67dgYAN/ksJxMRDCKmkAR67w3
KnMNhIm+KcKulTXp76ZGQ3JImmuD5HUf6aQ9RYe6ajnThCxxhnRQxHEUAnlOM79ipgb5GP+hzK62
xnE7Gz8w6UiUsCZqS94TpXFuVcTvLXw5V+WomXQBtkhU+dXCyL9Cr2QWwHKcCiEQRjemYcFvT57v
1uqZrmSTu28t3eMkxc2PhJactCJ4GnoIvLIpCBEOMWUHxAuOxREc8TlKCe1Df+ub5K6IIbxh1YwO
EVV0XBPupZOcB7IjM//AFOSmBPjt7HzEV1/R9e6lkhvcFnA/NhKaMacKwCwpNIn5aacbJ6T6ZwHe
c9HKdQpAzgp1f4NZ+eSOFf1Mjto03rng6OyhrCa3YCJafgnm01+GbZDD1wveQkDQ5Dl3K6tGWpVV
DUV0UiV4P6KvuAG86c7sbXBbiF/boiTZOeUoG6ewS9BbM+oh+VQYl0k+mqoPHuvC8R9jTDNbK7R5
VyqediF+GxmQCUOX8dD38tgLKMbVjD4a3XNVtdG5FdEZJPArPcq3NO5JiM+8z4bwk0M1/1MGCpOf
otjOHeTlU7EZCRkZG4P1M/evGTFeYWQHcAs1pI8Al/LSCNa9MNujIFqbP8hXfe75K5m1nxweokKZ
B8LW8p0dK+qmkW4X5gyp0S1IVYLOH5NMtDGs/qpBxg+ld+hidh6STx90PD/LyTI/xkzEV9UrXCrE
grHwFPVGp8WdiuwlLLKrl2lYMcM7il5znQUV7TUTiSvzj9embTqc5E17sHwGmD4bHy6PCZnBlCI1
cq0d924Ju9h4moNoApOuSzcwqfTTV8DXs8Z7LN66DORiscIByegiS7wz9VRzJL1+VbXaVfOanR8b
zbZMu3LfRd5T7/ZsbxRca8/oCSkPWUEFK9e6DgrnAs3WWMO1bpd/D/3Urdb+GGM1YMN7QNPk7mMd
wcD8yLNU+/D3VV6W4x5u+jtNe5KRURhSflJKCY4F3PfyFqTyiA0jfVCYEwvXnC4dttpRU/RCrWpa
IulfZiVvYqHQKJBgxTnbp7yPbaUo9gMQmrg+jOiJ+bbGzZKrnZvRVCzY9FamtWIKjcUA+qEN9GBj
mVW/jnrIZ11fSEgP1bklw3Rh6c6AKca/VZLxmBXS5J308tOfelw6SZjsDRfwEBTlcwa4ZGmaCWmG
5nhONWbiVtDQBKQYbWt7w2QGACY9aboyokP6S34mHj9etvKJrrD7zzJPiwOee6AZfYw51NOAkEwX
K4nY3FtwUMgWyxGNfJ35T1zN8SoLmBKEBjWKIaF7+/PlZJryu6t6YjYbGRM6yX7NeNpOwJLPb2tD
Tb90Vbzl43zUm8p7gC0ltirU1Krl6FIWfbPPkLKyPZAg1NG6xqsaLPy4hQQiTO9RsqGQIHNBWHRI
RJg8VjxvtI3+AgC/N88LH5AHMhr22A1VU2/1NOLo1eIG78xXsnhKnsTaMxvj4uj1iQQMbUnF2O6S
RMXPQfSedZN8gYQqGGsPD8T0LZIseJNyPPtML56FFJ+FzfrvxI3G8M/LXlWEZbsyAtbhKvsIwxT8
RQyrX7blK+bmV60KOAIqG52RX0GFmNhjIQ+ArJ+ibaQLJOV5E10NhzhQcsnIPeAR3kxgFET9IPMA
b6NiYNN//+S+ROXW5TqdaPxCeY2rdiLUgiMh3lVGvela2RlAEKXLdV5UBGLjWIShygGPeTcwR2Lh
Os06sRIekSde4N9h1wHhupyqHsELxp11hyWOo65TkymT03UPPmFU/NYYypYtp46w6beM1bpzJKy7
NOCm6mRTkP6bIpKun8vM+e0T0rFNV3x3vX9u6GXca6H+MazWDikIirhrglNNWyaOpARNkv4jgDwm
kNy0lyaZf5u4APM5g1q6zHmhyd8vZ7g66aiGwHDSIwBFAZmU+TnqTegV/s6zgV5Xf2WlLE6ZTrmK
iXo5jC3a+ziWEIrBDgUaNaif7hChsBzC9AWWwLlpAty0TjOa3bmKT6bd3mD6mchWvbm7Y7+Q9vTP
DvXHnDQQVEQjggATd0PUfNV3rdLfo9b7MCWO38Gpr7x5tBdck1MGWlqTClSMHu++nqSbEsURehxn
zfGbYUHQEi6a4M0iwfFCMtjFhA2zMcO6P9HQxhBI1FOOCdqe4uYtAOMd+eMBWRMSCi/JHrJL7Wrk
Swo28LRZ5oTz6AGYZEWFIWUSL1VbJJByAng7gUvTNUPIwU1MwxbfZ1lp0ZH8Jy8KX0dMI1VGwGkc
1xe/f+5d+oEKcb3Mh2EpWW433OPclrNEW8uwr5bDgx23tygdHrB6uAvjyDqNzhWq966xXxIy9/qI
RJyxyY+aV9MBZ6JMQnN4juADI+ORhPXBWmM/eolNsUvKcRcXJernIHiaCus2lGG8MSfrqSU8YjXh
Ao6HF4HSzoDRFbmduQdf/ygd+ZrE5jsJnWd68XDxmJSQwFfskbBlSz8HT4w54RXT5+PAq2+lZezt
Box8K5+n0Acom2rvRSNz1j3/bWiNz3IOrWnhSmbdSxTt6SVoW8ihN2sgdCS0sAanBiA5R1dbr4Va
0Edvui6bW1vIVwXNgSWAuZVlvTIG6ZMes79VwXFikH6QGp+pjUjcbhzvxKiBydSQdic1Dc3ObAWJ
YIQ8L9GgDCu0M8NV6cG/LGRT0nSnwa6ONmSoUP0Usu7WvnMci9ojzVhjCCpoYhcddVzFB5w6mndw
jewXvcaXgJQ2mgxGOuBq0pkD6EaB8myIb/yhEnVg5qxKKd7mWTaxkcOxw2SH9lbQXDIAeDTjm2ei
SVl4X0pM/5oub46icVvY1jScDfgRtVH6b1K36m0qTH8LV+0dJwY9dEN4O78snvSxUQQzciAFGsh4
Fxvp1tXaZI0HE3thmX07UwYK1dApFox2OdhIroVJS5joIIPxKwfVPsPVYg/2G3wa5mOhbG/8fc7j
cczY196abgzUm1PvMiZexJXI+S0ObK4j6m2v/GKFJ+isapzFnTxO/TDOZzpCh+px28UMpQcBpkm5
2VVRWgs6382TZyA71ERzs6fpdYgcee5SluO4cNAtmfrGLjXr6KKBJbaBRnEdDLsBhy9jiU1PZjf+
Xw6pvhfvu1DdLG1qDn1RnwCRRKe4RuzcOfOFrSuCpwBspbm8agkwn87+6mz3WA5U1oXivlcOXMYJ
zmHplyeObOWqngx9VdfsvShk6MeCAfE6Y+Mkzr1HLkUfBQqEG04nd2oYOxqATBlhNhm2RTg7NF1n
x83fPxrnqDNnLg7fLDy7MbzGkDYfC62HvIDO4Fhl41vmWPJSER1gUv95TXwPLOTobV9eshpuW5nn
2K2CvDrXbfSc6MilwDNFuwwj9RVtx49XZOVRkESJaMcpN9LTPhyO2NIiWZRL4+jTQoUNo+0RDWMM
caW9Fz2zGO8dMbm/IQltAa317BXvWlngwaC2WIxNRlVRIeJvo3jTudFsgJ8OCMOhTPX72JVvaJzC
tcY7oQisW6LaKdeeTrK9jicJkyRz2KJq1/SmGTuPnG2UVT+mAZMmcOgZ1/qlb5h8daI8FoVP7G4T
si/CEBi831lqtC0D99CmbrtRnXseQ3Ldu0HIbaypDUkmuxE8XdrO2Bn/jtECdBxkz9EXe0e3SAAU
3oPMXjVhrdypZ4nT3v2QBacbH/qEBmIwCYCDgstUh8VGOgAEYCQDhf9e2h3pIMrD8tVVG6eqnoJc
ezBdcDZgYuoFZkjkDbRvktGDioDpYlEwVtR8SlUzAVOWUEdu+4mTHuij77a2DuCZKPuNJtsSARQu
Jbz5Asjrxk+p6lGvsOUA7Fyxb5IdHKfnDB3Klq495Tnq1RWRAs1qKsG4adJ5zaOhovwEb+TgV+1s
5yvtqUv1cKfM0j9lobM3LT3cphsmAdwcLoQrnbAWCymuH0lnaWNj5ZxcrLHGxgC+wD1izUApLapl
7xsfgTPlTIZpzaQNq3oYJ/F2SDARoncWBp+tt09Y+fLKK1iD8cf6XvnOZIFjOrkHq8BGQ4RofTe0
vrUucebR2T5WcI5krpPV5OGXz11s9wx97H3fFfsxsghlML1vahegd9Z8jGhhWpQl0t2GdTNuiWlI
q66HZox+uOi7Iy6qEPikIBZg4VVY+6fBRpZrTs+MOFeqKmtyRpHWEluXbn0tf0tkV5Dc5bxkRo0I
bxgokC0C92QfcUTx6oekt17sOsp2E7rFU1p89trAeAAFU143UEa07IrZpFvGGl5RciOA5wKHygB+
QcHDrB2LobhqnDwChBZ7roZo5fluePdM42T1qCByqGjLSPefyrR0DqFwjIdxSo0Hb0Ai2OVypaOj
XFidkRxlL5NjyBFpV86A3MzydnlgPUZCqnNijg9tronNkLrPUhjTUnrjtOwhHh88tp44tKtN23Z3
5ON8eiLAJMkg+cJWQpqBsFkpwGu3xhA96kkTnjqGZjmNgjNUuhYYZLHVDcJ/a43IrtojkL6gAzDq
mrGBtPzy14hKsuLZGFoWB87t6hAEQ73tuM45S87KeGMQh1y5BEclyGAmbzyIDNTL31dOk/3/q5gf
8HvHz0vUOA7tWkdvtsAN7WveON1zE4Kq0itMUmxgXIqtpu6EjrBneXqCxVB296oNqTu98eppQ3qn
bpiYcYWR1j97od89oLA50C1fydnOJZN5eZSGe6b//wVbp38J+uKWydzeBhD07KB5F3ks7oIj9y5K
6b3R3CzvGA/cjQd8d50GVrQLSktfSaIINh0xsmvd0ttlO5DFjBgHixOpxRvLm/o7evkUwmePNXFg
kZj/k4Q6Rxt+rQpcXMkYElEQBK/YjNd6bP1rpD1esq6r71mOPqFOTlXhp6S2G9U9gPOBwZwNZ5mU
+H2FhyPUhB690tKpIc+ONToq7klRk+BN439pNNys2pjf0c26V7tpzsSQ5HetGUZGOP4nZDHaoulx
9IdvCdN3wfy2306qEOdagZApnXbnt1r8qJou3AEMPljN6zhHQiVxW9wD2y729jBGK7NihE3Qg3/u
hDsx4wSz+veHpwxaN5pX7o35L+dWq62Ybh4Dt2ZcHtrZ3fWskAOFw3qNiOdOLiarvrPCptISFziM
K5NgnmvQ97vCrYE7Jk1yjka3eyI3fG0GydbDrv9o0xd8GbNuV1J7bYUi8inLaKDgRW/ZVpD8Juw2
Prlbe0dLy5vDFdKScNByE9XotS/4JaqXOiL8D4dljRyGUKXn1uK+CBoE7cLp36Y5xGk0D8y61AbJ
BE0I8mqWYRdIMljTXy3sfeoal2WNTuu91OrqiE6TzajNrUNQKvjGY/oLdRvtg9OEK+LcgAqwFu0N
WvxRwTJKtb2Rlsfwwir6ex3V0TpXA05Qu1jUk8k4XYzkElO1rbTGYCji0TuhF0y8nhW9+2o8u2iK
p3zaYvrXt/DbSWHjPoKOE7R7VQFELU0kdymHQE4JXHwjl9mEYhbX10Cvd3K+uKCcCx+ofe9qVjhf
BQ+YiZF3tcY+gIHMZbzIiNZFAWYTmejA1g4q/7kryMNkarDqyBsewws0CxSJPb2r2reHfdPicmti
58ULbbFJYV8CkeNW1QrI6rYdHEmBBmXLFPbY1x9DDYS3LFMASVQ56JkwiAbwCCJEbwvHyj/D0hvu
+izNy4mQpE7n/xdVWRxJ5pnPv9hGhI4SqMv6H1C2NHSBl1yKMc8Opq2DsIh188XouKRTHSCcMaCK
9rqfyra8o9MMwcHxSgyCyIlBD40/jTHYa6UBl1B6fqpA8UGdoIlhtqO21foY+8T8MCSsZt/7yMQz
kjVIZRkfMmbmbTCC04oDe+nOdyOAf23rujGSp/mh4Xe8NRNZdEmcc9/4k3puzOBVB8WD9jLm/KRo
M9Su8TK7VLaB31XrAaHCwQA+v4R5LrA1ephTp6zdJ8kcYSusEBNVcwwxxqxHKGAOar/HUtjRRrdI
ANcVcNUIAI+YnIBfBvSxGkv7RaOLvaZD3W+qqsgfmqp7Fqmc1l36rBQavHEsi5fBIyhOGlz2da5y
ytA0PShvYG/XPrEzjjfuqLXhpOXBpmG4NDTZvXRkFRxNh7fz76GSESpV3rJFomPN1JhCHdqmhqFV
RsZCJbjtmddPB0kAFTp4HsYWSeKF7++DTqOtICf1omWz6SIo8mUba80hZRqNtpaEWY4PDn5ntgaH
scTWjytj7c43FKAwMgXmBRwDSfugV/JOph65CWTTEW3Qti9Glai5pZfstDJqXzQ1z9JTT9sE80NP
NFDFyhwz/PxxlxZMV44+DF/n7xIvWe00o6j+uxhqePZ713BhK82/2SpS5+A0ekCSLf9z1OGcZXwE
aGP+VZqK9bNdW99/j5zByx/KMH36e5TEpXtNQgHOYX5KkFhvypSrv0d2UclnmV6iItUHbF4HPQj7
579v4ftZNYVu3v4eFSHOdIJ1rn+/0jPqW2541cPfI8DT5NG71vnvUeQh8wwMQ5z+frAdOF6Sl+n/
9+dLkElLDFATRyKe98QBbZVhO2BL5Ml1dRGve1QW27/v2iNXl1QAW/7egrwSwabBFE4xOr8S39G2
0Jl6lI+8QU0u8n3uMIz6+1n8Fu3BM4h2+PvNfT3Yxw4G9H/vVxLoRCgid6UxzM8WGR3/sAtf/n6x
rQ3NtY3V6X9Enddy20qURb+oqxoZeGXOQaLiC0qybKCRc/r6WdCdmnlh0bIsiyTQffqcvdf+/UEu
PIqnyDdQDKEAqVqNRCeluucCV1WRBcPL1Mbjwxhml85VdIZ9RUGrnxzWskWMrKFXuXdvC/Z1Zuec
S8PxTuzyueDsfZSoaXfk9WpLpyS8yXJY8/PQlY85y0BrXQTkFJY7bIrmyzC/UsQa6U7TAn+lcdBg
VcIL7k3DQFMPbIKPUvclgSyJeJDhdt1qCvNL1wI2jCXCebh2aYbay07uMTHSj2QgRMrJphV7TfDi
zQ+W+2HUgXxWathHZS5vWeZeog73duk6yRIjnkenMwQwbofPxBD+hU7enOV8X9PYJAqlb+Ahccpf
/X7NwsM0jwL2jT1bjPR5i2umd2fo+r00arns0mZ6mYoJGkMOwsMEn/T7JcpgBmPN0K/SpnBBQ/G7
RYoKwTXFR6x59ja06nYV5IV293ALNSGmnd8HZV6CMBbPv6/QDcZNEyCXH2r7Sv6HeDjzSllQw6xI
r/uGr/okrdF6eCZmFcXA/FRmioQo4kZW0LwdGuTuuPPS1HoY6EY3eOma9Tj/iwYX075rLNSdNXXu
vJTRnjNPGmd3BPd28uJYQ4tWJb39/qXhADvmFkfGMGKLbsPkBbX/oSlTXGU2U9sMjo3Ki3+6T0sh
cIzhMSntOevz+iLItrL9oLvZYz4ss9wQu5xb2JkRDoaA+aGDiG5rT1vZCSO7OugeEvsVU+DujtWS
cfy8K7i5CPZJ2aLZaSCz17AsrmVlcrFcnX4aX0zD8G5c2gf6+c65tvoPKE3tRU+mU+9ghSDL7cH5
9tInfCytxgAwCLIdKyOaRKk4zJfqPiXdT+tl+nloLWNH+xvcKfR3eHghB8qWVlAU2MFZ4cPRjGaj
Q2vnpG+GKEgYUFS+ljyCqPM2ER2BlVnSzlcDuK+IO4eR5UBP/xqJ+ty4urwMVlHf3bLZcIwdsZqq
Pz5F2fMgVbJysyLZDhla9XrYSmkeQj3QN6J7NRwkQpOTW7smzlejS1hjBJpkp+Y5moWXamN45Fs2
0N0fevaV5i6nv6n9RyQnxOWhSB6youALyIAjq8JxjAgCOceLkEjFp1b8IM1xnqvWRmZohaTD1DH1
FCf2rNePuTf2Z8PynglIhbQfo2dPWhyT2vw7gYaq6Q5y5LYLWLLzp/mM4MLx4/4iySjHjiofvw9i
PRoz295X0e53/CeLiFUootEzv4jA4s1w5zdRVMbGKyN7JeFshVzBRQtmqzVONvP6xJkMfBksJ22q
z1vtCx1nG/uGszM8GolBEDR7rG57V3YuOS81xbrA70/ee07byysfPiZydrfeY8svqgcQmIADEC4p
e+zfCLghOrF0PLLekKtD9UNj/VK6nXEJgSsbjVbjbmHQH9TvXSHkynKxMgGedQ5pS/vIydPiaIak
DGqqFM+NzOQuxmi6TJONKlAg0WsHA4PZZeWO3YdbYIFJoQ4cf7/dymYRkZSvNdjztiJ1j/zB50Gk
G0EBvQ0Aqi79EW2I0IZxExkxG3ThXTVL4CmezMfkCfMxl01oYR/cxvLKYPggxwjUo70eQN4h9vHt
hy51d0UaebxFV+Y8uClJRg6su5ZEH7kVn0CE5TeO9RfaNgjRreg0JLSEkf2C0Gw+vZIoaNt12udW
P9GEqB+U+fFT1nHEm2UErqmjR8DAU7n6xSNxdDc5oLPjUtxqSbCj16I9bei72mN36dq8I9GRZ1mG
ht7Nq7dCp9FK4wblNKsGkEs3xiuHJ4qM7aJWl9+HiNtoPXbtLS2qt8hx0ksMTOUS/t8zWCCQnIdw
Xw/p2QR6JNFA8B3p/NB22KtjTz2RErWuKKH/+3JmWCazUkVfPNIlQDUTfahVglpuk+OIoWwJU8Rb
DXQEL2VCQDc5gMcY3RXYk4BqHWps7zK/V1ilowlLSUOiTjQa0Qk0Ihz37EybiqEqrZZtqBSIoRTQ
X2tmnAvmv/DQg/73Lf38R0Hbzx+mmGEZXycE8GXKYJowLX9PRMyhLHG1A2vO/z77/RpS43Srj8E5
nPL+8PuQYorYsEl9hlbwDlis3Lie1mBomTEl+u+jM/nN4ferXjehfPn9c4cUzI6/qPeCjWioWuwx
2Tt+dW9a7cUu2/SzK3II8jJQ9FWy/KULyf4tuvhu5FgnOyg1wtPHrWchfGponqyGsW7WbdPrC9Rx
7QqFI4k7QwIfAEvOd18lf9u6mUDEeDlbmK/tIeZB+Ymm/IMPCzJ02nxTGMKdQWB9zqnPNoST96gK
qc90DkZYHqr6HrrFzg4aRHvKPWZ2VO3HCbVokmysHjfXSDsPxI72XLjOkUYJNtdK8+71AErKJtWa
GWkSkP1aGDTs3P47vgrRqc+Sbl+W2AhEIqEdGTF08PTkv3HK1gyqdlrS3GRg2K9ayHwmm/LhyaO5
3joBua56znlxMJolF/q0rC7Y0Yx90SPe5ECCDgp2156UgG+92oLuZW7DmPZRdoyxGrciGahuh43H
HJbQamujs11+lem7SiFdBa5jvmqVTdflfWrK9k+V1M0yiV0o9Eiu105kYhmoingXjwWJtjotDkaA
7VIjLuvg9MFTiN5+H5amWplpp38b/qsxMtJ2lbMqK7JGVEL/G9NJsRHl8CGL+dMbqyMrtP1AHvWl
0brjDDyIm2sYNhGtDBy6llgNUepXYwi2Y8A7b4QJrSXelauO/alm0IKZQms/mI6/0X31/wpEOiNp
0kjgckZbutm9c3mK3o/o+Xjj2iMo7r3lUkAb0tmXGJvUwzKa7Th/Z2L3CJEKsFwYEnGIZJN1NAS+
QSMi91y4Kj+DeDRfbfE1JlbxXsWdOlbM7JZuCG4rwy/ZZrSAk7jyuPibAeGMKZ4dVnPElPlH4EbW
pqbjvgULkBzJS6CMQMXlxj5tYz5LM7OQP+tsci4jvNp/C72s20bl2J4mP0Lm1Ih1UoTJ2Y6rhP7D
8D35aKsYHcMDStHk9KOLqg15NzzAp7oKKFbjynBJlwbA7jOjU6BrQd4BLQqQoiRtHm2deLoMpf/N
6p7gx9QDBH7uOUqIyCG0FQbTMLfKJ86I9HyruxF40WYitXNRNahnKIpDFigEFzaYsiQs9IMVFShL
dY8BhD24qKGYwFX64CDU/KdiwzpxBrJPv8+GMPjXV22wxXyPnD9Mw2VnWbNEy46xvfZYVTUL2idT
ZzMkK7oFbOpaGPhSzdjUGj09dEXRmf4bQJXsyLltmQROcQy7gfiIsoa601MvOmN0+n2wOZ+sK5OQ
ncxVxdrqhcViWxJ+GLjyxTJKBCtSO2qa/eKC1trqgW+fCB9yTi3NKnQnqN3q0ieL0P8eGxfTXIUu
kDf6JIKHi15t2SGEJNokCo9In8Pj7zNZJOWmcP0fFKTm1nbajzGrGbIXBj5iTFxHpWvhMdT88Gj1
cEQ7hQtbZ75ApB0PjOzS46il3kFwojOC7L+v/P/flWr8kgPysdHgmwzkJodJdv/7jGxUG8/mIR8E
eTzzw6gh4IvGeofx2jBh9FIHdolW//ezUb/BQ4xciIP8T75HQmOktyuz1f+kvUZ8DD0fSEre3ql7
Qi909BiOOleK7naWcZDgIMdaKLw4P7qiIVqkwZ9aRwxOk4IBjT1UeycAoQIIqj9Kx+6OEnwdqdok
O+mQlPPJJ6LGaEnz6LOzVZScj4YwocnF/jNmxtfvn7qxTI6/z/7/4fdriZ1cek+GW6lDCCd5G6Ay
ufEWq+mYo0ELq5jhbGPMgR0jXiHbSh+YwEmMbHceEtfj74OG9HVdmFBRALgdJiHo9FHsY9gg/qCq
9VUa6f3e6ut1jZUVYIux8qaGNCKrxkwaAaGf37zfTyhSAbgnGgFmIfobuNpgHdBffYLxj0ipH6h5
cx/RqoWRHUJm8WZqDRPEVjofneP9cRMxfvOxXWmvaTc0txgFjHHjASMBClS+ggOz6c7qz22dG8eR
JDSHjMC/WWbulGvX/wyJ6gVryUFlxo1RNw1wRLa0wjXxPrUg8SF5RZsSy/qmVXkHmb+FK19Ep9CZ
tWJGXj71horWdPbaW9SBPukqPMs2LpWtYfTqXBhzNKcZfepZ1R9Tem17uIgBXpQmPjIf0naFBhd3
MpCNSga9B1nkJx1zLpQMQLJMMZO15vvgGSZC6YsEdWIEr4U6kaFg0vxJemPtJsh6htA1X4qFS+oX
E1LehyAyWeeJSTp0Bo6zsroDFLv12ObuE+YE3SSFw+L81UdwNZKJJPOMBj98hko8B8D3V3iUeE8k
bkRwH5wdcuscyTTfgcqIWUKK4aBbYNsTjSK+naXihDMiGu/8ZldJg4hKXvaiIg9q4QpYXsTVUFoa
2W7iPVcNXb2q6vad6W/yhAGxk8NzzqKB/gFEknWn8+rpL1rrzMSONZILvtMc79ufwC2FtufftXDA
W830L021M5HK4z63jWtcuDDFiat4gtdR//esnqCjgqE/Fs1onxLc45gDm5UmR3nJyQS3HBwUoV/C
9vCvnH1rhmhMkEPXe5ubJeaYR5TtCPwMUp2wf8fyphf49wboP8oazrpNME5aXD2cc5ucbBoI6Nax
0YF37CIHx5gdBVBuzPhhmcx3E+wZiR5t49zdc/cXHG1iD7kzmMVI681LN/nvXZDcVfrZGKW1CVuz
3QJUxlRi6wsVqXAuh8tb7IYSjEAfL0var1fLdB5Dk8unBEC5M4OSvFzB5Ivt6AtEaNb2n7ZrHzkv
i8WgkWmoD8VzQWr0ymWLtoKShlSK4apu3oMI89Yomm7bMHDgavKcL6oN1ggZ9TRLhu3UF6u+LnaM
M421aaR/E137rLR9lEnSn/TOORSUfSOZXl7hMLsvoaY66F88vyVchTSIrR1O8o1m7aYJa+Q7uqs9
NOPRp+ExpZ2wY3JdbxWXMQTsFzS2qWOGt6HEExlFgnwpiFHwuArbG/ZFHItd3JnOuqtsZ1no4pPd
CVnFkzCd8Al9x6oGzMV2xnHJ8I09zM2nVOl/cJHrRz3QNHweSGHCqfnwa43LQSVXp9TyR4gfitm1
86eIrD99X2+1+c2DKIyOTKasWdoF7xxpaY4sNrAglkbGYDNIS30Z6TiarGb8Qao0YxhxrqHbWcSR
MhAhJ9O5YJnsnLLZ1nn+z2KC3Fjb0evg2SfUahx0yhIAVkdTrsp88JZgwdGpakH5NKFzJSac0W3A
+AHoj2DO5hS7LNWLgz1y2h1HKPyVmC3oIyITrzIAe2nJQfjjxpnUKpylHMprxh1drr+1+2NH3pPb
E3rQ1EC2CuIfN6ZrBbs+ywzwKidij9szAK4KdCA6PP4htyeAF+5mGWADkCr9TgusmD2RCCvNrNor
uMgedNhCKVzLGhGAC1XzVvk1EpQRseGiHCtv46ehIrfSh6g25nKhSo7xmMhRD9n41c1mPI1TQ9aa
HDZw+XFAmjGRLMWc1IiDCW2a+kY/zI0Da10GOBfqLn3LC+e972S5Bp5k0uQlz1yMatPgi0DAWb7k
Rdoirt4nZlDhJ6EoL5zS5WxbuueWtlIZuBcnmUnJsJ9U7Zxhfo1qjHeuQi8sG5p6JhWIXXPxNq1v
LAhktOlSWBloSIgEz6UTm9CcCEkMO42JReXeMttGkmgYuwgL4OX3AeJlZ2zDcTKPFWG5y8BX3Rou
DDaJIk62UsBm9p1Y33Y2qRW1GR1T3GNM+DTn8vsQU4poQ90c7PTulZxzMEyy7EIC/ky49Niz43wJ
AeYum846BnW8x0fn2UAc0uqpCNxsTbfnW6fyfy0IlyzLVS6ZhHM9DanFR9C71R5f4XeE3XDdVzHK
YjW+ydYy1pqi7gTEdbOUswyL8Y3fm7VZ8ouAaQJSVTknsGzMPuyW7vXgLorafnVqRffbey9y4Zwn
bsneKy7EbHFCi7FV0H+N0PNCH/PI/QKugGuoz6JVqJC6O8TICjS3xKcXb0g2CcsG4JIkEKEtF2xO
Za79OnURTuhvYzjS6hdLJTiyuplSZ9uLrrxoP4JaMnvJ2PVyFPz4k579Qf6xlNZ854L/cCSdA4dY
sghLkK6xdHtoRLW5Lhzzaog4W8HS9GgJLS1b7KID8+9+wTC5uvYaLeEEysRqCpBzQ2Oa2OnMvyL0
YYyF+VYNoY/+ms+zN4sPO0kqDsjyWxPi2RPhj2xCgwUP172h4jenzfd6mp7xsYpTKxuUHoh/CO+y
CEvfxIGOwjlz4U4gx9NRl2wmZV+mtP1Ha6HC3xT9DQrL27I4cbgJf3hp2jppmDGnND4Pk6f/wFtE
P2TJpzwhdyHk44XOS71QYH5oJHQTadcfA5gKLuSV7JTYK5lzU49p+9K7vgeRJrhmMXpkvkWSh/VK
nOdudHuW7LGetlPQfKMY39VeyfbsiWpBO4BIJDtBwqnC10GTAaHMc+pZrb5HKb8FnQ14N1QKBsAa
L16BDR5W5IFG6yZtmODGeKfI1mJAjlHTUKcud5aBBeQ54L5huahMjDYVtIAFrgq0jIhdwqh0F6Hj
QjYcxTwwxE4ejltYCgQvGTc4AijO9CNLyEoEBlIBrJtjpLUbx+9IszLZHHPC7XRFs6RozJdeBDcn
Mb4NM4LvXXTk0WWC4IEof25F8BJPJVP5dGIAZ4EsKifBoFF/8e3yLRybRTXq/8KC4xom/WUyeV8G
kxdUy/GnCZIg1uLq0cLoC2X+BIHnAZBNW/Sa+YU30yJeitZUIdhDaIkb5U8omK2FvQ/VIxtWHBLu
rQe+ZEw3vlOdkDPoe/yx/NrjWdZ0DEkAdtd+lNsLUoPQDc8RqRw5ggS+mAvAkhxcfWmn1PXTnvF0
utBruFyG3XwJne0CbNDEVmRdk8CmqvAYgctsr7klhj7uG6Iv8o1fFmemKOE+9tNnB1HF/LPKbN/q
kbN5jsFTUaYS8zB6n0GL4S+piM3yHPvh2CPtL5cPmO79HzQ/OBaakTZUdTQthHA2ScF2yOlCxP7K
NuJDGCh6dClxrZnXn2rrK9bDg91aEYqH4C3Jq/fBpiy1vAqVfV/fuHXWCJJM9jb1XevYlGohu5Vn
/dQBLvp69HZFmNOH5VOvznkb0crxs+sUGqQc0c7dBhGOELQwmH+APNY4r4mmPbpDCwPMoTQkVXkX
odrYpcQ6s+mV7LJ6j+14AMSszI3ZuRjAm01dTxScSeeTYIYPKqdRFFvaSYfEYAysh2hss+wZ0ZUN
J9B7ZQKYLxRl4I5Mi09Nw/k828XssD1HIzq3OrJZyzhlsZZQdLjVbST6mBih5iOmIs7srL7S0Xt4
sX+pDeZbaAhWuqoDXGmkUwxZZy6mSXsFojFbu/urmSBkKcTVDat/1IUWg8oD32ksopIoBEaOKy9o
ttbk/mhWwy9vFp9VW5+yUdPo9WfX1inooAh67IhPEew1abnLHHI1oCmLP0I52SnUz1lLj6G2OB/g
LbsNkryYkHEZjcyjyEk664p/QQkDrIsxf9fTS+9/EOYws6/YlyxXWswGOkwT4jZaCue4TURUnr7V
dIIKU7Rc5g59Q+SbfKBg0fKV8khE0B3EdTXSZCn8ZzfpX2QHbRIXZL2cKq/iAnFq8iDMte2X+1YS
Bqp1GkIobwAy1utbTMaUKGod2tMPSsOXeL7//YS4FqmRuxzaZ1FzYzddvRatfuYTcVh20mldoRPq
9eQL1MA78dAhDkrJSKeuJWcKF8A0YROA7fyQ1iMCg5rGh5mYa6kCXF81JmEaPzVhxCZi0AWT4SUN
JXOpZD9tCL4nNppYmjIAle0mVysQ74OHCNOLPjmzhJgAnlQx7Tk3/OPu4U0ucSJnrBSuzTbZZuZn
YMPMG114k9WxCoWEM/vPtssnSbDwFmdclHm3NHTfe6/fTy2a0aQ1iImoH0HW/Bsy8pkluyr+MDgD
NeeQw6Sr74H6sPYxAOIdpgHeEN13aS24/ZTINFG1T6NNPntgS2Dy5bxSrQuFw4mms7kpOSlII8MS
klfWqqqRYIZSAws00F4XCJqmV97p9zHm/9UJyVR2eiPaCrkYgBNEHtZbiTW1RFZVW0zsykSU6260
nhB0/vH+WiJjkQ8RyUd43kk9wdAQE5w06fvCcw6AK06Ba3xiffW2kLKIZ0sdGId6u3Aqu10OpYeu
wHzqvfYuAFcshxgclMlxxR+efVuCok1JT4z94DvCF+6iGAhZefuqoeUc1N9eSEhZUVA3qKCrV23i
P6N9AgGHQxjz1LKuYz4gH0xhxurN5IeAAZsQIjx7Hs4q8xJz/ssAJWJzwoaNGk8Mj0D+zQIOoeKL
cNlnRkuQMYrmX+xkT0HYEjyUZusipVnRkLbF+12J5knp1skK8hcz7J5YlPQw3Bj4bKjUYmA9Dwpj
DDtPRTu8etF40NOmpUQcb6yyp6xxsKyygPYRSeahczPS8RCmbBN6VaILq7nnjf1UWfegygAokBbr
ZIxS7q0kFrJKYCPXmyngrCHHiZ4Sc3zfjS6hqfO3eJyKIYV5mL25HgtArbUHFhOqRfsPIpyLnOpr
g46iZ96nB+m/BvXsGr7Rw/QQ/iPk+Dbb6o/dG/cm4JaMilVgy2ahTVx3dgNjFAYh3tSnjP0e58O3
ZU/v0ueGCAyBFbRaERJC0akTPzFOJ/qUbOTwZXzYwhsD0e04mJ80CgBIs8Y1+GMzVibyAngJh8Jn
om7LgxWWiKgaRNVqk2ndNuyuhqX2AFl2nuk8J59FSGuUZC5tnYU9iQsCI5kHDqbQyD3Wso9W9/MF
XDR/PRn8eHJoXbjNVK96mrQbS1B+Vy3OfM7dCQU4Udj5FhEz5ho329NqKoG4wMrwQEQlSLF2qn1W
fvYeVWS6aGV+7CRhWlPBe8MHI01ip6w0E5uW8VAZeq9BW1lbShduJihDdWHne+LjBq99JwUh3rHR
Ap+HEIfwalE5YEQs7b1ru53TQ0otMDyvYz072Gg/VxnJhKuxMacVK9yw1Kv+dVSi/K8foGK5C/yG
AWKMDL+e+rVnxLeZMAxWA2dIJDAfqrg5EgCyzpWNM6RHceKn+0T3u7Mics5qPpyq26Z4RHZxnza/
yREL09HL3ZgFiBEd+cchWnbNUrdJYhhUEEZzttM9qeFA7YAMkZxdHDMXUiihkD+umgsN9IDLhgV+
Ocbpa6+jOQmlUS2dbl/MLqXah8lRe6BEmMmlZPowDeCk3COrrEAB0gumyWQ/+oFU0yzuMY9D7kAu
MK0HwXGGIEi1FipK0Sqal9IX774bDxSo6J0EsynqEAQAYbDTaskhLNzZNngQi5nSFh/RKXYQuCEw
uZuXEa7PyRH5ofcSVh3DR8TfeFhE+grVo2i0TWVncoWUfNOM5basTVSnRmIsh5R1rLCQw0QtSsM2
3CF4P/qFAXuqYZ8JZXwz0O9WOaAjhNxM+mdsa4hWwi6tFU5DdZa9wxWEx2qBNOZTHyogghREqJnW
yhM+A6lAMBthyJ/n7z6NZCjcHiW6eZc90Ke0QZ3r6MObYcJuRCkiAOU06dpxPCY2Kjq3OZbumdJt
TR6dftE0tFLIvBHUqUHtrZwEymflileDOnqQXfuMFr0wi5XJ7gLRwj8BU1OrujPxx8iE3NQMYg1w
GxCyls6IU5cp2SYwT/1gvJCQfkxiYCDpeIuAUO8D9JBcHkCI4vwtRVmOFNkKOJ5XNmBC9Lgarap7
yRyuEh3Jn05JBOfQYZe1wo/JotTygFmQSYhTsWMdGrHds1d9oJ3YelNx1ixlrCxmLatcJ4MY/kVP
bcKN5kbxprM0e4PQU8MDTeBLPLjBDuccdZP40/vk15myQfSorStmyWNuyjfP81dFDb7QRe/GOO/D
nUqId7PxUoIcFwPkAQWvNRpB2KoUAQW9h8+a+e88uqFLVQEUm8xbOmmkkMXOJ/ezF0fsKvibjF7q
a45RupGQ8EN33aFMh1lhvskeP1Wq8ym7XPNg10s349xXI5pO4toBAEf71W37FyLXKfRQtLqENgdj
5m+YehMVPB+a7MaR247tFEcXad5D0q7gHe3HkCGWxCfHe7cW7khSX0v44aiqc2MG49oiVHiB/T5A
WokJ1gG1gfriaOtkTptjuM2K+GeKxMlRpHuTaEJ0M80zcFnlZsrlT1/yinMSKiXsVnpTyOCsFiIj
xJBubySYWzJ3YO0BIgilCTxbf09Upq+LqDIXNu+iWSLNgl4KD97yXy3cI6d2rC46mQQXTVhHDhCr
in7UyQkzkvxi3dio2KE8NIKNbsXPqifSvIfkuARh9PilAowN+StCjVt70jcWOaKLhmHQWiJ4X6Z5
mBF4HGhLaIVoLez2bvMOWu0L9JlLNTQGiCQNJFnhRkgN4oNVbjyTc2PjDnPp+1cLsJwapRZD+u1w
hVR4VJkgtXPRgp/WpH21ToUo2YhSg0YIvrIxZ5BXecUbvmWoE6JaRwXmQJcG0kIO091nOrGHK3Cv
PPIA6DGQ0MKECbh+D4PWhzWgInlMteiCJaR69QfRbuO+475geLxKx+xYCArPPPgWyv8D0+xo1Pnw
Go9vAeoZjIzMKbyROjxJAZwEMSnmlkfIJUzVnHmMG+8DPTqPaXRnWGw9Ny0jBJL9nI3pb6XVdAc1
ThvVE3xqB8lPAw2rrvL24XjQi22bjIS5nu5i41npEh14dzMnlIwomzjHTCATCtxTpSV+KAqOk4dZ
MKP6gfkcBdtWlE+uDjFOF9WfBsl3FzmkJmQ+8UMkdhWhPhKXNa5LVbbr3JrzC/Aap3NAlQ/avhmJ
OySE/oN95mwAjV3VfXMRbbpxw1QA/WSvzgGNre1GH7AkEP5ska684JTor1pBrrRhm6vAG5p11rAI
TA6E09Lod1R7n57XwobCLAt/yLoi/2pWee4pqtXUXFYk2acuGjKryn7M40Q7b8lxrNsiwj3JBERR
hJojTeR0VB4YMsqTvaLBvZJTae4QUIAFpEEEVhMH5aR36XLww6ckSVddG5b3tl5BrODGrK0K5sQj
yT2o076s92Ue44nsafHk1VaVub2Nuadb20LX0O8yFexRINhbWqz+kiw6W8veVXDSy6bem236DzXB
N9OaZ5t/5GkQwYE6Mp0d7deOeemsMRiXRdk8IrImFmFQXn1Ldrt0npP02DUMr7w7GQnelYxeOu52
Psb0uR9OkzsU8wFulw2zfK5CmK6M/qwETY0RWYpr2iYzFfZIOnzlxmlNwlOrJb0m/6PPwxfYvsbG
iqHt6CN0vUkRcRMihyiE3Aa8IRA78d2BiXZBnidiW/eC3LUS+ST+YMx5AucLFOn2WpE4UOO6sHHK
3gcCWWks1NxisKrwhjcQWHJI2m26kl6pDhp3yNbEYQDB5rlTPkreBiOXnIPXKAYI40E00pFbXaF4
b8P8p5DVutSMN8dTJGxFHf1w6vS8w54Si/VUIb6ZW51rr4SCZdIzV0aBXaJnK8yG9yQGv0TBT8zA
qhP5zjSKn5Q9B9gMq/jMDi6uA8SrfZ4ke2b2BH8m17pXF59O9SJKab8LyV6YJ9q5n+znCGHiYpgg
P6Q5LJugpvlZtMy4bDZhjjpyjTl47go4nD5AFncNmv1s8lxagPVV6cLZxAU5ovZtKspP3axpbGNC
X2Tl0Yjifq1YXBYiQiqRaeigjF2OXG92SkCrp/ul1dltcPXvIoCmQ94uNj2YH45P5FprFPso5ZYC
zpPBtYT80IFDFzqtf6cF0CAzJIDS4rV06Pg9/29Kxx1JhY2TwaMjQWCfs9VS/+IJpPtuStR6XKp3
emM08qJp41RozVTwL29B34qoO/aOlW4sa3pPevUdZyWI95KAFxlJJr4je2bKKlQG2UpScReIbVgE
3XgLmz2/DCnVEAG+N9w5DI0l0Ykwk8KC/qevMcUpZhZAX1dfpZ7itOnaPaLdcBM7NHbL6WrFpX+x
dclDaFgHVbR3rWMdM2oy3nMV73RN2wPUBXNLuuUqT3PKY5l/9ZHGlLCv+NmQrXjdBo3NNEG1ryLU
ApXqXsbJO46CDZV4G3K3HZ2TQ5Mcp9F26EOYYMkBUx+IA5N3q0AYHgQo6IGf5RMDSIYkmNnEd11X
1joEhb3MS/2WiOxvAnfkUhMcGZtzO1OVn1LPG6pr+vfmS5sZ2j0iX+7eqiY9Q1g+IaTI9vEk7AXh
zs5LMAY7X6N1WBCaZtOoL13yFrUeooeL4NVum4ViZs1mNjB/jgYMBTS5XTwuemG0QGRyex2j6LrK
3HEObdMcPGMVtyEzc2779dTLW5F1X7Qxl7HHtsoh+AWoDjmFs1RGFe9NHM85yeztpvdpDyhOeMF/
pbcJ5RhvOwn104p9baPHePL10cHM1e0qK74NdhUeccbr8Zc5ZOiXC4LooybesMYdMJPDJ/QYeU7B
DzGcm8qsD4ibv61OIRDouiPCGyZAuDW2fQbTOyQP2MqRWWV+8ilahp1ZUH6Nynh3dRyvEKDCheeE
3bNmObfWxR4IZ4mcDCM/qBoQxywOOIZVQ9NkukcVfoUOKRRnan7q8NBKpsBlaq6SUP9ioiSZKxCz
ottTtOV0cq3wQ3ehNiDoccA401ibEglXy6qsfRJOz177P5SdyXLjWJqlX6Ws9sgCcDG2VeeCJMBZ
FClq3MA0OebpYsbT94eosmzLWqR15yIsPMPdJZLQvf9wzncw9QTqJyfKR/zt2ilUA4PrOzBa31pS
WCJV91EbGSuts+Ndw1VnLuQ+ywWo8u//9h9//8//+B7/V/hbPv5XtFTz9//k199lNcF5iNr/8cu/
77yb99ef+Mfv+Off//ftb/nwmf82//I3nZ/8+//8Dcu38Y+/lC/739/W5rP9/KdfcIvH7XTtfuV0
+226rP3rG+AFLL/z//U//tvvX3/LffqXyWGa8S+jw04xJpfPIv4kMeyvv26J5frrz/x3gJj1Nwd0
HhMpzTEwoYt/BIjp6t9cw7FRGvDM6LplkhJWlLTf//vfTYuYMMv5K3BMtXTzH/Fhpvib4+KmUFVN
xaYudOf/Jz5M8L9/jg9TDUMTlqmST27grnU1+5/jwxxNa3VkB/1GT9GPkI0ZNZ9WTu8QRMbTwpYO
kJyEtY1KMv1kI7gdAYyjl2AEKHAcl5Q1wOfIMw/vC7qSS9IHHXdSMCGNMdBj2/pdcJOtWBjPoMZB
sZZojIbWfnEMsIm0uBO8n1Ha3/Dn92Vps2ymTxoe8ljz+67GQ8wyMbGvvdDWjeps0IVg1DNu5vzY
FcRTjbdZl8ymCjQKzq4cmnTTGNWhr6ZTaPeHOl3yeYh2qAViugG4hkazmom3emyf9eSqKACl4uCz
HpoHKUEBZgF5OOipKxZkk0Knj25aOJeFPFGzik0pR1v3x77oXeyHiXkseflq8JhEt750b23VHfJJ
3adcZsxDVmYdPrgLJrCA5t2XL7PPccik3Ga725xyMDB1g7QKGms3FZuhj72SCHOFIBa4g55lDZ6K
eiJc/DGQRgrUUlp7Rbd/QRpzaArLT+LhCxf/PWpYFLnpvn7RcnAaSYcYJkB/0wadX1bi5PQ1hIrq
OrkGSoQqf5TJ5KfQstiltg9Rts1DoFu5FQLAzzinhF+mza3S6Uw1812PwBSjfZyZzubMeKueDPgK
uEOaMcwC/tYGxt3OaOeNp6pL1iW2g4zN6NyadK8JQWqONfmqAVsuYyAf0M65+Kt6noAMDqs91GyC
BscvwWeIwf5B5u8pefwseBWIpEBrqqhwnrrkNTBAgUD+rnvnqaHZpHKmk+/uLfVGpMDq6pqvMsIE
E9lYPSJEPK6iAmTCkOZkxzEpkTvUjzLKiC0AUwNL255hSwcPZgMPnZWi5l4g23u6I699aFC4tV5T
mQcVB+yEQJEq75iIT2kSB58NwDU+GRJ/JCM5JhT/B6kpO0WwtWBFvK6Zf0Bf2caleYiSmzlQkqPM
bEgaVUX4YGvqqUS/YRhmsOkNf+5NL29YJc02jl5itNHgm0/JwO5fD+697DeFrNdWAjqXmxSuLwUv
+ZL19DTVpygYSJ6iJapM9JV0YmQjrdwqPFrlV0e7VGCmCWZGs4qSXCLx7DbOM7jDA+YTNK59fov0
7rnRlMchPgI8IRx2XFGK7t24wF1YPsRpduxqCCaZ/IxMClu7eeSG95vpW82sHxPxA2lj7PuU4KFu
grfc4gJEIODcF2fnUMs9bGa5apcN6WTqxRrq1PPIaciAX+xd7HfOhPc29oTdn0QD16nhk6XE2yDC
PWgtiBFzvAYp4x87JGJ1yauX5hsMmR0VyV6xQ4ozCyFJ/KFXL1zJawkAIM/bl9qiRa5gRyXVuFXU
F3QEx9a9pDoQ7/kxlspvlE+nWohzqYOzSDRPISZ24E7PopuroVBWGQAoIvxSu/m9ZWATWeFvZLVE
Rfcl/V60BOr2Z5CQz63Fqtdh4A3pinQ7vGaSZKnN1P3EVXBlOr+rXTp7yyTbLpQeo6rSM/TwDuH6
M87QMCm19UAe0zda0cq2jqrC/kfTSLFO2t2UUYH3nfk+dwjC2uZIIC9kQmGSDjR1Oz2P7mWO4LTM
iBkGkJ854VMbFIe6/hFButfT5qwazA2ZyUvtFVoSUpnmZg+RC3W1vxk9FNi0ZGxH3ZZhSSlVf04r
hqLV89Rlt6mYYaln255wuVJGt1SM/ODmOx06pdq6O3IPUPR/GuAyElvb0H6vbT2+is7eiH6CATa9
2EF0EmW2QV29cgT7IsbI4E6g4b/AASAwFg0ZLGbxUwAlAflJAhFqI1YjdR/5SkD27vhZQFVq3fLQ
1V9F+OP2cD7KfdTwgzDdi+HepszEeyjdirVGMooXUT/CejmoxExYnEqs6K9DzcQjh0sDyfyYziH+
oWKJc8PbrJuAyeQbWZvrIvnoOdlMgJPLBmTCygrVlmlvt+1oNCXCtGFuDsRVgWaqTu0INRWxNPJd
8822lVPdBp69EL5b/Un22GKTZR0+u1+VNf2BQ/TQoFVczSo1Ys9K1Q6SiVF1uKf5XkgwFkM6P3XY
w05Nd4YSegC69ooKfKVNpDFwsrEjptkhnhKd9aRto5IUlgFnmW3cRFQgvosfyCrmbXR8mIvxyh7l
u3DA31bZb2jnb8lQ/AYEQA4pjVSb1sCtgE6D+vvQZHWQxB/24hbEqLAyg2hzOdlwbDNUii3ZGvWX
i1Bxs8QAGDGzypj3uHLi/YydEQPtuyCrS4c3hJhnw05nO+R8w270PNgaeS4hb7S4SUc9B1Xzp6vb
tYNgqgnuaRwyb4dLRZwHrHW1Gv+oCrr9idqgjr67hultJrckdH7lw3uFrQsTh29gW4SVvx6CyKtH
tnVNndxTy12VWvEysIeqyazHSsMxdCiTyzIdIqdwXKmNApB0xdp7h19kTyIW3UD6BN8/Raz/XeDR
XYUMDktHQWIT8nUG8lfIMoiJ6GX2DcFgSb2SO5sBBSPD6DNXM6+qsedPzMub1o8t/dNGtodr5JWw
qAcUKnwiEMmIvTiqDlwQ0zgxcNw0Wrxpy8LnMDV9WwibtJEvYWkBnGbzqLDLME0z37RgfNGl2jb9
ibVjNnIIRRhtKgsT3ARVdqhNbMng2IryUJjl3e0hDKhi1+v5BTHM0j3bJ7bGm16WIFuV9mgEzqvT
dobnXDeWPf+GinMo+mtKwo1ub61p4dHJo5VLnl8Se4hfoU1RGkJQ1ey+HOT28KR3sDMCE/YeGBzi
PH+BH7GqyTb2YO+N4cZw6CUmxUcN+getzkB58hgnBpQlwMdnjShtN3cxC0HFIjuuDsRdpN1H5EKl
iwvWQ8sxGSnxs8VGfuKR5qmnnqWOQIYOaTGg+y7c54E4pjiFlbhItty9m/9aTrWNcbcb7S/Scs8w
zsX0uXRP0yy5uTIgG8G0zdX50mTaxajkiTXjzlUmXk2RvIxm6BO08pghGlBYZ7nP9ZQ+I+FjUqof
Jc42aFM85awweJjyGvsUb8ac3tE7wPJJng1UI7OJOFNvr4vVpWERFAB9L/L0EB+m8Imwzq6Od4bl
3mr2uApkoo6W/FAOJjbnR3qzdyMjycoNQt+ilLJlflFF9N6EDKWc6Iferdm7QLKdDmGk4SheO/g0
fYgz5vKr0l2Qdgk2swJxGtewmTf+gLw+EzZD2OqDHw1bps+2ML/yBmG6cIaNMrtrxZjvIM+RBVo1
umXYGMu3xS2aMe/plAN7wWe3qp+t1hpv/dwewD+xaCosxsdG4ommIpGA2nUWU+cZZF3UnVLQ3PpF
HocwpMh2QlY+2zgSKptsMusBnUC3R4bNTHTeEqGAOEINm00kYmXXiODVoOM2tG4zlRrzWSe8AwVf
SxIq1aC8dZnGQ1AKsuWic4F4KJt7dpyQ68PNuATfNWyoGCQiINaJSuoyqu4x+YbAS16HeUg1ZqhI
cg9D1s/HcTJQD/U/ZCNg1hrRndZPtN+h1wg1XueMLhpN2xamvh810gYqmOQdXo21Dp1QwwnphVy+
6yoNHrUdcrvnslMU1nsQ49Put2aF3DfrepzOSkV1Ar5urbtHMm+uk9mBKuVKEn9qrpsAiHaJa5jI
Baz4tb03OXPwC+rf5jR0K82RgDj02rPrcatFaKXG5g09xbF9szvyHtrkkOXmLabm1WV0t53kZDJO
JO/Un+3vHmGpDcgBOmxGHitOB2Wf6phquNAEUwWcbGMYHAzVGd/amcqUALZqEodcB5aYku0wwZF3
gKLXon8LBBoy2izlKPgty3o5xu2mACLe1MRGOZrJJVDv4FeLtezbg1K1SHdmUNBEDAeAQAui/0Kb
xsJkdjoSgonwVGcvGMCuaUfXRyartYrfu9/jHJ3S0ZsxfXmG076kqACUER1F9BQbqgd50QPZiGI1
JeEyD59Rd+9mYOtTcFOh2vEYztmVqUvp072dAG+/MQp+Kkrd15z0Pb2GUTkhi0yvFaFcq0RLEFLM
DoYMhqS8hXdb2hCegZ/FOs9yw04TPYaEwUMuEuAR7WsuzB0ENRsUlblPphd9LvdJQkQ1aeAgW5Yy
n4RfmlxdkO6CtjNzdhHnkcngqNkx72Nm0z6jw9y3brQ30qfWQaVCiXfvkFLJJf+0BcUi0ovDZr7P
q22WSA8F1orHtVFbn3QG5k6VeUqt8Jrl877R9LNF5q2qMWLksLY97rLW4ktSDc+29mDIFwg3mvs7
mfwAED8LdD05sEU+kkO/mvUIgmfOmoRF/LlsEIByEkJ2Xdm4xlXzVZJjbFPOduzJ3TzamML+XKqO
foEyWYNvEkg99PcaSARJwYhMbQ1pbRc+YfpkLM+2rZsw/lAcQHG2WR1je5oUjY1R9FRioh5YlPbp
9BCK9gZp5yngFXQD5tE0Zdp+tHmoSADcmO0LTTTOMSah8Q/4gG1gV6d6NK/AT06W2TPDy7R+E4Tm
kcIAyUZNAabFHMf9Bo3IuWAXx39Nf2J7bHcJC54o/RrSJ1Gg+Gt75Rqq0ZKQtq9MlcS9gLVTgepw
KH5ss+VqGBZH02UUqKXwyBNIfcA8ec/Nivxi9K+wO9+1xibltVjPoQa0qlQvk1jynvOBa3CCuZQg
eyhiyYc49ycTtiUS+i2OsUc9DYxVZIqL6gDUQQmwseefKptOVm3fmRMBllLjDxhB+yYezmjQvEYf
b91oZMh526/QkXzcOQTQFpQK4SPOgdfCiNnyrK7wrVbA/mjFs6JR2bbGd6IDUo5AYBnyLq15Y5iz
SsWfe9gxX/tKfbfgc9ctSZNLYl+SYt8Tu7iJaWBrPyMeREP8iYfpydLGffs45S70tqC9JJ04ahlF
LSjetm/fcqYd5sjzOlR8UYFqQIr3BiOFPoMBrVVWolV9q/OWUkKes4hDCD3KlfxWLMFlu0D7sEES
QdtibQimx5ZZ8qoflEcSljkXKAZXxIW8DZF+D6eKkgetxJZUtJUWKWezIFfDieID8wED30/w7PbG
thqBhEUAgqm8gAIcZrz3uMVFeJQ5wTq1oz72jmXv4soKT+gqCLjrWNSkF9HD8yZ5ClUFXUKNwCcD
E5RplGjQqZMvfbCfJmoNPU29JnMRNi1I7AxUQGcq7IVDz3TyR3UrQvwg8Swe7Lnb9THrmML9RQ7t
G3hd/BTS0mCL57D8QTX/IFyQ4liPIrRRplN9aM20qQCniqTZokWHNOyQbYoeJJl+4DwQ7u5sS/Uk
0TE32Ro28s2VLXZL6yVBxQrp7qpExhLOYrQ4abUv1Cz7uEEhy92/gNg2MmJ2N5rfzYiFcaQ/YyvU
3d1G0orq+05wQqiGdk5V5VOjZ6IYaeWukFc90iGKLWGF56aLN1r0UklS3BIOI+OtbaDq5fQ5hHWd
2DDHebQthxNZhz7lv2dB6HKytyr4qKA5pD063Lh4GlOdJVu5Kd1x3SEEW0cGWFJN1aY1p7XJvv7g
iEXAFiZMJXOWaEb3LHsyW8y+uYWoodlkd15r1mct009mU1/hyMldolsHjUBEgi3GNZDu/RCkb6Jx
LzJ4VahwaMaV5zQaXPgaDWGmwZ9xXzOxULqAE07Vmd+l803o0bejdr9OBbcarmzoWUnKPodzq1oS
OGyyKUob1ns1BWxD5z8puj21EaeueuRc3rXTYw7eRKmVjeNgs2pop5muzg67lQHxvF0/QhLmLJ4+
md96Gi9v5ImkmrWfkyn8Ap2yRv4p8hgCR0hcJqRE5dJ20abro3NqOncjgdRGuiMI3Z8kpvl1qGpO
2TSu+gSRQ6f2pATGjOcSk/EkXHlcHJ4sI3CJ9EotVvnZnC5SYgtszwrTh6zvNzGyQDjYR2o6p8Ry
lWDjQCQVlMSoWFT9xRJfglLFPMNQJNOleJzns5P2lBHILCNqy/g75fxHeXiJCyQ9LqoHOkzMLV2y
SDCfmNbYq5lzwwhZiQ7VQ+6Ofl3dRntmBBky5+MqTHF5Zww1EMnFqDeKU05qhppfcgWfZmb86sV4
INUw2VgpJOY8Tc8BM2V9Gg+iYdhboXVaQX1eIwvwy1H8Lr4J9o441PHfb/G3wwnQ9zZfMo1yb8AV
Sufx1Lb7AYyn69gULiiaw3aXPsQoIlJU0mfw9pc2rR6RgqyViu4yJ3+rETuVWhECYOWYG6Uiwvm5
HwQcidzrEpdyxetLD7kPXJU9Mo4AhO+8owaDFhVR8ldeke5iEgZG0ocWDJTb6Ouqh0CM0LjrmrXG
GE0hwLiBJDQnxAPO0W60xLrQUfsaij+G3RYlvxaam8GcyOfgnmBwJaonrey2veHVqJsc1Ehq4SFW
rJlIcKNtRQwhHg3ONNbrgNgUNXrOcPVY7c4MlGOoErA7YjNVG1/mA6bix1G9dnxZNN9pWwGXV9eU
7RsSYfjsxrWJlzVBsl9IGjvnUvUg9R6zrPEnEICq+dVCQc+W/E3EBOca6unY6M9RhvxrSdSpn8h1
96p+wjScrIEe8+8BtNBxU6TpNsMLoFv8GLmjp3XBRRN/mgL9VAzQzdmF8C1pMTaFg9EV7YJmP6EU
XZwl6GaxMze+ZVs+E/lDHi2Mnre6g5NIDnFJviFz7PiUlF/G/KC0z3WXnhl17eLsMW7I/IQ/S7rs
vUVui7N1BTZYAAI1CRuyWCP38Vqo2XvhlKRKfeSgQ7damB6pf2yvQJHYS+NcFsx05uI+SvNm2+Jx
UFLkA+IUDMEmkFDShZa6RJMJ/RAm9oOmC4u1cPOuWfGDUav6Zuw4jqop/UZv6RxCrGYrNjtnmJH3
ktF1zahLUoxhiX4YSLj0wi6sDs3EgEJhAVQZANei4GUKus8+GjZWPoGNl1Z2yCUMs35p9oL8e7CQ
5qPzZWSou2u0g7s+XxSxmN9OtOmtkQUrA7A0squtZO0xszWawbAllQr7dL4VJUG8Y2B44zdJ6Xg4
e29OPspk3uZBzl5W92HPwTdp/LF/V9qzM0gICenWRISQsioRkJja1zKy/Lk6uPlOcZn0IOwlA3py
AAiv86HiID9b7c35iM03ygggXDr16eiXMYJAmzClZRKgKiFoznKjM1lKsqsa5ltXI7LMfdUkHjrw
hiHCIZMtWa/ZvjpM+xhXo8q5srgxQz074SIc2E+ZBAPBQ1mh8SV9T18micjmVnCXak8q9TlGAXBK
8PcfTEW8OFZz64eBJkNq9xk9fMPs8DCbaXikZB+8PmR/paUZdSSPuKaRWCYkkleTbfTyZJvbLKic
o5DZiz1aGqMEBTV1zhJA9gtkgZZprdQq3Lta6/Cr4lYmiIBxQAh1CH/XjL/40SzYfs9j+VWS2uUg
jCQDFo9ArDDqCghFcCX0vvK5A9jpkYQzXfNUv8MM+upHCuWpGUGXdpG17Sc++rgeHqd4KZ1TDqw8
zA+OErIjG4fsGokdkhnjRAzA10SM2h0XVvMYiCcnUPZmbpu/lYjPiZvJd3uA4mmY3w5pdH2jPSSV
CHnHCC2FdXgX3Zw8IkbBG6nzlkBN+kR5vCiG25ObdPkCKlwyETjfMh3JkWypLJTg6pYEnmoo+L04
Uj/AerabfiCbz2GUf4hQv1q1PLvkXm7iFrlab5VQ3EsK4pkMxUTdwT6p2Hz2X6ip9lTSA3g3uLyt
FUosDb8hC9CtKdz3gBQephHIWyL9FTU3NLK52cgemkRbIY/JcZUVwA9jIWlyHZRJddu567oZ7oYq
yRYHA4uOCJ4CLh19Z3cZ8EcUMDU+OInAe5/3I5hghE8zTMQodrVTEx7Sc1r3HSFTSoNh+tsAubKW
jdGs5vYncIpjoyY6XrViG7bQw4KWej2NnmMLFxEoVmM94rRdaURkevogLp1UI3+YTH6K5VPkVvKM
yC6EHa15UKJiYKDhtrfdH1VUFGJVnm7SVMZghftbDqCGMWWB/neuPiIb/SkUO4uTu7/PCha4aVpu
bGsYkafjbwzsEDF0TPCFmdyVltpLkLuyuAl6+OZHqUJLbruJ4wTBZ9nhQirbUvN0XJ2bATManXgc
HBI+7jbfI7Un6cJgVljrOK4RoALKDpofbeZSqAfL9SAV+aNlaSt78Jk6IuEWwS/KR2j/hPWehHnO
aWchzZAZ0gVyaxe8S+w9OcWuM8/axgloj4c53dhTMflspUC+wMNa4gO5PxhckpAC7EFOKmN5lh1B
+NtDtsROpxG23L9PczT+gVMTxyX0rDI/5hZazUpykCRT7LUazNJ8ABFrZeFNj8gGrYptpSIhFkzL
qLrpYiaCkWrGJbNT/MRLsSRJH2p4jtF9s/9QJXmDbXIEPel4RtsQlEV48Zqjl07wM8zVAY45ng00
4vVBTd3TSHDZDiQ0O1XbDqgPvhXUkH4+u+CScbLaGoIUoEDks1GZCyRZRCgxRaG4RUayZy7+5db5
h7SCU+giMWxEc0lq/Sa7ZWbaj6cyUnBQJfG4Lq3WyxeDn2BJTB2vEy0DpT51s2w7DfmLFHLcp6o6
bt1Fmm4OV80R2lkfffPDjDt+8nsHPkk6z/iPN3GxmL4sEtQQ5tyRD5UnK1S2s8FZYU8ywHTWPNmi
yrk6uRAAaDh+V0FELEZnW7GxhoijMds6xUwYUf/ywPdj9BD3rsBDqEQeY8nag36srAwc4rs4JJh5
YK60CYKIsLlqwlg5GLhEDV8SV0bKF3TpVNCLlANx7MhJh1VYzCwsYamqKbdnN6MPgGb1QBlvrfXR
GLjFnmxeh9B75Q+CEbbCr2MVRC+9a3Ng1c1ezRF42poG5IJDwM3KEnzDd2bxOc9d51tuMeJqd1ZW
Vz/0I8DyWKv27Whh1E6qkF1cvu5VkEx2jyovZ0K4EjLGqigzr4sF0U4CQ0CvvBZ4j3lrL4DzsE20
ePsg5jrQG3WpfhIwzAImiEtfGL+py6Cmm8g7Nzps3FjW1Fk9Gfepc8yDU+GHosveO4GBz69xtuE8
G96gYDTsGizjM8xGk8MbfBeUMZEp9jWcZvvaBv2fCUj1pgULvtJrnYZDg1hN0vW5KnapsJEeNKD2
7aQx0I+2Ix3BNF2Cmh/XifB3UqUT9AW516ZvqqbP566rdaSBVecxOzV57Z3cDqI8FZa416ELS7iC
dDmTs8MmKPScZBh9a+hRqdOf7cw+8GXXjadq+Qc66fHUi/5PZcGiHoXl96oS73JX13w0csiCi/qW
RtODU+CjCrQ82RXqqEA7ivEptWj0JcGKClEChDoAaiyZ42Vq2hxVELgM6sm5TF1kbilJaZWG5sGN
NRpgto9eQ8gN5X1tbhVLYh0Iq3UROc8wUWDGxECPq8jmDaHMwABkEtXFNDmKO5Yruv0waewvA5SZ
o2GibujHX8I/LqDrTslYssiSRUIEpBmsgjovTxjD0K84I3up2CmPQ35BQKjv08ROvHBk+SMS3WQx
pP2WejwhjvjokZEcSyX/HOO9084AnMacfWZ/hch6qNQih/YeVtsIy/TKGdweL8ipzvRy6eAgGUz7
KWtVyuyYenoiSHG0pddNdrjqVavxswrsdSmKh0T7tEopTkT9+DwsR7fWHc+C529lLRskfC0DL2Vf
xjmaFIu2yCBwl1lnkOJJfOgYDF0mM7xYUGc2wKkAk4QdaPKoU1dYdWzC+BQDpAP1b9Fx6bjRHfgN
9XbBphqsEP03uhKvL7LBQ0RJuEXdaFsRiZvLfutMuvi+hpKXuC53lSiXQxDI15Qz+XYi/sjAfiw3
M4GJkhGXk3C4xEYbHtMESQxsCoa446tauRwTyWlAM+b1laCjIcrWZlCmJjPn/LTWKkf3MjNO1nEL
gBSAwYBDLrHPRuX6QxvmOzhP/ThGj0AWQl6KJQ8t1DPIy+seslO9TDhGh6V273RPBLueUqfmSa/a
Fw1jqYxNXEmvLr6nvdPAIbFk94Csd6+5EZmyMbGHVtoR1GdGsALwdlBlgvoqT2bvtlteNydtZzD6
x4a/7BiTTWbyAbSazI+RS3q7q87z2uxHNFFLbnPXZl5U5yGZKwML3VrN180cWJusOUUIvLA9ItKy
HdpylrDPk2OcyWLQ1lmPdKgIdFDcDEDyIZuRgbfvMoeJE/bULjm6Dubk1d7oS2aJGdLlzMI/M1oe
yhn3qgUOTEwhbS8uMWtpY2x81Oi+pO44z0PdPXDQp9xucCTKgWQRib6krwiPtpLhxe6mdy0oP4Vm
v5b42i+FnC4dE4fUSeLnNsbykUeBP3asoUXFew1ciqEZRA2W5jate5W6q9GdX6vRfCwk8w3bwVZq
4vcDkJr4SqTf0K9zyLZYLyC4Ilxja2RtopK8q9iGCbaI9ni4nQhtO7zqdQgyYd2F/CNjpNsm8O0m
s143ObCTmqZpUxqxxJmBQZGRPWEQGCaJTx7JZeC9Rv7XvWaR9mdAAz6BVTOJkdxMVn6bJ/wBZcxQ
aZwWHhFXPhv1DLPxXu9s9QjAA0aU4pyZFiAqfmPIjVCIsAJixsryPGgUM6ZDnSCjERo1ifNz5pN3
MTFu024QBpABxHzXFSoxMiW4UyMF8ySMMgMNUmEdKfZx+uLmjarqwTIIMYzq41TTXzkhJjgc+/o1
mvgHxwI9X/rpFk19rFVHf7ZE8uBqUB0L0IUInfQAPgmjXJhA+SdwLH7QIwVocV8aYIBBF/A92tuy
IHVbmCLfZhOhZ6B+9HWAEXUDdzU+uZkdnUJK4P/6t//7/9EgjccRAQpv2Mlmpc0H2ezEVGu4n1va
MXLDJ6B83BWqSZhTH/Hgh/rg92LAzxmP2l5DiaM06KvUXj0TH0UUXCy1HRv7fFzyEQxNnlxz+iwk
MNMyBvOAQgYpf35u1SS5qSyim6J4U+Y+pRAmhARu1rhvrHidhqCgUIfBRWXLRyn7DCKUj4L6Om9O
JDENex2PljnrsCFSKKlBj0lPK7XnOcEuqeOCW3r8rQEIlPYxENuwCfnGZiAWYX/OHUmt3fXTuQ7C
FrfOfKjqUTu0dkE+Vws1XyOGMXKuUozuQzcQ/WDqNA6GG1cHCP7krCbdtbL6U0PkEZcdW+0Bu/gW
xw8PUjCPJ6Grl5BVk+JoZ2xKyrlvibE2KS3YiG1lYcirxCnX52zH55Ics0pz4FVc4MUxxpoRxBmG
E/pQ5fczjmTowYg1GL3iQcdFEDZxx27OSKC4YyPIhTmt56nrD4khD7BaloRlXmwIDwVXFVN1TFoO
RgicFbQDra+kOIyFacPTmwt09NlHqlBRR5O0dvq0c+RwmuPAgCiUuOxZ7FPVqruxJGwyU/bCrKnF
G/VT7350QrCY2+KpU3BJ+DgNrulcmj6lPXb5IYL8Ew0ma/HqRVEJfFRyJLmlE2hbKADwSvu6vgbM
Jig38ZjZw15G8mUUNn+kr1g4NSPJPmb34eBEWNx5hdrs1LqxX3A5gQxW+Sl2O4bTRRjfivFaF6GJ
DTNUTrriou4sUXNCEDBck0Oh+8wngyeZsVfORI1hNqEc4aRRYSbz2dQVjI0oJ7vMuppLqE2TIUNQ
+ixYAyR9m4f410qiTanRF2OdMXcJ5OJEim9hc9bWQ/yqCRBTQvlSGutlYOZXyyA9T6ny7SricXYB
zYIZxjxQmk8G9Q6UIs/E+MZ2i20aU5m1Ww8a60zlT405gS0W/vq0wV3T4oD+y4ZGiHpPqCfD9AS0
CgHrCkfuWtlASO8ObDrrtW3kftRG3K7hzi3HGDYu0lf8Z5+hUfuGS66wIXNAEKlNuJZq3QmQO6ku
OUsJcuRVV3JgNgqVMMnADNN1UkSGfj29VblcUjaYRYk9VXcSCrnBy2B4BsP7pkARZMQVbvii+TR7
fROAO9/kBQLEAlUmxL8Brpdc1jt0K8QLZhuTjwFD2+zxNh4VUPB+r6ikkWkD6gz7mkTjDZX2sFYR
dVdIG4A1jWhyxfLBELNj4+kZIHXUBKQRQgmYRecJytSLZM7dJN3jZETMdOeSMBg9f6NH/m4EacD6
OLyGGLk21Vz+RMlgs7mk9YiKixZDBbeextHZJBaqgkQgzwbXFGylaJAbrWivJj8yJGIxTWwYXQ4+
hdy41XE7RZam7gg1OKTkW/qBQR/d6z0ZNH3n+BgWX5ZELHij+cYBHQadezbWxsCpyGSJoIkaoekM
jSofnCe3nQ5po5ZbRSs/iyUILHMZXOWqSiqase1pf6wiNU5hOD4aBOCQ3ZgcbCvdF6l852PCN1wj
daoiC8Ot6fDjM+zqrHgqRLq4Ot3GQwaOtgb25VrKQWFwiaJiXLZsRU+Cb7xMyRhWOdIuMCZGREK5
AHOjaCcXC6UbEbaVtPpWH3RzBTgVNLDJMRxhZjc7BLq1ZK+hhBEqsDHxscODK6H53oj4kSSngYmo
9tLwBOodCJXGiLmtymJipkmqdZr9yrSe8PSa89bpUvze6v9h7zx2I+fa7XwrBx7ZgPmDOQw8qWLl
kqqUw4RQapKbmZub6erPQ/UPfD4wYMBzTwR1q6UuFdMb1nrWeGzFpz71qFWS7L3n9bOcEBvUCdU6
0NJLjMay0h6Bj/se6clcsAffz42db0JCjZvsM5jael9HFXM/v76puDDRqJtrvTTHMDkmKZv/vBmQ
QJPjxqDJvYD2t7HUKVhRJU0Q4p4hTPLO29UwoQPM+0hT7z1LGSt6pDO/3ICXhWAdr+4rYqHjZyyF
cM8til8fSzhjF06EKWpukUYhqBPnXujedZhZ60izgZDQFex3Scc16no8lJpOl+hh1s+6fmPOmfvA
RbEafS1YJb3HKViizdMC/cxgJc20YKdx1/bm1t/ZykLsyS9zkRoC7OklG0W900rHOWFgT7aqY/zb
DTa0Tr05WLY5XUWLgTzPzkSc7zIeVt8OoybpS3dNDMqehWJXepeU3AE9aZ5IZG3FTHjfW40TUmO9
FsHnsvo3t30wBOUR91LNidcLwxDEgBtkm3j6aKMPg1eNL3qQfujT/2vBnyhHWDVuvKC/Cn+mvD1m
mAk74mwHjofl/Ynaex+owVD9jHilMxAK+PUqtnoJb4YfVAcSC1CKyyMoqG1S2CcXMLLfZ8fCUBsf
IV2TyMOdAqni5t6WBA3g2GxQKpSiW+QFLsrsfHrsgHHoLpxKaxOg8B+IfLHRfaRvpt1sHLpLVEZE
xpvvngkWaVF5E8Q72PUTWZ8hPdGt7+hXdzSfY5e1Qwd2syidL2Nimthln5rVHmO/f3VREcxM40Wf
fJdCHf3o2nfVJVYLX04/zIh5iwykccB81Wl/+nZftAS+fenVmYxZ4PnPbX/qa6jjgfVce+7C/GRf
VJJgnZEIkbAHr9dRifqkyVe5QPaMItliSea/VAoenoq2aCAOrZ6dcaqR/wuIsQG6h8zGChOlrWRP
hlv86iGEASPDqDEPW4uQI/+HUOlrnBOdQ9UBMGlvpfLIHOCI5+amS1h5ksg9VDeLicJml5GOznK9
zDwhsTagOnK1DboEiFphPoq7Ur6W3uesdxtToUluGfjPqRnBrytRYkQPGd63VYdh3PfjA9PIq8zr
o01MS/IAAHadNc6ytHaYGGIs1bt0r6ZuB/eAmZ9w3zu/O3HvMY9Dod2WCf6QyKeIUKREIP7ajwFq
Kzn7LEuNu8hkf9EQX4hC3v+2clyjuQ27rt9SPOgsojtWmXO0nS3r0pnGp9twy8AsuaNkCV2rh4Or
r2riICOE31r36lBC1VRuZnLj2ouH2MC6suxMIFWguyi4plt36yj+6NrvY4nQ2YThgJpqPbFODpVe
vsZa/kHyyRVoA3nElCW0yqbMPzUFFmDKz0IG+4KUJh5Zd1nq3vVUqHEL1VMm4zpIESCl9n7QPNDo
LXccdoEn5EOKYn3GIgy9gEeFoYWRwyMiDu66pnZX+YwKuyOToHWGgySKqfLj44hov5uqC1PabY4K
zCmmq4ySdz2YnnwPKyWLqNWA3XFs25vEJop0gX+azMFSZCQt22lQCkD8m3Vtay/Yfv8YxHvl1h7p
JNNPxJKLuqVt9rhJNy4KLDOVJ3zFG9fR0K2y48jsvQQHiAYA5yMC1qrVDmVfAmWnv8WaoFVPhXtk
fnvqoAQWKj6UzhJpxMpWZd01pQIueu8ZzF8NvTYLW8c5d639mk1fglDTBquzY7JeBHEdGY+Eq590
G2HuRBbRWDAU9G407vX0oK+Wk0BdjRJjpyfijNxxXeSQyaYeJIx2KlFau36+NUi0GPBlZsI92hZV
ZN/1tzpPR0CWe1FXH93I1qCrCUecCmPty/T11+v4X6yO/1Gq4lqhJpCLbe//cMfZqKcISnJ8y8I+
snz96+Me49ryr/9nlQtzqkt4PWylxn0unuIExw1GS8gn2n2WpW+dzcFn9BtEPq41dWPVXrZuA854
fUr/v/Xy/269tHm/8ab+PV6Ls/PfFsvFW/q//ht1b1z9x38P79f/43/3Xi7f9Nd6aRn/Ios4QPRj
6LZnuYv5cfiRHYfO/Jepg5kNPMdCHANj8h/r5b8s39XxJXGDw5rpmHxJVmpxZWqG9S/bcVwv8AMw
yPgmzf8X9yWvwjP/ywnm81+btmGbAHZMDA+erv/XE4xIgrFLTD9h+NjytKm5U49elIZtkTD+bRtz
ZY5zetA6RlAaIa5jCmRFkqW8BVuwHke2OQnBcoHGcNBwW/0ovJwwSBsvIfne5dGYKjgQPrOdCCPn
3lUxBWU3Ody5sLwHgXbJJaK/edKxYS7KWT1rwZAyPiGMBtSKyyR5ZbLsJpA7eiIE2Tmqop1DCCxg
mTO9xl/JB2g+zTGY4ks9gNogBxTMkT7hIbBQeOS0SUXrbtii/pgTa3tGrktoBd/ies6AygVn26Tl
0b5q6rDqVL31KueP4nnXpOURTEA+O/HRqrWGOsT894eUJ7OF6GrPLBbgEdzhDVkuGy9Nh70zS4bH
DJJWxrhIlSaWNUfMBrZMesZfi4EuofoGiYswEiUSTEoN29Xy5gRaaNVIBH7/INK6Ov5+RhjARc6Z
sa1oII5NoWNq8dBJYe3oD5p66NqeLQxDAI9h/9Ebizfw8NEmoy5c2yhfrMy9mjFhLdWMZiD+EESC
olvDzrck1XoB6rdE4Ey3MhQJMMMi5LDxC8Ee8673NUjH7f1kUk/NhbFhpHtIidW56t2uGUvtEI0d
hcwU7zRHXfwO5xRNc7WnYvDO5JxeS1i4RoI91NPMcOcG5pWQu2jNr0IZpLvIW9sgP6YMYWeQ4gxU
lMkR7V6nwrubYy+7CnCnOsZc4oqj5ICqDLbsoMc7vc0DDLOoCXh/wqYw3jzqYmQT2aYYGqgPvX1l
//ATzcSvxCDQwuxh33q9/Vy79AauGslgB0EFsrbe1KP8tjKaBIKEnB0znFcmpJR0NWAwgMGrSFv2
qE3UwYkpWfSEbIZZvMUORDStIjsqQOxlJMmONOMcyUO8UV62TAwlm1JEcgqmrmTIsmlsFD8YVcNu
iS/LWsgHRTx910GG521gSATOenzJvTt/YjczJsZH7dQLWXIfK7YKqmR4hlkISsZ0COJ6o+v1a9s7
X2Vh0BjmzZsjI8be8XAYKtQw3ALW/axgG4miYu8t14VVk23XvLixzX7Z1UlYk4ruoz20rqPWWY8L
gsgWyttIxqHTom4U7Qmp+zzPI2YDLL4mnKg8c2eoSIyrBmo1aeE4Qlc7ZxMqfnijNpFmCcUncLxb
sbyIuDXPXYDVwWvBPMWJ8zy4KNCGzjpGzClXUxZVyOcZLLTBtHdJQl9JC9ZySTDQGsviA1yP24nD
4Vexttf7EvEASFY7d95ByYIefjJ0yr2UNAgJ0ImYYGQqLXC6E5LpzyTSvplIz6824czAwO1zVANb
8RYccoDdmEA3FJ5eSllXZ9pNbNP1oqYlSGlobZzDCdg9JPybWDwHafKEJLo8lZOy1oNrX3wFSyQF
XC6N6YZgMBv4BceduN2MJZMR7TK3IpHRDq7k5IA/HPaG1UBwN6jnkYy/6FPHykFHupdXnImA9tfC
50baUtjalTpwb3ww/VqxpeS3a5wvr5LUZYls6bPh9wn7bA69v1de+eRPQuw6OubNFGmhspIlHR2t
vJ8ENxKhR2i09gGLjghTUf20cbOV89SHY12j+QjQX7Sd8+AEoFS0dlG+IqQo0C20PgMbqrhd1y+9
Ghh4Hg0QmxtjLzT0RIbHzijAMgrxHrX5Ebh1zsaiNjeWLv/o9Pwr4paAmWGV0cc6Dg1mM2ErrSdJ
NdvXQbcfHC7uwYo3kTOesszw19t61mvWYT7vDoSLUy71SzDT9jFqdrcDOj8sckvw4w2SlC8f5mAI
LqdaqT5mD09JPBFqsWMcTHYBXu0+Ue9ZZ33F865LTReHm/liV5DnJ6t8CCwzQJtiQ+DzXA4nD58K
2rhv9oi+LCDRHN6q7pNXhkQ3gW7vZqxsu8EYn11dXss+RX8ZkbETZ9MJick9wqPHMp+RbeGqmxu6
ryqW7Gd9zH5pbcGTEvYLz5RmHxGdLQJgBY1FF2TlIKSNxbCquBenPVANM+W9KEG5pz4LeDYD7DA+
c+NHVV9z779bMew0v5cDMhsCoPPhIfVnfL31vS4Y0WTBJgKORjMRPbSphveltr68kUmIZeoYESmS
j3kp73HBEQwSryeaMYLfoPvbvvFOTw+jaOBm0f9EEdihIYBEVkVsUHvarXVkM0WrptQmFYCMGUsj
Z47uiUaCEWjXH4RfhcZc1Gu7I2Gudi/8z+hBxLKh0eJt4w8wtBlYFchKxoHBkRFkq6RKp70zeF+j
1X8NhvZsZkuMkmrD5aUMY/bsl3ZzMOSNCyp8kxS1BT5JHPoAViaJQaHmGgyDcksLx8XjiuLF673v
XsT6vpbAibL2ylqDZZXj4/qtFVDV4X5i1X9qNRzykyz9MOIBaua5fxMdTUvXd8I2voqGbSh1FLQm
F+6ClcBtEvVbmlnyzNHnGAd0kAYrznqSYmNaE/udsQJGJdRXkBefovN6YORptzn1MVnfVCgNKv5m
Y8QIS/Wgu9eqmV1dXgIIVCzKogUMauv8zXwQo4X4cNTA8xefvYbeuBpQzxb2xlIK8W6DGZDaZiNd
OP6FA8IwgOpvzDUEL6t6UcswuEiavZdjs86bBNfACA2Y1mFGiLbKgGNCz4ADrNvomoIWA14nuPZF
ZdyaNaj+pCwfpy7zSfSgP2LWiU5fexR5gZ05wq6NOI1ZvFvi2YF6S5oUg2963sSXPDcAaC/TyD8i
SzYEkmnbyXTuJgk6MNIkYZgR53yT2shoW4Nz3bc3v2fZco83eDs2TBtYDV3qqCUqs2JxqseYFgk2
qOryq28Jx4uy+YHhlb6uRvYyFY/hVHRs8CVaT+l7fzDPQbSS6KfrwoBdCWiwiStjX2GEXXOx+dxU
QB8syHk8vJVjPWbE3R0b88KgYFgywytgmv4IvwJ8fYrwLnR7iGttGvzkXoeJOVUEdVQ3QisfOd+x
rObMVKP5VeUxSq9iYqpJxAl6XFefCXdi6j/rIDsBHMD5mxbXr1d5IRCGq5syNLecEZmBsJhABv5L
hjQ7GXsWSI1/mKRR44e8D8y4Do0eC4peAAFuKuMkKvvdcIjDirMCYQhqZp63s4nfoSOWMajFiot5
g8X3ANHvIJm+ccTYfJji5OafLYdZYr9v2DcSSha84lbn/MrnjWTRwUZK6tDiGaYAZyrX3SBfO4FY
I8JXFfYGpO9eSAyjQDQ9eplThoS+HSa8G800bPzIUQRlcJFog7nR8JJss4o8reTLKgFaGXOPq6dJ
iiPSxNp/1ABiRGWAw2CEHWposKRYq9vDFCNlAeHgqS2bRblSGjIH/P5FOb2OBa7FShtA9xx6MKkw
5GAlpmYTCmea1pGroqPr6tnGYwW6gre4KtoldwR37Mx8p7Q1c0fOQdy2J2voP+dx3s4zHdJA2Unj
L2DlUw1aojyArwBopiXkoI0FSxFSRjZoAr44k1lvEKuKhUupjRivej8jOx9HtTWQw4y9+wEMZBNb
UE1wn0ShPm0nFHSd6tWrq3fUYI5909iFOk/ArJMlsE5vSp0is35MTCZMaVYSshATS+IxDt76XZRu
PecdIu+p0+6y5gkjvjpWM447aNlbc/Dv+i4jwqB3chy4LTS5TD+lYkQ+x9arXRRdPgOmdQB0RYLR
cEnpvRn14QvPR3GpKvWpOlyhMtCNp0hn8alVaAkyl902bkrmwMQlBogV8HhbuzqKjH3jOTB6Ww2H
U1YffJPlXO1F0Q1StWbrNj0wB9UdmCNWXB2keLlFCOPWQ0KWvDpDb1x6dp6rpBvMEOlqcUhpHyii
ybBqFj+Fzc5kN7WKvA30OVFaZl89GIAIWIRmiPGzC8RrwkHEtgk8rarR1ZdCe0mMHhI2Is0Wwo1h
GfuuDOgYYCaCD4nS+7jouh3XOB2Yv/DF9Vsb0XFIjyHvgyx5K7JoI1RLVbO4E4oCAyBGWqZaAG2z
tLh4WpKcei14xAkHAbtV37GZthfV5zel6/9oBGlgm9pFsztfqrT/STTjKyCF8Ry0nkPYmep35B11
GLo96tKYXqrHqrcp9R/brk3kGVB8jQTvbdGWe9umcCtYed9NZMkVjngYyk819xyiar7lnt4f7TqH
4wV2huc2pu8ixQJczWxEAm/j1K57Nkx3aMJxRD2LjNZZ//7l7wfkeO55QirVoPVK7bO+++drf79L
ToOLqjLzSCVqmKQOQ4mKrwf0//uXv1/+53sglwQnV39EPIrO9PdfYDtpgi1hnJQHeYPT+59v/vsf
t66RAhsmOuP3X/7+sNEw+f7UAx/dpH3x99f45xX/fvb3ByF7qI+RF/z9J0Sx8H2/X/73y/fRRAae
Qtm2/CK/X/nnhf99meaEEnQU8+Hv6/n98t/vdpENchcz6u3vN/7zXvz+0UVkDFoJ81KQ5clDp72J
GJdcPcsXq/FeIzVMmCTIEsGMjODL9FMIIchKjGE/GvBpTS3yb4PMEhuhJ+muYqWT4n5/hOoHk9bu
p22juQIpaKnWRZBc0NDcKZDhH14Vwgp9mkfLvCRBXt52dEEVI/e7QunvMumadRwntC16E9z9fojs
eC3iEexQZQZ3FgKhG8M2Dr9f04hSWVFIgHEcfFr/wEb26HbFg3AHcT/U9449r62h/QjQHx56pwoe
Yqm/91n+OfhJvbd64TxFJYbE2Y/RmC5/nEqmpz1PvVYHP1DHWvvYA75m7XQs6BzXEuXOc2xlsDlB
EYcaGsYQ4VxEILQwTmUL+2RurPl+yG9r7k53aqgobpvZhO85WneCcCVpVaBeiTRYw/NgOBpUF8qI
k91J/4p5qMUGbaOjZSP77DQEiHQVoG+rI+AocqG325X9AQi3WXVSaXCnCuM5g/O9hmRSHHEX6WBl
X1x9YbS6R7P2gouv6XLDUA9BPRiAaZz7NZs4WI2TAMJtYpi3fbe6gi2bbwAcK6Yt0RWpV/qsiHlS
Oha8odTvZBnR8Nm2duNp+Z0YB/NPoFMUJJgp4Y9pbJXcVxordiuV8YFcJ97gg9KOSgwaQhf/j45T
AgfH2Hx1bXsJwHKEQU9cOm81ToWahAIKEEzSSmVfi3YFDO1bUS1mLFZHALrNiz6J9lBEEFNm+AJ3
bszjza3t4VB6HtjzSL/tU9H/kDe8s3Tz3aezwz5tMFUCO7KyGeUXzeSzFLLrfSfBPHaLmACVT//C
u4KcSzPfjabVN1XAD83TpH8em2yXQFFFqpl+1XOQ4tpj3iJKFPhjec5ID8I7lxQHs7O5+9VmhbUj
j5jSLU40O/1kNfRYd+AxCbSkW1RUq2Wb3LGeP1S2B5iEdOlwBmpyqn2mjoVyFLuy0TxnGtsDv1UA
q1L7qA/pdzbrCghWglk/p5CAYb1UgBoZs+GgW4zKVOOGtWYSAicG/xaprn8L4Zi8Wo5F20EjcxKN
dzkPqrMhURVJY6SocOryBIB5yXREcjRN+avgstuVfTafTAJfT7+fBcJjlIBsTTXc6yFqVpekNH8K
h2mG7llwrKHZ3OpIggzqRWPmzdGdh8bWBQwTgG44VSMH4YIemfpa62noZKfL0OG+0XTJeNcFxnA3
ujoRJt34PM6cVYkGvWBSVOogPttzZyUvINVs0s/7lowX47ZrE4/HPZaRecI4Mku5lZkfAnRFWFc7
8YPhyvZgASVYFen0pUyo0aPbJPdWa1uIMrMlXbEYznjcr/ADGOZBu0ZYJF8z5lUbOYIHGWxR7ae5
x2nO1DvMsYBtBLos6L29v+Gcx3yGTYMFIsZvq0Kv0w3l7exM9NsCwjI5jf7GKhjSqlKYm9b1yRvq
ovpM24vax3RezBlSTVovWUpFbOxQ+9fHUTP6facZL0TPAKeduoTMCBU85AMBugieoKqMZfRAK4r3
kcyDTG/NUBvp7TTZ4RowkQFWyYtKI7QuSSlObYOw04tpDvNYvKu4SbdaMzXHGRX1gKN/RzoUtNIl
1zWzkDYSPKytfAawp9Lzi91ozveg6LWjtnz4/SwZgB8ZjYVRuMaVVerfKCRoE3O/2jUM2G5UUQ3w
7Zjd90UPdCXRMPLR1+rMQTn/MtpQy7gqzICuxSA+mALzOEZ4mwayTJNA3GDo+3JsZHqEKU1XZKEi
YgxZdgIR+YKnNnRXLmhYhAs4DHRuB3vZmZwa5TjesnduiJwunnI5/fEr7BdkNuYSGgKur02TdUQ6
TcPtEBHHF5FBH4pRC85ICPmQ56QcGPNdUrvzUSwfCst1GTrhP++Z5Jqt620xOkF9E3AEpmCIjxw/
cq9m82TOdYoIrX8r3Hq8WT7RW8NeCuVdrhoMNNbn5BigCEwUyqNX3HoUVmQVENVTzw7hqa9KOj7p
vbLfmgYRH7JkbUmmCVpdLRbkKgZQf1NrhBWTJtdo0Sv1pkKr0fbbQaSX1uKtyp4M9ojhQrIisGtL
lBG3ZHlTeX0HYah/0nJyKFuneNQFm1QYkPFad5r3GRsV8u/V5Jlfs8OJNfSwVmsmj8ynUKBNJEjB
uqi1/pDk9Uo5wR1rYLtCopZiJsTLo1haiPS78LOnomJiHgXqVNOC9cY7bse5W7msDdeV010Cpva0
FcTJ1M5h8O2FINFXmK3pdqbi4BUt3g0IJOamDOw/JNysXPHsJ5DYsn685tl8HZkjg1+welpb0P3J
qq3JjcAhx44d31Q2EJutThnrWLci4VLIItSIs0O3RIec3nZTcJVeZYVaxtjHU6zGec5L7m0QlPDG
Gh4wCKFfITXj5614PLvRsGnxzqwDebKM9NW1JM+PHk224smkYx48EWx7MB3wCgZb23zSWaUsbHaj
jg/dPF5w2D+4kGppEx7i3jjhTkGKx94BVotzMEEhhOSkH0x/wnwneZ8Iw2yXmpKGPGKVw5w/78s7
QMXwv1qY2Z46VctTF7Udsy7Hfma2SLRX8+gq48w0WJ2jRSWeIhVMPftnKNnBoq9YBqK0KzELi1Uz
NkwrneCR4dsi1nrAXWquM8P8k8rhOLYaN+fyANOdiLVRPDs2zJNH13CDS9+gRjWaXeSO0/3klDcW
xBU/UsVq8pk+wbk+z8Lba5N1k+d3qBI3Ywa9SZqatfKKwSTToHqBz4HmPEJn58XFHVjKYT/4goFd
rXNXHsC9zSfKahQDBFeHXG9E8GEzqZrprBrfpHJ6dwtvPaghZlo3tvckx+9jP2HhkDkCP0h56Zzu
MPOjWjPGMJqSKkTNpjapb0N4YJ2H8m4tG85fy6KCy2DmjPpXwyPa5PZzrvoZwfKAaxwXqxwozFVb
bllIMmGqHOzeWrbTeCg71jw+EjUPrNs7NvG4aUsHesSS2pAwacgD886HITeOL7Yokr3BdJ1Bjf3Z
dPbDRCOH4SEuXPcw0J6FjtET31AP5aryGGpyXcGSER4KNhWBg6WYKO5rayh2Ec+SGsvBMkkcAI/R
etCjz2V9NiovD80uYkjW62+zHT/oOFFRjQ30qV5eHsg/W6TPLERTagcGZyjf/OBFOBCqx6XX1FIb
TlVRviQOIgLEHP2x8Be5vqXZh7nGMM+/C1EwIGYZCyNs7DhZBJTxwciaLy1L1ZVTx0TnYf+w1iNT
p9TyvclI637WrT9aylMKGOgm1fpt1NfmqTbJHmAcztiBmvLUwSFdmWyf9m5TnwxyfNYRpo1t7/XD
DWJRLgYxd+t8bIdb7rvzjefaLnAwvAV1Nqc7Z2hIr25v/AhlS0TSPUfZ55leF92WagGQSmroIY8M
f8DAnWErBfGHFbQw7qspf4/xNs9veTR82ylCXgDUxzZu31zM7+dWgXYsbKTSHeClLtZqLntVs9QA
WUNQKJmTuWmyvWqabY8vzXNr1EN53730PaCM5uDapFOrwnq2CxEfS7c5kGoM6CbAtxfPWJSigOvY
YpcsJ5anPmgo/NcNsxAv748kWxEsoHzOIIuQZijQCBMH7NqWU4xwW5N0D/P7aHHXZhW5yn0Pzxgx
Scj+rgZt+KKtMnf+bJGyITyxJc3D2VC+RGzQwySClYAAyVsLHmKYskaUTbP47pLqPtd884Jk0iYM
z/lDZvVHB2wDpzI4l553sqnrR9ufboyk+JBO8GpqxbkRPiPASiyUA3AbjbohoQbocV7eew1EXDuD
JYZP5IGTgqWZk9U3pki/qsQEBXiZ2wZYLYUJyyofpR3xNNU8BphT0OGj8ETYPAY3kVF+R7P1FjCE
IILplYE2quCU1W7rDdW2azp+MpupY0dVIuDUHUxcMeeJE37d6H0dUsWTp6e04JCrjo42rxpeaof/
U4sPg+Mo9G/1Q9V394LZInFK5ZEI6o+itVoyEECUmGBBdHXFr95uVUBuVqXTJWDbxI2EmK+QhrtP
Zrgwbp8EONwWoXVKoQ1V967KSH3ozXLbRR07Fbv8nit2bB1ChHZIkxBYXxGOUrs2ekYgF9PGoLWf
ta75HLxErVyD1aQBqCzx3Q1rp5QwBo6ZD7AocQAsJThcgVQfhdbzYiisyYWXVYYnVx7GkXu2mRJ2
B1bDR12hHqzSqJZA3OJsYRcmmiOsJ54ahVltionVAt4w+oDJQa8nLPAR6Uds6btMTTvLTA7KizXu
OIRK2H71ZiQDfjxUFCsdyVIzTCAqKlJWmCRSSyV/ohShN2mULiNUlmJgUtDmanb7xHRx3BeNzsO2
KiaQvVl2O8CtvW2Xz7iroS2SDoRTtAwmFyF/6QcmZ3uO6PX3H/5++P2CmUtAyt2whJXM0WmYNKAu
vWhWowioHEXwgBRG7cuylBSw7GxYvqM9+3AykQE/GTZdIgFxRzkkkqn/tEh4oNA2CJqWYFoamzjK
Vbk4RrqWia8Bky+YTn02etz0h71bRjrycwQNxfCJo3oiVAsgT1AxyFe2U4U6EuFII3LHTRQM2bGk
rUVNuC4LnrBRtLFLmHRWHPOfDs0XHcjMQwxsSZTGOc98WP+l7jwTp1BdRBnHpMCDxCQfT5cFvH7g
12k6tesOQtLGml1y86p2umVc2R8hj5yzWtdvfaLXEdU/iQReFdhp3FSTdkHZZYO2VPZeSdne14aO
M544Apb0oP5sK7kIxtJYydBttoje22G+73z7pp4h/+nSehtiKvahJttAzsbRBmZgF1y6AcbyUMKk
rWJSrBQlNArORlXywr1pyxI8Ok1RcCZv/BMAndgCweIW11ZXw/3OcI9s7ZpdNTvrkxM5FShw0oQI
Raa0U8lJ1MVXwSqM9vQqTfk8tD5RUVE5hVOdfrNhCfu0fJJd8zrqFO14fJNjZ2ErlNYxa+jkxOhf
47F4t6Xc1K5BQlDHbBwphWTIb7hY188tQWVI1S/kIO+iOgAyq/lvpnj1IutiCvNPYTFhjcj0dFwu
xiqzH7SHVLq4BhKJt7g3yRap5MOADRmXHtxYkiQzURTQe0vKLYt8smZ6ZwXBRMb50aryXhqYYnAb
F2xc2AyMbtj04jDYyW3hgsDyR0iefiOxa6RPCFmps0FKNkF15w7T82Rb+3SYSQuYUqAC5ISJ78RS
WxvWkhct9Ic23XlgUrkDMFYIKAuYn3QGQGivrjY18ZgrmZAYpEXE91g/gmsuVI795S54HNLTWaJE
LN5tjKCtidvFPQuHxrW2i9tMBB/2PH/KjptsU5fjii3wtqogl7T5SGKVZ1bbEt4zltTzsBvz6af1
TTafowG5i1yxeMpzdD/fdIo45NpaHvIZOxY04HwYzW29/EgO34VBz2vam+z+TfZEjmvnu5z+am0A
UOr8Pw3dAhsW5gEuv81UKhKkRTyHrkl5pSuLq09mwT6bAqZyhX1Oo7a4J9UHaDiCUeo/tZM4zSLb
kBDV3Jd68bzHNQNDrcb+TwLbJS8Y1WNwf3ILaOAFtyvzmOoDuFpVa8/pJN4q7Ms/k6xAAiIUSops
ugCHg6bFOP9iDLp/SK2SqYTSU0Q0BaLuhDLDiRPzrPcQXZnJXLWqgnDXeXdRP5cvvoalxeShSCYq
6fYNQUDngEg75saeerQ9VHNyZhVmdI+THUfbyXI9jHS5uhrJXKxRLdTfPagGu/j2rLxaE5/FGII7
TGkI7D55p516u/TZ8zsfRe0T9GXL8YZd6snxnOhbju0DsqrqRRi53HD1duduSpxzgMqmHWwUNtAN
Tm5EERqz4SVL1vr2BqpV6OXiIc6Pws+WSQsSnM7273yPFfUwHPCst9+yj77t2XUeE6kxKmljFwuB
r67NwMGyaqP+puu09fGFhcSd9CnxwPIbQHlwomV6QR9jQBezHBlfqymxt46tUoybDlkJY4XEGwha
mFU7SxVAwfQFgS3U7Uj0KYpitigObuBXDXvkSiVKXdi+uJvRR/SfQ5Y4Sn1d0L81WlvfDlat9v2M
/0djjP/uYxDDbipeCxl7+9JivEk29kmR+AhcCS2cwIQce+z6MEGMMNLpQqaC10amzjFuhDy2cG8N
PbvTumkfRWpJk8XjDcMwnW+p6EC0O+JokrRa2d2wQxOkbey+vSkbRgCMgzAptXI/tsVtiy5yiMgP
o7vExafo9UvYadi8tx345K5XVKZ5czWZt91gjirIhWiHjZmlnK+p+Zhl5dvUeekJV/UpIOH+qMEd
BmSL3aWQj50hdgJzzzkv0MlPg4UisdqRPjNi/q73umUdc1ib/hQ9jhPRgaPX/ydR59HcOpIu0V+E
CJiC29J7SaRE8WqDkIW3BaAA/Po56Ld4m56ejpm+EgmUyS/zpH/2ZD5w+zS/SwMCCWPv124CfBdM
inmkhRt+SOR8PqV3DD04P/kTBCRJA07ZyGx2Rm0LrHBPNYGsQrr7XrefadSms47G+qH6nKZ9b9Qf
XS8O+YCdoMM0k9FfAE/OAm+A0uMDTLeNiN/apw/LwgFho+sT4uJu2aGkrtktFYoh7kjDlTBuBuuB
iOrjK2uVmxxxos5wy9BYpQUHEA0uQ9QW3vN/f/Ha3NmA5++ItlVH0Yj6ZQKVNIls7cW9wlPKLG0S
5hab4XiAk7LI6hwdNPTXWTzUF7ALlNTru8ZOLmXPMFnrcrahokIDnz7pcY2O+N2hp+fEm4vBfpeh
Y558gY/Hj4kKx9gGE5ooQrMxSLlU/xJUbMU3v4Jjwl4s6YgYOyBZTrURDCFXoiLDkbfRz9j+84O6
WRuMJ5dXp+1qzuTavQsNgxDTszUQxXRSe25EWESmre37mG7sCTxUlhYkzuvYXjexOwJOUJSjO6Cw
E+ke8R2uDK6cK88pIH8UVkCaFWqUUng1StujnUuR7bPMVVxiWogKmMETFWsGdg285rAwGLt0jbfI
OJBuo8GQB8gkep49o7PHC/47zY4UsIrKmFZKu7iW+0P2abyNDkMwnSnvqg9AGtU1sCdsY68+9d+c
pxnJG/aEsGNJhR2N3o6IYiiMNTar5bAGnnnLS4AxHrt+qsHXMQKr2dues/OM/A0L2LtrlLR8Jw1m
OYZo3T1UMLxCx8Ek7NKa2QqgcqL+L8hdUvGrsbThUSm5BnQjw+9hYqk1WOme4qGAphaopygTr53K
N73EvNeEOqO9kEiD1R0sRz6ZRdgewNrW7ewe8U+1N/Tb1x5TCCAjm08Ay0cqXwkZPJLKC05dA/m/
nDIfnEC4VgrmxjwrKHOuGIjv3DNwyzE9brdmxzEuaIEwGHB4Tcea+DuSd+WP1gT2iVzqETAIHzSI
yX1eDLvY8XBnUUbIjQ4uYoRydBAmBg0TVCkNMhnQKJgm1GFlnU6Pu/OsCA51TTPsJuorsY5lSyNQ
5kG26W8UYuoshkqtFYe5IifwEWP7WNkM987//xdzkMEmF0gojcbaMNjBBP8sAFgBmaaao/COMX0n
LbWUzaSqtUghsU3q1uZwZdOBNBPDpCF3/8rZBpgVWDHqioQoACXKejq9XSrp0m+T0OdWEf9VBQ5L
of4FaEJL5XNkc1OHVT8PjngW4YSE9h5wnMH1lc8+YdBnDfyxhSw9mPc96fCJ4XwZX5M4/SHp1qz7
Ph9xLyQvepIzMtRdquPD5sm1QVwFCY8YxJudmXw5RraHhZleizhq6YuOKAel0tY3zjkbOjN23oMA
s2pT99EWjrQGDoDkLNj+ZNfXEosCymoDBHak/3mI4WrIwr8lSHKb3B8JPFWLnH47ruStddSDu/J0
IHATNZROz2Gvvs5igES4Hyfd3thZmdEoWT5qTjtgsPCbTDh5I6f7J4LQoaCQkCmVXmusmiE2abgJ
9N4hJT2SabIPOXM21+cZlQz5z4MK9jF6xmLkILLq2hHJCiNgHEP+swUGK0UJXThR7urRVxBoLXaQ
SWV7EbveSXMJV/rVjx5FPnUXY4Axn9r0KSc617nAz7w78SVwF7je4wj3nFYUZ07ulDR0L0nvnSM/
51CYBndSD6TBxvruQvx6iqNf8irLSCcRSNbbP6OnfVV2bN1yGZ9ERZkhB10XWpZ+8kOEaivSKlLP
vzVdC8teNQSWOaN2gwWqucE325T5ew4pbVH5/2AGZJjCCmCVQXq1K9CT3FslNhmD+BabkDY06wnq
4cIuuObmXEjDKPa5vuRLYc9cBmQydKh8DzP0zYnUI7URT2rsOZrdLJrB1g5VjEpj74zAvuVu+8Yo
6SeLRLyzkH4wjVRr5HeET0mm35AvFfgDDgc0tHnGcxa2xygidap8MVdSAkMsnQ4UVWjSk8uAJR1q
LLeEZa3BeMRpXzOF4KKlsJRXZvVG5hy3D+3My8ryBW/H8DQ4Gf6TkJnM4HvWfObbDT03XENQudSB
a9ESUEwh1nDaCICVV4OBT8DbaQkApoRaNz+lo6jnExE1JKbeCqJV8l+FuKBSNMG4HmIHH6Iru4K1
qjLjw8cN6Nbe3S5iyNCJ+aL8iDhcLAhepde0HpqVZlb7yqqnxXc1VkepB8WOQsQRe/u2DyT6ue1c
7Ib9AKMnQy/Hx1ESA2wpg092KpyMTv03mDLkA3cTmq54aEEAcJzbYuy6cc29u7FFrUxdLVGEmJQX
5yGEHaJbCfF5Qs094IStNHxr8SawSOKQ+OUgvJ7sF7IIuJ9Q+mmN6hyuoRyj4LWQ5uPyk8tdHmN6
EkyNcWpWwcb0MFUxzL4HjX13VdxfLbh23axBDX88pzrYNmaiGHEEE2ibm1UJmsVp795kD2Co5gUg
pHu8UfISGvmXMaCBDgOrZW7Vx7LA3pqb/ESmFb/UjfgzGMAvCYFy3MrYFEisUiRm8ILVmOrr4iGU
x6ohSkDZJDgwqZnGwh5x3ma9rZacVMs5iZhXYMZxwjlNS0lQXHmbicollDPrWRNICiD2OOf3Pz1L
CmFZv12NE+kDpRWX0IldVkH3ZhfwlruQDKmbT5smHtjfvbKhSAzHBrRzKhAw7XuVetaciq0tLu6J
mOttxnSdVFMIvG3axwZZDZn4Zw4uWLgLHCvhVQvaBotvQaEM4/tFm8GYm0izSmFSC0i63dBo420o
NPUCRjVl/ox2layDeShjJuvGTAzIguwTGd8Q5WY+xfQjNni2gKXLSW+BMZtWCvzU6Sy9xfwbw8i5
j3XTQvcJwYUWoBZiGwf0aGEwcEmFB4N50RMMjp4DthamJfsLDCsz3CUqpE4V5qCTloc8BKeIcZgt
FN14YXnhRxAoPNlNfWgCa+30vrEwOo/CF68ic51dZM0aW5jcz7kR7m1N/1em/nfGPrfSXNiYoJ77
+cUMfB2pv87f3Z41Lbb1ddGZq6LtHzUkls2QqF33agZoZomZHOpxfPz328W2oHokTnHQu9mjKuR5
Yp9dpC0SVWsQmm9XxcTvaOnthkyJs9FQ/4D5WhtDG78LR8eAShUN2tPJV3tBs5t2sxoaoi3JaujH
7cG1OxICZLJ3HhPCZZPEZ8Bc/blVvUnz6xnIACYloultoRgHC0yJKE7XsEmvrJZ80W2DFN3auzl3
oNV4zsycMYIkl7SsM+CLWj59BwIiIIPhDy4YYMjc4aWSc5o0ADn2HBoZOpVWnNqpBB/S7eOeNwaj
/I7bEIgQnVB61phXDACfOu6ziSmfHMVZtXiSKrs/+tlzYcLxKQNybOAfuPCY2rHsh+2AILAAll3T
ucKZH7wm0gCz9GqTI+2YGdzUqX8M/tx0zx/VSPMJNzMZAM0ALa3M3aCJo2+gJtZieh4ZpVERg8oE
CNjyDjGuMkGR3GRaD/5xjvsloLJBb/ZcMb+jVYGyTxuHLdZ+zqBH4kJZWk6MAjxjQR2cYFp8763E
34RhhVBCTGhRGS9jkOcLZX3TvLXDoAuvSalT5lgQJNJxlbIl48bQ3DJYZnEAQUJj4jDBygQfcRsh
vIydgJY13IQpFXwzVmPOCiKZbrIcOPmjgNOLrO3C3PoRAqQlvSEkjCMQw+ihZsLDJAtYqJF4yv32
TvbvuW1wh0FqlqDtaybt0XCcv38PkvtywC4miurJHLqL6sZHXYyXpJZkj4Pq0MVxRuo+ICZlvYJu
X2E/ewVu/WvT0YgjE7Z6X20niw440WL8yDa18N2z4fMP6s44UiYQzWl3c+nrDQZ2mN8Nl+pdAysE
TuIOwYCQhe99cxVdqgn4XuWtOaPdIQnde4NllBpCMMOk65zoKKqZJVya1kIGyZH0l7Hp0EkXpGnQ
HFnlA9ZlpBPzlABdlfD4OIxrv7jWqccGrhG031HkbcBDmFrTLo1Wz1cJp6c5n3RRz4xF2h0eMExG
hr0WTIoN5d0DXM0EoTED8ULtRT5d0jK96j4x/t5gNJATI9vMPMzoJ+RBNw2gJ4av3ywxOthnkRJn
goUo4Iaa7DaGbvFOO/4+5G3FT+zR0tEyFoHxR62LCB+x029j2wJ6xJO19nx9JxHZmIFLrieY7AZs
UoUDxi2qzn1sXmAAwQz6zTpq6v77AOzceoooj5bccba+hbUh7Ie9G/L+RIm1MwpwBaxd0Pw9RinJ
MwZ+opi0iKDhEm2hHIxkDPh7g6qmJjafVU9Qx+sChpaStCjMX/eRh/1DB9txmNqKj7auAGlGF58h
1sLvSbexDW4tUdH3mctpi8lfAiNbTj4ZkBEWJ07B4uByPNhWwDbHfDgYBUcSps4xf5KPyw3IDONe
LvXUL/Mp/ofDFC+ySqBzZ+ktT6heIGSwBbhFqRbZ765XCmMBhvWxLb4BCj8kdX4stCSHlJstO4WB
3GrzC+4H8GRG+q9P1acSpb+v0Fb1zP8EjvfCZusu21k2MnhCUBPeUw8BOHasf7olbhCeYDWg3AfG
Q7Uua0IzPPnQU5aTCzzYzv2DIKtB+Iwbhdni2h8TPr0EfjJPSxPQsSaviDUBLdzTI+/GYpfGbJse
+yyTT5AQrf5NvzN3Utn9cSD55lKHDjYckhK2YjhsUa3XqZuwpRLgXbewZHcdPKCl1Y7tblIGo4YK
bqipeeGTwGlUJxgpweWm3BhPofYHicDHy4nbUnPhdiQmR7fKtfYTLeDwYL2U/M/AvMPrjqozt8YU
G6eo9g4U3NXoFUtwuvbZafS3CccIiQ1NZwn2d3Uy7MbCxgXr+t82COCFY41/Y+J++0Xzkc2FBo05
tz7AFU5Q3pZaPKwTDtQm2A0f8XZB916w74fP1heQWWLQAYNNUsqWOKatgdqemP91xzMcHGnTLqC/
INVAyb8NE1FZTKOMmHDFVMnVrcI3eyRsHHLQDut/JXhsjkUkK72h2MPyeQbs9jp0YhtyymHA2N26
HgZpBqZXGt2DnZfLN2w8nyo037vCMv6SEkpYjClBaLvaiE+YRD9dNn+Z80vQ1v2WuOOjrSkVS4Zv
t1uaI0hNxatO1uc350yIQvjkcS+ntKiBJdvRmlAfGBu+4Ezc9SV4s4BPwpN8uMi2UDcY3p7NcRva
fJt+D3fb3aZzNYvbJf/AX7wT5ry2XKG5FW+EH/50PIRhPO/OiDPGuqn4fUUVvLo2m2cU2Bun4d1z
vlO3e9BeftbMcufwji4QyI7SpgY71jVKcPxvD4c/ZmaMMsAikA/inyQZnyeN7SpkcqkPNxDyFRcz
RnrQgDBbLJugvIsu+51cfd1kGnCPZqLCgEGVm22CnISoXQynUa+3nOiuLkhhIyMmi1RCpa1TrsCL
r62WNPM4sb5xoayJMEEAJNNlw6jhvgaqVYfA02wCfK6ele/IVq/NuV4OM8h+cinga31n3/XaOaCN
GCPFznNzvjIUxnkR9tIvWY3YYNwnZo0g/03GjcTpIx4r8uz0ZPu8dRDSf92guo4VvHu7mJYexprS
Rnzw2w+mNCdBqxJjsFvHFTY1UZmTlCJH0T6agE6kdnIvGpgx6mK9Ty8tVo3Bqs4gM4L7QX7b8eV3
taEo5TrlR8fVzzhclnZGNUP16AJQyHTCGx1va8uZmHRxyExFHqyW1wNBalVamraYnI6BAa0WticY
fdJGMOScZhrMmrBFDuJj9PQPdQ/I4LE4iBXP2sG2w59QlVR3ga8KvTOoKH8pS4IzQn5glyHcwpHP
cPWAmzPQlqnBSARbyg30E/zG54TRUh3adxy4N0gB9E/pLiT7eovlaVNYztsk8qesdrlmECGxBf8e
a0yeIJGCb5kZe635GNsZhaZP67z5yEdejx6tfen27U87PFWh+9uDA9hQ93DIuSQvm2x6H1mil/MB
rzHTt4GCnFQrHpHN8x6l6yrDDuOwlhc+m53qyn0Y01KWBd9ugypKYaFmPway0q0N6ZuQSFAsPQjQ
2IVnp4z2redMCKnCOrpZSA+BUz2B1JmHYexaQUZw2D9PvbYdW90/8HQZUXv0wv7I8JbQNn3UC3oK
FeV/hp6/kp5ZztuC21MameUfbR44SII2rcXeN/thHYe8JuwzLFq/ReY9qAvBaFNb2wHqV4uyqlDL
ol6djET7NH27WAd1/OXbKDOe3XP2rw8g3lZpPL3nU9KA7vLzJUv6bkj9uzUV29q01lUXkHQI/Je8
jd9Cs3ivgUZjdKdUoCn+IlsemZbhNmU2T1wbpwwL0k5W8p9NU8NCcBqqq3zO12BV9JXkoszI9ljr
47OGvZWcxb02WXTVvOnn03iPWBaMMUb1Ck6qk/VSdN0N4wItfwMGUD07t/I+UMrheVAqajDC3IzP
VhPSSOcPt6Az7hiEadzWi3tdbgjX41sey+0oK5JO/jnsg11aetEyietd5mj9Ctl77il9b2GfE39/
1JUGOikAT6irZ5mWT6ollJVdCsvm2A2yVDf6ZwB1H00KWcDhG9Jq/+7Z5U507cOMopvl67Q/sVs0
yasacV6IMX8rTOc3UT+eGV4Gj6umnf5QT+EDn+GR8TXC5YOco193bt7sJ+Af3QwZJV3qnAJTX//r
hA5ENQKe4EfkDj3r3inCMYPhEJdtgzNdNUetJVGrpcPzGLgvlSotDCubiapTPqn8zXMoJ4o8fdnU
Nkwwl4XOAQikWf4L9rqrLRFlw1YdMRdgjSmt+0TKjORyuuEh+u9r0qqC+7jOF1ZGGPRZ1gBEOXdC
07+2zuagcY7u/P6lKEtQwNnFTLK/qEFFe5UeRUNZr8FVHG7tHy464xBF6mbJt4J+BwMa24Lyh+fA
/3RGNnQ9jxG7PVLr1c6FHM5hLLfx4WJXQ0BezquaQ1cNOsD8EokiuoyD2/IIrbOIddgE0M4oHiLC
nsEli/q2ndWQNk+zfYnIoovnSidAWHSbpqlQ+y3v3bS0QxkPK8/gy6dYMsOGx1ILFOSWmKFB5K94
TyO5lUT58PMv7aDi55Qu96iayjzG2nzmhUDB7uKtkXQ/gtgPnlrZrXkKYC0zOUeoFiWJ7w1zuBy9
WjtrYngeEqxRIJOWaQbM2LHSq4yKQ1YT0lDguGWOv8X3rTetzTZWB3KuTrF2cOHMNbYansJoCr5y
Y8CaZ/Lp+sw7J/fG4wWUE2YQYfNLKaxbFvLWTRWa2Ji9Oi39CpVFQ0x3GucSRE+xXPf5R5UnX8oJ
Xn3Xu9cAEJbiTUa8ImU2HKaiDTZ4GZm7kfPOI446xuRTE+tq1JwFq2igkrnj9evqfMPLukTzAKow
ZYy1XVZPRneZ/tZxvNo2bnxtuAYr7D2zbZEZOl5As9I3rsmPCKr/A3gi4AraYjLDvdrmdMty9y32
34oSP6SQ5qODsLFNeuMQw1ky3RJgmF5uIGifA9NhLAJ41i4l2+CMq3XNC8L+Sx3HX60ILho/e9nz
BbUcgApObcsox+/YVmwLTRHzN946GNuj2YfzSXXgBHQrGKGfE5tvWuvzpxEtIED7bQf7u9LhqQ8J
XlfUWot09sKzyAHiWjLpaEv92+QwsRwd7LEOoDhyd8wvWnzTGsZ709pLFrIw5IJB7ADE/XiK5PBr
a9qpK7Tvqk6eUmn9SmLvDt2ImIETXIocYGtS5Bq2DvoBV1Ei460w/TdmMuWqsOYrRiDbM7/kOel0
H0NteF4mZftiKRZjPekxJTfsr7nTYOqCUtYyvU7IwaNv8hXmenuh1PXqc1qyErfERNBtdJ0otEld
RCMnxGYOAivuhm/lZIhFquimKQQGnlzae+GWVGfFqNF5hI/DH/Nj4mKNQmRHqenijW5En9KR5d50
0ltQiL/RVCZA+4iNnrpRqkyBiZSpdlJV9uNEHygtsygy/OJriNvxERoDQQ/9xjT8pvBQjxWwdUmD
itm/Mvtg7u5R05hQigyXAR9cgvslyNCNh7NuFYRP+RonoeMdqI0tflKdi0nw6LNMHWwEHINqC7T9
vQs3YNV1XFPg4P86E5Kw47T7sUqWE99rFusnizv2AnUUuiXTKl2lFzcrAzJt0t0SuNwJGeg4AZs/
EacL8NsfmRb+oRXOw0yF6lnJjWg9LL6G85jscsCtsxGpcC7K+MPrUaBbzv1qacVTr1uUYDCKXfR0
+9QtgQ7a5LKMHl0Hj4euaNiYWzQMUj2rEIe6Ec+AQbfCQt7SZ9zB2G/KD6qP8Dpj7uLdGzMoBEHW
PaxS4/dLaZVRHMwDKAf80eh+1OJmqGoyw7oUq3nk/kvO4kAT0Hxgt04ixs0UFTuStW/kexe4YL2N
AzRqcKvXOuVLR723FilpR2CZLFj6rHsO2E4X9Mj7jGRVYKG/O0yoB3gE26jyn2LH77bGvHgwZMPG
bn4bbfEBaJ/KknZDoP9ut1m1LYoSWHDWAuxMCKhrTN7Cct6HvIuZcfLpvBUyULFmGmAsnMZe6jVS
UdLVzyNNQR0qUR4Z/iUT1lXUJnpZH+MeCPK9lb6E9pfutT7pIDiDAkk3weEphkScg5PbONqLsuJf
u6jWtcctO56TPWmlraKWsAJDMqN2OXvmpvmctvIrTolljbgPiQfhSwXpZycWc6sCJAo6/ILfykJ3
RuSTCY2EGIyOwEwICRCGcEwrIlaEyDg4H6hN6J9RXWxjcpJvbhe9Va7urWw3/fXy9oZt0kEpXOL1
51LI/SOqWFP92TARUluk0QfphTZAixCOHKdGO3MeZcglrJD+pz6XQIHcWfmG9VxqVnusxk2r2yhv
iclS2RE1S5OaTbFh2lrlW9A8UBHwvhGhNw1Z7AsuM1GAOzoV1RYTw7k1mP4SOb4Lg3EswnGa5Xdm
MmgJrUnLUNd0yOeJs641Chc6PJu7wqX1gafo2aSD1Cr9l5C8EwAinRrmBm8XBQsvWuQ918LFnur1
DMGtANPFsIk6F1CzXe/a4Vq1EwMPPiwIRSfcnNxDCCBSt+AFfKIntDHjnyTAGKP2v83N6EAPCNLH
Unuq0JRCMA7tXLwFJxU4vMbMpamvKh2prwoAHEwSEGUywgeIrVPOQWfBz0HKQDEQoL3MsFNm9Cai
tbD9O3I1L4DhhockjJtViOgbV69T4BksIqJaj6n/ZtbCuyQuCVL26IUVBD0N1OpG6/2CBG/KlAlt
KNX5kNwZBa4TCcbdkNzEFH9mXXWE53DuQGOug6A90G+A1jxgoWnZgCinW8dyVylQpfZVoR06ljVf
oodsr7n4KhGPPGuWFzLiKEELDA0J1PQwyCu3O2lCO1YTh0raH3i6EtQK8xTb3a13wBsgFR+tjCZr
TQ7rnMOAO6Yp4U493BNnjFZUajAOl8lV9YSGslFxEWjwz3rsPdsEn6uqu1tjR8bG7t9qMh7PqaHe
KTABpUpCxyzwvU2orSFHpiuQaxThUrZbV16NwC/WI7v1cuJevYD3gImaRPxCh2amHPaPwinIsob0
SlMO9deBPI6ckfK6OgC4MEiCUA30K0oSUge6ChURTxI620JFqXWwJwIAfq9YpFuqMEbmsUlKgDsY
yYRj7SZ0wwZU1yeqSrwdWDy6kDWmRHMb+dT/MzR/rUeEn9J2blvV5x2oc5ah7T4PkO4lMxzSMS2g
oQKkS+GubC/ZJwM+Yln5gL1LcZ1C2N+mNvfIzRN4VUIR5Ryx5a4E8T4jScSjmVQyQMmIf2OHCiAj
oEo678/Iu6pAhnZTBE8TA+ViSCkMn5ssa96PI5GSjRUwFR5+jJACmr4bHoWG85W3ZoX7wzvSvcnh
PqGwqvKqTVO3KVVEFFiUEYxyl/+sinSF+arrfYymRU5P2FRRPOJZOK845lAt0Kyb98mr7K3Ku2bj
UMUexz+91qu93cU+3iQLh5xJfLh2k/e+CP9wpbzag6DLK2ZG0ZZUPOLcUAI7VVdS8Jcbct0xhRSN
7V9pN7TWaXUaKbfZFeU+n0XPMg1/pL+dcwi2UTbLHHLGeeRgbJnTpZT81pqj37rW+hyL9lFMg1ja
bWiTgt3+3wneKfU12VvuKgbvt04Xm7Q+ZYPfI6WDDciLuhkY+jl+BQS5P0mGqz2OPqrTjfGnBbHe
IH0EcgYosbQvoDvQ9cKQkqz+I9PyB66R0QyMvVQspf2cJLOhwShagOPZ/ModIKdoZ2rSt55ZxW5Q
Op1jo7gm9D9EghJpt+Sqq9fxYarafmc5nMMLsoBabp07t6RDm19s57BEbgibXWwZZatkhIUEK4zj
eLB1XFfAvGL4nxq0aYeii5bILpuYxH4IhWYlUeNRnrkYaf25EUTXhi7EhxTa3QqIbbQaGMGtIVuC
0A47jhzzGboTXP7V8Nd02R1qKWzcPHBXVSXIARj5P3d6qSosDiqZuLVVElJPe6Rh59PJxofH3rIw
/vy5bBA8wdc48un1ctw6JtSEOmRpDpzQXdF48BsOyWuEE5HONSpeItT4aO4bJfNb6u5vCB6e+gz+
oDjlzTIw5mL1A6NBu+UYGeQOpLco0f4AIAoiG1rfq43hYcbxvO5kehIJmHAqP0w5cOKJ8gB8RFQf
huhFdzkTVjket6l323WDzX3Zu+5fbYffjtvcnRz/EjVtDJbUi0aabAlFdteohsllX+y71EIB0oNV
GgyoDUXVUhfLG/NSTSMFohQjyi5zzxxZN0k9viWUOPgaCWVVNutibPi8D16PxJmSDiA86aE2UhmF
iPvpcfapqnBj2uauDdHguiagh9gf70OvMnDt07qeGC3T5PJgwAmh0DhGMWJn6uAClXPNHiMUiLgV
/zdixRdTNmSbau+YqW466tVH6mlAu2pKiPKc/vYs9ZmjKoIgvfyyA6vmjEj+vbdzF7rfMC3Ckcpe
peF48mlSxEGq+RjScbDTmhYSe6LkRjhl/qbhZsTREhJCT8ehOujEU9ey4zUwKU9jVgLLN6twOHj/
BgXHxqGRxWI+BoqX+9UYU5qYsi72GMKWRgKI2jJZKJCYomLu8W0sfmplI8OxJsyaTeqoNyA0zUF5
8pfSjWBjKYduZ6mdo9bFBwjy2mweES1cqTWz4ntzR9cRQ6O04VQ9WaseoW7LvkA1MbWucwA17WS5
jewZQQ+umAPQtBv1bmvqoBH1qv7A5HQJLHqtg5YJfytYN/U5EKt0pmf4XVWnZxvH8D4YUVurpCig
YNf+W+wMDwsTx1aM5kmFO90ZviKFgOEUxXuikq8GR4quT+rUwmgD/PWZOAMsUF8ekpZ/LZ3Cm1CZ
yW4K7N+Aq/eygaMRaWLrC52pJTF4wyZxR/QRzI7bDhcixuluNHSMC6HRLlzriaN8uwsJzdONBVci
yzIqFnnXK3t4Qu2iVU7PvnQ9I6Ly5suLEeifGq/viZTflh7nnEXEm20v+qGV+hdMTEYRSTqB/4i5
XGEZhJCQbOkcWzgpJxtUY93RKGUinss8H4QmrAZo9sYNmNk8byz2vQScyW3OSlH3p5wygOwt7AF5
wWI1NtMYfegSDFMXetrK9Hi95pkR96JmMaUkFtLRuWMVPjByokiG+cXS4oZQaD9E8b+leO8SSXY7
na5VKcmyiLLlu56WBdUxOcvkMdaps/IysDnwaACp9LhWSq/b2rrzREZ5BsKUQL5ycU8bpuyzFt4c
aVG5Wkzntrr90nGodnhMdAfhiCAILOms3EdDER3KIDzrnGvghPFNSc16GUHLNwUR87qbp1RxQe0e
JkDWDm6KlRl8AcGjoNPvuFTh12M0zoPfmXcm3qh/8TMWdDL/JdEXiERLL2QPzFwdq5Q1lnBpxG50
OZf0BGnw74RfFi1DC6FlxlrhNHRtyqlKnL5cv/hZa72i2s2RgCiiX9AS4arUgmNWa0iRLfcTj8nG
EM8Dt36yT0jD4OS7Nj+puH1AEoDlaUZ/CCIHH0rkutc5VMExX+SCsHjT6RaHYei1aUD6h/7EJOQ+
SrqCYcqIt51A025wKadJ6lsdJ29RiMlscFCr2PfEiut1qb8Mrlc86fHgL4ujoAth2XnqPmaIMbH9
rFtGQmqCpQnxZ9X7eOlgye5Ks+xWVYhr2HfF3gbSH/IEYmQeck56zcXwCSn8V59rDrhjOMRE6Frk
gByEU0v3kPMhe7UptbMuj8CgaJfxKRJaNL7qdyrLaLzA57bunO4vKonQZ2y7S+F6PebxjqcPj/Aq
nWl2k1V8uGEW4mCP9W1s6lvCRVyyEwLzqeh3cR3GSx5xo6+Z0STxta+r4ZhzESqZF3CLOwSok9aX
p2pxkVWzF6HvbBDvQrILOPO9NFlHBq9clfTfQhu+OJ0bH1rpLOeSJIdGHXaakUJAo7yykcULyyFr
mFRFvbZG7ZEl9VPNhX6V9fE1TmD2YrdcGfP3pWPOCpiCdMZQ7nrZv/aWhHZqKWpea+MYYrk8uKFD
cKCI9ujTLreRpsPmA/hYLBs0hcVE2oR7MnfKIvyJlTbt7JJy0ZHxQDixJ+Ul3Y6B728dLTLXkf3U
JpRUFxZdSXkfYscATcdgIK3WbsBDgYVwYJtM/izKhotRHuxorLAZF8MmDBgo85kUUfM6iDy99hOC
DObFiwKZSiAnQ6r3slvnW8PWhnfTpzuX4Qku5zTaDnS9MvARXHT9aNUblrejt6reNU08Lew0fiD0
RltCFh2kW0h/ZieGVcWLtyinyF1liu9v8jwCGURKBGnZXIIVqJ2B1E4xgkuJLzPJYDFyTGVGomhE
J9SObdpeZ6qeoLNNX3UI6NLYctuO15aAfeDJ6Kc0STvo2WcmjBeZ6PA79YYyIfMn7rAsVpbnLOdY
utFeJ3TcTd7ExUmzsQ6VgP66IT8H5MGBbPW3/xF1HstxK1kQ/aKKAKpgt+09m1YUNwiSEuFNwQNf
Pwd6i1lMB8mYJ4ndQOGazJOoslcIO/QLJ9nWKF1MLLE81ZAfN3VEGEJtFFxbHlWuoclFqV2UM250
tB4IVzMWaR5WHpRkax8nWMyzmQzL0mAjjIt6It/GvGXJcgQm8qZgV+xTO+03fXtxRbvrEb/sSf54
LXA7reTAL8hP8RG7YJxA3TYpQX5t0946VF5T1hR0gSLZgupES/wa+cbRkgVvQ0U5a7YjIu7UJFnN
QpzffyLcaw9Yu2OEtAmECXesd0Y6PXcIs1l/tGR1t7a5NSy7X48t4yxLlugFhje/z6wzCjrp5u2e
HHAutLx+R+iC07JGS2sM6KYWbU5M9woA8jay7d0lbI3XrkjNU9WlK48JFscFlRljbM6F96SrPumg
1SqxM3cTRgzYknJe4yN9IyngHBRDgqsrk9vq1jLAOCJXq4s6vZpe+LjUnXwMhvcgxTVpZn1QKAqy
mvfMwAB4gtX+7mIqYpaI/DJEYotJmHKafCESWMPwEFkl5Bgs8HPwB6GTuiTmR+cl/bF3GHFE1d9h
QrLfGE3xYKXyzzgzTSoYfk9s/Ls4BLOp0Ymo6aWvhlvVuxFj/njYY+Z5tHCQ7bsIIUNjjOC8TlYL
7bzurD8BmXJVNwKR9gRRERIjxow4OzDYB5UUkG6CWDqaCIHyqzuELLZ+KKOIreyORj85264jxtXw
C5KJyDcnou1SxmCBFaPibGoepeuOTLj8z3bB37HbMNuOoPda1Jto4W0x+7oUQym59BN21MO8l52r
94s3hi5ZNxjO24cK7OpmFI99h1deg1BkHTVmIHHCFufV3xA3V1J77GpePWnBExjGN2ET5NmV2ibn
joq0n81p69mvETE/Z4GPH4k9scxGPHnHOXpvdNEdzDIlhliPj9Df/X3s6d+Grt9iMgv3cdbiyhkU
udvGITdxyc1UeuwRk0sDPH2lFZ9jJke9zToXOHMXPdSB0IcwrkhDVjPwVReiRY3quMzldDanajem
9Y/b86itahd2NHQiNjtbIuXInYMYt7WNBkgBWzX8Fwuhc/7DtCI41h0RX96kiw3zR4xFcW7t0AJ0
GbN015n7i53PxCCZPqOcquOJ20vWaUm6af30ZSrSB+Ua+ghMaNHh8KTNq9Y4dKCWVjnZMG12hr1j
X4GLr/oisY6saIMGIgI2tnBNXtmNiDUgoYQFonECcdc+Q9dHRmMML2rub6j1OAJLffYI0kJmHVib
Ln+FZGxsK4HQh+lFtXJzEy17FBH24/neypWBvE7Bo+Wi6xMdFczYfvc9QVlJl/38+x9YrZPLqh9p
c3dNLexHQ8mN4+Vqx6MZ/agTwITRfrEOsuIzGpgKwLxxTGwlXujoV3sZz5XEuGm3hYPTRDTO2sAz
mVNjNwTS7IzmmkMZZ34Hlhmf1jsVBvQvyvk8cr/dRJ4t0txwD813VM7MbbL60W9sesNqEjvUBFsd
zXdN3hZPDNK6DQexqVF/wKJvSZ21f7jf3LXRJsNa98UVUv2XFgU2NPk0pznMh5indoRsASc3kZ6T
TerDOBFhu9Me80fKYkwfaLA9RMhV2l+EgysMxzX1AHEvUnHkod6Ra5QErTD+lqMk2bkvv4NlPl26
TswIwPZvEugmpQqDlBK12ppEd/aSOUhLRXfbFRZa0xmhcarVxARaeXtWkUjFgSgwpaPBKNFqphzx
2yQb7zKPRoowP8IcPNlrP0uxNA5gQ6u03GLGf00bWB7LMpxsxA/MLbuwxJU1oiPSLggDY8yxk4we
TvEAFB4Lr0XXUW+8mRSFkYjgOI8eUkoaVsWH1I1/xYjdETwg7/X9dNrlx76leMyrmyQJHSYuvzPC
bDDnATYF32HSvW0dZgZyAA6WZGxazK65Jqb/1TIh4/bFblwR9cmwuL/7PY+QoucPN6KuPDQu6+vO
3EsP0itjE4D7qK/9nvVU6pcjHXbyOHjQw52ZG2Kw7fz07yW3wrPLIn2vamItw77bRaGz68ocOnTH
BgaZIsEFHJe27X83bdZTCbEmkiJ4SCaj2PsAGZnJs5gdjBfoD6u4pgfmNPUip99xjxbIvABKD2Pz
U5T1j6myK0Kt4FR56iZTY48BvNkYdlmtExOHPWC7nC52wpXBGGODVwfvm3DajarNfVNkxzZpu3Pe
CTRFLUNKjU+3Bl5JqIUHaqs4N41ZIkszvgtc4Yecx8/Sp6CbsY0btW9O5sdiNXSTzRSFJC65E1kl
Xfbo5jAmuqxkJl+Nf3SDb9Mo2GU41EVrOxyiXW8SDsniBs8jUJaSBi1XGQNIQOuug8LCG5GCQEPi
+BW/0btuHJd4YrSgD6Vy010M4enu5tF+oOhbtA4ssCvclODnLiia1Sob7Eebup62oVyR/cEmh6nX
LvzdjjN9VB3+qhWRZLPd7lPPHh5yLbalDmGfLcxqxyu3o+ugpQlfTE8xLCurbOc1g3EPmLqtSzFq
VqqgGHKYSwGRXSDSWL5KjR9jSZB0JZlLbskVyvQJUfBeE6IuThnX0IstxQm+zVqN7SWMdHYpNBgs
rwnjbZU4E/CepL+wNXiMYAvhAiLRQ7o+qUITCc6cLhzGUhjVphbBrkQQuZHBZGFPGNdZxHK8d5tp
FcbkwttZR5C6lCWba/LKtYWvvndAWHf4iDjYF0RW0D9imI3X/uz+YvWGQkNBOk0X+DSHYEOfA2YU
1hoH2nLdYeIScKowN7LecyFG5iYRBQEbrxUaqwLPSP7dMpkTWf8MFjWH2l6iHNYOocCVsU7YCmCP
Qbcu5+Sm5cZ2UGkxIca7bGzDCuKc4dTGqXH0zieh/jjQXkeJdO/2RCQ0PqpQVfZj5CKURN4UJtab
GWvxZTTWxQVQyR+xEExabDFVM5H7bbjHzsp/6sDD55k+YGKID61DhMgCCFRs5s9qDkzY6poORXdn
t6z+gKkRGG1xoKah/Gb6ZW/i2jU3rH7yc2s4KJ0qwq7EUpcZYJv563C+QV27zmb1aVcO6wt/FJ91
Jz6qAcjC5LJg0p7xFs7ZFmncmv3Z8G3Y+AjEONxiqii06Pk2c+P+KfS+48LJNnlQRweCjPGGIwaC
FlGWj/Mnwpot9xUOkWVxNhiWRE0mUZ/gNqZfZvbrzM7Fh34q0sR7drpZv3itMbCsR+8WadvmhvNt
tnc8R8heRSjjobQNfcoa4hrKy9hA/uvb6ezPw05aQXNMTTO6mPqpGg2Ny6M8KFJwN5UFdYypfnNl
nNUx9jXEpvTt7OiaLkYhZ01e0ISqM1wyxSEp2527D+MFyOhBDLNEZTHBnTnujeia9xRiAryRdJyZ
cVhDnHTdnXLDrK5GYvmnfJLbMO2yB2xdxTZm7ZnY+aLnYd8VlPFb4aruNo+aqRJ3Cz2Pj+sAGA9z
6MeOMdm+5JGxLxVNB1NOuN55j2m9rV7GtPvTVHF6Kvqh2QPCpy5qih8oAGy+WCwF4WBeXea8sCTY
pNY+VXSjTKQB0PfZmdB0MLfrfqzgITTM5C92QujwjxaO8URVT5lTug9GjyBu5lSp0DmH1cQtQbyc
mrG7Lkt9mU7wIOBi+Q4ghziz3Rf0JDmjlxECUdTPiDWMW5Vhw6lt52OyosXUVvSvy0iCKmdZ2xe0
R4UD41v4eI7BfsTkyW8oMB+GKkw/0PY+I00Jj0kLFcPzzAXH4FiM9DqWGDWjfwtFQpJl1RnMIUNr
sLXjg67lZx1xT8DMJB3WXuSVOL9JgDbeRpCQx44McfzHRnLk6Uvcks/EE6ABWbvMKpiH4VDC4PBa
dk6xD0xEIHnpGCdTzilMPdZIzIqolsNyEyhoPG5g3XFqZHuLOeeiiMz3dfnXix2QlMNMbtSMKzAz
jlk2ds95YZCv3Eabqqzal9QZnVVg2dMGwjLXsUrnTQKo/OpLxMUVM+adKF0wk5WqjqAw/U1h1COa
/diF5hh4r6EVQwTxukVmxy7VU234DtVop2uT1D3cTo4AWKKj7GhGMZPHAaFJO8TNa5u1LKLgjzKn
4VtlDvmWxWi8D6u+eSVCAlM5JtkeFPouAWj+it1q3JYeH+2/bw1ipehUM2f/71ucc3hPgteIGPEj
p64Nj3UnZ/41XYA6S6BcrAp3PUqKLYeh62NsJrdmpunWTpue57mWu9CV03E2aZYzr+qQn4ewaQxy
zbHx7+e6S38Q2GFcs7c+vvIPsuvYDOt2Jk5+qdyoOjZqUvqZWy2DzJejJB4xhBE7hVo0cZtPo/EO
sVQnG/TOmzeZDMxG7AEeb8pGoNx/AmB8y48RVJ/noQsQvwg2v2ER/0raqbp11AZ0J0b8SzU74uB7
iMiAKBaiUzA09W5prU/tQCdlk523QaYZXQhAlZs6QxxZZKo/VcsLNi1vFcxIpacZz5UwOiSIRd2T
ZluTd53nbAQyZ779eykTjeAkl3BPfLYSaPD/pgwKiQh4bhqru/976cKk3wC+ylgCZyAohS/WUxVW
R7Q/W8RVwdqKZUQ9BR/Nn9vH2dc/VSBJliC5QWaGfWbMRbz8fA7DFh1VBanKhq8BAc85unmxi5jv
kzwTHxMIiMz4FSmhZXjLu9wiYVEftMqm078XJlbPwcAvI3EWoZgvM2x/8bTlNIRsWFJJIX65dgpP
UiYcMo/hkvlZJlD0cEq2fk4mNWn16BAaCcKxuoaA4/YFbvU9WMuXojLHB4yt1D42Nh7U+CzuaKux
7ll639XhImgo21OS8F5Vszqo0oZ2mqfH3gtv7HWGR4ysr43JRmJMWfl38QPTxAfNMXvqaS3iNrzO
dv08w1R/qMbsmuTJsHN95jutL/zT6EiW1GHzJI1oegXWiZmU2gZcWnnDE4K8KbDmoz9TNVIiluQT
bY2U4kuhRqBoX0l7wKSv6ubM6LN6aJTzbIr+5JBkEa4UWlgqOVAlozFfMq4nSjA/POJb+RXThq+T
wa62PJG8p7mGLdt8Y+B2UAcvL3rYZxM6xc5xbiwIkxerGQ/0vin7RWR+lhVEp9Hl0c8RDL3Ois9t
HL6hwxueuclKpEZPojOrA2ZD88HP/Gcswx0P04UMSgEL+7WgjileDAfmkIiynzbDhhliTFnxmF8S
Tv0vLgNGXUVJOkkLIEoPz5ZBmkciM3lSTMZsFXa3JqTwVYO0d8KX+SVtNLoOu2O7M/f7qK4szMSx
tSbuUIDS8w84Lj5IjQsOo2yfur6xD9IwL2WeDk9poNU1jKZbSHbe2kSbs7HyYVjVSETIkkiY/zng
M1L0oLWYjlZhm8+qrPcOeLoCZvApL4IXo2iNM6iGo55wknSIy/fQUS4GLLYNxIo/wvcfJskHOdmw
qQodoLaa1BZUVH4WPeBKjUNkj0SA/O01zM726hYmzw083MKcICgL41GabFnHhig5/pKvJAuysxnV
EUdm0G99uGfbUCvwzaK2r2OGrqKtDH55cCiJGd081v026pNz3LKIYsr0V3n0ipjV9boc2veukJ+9
nMRBgh1jwAJBM8VvTJBWVKmXGVzx0Y0IxCZxaTiYoIBXTYALCbr7nukDHgEMaY4eXBQ0SFeHOWal
nvFrlpXzy5qwu3agfBuehqfKka8tmm3GP8wDnILtR1nRkpeJA1q6BDRIFhg925ido2Ks1yOOyCeQ
VIdpSZRnBIf8VQjmiMloQP1iA+61iBrq+aEN6I0xLJhbn8QTgBCUGkypgrWWahNEnK9+Hr1gIMkp
RUT4e9gMxAqtfaWONUbTPfHmHNZW1hKTIm59aKjdEPofBeS8bQ20LMEJ90Is0tXNTuUQimvsEK7O
fZ0d/I5uHf4We/v2wK77HLQMz3OCMhQnyqZs5dH996kTBbII5XDM96C1mubFjnV9Skvsds0iVI9i
WM1xyVDMa4tFt56TOiyZYgSUjbjIcLoVi+E5Mn+j3X5OReQea99jCDkOrBRL6u8iYqrP3ZLqUNwd
75hLT6w7iaCW3iPbxpE9EhXIzDMuHoQa2VqT+huC7dzC5ahFkbJJT50VmPVNbM0WQWwyXd6ka52X
z9xNOStZjwTYyDnFLnKMrKaNt3rhYv2mM+q6uTp3QGpUYO5HkXmkEWEl9sPuoa6QC1KSfBhBj0Op
DAmPT7x3afveLs0RJpPZ5Rv60kRAumwdAj0yj1MMa7hAPlb3Y3/QQ/U4WdI5Kfj4lo5dVob+e2uY
cGSUpiRbJj5FkT2ruHjq3fk099hApw6PQWNuwDXWx2TBKeUHHDTNVgFSRdDr3xek0b2RnssmyAWK
qgIspYrAoyDiMpm6d2gfoXBxKDrfmJZwZ01fRp/KgzW0q35QPhEFAG2MCvWlDHs02Dy2sJa/kcMA
x6EMyXmyNX0UULMqZMHq1OJQj5J0xtzeT+aMwqdSuJk97zOd4Nl5JiKp4FHR6KJuNLfkwJ1n3FBJ
j9FhMTnuo97/+M+nMvkHYXlbgj2GjY5Z4wp9L8poPhhxczQNIpCSHCS25YNIMwVFs/E7t9577y/L
MQoPEx95TreLGbgwI5z35vDUf01Bm105t9FiN+F702TjzQ39n8RGFU+tgVBTAJ9WzVR+SR3Aa2D7
j/jrZhfsWvXs/QpC/85zm+25EPNGddzeteF+EXKFbywdt0NVnVibc0TYpJSyP/VKpELhAOkct8wK
xYDiwXnttHGit8J0Rse7adPggK18cUSB1ixCu6el7vU2AXGilGnsQkzhAPSiO8Pnndt6THs7Qk1r
q35earFg5ABOB6pgKePTUFHxjgFh4yXaQpEawd3L5TPcXEpikT6WOXQ9r+isCwtBQQlU/0niXmyd
Wn0EtnwUCVE1HLHINNJXfyLI2zwNfst5VZfjSeTp51izvpKR9VeTULUZxlO66IclWWl7D1LOrgYH
bXTxqwP1hSOt+LTBwKwrRGBbKvE1erHfKp1woyWBt58FJoqoyd+pasyfLr3E1ET/Cdctu/mRNtQR
YqCR2LL63IYZdCNATeZmxoq0DlnBZr55Z5rTbPLSIlTMij8cl8SeytNPSZQsxjqiqSrY0Cujtsd9
ixZr6OLqnGgAFxZChygpIcT4mn1B3YM2hsiPdKoqd2lzLDW9XmTqQztjAhMjt9A8pK+pXgzx7QfV
7r6ZCxT9NVRd+j78ffZOWfrZlmWPQDXEDxF2h8RmXNFJ/dVOqPLZMW2SzsArCSIchMhwzQxzfLV8
PGPVr9pLCOpBqHNSJ8iRn5yuFHnT/EdnBSgY+nlG8f09UFzOKPj6mSvJS9YtsWDwFetT7Ew8Odr0
RZsw+wi33kYknPT1T5Vpxo0hJjFHZNBo7OEddZG6+ojghf4GMV1wUKCCjZkADfgWL4RpPc5Vf2RS
C2OnZRhbm+KvjLaN8ZNb80FTEI+4TdeW8j6XWE9IW6wqolqzcxIjd8uCbTLHu2OwasM6GWEcrH5x
Ry3FOzMrIMX5MWhtyPF24279Yj+XcUbYqkXDaNaMtNtyHcT1qx3Likhd/LqMqY+YExg9umSqZq3E
mdlTEiUinrfVEpRZxUT20t8xx+G9soVkpeA7tzBH0TvWA63j9Nbgi2M6M+6hTtAsz84xhwQzlG0C
BVVyS5nctAkpYoPzVttimzYjNxTfraAJ/FVtjP+kny5+X53yAJVCbt9gB7RPvoOlIFVADIq22/tN
82zGv10NkKRuncfcKf6Y2n4N7fQtLm996zIRzx+MrK02hVvv47k8ui4CZuZpfUCwFxCd4ygsZvbg
QGwItr55Ydr6G1sa5CQQuI/MLNltIyzbWAkaaCNz3tJTUMLDoDh49Orkc3aCb7ZZd7NzriMTY25U
nnSzGu9NFH0ZAZ5T7DGN8xYm2GXr5FXY8RP8tre4ySBx/577/MdI2/ewaB7JwUGcClImYthMqHL6
CJ8O8Jg9PFdtdMRwe5IIlTxsHExSzUttYh8Rxl0qh1GKv8mHEtyoorlnE0/CwI3ygCKBKB0Chg51
iAVn+Lbm6NluEJGIvmjXSmHUseI/YwoyxzQ4hrOBOAgTPhKuXMYzZBevwvRstGhSYhNnnSOIdTRZ
gkoCAVduaTT3cEA1FMYsKz2VXWSCgDWuzXDNHPnE2hBJhJseF3krT79qpSV/ZdkyQRxoo9kWfEyq
/Kha5WyD4hFY4LMXZn8EyN3Em99RnrBYLfdiIg40w1e9Aaan2qDcm4O/5rc+4+S1mJUQ4z0Xs09y
SvYYqfbLRAPkhMACB2IQYuejNHMMZuECygrjD4PDEKAiom375g8hSr5p1eCN8OHXW7WBoIRHRb6p
SArdkVHBw4D9uNfoq7NI0mC7UcyqYkuduq7NnPltIs5zFlzsgDxaPfnbuTzVHdJjrFJonwo+e7o2
b1FNNpnx1rjTpR+dayE471XwZ0D2Q5r3w6iwhCHBxtTs8sRir3EnC/fuDPORAhq8Yo7WGRUkdKR3
hW1Ca/EMQfFTTOkb8ZcAdiMOjdnDgzxgVMADGP/0k7EzFhNhCgshcPQps9NXT5k3Mu3a7RRNgC2Y
+SOuOeY+Nz03/mORe/mmcNJd4NNQ0CzxudeUzCgseZLjvsma4LMtkPAGtQIr6MzMT9IQmAfneG0g
rMgJD1AGZTmxVD07KPUVF2TWpj2DLVHZXN6quNk2wgLk+x6oo/Ap7/wXnrVy9RpFrP5dhcY/vAi3
2cierW6dGO9cs2zdKiQw8L17xwXJHmOIplg5VVAudrbIiI3EBNcTx2drRJRlzLnEo4m0JMzHoUZi
lihst4pZYj+g9Rpi4y3tYAE59qaciCgHtMC0916o2N7YGcvS3I7ehtH86tKZ5XPd5GuspnfHXN5p
pPYuYgx2iRNFD6DcJTh4hAUdlvxJCQLiq48VYx1t7VnBIfTqmn8NsxaDTHYKd+p1MlV4jCPFY7O2
cZAlQLrvSVO1BF5SQGX3EGzMlEIuBOSdQUNt5JZUa86gMSBlFNEtVbwXEyOP5BxZ4fLlv5dmqMHU
LC///9l/XwW2WhVdGLFWXLLdHXqAk9O+CIXAWkRA4mxc3CenAs/nLS/DIIZtXhZ/STmKzl6QpEsZ
hiN5hiRFmhSLCTOJk904WrSY0qBfycCzaVQaq9ZDEOHkzbQuKzWdS3ax9jDZW5BtH7ohNVeleE3j
jhyMaFhGug7NP2ETzS5Xhtxm1PzryXLVleObcb9Qrz2q3t+wppxNb8XFvuj6W+HBpR08F+rJ8hW6
VGs/hcm2xDdwa1PAtoTg5d9jxbrfyV49krF/q5bKCI/4A84xMNJFeoxU6X+wh7XPNcaDKpk/zXqk
b4jyeBcoj7c9LYo7Vigi553W2P37NvWsz3Yqa9h1MMTQWrzoJrjoORzfEdrUuLosU65Y1AnC2rwT
VzDjHSYL9D+FcQCjwhBMYeagSHjvpRn8mvv4V6AyBp05Gw+X/1hFHlesnJmrus1JuGTFFGF3zmBb
XEfkm0AazG1QN9aS74XKJrfr20IjW2UiAZMb8taotrmbpOnsIoX8uojHc2+naMx5FBZhIq+lINhN
zSeJ+GyDkw+S+dTxVQxRYpLGIXE99u66OExefCBW5MdacMX42TAURCStIuhd23iVSbPwpz3ywi3p
Pk+qaO29aMddYDWsJZKZOBc7CV4I6kvh+BLMNWXbpdaOZ89BSko9GU51v2FXtCam8Bth2nBQ8hej
vflRY6d81nV6Gni4gFfR7s5p63AXgviDG79zvNRdGRTpm9x0azSad5cymNEY71CHmWcVM7Y98RgO
j07i4E0IyUIqKZqIqcK5v2SkhV2NHbxBG1dBb7na5ngQtWduhhkQWBF+VrODlmyW3z3ky00RURLY
tlcBGuOFkSYvBdyAQbOcSkNak38/czOJCp/kNKYfaWftdKm9bZNZzFX9m877ZKWLmdRsyfzJD4H9
jzDUNiBo34ZIhvuyi0ziQhC+MO/e6KbaTQQNobwJIGvg7qBj+faiSmJE8dwPJPH7qZbF757jRirL
vsUl6WtBfgMlsLLdaLEdBydP+/6p9JmYIn9hnBMAi/hOWSFtUOG95W77R020xQm92q6SeIlCFroG
9cuz6XXlaSScJIuGLzFNdxm2l7YPi20Ea/hSjBZopnoAwRB67CxFSG02CNgQmTxC+rgQhgHpqvYI
k+u78vzv27Y7Ymqj2C+dp0nZi86MK95csIDT8NbR6OzLdgxuGe6F/16cNvxEAyO22AJX8eRWTw4k
S9jB0trYjEQAtsEx2dX5mN9DJsiU0PO2VFW/a/LsqUhIrljRv7CoNfxpG7bc7wZJICu2ORN8WJ2f
O1JNPFVQ7fXFyWwakVKP8P2/l2w08m26cPRN7pDYZhqvEtx0eLHKU7+8/Pvq/y//fgZWEDNzHyDs
NEoy0MYhgRolUHZoOIgnaHXeCS85iOyEDPtcRfAmm8jVp0gmaJ3cRU9qoVsVqJyPCYEPk6/wtlbL
B/rvxcn64ASv/Tg5ltgnWKKOHZd62DDiW/ksDS6p1AbyZ7YUlD/MnjvNYiI9gS61cYlh+0jGkWMD
sQUeZLs+teaA0SAs6xOOQkw3qIt9AurOMzxjMq17u0C8IW9QvOEoTbJf5zgf1xGmABTF7NmatjDg
JAvUCRql+sRK6QydUf/3Aptaol6nG+4j6wd7frtNbXeR2s4Mxsd0PpnwfPZEgV9sa0yRE4rf04jv
b7aR5wxirUknxXb2MfAQYEiK6pQ1GfsERPqO0fKjujhPs/mT+cSzokzLwLyTRZlQ2agFSJxN/EvQ
8cJzZmCCrO46RRHQZufR0GLY6fanAiL20Njme49+VyQdQKBoN8tfZuKCuJp5X2uEQmvl6ed4zlHW
kKOYqvaYpeZOoWBiVLBuS3lKOoTzigLBVqdGI0ArRswM9Y7gSGb8/t9poOSZw/J1UJArauagLCXB
zgaw24uz1nw0eekzAjgMfYdoqg7Ye1Ld+yQLpSyE4wT8NzX481hZd4Qz+wnVlzsWjM8lOeDWeDQG
+8EP8y8ZRB+qIXFnClBHlAc34X1rfbLYhKMAoY57qZgtUgG/gtBBP8dAJGNrEeBbCaeIUfA59yGW
VmHwl4iti+e1pxRzc+d20PEW9OIcvrKFw2w8zFvLMBCa9idbTffxHwyjekiJk11FXfIaJ+OPWYJf
q/GdOpUt8JgFh9rwvo3URpwafBcmdhujGWDThP4h7JGnWndU0PsQWZDrYCe0qgcyCuc6242y+nHd
egeHODhELW9hUt0UAoeopxDsKpfFBREc42Q86mA3OFF/gBfwMRgQk2T8ynVCCD0ZJKlrv8BZ4amk
5b1wSUXlObb3g+ILRyv7BRjqtjJfKxSmoAMqRGlUcDAVwpWFUityk1NWRU9eXnPCjcHO+GMZvHX2
8jYv71WctARcs29x+DeHrv41DDfh208+PemKh/+hzuMMdsGeZCEuaJOPAbAhbYP8aIC9xU6b7ITr
/63G9Cmug8dQuQcOA55jmktyGOjKQ1l+gCR415P6kOkHde4ZpQ+jdRtbeIJJbDNEFdJi4Kt2phiS
ZMYdAwruC3KBorz/NGMuDt0rXBLJD/uLN4c2dRq42sGOv9iNCLEq0guoGH0z4ArdOSxyQ1ry9pG6
5ob2/6Qz8ZwIM9w5iWBiWukzOom9KkyuNptPlQ8IlyS8PO4j/CFV+5CgHBoycbG59FemaV/TKjHZ
y1NkTqY105biu2byRAdB3h49Q9kSlJI/OGXwLHyDR5jRMbgMjH2gKgTPOSF01C5uyEwjjgwAQrxB
OenBXcsFaCuABQGWTuaZfBoYgZfpU3AbDNCWvolzx2TeqiKkyZr4aCxzAM2Clej4+9ldLLRaLLcG
IK/n6SUt4nb9is4BJqt/6QW0vhHgDQf8h5Ldu2j0nnxuhjetvzLB3fST94RqYFM6NoZuEX25ldg3
gpxFae5AXRymBluMlqXEvMo/lsDRnayrrZKYEnPyAVwruvupPngYAvCPwAT2yFjEV0wGuvvk3zUw
yTUZOwxr5kcnn39CLY6Q5VAdIq+zpQcuDTR+2j+1jhWRAGNcDLhUqpEENweXevY+Y/AOk/wWOd4r
Q39xqnWI+YNfOkHbNA448aul00encbJLFtABiztCB1fCRnpM5i4HQM8KOpm/3RIQkzp66F9XYWD+
JgXLk5cC7DiPMBCiC2kvZS2fu95fJ6/e++B9Cvn/si6PNkScLpkbpEo2Jr+rfAWSB1RQoL9MeAD7
CoW4UUvSb6bD3OOaiGomMCLZeB3W57C/NxTm1NDcpMJiROxUi6pwjLYKNXMv+a9Hl8FR4D6DkaUd
eiDF+FuGiAdHpZNDnjr8EqN1LqGRqcEYToE1fnglV8tItU+gnbdzpg4MkIVsuu0f8gXIw4GF2vNn
Zn6OgiIiDZInoMVJzLyx3dl5dRlL5yfHoMcbIlaTzfjaKooPD6/RvuTw8yfvO61NH4wMa8f2ySMk
D3MZSLkUaxwTS/zJbsRfSkLJwLoEx3OQr+e4IWxWR862SZ3v5coj0mEfMWsDNdR/dNiY0XWZPHo4
sJ3UvA+pfog9NqYFgmo5YUpmn9FaS3QlFupVsWf48SW68F5kiwzCm9A+8yE1pUAUSZoCkM4vJ+cN
tdDOTjYU4nruP3r7GeDlu1CUnAkH3xqGHhX38icqq7+jvWYaX4cHr8Otk7Rmu/ZMhxYroMsZd8lB
CQ8m2CIvpiV4yIA3+HpY+CfOJhDEb6oRUHbn+fu2a1tKbY7HyFafOWQXHtCGl6WL316zDZifBbZW
gJ4Fpww8MQXzJbFSgA8OiuXsobjao8+ORTIU0/4lpjn8H1dn1hwnsm7RX0QEJCSQrzVAVWkoDdb4
QliWzTxPCb/+LnTinhtxH1ohud1qu1RkfsPea2cE0C82FZ1Y24s9tmEf1QTcOBeWY4dxwIHnlhLv
J+DmY289NKxr9t0qsEFb9Q0TjQ3tNPcHZi3N9Nj6nwZv9XZAi+//WvAaGRJmLJGLG1SuvkTsg3fT
gjfCnXCD5U9eGz/ZmCbSbITezWy3UK/e2qLz8lHSyOEq1MAdDxiQSulxAiJSqQnSivuaKnJMo/m5
c83jEC9vCPrtY5TgfUGe24wE9LVQ5JirkiZWM/qrSiJRY/sr85NvaTnMxUi+z0BsG5vmjgryVpGK
ipedJZIRxrnzDETXjTjhlAd+JfMg/K3PIyNaA5NFkXw1GdgAO2ezJ0XYsrkq3RpHSn2uDOe2q0og
UoCLd2Opbzu3PKmYd9RC5uvGglhgj4Sjef9zrKyQdaXtXbL0r/IZ2FSz9dolE7mR4rdf9EHRwvXJ
Y/WqV/MRKlaWfyJvZ+ZmqFOms+8MPUChkRrJ2SAZMPpbEK47fzcRhV7ruj0THezvq/gbL9CfKuzw
HaEMXnGGGFNBGKcpA0xmzBcEBh2LPC0wjS48OsoCEpDX1aXNxUP/vCCXmiVNf6u/AfdT3rbVy9or
kDUSgJdQ0DnOWz3cxOxwh9k+9ap5SWf5JYy2Pbd2jA1khbU5l/5j5TIGk/CyRWZ9VB04gdmZcEZN
G4xfuucmdv8mSbFgPkfp7DnSZNBmanbibTibeLp8i+sZElgGM4X5DoLLg5v5sNcJWr0slvV3dSwV
Kmt6dLV2g8ZJ2JqJiKy7hZ+Ta4MGa4bLOkI/QSnwZeT5DfEb3qVMfSIYgY+QD43Y3IY97vTIGpRv
3U22cY6dzDiTffaQRnRRrhk3R/77ndgMvOpaSCgifdL3DEEpBZQFt3h0p7NHR5pPWThUOg0bf80C
CvwN2XlFmKAucxJVwTTpL0y/UMJlC7pOyZfR65L9IBMBjXM+WBTCg8H8MfNYyoN+TY4NHQlU9BJJ
mU4afCQg6AIR6/IYJ9GBJcX0skbmRwf96jB2eOnLzNinC+toNJH4lehrEIyCkZTp7N0ORcWMQJqM
G/JU3CB8rg4U8+m+78pbwvZSgk3p11vwPEaDfWVyp3pPwXjwpfPWmlHDTM9AIMt15efPBITmoAdi
6sSkuPMagAk6po6pAQDF1fQ9T6giLBdMbwbqipKMrc0EPFrzmHKRJT5ikyJBCAtX01qHfYlSGUT7
kzPlz6WJDrVf/SBtAJ+25fBqNz9O/+w3Lz7S1waRQFV2D4UiInyFKkXy675aaiJYT6lv5emt6zN0
0FU4FPI2SzovbFZEC1vf7LfTP3y5Oc0ZuXd2/wz1drMPqL+M+ZKDqCoGH5PTXCyPjc3Ph/W/n/18
+f9+S1vEMEI7ruW09vFn8DeuzyN7/6znRh8bFtK5WAE4oqEbiqfOABLuUTAgywe16xynhBdRCvYP
o6n1OUFPlfk0mx3ErzxMq47ClOnLkAsrxDJtPADTzs4bBmrxPlidKUZYw43MnaBPGIqnTf0QGeYx
YdlIlBMHlVDunV/oimX+MB30SDKIN4aznRB/nVaIDsf5sfZtgQ3WAYJIoqDHvc5bBSsLuSFgnMYU
d1aDjb6m7EjlK2aJl1iLu6x17hwxPVPXwyC3yC5CZVdVFjVDDDFjAEBhIDw/SLO+jkb73POO6qCT
O52io8YV6PbRnWA0uo8MlMOY+819UrE+wh3V2vbJxIeMuzT/Tr2Hkas1qAcPqLMtn0H0/sFo+6to
gAGsYv7bmFMMck39iWrQMcNZpALyuH6Kp8w6q7hnib596MaIGVAdfaw6wP5HYwqMa4+0/eqL+Iy1
8AIp+d5IAYM0AzEJCEHamkN4wqiAfS+Dd5LcWVYFolNlFzTV91My/Cvm2QmNbYWtrvGC/FJzkB3r
FaGKMuab2F8uI6weBEpPCKhYLfoDBz2wavw+2CMFsCHWkulASmOc/jJH+USdgRhFZ+8F4Z8wfx6W
DYHbs1MiGCMn2X68RRVxnc1+fIhWDM1RrT9UzmZArTpEo34T5Sa7pxpwg92ehC/OdQ8zbWWo3sn2
bG2hIRv21zGr77Fzb3W6sEnrr/mQvepxPYlWPtTRvY9zDxhB/Qzo4NWNrYnn518+ZqzIbATkfWmy
vu7YcXxC00ATsU7NIc4oYaZtZwcP16KYjbLmCzh1gKWBsUcJrVnIDppU3e4SlR58xcat0uKZ/T1O
tJgBHRG81Z2QHko33Fpyu09nDt+dGWXGheF3fWjUl59gc6nUCIQmmviVAQxbVGO16VLzKcqc380S
VQS8avsM7AJEZoqtLcpCN1cbMhmFUmSq7mJIi7HOz6cyLYDHdiNUsEh5YWHJ87iNUgejrS4/Q9Wf
z35+TZ3m2FewWvBp1MLTN7KRd8Jv0tAFH8vzug2bEkffS8P9nlmUEsPMDGr87yBKGy1oy6VjwPy/
vx6TVhJG8xySSljMN7Jf2ouVOZexy6vQs+AWQfvtW/cdNxe8GXEQvvVCYY10F1ETUm0Qgp0EbgO2
5ZBl1ZNslne7sH4JgiM4b1nJEbOaY4LY/XxvkRv0fxXxLRDtuDHTpDtqCXS7rktJenHafPiErZOI
0Eh+QgPhdLGPCrwFPUpTCXR7dsmiUWxWtnxmalAd1InGgI+bacsw76F9jPqIwJ471CGFde2YEFd8
v73F4dgjp19q40zEc3LSSe4e2CndkoM0m9n6YKvhxerc/rxl0e/cOSNTyWiB1fOEnTSoPZ07G6wa
9ybeULqvmNx4VH+bpA1jPq2JFxlhknpsniYa9Qz1AnMRQGxJfLsirUsNHy4uCNBW200gW83ppGt9
Ym5yF0Wxz5KfVPANh46ExToS091cqmEYyARRaRoOPvtaitfLzwe+YfOfz5zt9ymMbnto90D0ti9/
Pvzf7/v50uy1yw+/DhuUURcq+3jXGhEG3pUgk9Z7TkoHt/V/x7Qt6cKXfvvw82s/X/58hvoTVOii
zz9f2VwA//lt9s+cdwSrlZYCiVS2eXO2Dy1Gsku9ffj5ssK0TbQfMKPanT14bhrY2IC3qe4T/GAd
dK9pZWCxWPN/vomzXY9q+06mb9dBPKrnOW7YdM19aV3YW5v/+eDF1ksKD3obU2x1ws6qXMgUxJfD
L8Fnj/nIhN60vBlz/6dYjTqIfJrbdUmDRdPjCzK2OpiFa0zw1Lw+rxZ8JhYvzHiwu7uAzR2oMwQm
AjFk8Pkr0XZILBCaw0PqivHSUjNZHLrEj61vTVY/4l827TZItO8dk7Vk9fQPmDW/mPjviqC+2PXu
2j594LV5NWNa5U4f06K9W3Pih4yF/8CT5W2am2vgOn+dBa+dnNY/eW35B2uNHwpmoM6o0nDUZEz6
jQiHudjQdJefv4c3NOepHk7srf8MjX6wIyh9jpCXLFoCw8BcGcvvzOYtbtsraWE4rw82bnrmjwuX
tzXth+RdD8Q4MOX4jeCRqZ5HmdXiGaJMYt1bIArzJG9tsj+DhkCUx8jneWvv1WIocAdkL4z2ow0K
jtvBHgYwB7n/uyt77iLAG3PdPS6COSnGhZV3b0cQRfu76vpHBvn9IeOHuUvWKYQqcIk6ZPWWn7zb
r7gdzwwP5hxMspl63TH2/o2ggO6BC/tHYxVitybyWcNxDdgtv5Kfkl+MDmdNqoo/3N7ovh9BRf72
tfnWjiAYR6E/66T0sYeN951ueuzeInlMyizEv/MHtj4A167Ftt4Rg+fb34kLIYOIojFs/UdjfRde
B41sXae9XRc3nXympAMyLWl4HbP0Qsf3GPrm9rky6cUJlk5OSNGCEp5YCFymOJJ4s2cfQapJ7tBA
rml328T/MBAdLFfwxrDnz2qLYyy7l1rhasB8SyhmZp9Kf/3IOuNmiPHFVzWF5twjdErdEaMABeLP
IjuOIDcmrDXRTm7ZLDlpmemGt3dQlgm1rc+HG8QmxH2vyVkt6y3b6ZEVJVBOlQnsUSQqK2S0Pa4p
GDeUSU460Ss1xF951KAFwv1JEQPBJpvoH+d9SJg3DQJ9UufhlbOMyA6Gu2bwcRlqCBNL/9YaBk1b
id+hYbS4kFmJKmqrtuEKzVgRd7AGGPRayO/z2ikPyqnDqh+/7bZbzlzObBygmSnJjteGxqanDJXV
rKoghx/czAG+ONZOqnhyPEWdYoivgeG41ST3rjytWxh7HZcfyWSaoXKXX7o1CkLlCDEvytNE3HUI
TN3eNeBRqMmW5agY2MVmG7Cz5yGDmHcovQq4ah2Riw0rHiMn7qakaY9zDFxv8E6cx4xi0iw92RMP
Mwbe5tRmPrv/irAtx2dM7Od0KPLRcHgAhdXeVVMmD1OC78CnOduhKE0Bl5AB4aSB0BKrS8w3cvsX
m3kGmwdmpRZlbDDYaVBkbnyzZsS1jjWXIBAlvDAF5tFi/NuqU5FvGzz+vhggzItZr/HVLnMIzt5D
09K16RRRdjyIP6nd/ZnI4AMSwBYpzQNTEBIJXXrAxgn16dF0Zt6xEJL3SJfPPgkTULiSo9mcXbEy
SCRQjojatlB0PQMzh8RIyC6do/EUpbXNFZye6w0UTLSIwLvDrpBIBVZEpW2hmpLboewKZmxX+O74
YeW/mXbgssYgTSCpXROHCKfF13eOj5dK+1odp3sy8pjCyP7o9eNb5lufoul5UywMIzqmvtUs//ko
cVKl3iYWwvs5Zw41K/vJK759TSgVHdFEI4vLTnePMlUIkxgO2R54nbHauKIz/Uayxo9RcYcGo9sx
siKjL8J3ldwMPSBnPaLu5hQmhKw3YUSbNli+2YOX+daj/yDxxw2onR8Z2wazJZ4rVeHTtuPX2opZ
aFtLzk5unzgWxklStXaW3XAiCbkcNbJa2b9lLhEenvGeKqM4GvPyLQuiv5d167pDN12yQGzlRQUg
wYJLa8wqxgWiPyw00SgaAJzZe8PzHqKm+G1nYFtJgH6GOxqOVv012d5b27nEBtVMu0xMk+Mvx/GQ
VPXOqyqbf7MNR0ir/qCdHqgcU94dcaJwbooLMnxqLdE9TWZ+Bfb3JNE9IK9UJove0mNfVf+uiDZx
tGQ6C86GDYVBrs28lyWJNoDPEE32XhZkU3soZf4vWeSLNVV4XCb0JUazkoFhSdAEc9ihqEVl4RPG
NN7apvcMiLO4cTLxOA3N1e0d9zRbQ330RP1QtdM7MhdyiNig4AdnMdxYBxakXODgd0Iq+quqLCOo
fNz53QwztCRF20fEIAVrekwzeUCtG3psHH3bfpEj8aY8bouRsENJvIs5wr3qs4He55OEhgvj8+go
LZZDaCVQn0piDZuVQ6sZeO603rxvMCQni8Q+aVjDofic08VETwnlMpvnZjduXMZVAOg0qvkhWTaM
8DhdAHMS4yPZzNTa401y4Q3XJDSuvbLvlpgjf3Utdptxywq/RF+UXTTJwxFDYbyz3nRbFNNnZQdl
UDbVcGwk7bMLJbF31vFcDhZD5+oggORs34e8+WYAcAVDco/QNvfnJgSPm+7XGfZVyVozTGvmK3S3
JrMj0IuxY/zhKTdOuXU/1tGrMK30YOPP4KFGF2mSAFXoCcXc0RlIESsLVR9bVEAA18LcBe27lJ/V
wq1u+OnzbItTR9or14R3mksN81RjD4s9YI6Oh9aasCdYu435YKTRye8xFQx5oY9iHBe6RzZhLAje
swTypJNnCOsQgd/UxFkgbWNa2fTfE6X8TUeil5nSrvoFeKioMn/Fzkw/xY6DfUM9HNapuBnEhovw
snud9vGhbNh2SaN+USR4nqu5h+Bay9eVq5G5ukHoDfxBuNvXqIeCy1wfZcla40R2SpzKojo4ufkE
LFY/OzlEpGQdXivUQIFkmT3wHSODMjhr2oON7h3SFKGcWO3CKGu/O3sIfGktO8uHZwPnli2gfmxr
jPE96dbMatTF7tlj2HmesfalKvYWYbM5ALCAZYC8CmAuY9T+7ebqI5L5nyWfYsZ69a8pUvHtXHyY
PtiPGuUVAzOV7OkppnCMNmUgVMaxzkOTZV/AQBH/t/aLw2ASZ2sw0No5i082kvTPjVXuR4PFHraY
BItEVz/IhHlTq7616lYEAFySxPocSNmmKof7vLKcBIzlHZY6+bWaqbrJ++F2hucXgDkVpxKd9To7
PFAx0rmo8G49pp7lLN9dRFkBEvQ93et0BjBeopCD34WNhiVNqy+jl3RXEstnaoR20fYtjCSGgp5g
h+XDsfX8mIYM3xFmgW/Mq+ux27K5q4iJscWAbbAkQnGTcLwMWbhf/6PWvhZx9ejPXGgVOgLMsLy6
K8/NsbMFKIaRG1gIWiPvy+vrJvTGDiNPHz1HfNyNb0XJZY5WOCZFx9IXCHcxgTO3WpUfsDTicOn1
LROEZ99ZrkNJTDz4Wc3j4t8vZiMZLptPw+CooKcuujD14RwrACZ0gPb9mql9Jqqb2XGfIieWhBCQ
m10vNq+0F98sPX9o1UgchMAygNRBIoJMu5KkhRfD4MhzXHD32wFasm+ZTZCXSiB8zxf617gml/4X
3Iz4ZJNkzp6rQiZRNBydYIFaXWFTTmNeUm5sUFjLqXD9b/gQ2Y1hM+d0BVqNAvUJKyO5F8gGkVyZ
WwlJ9d27sOmnFSqb7O2g8ZyXhtGX3SzGXnjsRMQovxThh2Rhd2ejN/eVLti4MfjbzXueCygzStwV
aBgCCoCuHrO7pmtS/DgwMhyWt4ErNdtvvOkZkcG/CDXbV863UHb57tQE1rg5f4wm988Gvsyp/HAN
BzgEarDR7AC4Gw996X9k5aCehSWwk2fdw+R106X0u/o6+6x1GJgTwVV8eUR37tYtBqpkP8DIC7Kp
ofIyTBfOiDor29OIAJFobKN4dg29nxfwmkBy+KwC++gV6ce8xOMDOG0yAk4IRSDeJJjDEkwy5SS8
y6C3AcFgAtIwoCebSw/bJd1go08+hqsNPVjwCudvhcGtoMjCDoW88RA2w4CzzVNzO+cKW0M/swFA
nLpLHZIhiXytgmVyHaRd8yMMTZN4hAQ7q+cvpxqOYVsIKEca71ssty0NhIDDZldymxwjulOXkKZG
8qHREJJhTbVvQA1XGespB2Op584L/QgluvQVmizSVRxjuu1Hukyzh4dOSnW+KzFxIzl94vdQFTju
G3k7RDPi9Ks7zSoo4urcGuwIDNWuKTYWgQOnGS7lvsbIeuiHv7TxDSjrbF+uvSTXusRYDTRe8jYJ
ixIjowfqekiUAV4dacIwD0Ed9aQl1ONe8cJCNCKWMkruGje7EJ+L2Tl1yIaY8VRO+aVrFUBPGKf8
8RBa9AWJA+40KU6VYjqxY0YLkRcn3bHKlPTA1ULqmYUDYJfkhnHyQGUqv7yPJ+tEwWWGRglqqDXL
y4QLzF/JqXfSPd3HepZ2cmMYUNToAeAwR9EJBOEtqdiPcI+/GrfNyEeCdje0zQ2bpEW48tyzmiyb
6BGVehpYJkqTUfFTi3qE0broThWj4SBKDY5DVbz0vTnurdRl8JjPXJn1Rs6xcThhB8TpeTInn2mh
hB9nxWQCgCKk/utQAatHjZHmkI7Tl6Uq6LiuY2PQydc8VF3zWreDCjpvkjvBYkqhpPTEtXRSxqVp
p+DDx39UN7/3rHEnuLNUL9HruGAeiF3z12SCdhi13kCYegktmB1GxhBPbEc32ZyvS/ZEOBSLVIYP
DATQ3qnhykwfn8FgoVFbq0fNEOVmtH7Fa1KTODIzkLdeQKd0h3SjeRuWxQiTIHU4cP5r7OAnHVZ9
pXDP980Ev26GRlyZy7k3nFPatK9JpL9dDApFYgD8xty+OIw3Zw24KM9/T7NFppxJdrFttqSyRdCW
C2wVKToGAskws2etd/Z6iTS3YLlioP2Lnce1ZJdds5dSsEdY6HAMAOr41PbfyAedkca/srR5VwOv
RJWbV7Fu2Z38FKlhmmfpl2w2UfLvtBH/JejrOh+tRSxnAoBUgFb5paus/MR4OIG64Qc1wocj5I9j
VKKKM4H8BjXMfswEZ5gOa4A19rO18kdWyAcv9eTe1zxhVikxU9T+QzcRf0XExm2zsBPV3gIjk4OA
f60PTWrgE0StdSTpBeUq/RDEQI4Eb0PyoCkSNvv04t/SkeBoe1vfPiFonOKgLhH7z4oQtLai8uYv
wXVRHZlh2Hsix16NmRmekZUgsVgg6ckdLw6rLXKnoITL7WZKyxSnWvaAaZXUQR09lW121m1J3YuM
uON5yYcZhL9Vqg2VHCFIdUJq3SZhrbvGB8iCXYic96sCf3isjVuvdrCTxYtFoAeCylLd2xlZ2s4i
00PHuoMTwSYiVRq7RJTxEZU/oU4xh8SSz8HCgGyWZoZTjJ132XXzaU2o+eg/1pEH1YVQjrz4BvXe
3SiT/KAqdtA2QulOkNhJuOqdru/a1BgPccW94bqgAPp+W/Yv96NRfMOoAxSAXN0xHhsxfZKEbgQT
9ylxSe2PEqdPyQSYiE7r47I9JM3tJjKMOUNnHwKbm7tvuRt/qQHhVNR6v9Elwgl3WMHliaV2Pf0r
XTvbPfqxNF8JVeZwWKmnjXm4Rau2qa2xmmfbm9Wjf2oUAQcW++MJIEq97VUX2cdBNak70myHk6Fz
HLvrB9o76D8g/ZgLxBggxzjoI13exEl+hyySkDO7HY9To94pVNyTjlIyLMV7xMY5oyQMWocwJq25
Owl4WlAuaxMK9Ch5By4VMW4Go7mUWkdXXLkOHRDu7z/YuLG1GgjGFAcQvWqEOpz7z9F/1qqIA8xl
oA8i+IF0JJAHS9hC2zQ/r8SDozq0LozTQxAyB+wtLKJYvez6eYh3XRE/yVJn14yuMJELHH69vpfb
fMyZyE+o0KhvdBeec5LgT0Pj3rfLfAdnwNobCBlS32N3bm/4ggidORwz9t/GEVMrLaBkyWTjsyTm
CL5XAdnAJDa9w+2OxyrH5lguYYJZdSmP60hoTL8FOdViSQgrbwiLYbQJ9MiH1HanUdzvynGEUgXg
/NBDmW3cjaHS/ipXYCtiKP51snvD2X7OXKYlXZYYe9jSx0JrEyHk8jbbnF++Y58hB30lQDtVivgN
e2shZ2ifBDJmjOXuede9jKP73WONOjCIPM4SQHphlYx1fGHtm5mbj0Y/NtFmZxJ+oB1rOurCT5E2
wHmi331B/we/Um4rHk8dHKMszqX9CXz4oabYCeIm+v2uXAlMpkraW40jrd4A4E2WXgokSCgoHkXr
v6S5fk8mxI647uSua2Y0DJK5Yiblk2XPjJ6MbXXOLKCtaWtzBiJ7o/QQPM0yDmeJxFFkrQzJiPnF
g0dpS9BCEyEwydLyats37haXII1RhDpeOULzg10QG6xZw8HC9VE6jH1Yr8UjQ1PsP0gbfhTq6Pko
PiSIisIyqMaFiG/0ouU+nokiEP18a5ZyPDORinQ7BUtCoemJ/QTh+sho8S7JaTdmFoZeyqCoY5B7
SsoBqahhf1D5rjdF89kXW7m5VtPRyR/jmklUph9JaPN5u0m0GuZvjMjfmJDfypRpC/06iqUlfRuB
C55ibzoRtxDvI391Lwwcd4PdnUxtFffkugWWr2m/nOYhjmnDZ8ywB2iw7rEUZXNIp8U7WNK74Z/+
FIlRn9YWp6VKyMiaqqdlA+Y7iWGA4kRjguAojDG67BKbI76Pp6+ioj4ciPAqY2yOtuPKTTVw8R2U
e/BbWSCbh7QzmmCS+ltA32oTRnCk4i3APKjt1x41LRFy2XkiFgjHxaFzcIAX/qx4XpkCKhTTNvbl
iZ3Rfv5XGnTdI3hhm+eDjksd+rnkbWmwOusvPRQR3scEAvhm81qwteRCmtzjxsDgyNmEjUUKo/BL
Ir7+5ecgLKTz0ld9ebJN+S83ccdLPP7awohIDt6ZOHI7jhn5JNErqaPskHCcozE7Z2Mn9pkBXsry
reXM/JEsJX12HfrcCHLJ0VsgvPeAlw1fuafCVCyrGVRmJnoit0f7ZhRo9Gr2RJiWogBTwEvimR+q
9P5o07/rWvvBWuffbpGD1McWR1No/bUERR0MAza8Dpaf9l57QEubAYKa0eD4aHhCpwxMYYsvEAjy
peeqClwwEzuTm6DKC+ZreRqFQIreE9N5inuYcKaOg4nVkBzBc1gR8CMGxv7R6rFYRlfiZFmBOAji
e7O7i1Pv0wbRDYNFXsmA+sbXdkuo9aPJLjhoFrZ7/ixuRt4lrFPWercUzEgXelOnxeLvdGytsFqT
KHyGDJfuakWVg9jKc1gC14IKrupn5kcUk8roohO5S8CMo9+dTxKRt+i/yIjaI5q1vTn1ZyHymjSy
sdklWvIHxKwbjnGTXePE+lpKHlJZr78Ti21lVAxna2G9azFKx9++TBhc+OznQ0ldc0EKhIq+4hRD
o24WGiIMQkhPh4ZZYJxmGXWYPBUszGruyvTKTMEP/YYxmdWwHSc2bNkXbavDyFiuU8OpSUKJd0o7
88viWgrNGiJE33dXRN4ZqdrCDry5Y1UYMwx0x9LfAsOcU9y4CH4nTpCkhrfPXYAva0muaKMfJHHK
aB9g47W+H1Qr/i6pdR2iSv2du6Yd1ihcBZ7JZORVXQYvZOH921LIhDJ/JonABcYk2+XbGkugNZX9
neniSgt6Y6AP3Xldpm+IsWjPs12+Gd1qXUyH6wX10QviSbVnJgy7M+nS+xzrSzuADJF6WZ6Mj9qx
44NhLuKkU169Gwfu42EoiS1Oh+Yu5ecVtO1aHltVQszBbJWU1X1WhIkN5FI1tIaWcIyjVPJsDumT
MkZiNzZTFAgIuo21/pdk/GmrWu8rd8qPXXXFS/6kMz86NOJN1guEwLi5jxUyC2nDMJ1q8V0WnbVP
fBLLbZ46Y1Ty0A6cHZ0orF1uLSHhhr6NORXADb4WJrZtG38Kz/lmgwhbp6SUbowsbBNeN7URAiwb
5Z0Q1oOQZHCWwiVlY/gDrXc9Lvin5hkRgTDbJzJGNC08ks1FG18gPFKWOxms0FZkt41ELgTP5sii
kxC0wjT2vN4UH4Tosb6yWGG7aXILrg1ZN6D3NcOMPY0APyaXOTQ+SZAFZnzKh/S+G73nvok27BBY
Ep/dT9rVQTVYH75uoecCtMK04u9YspWhqhMCC2LedOPSMiIss1PfJuKKAzidpHvdgg4g07kn26YS
ysvz4ke3ZlVJ3nU8fqaZgT/xnatEzkydh5zizPwJ9KW3wqlHYLpHS/fUj+zvth8ZLP6VxG1aJaQC
4B8zfY+Zcq0ZTlNE9ozAHEU0HGvFITtgxWBN/ZPVGr2VnXXKl/Y9Y+mxIppB5VocZQcXZHbY7yN/
2DHZZ6hs0G3oyj97sKPdGmGUnOfjNJjrlXH95q8YmxeEyZ9dap9T8PhPjmPftV31jlYq2UcMgxHP
EsTZ0hMfJUI3od/HdfBPeN2ADmYIlGtNuRkT9iyMJ6KszIeFYkVJ2QQY6L5skUMOBLhxgbDo7NEW
4XNIrCvslH/TvWn36ZHNJY8O9gUwlCaKNwAvwI7gqPGiYdVAzM+D1koCqDs3lKVAysZmnivr2bcd
XO/WwVVYTiOrQLC55lkou84LAASiYKpq1vZz692JTfdvTw7UtymqeA+lf2dQBDQADmFxVboQ/UQ6
KE509Ou2wdyOhfHQqVNNMAOdm3Ee3ISMzqu7qdB5WcSgf+TSYHIUaA9ZFZc+drjASn3T1dam2sv3
VgLzweyHE7xdfYBDR8pGBmJX2GBQ/dZ9mgCo9ciTTwS9oS0iAgUTPR0ZyQrku3HC1mnHgWCPgXbt
hIbP3qON+rZdrAysUbrQtQkvm91PkfZlsAIjOYjWumdipY5pMA8YnQgwB+flNkCUURBDrrkdB1ap
MZF+B8wMHwjT+Z8tI1G6GzuT89pvS+JbtLYZHoVg8cBlcb+djCqiIB6WU8xPN+xYMdV6DYekikIC
a0/JGKFEctf2gPThhI3jmXnqQgMGohwHAk6Ame6B5cZuHljP8sw+krpZEjDAwGJ2s2vn52LfE4XM
0IF5GDmoMogdG8dAyz3oMJzHqfSJDRUmfVl/Jgg0qZyCme0684h/rptC8pvdZ9Mc/2pJi1xr1FbG
E7NO2G5N8gqHhZq18t4XeIWHdVtzenlLqUwtEtgNjvyVtWhokkRB0PQN3Vd1VrN7u0UQUNm48NH8
o7kocYkwa+/spr6nBiJQBQfY3hzL36LF2955RHHOYr5Y1fwm7sBjTCH4aJZ8OdJtxwMer/RdgTvt
CGTCwM1ApmlTEGiHGMcGBbxfUWdS/sNbWtfqyZROFC57s3TTw6gpnsGceJd5xa1GsnSQyW8NfgO4
Bv4YM0Lgwp55X/bzxesZe0vpeswnTaTFuC1wJRh2nP2qCvFrwQ5PfHx+NvKIR0iYf/LFRuh80sNy
lxGVsK+yTV6oGFSVAMpslxlJg01ibOCgFab+S1oL6SasDmJKF8YN6wwLwpyPxchjGVtiV9CxGhVd
+moVxsEzZsQEHCZWjgfVDiYnu1sLnnbk51w0zfpqkRNazTnwbnu+dDlHhSecV863eJ/05tGrImCZ
1XPLbhWWdYcounOAYXKOL6p4n+FfHvL4TlnuH2WCB3Tq5SDldKXhb0nF4e25Tt6hVPWrkOTn+YbJ
RkAwbE8GGHodsYKO6A+xQlHHwffUdQqxPFy4mkFBnhIphd2C5syX13Hib9cMDK3aoWMDW93PEf4b
WhrgPACjxoyUZbc+mgx2UPCZBFYcwXsQRQuFZkC10cUZgmEfAWWXcrlPm9bWpdK3jW/ZGimI9PGb
gvGwDHjDF4b1B3j/J3H5H8bOa0d2JMuyv1LI52E1tRkbXfXg7nQdykPfFyIktTTqr5/FyJyuzmyg
exKJi9AR7k6aHTtn77WXx5llJiSc7MmCGbryFvx7HqFXTptnlJScrcv4w0SxZKjyA1/DFrZASJpL
dO5U4Gxm0CyNMZ9V3zgHBs7zQJ4ZgcLmRPA7DoVDiXnWQi2yjWqeEVqe98ArDT8e4I/IUN2MmvVh
gSSG7ZJ9GBnAhdgtXhapqmfb3I3Koe2PrNK0B/QCTUfQWYCbwgM3uQ0dGgQxWcfwzll0olR3N22P
6kczsvciYfoyBEJjQWUsN3ickOBPcdYSHj79Ev3bb3/7t3/+x799jP8efpVgsqewLNQ//4P3P8pq
auIwav/y7j+v4g+kL+V3+/Nt//llf/6mf+79i/8/fsHV/fbhr1+w/B3/+QP5vX/8XZu39u1P7/hF
y1J213010+ULhHz788t5BMtX/v9+8m9fPz/lYaq+/vHbR9kV7fLTwrgsfvvjU4fPf/xmSPHzFP3+
DC0//49PXr/lfN/tV9P9ty//elPtP37TXPl3VwhTuK5hWMhhTee3vw1fP5+Sxt8ZeOMtYZcVlm0J
PgU5v434Nv3vumF6Uuc/ynbPMnTL/u1vqux+PmvIv1u2J0yP/qhHVI4rfvt/D/5PL9+/Xs6/FaSd
l8QIqX/8ZvNgqt9f5eXBuZYNosNyhOk4WJMc09T5/MfbBYYMX238HxmZgYYGpuZ0pxucXImqQE/5
rLUuJWpRP6tZxx+jxdnOgAaPCiBe1ynm3abSmOVLyJOJPW5TAlWqxd6sPjSExH7RdBdds45ibm87
8WE2+fuoh9s07O6RQX33UbyNO4iWKJbpTLywheDo7DOsXB13teWQhpSQF5m3OGsK76mvcV4lwmUA
/5RPYeP3XUAym7Y1vBeHfCuU2E6y2vyX1/GPp+q/PjXmX58aV1q6xSvBzmzrhrCsPz81hWeEo4bT
0/fGbF5745bO0Cl2+hOZVgx1OYImEe5Y/EPMmCnDK9cvY4ZOhYAUEMyIxCjVkWJf9SlR4EQPno2s
+2hsnZ2oPoaqYi5mYiEuKyMAeYvmy2x2ANG1/+WBGOZfXmNXcp1I5mT87zEk+8trTHecFhc2GT8k
0mpjVO5tUaFvbeLpTrpFuO5zdkgrTcKjetAnke/SpA9xlhr7//kZZSD81z9FYOi2Xe4EJlCGTRvj
z89pTBrYnMV576doqvKLqzvDczhYvptGD6xEgjwiiLQeBKZVFejmbk56OGP4zXxmGWj15Mw+oW1z
yP/nkV4WqjgLWnOMFG4dNt6zyAClSOOhI/7sgqFzYPNq+tr0W9tX2ugAd23evTHKOaQsyEdiMJ7g
p2GxarDR6jfJXHtEUDPPmFJUQJ6i+VhXHcANHXmixUsd59XBKSN9u8z+6UUMsZW+4RP3Ryt/6mfk
xzZVxVUB5fsNyyl7KAMCow2rB6wNyaZwiO7uSuORkdVHXTVoVKWib6E4VRogoIE7dHtJAXgOibdY
NQzFNu1hrkML9oturGNhw6OTALdTtyQ2DRtvSHripqMCo7vhBNc97SqcG2T8oYzZUdwjmm+Tt7G2
syvl3LcGsTnFTRRo2SnPurcRIB6WJSIXUFjY63p+bVDh7y3H9UOCMk60JKx1FY0vHGfWO4TJ8Z1C
Aov1zN2iprsJRmh3chIk2ORVvcZk3G+QCwBXpQbmXDnvCtDXJy7OF4+SwtPd4pTbHcJfUhWofFD+
Wc6n29aX0Brkrqh4JZiTqrPWMtens5mjqx+vQOPV9Nf1yC90pHEVROcRGBolLmqULAfUl1kAuCZa
rnBpoKUYb80giLZxBtLZ7ZSefWdTEZokL9QzUa91AEQLQeeWaJsTELxOT8IH5o0czpjaQASHQdJz
Eoyhws+o85h0uwGMnPZTG7TWF909CxwiIuE6a4CMC8Egob9CmhBq4lPIdTM405oWDAV2ZaNTLL1t
5LBgCr0mvgx57+0c9v1Bt6+rTpFIgPRU1KDztRlD5OA+kBN2XddKPcdSXTSJlhrBebXDcmowlu8r
3zaNq8nSvcPw0U7Be1RYTEYnChC5jAFU715UTmMXyB6dTa/9HkuqquX0nWnWKaDZZaKCTuGDY4XH
3pIb39w9v6KEB9yfSYEItqTYN2ivMyUCLKPo7Zaif0yAWpRJyBStwDW73DBNEIVbw21IoQ3QkaJN
DiEDrPUSiMVYquzGnVBzdzlth6aA2mnEL61APOLJeTeno2RQG1THqGSw6Jj2VYxv6lzF1pt0w+m6
+ixbD4ctHQBeTe2zj3AxzchJa8++GQvzpWJIFQ0ox1WVIjxVVJ5FgWevUNaLNLIH5bjWirQIdMWV
9068x2lU1rGkOOS6Bl7rLHOQREdygALtAZfKCwEdFOlZdNe4fBSkNpkxy5BJj+WXF3gPM2jIdTpC
1MRXc+p7Ds3MOB5SqisuLGvdaEBKTJ3rbVoo1smwRqVq3hgtbc0JhURdTSvRu9YWN9B3Mryk9dSd
84RB2tA6rG5Ftw0ZYyIdFY/WSP5Ai/af8VWHnUIx5gBQZGzD4tQGDlRxRvhbxITNI0lo3KqTyg+5
+dDq+Z09W1d6HRDyQmina8I3J1D8ZXRJdg/sqfNjC5mfxVQ2TRhiqvxNQbckz5dU7bl7Ni2JM6IJ
H7uoSJEYAiyw5I3Ikm3VGG9BivrP8sjVCZqvDI7wsvq86wz26L9zF6TdfdCbxBTjr1mPWcb4vrPW
AnHzmnKooksXzncJ1zeXYv4ikyGHK0wGkRcY5xjptj/Iqt5Wea/TA0BB1Hd7AxX/GdH8s0iEIucP
kGtif3bmoD9hp0bhOcqLu3CMgDA2u0Rn4hVM2J/hwREBY5vI20Ms7BoFfztCB5fWsInaUz8UJOTo
Lum+abtopperHzsph2XjTXraoYHFivs52weja/o6w8NVou5zTuMvZMXQIbvDGOB92ALNQEcM/Dqa
gWEOqBllKAO/wlJMcbCRU0kPWSIUIOtiY3o3xfjhVPq7TEPyJHTvji6ZLzWPCYt1mp07r3ZuIlMS
lax58y7ImicojTwkNf0qiTyG2ciNEGIYU7RnVgyNomOHYsFwS3Hdu+bRLd0nxB/ZthrBgGUeCCyz
su6thtnlAjqtTTU+c04Z/UQv3J13LbOcpn2Zv2lIflmsiNXk2lqSK3E+llJ+qGhYHhcnJ1OZr2Bd
r3tZDCdrsrPb1Gh1OncTGOhyXWOWiLyUcLeB4pOfOZEl3U8bxF0DQm49vaQqn892WF0MW0sv1vIP
A214k4EfEay2KZryjw8P7QQB0amyw8836j0xftAyq63GQtgIWd3+fC2DrpCkwfFpwmtY2+KpHVWG
98SLHxu38ZNUH14otJuDXvTuQgVnaoGlYV8YCAK5wOvtTP+FKQHoqCAeN54HUlcfCfRIoztniB+F
IlNiUGo41KN4Clzjpsa5gACgb3c0Hl5GPX4MmsDdjpGb+pNWzJu2fQ5M1oN0TF7rBfYY9IlvDg3t
4PShFCW8hDRLV0U+XNwwB31OdIlmNxezA8HR2hjtm2dZCwI0QWSOFoo1huc0tFooxQ1SxnnpB4Ot
j2aTnTIFHSRxnIyElOCULfxE1rctehE/n4U4ZmV7P1so5jv0Tp2TfPUx3m0iqsVq+uoEXWMvafhj
XP2dvRQFgfzuBX1fq3/iagIBiHWOWTpBiViqcS0r61unJOgbklYdm1G3pZN8G/ChDKJv6MasZk1m
HcPmFx6EmHPA+E7eWX4bieY7HKE/Brkic7ImJpt80Gna2XFS7pndMJdqhu7OHOQdCdNkhTaafrY1
/QaXAdlzeNrI3uRBmniHbtOsAsaVdpeeuXPIMR0jv/p2CIHdivemWvhZIJ3WVand54t9YxQffS/Y
ADPNvgIY/B67kQseLfvCSRHTbE6RsushaIkEPICirb4ZExpMQm9urdhFUqtQU7T9tVtqF+g/7x4D
5g0zj5K9K/vswrm4NofqWeBmvQIkeaC9FjOKKz8TPQOjxIl7RSNxQFqD0QDVBphgHQ0fFFI/jedd
lQniUytvl43GfdQapi+H9q41x/bUNWjfuUBnX2sSVlgoZz19xjIwEPbeMP5odpluyZU7gl3oU2w6
ZtBtkoaWVmvEEg+VJyAYTmoH2/WdgfSW2J9bZH7c50WwnOkwvLUDDb+Z+S/RlUBCZae/RSXuVgQU
PHR6obSB6KQ5vjKN4oL08EsLMhjUDQHoSGCuy5A2VKOsK+kSlk3YwPPM6BmHl7jSRhtaghfcK+Q2
lDg7x2ZKCcgYGbVZilWJrhQzbOiuLZMYiMRdWqqLUMsR1V0CZ3NV5TYBl5kTrKHZpoh7Y1LXknpn
0zfKSJQ/CCfCC5Bll4ZZM671jJ5sfuzcOr9JR/KaRQrvXiHT3rph8JKFHax+2muINlIEwWG21qYI
4DiJGRLkapIlqHqD9DIhjItAv9peXt8KYDbkeTX4Fr3CnwUsOy8xPgzPhmlY9jeUnTdSMHGCL92A
VwuvI6XBE2i1A6HqPRLS4isSU0vHOSL0ZgTBAZP/3YjbE3/6U1UMoW/icMA0Sx4EfCQDTtc+aYfH
EvPgxrWI9ayRvQEsseBzdAdZlObtTKOPdkOykouzg+b7qTJoS5U5+AqvxM5WBpCHnZpwC52anTKV
DM46lPFa2qQJZ3T/1rY8eWY2A48W886yvHX3qIWM1vXKVHeCwn5ktAYUsDt77G6swnB2Jo8sPXr7
qQbBTiDFj1S1K9ERIa6EZ6lG5DaFjF8YWAhGWGTJFRlmyHkdxljg05ZnNVLDB0SpHQU6hz3r0HBO
3TiuC0K9yNYoLI7hTMceBc4tQL1f5GJXIyEbpphwPFqsfNjUhUnhTm4pY7ptnPNzBDgAthPGqwij
E3GD4/Xg9lHCEMT6Ur32SyX5yZyza9VHI44DijUsctDsh+A7sO64KEmJyi18tdxg23rUqWfzzdwq
RuL8LHi44RNRfauEOuZK6c5bEGQ3acWG0mM8yNPyy1CQKh7oqrODmoxsZOLP6DL1Oh+w3xhvHidu
Fuq6A0IxIRAF9Uj1sOus6ikutLVTmQebPy3WEbZZc4V/LWmfsGaGN5LbqygP0jGfaTH5jrO8ZiYr
vh2jkg7RNEzGCdcPZZjHvUfKDhY+Gvdyus7y/jVmsIMu2dWZnyb5ShPIQgANKfcNouCNgf0X28CV
a2YPjlPcBI53LXI2wqgGLWFeHGgAa9N4BcwJJQ1iOTOI5wmTv0KqjpiMDiRRE10SU+gkREKRYtnp
9rwSWvFAT4sZjJcjdbUfNAMB0GTw6JhQXnFoh0uKZDbpiFvLHgIV3pmWji23ZpwVc9IHrjxlANKD
aj+W8VvgQArUsIHpqr4JyQYG+9Pe5TyMjUVVai03WJseWuSfkXR3ysk+THQqhup9XfuCi+ehJ0zu
0JfZ69SKEWhURJUgcTLG6pLPtzYm85Ywl1F1t+gtkkOClzSP2zPRQUikMDq2YBoY/jId7oz9vEtY
j61EtH4rurfOdg6hN23B2cidlvIYGI2zqzrdXq8w7YyGtwnEua6xlCWFdgWDW4bREQUwsuMQnbtF
ah3a0X7jUJ1tnBALQmOUvwK3CteVolAc3D29/xYLCOpvU/Y5k4/XNC1vkIqizx2AwQ9iPdcVjyK5
c7jodGKo9eAjbe0Rr6SgarXnrdNiI3EzgZYkdYy1Oca+NCAGVDEa88RyOcf0iJYUPv2yOFj4dv1M
A5BTV1vVxh95F5yHcRboJCroe/lOl3awhZK0RWTCsV7bucWwG7qGwhF0pFshTc97uenx+JOvdIwA
sW1sorjWTjRtECQqH4WWu+LYgog43DXd+DHM9UtA5SZagkI9OheYFm144cEBF8vbsGAXwNwwCCB2
aOgnClvvU+uHgzaQyCS7Zt4MFcrkTqKWox/K8yFprKAqT3EGRVEFbFOYj6olOlMvv/W+fu7TqV0g
N0+6ML5n8ptKiJwhZ7Jt1GsfEmlKNBpnhOfvSoSMQYm/wrhGj6Au+11OAAdKlrsaZe9GF/qvohJv
cD2RFbkpqkkXEw2Cg/VEO9p0Kg2xyYiHPr3GzfQLzcxXgGV9Xdrm49jrx0Dqty2zrXK2P7K8XEJa
mRC6MH6gKbrbxi7v3Rru+YS0EbwunuN4P1hwOQk0vwrr+d4mEZnk79cgMORN4u1BChSXekALEfdw
P8rXpEX5hYZt2hRhdgxRZ4aYEEG+EitFT67YZIdkcl4noawdKvvAIuW6VxhFMFaN5N4yydXD/NC4
pHSYjOlLZmMklMAwnrmg9J4CThrfcVMX6Flj5jlOcl+HqXgMwP6CWHPuE66zR0M9ExvZbppJa3eO
LNWjze9m15wuOf6oR90Wx1Q0xu0cwbqqyio6Zpb3mjeld5V4afTIi4e0fW7xtC/vGhMao84Bs/zz
LqOkfBvr5SEehbeesEo/1sKxt5bqSK9EYiFMa3grLUJOUYi1pomXn37j2m4c78KJ7QzTmvusi+39
bIj81WChk6WXPgeVQUrHZEL/tdv8dYRMrwm47NMEW8WayZcOXE88dnF8aiKTnoIXvwgCLq/bhA43
oZqvqW4Eu3rS8m0/WMVrlbq3OWPXy1gK2LNNexoK4oHG5bcykUzwg5XakazI+dkz3sO5Kl4LxS6t
tbCLJYJ1FJdyeJVJfG+2rn6ZtbS4tmtGZrZt4OPM1RHnC7D5vm/PaDSw9+DYzsewOkdtjCrJ1BUi
zPhijM49ADnKjsl+CeLwaFi9vB8gU53ieNoPHVs7jqTrWHPVfa04liDcwt9dYeykzR+eTWLkiKai
eUOc2nJeLPZtwwmvo2B/HXT12ANNvmNxpwg25Xucshv9fGmg0LXMvbyGaDgfsQyPj1BwAX2V6hdw
NAMknH4bFQWy7m7yU6gP/iCG5FDj8YGpaj4ZhE6cit5EnDgF8aus7HA953gdoIrGe1xWZGeLUK2o
wx1OvaeUXifra2YQZhhj/VXOopj+GGoueNzouM6YgHZLBENYijfbhUDJr3lwuwxfZ+NczWTToAhM
j6JSyVlpC0DKXdNVpkkTofFLyW7H1g6PJCMJJe7De4n4hhWu/jaCCcuS6KEwomeH/XxvSn3cFQg3
ifr5LmaEjkaitiRIQGglEWAs7vBDMlk1qR+UHWIbywvrTLIIGxaQ7lUgJws/VkXeu4xsn1bMA93f
5mrU++7eCMk6G2V5ypS6ngrQ00ybfPVSlsLciHZ26de6mAW6ozNSNIdhc7FLhAw2JmxkB7/6BGmk
SPr4akRP1Tqi2BoTolW83TSFlX3wIu0LXgC+LxCLeU5/pLD80gbrmeoeUW6avtEZ+GAFEpY/dQSJ
hpZX7EUtn8eojnc2/Jg003Vu4OnQT/mDvXjGELakIKXgbubC6IjPpGVqAf7jBC0uqnGfmOtdaxYo
Y5e7ECFqddOFYAdofAY77EC/qINfAXsND33e35i5/itqBnnoYofKuDFDOJElDXjGCEkeHdtWKl7y
+2ypmsLK3jmhgadeoxmDfxUWnQEvjtSbm7DgvFWMjBJCwN4rE+rqJkF7fVKCDGpwCnt0zeBGxJIM
MNOJcxqQ087ipXe4PNn56J5XlJrxwA6TZg5jeS2Hq2F6WXiAUrl2aJRzWHFehIfgBlUsG3WYXhE2
iF6SSxeJZQMmW088yG9e96DBv7BPKPO9/c+vQXo/HzP602FXOHvG7TFKL80oj63joHtGd0CYtQEO
cbB46oMUfxcpl3MVoCDESbbOjTijr5M6DACDoz4rHOhJw7zIw0uhhfWBSshE+5hY0Iz4py1YZq3O
ZBLASMta/jZlp+WxXH7n7+9qzA8yN7M3feZKLHBL+mAd7XCF3QCpO7cD+pAQ3SCip6JkLMLtspdU
6yNgkUYvq2vKxI4R0R3Iwc98eCN4FWtwbaZ+16hrANQ7pcftXtd1NM+facERQ2aASIIAU0aOSZIa
unvvsxm6Qus8Bflw38+IYGcDMGtsCSKYHPoIHnKt3dSp1+K+z8pmK5j1rqeB6FyBUAve3U7S3D4m
bSXWeUE0AmjmA7MdlHBqeg4TiWE/ROcNTRNh4adpuI8ObcmQPOqIpc1uxsanDn700uIrlxaF+Dy9
tZ7VkqhV33USG4xZqCMdHg4PY06xjc6AQ6dA+B/jxefehrzQNSyx8BtXuPfO3uydmuR1mgGE5kHy
DMoUVrJpfPdmftXTHl65YfZl48aoF40iaH0kNhrn4qDv9w6G/VXVo8TmlOUBfZEPWaEadE7yKu3M
3h8b88BkxgJDGCZ7LwI3SUQHgXf1RHgfXV9/iGBCsn/uFIKZWbeT8zzhVJ/kSCu0NVa5ZAZAzNBX
1/fhid3IW7Ec1XCK7yqRvpVT8mDqxcmeTfPk8PwlnZXcWM02RN6wa/Vgq0YEP8zIPHKhgC2WYeWQ
l5JbW6vFYtZJgBZ6b/tGpznQwnJUcRNBINdlPAf4mSx/NjyIQi2YtGapjm3lUjanmgX0sRF0O+11
HCA+Hz24B0wdDzKR+1RWJRkSBpG47WRdXPY5JgGc1ZGZNNI2odC6X0V/iQcNa2fZNFvc8Mz1661b
gydjddmiKfKEdTSnbZ7b/SnAbgJsbD4OlFiVltUPc4zaWRHfCPZo5RHusm+FzZ4KxawuZ2c11yQi
4QDB9rqM6c0I2VN6n+r1q5O4Fy8NXews2R2GKs35ZQdXfbTkBZT0P6YJ02SaFc9c+/hmX4wa0xft
umwNjX66tuS1A8ms1HCZDVjIssTudqgiv7NQ99ZuNPjhjMUhhMJ1RLfFEoUSPO/hlw3QDCSMSb9V
VY6STfsVNCzm7RLB4FRFAC2gzh6aooXML83716SoSCXGOLiymTkDYtoWBdD0tDg3MT4m1i+1cUtg
NFYN8jyPk8eAk+9awTtdkyxJ39MEeso5BhiwOrsLakpPgx15ePpuKkbWsp+PtQulKlXzeGjMm2r2
KEh/PtQsH/95C5Evna8huE0XvtXPx7Ulm+Bf77KpMVGlB4NAMic2Mxfoo3/e/PnC2iB1BH3vsHGZ
DP7xmd/fLLL+5EoAXWmJUI8I+SAnr5Jgo5+3WK7fbJXcYHwiG9ycryKN/PNpxkZDhlR+1WYDTWkY
aDqNnq0LMGK1BEBWeW1s4VQtKQ7pybCjFqrUgEO60d6JUaLmtxHOolS9613I+brrXDqAVlkV3OYS
k2cTUpzQmPyqFkZR16bcSlG/CVsEdk5h8adEMFB0Md3L+BasgOuDm1kCZOoVV5i1UIFQhBrcKr3l
dDduncWHrjZeMsQNZzPQvyoKwFWIGMvXPOMLFKrloztNOPKrQ0VNyQV4aw1CnTFPrbrFeICrZdxi
c117CG8POZrcdWYRd8TtugOD86gAbrj41EBLUY2n9E+Yv8YwJqwvl9iktTljCzIhR6AFruJHM9UP
WlC/ecLec9QLoDWg2JBw7NjRb80uqtmXwIjNuvDLrDl5EQZKrw7OnKIlpYcJzmXGFGM6Xb/qAVtt
qdqY6lE7wpEheSBSbbsJnOjT0/UGS8K5pGw6Te34gX5oKQGLd6/gskURc4kbeOREGNiAM57T1Di2
lcVP7YPOD2Xu7dDYPHiLO9eIZ7lJA05SDSHmexz5aTzg0Rx8u5OjHwwRjaLlsq3M8Y9rl+91cfZu
7eXy//1SXy7if13hsxcOW1enZbFc0qZSXP8/F/bPP5rV4xtayHC4fEgTVcZ0l0t9byR65UPq39Pn
KBgi4zUxDZuYPIhDcU4ygpq496aAYxL4n/oqJLc16ub53GfFtd4Gb6S8aEfRsSv1gUljxQZTVgVQ
BQSLl1vCzXdp7FzjjqGBRYPCtyM0flLDNpA7/dUI4mCj+vpb1Z95Aes7R8yKXqKgVc6pfnK3lsWi
mloa59oYrbqsrCdnBkRaFqbcZoXxUasCNp6oP8YIkKyJSAC5RrAfyPrNh3i66hg0AYBUF9SBhCll
xGdhVkJn3QxPuTl7xFrxdE+DDRAat/SGlgSdAg3MWlbPt5owYPfoc75RcXtBq94l7zT7sq2pdTaj
rb09GDaDjL67Qr93yFiMiZevMB/9iiD7rJPKExu9y84dwcdrQw3VRlxPQHjB6WbjcbT3Iqfq4Y66
H+So4a3ikZJPgS80i56ENYcAYVDm2E2/KGMY15IE9qgVpGjjX2XqPUjuDgSSB/RX61bLwRkaRr7n
9PQj+GDw1fjkI3Y4pAacu0bwlIeHfGe6jYtfZhSIuimwmQPGcDl73UBmQT9S5xnBzbSlJ8gRzSu+
MnYPjKvJE2uzPCpyvlZiZE/sM+LOxmRb0O7dWnXuYPTqEaeXBC+UyCRQ5Gug7sr3xKwF05vYZGiD
JToESpKWWAwMtkvoU+5hPJhgHvGmjzyt1cjIvz9oWGfBqSTQEpFjlnllrRkT934dYFKK7XzgFGDu
RRxg3JmKM6vqZzsETHbD5CXGNg9p6RfnPgTw1UYOjsfsIniitQGOT9ELUk6JRJULAUFz9Jjg2KFJ
MDh+1qZonKOm2CPhtTjcdlsjfzHT8MEm3XAH7/OsdZV79EpYAThKeTHLotwm+kKxtOJ9X8wR0Cvk
9GT9rKd4+gyyzvgS0avVGSBWdUkibhF9z5wNYiNhaQrSp0oKolY4ewZG3e5iQp83ve2Vm2gk2Zq4
H+xt9vzKLCO7JTkCCI3Mj3pkVRunak9VGw2HjD5G3gdf+MJ5KY2LXZkPYzQxvaJT07rA5QZjZjDI
6wuI2UM8Nz8IQS82y6ONojrIg+xiSsRDqN/wLk9sEMQusPIJzpJMV7M4tHZ5hwI2KAwSHAE5w42Y
gdqU4AaWa1WHX4gN8Z5NkYNSgm29zzxygLKbQTPPGPrkwcgz2ilTzIzI854kighr4J5sxHynYMNU
ZbEBghFtAq/OAVIkJHxAOTJDLIMtWHeBaAbiAinwU2n4Mr9PbCPbqphMIGui4V+T396b1heFAcGG
GXkYdXRN6hc5C/GMpADqA5P888ymZtboivsgM7bKS1+kaw57Z0KxF5qjTipB6ew1ftcIt+GCJpvA
rBEVh21fRTq6W2OGkoFFjuSaQH6X+kuSaOEdNTBoKKtaZTaVmeFxP2RR4q61tlM+vtosneMN116C
hIpbBNJMh/Xa6tc4Pwz+Qi2l+aTju3D66eSQA7MGgPDqYQTkEtBi7jkYj2NL+GQzoxt2KvACdkVO
SsYYC0EphELMnDXSpNas321ki7X+pmcYitIKXBHcvpnwOaLVsTLlNW3tSAo4idP95ISHqqE56cRu
A78JHk4SlewNaJ+If6vXcEDg9bCWSJBpsfCCzTT1zUJQk9hVJbjCKD7pwWzsxwRLwATacqsFzPbc
n5y99oVgBlz7egUAfK5WDPPjvSudz5TkcDu8kiL4SBpR+KQk3BfSIyCh1n3dRJoVNCdHQaOg1aX8
FiRW6tBojhY7YIP1nGAPnfkUM7qKw1A7IheLdQ6yGc3NSA6nevG5j4TAEr2LFz9NLwhfacmQl+As
7Yq5ebVR5Jid947nYUkI1HeMiQwkbwB8o+UsEcTVaYCcMmn9/eiiguIVxPuEBCkUyaJdjegZBNVO
tfqG+wShu+0I7igiDWIXCtjAzlAPgk764L416WieTO4TzZF0KFgdSU/e0lI751amDr0X7VQ9k8WZ
4OJzq3qip+/h3MHW4mU8oc08so6zxbcM8wyOyzAdPXZIOkQaNWNQFcSWMO9WCPEYeiT9gRCTb3Op
R0bHz232+d64lrCTVgbj5J29fD3X4XEK9A2ahyVZtv9l2PFtb+JDcOPHlrsNjD4E+rRMMIW5qMyI
uwJJxmgWpi5ZF+FEYglSi2Dt2JAVTPplXIBbWD13c4u6q7GKdt83hdxxtz7kY49HGItWONkDVvsT
LsBvq4L6zbBX4X6k6AchMa4kgPvNgIyVwV/is6E8WLUHXpdEQ+YCVAM1G5U7RpcJG1o6B3i7QIBP
canv4z4utrUkU7pyjKfINJ5HMhNWkZ7I8+gaZ1Az9M/C/KXTY+OMIO2mA6UBvgFEMzHlj/CxkKgQ
YBrP4ZnWO6y9LkY2gYiyc5lUQxdez6LiSEg7CBJkzltNvne6+HmsSqSDUiM2WT/NRC11cZJudBgH
IBLifKNPxUZXRNQzVETv3ObeigE84Y3JcIfCf2+EaENmfT503o/s50yGrdgkDhsIzrXEyh9H4GAC
G4Bj0xXS6pK+VvjcQT5b2QLmTGfbrE1u9kkxk1z6tDVxs8Nib2RAjqPUnpRB8gjxKhAIxACibXpO
BSi0FEdewEZXxQ9NAg2mXDLkouRhAA3UFCwSj70NGMBBsca1I4mI1+urgN/lsoWqwmZb5YZLx6rD
497fRp79mBvhhgIsIMEh3wJraK8NAnI3FJmLb6S4t0T7UroPqocsmXYdcUHaJqxRktITamlXHSPC
S2vaL7CQGY7MdvY0Nnp/sszgMOHXx5Blct4kiYzb3I8ynD7sAMh1HbU3rXY4FCpG7+bgGNLraduV
jObouXzqmJqyoR5vysE0t14+SBqUER2Vsv1MYROwTkLUyUx33bjtdTVTkNU0wycmR3BLzFsShMjc
lGiJsBdcpb70bChm4UKPYiEwAWJvEZlyq/USdyiLIUqv7ByPxgDwmDIG9vw9J9gt44O7KpfhdQ1a
jhMcRur8KyjG4IhycNkJUUYoSMDrVPNMGtWhRg+2hv3ntWCIAl67mINo8QCYOPFh90b8o91otJ3p
h4cOz32zJ88OXiX2dEu76zuBynGgBQcn38VnV8hqR0gnIscYDx69YNS2OcpocoPEuKhfrWM6kMxl
DJ2xyeZoiw+HuqY0/ZQ1fDW3hr3KQvMASfl+HOPHTGf43xZ3fdLdh5144ifagFhoPYx0YGpSQuk+
5flhHDm6/l+Szqu5VWUNor+IKuIAr8qSreAgWdYLtZ3IYYbMr7+Lc99Oqn1sCSb01726TaZ3lWtv
MaiKA6T9ICu25McYgs5iTI+Sjflx3SiS6HXVeHOAaDnK7EWb03Gafbfd4ECLwp8fpg+ydWSSMVWI
4UEI5uxUbFSIwO9NG/5QSIeEgmlGD/u7jPx8XbY6Akj2LLX8ubJw8UPhXXgNE0gsMRuVJicOh+UG
zwOCv7v3s+EIEWI3jLQUk5rQBTcbjqe7qgMlkNh/upq/pMzpdrLIeNzxsJAKIhpJeftkB3vGXRXG
J1zlFtYdX/5B6GLr6OWXEQ1fQvowPsb24OrR54A9jzddLAcNv4FCJ11oWErW/HE74WbvhRiNE+a4
J2aMxOUiVtU4YKBTr6uZnRv6FnHYZF6/wRzRZxPViuLVZWvTOAwOcsFFzVyLOnqnvVB78sGrLzof
F5oNkkYz638I0UtmTn9iDIw9dUhN/c5Ub8Pm/u1RbgqrfqYSQfynWaGwhoPJbXNTRM0Dryu/YEy8
KalUvmHNXwd69MNM69SnBEb1DiW02oVW8K8tKU4dqaFYipqak3QscWV7fGzqg/u+XOQVu/bEMXRp
i0M2evjWJRMLsp+u2lmmT1cdEprw8T10NO1KB2KKA0EuLuUureIHT4u+Lyrp8lpj6ghGvE2p+TY/
KFo8XiIvIxgZoauZaHgDHWljd+2h3ZYF8/1pCm7061QpNFm9dU+ylzhj0+xdr5htKMn5xS9pIExm
zzKaao0Ca0X8g6EiEkM5BF2SjDjkf9ORhPBl4dPj2IOH7LcD9by4QPh5MJz9BtOz1Qyfpc7kzKq4
ank6mQC64/1jPx88OFOyHf/lBoJe4zH2waEHzsfY6R5Xg8nKDhje9o09AY9CU5Cqeh39Zgflbz//
y7jzNkq7xgOtB22Qv+mR+wdL5YUuNlCBAydQWMbTKoUqvmQwCFVh3KqBjdGmGcVmc/S7ci99Jp6B
nq4KCDvIwb+kGLEuRZLwcsk9274kYfTVEgbmawc6WWTjJjThOzW2cWwKppsulUypfXdCJNNgeMsz
agllS9I1QoEGdHctcEf5Q3ov/utDi9JtTh57NFUKBLv7nSrAOg19Y7IOPUpVdJyOSJcg/dBfGjg4
5tPICHZrdvnDG+qDG1k2tRXVPicFhcGJYKUx4XCo3JtndRP9Q+I3pgw1GbWvecmacnXATbjNE9zS
WjS9WQRiZMVccFaTAGL/Js2Aj1p/aRhpLTPN3AVwtsOw8Ocgz6l3hYeWnV5F33OIL3+8GoKQ3SMk
5S3laCPw8IKWpXY488KdzO6VWwBfrjJsZHX7O/QqYoaeWsNrOrWGWtoGJ688mrBORPq3NR+EPZMz
CtXX1vidDLYFNqR9a3wSKbEiTJiwIbsA9UUFbyii0G2TcbWmzN6YpnRntt57BycJqD4X2vloqXWX
IhhOERf3JOLSykSBODjlbizlyWsf9xvIHVv8L01gn2k6K4BPDngFQoxyRfCIaEdEx8EvWc3WCzDb
piAAMar2FhgsFG3OJNqIDrAPCs0EeFWz21ddZp+RX1Zuooicjvc0SnlGRPA2Pyd2y+Sc2w29ijQs
mgmIk8jDBm5Y555xY1RSytjAd9+48IATi8J5L+3zNb94yh2l0LauJZiE2+v5BZlEIpe1bbyMcc5L
iewLRpznKfiZuoC7GcAKahJnTysNAd58wz5xN3iOI3trAf3BROAsdW8C1+nla+awqxaPGFyRNk2f
o2xkzaSteREE9iol1soY0cNyxpqMQttzAit2sWu9JS1NDTkGZC16p1P5UA/lHlMCCjc/twdALtK1
IyNN0shGeTVydJzSzbZhiG0OavD87s/tS+VPZDb7POshCM9Ed/fNHeTRH90zq8oaiXLhCKLbrgFl
XpuxJDEvWcd02olps7AibLCK63+Gkdnh+mx16WvOSBrA6yFywBYHg9pbRbE3KvvZnfInvIeneESA
rol886NN8Fs5TyVFvZ0XT8PM6dfmQ1S6spZlCSQeSHQS9E9Vz6m3KCnASIE6jSB5Q3lK5XQrXOsl
SPq3HlR4lcIj0Wgki3ODa2jE/0akj8IvH3z4u8akbaPs+aFA2QBUAN+VpeB/1GrysgNQvXbjOsYx
ZKUTvj9sI5cmDWc5FeMDH/08T7uQeCeuG4EmwoRUgmXzTqTLvjX3mGfWCUtnsHTzapdlihInFhmw
y4jSoY5gXj3N34hp55jKGrbVeegSU/FR4R5b+G2zoY8a2k5/88fih9du72rRmpAXXOzxl85Mf2FI
sSwy51hM4tOSIY9cl92oRcEZLYPThKpgDdrnKKzZVKKfS88/JyPJGqgBz62Vv1bZcLMcvmrp2PvU
ZSA31YG2hK1+aTz4TRjfD7ZjUyDs39ryb0yYm3IdRBdhT+HiwnsyYGljFl7o3bM5b1bk/GfgMcFg
s3pjJPxVZMk6dvlNJkQZh7rBKTOupPaiFUfaV8fw06XAh48dI931aATL3mKRnib3n9VyLDTNh5G2
BnXl/R3MK6hYu3vEWFV8KZ65Cn4YhXFP5K+taWLtaziBIRWB1Jcnu6x2YN8JslDFYZRzbXxD1W1D
8Ug0uikmCmIbdiwJgtNLzbnWvcQG9hDX3Xtxzy9hYkNtPspp/NUHuZ0917yjqL28FqmNz7AMnBcg
7WAMtZAODPNNzGCEfnwihrbPaD6UvvVe+MNKNw+OTsgdOnlIoV000XrbJ1dhd0Bp4SGh/QyMcBvt
t4OxJ4vmB2ctREBNrOyq/OeYGDlGdjQjeigrsNdy6dX5YzSkxAJ1bMbqXBAf2o+6y6NVeUedrjiN
c1ddj0+g3UhJ0BYggkZbUVtyUwUf6xCjLrgxVLisXsb3IYQtFGbRPiVf6hvmJWrCn9wN9yM2XN/y
A3y+yXmkHXgsh0VPwGZFTRPXbJoL2zT6shNnXw3kDyedqrOSqvC2R3MKRm3VeCFMe/lgQnyoA4NT
vH5vEgaQ9pjeUDswzqYsC2ZHRqzxvXrdi5NpdqciQVgLeg70UEZ6/cDBoV5Q01DtRrqVXFdelezU
vmPlYAqxb/viYRuYufuU2YDjmjfNg0wAeNJftKlBgKMV145h1X8lhmLErWiAclccETKBMoAU9CEi
Ao26lmz6IjnHrnb1fORHUvaoeH9uMrdAFhPSjnPsKvuSi1mMCPmpisxjUJG940m6FCLiCBjgco03
idV+0sJDD055yqbuXLDlZkR7Kz/86lLx3ljGbUrzw1DwE0Ol3grFX4G1x75YW6eETJZPiV0Dn2Lp
wjFvYwQekoPlRuDbLOnsWmRG3K8HV19mJKfo/9Olu7baUxRj2lUIkxKNg0JE/tTChQnP/co3FSB2
WbyGM7kBTfOhN+AFJ6e9c9vZRcB7lnHLRWSSROawg3PDHkSxbxhOpMYjZ5ID6ah5M5xmPQIzmjru
wp1rEg0UN9wZexPoAsUz/aMcy/IJJnxZ1XfQ3ji1zHXYma9WUry4JEKx0FHFFo+0SuSfbWm/Wa3e
LKP4xnmgZGjY3nIeFlCbb1UWnxtBt12sPweYsQc+SN225nq5u9MlQFgH5rPyJxPmfT7BqLjBMzd0
9cZ2uo85yxHMnzG1h5h4Q/vTKJyb6KNHZfmrtKueKmfS1lQO0r0ObbTrP+Ix58umZG+hAPemTvjP
c44MllhUiPi4RvFVVvHdizRAcChBcYVMxf1vq9nuGbWPa7gvmfwabzRJrQyN66ejyqfe+MJdTXrv
mGPWzKPxTHARd3+n1VuwP1tMMbyw0crH4QOIOnuzyv5sdAGuEBRO1+lRRcMEG7q7t4b+qVf5I8/X
jakdFfNBN2Homj0UTOWFabw6QHu2KmdoPGU7tgCxjtvmhwKOm2jFxRPNBcDUw+uai1ty9Raut8ak
haHXHHdBSi6fLsgEG0YorzAqiLMY2pGvl/Obnqx0dMItg2Ji08gNmVfw7lJ/wJ5AiMCTX2iPB8vR
b8ivINVwu5CRbIl8kMVaPnzwJSDpx8+SEpcNPe5nkqAIPL79gZZREDJCbtaxm1dubi8gyEUFQonM
3lLOLXGApTeDRQO5Hls1igxNQOwXRXfhzMp2adyDXp8JJM7cmEaHrCw2hYM5jdDZwnCO1lRenQkD
nFDxleJU6lDUiEUVbTPn8YA6v9HMzMeNTfSoRCrztPTCWOCnRt7BaUVIIfLfBpP4N1Y+LilZe9Jf
hrGi3VxThGrx98k0vMZe8CpqzXzSESYXWgcqs6hPEeJjJRsMVBqRMc5iUB38Q8dOXaW31nEfNpGV
hYTWAAw4f+4oycUzIVE6+G8R9LLFf/2zsRj3ajLeh7h4yaLgQP8XXZmyzaAYkPAs5YbkRbmfd5zE
rleRKACSTOYOdibGd087haVfLWjYaEhgB731nmOJJJmrHpIbbDI2cu9Dxsl688PVm7OwnBMMPSo1
ahKDSWc5dBJnVGlxPrXpV9uDm4KzszPa5pFWLfZMwUsZNTn7rwfiGt7yP48Za5jS5m438lkY+R9b
LzVwxlExRj9aNEWhwlIwylpEzPChJvzTVq3t/QEW3YSupgtKhUlTmnC71TjcmR2Tm5vGW28AbKbm
1ZI1FnTZXSZv4njAXRFVALvWgnaEwJtpVYexkrvC0j55o1mWccZXynyOkVIT6LHLYCSOXg4HocWb
Wjlv02hc8zRaAaWdIyse/oeaRGeS8FTCg9nkwr/isDnqhXrtU8yt9nK+RHee9tE1DCqdeT/C3o5C
aaYbenIYNdvWU58WG2IAZ86p7F0ffmsNu1jL9zOMkhdhldnpuY6sG2s7F7E2BQHePbltvK+1CL22
fra0mEFuSpemcG/S1JhyjOMzJMHt/PSOWrv2W2Yt+M/korL6c+NmeCNjuTclNSNQ1YvCPthuOLHI
ENFTVf8z0mYaEZNxmEYvvFpoh1JMjOZxNnvg3xcFS90ymsmi5O9LLMuqQnIvfKxWWTTyTI3mJ2/p
LwXfDcnC7ODmDhHDiT7gnPx+aCm6zFKAQ2XxrWq+xYm4bdVq3ZM2tzNppkXotZdXIftbK6Nm6fuk
MIaWMUtNxIADuroaPk6y2GCyEgfw53LzXybDC+0TChKQdgRX1e5yPaKIk9ArjLyo+lcL+ax56oyr
65yWvuB7w0EWhkSewVhR2zP4t8CtnoSRXc2BHTpARiip41DYQGYgc2SkV+iORxVTfZx3WrzODbwn
ObFDdulxypq1jsOJmdC5ZO3Cqc59OOmvVdrCUR8vJsZgwr5fTVXstMo111lmfaSJekZXW0h3uk5o
elzoGOS4WPCE9OhwjLxTILp7N7U7R3dOY5X8UDgVLl0M0Uvfgcnea9kOIuG+al5cr9zhMdjqboXJ
1GbiMAQfJYWqkl5A5u8LK6erwaubj2wOPDbMZfA6TGcs+HTVpVguPUR/IHB/nWoeta2jb5H28u0B
jrGucbamt6gOwDgVmXhrzXBV+xEkTe5B+tRvctc9RW56NrJuIwLywB6V6VZWHSrCAKOhEQgC3QVD
+DWfU8QaZ0s1ckHB0YPGYx0ppcoXeonNrOfu23mUSuKb5goEQZA3S3bEu4A388hRVcZathFcDL0w
21stge6BYDVBHydwL23qfyYc5WADN3Buo5cxm3alhqVmADg/BPqis+tqRuNf9LT8NCd6S5nHItWI
st65UH0BFPJJRVjds8LTVqU764RcVzeeHr3amQ6YbigzyFgUKZD42OFO2tCyc8h+eNFec8hmnCJn
636QXNFf9L2Z/Hh4m5A+Hb7jfMz4NcJlS+X9PqrCJ7IcHGvT7I7ZxF+4HvBnyi2NnaEbGyOjhZZB
Vr9o2wLHdvdHBxI1pzjdcM59RpHmPhfOPumGbtdT6LkiOG2Dmfbgi6qIfSxxmOWSrkDDdtEOnInS
jMAZnjS64xex5eDz6qD3jiVRzj4gb3HWiUyoPkdboWJ+mZVGvA5wcywhvN9tgMArj/vtYM67G/TI
KTF8tHKL9UawuHK2NxK8/VV5rfriEI4Ht6zadUmaJ9PrcacJ2i2pj0GqdBXVZRrikeYROBeY1+0w
nnnBrGDfUWMaF5yE75i8olU6R3Xbks/GMXd+3x8VT0yhWZ+apV8S0cABAukRh8zwMuVDLhY1M1P6
7W2sTZl0XcpiYKg8gehtUW3onMJV/JmZxG16uep0boskuFBVgKCbvUFAkRui2UVEPGssp3206jz6
KgqMiZuA6c1moEUXQntjxjS30FsMcWEhQzEsK8vbWLDeaVvCTq976WPwsD2QRVyFZS6fs4SO7kq9
R5hSOv/dzw133dtFzee4FHP7goGZXXcyJk7zmZpDPt4a+WDe9ZwZaHqew76sJoYDknznsjOG18Bi
AJE31tcQiugw+O/FpOJNYATgGUaqR+P+acTZhmbGlU1XM6yS09esWXdQcwAsqXVrplc9okClk/wd
wXu4DVSGX0ZVXWSr62+637cAMpS+rNosedgW0Hmd8f2RlPO6sqzyPNtMF1qua5/NRKjcSrLiqNzY
e/Vk9M4hgdU2t6OzmvDT2LZZ4ZjszGuqn1PLXHlRTMIiTrtnmrG3ioqyVcBzHyXRV9GbLbEGgz4k
x9UP/c1x/PZT9Vq1T/NQLYHEHlKrzB9W0R7B28p3oh72U9hjRwULmD00rqVuiDNcFUO9H7NenaKW
HShXg/fJvSikpNk2jx3juC2WC1JKwrnrWtQ/ej8hUQiw+3lyY/kkTIogwPa9Z3ZXPnCTdCuvMbTD
5JTgOX1930xyk7RmeWuIJxC74EccswhWA59ijpUIRF38cF2P6nTEn+1/n2SqP2wT1o0BbmWf6/m4
hLx2kKIKPvPMfBoa0b/jNtaech2Nxx366hY6cu3EDeVtfTWdRlEz4h0kPDgLMqnPaBV/BOZK7VPp
Ilk1MngZKzQ+P+f+PA57b3yBp+CTBqf/DRseAr3GuKvF2maaxoutx6u8P4uMebyTtsRaW9wjdnxv
a5HshinsUV4W0vH7xTSIYzG7uhs3eq3HQR4Q+BAUJe0TZb3sYkYjCqPbEqLX3VfcCH1cESp5dCFN
50jbD85Se4WlIOH1SIhXEqblojdFWzuyrqNvdeyyxkuSQsPlUHUIiumENK+N1Gh0LPNAeTaSjChn
G+aB9k6RHeL3ZB4Q8cQvgO7x0uAm1aOXrGUH9EIDWaEvL9QPgYepyPdo2D598a9LxBuHM8CT8z8g
FZ8RqnDmrFm3BwXmco/DR4OnAhMMpQvW8D3EBk28TkcL4TRdppoj6MjEBacAKflgh1R5r51OHjwv
uBhtjptON86e3YP6w3o6GnTnFJmkIw6jWaZBNOAdAI/r3hvwqpn+AdLQmSq2tAjl3yQhYvs6pwhG
nIiRmUFkLhUvvhD5xrdeExLyvJPUgnjbIdHWsca3Yqq5+djiwYvTPwdJqMYWtJSy/4GbDdElptF6
7PJVaCHcispZ0zdssEqka8Iogm0YaMtg9ggMfm6vBLV5qqbWaWrTZOXFPqUHI/qkGjmgoGLByh27
BQ5vGLoDXZVyaGnfIzjoVIiUVKJg2kh2ZvEliqE7YM0c6IDomCvQvISD5ii14cTcj2m59duKgHhr
cTM0bo0ZdU4b0Vo7q6jvQc1pg0q2tVnpGPQ8HUf+YOOXfsEwZq/M1jG3kssmtkrCcVhdMhCPNgg1
DMHEx91mo5uwHPqAN8SRG5DjP2iuMWs9himnVPs0IfIhMpyRQ53cEEvugRwvZC0YdPMGN/275SDW
WcObRp/spBdUoNq3ARfjKhyKtTBurlb+ThP9aVbTbvjdysAkrWFSl60G8qbpE0bDhKlcaS/gcOtl
86XIHO0qw33BJ27tjeeiNt67lEUdN9AN+10WypcC3sMl7eSeDQu/BAq/DP/awPz2Yj5Js6sJ2faX
jJhuyDl6DQmBCzOUrhQhzcQ9BJWdC2s4By/08JWfSmLrHJzp3Wowgbl9Ibg2BXuaWHaUjNMwGmOx
q2NyGNxAy5S4Etv5jrf/t0DotpBnmQadCl9SSt+w2bZVvSrB6VOX1LxiXuQbaFSAO7N+02offg4u
gOY/KlJK5IDKxUWjolMQSWCXLZRpTo15nVzTziOpAyNtr6q9OTiwW+k/SemVY7F50UpOcLRyftJe
trNV/VPYyZuD3Xs27SI6VMkX5J3nbtoF1k/v6iFFybqPmc55CUI63FDM2Nqzz46I9pJSTPrLWCoq
mGmz01Jo0HSstHMJwf/1tCkOjdI31KXg+cHBbY8cn9KYa1FHl0xL+CMcMmNFncaPRQlKWQcNwEyu
sy1Ou+SFipxuYfFOe5kLEz5IuYJlGuOwJNwmZvCYrp3h/Kst+VRhglhEGa4irVrHQ4RrsNhHXUjt
VNzTEtRQIhA0uGaldJZYaoplYVY3W9i3vDUJ74e/yF03odPqN6Yk4Cbj2ehI5uAxZmmXFJpbBNHR
OTPE9EWtdIaRf3TzoaIFRFsYa1UQ7RiTFT8N+opDpXrbyGFdx4WxaZs38A6cGy0klMQczoJonGMd
8ZMmeM/maW3pMYTAQuLAtx2xEi1T9RnTTbb1kuA98P3D0AO99ayX3jTenak/xPUw8KryACb1h6Ec
0r40DDKT5fpYg1Ou1j0lrQvmEfFOmdyXNMiyZfXdgQIOunE9Ab2uB1KYXjPvVb5ckjT7xebHigBY
Oxlx9qam/mRBjMEPBIYWx9pnSSPCpPJ7NIQMWZzp2+5agf8dSKGgi+bRJqyhbekc8dl/e9EpF8wn
+X76Bc+DvHehjFfVyOKky12u+UQkfWSGbuAo3ZU4+hi8ulN96vv0WNTNmikWwSOJ925qSeQywkJ6
pvyoPw5yTtR6sKmGlACCNbsnoeh2C9Vj3VBT8ai7I/n9P80ePkNtA2zjwL86RL7cmg6AV9CAtDb0
w0sc450ew4cvuDsCBfYgRysYUuAx0jfbqNydMUZ39rAjh51dkhT01QHxNRQ3HtP6B9dYrfSEdJdX
4RzxgaYvE0halYVJMAmwXSI7L1Q0qj08tmdmi88kuNegPVbkEql0jjEJyDi7Y4agOV7/o5Rh2nu4
qjR+Lj2wXktkyiVGpR1i7S/ivOdYI+9cGu9S600DzIjcnZBlzZujnWpMj0jx1xMG+rGkvKz8SFsg
yRC0N3bkvlgNgz8YGsgPio4z5nhzX8pb8V9QiQIkble0t3L2GdPYXWXDzPv2/Su0lI+6UupA/pWd
E2t42HE57+h9STggrvukvKbR8Apa/p3pytLqQcw7VMTZ6l6MHK4ak83UCxT+cesXohpZuBI2hAEl
bdIioAFajyGBNLraxx74hy7fejoz4TrqV3ogSHFACIB7o++xae85jOBkuaQTVxQvKc+S9zGFosTE
8NSKgU65f6Or3zpg3FTf9M5JjfWT07mw4A11C6bin+6qL4qoeA6MStuz9WurfgMG+Rzk43PDnkic
azjx6e5E077FRvSE95joHXdmyzZvtOcKPaMDbeOQKQN1izXX4FNJXA1BG1x4VIhVltNl1ENQXwzK
5Tpb88HUNbJ9vR+C7OFiVgZIvwuhQA+i3sd0p2J6ia5TLF440swZUphCdz+pAkibQ702AC4NgWGt
WiM+JB0w1aneK+QX2yO3OlVccHF6NJgytjl4s9jpuS/UB2lQoyJCPJiS0Wbr3Rqn+uIudqkiQndz
5GWtx/2qQo1NSipmQSkhKMN+J22ycbMCzLwxQquO16rDuZ17pGWJkBYLjjM3BbG88xX5cnwmCSM9
dlpo8HbxY5Qe/cjoiyPhjJEz1BJXVcORYUkK+CnE11k19g2r39Wd9ZiiNr8NbLJmFv9QjXlrvOZi
eckZQ/a2FDmHZAyejJafyQ+9lUQQWy/aO1b4IiyN+KDJVh/T/QCJ7zRRWF2kibkNRncrDI6g/gg2
kOjo2vWe6Fx/1jvz7uX8V519wdrnLsqs33cmoWJ8prRV4Ek1+y9pN28lAkVfo2f49NssLYBx4RC8
Qy3jvMLTQc0MxWHJqtaCtaZNnNUh0y8Nsz7EgfiG4HNOM3zq3oiBA+ZDZXfs9dV6miQ+k/LFd4lH
9SZnrfmY0lnIs0HIWcR1kjPc32eQYkRFDI8X3rnqvrrkzbQ3R/9Ku1hJZrt6SpX64ni8SKvmrpKc
UyWxtAE/fdRtCnNib7J8b8nU7NL1o4dkR/4tymPy/YG2m3qyzCZwVpuPNDCOWKXMpTOJ5zDRXvq4
wNARZMsodE9WmLEm5PQ1uO2mx/JhmcwVXKHdaUlyx+wmYzxGklIOH3sFySSOgr19cfSDqf/5xPqY
ofKCkd5zORHrvcuZPHuVWr2pa7xQtHcuob6+Mv4GeBJxnyy6KCOOtorLc+dCOsJTABUgbKoFNXq/
NaBwkHreEbpbucxxfJQGWLau/PGN7OEb9OMsWiw3bB7JOcMF3RMdW3hI2PQDuT2+/HJHf89zoaVf
IWoingawtCQgcOr0WkoRKgUFAW4FSAOwCLeis/9oZ6lBy6q79KOPwWiey6x9q20eXVValJj/iQnd
UtGpyzSLVKm2Aow4LktCBnUS/4DlP9Fiz34vXyOF36BMip3IOP0zaX7qEve5QnRmTIOeouEM4I+M
OjfHwKEeuRU6axFACo2yEOkXT1znERVwKDrC7PgTd0zftRB3FJ1IJ48Mtulqn7bZHE3oPVTZscyN
DwyH7znnNLIA9qYk0b7s/bM1UszVU0kZJ9mDPOk1d3nOYc3AIzBvZuT2/JnWr5UQnpyk5OzgfZMx
mhZ2yymjjmIi6irEFqplz0njxJvSZ8he3iMrfi0a71R5ErlvCLcDxYtGSYoajOxTWfMDN+n0oeGy
3rYjx2o9+xScb8KZpCOvnlakawY23MwG82UyDXfbe+3dE9dIaz50E6xZh6ti1UThzuTL2DoZC9Lw
z4yca5lzC+F3Vqb2LxDR2S0PXshaCP0/WLZGdR2S8dhlAkdnYq3NSL+omCsWo0yygCXxiJ6bjr02
TaaH9hB+2WrCQgcZiDndG/mYZxHpdzE1z60LGEuSW6A2E8Hd25IZ67bK4QdgbLZRVfdNWGV+bWk5
hBpig/hKrfq78xYGYJ+KN33pswqFcnySiXNPNLW1JVtFNiXjumb41387Abtgik6PUqEdOpgsK9+x
XmwcCc4oGQaVZyOcZ/hASJhdt/qaeCOitDuqlWNTKtnx2vV45wVY0oXwhL0OqZmC8YCBR39TwlHr
HkgrRUJGt/LFX8u5gEPmrnUZMBBhWnqe5MOm0grHpzgos3rKBnSADiEsmZqjFqTfkTFI0mb1O+lZ
2ILciNcbpzSeE8WWFMXFPhz6cZFSd+G2dx91BLkOdR83fdwzJQ1G3LYesw7uwYx22nqlbHxJpZX9
OaP/wAJM3JuxMjcRDraR7NcdNUYGi7LbvPgtPjAqY/w1/V6bcSg+y1B7J7zCmoV+0RvaBQ/GQZqz
74U4+DKYxG0+UtWKRCJ2c20tRpvgT8rkRTNfS2Ps5/QUC421oI0MVlvIx2Na+U9iO4cs6r7JIr39
R5+ozRTm5Twd6T2+RrdkUYqxJpP4wSh21CISuCJv3vwBWSFHb2QQjGupR5OmZHFlBGAsati5G1Me
M796tzOWP1mQ/q/Hmu5s7V3oaj/PwpvG3NNti27k2d8qyq9jx3XSCesn/N1HOyoPjuP8BjwZkqjY
Qoj+CYAQ7iqteWaoPs/mytkew/wrp9q8dz4INm2zijosw6rOiZqwIMuXWAT7LnS+vWTa25q9HfL4
7ssYkz/FTm4IQZX5UsqTMQZhTewJAIjXWHTrMRWdr3gJ3VkKC5hNrTGHQBrfPVcb12NtH/1ZbA/C
B92M3nNPBsStxVFVAQMLTr9xbAZs88yLdMytnfHVuuM/2/NNWoXljJLp1kr9nyCMTutqH4Frm7RN
3FoqjZYN3PtVZTMv5lxodvtkavvnsacmxiDN0OqMe0tlv3AJuI5uly9NJveYl+Jr26Blj1BkGb/E
6zHkOWjJwNNNY/75FNwVGhpHDYnZc2xczachJz4fmVAQGJ1fANJcLFVs/RJKqKaZlyCvLq7d3MMK
RybFoJmhH6nefqUlnXKi+MyPg3A/POmV+GgoupvlAHiSBegJTK8C23Gsq/tY5MTjvGgTNnXNmY3r
usDk1ElsYt04rT3MJCwoS4TFDjw6v0pnBS8IYXwJzjc0zqeewtXWg3epT2tDE9l6ksXdxTk9KAos
IQbRnThXI+vfg83tqQDaPY/CH3pAMgkyLxANv4NyqZ2gv8qQu7M2xwUMg96jpPhOVuGuVjTJ1ek8
a4l57H3iAar3HkC8OA+m4xuRlWdiLeMQY8JkR1rEsvjMCqo6vWK49RFkH93mAS055Yg0/umZwqwy
l7oVJ/9q4HlSjYPfYjCXFN8i3YPuT7xFhBq/MGIcIB2E7skzXkI8i8AGuEvUwz6wdRj1bpysWJBu
HqXQW5uqpJjCskwwFSxLNFxH4TJjHjIacbKOwuZiVs2b0Lx/KWN2v+f0a01wz2b3vpOU9KFqdEzR
mvs5Btqni6VxVLygdL9FdJfGBKMdPrC6NT7zor56dvEieppEkmn2yTA6IF9/7711ObB2WaW45Phv
VlNsfPsmwrCw0rsTo2GEDNtIljLrkiRh3Vus4eqKgJXaFgefmFuynZGfoJZlZ0k3QcEJWULNdXsF
PvUF23aelyVnT7p0RRv2xpMO4OPwk/pS1mrHKYBi3AQKPvNWuc5rdhXLg75vtRd/gCDyP47OazlS
ZIuiX0RE4uG1vDcq+RdCpgdvExLz9bPQS4fUfa+mVAXkMXuvHQMGXRStOa5yXAs5wxuronIvHk4r
+7XsSUSDdTYZRb3jUYoGQ9NgasDwDGYtxWThn7u7Wf2RoaCsNLPCOtiNG+IUV21Lfoxkv1UTD9BU
vwwuAHZOMGomJlg1WlDiHXFTSD84GpKxHhtvDIvzfooSRWAnpo9mpmmSPxW4W89JX5jzfMcOPa9V
XMtQvvpJ9DmmaMVExaGgOUQ8ptERVxvBniXLXQl/M8l3xODlC3bzEAzPAWsANEzJVovRI2CIS/d9
jffBwVo0JH1D5asdmnKWJ9I9tX7zG1r+3ShJsIn0ny4ofllZEOdcH9I8+Bc6qMWiEYlJe7PM6ERV
8y9PWS+4QZVjKS/warXqVpG7bfWPjH9ZJV14SH3rVGFHFRba6ZYFVhyOv9RyG8dGmOVggkafXYxb
d8CuGnjafiy/jEGm38o6d4SOkkTHAtLyOn4tJHKRE3JBY1pmYNcsA9251S2jsQFQ7WCxAqgOnnTf
BAOBCzTSreP3T2Mf1swcJdaamYoZW5s2J/XRcTj/XDXzwZJHpIPvDzllHc1kGoyNI1AoPxI3ZuLY
numak0XgmEvklSH1DbSbAJAxFh9Wfp1KoELIk+0qPj716qJmr4oUjlRfvScRRZnqEQdAtgzGFmez
f5Kzbqo3rB8/iDiLeLISAPOVFJy05P6QlOGvq8T/irzoRTG5aLro28hYNXjOZszoexrtmouCQs+s
3hLGVQ22iQWMda67bC9TLiSFOMxS//ma9aUTPmGnOUFUUOwwPev0XlULX91hRJlG2EyIL6VuMMfX
MZ3rY4qgiRAHARDDZjQaSH7eaJnQF63in0STSH3CGqYdb1qIKM+uxbXTXG9h0QwVOUpedm68bb68
RSmjBEzQjYT857swQyIGvobkWI/TZlPOhvyk+47q+tYq/Ar44LXcX1GqvYC++UDy8Zqze9znloCx
STXtTdUWTR/Poqn7jTSUdZr81GixlnFYbh3T/OJeOtnheFegEOdN8sMKKOTplh6kFvz0NhFolRq2
XJH3JrfWxE09Rmy9ICB9ucD9vbS96gfnwK5X9bg3o1AsO3C4DgFRsExXIAytvpqtGnycPmTH2WDp
oHiMyUYl35fjy7PJte78ZzQ2a1eyQRFUSiR6Mxsqk23XmkCpZWMg7ifuWw9v5Us3fxLdLO5x1Wc7
dj+ur/5p2NcTaOkaVKBmDr1E9ptIaCbUvh43CndTVIPNBDmAZTLKoIYxd3a4nfSc9RK5ZLBk/BZT
BFEFNoYf+5inyAQNLXtoMAwpXPOLBjk1MTT/uQ7ZNgPJ7mpWGz6wbU/3kKhbR5B/tJmmumQkjG+8
nCe8B2/B4HWoyNygA15xHpUVOD1ZsEQN8XuGRfjC7GtfS4SEdvJiW+ZZdtBSLH84SKGR9FeGePlV
ARjzWhrBSxQzBKfki3dlav6Mrn4uQDUNUXAaVHmu2mbTOuTEJ9xkyXnQqgTNqkUbnp1xU2xTW1xj
6pLnsakfLAqVDvrLaJatHyNGTiym/Ex8Cx5CUILTTauvnRIsZOrh0L7xYMiXRd9fq6ijH8JnlMNP
BTPNyCdlcysY6tmANDI54FrGPmb0wiFOiIh4OWjPLQtBRCEEuqAXZDLrxzDdGIeFtvkIUvVILdit
WWiXa5mylJT+EaYcTtxcI+amwJTeUjayI8VbC794IG8AJKrSHhNSsGUcZx4sAGNjpc2Pzt6d646h
gAEBHWBEcEJFvfWN4TUWfIJVxnLWwJpi4y7Qsq5CpI+1t0RVNV+wyURc/XyNYRX9ypwRytsFvPmX
p8krHWq8tiz5rer4eZw0salqMzmWTPhxe4tHHg4fOLRQxftjvh4gtxzc9G64HjvRcDSIDaDKcRqi
UL3QatdxNLxaDI8vdsxzljadmd3ICROmEbUCgqEiiOTsyOYc7AqUhygzyQz1tlynJru9PZ7/liVC
S4YApJee2q5igSdS/8XvdUayncrX0vJ5yq517OdKFcVKGnOvNOSf+khat/AvTRQ/CeZh+G41nVOz
3FBrY5CLqU8gdiwZ0DpuCZXPR1QRKGM7glJqmAnjcF9mwYz/bj5ajMEDmFiD06hW+sFk4kI8XXFL
araGJN3u8258L0weynVebD2mAiEvRqnqp6pAlQIWQdne8rOYzbib+VCPGKmNPETDIviwB0ZvxVyu
a/bk7UqdvpNV0KiCj4xyHGLgd2HzhoSJLRayTS+65kZb0k3XfpRvzTI9WDbVhJOWL1PbKVaJ4sdA
s1pUJJzD3UaKwuWiVLSngKXDNdQ5kchszNlOVZQZMwjU6PMDlRIKpHoUXEQVbIeA99X5ChQ1Z1RR
14wJAK606b9nvoY1EeEq+/rRJc5/Kp+eOgrDri22mfOMdeaUjkW7tdjm6kE6rSNJbW7OK+YWGu8h
TYIXR44sXrrg2SkL6j5LPGGoJ7vaL8h4QTBvFXspINoZHmwT6SXjRSDiDbDnEA5LwGcuyTonMeyt
N2OBMlX9ZjrAKJgccznXPaVoW7EgbAMWWvsqOFTd4JEB0p7xx1ychBtajdY5lyFTCIe4CjE674Cd
l/VIizPJV62I85MlflyiYKvAglfc6Y8uTK/EgqpZ7WSuhk7tWprISohm5ZX6h2JIxETmk9yUiN+0
7Q5DBhpqKp/jklGZlf4C+3TzQKw91hyi8u86c5RANMuwiEyAUdbPgAScqMF9prAIYLv7GJhHzHXA
xAAODJe4WWwHNwZwVqBnw3qABGqmWzUglWfMv4a2fNXqAQgCShkTN+vggAe2c/YQxrI14UBMeH/W
oxOegCic2tT7L+ENCl3WEg7DF072fjl3lyBmTtSHN8vKgP/o9ibNeg+X4Avymohx++QTZ8RKRwBg
W9il/yYNUMlzy+Lm07oW7r92KHnYdySVju6/poHOUOru2QWmHaX9rreWWsiqtppzT1vk9HYacsqx
kGji+lTMycT6CCaIo68pgvfSN74FoYy6rCgeIvk6VdHn0GjHZAD6ZKUIh6OIvbOVbmwtxyjJCj0i
4DtL4pUa7jyg/nJ8aTxZSy9bOvzAm+n7PQx/QXlehlRPWTwri2alHgZ2w3R/mJXQixkpMQ4sEFp5
q3wKCdXX+cEO2QS1x6HiphwG/4xQHM2Hn3x2ynnT4+IwCMTuQ/If2c8rWXP/tIJDRjbVVqu5Tlrh
nwGLcvoZZ2GTktF5xbWzfZA8M4jnnpEEtLJL090HEld0WQU7LdHeR9vkIahhZ9fZNhXNq6tb7sGN
BXxHGFAsbVmmuxWBFSxVYWmpa1bjrayKd2RGFjMnixZBmk8RpqjE7x6T3RMeWz1SlpZF5aDby3ZU
x48K1WMw5vem87D2V4xA3aXp9hew7VeOXgh5fvMezKIvf0SRwaOUApvKN0xfExF+2hl4GMH2F0vr
erT0kYUhgdiR/j3Y/XmKq+JHDCShuUfltHfL1ThjicuaYR3JycOMts6qgUyhfPo0BgOFnO7l4NtG
XOnoPMj4M4bLmGerwQbbxe1+qTkKj4aJVCsdWFRbDcHzXNzurU26CesHB2kjc39jOAUwpd+8cqlM
817eEKcw1B2DfO+06yjK4pvfW+PNHlCnZ4nXrp2OLbWB4dyIKWvqyEtuNVtuKIRY6QkmdU99ku11
t5tu0KKnm05ZegCA9o6o/9NGjdZGh7//EktAUmHAcnB/uTuMwcQUvGTRTGRImgcGCWsxNtm6zbLn
MCbjnnf2MPmJv+b9XmAJJtBQ9ftQWOfe1rk0QbmrEgKNAok0wS1kFaojrM//xUliv9qNfZ/c8ehp
yXuVlP6NKN4cG93QnGj25LlIOyzvzY/I+vCz5ZY1/0sSNmQe+pdjpkgDzcJ7MY7DA4u2swGIWYD9
wn+cSnpD6ocRpFCV/LTRGWS18eQQEoU53HMXaYq4PE8Db51CATd6R9/3ZFRtY9uunlMsMIyLPPWL
sHDNDjmAp3Woe89cVeme6UC/CnL6MMbcBMimojpHkp28MRn5Z9Aa62q+7AklaNZErfZLe36hCQ6C
Jes99KWddxClW2xRdZ87w4D3MeTdjdY6g3qA2E6PhxvyLToPJEmWFQ9kI0QzUx94Ta4ZODbjId/N
N+gqGctfTBQI1mLb2RuOCw08ZJ0FTIfTMqu//ZT1Uo0RNe9S53LquhIxkN7/Cs0mlxzzzDb3LaB6
YXO3slz8Imu5GTIa33y6Sd6XCP9V2pIBV3bx0RKEjzRgRFrSo25aU3KE10e9jptf3+m+TBC0L0M2
5+q5/nMuuniDFEldkyrcTCKCd9uhPU1bx7/bjCFxAlu1nxDZU5YXv0hINiNM6CmtjGRHuTHtJqyl
59KuL3qFg67kf98rb/oOmn3oQCRCJjitGhU0Gy7PDKFY72GfF2I9hfaXOzDc03R1plWfR0KwV7Sd
Kzr97ktkTzYPtEKyrJfgYAJnQhJWUUM3GKkXdZLod1OR0llwv27/vgUqyEzd18npMGdPjgNBFEEm
3t0ir/eICmY4YShY00HlIrbo/PddVNosf33Q10nwxhi6XBtOMq4YLkorv3v6xN6NkLzaTBlz0Hgz
AvP6EXu75493O6zpo00bOpRPpEveVFeeB0t2Z9MtRzByLaBF99jOjbhNLn4LOwav2qvXqZKfogXX
lk+kwEOXSnsifbgHK0s8E2Z4zUTHCl4IqUvTGOoOLLS/41OQF35Bgp115kWDPrLRTHDmNpIQD2Di
Z38ID8YVrRfjNqwXEzrNO1gZiWJe2/99p3NAQxyMT/boAniW9mUChtwRNLiiqQ7W+Mfie+Fb9sUl
MKJC4n2y+2E5zZw6t1b31s5aZI+wNgCrhYgbV0ahBLnfJR9g4NNeVcbJjsfkDupMaRMjhDn62GfL
F+f50wDtgrCAbloiVX4mmkxehB+StoYTCrkEMW91dmuGiImKzrqkzJnTVvJo9jy6LCnV75ht5s/D
rEZxSXsGZChkXjpSoWigkvQEM5VQUk2dOj7kHmOtYRnBhypxs4/12ahUcx4jHFcAgJYuT8/KmgfM
kzaeSQQFCjNQ7jMzyyakNpbuiJUkWu9gY/5zficv5ckylfhRjOGGfXJNEPwuZva3skB2Lzzf+TGm
R5yCHBu2PiqcY+6wcZIxdlMB5Ck3eZng3OHZuEiL/dIHuMmsoy4QT+qx/aRXQJMCx93qIYqyeIy9
E2ZXdHUGZ6PLusWHPIweqBkANHu7JIyf0qb7DILiM+jySwM5aZFz8a9yl2WzNqUA77BnoQCbEgDc
w2xKMOxtYeCKJphOP2suOibIiqBZhDeuEtntewVe363B6XJ0XwaVMEh10X3kIg6WIba0okPvOnbB
Ng1soE74DHHyY4r36cI18Ofo05qdxcDbi44aaqxF73Q3pI7gXnnECuuB94dFro2lQhtDtDxahtym
w7fRa19hE3/b6OIWPGkBk/L/wDLdr5Nw/ErN7MyMCj1gGZo7I49xWbXDquM1S4I7lrAxlrUHvqBv
snAjy5MFGYvAeX5yXRjrKOHBVhU0xoyFgbMQBtU47Ov9jod82u8JUWdHxoiwhJJIbMq0lHXOv4e2
PP/9URP150bRLCFv1sBT8WnTG48F2ihbtoBpm+mGV56lm8dqBvLrGSvFQTf6GU1t6ssugofiTfaJ
8AyU1RSlDDvJAan6b+So8dIK+3Glxq+aZN0zSah48tx2P5Tma2hAhgIYzfIXfQ6GJqtV8Ywh/y7t
TMdB+Z8LLFwiyXE8LTwbBDJodb4vZycTTxHycpBFLYacM1VGayly9oUSAv44AeSiNLqHwBs3Q4td
Im4dG3IfOwmHmEJkgBSIGqyNdYHEHBdJ6iH28R9xjgS5CnV/ZzHbo0tQvLztGHWfoM5JqJlKuv6+
Ml+C9CXyaQtN0552XcxQac6xql3+L3Rge3aoNPwttR1I/mWeCHefUPLGg7dnqcNHpHu0Er1xjvGV
zUfW0iHp9WQ6D0WLvmuiFHw/cehkxC5ZWr0Fif9Z8b7aFdO1CnSdy3hhMQqLGGU6VpJZNwRA8Ru1
FFSJg4N9/qPq+YyaXoN9zlJn2XU91OD5MqjcDbrf2SpMxhDrr2vNGc/dg3/Bg8rXkgsqiom+OHK2
mLEw2SfaSpQNRS42463IEMgQsaHTSLKsy0oLhUP4S7b8ylElBGNPsBJCVr0ESQ4GP6NoySQxYa4H
F6dvii/cjeAkJw9i3ogesjQoQpisuaAYsxtQfZYFFp9vVOUEpsyKIRAMHQNDjPFav0qFKbeVCN5d
l5MnjQhpLNRLQAsR+hPaHGA6y7ay/0EIKdYuRAqnUMV9RjeCTtz4JTvYcrqFEbdf+GLKuDy4stxa
bfMdC6YreQdZd8CrNPr0ejr0Zyf+8mV180A2or2SxiYyo/6iGck2x+GRj6on/wgnpt2Ik45ohWMh
v5Y6D5xx7I1FawYIVSAp1M6E6R2biFeqcNOZ7F56jWdBSdG78qUYls7s6AgHXBrJoDswlkxITDyH
kK5RWG8bhT4ssCnp4egv/Ypj2FM9GjVj+tWy6UDvVq5Kfm3mckiNhxx93cCSSE8PeFkrHigRGg8c
BeC61zZGnTydTkY/EFaWM6ntWAiXzwxBbjAmyMxz4K5IlyGrnXAl6wHLRMQQc87C3mgcLtrKwetD
3OcyHcn6NtrqHRPjXFeiXDD5Daf+ZVKttclj8SqIh4EEjgTUJdEO8HW0y0x37ThEBU7+sywTEEZ6
d9PBoXmR6+/TyUfn3IufXNhgqnLW8W2Oxljh8AMzgPUcmdIWvxddHcnHPYJj4Ws3kRicg3Z09fUv
4v+yDajdV5PyKTEQIRQebknYTtK1pzXjcuojdrl4kmtipAKM6713JfgyXuHU3GaRveCRuZnh/jxU
f/SumydMJVV7Ii9mE9/9xqrP2vyH7IwzAbyIYLPyAi1mWmnsnpYY7ruDwawn9nWbTDyCCLrwDZ6S
cWBLZizDMkTlpRNdyGnnrXPnpkA/LAfThsqWkYfgu+RHWaL5HLUatW5wJqFmnTXmHX4YvoWYIeFz
0k8pYcPtlVOduc2kvTeV9dEqkENMd+t9moFL6b0VLGikB0W+hyvANq1IrDmDdgd9VjfVd1vicCt9
pHwJuhCVhDNzwtjbZCnZZrMi/npOipaYpRDuEF4EXcQRv1kWwTOfIjUrKF9sjaV54CcvvGWSPgP2
3Gcp089cs1ciMsgQqSi+iBzGQw9GwsQc19HVhm2/Ys76H6E3373RPmRCUi/9PfsFDiByW/YWkIYu
4Ox0MuALlg77J9NuIIB4rxBPRCEmBG0cyhUUU55SzinRlc6ONWQLaKa0LcavIfpf7Byj3qMi05m0
Ry6rMptwi6ramlx22MaHml1qlO5MjW17OqCRtlsH74hTb/spZ0JJ9ZZO5T/Wz8ChdawZDWHsSz/Q
psWoNR8l/J4q7qe3ieSL2NZJ0ZvmbYrXs3hcQSWz1n6L740qCncobH2CFVmcB3Rw7M58dXO0AdOg
gQuij9USODiQnTA5lIH2RmKzNqDnoxzUe8JdMQNjs+j+2WG06kELnUhpxGQCeolGGJl1y+tmKyjx
2LF2I+qv+de2X5W5d35bUScLX2L28G2iqEVXA32lDovi6IVC/LtV/cPJhUFtzOOeKnoxxclO2XJP
8HXzpfHpopw7Chxq88LwDnQXg3tGww+peN+25rNA64UJNKGorCAQjeDK7LqmgsPDyeUyvudl+NSx
9pzuomEqEQ0rM0vQB911mCNFYLyy6U5AaOKGiF+oXz4DvTiWLM7+Ygfs/bzqiaxgxyl8M8Rw6Cye
oZObBLtmyoD75lw35bOZB3uMW+sEozu+bPc5zlxjEWvI7hPS+FIOpZQHxmIyIJ6Q0bWeqx1AV69e
id9VJ0PW0RQ5Aajic+Z4fOKsQEhWwFZ8nOIJGkW8DzvxWpWqX08OjpBZnSA1JmZenP+aGZ+smvBb
21OO3nv6T4hEbMa2fWgDdSXqNiQmDMvLDm3AKcyLn5SB8KoC41S16aHPuefIoFuZjfuvtvOd5+av
ogzPXZTeW/Q1uDE3TU30sSlvaPAg5VDenCZi5YgdypBWHnpJLTr10YvlJvj/tB+GHyiKs4euUZr0
rRALAyMI6LVdnid4c8NYHp0OWJOuS5SF+Fed8B4O03fJLtYdOYUyt/ivFZ61YDVkupH25NNqA7XS
jqjjX6UOB56l9toX5dVqnW6ZA0uddhknFSpO6IgOW53RU9t0Al7tqm1RDyRydsO2HYjfIfB6WeEm
G8D/07UvSoVjVi1xwr6H6JfI9f6uPQf03IAZyVz4bvU6mrzfacmWPwqS15+RzvgqKbM9fBQwiTKD
9Aqm5DrqAD4iwUZcfIwYRls7j0866yaz3qYs9YIkfCJAkkFBPZ6aYL6LB0DsWULZi7Vmhs4PVgzU
2gzXaQIEnhODwxwNqVYOb06CZb0vsFiEuKIQ9bMS4xEtML+AsQMKtGaWlOxj/qtI2vyTl+nvyuQM
aKHXOSziCfWsFmKeQTPNYgU2kTipef8mCg6IIqcoUmj/bX61gsVEJaDwsc0agNjH1AHwYeKVll3J
jAco5sr/oMJv/Wvj6t8OBO+l0UT60kJNz2no4f/ZBhYWqzyBEJq7enmC0PNrj9G1xnOmde5b2OQ9
0/IQp1sZIKhq6cCHdqUNzQHEzQxBZDygEnXvc8Nch0+Vhkws72nuDa8hZd7EIzpAJmWH5yyUjI6e
oR5FjikXPRY8yLrMGZm3J2eMIDPm5m5Kpv+Qd7HAVsDXO92/aiONDAz2ODqPzKRkWX13BeibgngP
X/VfcY2ROrQpZby4ilheGEwWCp4FYRFfjJHlrO+DQhPpIetqbAmzuhqtbejzBftsXmjeLG2p0/qh
U5kEGTPNZFFgk36Us9Svhbeypf8cBDaK6OipdZnNDTN3TdWUEAGXAVzL8AKp873RkifTAOmUGp/g
4XI24U7B/Uv11wSvIkKsbzTtPQnQawahYnBUcUeH88ZmOiEwNvdW/kO7j86coyHKp61TlrDIEusV
cgLL66QEw9GWLkOS5KJVVxhoUG3tyV1VBf15Qhnh1b1Y2tnV9bp2Rbz9JzOg+1wR8qAHKAosInIB
/A21LndaayEuNASTqUEh1hl2fTKwsBPrUsD0JM9oHdTFr2wladVA7xBLWFw7HZF+TvBNq/US1Ka2
iCftlrPpG2dThM6Ydqhy4EKcsKHAaEQrA8OSlBR+SFzEK0L8EBhl4pV5SXhua543o2G5W8yt+drm
UX5G/rovWP3fs3wMD0Q+sfiPGipQ0Y2HEFnSoUfhOWihwaA7jZ7iohc3SJB/30ROfppYej8YdKVm
9wmfsdsC6OT64HETMjU8hk3zSmSPcw7koTTGag1/CIeMWUaPCDQfG9PKX7MBfiuweFyM2tUILGa/
GRaNd7cNVpl0PytlWv1Z6a59zMyKq1/vk1POi8blZFGxgQsgtQojXKB9ks0ZHHRkoU+1DwDHQ0uf
4wDZcHEZL5X3zuICuyc991sGBxbsMRTzv2+VrBBsGZrHOr/aNynDawUYaGmMjEjHFDZ+W6O4pBpZ
KtPoL8y8tjg2kyfHHDrsYnqyEd02jErmsXzRxxqGJNE1dz/GP64xHuy8wDoGQDxyMmHXDrSyE3EH
I8xpJlEyjbtjF6JJLfSmPmrFiEtuDKnum+xCSaAjDShRPGvMCVTUIedlvq311biamqA6NxNcnx7w
4dIxbKioGkx82XRy6aYry9ZomCoLibJkd5CnuWIDE5nM+bufgKAELOKF/XDS4OBjYGEs3aiKgWES
IA8eo8/SF+1pTNKrEyjtrKUlLlUp7yEqcdbOQ/XRwlRAiTXALUXR5FAQL6O63wJJHXaiRePtxW6D
ULL6LmUZXUkbTM611wKPnnTxkkTBStPYRYXjxBpct5I9aD8SpH1Zn0dLPmjREeuTBPilBPnOaRGX
rGjGmdZDGdxNUu6lKcTelxbPt8YMt0r2AQK1wF15LKBWSgRcQ5zjVwnsaCFaHOEJKKENnQ60+KTd
R3RyzCOB1kE0xDthuL8ewfD/GvfdQ1W51TuPlVLaSp1o3ElXOy8qDFavcq0RM3VMKuGRVuPTOAM8
4GJsvJuGR3ddONhmC48ANM8AfNVx4XyBed8MlLL/0tC4EcPDcECgYJjogs5kQqHaQxfzChPZ4xk9
Mjpq1DpkaH6lp5BHVA30BlU8fuKIu2mM355r8hGW7ZRi8SNFdjlBdHqf9BHZZdHKvaUm8suqOYod
PdMJ1Jx+pDD6+6Yxan0tpecix8eXsuiq7tyGXnv7u1sc2qy/74wcVXgYBc2yoKncaxX0877Vtddc
tAIVd/lJjN1/TdEfldTsZ2GP9vOAKVybimcmddohxESyGHwLz5UVkUTQy71ojEfYW8mP21uPqGfB
EYauOs9/7enDWfdtAbBaG/eqQ7ptAYKgso3dTZ+MtPFj179msZwOHaEuF6cydk1uB/e/PwztI+5Q
k/Z5Zz3Pud0IG53qjiqbREycpCMKso++Vd6Smh9xg2Hnx2wyWN7MhZpJutj8+tlR3QSqVGbrqO/T
msG8qT7AlIX/0kxy4U9WvhEhfEDsEORPVCkAs2kAM8kCrYXkCaksHt+dHPG0GhvrykbQ2jPYw6Ue
/Zot+6f534mL8LddGJGUkzhrV5U80hPbRhQev6fSqx9/f6Vr5X9Gg6S6IdVl3bDCew4GV26Q68HZ
KPTweapT61y5p6g2H6mrO+8tAumNVStz20Tk9rJzOYghdR5aZQ+XwIj5WfPfs1slfEGqFQ5GUvri
Mn3x7MEglGHGCEoXCEwNv6qpcd///WtjgMaRLDdgDDRIuALHexcd/XTWFt6poft7Mcpp9ff3hIi8
MRQCzMYBvm2swoB8lt31NtK/oxwdR5fk6u4gaVo09jCtRoaIMHCT6jNLiF+tev07cQpnOUyRczam
mhICOApSozbAMu/k+4C0QkSzfPKszqq1snqo9bUFc8CLzG1WD9FDl+IzgxK1bnS0x2Zs1x84VzHZ
DQqbYVFfx5o3vxd+/fgPymOyVKyrP/IQkVADGeakl0BJYhnu/v4esxWl/pQxTOvHz17qD71tukcg
yE/VcqbHCVLWxoWkhEjaOEH10zkCC7xd41/cBRVyiqk50ArrJUZLJKpevePDrHfZAd6QvPpKqqPt
ugdu3dFmztogtyimdBOPZnNyU9JlClwwAffmQqH+2/o8jy8dKJAl9mF9V/MvxAFloE8cyz36OTT7
LuqGDbhcZ6sxwh/NGfnAW/Oisx6JVaPeLJWYJ8Kull6LNDBj8fFah5q5ZVsi136j62cOlpSztJJb
K0yGczho1z7wm2dEe8+h5hEzRhdR63MvTATyItea/Dy1OpZv+MUbakQ4eBz8WOT5ltRuYmxkeuvs
0nqpIkopctWarxLbkufW1gdN8skxI/SFpnpzZyyCn3nw0aJ2eJuEu7G9xv4qyJVbdln0wolc7Rrb
0C+2hYrt7+pygmCFEz/+iFi2oDJIz3qv3KPZ1ozZKj36lk51Rr2vvVh5BVtdEWUpGYr2JcC71GJI
ELST+DYSezVWk/yPWTt6UpIewkaZB1wy7TYcRoxHzdS/5Xq3SUDxG4MXXOuaEOlE858YHhvncv7O
c0nvC6LcRndRITnKHGcf0ez/nboB4sFRE9NxApy4wj1bv+ARcGlgw+rDTIufPJzGn27SZ/IOfSbt
OrIf9cQ0vfxKJSr7SnrpmzPx8RlhJx/9QJpVex/Coj9N8x9/X4nWV6fKUfFMeMzWspDRa4tFvSqZ
WfcCegkYbrTkIMzfJY4Ay3Z5i8HvkTujNafWigzafmsZtcHn37XPI5Z9axf4F50N8bWtwCO2XhM8
W2F99HKUSw1g5dPYNTSGgfCuoiOGyKytm67GQ2wXIyBOZeDBGihWcclvNBa6bBBjG1NDYHy2mbxl
fkxfANYZfLR6Y63POrPR77hs4q0e1xCO6C8SxadeMBcCz4hayaoJLdCVY6DLazzGJZFGbx+lEHd8
k0CGEoabW2EXdt3nv2POaquCXTeZMpB7vbViWsJ8y/NQD+gHG1T1fUCCiCLHtrelhV1liHIMh4pw
sNqM93RG48adcDqDDaY7mIbxvR2Et5nSUFuLsdzJ3DBeLAt/O3BicUwx5FmZyptFbrvVIRLecPMt
iBXAU7QtyXHUNTxcxr65mvwgaNV1tW6L2GAESRoU661XWBL1FtbqUxwBxqX0H99hpEIo013rwBBn
fJ/6c+1D/RwySweiR4jdSa+CdtPFZZ+QBR8SjlPCtRjssWEVkJNEnxnmkVSmbi6XLn/7EZvb5aQU
jV2StDzYsrHR1yGJN7tAzlM4NLVPJDZ9y9xk5SNzD/v0C8xeKIx80TML+PtCA3DxEZnyBb3sk/Kd
4dLmSj1bioGIIWJB0lt3zyfF2sItvyPMzIvY98d35RMCk6cPw5OEEf+9Aj/w9nHM5sbUzfceARKO
mWxVmaq4sQaNj6HQ/42dtUd8aT08r3sKhybdaH1c7eNEy45/X2kKM2TMWhoZQXgebWhnkJ+jXVS0
4hzn/n/aFEa7rmb/mHERtiRfh4uou3JziEPnVGKre8abNLGD2lPZXTPI0GBGGk6WOPyfsfNajt3a
suyvKPTcuLWxgQ3TUboP6R2T3r4gSB4K3nt8fQ+kVHWlI8VRK0IMJs1hwm2z1pxjgvHTyOfkOYJQ
00bRbpqYRVxqGhquMQR2C2xNMykM4xGNs/LQ1oTDwJkutpcRsss+9GTwQNjWn3TsuQ3H2KqPlSWf
M/xDuWF96zA+DFkDMgtoAPLV/OryIdUceAsuSDododFtUWjbye2ys9f3NtkFMrpxMD/qDXJ7ooQ2
LVlcFcIkz9v9djcCfuh3jiiQtVfWsFYN/eaWhOqS/O573c3mWtEQbhRka+yLk31jjXd59JDQ8LxH
YNjddxPNMdOP6104tI/BZLd3wk1uifEeH8x88vZJxjwcF250HtigLLpGbDwnyx7geVjXTh1jXTf8
J1FUWApVB8qZGxkGBxkewg/3TevVK3NmxTE3WfhpjOpwuZEABnbUFBquswW/wmn0beaN/krLWRJr
uSYg2nY2eS+90e+Q9R2I1FT3Vawj8x5iPNPG46TwvbDVROfZyGRzeWkDoM4t0Iuk2V+uXe+aFGR8
X9tlsUaKDwC+LK7PvdnAMu4rpBRtZTKPBubp8hkq/3I1+H34PFVRdK00BeBmiEH+E8HXysbd2Qgj
qGAsGh3ymmVTQ5t3Y1VbfeUaNmyIejAxUASdK7pzEE8hVdEh7oam3+qyABlET++caxSNBryheC5r
dZ/ky0Lo4y73pnLlDcRMZXV8Sx3ZX3KBNllYvOPKJZEVM6TlF8GdtElIaMbM/1StddY7fB5TaF/H
iFNvgDC8trh+X5DOTmtB59lApsqo2jn+EbAq79FTW7r/9n1i0kv0qv5dTZV+U5j6I0se/Ocu6v/L
nW0mhrVhtW2t5zblszUWUK4M2BxOlFBxU1Z4CCSe+Twe2l0Q6/qDwN2/IeKXZim1VWBEUAPsyXU3
PYlQ0NZke0CciddImcfLOoiM6vxM/RkLuEaDSQNvqsoQaURSuN+GlMiueeC5fCCv99hjmtsW7gB1
dkzAmdZteedRzVnmeDNuIKLdszmhNz+4/k1tZvkxaOJ2jb0HWHp09sj+OYdG5C7NDrsVThzvODk3
wnHi45CUKBAN9p4S0Tp7VDe+b+321c8Yr2Gvg80q3aXs6Lb48L0BhG0qPygO5dxByFOFpswX+dap
Hc4M8/6x9aaHDlfkJuh7Y6+1OZVmoauDb101ON3vMg7uMs8U6fgcBrHcarMKWBsK8eYHwVrPrOpb
gBGTZkBV3LnBN2+A29XkbfGYWTNwsvKJrU/I+dNnIXhAIPd9G7JaY+NtHHhy42MzWNEyZBLtCzvH
5dWUSO15UtetTvd7ABR2HKm+HiWe3ePlJRBptG9j/TAFk3HKxX2Pn+0qavFSlIUAp3J5XX7Lyh6x
I0yaZRtiLVikpSX2ocieya7Id36GSuBSamkFIjTVork2WEA9WmSOLwfNNHdjJIODmKsYQ9i/9rZ0
9to4iVPQoCeuPeAVpaSsHYw720wFRY4i2tQ2EmQj7fbhLAquGJFOsQX5drBTgRJXt1YBqcODXFL2
IBKg012cxuobZpCOPpvz4iAyoVCNpqV+qkMfLn2IaCtl5Llz3PKk0Fw+o+PfZ3kNloxHeTXh8qlZ
WZohERzzhJqbqb5p8iafi2XxRu+ycTUMfbvNDQZv2wufsiBjyVOLU1nH1imXLNR63xavAwIw4BkP
TdjF91PKUQwa2iGfwivtQnWs5tV2qGOPsDLf2XTSpFVcD7eebFgPIER/8LnvNyG7pVdHvUWNrN4p
ZPXrlgb0RtOCa00bxpOWw83LTG/47TOsE+Opx3edlfCxLj8xGmO0Y7f0+8+GHKBT9OoYoDiEiMeW
5vIBpUB9LRIHrbMHQhS616GhovlswGlZQ0JXSzeHl2aQNvBaBbt6bPK15ytx7HvelO4lzmY2UD7O
qXllE6/doba3fmGIJy3FbNALctAvLx2yqLLIO7dTXp911zcey3p4u7zCw4YaVBfDiaz2IunGt7xp
5aalubMDy5G8Og7NeIuMH+aRI0ZFsjKSFCQmf+u1DNQqKTCRUCe+l8pzYA+HEGGqOkEgESNUjbtu
q+IuPvml6bKsoxiUZe2TjQRkwShALWt+OenWOWJrd3N55WCMDJmVMQIZb8In17IOBLguz1i7pW/c
9bI8VSBVXkSfBXtMvjY4KO+xwJT7aKqrUPOcD6eAxtSqaEKKUno3TcjCNHTc5z4OrukRltekAfh7
Q9HLjGxnf5m/M1Y450D6GBXSePvbIrG0DZuSC3TTzLPTA7k26SETyd7OjHxVDpW6zzwQKl4cPNpF
3qyq+QxOgdgPGHxcYRRXwtDqOyMMctqXmVhlipJ0PUz9beEMu6a2TORvOOAuV6VFELMbS3svGTKg
lI7VrVY074HwwnMFSt5CMf2BxQ0GqJzsMwZiGoY+mb7oWsfl5X5NpHlNao+NwUOZ+7Y07mQ28Faq
OntxBwubCP8RplL6TzbpxNr8dYV9BG3pZG8bGPTJOFy3k+3fXD6Qc29sesdMl01s3HP6xOlysjgv
rISmxD+w3g/uPbj6Mxz9Fbg6+dO4EPSwe6F+bb61NMjKnApgOuQW5J5O24WNjNb01liSm/65dzwd
q+RgH/xKp4DYRu2t7vavNhVS2q+Bc9SJBDsC23+1EUJggKGiOzXO9QSEatVHaPLGMdcf9JBU7zpi
qaVFTJR1HZFRkHxdFqFSEELm59W1z54dKxSK3AAyihfrEIrwo5yTrs+v0I3SPZ0JDLd6qjZjtldN
Erxqk7D2tp0bYGsN/zXq2VYl2vRm6iabidrOn0L3dYgK47lVLXuKLAa2GPZfI/E/TzDpZK7PhBFX
XCOj1B4laT8TmTpXAvtLBMrToZCrdTvsGjnrsTxNd5YF/ZkQFiqiePmUlsGW1MLowHP64cFDuunL
mEhO5Vrbyqc7UoPAPfoMpc9lHuzTZNLuYr/WzwRJMLLJZlL1hs2+f+WLILtJn5HgHQynhvLh6NRC
jpSQ/V1BCMCdNSXsRzjNZlN+WVYRHmCSyEfWjvcskqtrqRrjUZTuUU3RygM5vU8wy5wvH7BX2huI
U5CB7RagnNWd/aDt7lN6pxuvTgqaBB4lnbb+1Lp9UarqW6bj5w/rgOI1Xvt9Gg8vVYwSNkj1RerJ
4HEMMd3Y2WBc45abaNLEj2UHwBhTZnAVGaPPRWPDkg/j7SDCEWwucVz/eUs5GG9cI8XpP19XZeZu
qx5Ek+x0QrnCpsMP/T+/Zfblc2jT9lXESl8O3c6ZTcrB/O0RTbIa3Vc+fku60NpozHG7wayb10Gd
LzvUumSEd0N7bU4jAZLzBsjNBxSQ8cnGv3JG41tyG3zmbuUDAi4QZEeQK5rQB2s4lvpN1QCzsPq6
/KiBkES1QzaSrkYQt5RpCFXRz+lcpguoQ5HRcxhKu0Hzzy2B6FhedZetbEbPiFaldZtasfXZNuGb
VeN9FggftlTygDV5xk3t1MkxAVe9yoiCfhEOhU+lhRCm0FR2NOwHTX91Ice7oU+w4XxzSGLYsWMN
p1ipm0LE8gQd17utgz7ejYMDj0k5EwTUt8ttZiZpfuzUrNyU6U2i19nN5etWhiQMWR05O6oE4G3X
3UPPJmevBHsldFjDDv6wuw1htDgqsT61AE1JJWvr1gfpvcfHXG7q8dtlzm98HHO+Yi0ejnsSIUAd
4irp4wLWc+q/Tezyz4nhsApgQb0dKctRWeKDmD+gW74xAeDP3eu9VwavfRtL6H9hfIdudcCdpOCr
Goa/u9zH8JGrU12JjzBhQ8ngo51QXU37KMmBzxLty/IHEwzqshRJw3VmUBKJJrYrcedSGG2yfrEy
gXudJy0CuzZHmbgzBNtNWvejgb4WFbSCiGJ4i1uSr/RSH7cB9u3z2BvjGScXCzjU772Db1mp4SMx
8zslmXAEDyX5pbjQB5P2XQEN/tIaclnb6dKzngzV+6i/XkHjW3dTMh6E5Ti32NahPzboQqFKri5b
Gtgl4zJRLkG6bniAPumfiMsu12HTuDeXzzIUNCehrJc+hZdrpk0Pc3m2i3a+fRqzuHpIGvOgp1r3
GiQg1PyBODbNM2kfZ7H7AH+NXC9hD+vLy34A95vmc5mVftSiLkVIHiXTUazp4srt9PgmcjmhXZVk
717OJJP4GFenVIbboAtgI40yfhOldqIEf/75p//693//1+fwf/2v/CZPRj/P6n//N68/c4TdoR80
37389259t778xv/+xJ9//t/br/z8nn7VP/yhq/vNw/c/ML+N//1H+bO/v63Ve/P+pxfrrAmb8bb9
qsa7L+B9zeUNcADzT/7/fvMnGrH8Kw9j8fXLz595m4EpuPvySez6+fdv7b/98rNrXk7Qb+dn/ud/
/958gL/8vP2q0vds/P4Xvt7r5pefdfUvAbvNdm3XcainWD//1H/N31D/cixlSYJN6TaauhL8jYzU
g4Bv8TuWBQfb0SX9V0e5P/9U5+38LdP+l7SVTY9NGUrn99XP/3PYf7pu/7mOP2VtepOHdAB++Vny
1wHlzZd3Pixb6EJajm6S+0E4jKMM3kPx+U5f3uen9f/DpgHzfYMOvDWbjeth/990Fr5wrWi7VT05
bLCNqF4l7VhcTW47bVkioiyKM0YsXeyN1NiUkaxDYrOtK6i6sAXQ8Zx0jcqVcAu5vrxEQhdv26r/
Fk9+fT2VMEuaHsOaNhn7P5z43w/wjwdkyL8ekC1c6QillGUZ5vz9PxyQ3dcxeZ4BNbrCftcIhT26
8wdVuCv0ES+OBD46EYVGXIJ2ia7tTp6f9ydviklLsKNu7SREhDXuCeV+9yDyfLz2yvpE8m1CMKhn
bgtdhZS5CXeWeeCcDL9yTpYpnFP5SegdJrp8w6KG2SAEPOLJlKcxm25+fJj2Xw/TYF9sCJ5d3YIb
Kf58mDk3iwlTgUTRefdUFiUgCZJ7vlXMZtuQiRuOebxkBaQdw9Qwt6qc8fjz/qb17Oq66ZITCVS0
4IdgpxfueMbCHJAlnJ4IUbh24ATv2lRDcmID90NInHhoAJGmJt7EyYTzAly72iNRQGEYiuAD9lVm
7i3p+dfgpbVdTFDc0R0rxQJXfBWdr7+CGWhXBujdXY+4Dv1Ndq7PkQ2RpOtdcAOJFkEzM4Z1J5vu
WCeEBvVVvGNZBkUf/eBx8DAIEBfgv9SdRW2ojuBzzS+HbEwWhZegwg4z50gIAXHJKESlATQUbQB1
gblMIBvP2PM4nrUxpKPUUML3RjM+XXZhlw+hXm9/fKGk85f70ZCWqQzDpdnItua7C9WYdVEXFoSt
wWjSTWWI+JQUCX8+7JKdo+0Eka7+gjDoq4p4lLUeRdNRaCZJ62zJd8E4vAM5IwtBYoXDo8iatxvF
nWAzfNXV1hU17d930MRLuEs/ycN9JlsgWU5JAkpY60c7RrpgJ06y+odD0/96aNzXpnRNS5mGJb97
1HBa9LC/6whGiVHtTMMvqIZY6blHzL4NSl0dbYiq28FkGYxRbHRWfgq1SA8M66DVRMkUhUevnkwk
4nWgSw6Sh8Vy5Es6zib+XhmnQdbJydXG04/fuv43b92WumNJwaWBVzhftT+MEog7kpJVA14LMpkx
nFv7zoySp56COfsM51g0I1FgSkcnOpJaolDoFSkK9h+/Dcbq70dfw2aAN11pCt1Q9nejbz30Q9OK
KF72dMy3TQJx0BwTNnS9+QirJDshYEypSvHZKLJyW2fFcxBi9ls49r2rbgOtcw+5M9cP5s8GNcdi
zZ+BeW5XdLXw7WhtddKpe646i+vT1v1EPQtE1T8cyt+dUdPC3cgCB8m+MR/qH85onVn2KAsdr7dW
jOtmiLtjY9zVEO0PlxcUsPnK/OUpz6tdlROQEs73yH8+kAitjmMExKYMCYK9zBVJ5a+1vjpmZuHQ
sIv/YRz9uxuBJ555j1YX71t9dyOQ22U4qLXAbpBbnmmI6lOFGQHdRExuny7gnkTf0kpHWeahoLTI
INfif5iz9HkM+PMkbLA6kPNAzj1gfj+YD5NoLfLOKU4WntpgwvpUTqxjcbTgFzWmOLk+cWr1HGXg
leGNHZTdP1w+/a/DlCkE3lbWKIxS5l8eiDFMwXBVs884oRqnN8ZKq5P8CtzoQk+EdwS3g1IVVsPo
amD16D10Rn9rlhkWr7C4H7JguLIU8tLS746iz2M2nC6N9B/fZn9zqkxBAQVhsMXSB9fyn28zBGPS
kQVkskBrucM1w76iMjIdZD3fI215Ku3OxcXTmqcgva9yApJ//A4uZ+LPF4v7hD+tlClYon0/oNua
HmelBGc7VTudFJ/7gSV+YEK2Rk31akUZ7hWcL3R36sfRCgiBHzVsGgr5nZPqJ7smCe2C7fEyV5wa
avbopGWwFt6Qr11GWWIpVU1kiHUn6ordsu2ae4nXb6PUZs6efrE7ilX4AXA7zRN6itRkhazjWcYE
tAprMs+yAhREbTUmzp5HbAAOd/zxaZB/vWdtFh+OkLouDEfq3w1dMdrjnNos5MjoQMDPhJLa7QV+
QFtALWsITw66vWqTQ9tBRwTO8UB4svGo6+MR4wxZaR0UHJn63YZJwL8SjXGIceLjTkgE0KDA/YeJ
mBXzd8+YLejyuoz4pmtTf/rzjTPhxoOGT7frsmBq2E1trV76p8pgo+1E7kuPOei3rlDV/frjk2X/
3d/mT6IZZb405tX8H8dGK/Ug2MHbX/Zh626NqMfJMxlztdNo0wfeMg/TvMH/8V/V/+aQdRYeFt0n
blShvjvkhtoh2wI8VIhLgdC8Z23kbHxUcauBzTXkP/xwFS71lTm666SFKeibVnQME7FwKjKtjbQG
RUI5bkW4wG7ej9zXxy6pqn+YjeVf5w5b55GGXcQOhMXSd3MHRD2/GQrOT2BL8UH5Bg0HTGjZWo+R
EaSbXAV38ZDWt5FGZlFvCGy3WrdFxhSB6ahyQkpS1WyScPoorDK+GlqQ7G1MbmHtec29mLM1hyD5
h/P7N1fVlsQ32UwgtBu/H4pKcO1W5s1CSTrBGz8kMckKk6u6wYxQyTSAUoCp68fX9K8rBkuw2ndZ
czFcSz79863Uog2KJk4hHgjIBjHQorJtDvBEbt3AnwM6yF+xc1B45JM5IN5XZpgePNr0eEdt8ORO
ctOI6H6sfQAQdcP0Eqym1HsxYrrCTaltWy9cVlEMzNjDdQoL4h+eQ4ub/vvHwZK6cA0Wjcpk9LC/
exwiLg+gxsAhwYJ14+iYt1gRiq0TahtcbMz3MJyWXhBsEyOkbqehczLR73cbKM/1CogFtFlY+Ab2
UZOMNxQUNfgQz/XXXRE4KxBImDGUtQz0FAtQltwUkIOWyoK02jtdttH96naaozZV585sP/eKdfW+
07NkU5val0IBnFFH1SzNBH4UH2O3ucukcu5qSjWMhc4MyOtW2T6PtEOMg34PZBQ50yjhYiS42qfu
qdLSdZlNdGLJ0F5Yog62TBwIraNz6mHh0duXzvJ4x7kp12HnOisCrgwqatECgcBEwCRuCAArWWXS
fyuCr7owNnmN6x3n78XVVa4brf3V6lmV2FF2TVfErN1x7brasS+0E4oa2Az1/S1buWKd93DGeOoR
feP3XTkz8m4gS9GQKCIdduarxH33BZ4dlhsWkh5LHQSEhsDsDXTBuJnr3nqhFqit64a7L7LXZFLA
eeLPVrE/HBET3tBaLe6zZXLVG0Z0a3uRDbcUhbcm62dDdKQAAoZYx5W2ARK3afPwJo9AZCE1JEDX
KxXMSi3c1npx6PKU7lN7W1t9uyx0k6ZC5bVbL6NkD4a/XaNPha9SgAHTyaVsbQrVmjsAkhw/hmCg
ypm2qMSzqOfSMsra7xVBGxU4K/jRKluN3XRAkg3KZVDGpoZTE5f0obXzMKfs+t2wsAxg/WOWy/WY
aZ9xTxOwyYdr3EbjFawsxJ7jR51JBCN6vwwSvNF2S+PeArfA7m7RpGhJ2gjWT5O9N1TrsR9O3qpI
2/UgAWbWUIZbBwifE7MyZ01IsYVlzaKuaudQtPupAqgSlxn3dRAckTARLVK9xIExbGrN/dZaZXo9
FA0d0LSIt9z/7SpCb7ls5aHy9UPrxZguXeMLIeRdOrqApMjgbY9OE+dUgMfbHMDgle/yD9C6uJWN
yhd+V34EhVqowesPk/iy1JitQok5NYF9QrGSWzxNzGdAAWpRtTg7zQxNAvfevkcKDagcYGyzEthD
NtjpkKsZat6s1jtMakvfBI4ZGGzlaaZ/+hHn3uVJXsiEwILMsYCaCpeWNmcbtZ+xBCZerc2Wfyak
BIymQoM/OiBvHMud60eo3vVUbhXu3ULylEv2JRvIE+AnEP5vUWNiOc6QGZcVvdamSftd2N72FSEg
WPNXLo2ydbtWdSChzjbbctKnbWEjukgnAUYphXe4TyVlKtLKrG1LSnYVY68apdOhVrLyFUpcAEvQ
89dgl7HjwlZZ1iadTAg6eLzgTVJWD/I1wC8L4Za9pnEEalIGT0nrYYHFaUynS6UHBvuRAHaFygrF
9yLqaxLmO21dWQTEj664NzIB3jTS9OWkyxxIS6JvtbR/CMxPr3FRS1rfqBXqS9cRDzS1CLBT0Aso
0ls7B1m7FuoekRpcGQ+xeMwAs41iW+yd6VXog7WBGPBhcWjog3w8PiaWsIbEncrDhmHWHhpz64Hm
PDJ85H8WSbTco3q89gCL5rAtIw22AaWcGUs5bnpRQ+c0I7KdzLIE3uHhxtObby4ViCKFdg2VBXN5
dlO58QG5yIPM92Hgv6YGruGss3NuM4BrmRCrStMo/xerIDTnfDpypUiwKVchwkn4i8mTR4BKFBTG
S4WVjQeNkEMkq8J14G/mzecsW+hzHs/Jb/bxUIULbejjFasQtQ7H4n1ESkWEed+e8EC+qbpNkcpM
b0HwKwbechnH2FBKNOOcyC68GWt8VBWtW/orGUwshIT2oL2i29g5cENvrKIlJAxs9ka6Am9iIPeF
nKIDm/th0QD5Yl4I72qdJPfMQUpZqZcmGu1rri/j4DSsQM90C1vFc+Ne30T9a0L/+7ZI8mRFrpa7
0UhQq4bQWLSOg5miE8/AWSDH6bhTcWwsPaV1iyS506zA20YB9ZZJi+9FU83dg+QtDbMRrmX3UAbX
eAHM6Cu1nfp2qNWp8apdrUJ9Y3doXmRLIAMmW26npJk5eWQkkKuLeYwaEDsKUnOT3JZYbn1s4QO9
bzTg06o2k+dO3RrusE2VSFdmYu77wCb1hvSgjry0heliIQ5jh5Wbiu+JlCXgsYSNhIpZrtPW/wyM
aqYMp4hZ7DfaukuyzzqqhKe0nXDGSVkd6lx5az+6Fiq7Ni24dGZLDK1bGLfU9ygqahbd7vC9mG+N
skX4pqNfUq1Qr4FPo92QqG/19oTKstoYCmOgi1PBMyEJQzmnDfQS6FW0SnKjX2fEdyozu0qtXp1c
23lnu0I3uI1hMg39Aee/daqVOM+ZB3e4h1is8r4qgtx1WZ2KVHsGe/HAZpteLgqFprU3hmusGkjS
u3jQd3FYTSTNIG+Je21Os7TwpbPmzTtzlxVFuKdieKXT90XmB4sz1qwTsMl8q8/wGFhAW8MXn1mV
2jPAl9IibnKiK7Bc59EzJH5tWTl8nbHiXc/FtdTdYR109TaY0fwAPjJz7PYABdplUgLG0BfIEXG7
ZwVIKDDiuH2rTUoTi1YtkHaJhl6HnXKNWy3gNh/l1iy1bm1a8hPB9rToB1cu09G2d5JSMQ+yfFQo
53Ymj9IpTDBK2vM9Kka5y1vQ2NqvyeynSWs4W8nYGeteS5zVUCU1tV/njgXq1aR7zKsNyVS4ORbu
/C6TVqW3qBDWhkE8qzRemfHI+O4ilhFlt+ptrN144FggAopo8hR/UsbvUulbF0aPzllLN+w+7OND
H6XZR9Xl9xm7mYVwWocGh02VGe3H2j/kRQIOVb+PY6CiOWIrf8NyxJ+MXdVZezx8X6EpdyqBG1Q/
DkL5AEd2Y4GEFOyADlDLXKcJcQeKUXsh1U0YegSgVIo5AFF/SZkY1AnDvIiPliCtvkM2X2kD0Sa2
d6fj7gJ4jiXfwodFeBGrEDe4kWX8kEXc/6VO1m6m+m1TO4QrsSZxwaSRlyLHnaxw3Aa6/9kYFjE7
oNR9v4QGBm93dLwT67S3CC/v2qqLK8OnO1m1OrUl+JlViY47Z21KeMNy6LimqHs3IrRYdzartJye
W3Pc9QXIdn1ofm3N6QOYO510VpuqN4jleffSGGlQ3MfrgTYk05i1bo3+JsN4fNKKYD0U9rVbosBT
PYLglthmqHZWJMD/qUJbaEi5ntklPshRW8TtYBwLA2TAKCzQDuvITl5Tl3CoNDMA6fTRlYHrKAXp
dWXXMGjnRyLB0sFgioIwBPdQKF+yL2oAdqQ+3kbrLoPCfocr8tEMZbkHgwoWUdz0aGJXrXJWVeVk
JD5MrJMWZcVCuy/CHYOstkbCN97pklLFCGZ2NeY3qVO7QKcN9k6m8g5wqDQ3D7YRNuJ0NGZ6QLas
Q63GnKokrTU83yTzvMbxIADP7KwWyaDfTQn2Q4tMKAaTlCok/s/015b9+oCMjId3l5dov4jeDdSc
CK7bOfYkaMgNyXk3FH0RApNKBzGj2fT8P4gqXdna9NCb5sega9cGfnVLr45l0+49o3QA3qas7xjm
9br51cfDIaIvpKimqM9ZrNjWsB4EXLVNcPTmUpxivd+xK7kxCTEqygeF4gjwPvQYAhsy4S3oiJNh
ob9RE5tXaO+ubpLJ+GR09u0Ys/bpsr2UlHMgdLKCN7Q7JCtXBgmzjiB/abSKmfQxnQuMu1s3I4wW
EOrey6xbVjrhbcm6qhWZjj2/eWZTEnc52ny2UjS6CTMgafHQGe507FL9kOEy13CGzQv6fAuu7K2K
SoP7aLQ3JCYvKYU/9KTCqMRYw4NMV0YdaQ81FkSPnHJUmA65Cd5kLOZ3mueTD+LO2HUSdEcbI+/E
y78avfw5RMcI2OUukESXRluRhTeJKfHo0V3LG/EtyA2sZrq/ipH1YkOc/F1G4lVLxY45+pVmKxyb
Fi5Jp4JHeE/SCgGd+QSztKUN5dr8AmjzIcSApHamZyE2H5Yzzt5zsyt2PkC9Srece9+3hFqcIkFG
4WQ6NeDy5yT2HnkykkVmiVdUzB9mi95fyheTMwuJhTwxIPNg4h4t3zv3WhOuRXhTs/Sn/p1jZzD7
rTUCG3y2yzUYclSQ42tYFLdNA4m2rYAENyY5Co7frNgYhThkyPsJp6fENZ/TWKLRRWSaySpkIFX+
2jQOdlXqV6Nnk0ll6nus/mxl25ksw5440+ua2fI6DEk0KBIN+mQRVluciYjYsyJZpBKkV56IA+AA
CbERPVqrPYGCK9QmnCp/33biwctQCaKUWlp+CqZeBr9mM66FtJWnUbrdwkmjrSPdu8IgrEX3AaME
KJ7Y3R2YczemrOUZtQU7dM23UOSOSyuflqIjJgV80ztexld98iJUUOZXpBnr1ODeYZyDhf8cu8Gn
rXFema/Po12y8IVAQZGRrYfHVgA5/jIZ4AK02JXXI9rx1LiXtqx3bMHvDShNbTobsHErLFqkkEvb
D4elIHdumU0sdNJa7IMwvBvr5j3srpi6LZR4S9Pz/H2RD28yAlkUEydKYKh7yCr0yFW2IqbxTdPS
chdgulzPnjU2fMhp2rra56Z1V8I8YHbC14X11HbW7Do5eRCNbf8I0pymnB9sciI48Jvp+pJM4Tsn
pqDkS/t+pKe8s0K6D6NNakJZz8BoBpkU4vjCi4fgGdtSsE1LSHhzKYYsNNjdZA5cOa0J9naMMYVI
Q7BTAnQ32WA/Z2I6diJyAEhVQLF/i4az38k4tqH/gr4P5vDHes4rHBV72gRNKZ3euWaudTdmtwtU
IFbEH01Hbx/aZn0wOo9WSbe2DabHwAUEoZE0VHfmQaO8TL84fCtl8+VVrJZMT1y3vcltGjxXQ8Uq
Dp/fgg4JyEMAZyuV2Ggky7V2N1HV3RYeFKCSqkbrQE12DTzGlgOn1y2aBfq+HFdFexvn3QGnbLst
m3zf48eO1ZizVNKToygBWsQFt5GW+ThSIsPboTT+NdGr4RBY0KIdtgtjHdh4xsxXM6ILPOmc58R7
gmihk+nHTNPH+Zwvd0XmacFdb2Yr1nC7RmDkbMGwEaHa2AePXCr83+7eaPurGFXh0BvLqADTUQ0I
tIxWWtsyrKFxDwtfs/UNyc+Ey2jyOYx7DDBFhFYZO/Xa+uZUJEKVGBs2dQxSAvNns69SbTOCcT/R
UnyBOQL3Bfk6kjS07KXpAPLPVqBQYCBVH6NibMWDHxE7RchQXWfQQWwmt2FgO1NhZIu1PfrY4Zg1
/RU+X+oZTkuaN1UWHHlsULtTEkabztTuamTCJSP7IelxDCbztpPEF9en2Nfa3puBCbRLQGWTGvcN
iCum7ozDaiP/toz8p2TW4QlzHswGJqrUjsW6Hto3zUNOKvX9aI3bCcYNI8hTMDVXuCa2DjZQelkf
rGn8ZVjET0VWHps04eq0XEIjeHZ0OpOBKk89DDAYM1Jl+TbQ8nUBM3YRWHrNIhv7G4zepe3mUP5R
VUdO8UHNYO835CfQHx/IPBqZRDUkcWUFjKEqHZK5FCfEI64ZG/KCa+uw3mNQHGUEjSqnTI7mgY1e
0QJDmJDTJPFj/f+4Oq/lxpVoyX4RIqrg8UrQG1GifL8gWqbhXcHj6+8Cz0zciXlhiFKfPmqSKFTl
zlwJlthIOQlbMHqmejk7AFxa6zEdvjlUP+BXx9G2qAceYJGlC7ym5szhCWdXSBasaCTrGJGl5mKc
sSqrdW6g/mVQyfeCTPGCO1r1AVS8OeSzn1qqXs/dCBeHiGQhnzNPhscYTDXT0075QiyRi35+G5zo
X2ub7+gjOxB7fzwd2qbp2e3K6Ll8esK5DEc97if5Txb21Ach3DnDNPikwkGhDMiheoR/y/xlTQWN
MPGm4dbRSQkshwiKGg0LWH1ev3VD+VQUzGv5eHieSFagoUw2jtZNxxSeRfAfaBXY1ZGJDSr41aYB
eEUGuY56063SOpfmsPZYTERrspBdjkC3yAxYeyof8ZUoh/aeFrVreT8ITzAndezNOHa3QdbRzpP1
i6FBk+SoF556mL2qshY1HUg/pO9TH2PERMKmfDUzkCBi7WqPl1h3EJGoYt8kFLIMS2dj0mrzxprY
wAyTQ7OXwQcTJ+Sh1JAnB1KBJPK5dLzbWMzreipvmutUWCc/qeSIziGsCbulRHnMiTaDx2ElmY55
Cqcsfbfrl27C7ZTN5pMjASWh9M+lVR7yYXzH4FP4gZrKQ1lrazUah9jI+E6oPjhTUtTQY9hva/Va
K2MVDxG79ai9zIH2ZTTAItUAFqkVgy+wn9P2EpQQ0hxFO3q5pzesJKO+RxOvOY+3ZE+cU2UNzREn
cc6y0G8dwN4cpgX6Ceglr3/3TE8cFTi0MCzXlYPyl3TikLfUUTn0I9AJV3HjXSq3guTCOCb1KfWl
NsfRHwgZv4Ol/dFxgvq2ocGOrA37QD3x2oLlcDZAoswyetDyhlpVuEoe/qZkfjWs8uLpGW9/YMwP
BEPAi5UjaMZBbt3GfGgcOW5Al82odba3shwcC6VdfYMbj/Z0t8LztHCW2Bn9e0SLSZxZom6JcJnF
uSM9xqaWdKGEEJJZS6FBH28zMTc72XdnW/8czVr4k5xbYmyzuc2K+QovA0XS077bhXuUY8ib89Jd
5V02+FW/bJhwblNXBHAqr/sPcQmygBtvyBglT1EFhMdHpRpBMQbJiejQtSWe4EcDCxGHcgb8nlgZ
iSkoYOpuWorUY9UZvREZR++cJKcZMxtNaVoT7BTISQCPy8z+FS0Ls6+CVSOEhPw45xiS+V/VRfuk
mYzfSp2QTpnDv7JTOlOofJoRysAK2wafX3do3Z1N49fGbKTnx19TPv+UvAOgAaZpVbsotbEZeysK
Qg76POzKYX5xSqKgUd8ezIAcCaT3cq2HoC9nPeEIx7mgbYNkV4q/egAUN/dkwOWUnJAx2SMV3IAr
maw14ovQVdBbx6q/hdW0FZSy7Pt0dDdT6VEP3EuauSJ6CIgp7lJgqStnmLNdYoP71Zi4Y8AB0Ktl
5c4Rw5fmNZiII5ID0FooMDBrkJWmRvbP/eFgxWptEkXPEm2XeOMPY+r8eYK0EEbcq5qKjAsmKIpb
Ukt/Iw5BZ6Q/tFnrh2lAsNaNwNLK6tYRZGKhyo7Ks5/xJn9zE0FJ6KPp5OjhjzeoV/K/1iHWl0Y0
Vum8g1RR/dqugyxZvpuglmFHvDUq+Wk07Y8xDY2vBQFp1OY00Uy3ozl3eSFxPZmtRd2Bix2G+1zN
0szRuyoQ/krLCBeUJM3iE1u4apv0DBm7sEi3pYCa3psgvWaoj/pobzCAwF3glKCHl9HmEzd0gDTj
0nwxpoDrd8ofOqKnsUssYjBvlJoTRuWT2reQo8kuRql3ZFWj+y36R3bmltXLDL3gGOgG4G0Tt/lV
mqRcOKy3g0aArW6JRIpzVfAGZTp9qC42qCCaf7LpwVGE9SQJC3/OJWlhkQMhqt65kNgPZL8k+OGM
6tA2IChwQ8d2uMawzt0LUB8FWb3DyIJOA3stlfnajh27TMh/RPVU2weXwisgwcGGCzr7Z0KNoFxg
EUONy9ylj5Whqq0RkQKeaViSCaKjMpD72tI6V+O4FSr0zmZfeGtZ86sX43vf1gwQqc319Q5/WM6l
4hsdAOne2aip/cm06i0HW5d6Sfhiw183wFIeRu/HqSv+HcEL0s4zA/9yGwzyFnTmRxewMle8BqiN
x4nPrcX7lUyGIE0GXQIj/YMY/yxZHt+WmrkaPABy/cbLAKxG49+CQbFUggSHJlBXIabK6ducWs7D
aPeVa761uvWg09p6ZJBxCLgafGrKZz9N9jBuw3Oscgq3lq3q0tOb2y0LRt5c02j455KNX5UA48Gt
tTfL2GRLrIeGo/dWcX3bGGOGKHqJ3I6Lg0e/kK27nieJSONyZHISytPgn9KJSPaHtcVbMypVfpmr
O7h3M9pInVj6PbuGpevW5HPksJVmRqef1ZjrmvRqZSuEFm/YRA65ukRmGdjkmhq6yBHwuI2bmFpa
p7mfVRH3y3ooYC3kzXuw05voTyO1YWfGLfu/lCpfuC6T3wQ56RgDqDBylz9w1pPQznzbqt6MlM5E
z865BZR0BdSUXa/SL115bIoqFhttwn+RwVzkqDit4poqgTphmI/zic+n3W0tbwQEj3bFhkY9FnpT
bFpDBL6y83cUV3OnOyHi6MJXlBzA/aD8ydCM9w2i8WrggLYCIbCdW4YsWrfSYyTxpOSj12r9lbpw
B7QI4mWO6Zljg+DjX+h/HbZ0a5O6AZ9gIaoxA3XEkP7DGljze2dhyEIptGemBxZw61VT5Se0ILaK
oB7JPbFXDZmWMpajrEQ/VTlzqox4z0qnyZkKwZoaCcNk3JiGzKpdUsi1oA/KNY+86d9Tkx1wcpMD
SzgKdbRDhAnVukZL2QaMtnJGLG4HrBdZ8cg0uvbdnAKXoDGpyNT1TZbV/Ff2Xi+9QzcOaqMiVKtk
PTUcZzvOtCv9mEPkhmVNH2IwZAwxAhCRGtTrEv6avkDhUthUgUK7mAjWUc3qSsQscHRXloN1Sl7U
p7E257XjU9lgDXAIAiMF7BMTHTgkW2Vp70SiSM47kMBhuzHi1D5CjiW56751VDO4RdDhgRLbHPbZ
BhskOyrdk5t6DG0/qzrmRR5uh9JpzxG321iryj3nylMM2Q4xcSI2A92P13S2q2QNmvd7ZJpcoGEN
049sWUWUzsFhpMdmVXC0VYaxzLIvehZSwky20q/n+qOcuzdKt0+uiv8lnv7uTBNaHKQ3m8TJgTJm
YJh1sR5GmZPNtZ6HgNpiJ6J8zIodfwnaiZ62GaaR7FGcA8bty2haha/b4shFFxOJSbhcyow25qR5
R4J+MpR+JbFlr8TwFpjhCItAh2yu8BGCfHF3eQA3s588Qu4DU8Ly27aSI4YALnXHOSe4exCeFmhe
+9yz8aTBtsKHkVI33ajPv8LVINWOMBJBE4FR6vHyi4Req+Bpsuu/sSrYVwZFD+vFo4YSYB5mBJ3a
CU7MmPw5NxXjyFepuY6i+cOaco5KpfvdFxzGrZA4de/91D0oZtm8qyaQdMOYFNdIKjta1qSgBvUD
VS7hGB3KJ+pL3HXPQTyRJcfDfs++OIyz96DJKf8s/ynO/v5cv4h8xjqYFK+irzH0udZZSPtFetoH
Nrlj1eseJCwW5qJBYO9Hm+1nPj5NZXPRlbD3ZJTadZ+NBNPSVV+/EGCl7Ao79xar4nfOy+mXyOmp
+YTIZR+DkEaYaaGXuL1aB5AMkWzmVep2vy09oD4I/pueoJoZWX6QXZ9is2h31AzGcNLz50RXv24Y
Ckp9241yzF0EQYP8JZG0POXjViL34nfbe42twCFRMRkB6/RdnRbKeX5yJuCifFLtDdA7WqfyjdDK
kyQct/JS9qfllHzCPX/qgxJkJu/VlujUHgJT5jfT/WgT0iIb0OGIxuoYilSiDiA+nNSzFLc6zf5Y
hSJWXLw2OQhfphYsx8Fpwi/te4rXb6GUrlSJqrPMpFaddLxDlfdvMKILpKKcYpBiYDnkODBiWVwl
bn8gBxO/lELsRD5hgyyegoaRk5T1X7tCSCwLDGqWBcY0NtSmAGu9GvT5W49+ekYd+5QxZ5hDSeqq
58TuKUzF5pFzEAg4AWjypgJnn6D1stOw2faNjAtdce455lkTd41Oi3+o6YaqUJJNwXGCODhlj3Pz
VI2cgGznYhX5Iz44XD06R1UFOxL2ZNRBno1Evelaez+LBY3Nhos67Q9CdpwY0a08Kmn8wXGKTWYc
itr500nOZ0rOfy1nmwfq2/VQqirZJoAopzP2mHHNqTOE4YuenWnTa6gmQUeDg7rgnbugpSt2qao0
tfwhHSFrheVzQv/eGpy1t2qD9GIhl+xNoB4waDkuVEZGsTp1oUaFGUrtEoNfrex7Ar0pzh7+f1UR
nsw+3KUm+prV1G+kThUlEtzOhJ/O3CAs0Jp92DvHpvqJzWldssNidmG9sSukKtcRkx9N1mHswFY3
lXCx0/E7p/TDWUGRE1dsICL3PU6ORu1SbPzbMgAiao4wmQN9q2HD50W+NqVCmu1Q7Zry79QmkqkP
61iWRK+d3WtH7sHpWhGOkQhpPcq3AoBE1JLrzEIZqTIXX7/7osffTSpvEKdalpaWjxyY96gcjR3T
498IdDKs9OGjLXive+7tDefJLXVgf2957rJVc4xbNVEFGRgKZaz56EX3Og8JNog3/KVl7nGI6Mnb
aFsxZ/GmbChv6yqOw11w1gM0M4PpkXLNfeZN7HEMzY8pZF5F7mRTDCc4cXZ/ADdRqc10ZlW37Vc4
YEfCFsbH9cfpkYRU65gPM8eduEnOdjQc2YhTiKe3lHtk8VuaiL+hl0KL1eTvkMLmtAadkh83/Efc
lwp08Lsb0ytYxLidJhMpYWcsPyaZ/IoOV4xz790p8Chm6h9aj91nt1okx3Rk/2e63Mc9YW9LF5PC
7BUILEw/V/RzfHZO8WTKfmv3SbzpasYHacblaJnBppevs0tvVm10J7vKdlaPo0KGHuMaHQseQGNM
ykNGgkL/hcHefsCis6dNE5gNwqn5HE+sP8Rs173VvXVJ9lGnbB+YG7yAftXwIOGQHonBoceg2LK9
iOylfC35NBw6hSjJ/uOMWEroPFuhMbwJt2Low+K91h2WzVzRUpkUpV9YUvF3ICtQQjiy2YK8XunZ
Xhnxt1U8/pa4N7ukpkrewgrXGcl7b2TTY0cVQT+eghYuvhc5SxVq/a5mYqfI29las8mSFxgJ9NxY
7EeUmHGMWi6RfxWRXUnh1gJ9fQx7VHonnXdp3T+P9SDXo9H3a3xENG9qtLlYzZMYq+2ULwuYltJO
VXa/gecsxb2jdiCpvRNxwwqJlWytT9OnN4sTncJnl1/mMsa5vg4T5xPeabXrKjK4rrWT449bmtYJ
l9FXPZvdrvBKSpxm4yHMDXcz9A5dEQ37+l7lN31S7P6mbxqkDDR13rgeUXJ0AUdzV97SuSRg38P4
GapArUsbBNzYaRmDyPGLSpBl4jH9HYRt+zP2SiK23pb7JuAInf0VcZcNseT+ceqfSqHajRE4wYoU
xrds6zeRfcX22PiGDeItpTC51wfa6CVzqbzEY5dgGSgl1imS2vEywUOIi0+SzpcdiRxs2LVBaSxv
amKVNDKkg73xjOpAP/GXJoHMN2IJjttUZ/ZG9FRK+eYKNzpP2VA8j9b80uUWPVFSmLg2hyOYY+0g
PbIJtPFewaJSN4wViZeXMU+eN8daodjSpnbtouEZuP7OKGbtU0TtU5lFu9maq7Uxp0y6SDsFVlQ/
zKk6xzr3797yPt0AKqaIK2x5HGq2SrLTU3WEMm7AabS6g47+hK6Ls9hy0Ehdq2My1dMDIgrQ1kNu
X0fTcFaxfJIa2qgJb4JBe928lbyxxA6bMxDbB/zK6VNThlsG1ifBWJnMdaP8WABYVvO7ViOZiWgC
EzBh0QpsdNlgnH8dtuVjoj1HJRy6NmK/TveQ5cbGUVgJph7HuRQz3LsyxoJBUP+WjeCYoGAAeUXN
76dQHWanqTDNUcSLcEO3hNUjVJnjdXSmP1knL6NOYLFL5vdmgNrjMsqHsJMc2lj/Ug4gUxXoe9vV
TmWNwmokFEEQYfprCWJyDsY2vx7CW4corLRhwwcfO2Bxrucy9llAo5OZftMEzLzFgRNOToc1OBEr
tmLwUxB89Uecn8EGgfAwG/SQqOvIlvgo3bg9WlUPHMx1r0QNFs0V2kxioXFa/AsTVlIQx1JL8IGD
UkYHidYlxPxLMbYXnN74XUzK6R1vV0ZTieEeNgdw2iYFsQuvFupJvbfgwrUdRMohNdKjUGor2/mq
NCVOIE4oPUKRZ18ZHPNqpDovZq5e1RsD2QtBAWQUbkfvOQn+jFPaHvN9rtRBxOFL3Xo3g1vSqmw9
9FXGHqqb9/Uc4haAewMq4FTp7UHiv5qS6eoS4w+CZtqRyasPnoZu1qbWe474v0phFB5bLUv3C392
BJc15G63yavYeJV6jUvFKaJ/KR1rdveBbElknkjCaRjZqvVD/m+A57AWCcFJHd8JCX6NGqi2phmO
DgepxdvCwU1K4R++FLZW6xzspR+h0VYA35iXYUz2rOB7nAENT3n0WEZjymUR2ftu2jm8sr+ukjdX
0fATzM1NLvybzmipxzR143h/anCP98ccq7gVlNpJB9a4hkDCW52SDq0o3300Hbu5VCLaDU0lH7vl
4b/vG85j5XTTSRkusRyzpyfXq7pzUkJcmkswqzWAW6v2omevpfo2tyEF0FBh7dlBRdAm9bx8qEqO
PjKavK21PHVGAWmzR/1jAdJ0LrWJVdVLYRdbxsP9oXUQi1w4flAtu/Fcda/FELDtDaPmOsbxiFfQ
qG540CtzICsxQoIDQzS/EUX7W+pF8HB/lmHe64M8fKLywm+XWEwaDFdu4DDT0Epe3KFKWbc7e3f/
YWyGxSGhJLcwPTa1ynpu7bl87kwGFjwJK27NcGMfUvpzC3KlN8MI5E1U2cmkx/xByAiqRVNS15I3
5q7An4FZ1Rof1XOumIYO4FKi1mFnPUXFJzL4Sz/UzrqrAm/bacwtmbZGvs7yf+C+j7x9T7ljV0tg
AU4xvKtqPDXLTPP+kA4T0826sg5JQ+vWksgUg6nO0/Jwf3p/AEAN+GZm5AUHftUmhQ8O2jt6LVnm
1T08VtcaY2gn+K4WAJL+adtW+gRUVT1ZruftkoHYl/456eI6twvXb4w/xsqEe5vU3ZEGJlqcBTtH
lz4QJKPokZbdYMO/u9na1pCdLIN5oRFVX0Nh0lhEsuO1keqrW5450+ytR9vrfXMeODU70VvOXOHU
g8DFTu7aT/i1l5/cH+qmMU9Z1r3jzv0RuNhepg6RRrq28VZncbFuGf09ZtUAuakRr0EII7l3sduR
LqLkHFFgES3eSjfEY0aIzh+BqsJu3gzz7F0LBIUr6oF5Na+UY3hXwnLthkNQgZYhjBPpLuNEL4FB
8q37ge2MhGwhXDh6/RJPUQmDVpUPDd3thdd5p1wd2ibEnTlF0dZhOHq7PzRUDxUUJjx0ImtvYxOQ
6nHjTR60FhkuzfzMCrpR9OkPIUFtC1/4/3w7ZX/n4BizNPGkZKY/xhNilEfjg9/jiF7PHtcU/qzW
B2/LB4Yghq8hOr66VL/6Wmq1b1UaYV6gFZpbsY97PDzXRZ5+eMHRJUl2EGWdvSVVoQ49wZmbNscn
QoIDwrbGQIWC0wOdbtt64dJoTuBso84YGRGCxSkZknJPwEqDJ5ResKh5l1bh/UOnVQMBpkHk3AKk
09Mghe2W8BDFgqk9XNPa/kWsMNee2VAuKgsQeMuVxn4L0BfDLVN2z06SV9eyGrfsn+VJww5Ur+5f
3h+M1CSMPmWEHpLUo6D9XYtc/ZlTfvSqjy4xbwGFv5TFFnJKv8lc0svDoKjeKK5RNPyYtR6e3H7s
Nk7T5keYYt9CMOtJG3aHYAYMHXzwS07f7JJRYSvvtDSNq3I6moOVnMGA73LHfGy4oz6mI/22/H3N
3uyG7hlnIH1P+jYzvfByf6AAPvrvq6IcfkpB7MBuZLJy0jr+IpuFr5S19ZYbiTz27diwOTfCxwwF
ken43wH/zI/wCpZSZJ1nG1vizpai35GITfb3dVh33PxIsSssc7Ewrwl/b0AMPUCMtm6kPcNHHPy/
I+aVhyFqPZD+EUylIT85DSu08Hqb84SzY6ea77SJ81s89jheSxHs7ovDwtt+mukY5aYXbSWOHEsg
sJPOUE+OpVK/H73mCC4Af2mi3vTCwsTksaEvyxj6l4jibR3Vw06zQcs7sftpZVTCWI3O8a2amlOY
V82JPtTmFNXxNiATAMLoPquuPh0nanfY7c2t5+A9bCYoIqnLHLFrB1olGH/d7g+GY74D3USEWb5F
jojLmbashKXvvz9AimHeudp3EwB/xILeUa2yG1qnuZpB1lztWHP3QWr+VnVx1PLyO6+ijrF1HL+2
0bgwEPqb0sJxpfOfnDQi+GtXJSO7A4ShoRLGl6AtHS+T/LFCDPQFXKUnLsrx0Uyr+aGfmMwIr/xj
RZNae9nYb+rE/Jfp1MpGPQNF3xpxdwRtxk7XUXTLSfyNqgpQ2BnabRvu72i5xkMlenGBGSwueopW
RTkQX5og+rZE9GijXp56eVdsmWvamDJgpPQzlTkuh7Rjby2hK6e6EUqDQskGa6cZnG5pPMGxs1A7
RpIYzzpGaHphlkadJZTcT3p8uv+RvnOyc2zjUuHjUNrvaKfvFMc1X6VLmaA8JQwBLvZC6TXoxdwb
DsWoVPLaKwOj0Wa2UHXuqxyeCfwUausBzk8XDmxbZHsDOw1dtN6CazDSldM8DlE2nRDK6ccIm6E5
//flAEE4lSM1QlmE/6xL5VvuTHI/R824liV7chlIbVPkeIqrzJJvmUbbXsC6mRpssYDn7rzGuTGY
SEiBMTsscuTSxqOJIqO2JY4tqHm9bj9PyDSA+ueLF6hqx3pt+qGedo/WmEBA5Y7QQy3OeqvcpDBz
N4b4FInqHh5bLowHm3vOGn7qF7xAbafNzejXUKHP0UBmzrLEzICoOzje+GZ4dbGn2IHpip69Ygih
e+Ix0SaT/jPItyxSuP04cG6Mgpi2x+X32HXyTWss9N2WCfbkdFhkmqg+LlVGg2RLXA76r0l4eRPZ
hjjhhhenjHFHI838odfGfJXM7EzSRB3AENOUqtlyV4ZdfL4/6Fpx6qN43EGvTxjuBM126pMPmSnu
cnjhUG/R/dk/ylNRIawLZpVaZG4yok8+S9OvIlmzm4f4mlgpNxDLus5GzfRZ105VL2hNy7JgowTu
dB0iydPkFjtDDBf2q+POsCnLxZt8SR2Tt451zsCdO3QyeVVpux+wxX9moTX4mnDw4THmdUa8iEPc
BqDI+upCRkAcyhECuTtXzUPdDxVjnSl9iYZFSsuk9UAVrFzBEH0vkEa+ClP/74vlO1qJCBqHRDUI
9sntjAdwj7vLe8mi8dYRP8OsjleynYcMOArJPAce8erOv/Vs/g11Gjxjkt9OH8qqqg+6kOSp4TTt
21U1fYymOPTERSNcSDOhTne4qMR570KkAU4B44X97bibY9WtkjoFFCGXi7jNrOdRjtwh5dG0GqiD
jfNmEhvjBOk804iWI9gwi8hlXT0S0/tsErTPuA9fWltvr1VLDo5P4fP9gbTK05Bq5glek4u/MMSQ
/f9tHu87yPv3sEzSR2D+1r2snkhzkkaM0/w7pSDGTuN026qh3Roj51bbit+ixVnsSV5lbiLBOW6l
Y2wjHeiEvRwAepaLh1S0X7oseVsXZMH9IVhwubT50HJC4/c4KXubmByCvKm2HilXyzdeqZ8AzEcn
NTkwuO2EOhh0PeZLebu/NzpRh95dWP8sAgwAUNvz0PWcQ5ijPURhJC8eHp0AbgwNAs0+UrwtG2Yu
zT5r4N5CDA3+1FIe7Cz1XvMmmQ9FF38VVnnRE+7Cou/lVQdxbkSg6eKFFUcG1ttN48z4q9DFJrO7
yQ/cmDugU4eH+86y0qLxmgA94GIDqp90aIA2/vhHIA/tgzs0FHVJdoI5tqNDK5Ba9W5qOQgR8pkU
TavzAkNK+fz1MqKyT8M525SivND/Vl6oWNwKs56O92cy7Y7g6NPLVD8j0TiPd2IgRQ3PI+ZtPfYc
ZgAzg0QrgX2YR1T2pZ29rpen9+95PbeMoV9CydPC28qqWp66pOVLjit/K30qdiYDrfP9oQTbfBz4
DaLIrc9Ne9UicL8YM82FzSxxPdGH2XruePIqBrA17Ky1G3TGAc8Qn/0qANVbdVPxzsvDPLyc/sRJ
ZHGVZsUh6AeGoTbD5MFe0mF2aWGCbZ2XxB6Am1e8ko1OJZjbo61kWIUAf4UX2lEoa3PbKLo4EMjy
Zog/C0W6QsgCs6bId60c3L3S7ea5EjpXbNrpa6vCIKSVbn6OK/M4krljJume29lOnRXyYLSNG9i1
VjHk17k5BSQn34yaaPfCn20Mwl1hZU+HyBrNJ7vyXmNiq5AHZo8wc2c/vOeeh2lCWgwe71x3NOOH
Cfoy5kt7yPZpQDEcberbzgj1E4G2D4xIWDayPtliYuO42seIX80sVtQv14emIyqu3IwkqzR0e5tb
D14Xzr9APZl+j2H8wKvSMh6vxZ4I7GPhmOFF1kGxnanU3JT4MrYRLWWnmoQJUo1Hn9fy4hst03pv
MrprykTq6vTJzRy67i+FZQ9ySqs/luy5kbuueRtNaOVpNk3nIkCaCFxL34UTBpaorQQNvRnencHr
rvevoPP018ibX4ihDceyRu507AQmwLLuNbM+nHP1EcSp+VAjAe4tu/8XJjy7awH37/eDsHZRRK0G
U+OamRx2JkHbAi6RhfSBy6doCOr93x9pAwh5ATKFZLujH02MeHcyyh3Iff/KiEFoQ2J4a6pwOv3v
w9xX/+/TJrU4RHbQe/77IzHuqMqrm9X//mr339RexiRRhNnm/oMuvtdIT8lpqINTXc79H2mwTtHe
5TLsSeMdtdTRKVDtdO5sxYifNA8OqOlpzoKRIop6XdZddA3avor9+W9Zt/VTqPPz0bB4KbXcv/9B
Kxoo6CGRtLUcPT26QOh8I3qsGdSfy+UhLhxMcf/7PMcB6NnZVSMM/1cu6Ge3Vs1T66Fujn1T4czF
gQUqfQOO70dI8yWivM/vuY1uY304uKb5iU+GsL6JN8UVgk5vk2i8QQdVHLFKe5Sq1voCvXe9A01M
z8n4ZIXhU6dH/UujjX9iRhT0I+ISrLchN7SLY3kfjNu1XTRu2soxL56dhDugRq5v6uuOcbVfmam2
z7NRUtPQk3tjgFznJs64MbO3Q1WeOd8sW7GEY1lazAc58Mq7ZvlnKEa4UZw79mG7FInaSq7GsP0q
Kci9FUln+WRbDkLP3I2faxiqce7E5Hg0GL0lu0XPxQwt4jk4G3DFzt6oOG7nKeQ/nmGk2hO4fQsc
rCbwQ6z1ELNxpcPmmKrwsWqIileSIhsd3S+qu/lUEazLRbztakyVYoTCoJyo2ZiVe6UnHNoNxTCe
M7+7FuNAy2A+mKgjMts/QzDQNrOWlqI2fKvyTLLmj+up7fBQOi31A+FYM/hXI0cKe9uao0cAxzHW
IJT8Fj3OJ/iq+5QAtmphpmNFp3ip0RhoJ9kxi+ISCYwwV1SUj53MT1GDSpnrebOp9HoPeP/L6ZrH
nJS0lnjX0ADaS0L4STT5pfX6i2vVjt/baFbcwshDaOWhRnwAJIBXqaMweSKxjy29x7UlhtduGaGY
DTYgfemabbKhOiezdWR6OlMcFTbLYd0X9TS8cHB8DCHrLeoZiroYns2SOYqSMWEejVLA/cjuIxwp
TMTFRATVpViOO5alIaUpaMSzMrH3dZlxSeN3VeZv1BugSwjcabWwNk0szoUdhre6ZrBbML1BTjqh
Q1+7gLxAKd3h6FLUws2vhO44mRuW7uXTaayCqO1pXGjzPacYsalL+VtbO9vCSjY2LVUDeXGYa5pO
aJ7INo6oHht6MmeaMiiiVN9lE/+lLhy2WTgUeyuyTA7glIN6/Rj7jbK/xoQ6yaFXatNPgyJ/lujr
NN7iAK452OTf4eydqCrC0Y8vEjdkQKwhwhaQp3waZ93du+4/u59+ucEjGejWb/W3zt2PEZWMLBTa
u5rsSybo0UsDbFSEX7kbgVEGbr+0jdr8luKTppF4R1LgsWNggnc+/wP6c8LhOWxGSZk82JPRx1AU
HDCsbLS6+6k7UT0xPOUvnKYTzg9A6ZNLGKBmTlTPzXH5BBVactRq5Ry6DPdm0VsnxeWP2za0wC0M
U96vSjciu90xLpE1JM1UTnjGMYUsSeVXd9CfxlSAV47rTxoLEt+QQEfMNujWeHTLddBtC911H2An
MnvsbDJdurfVK/HttUgajIY5Xw0ZVM203xO9z7dzmG46JR8i3siNlkeJ7wIVIW0BT6Gzmr+UBe9N
bOx4XuZ3pZe7Jl+yj299YWV7fIYeJiMqCr2ueLYGWrPzJHxI+xqiSl+N6/9h7LyWY2fOLPsqiv8e
3ZnwmOhfF1WF8sWiJw9vELTwHkiYp5+FI810S4rQzIUYOqJRkQUkPrP32q3JitxJWQUyTyUj0eRc
VA/Ago01iTGbMhhfza4/eSrfDU15IMyDx3+XSzQgqlmNCcbUAA1B4qH+Eu5AtAqS5bvwYILu3sUa
iZK1GmdgadFPgF3qiGSq2PQthmF3KHwVCeOQCuQdNG0+AzpjGw4dPIkOW29mPEbjrLEftbc62QOI
kXSiQUeF+VXQ5MfWtjK9i1LaziYaZiPI7GIwFNzWlQwW14+F7I2NCd3qzeQ+agFV8QOkDRzrhGmE
ofc8DX2+Cgu8XqQarG2vf/ME7VnrnUzb7PZhiwG4ZAfOnc1DPNZgxHv2usrC+SjD6JANSAukhDsx
OpQfY1MIgAERCqUJhbflWSc3GN4RzaSod827iiCocAg9dk0dLgSdnR2ukoDMC/eaNVrsZ3lL54ot
oEd+NY06MimjTvZkT2U4zzgQUXkhAMS3TLKXyzHGiUF1accga3MuCIeehJtkwj8whd2p66zLBMT1
ovdqm0ykU+n9s/IM5oEav61ZgYmoy5sgHcyNdKxxqxd6Ad8pxvG4jPRVyW4oaw2c3gObXDvr6JBZ
3K05LvB4UE+grcQr16NQssP0GKmqPrO8e+0mdZqKgKiMjjwddjF1wVm3PBM3KSNuDbcpe2y454zE
aZ5/5Wlyl0b40PrZ1agJPjrTZoFTueXGqfoPUolJX5zIsEic3TS0D2C8j6YW5htlmTUB5kecpihK
JybPMEK8k9f0j2nuvJYT4cG6eqzaOkLqYqEkyhzWRF11586zTqA12yiVVz9ZkBE6ogV+SuoaB92m
1sgXTBuMFoyE9jmxAyuWxdR007Icoc0pY2LdBkfhnqzF1l1y02ViA3XQpby1kMeuTIwqczywNE3G
rWPpuBjMZOeVEh8sxzLNvcZTCafnknHTgtYmZDQ7yfhrMlDiaDg6VKG599LR2cBj+yhnwb/s25yT
dxMP0jh5UIxXYY2pH1/mdrImhHAUzIVHj9MgagU+bq5NFPXI8xvDr+zwJYvQ0IbuU6xRlY7MzrhN
gvFQhLwplGPtyLa0jLS3hkwgECQ4g03CfWOLudMN+R7BJTlR6tprEUWIv6He8vi7b+uGjjbGM5Fb
PvAwRGCwWgUDGRYB6M1jtyaYJY+In5T1IS2HkHtRMhgnCKDXhhfo781LqxePWU/aKUmCxKoB+C00
A89oeI1yOfMkm059gYLZStihu1N3KQgnvFCPWvgYCZLRsFNp2BbR6i7L0g9jSCg5IOwA7ugDSv7y
oxJzdVdLDHpdomB+hETUDyRoplmR+2rpj42gg69gu34n0cdb+vjhxfI+7bobRTT3ITTGtwbWcZ96
xt6J5Jv9oINFu3VGD9WDDcuInpQnj7ybkZtvnNq60wiwGvPZYi0LoiI+69WcHmsS1JAuxL7B6Gyd
BdbiqMdeGfXiFjbLvnrv7Ea78jDGfWnBAojmFRs92oKqsXeozlG+3YJ01TfIljkpgueqG07khZhH
ONH1OpctoYjul0pfU7dr/EwDcBwOABRgXt9kiDixyq0Tknu4GVocwDrD3rxs2FqTmEpk9Eaibd6Y
bi+4C0kNIUKO5YT3oxfaSw6anrjSdloT5L1gn1gHKYsRLV5Hj+SuHjtN254JcO03jd0rzHLqR3Ea
nDK0TJWhAAgItu9DiJ5dIw9z6o1j2em7uSACyeKYIp/SXWBAjh9jisfPT71muESVN3JtpMjKUGYb
Ow1hHnF5KJIhjKFIK7ZlWpinykzeSYTdciz780SLYorXTgdzkZjXIImecUQnW2uB8wiz3URtuufo
R0hmsxQyMatpFkavaWvmHjjJ0j0yxJQYA8luy8KGoFGbBAEtOk4ez9UOYwSZ7fNnNbtILxo2zLGr
vyMXlCtV9FcxRQ4GLFiHhE4O2eC7CbtITaANHtX9kHFn2vkkyWuyXNgFsffkWWueVBXFMaLA6F1l
FlLmRD0PQbYvcvIjslK9uQR9EPHOSa9DclnWTl2H5jzIzQPSn5wAO+B4yMR/Vf0vkJaLcZLf2ZkD
JiJKPxUtfKJGrxCmIe4EmzZzDpfGLlek0Kl4fkD/gugu9ggF0X66Yi63SeyCn4F6HSQIPgjY+TXZ
KS1Xfm8HpJpOIbmUU5odGiO7Kq/9Ybj7FHF6YkYMCL84NVWpnWsb9ERW/QKWvScNYu8pD36H1ct1
XlF5iPFeVXO3bfPymMX5hOmR/DEb6jUWgBz7HkKRFD2QE9nvMSrDTRZEDD7UUz+DJ61Cg+Rn6iaq
1sg6z4hYw6rBAtNkMI6n8p3sB7pB7P4DDJQqgqD9NCPLLyaEiZN2dIuDVrtyZzqljk+kfJkceVfj
GVFoK0/kR7/C3iOKRGeR6U1zQ2iRxVspSzxyeOeY0s8b/W2G3MezEFGym/IeRe6lVcW11mysLHb1
RA2zDbSOzZvjctvyzvnF+AQ5i3hl231HJ6Dfm7H6CDUcvMJBRhkbHOCckIdM2Q3ABEL+xFIT61Zl
3DmF+8ttc5SJ7TUmuWRNKkiwKzWHHUYm3uzxSzBXTqT9kkjsr4bnfjRltQG7+5tt9TjU/aKVDR9d
OXQH3IYsDwYsYbO93Aqt3ypaVC03Dq6YHgAorIDd3gY8a9fJojocOmMd2+GDhYMYORcgQZkioqZT
qTokilOQJ5vBGKxtSdGcOVBPzBCda6OaXZ9xA84Tfgekp3gKE5wkZCp/qTBCut05P3J2j1OfPfSV
jpWltW561AVEv+M690IwcUC+Ae/YZ/vE32vbs21aJTzkQGDQHWoWNb6H0lcve6zzpblVkiamT8va
D63Kx0v+oLk47LCXsX1H0dcwm6VyE/AJJBIm3YBaUsZIsJgd2okaNm6O5B/Db+5BHdGIsYECdMK6
suHd/xV78GfGPnnX+noXhNAFHQxpLBaeWAr6Tk5Dp2IU1NX8QYfbrYJg5vub7Ggz6O03IW/I2kWn
r+G+teL3gbhdBjHHqG3eupp+xdFaRKlZ+gnhx11VEOeqOrrxujM3987py196j3OLLept7GbvXibp
FTvUsv28nRtE7uwqPvKxPoZpf25NMtTHVl2gYFAj6/XDrJm+qZVox6V6CXGjrKYk+IlJp08jziZX
52LBZwxdfOU41cvgmZdAp2CPJHlO03julRluzaFdzuZPJ4p9VZ1n7UE0jIp0vaCoR1Q+pvfV4J0z
Yn9mBazT6svH1nKe8xaxzzxSui6vus66JxsgQs44Kf5kPG4jTdKhPmnlczXS1tTmk9Z3eA5LxiW6
IOiRSGg2HWoHOoSVUdiVCGBW3cj+w9WL+2iahg3PhyOUcL82ibuh5Obd3QhEDPupm59lThK44DmJ
d8/I7yb2ddz5flUrUsyXAwQyTEKpYK6MRhSw+9AwVDjrYdrBYCNchfbBetJIsWEJgna/0+F5c2Kf
e7CWRgHX0BFUaVPNZDJfPGEZ1s4LGZvditK2WXchSZVYmW9HDy1qXffvVaS9MBWot0E5Cnauxpft
PKLYBzjQ8y5hvJD+cloUsMdAh4fNusc7t9ioClS6kdkSc11c0RN9LXqbEKLEtjAs0HgaEkdHhT71
BvHKOUbGZrSf575/RN8BMM0pHh2Zn7MouIY1zyNHfBjRD/muROk0DM+jnLww1sBASMhmCod1ntwM
en+GY/FkCG01D6O91h1uJwxHy3zG+9QaTJxJg9+twV0Mt1ZnQelCn2Mn50iby17GdwYeIGYLw86d
xIdpd48jboeZ3iRhZqwRbROFsFPSKEK1W0DYEE3+4Wqttx8Ki5gDS35oMauZlL3yhnD6YOUN5hdj
mGoVGLiIgqRZ9TmNo8OehkvJ489QDjxvqEAL7T4qeAii0Sl9g3ZgJeUMyjvGjKjWeafFaISDV13g
UCCpXK0qx/ID5NZX6kZyH9VF1eZeIyA4yryD6zA7r4ZfeSOuOjLJDXLJG3AWt0Y/bZgsPZoezrgY
jgjtcuFXFkHoua1RG0o4gLqbc/aBDlm3NktKu0Cq1Rn69kuHxei7BlSYOkO53E9WvaPM1GfkJ45s
bmIbpJgTEhiXUb1TQ054mStvLae3BTFj2Mym7RElI8XjI6HXXxhVGI4mCvNZJilw2O93ALpMWF8U
Y9m3NVvvMuseaepgMQyE2Tv6OWhaDMYaTh6b5g+vbgMhhKteY0y7yslsdQS4pYk4yZuMpqhkfwFg
rZIGf31HY2bm7HDneXg7bjOh/czFfQrBcjeYiIvdIWae2tHlVVpylyAhmNyOIYGtVrU1mZu2MG6d
qvhkWVBtLBU9hMgXQ8DkHEKx381RuPLc0Di0cFaS1nlp+vStQr83sdDc5I5+kRPL5h6VzXCJsewO
AyAh+Eqe35Sgb0gc2ogRPXCMHRvEHETIqQqoeKLH1rPMtSi4EUvlUM3Y97puRX7TQ2mI3Pg5Dgqi
P0ur2noxfFAxOEwT62vsBWplhPnkpzMXZEacxxDg6JgAkBS19skGtOLH77XI2hdeF11qK+ctCXge
x8GwgabHxmbK1uYQ+OPMPUfBcJi9kH2S5rIzTPsXkZfhGTUVCCuqF0iDcuH9WKNurmpW5Y2j3doo
D47IrBc0Zcsp3sfe2vCeYyZSPjiTYlUuvJ7a+xU1yG5pHBhlj9Y3Kv555fB03XC3b1EYrcUsqq1W
VeSRzQw7Zw9juWKbBHBC8qWN924K1BFxeQt7vcYsjmIauC1ES+x7Pmc8vBxEp1mQx3DQeNbjw9rr
Uu1rXEjr1AkwWYvz7Or3BdCEVWh7uwhNBS/bIZM5NNQSR7AqoDNAkKBoRuzD0We75sVqh5fcoJDv
czTvmEEwZafMAqaY0Vbtel+InsDC1M2JbrQ45iXRSGFbMRPVz6B3f1XFxHq7OVRyUrdlox2HJXyV
v3frWutuFrDtltu17b3xKHrDt2TP86aPnkNB2Fr3NIxc/U1GaFY3ExmZP1sRmLSudRrkyAJ2ZRq7
Fzw+aiVxJvkUX89lNwg4tNPWsufX0NSZLNjBVvXWvSNDtH2kX6gcFKgr1HHWxElzmxuybZcUSfbH
yUTLJZhSxwOWjIkSe8LaTEBPdJvb4iNQ9NQcV0duAbSgZn+RfXmvC7085yrc05vnK0YAV1kn75ZR
sxkjxxgszh32hGp5tR2DzmOKVMHvvJBoYXSgJQu5G/jHEeZm7aMpqG0810eM5PHAjVdjIwFjwTK1
pqfBcbsDfoQAldo6gQazaXWKvD4LOajtxNxYvXWxcRcA1yyZI9uPzZOWFIufxx2BV+dn0aME0nrF
pRaOfuNZbHdHkOehA/gkT7N9knXb5T9Nm94ktatfUkz6mzlN0R4jU8Hcrt8hDvudlPxGTILF/nEL
AswvInOklOTe1i0WlSNDS0YmnKeplflDRxywo0HuqluakyDd0rvt0NPeWrP2UySlX+ogPXnYJPjv
nGWJEJ1y91dHGuOhaUF+gfJZ6VoIHdRBYW9E3gU1fMRimXeakehWt/FJCLvA8pkL/nKuKO5mU0Vr
4bozFSx+7ipiGOGENU13j54dQ4WxVeQrBXN3M+GTsgpRgRZrX0rY8n4QL9Ii7dh1zkkfRz9s+CWF
wIKQSG0+1q2BvlTfuU4X3rku7WIdU2IlPOvfTcu4jmFPk6vuwFE3h8hwT9pS9QJGn7cKi/lK64Zb
b4wzf27NPV6k/ibm0kpqJuuqg+RNgt9BmvJnmpHXSEutR010PFWrcyg6hkQ2NGGPSYPerdMy/LJb
O4CBBzLF5H7flF3zgRyE4VzCAms+maZrHXus1G5Y3ErPeFmA0gQ8mZKnjmE647q7iYiYWlt82M2d
3Ks2fW7dULxSAYZ4MILbxtb7G9r44Vx4VOZZkz6z1BWX1B3dIwG6ycocHgyres8H7J9j8wWpxkIa
0F5hCLPtEGAviYYLz2b/qmdSO5tRfQEYbe8Sgg0hOlYc3nrqi5Qj2JtwYTgzlrE0RjqTwF2fXkvF
8iZqiWdKUPZuZMWWnXzYS3Evui49FKnadOx06GzBDqGanXfjpJe+IKiLc2UdhQTvtCNQBiiepzJr
vo1CFdhKCFKFpYRjEqKf7wrvMYZ10tY5zyBTa/bCxTmBqsT3Bio7ZZoPVWzuYtPxtvUY7zzGjtVU
WtcMUscD9xbg2Pa10VAyZwxMpa+jlPTK75FjXxeMLiwp2QQO9Ae91iOMLEbO14A1ch1abEJBDYDc
/Uj7+rlS3sVQH04lblrMzuFU56826DbasYH+1SwVe+56fjdCJgtmvAWpNK31To2MQ9RRhyF8Sq3n
iLDBoxWW9roGu7Lu8JeNCRMR8K4ZDlFAHhOMqAlrTMeoya2kH7eNP04cI2IKnY2MojsrSR7AkBOD
Sqr0ccQQkXUMNJ0Qb3XdNC/20EYb/pzUnWl10upF21qd2iQyH4YQLsLirDFF4hNy9qNRy9k0db4+
n1u2QwRdO9ey8W6GkIGwVJNxipU5HwCaMB8GbbPx2hBUWdc8jp1J/dmlyW64erNRHFRZ/hoy4Us5
6DdYmPWN+I26tKjtFHgWjEobjitQsHiadlWLsyTM69vU68tnKJVv4UYagDNpgxDAMmQOq5knQ/8U
OR42Q64o+uwPO4Q71S3NdcRRGUnSdGw9ukgA5+vOIUrzSB4WzcUEIszGxNGx40eFF19ji8LBamS4
5uH9ndrOW1Ant6ksi+3EMgKOav0ombwhcsjWcA8OoWDHRg1A22Po4F08X6NiZy4zHlmQ2M2jEyxQ
gQmbAgQA6DItkvxpY3WTiWsdsIWmp9vRbB7t7NutB/PKXK1HZhnPGc9BBICXQbi3CGcJF44J9yy+
KuFZ27ZfpDQcJTllHkY+TjOrLNmmZBVz4OA2Gbq3MZRPhWUzgqT1zVKHUO5LGAI0rVv2pWPIqJp6
CEQkOwrOxo3VviFZwSGOGn8zDOqrB+bj63n2jNB2BPvD7aWr9GkmBQpK3jrIcHmOVbavy0HhZaVi
Dqds3/XZNbFd4TfVIrVCVgLiuU85UIyWv1CMboXquNqKIjkM4KVyqw1wx9iP1dBv2O+/0Yh8hj0l
7Nza3Vbo065pa9A3I7wJg72F01k3YxuDkxhfzEXf2NbeZ2CX3+YitnBM6LUNMxDRCMVoBzYF9c9P
OTcPai4wpjNeqTL40/BwYgiBP+j0sQr27rySPB0doW1LNo62ad4SmVaKOt5ZJiW6W73laKvWkJwq
bpopr97RyX8iWd02EyhSwS8rGoI/9WJAI6m5j6Mpf+VK+5K1eYw9q7uocVdU4b3jjHu++qrRdWyK
IIGBpsejj073UsF/56qxNLgRLC5CqT2CnPHWszZu3QaTyqDIcqvEFovOGQ0KRmcWXGjcc0ZhEJkV
SgSjK37yYRn7EBTfucZPoIwvJZ4aeHOK5cfWbkB7R61nbooBs3ejyS8vRUArXLT5tTGPm2wWwyFB
DOB9J/k9voS31MhaxjuncmBJ62aEuNcYBZkigQIbaQ5MarxR2BfAtwqxa93MR0gWgjUPORxF+hpk
NqMmjuwVgJyfUUPCa+RDukbS/ujE4tVk9YLgwbzaWcLDmy15EoEyxZYSkR8xjTuQMAR6r9HPXCOD
uN/qp3T2cLHjrWzST/IaWSnXPVKK2Wl8r7NqFoA02C4UfYbj0XpqDaDoKT1wDyhEs030FcX0JFJx
UmiYZwbzu8jDkqYDZQmRdyOqi79Yep2wh2KR14S2HjT3syafCoAmPrOw43+h1AT78iDhdFQj9KGm
X0a6prNNiGn3RPTS2O498RDbeXKjg95V1wKFieLr1k7AljQEWGCXNXdgEr3x3B+5CGfkIfTo0AAH
DoMEMJrrPQMRbs9BxAkuGxlsA8+8lTVFht6ok+4RwuDG9XXGKrKNB4RwHtZ6W6s2QkUcvyTSGJnz
Lqw7VK3H3Blfphg5X4n1YhWzWmFvXjcgstF+7CKn3oRhAnTQhkqBnBoYZQrpb1mE9c7ijSOzXneT
E5bjrkh+OE4V62Df6rgGkn4wdpGJ1bSIgWu1GY29gfu5j+aNNUCuDmiEoPEvOjj1Qc4yHDRCOaos
eEsLPBYOGmGdKKSjCje0/57fdbxEW2GFCYyfTIRkAdTTs9bzR6yRjgMYevLkiL+1bAp2QCU/0J32
3ZDeOhllI3nF23GYkCSGLG1RdG9CbCnnacz2Tr+vpJeyGzBWbZWCV0p74dPphcghJFHmuNXGuOs2
aUZiUkQUz6kMzFsbpVA84ArqDOMrqJhw4ee9GDLQ9sOM/8xwcrFxpmK4Y4zVNeXJtYeLnehfKXvc
Pgz3TG3GlcME8jAZkAvZ7xy9UFprw4ks+oKS30k+BEl201coZiteeyEnxES98WaY9d3UD7pf4Cm9
nYn9g5lxiApjPmazJXxzgjqH+7qT4rEKwp5yPRq201i/12Gb72PkhXbNdU5Z/WEE5BSIRavfFldW
tvVxjst3D5Ax7vRi50beN7b51xncaZIYn5Mwpr0ztTy3uQ4GlbqsAOaNtKe7RlegwxgRlLWVnlqy
yoObVmTunT7Mp6GxwouFtcvH6JptmirrT1Vl3cOHbu/NBfIzOQ2Pw1kxJh/spWVGXEDReS6tJfNd
mubWlYXuCymKU1OStaZhHCwKThK8B/mutExrN1KmVLm2nkM0LDM4uG0VLV55iqfdWOP49txh3gyt
sjaVrnn00+3J0gtnp3Ax+xqX+8rQlorJPC5IO3Id9BMgX2ATmB3XXYwmvxPVDqg+keyFKG6GFh9g
e+Tv5q01TefzzMLWFHVI7A3y6nPrgVOfDTw7DstsxKFAvbxybQk9D5xXGrCnKov4WBu0YALB18qE
AdpH+lvDi/SVYIiryViepIbOSp9T66ZCy0yQttrM1I28JzdR2gYnO06fk3Y8JnnKwCkHCQvYgWiN
+DFzWRyOSf4ByWw7KrVLp/w+RrLuRtrey5hF9NZYXt0aupIXrQebWxvGFE5qb5i2QNbAAo/MsAsT
vos9/rSZeUkaONsK2WATFPEuCLK7oQRhJ7gPNjJ2v2VYnQczMmBSZwfLKN9L8OBrl0k17jyW3w7q
B72Tn06gDyCzUsYh3TaWlYM0XOn+2DvgG6vwx02Lh2xmS9YsS3WDUscavWcvij8CiygcQ6Ku80bu
ikIk5Pv0MUoXzhviGwCWJbybENfZiXM0pprEQEmvoqGvwUi4J7AA2JRKLA4KcWkNjjaKbZAujWAo
bRPqhAPzPITTw2DGuISidy9EszunOUzNyI8ITNo5FPCkpNmbANVtZ0vE+JNrH4cU13grx4so6xOk
RNQ56FN7Vsb/PgTM/JdgNyIaHce1jSWIkBCwJdT5f2RtMpVR2u9FeUE19ehxHU+mN79PKK1X2OJP
JUlHNyKxvRO7qsaXs/1OmaD2Ezf/HW3IQ1fJ8rXTUCqlustSepFZkXxzMuHL8DTBjKJ1jO+1SnCX
xw9Wo4l7sLQ2Z3JTXgxhAqQiSgSzf4GMNGdsPKXmbREyry1KiEHQW56txCjZ5CDNrhAwrqJivGpm
X6xLIes9G632Wjn+37Jh4w5TVKgTjr0yp/RuCFDE1d7kXAK8kf6//+MZ/xLb5ghqXgfEt6GbtvHP
AdEGFzZqHA3tnFnbS7CO4wdl7x1bl2U9qB9w/wJiztxspqpF8lAZ3rZASkuBOR2bFESJwUIPLVy4
TbWIToxQv7Vex/umSQnMCCEaidg8JBXhHMnI0NRoEaqt+7KqNjXApDurrzFMy3Hn5aZ5MsqMEODB
Ya+ah96jO2kbNL3uXd2P9dYFkP3/yF+T3r9EfjsMUIQwdH0JsrTNf7p60CyCaDGQ6pLmhaOmtOVt
GUSnpNOiF4u1N/PCkL1ezk6+wjLz2mTR99COiINi2nWRxTWjq4I2SQOM7KOmnjibiukmBd2CCyjE
VdVbaFOZHf6OkJ7hi6FUPUZEzuwxyrd3kc0HvQX/ZpYgRlLSbc5UFu9GU3y0zfAKlHkBA7b6ZmyG
Gu8um5xeT54GT6Lp68hxyzt744m2381TKR87TdrbRZ7oh2jYV6bBw9Wo9PIhS8IHunaaP4Y8ZyMS
AKU4+laxU4VH2FYZPQwwfg2i4o09rJyakA65fGM/wDKrkkwcEP0vCTaYeKq0hXkHnibvgBxNQSeu
zJPnw6gsipGyGNY1ffISzazYPkAOnPuQGXVF8Ze7+gfcX+9qIXP1yES4BNF0zAl/2NeS/G7LGD2U
wOFbaUY/ulLudnShZbUZIrtwIbwXOvnlvwNZs9RMIS4rUC+aJrHdSXnTCGqxBkITfJXFr7T/nTNZ
GwBSJ4cIgqDvY4D/7u0YAPMBeVDeRBYLHGCuHxORYNPWXhj0EQwc/Aby/PvDWNjynHvifsqc6Bcv
DkR5z6lqDE9BW9mbIYMF9DtgvS5VcCq7dyJ5bnQUUHtCv+IdaxzvHdgqJfmEXLVqkCPM7VavuDn9
0NHFRw+6ZG3WzsUgpvWGLRB6eL29siF3N0NkHZHTWSdZzSiy7ba4jZSOxqc3P5xycCjs2cVMy0KP
sfqXMY1y1ykxbhR0sru5+YSYeub6zAktKOaLroeV79WIBcAJgnor6+guV+IlLuMUtgt4o2gRLTRL
6cx+D7olpMyLa6N7EyMLzNZoHtO5XqCTVcscEvo42JD6l+AISZPxpl680POEFDrVCFFk5LLSI6E/
2S3M+QnN9WaOYC5axtweIJoVt60CGl3hKN40TiJocpWFch/DYGAOrFbCIcUPUKfb34fff36O/yv8
Lm//FlPb/vW/+PdnWU0NdVL3T//8696/9/9r+Y7/+xX/+PV/3X2XN+/5d/tvv+jysH385y/4hx/K
/+3fX9bmvXv/h38s8RTddNd/N9P9d9tn3e8XwC+wfOX/7yf/8v37pzxO1feff3yWfdEtPy2My+KP
v3/q8PXnH8uj8T//54//++eWX/DPPx6j77/s3vOP+P2fv+f7ve3+/EOTxn/A+3NcyI0sBT3TIEJ1
+P7bp+z/cKVhEigmLHCXeGb++AsPqC768w++y9VtHjKW5Ui4CyZ5p23Z//1TwraW+E6pu6bkh//x
f17dP7x7//1u/qXo81tiWrv2zz+gF/1DlObyqghMtWxD6hzn9O7/FIccuZlrNCq7i5NltJekr/kM
D2dwKNA6ReGDItKFklObz0GEHBUKIqcVbbBYzyL7HCudvpN2b2LWkMB+XPzMoMKqJ22i9sm08Z1D
8uwiT1Aa4h7GZ284dGHxmZVNvBGAzLl5HQP71A3otKLau094iu8yZiLUAfk+qNvmiK+/OTrLh//+
Z6SGcQPhhI2N9P7+JX/7ukyz9lVdrd05iXbGVD46RnSFyqdtOwTg7PPY+nqDN+AgqPP2+Pvbf3+w
dQWtOq0yv3aHZI9HdpuLrsVmWc4D6FrETqbocZ0sH7zWgEY1Nr/q0ftIpm1cvQQR0/xROLeFFWlb
DG7NsTdVsK7t+LNmh9gXri+010LPYI1T/WzyuGEGZS0isjTUy2MX58NezwjgM2nfaLpR7IKvRrXJ
w0/NQoz73//194eUhDQGYDj20U6dICLGa0eEhe+yVwNcfrHK7EsNbrm3RS/vQrmLEqCgUWo8YLAr
j1ozvybh7Nxokdq7+FlOrKZIPiAbQKycslcULwBDZwY19BHJjd161UWVzTPi1uQusxiRW+W8b9k6
OgFzuzJsdvbyIgxw5+yZtffIQN6p+jsLIcBKsmPYoy/mFIMv0Ap68nLZGzlIyWj7LUDm7T17TJap
hfHYo4yfG1p/mCzJ1rWBohmyOoD0d6+wEmnXWueKg/oOKJ+9S9XiIs2ZfLBB2WVqSFdCpPpDOgev
yqsAWc2eRe9abZzefkkjC4hnIg8x/S0xhRoBB+y+V2GIiU43GBoGY/WEV18/gpcGtMOSzjNNNM5J
9tNSeV0qfYOyleTKMn+rwdSuJxplx+vPVparZ43XETjtnQGHC1ciAjfPVMCZuon0zpqauEQ0Uy8w
EOwmMDooGACNPHpSVCfFImFX1+ajW5ftWTNgHoWMZj4MPfqMYp4bPLFxEHGgHB0PaVOvP3nO+DHI
MbwaE4TEFnZbG4kPsg2uCb4Cn4QZewYxECF7XI3CyJnzWxpxRGTs3SXjGD1L3LsV0+rYM9KDE6h4
BWeBiU5CwCqqGzap/JkN12XHFj3RZLGbldY9sVskxPY0y4gwAemCw1I672yDzHhfOMVTrtMNarrj
PGFnzHbCdKZVjwO20sPcb6Rn8ghFgT1VoIjTWd+0qKoo1vSYRjhCZUqHqjcoHrxorg6Sn5lgWgOZ
zsqbAs3Kq36fD/xMyX2AM10/yCoR7NJcoKFMUmibMcd4+k/j6duyx3Xrurp+IyY2dHE8YewhT7dX
QbLViu5adGDfrXwoL4CkmdvRgu3n4CskLgXTT/aStKZvjHpxyUc7o2g3EWAb070bJlx9kmjOaESw
jgBqCe/ZGbnZne1MfNTizm0K64Q+QuwRHJOos1i82pshoaMOpX6CXMj2laGjdJNow6W7mD6I2YLx
HxCVsDXgVJ/n0j241u/a0aAj6HXIrwKZ8Igh6FxGV03LybbIJYkyEedJyAB8WmBp0QKGLpBbbNsW
GRPp6iQVSu/Z+t/snUlzpMi2rX8Rx8ABB6YRRBCtQlKqS00wtfS90/76+1H3PLNz7dkdvPkbVFZl
VkoRIsDd995rfUtHLaSTCRdgmMPHRtmwSTAwAW9s71yS0IhD0Dpfpg5F69671139rh1YWlhHsuGZ
+jC/9sb8VBZ18yJxmo06nTGrhMKBaIsBBSm4lfOlS8KNSZFG5jzE2nFR2iF1E9o/ZksnOdu6E4qo
LDPpSdigGyc+ooL0vH4SaAlqxpNicCcmg21I70ODBulMNJ8Us5Kq3TXIle+NmeqptI4TUo+tqSSh
C4QP75ciPqYJqL4yaxGXIGCfu+FUh1gX6XRpWzEz3XfdnJlXjRpcI9R8MzEaWbtr7Uk48TPZXqlv
9FDoFyQghEeAXHEvIyLrm90QHoXZ417J6CEe0Tovwjs4HZEaFgPau2UeLwAA64c1waf1aoDALQHL
si5+kDfKyjXRYq9qrcmD8kR4gq/1otkvJUMYDFw22LM4vs8IyvBpWpGKC9OBbW4IzEdSCZN7vEdo
XtB7mr0Z+lBqtw75rCeCmabt5JbuQZgEK4ow4RhamP1mtJ3lmPfRIatd6G4Rd3I/Gxp0aIqaMV+i
vWi79pwvhJWUISxnWlmnajCji4nncnCoFeRM4h+gNRmYDTm95cIYH9v5NqSU3UuuOEpDp8VgCNtw
Wk2W2i3i4HEU5kwYZtY/eeuIge7aOgYNPbYeplu24x0ISuh4q9d0aU1cJgzeLHAsk6TiJ6TJrfXf
sWmHqwOvAU2UoL0VlsFoNsmdhOCfuO4nFNPUUPU5Td3HnoDtdTyRYcIYkgArKwJD62jaDWqwlJvK
FCT2ZWWnmBw2zbEekGQb7fK3QZ0TRF1mXfEp/+mW3N3rU0XRZiliUzOEBXZJsb+Mz7iuZl+HUOGM
K1q61BsE39EzKeGHPjLk1TXotaEieTSggO6SKl2undaeckSwaZQnl5LbrSudD4MV4eAYT2jmMYVa
/UuURNotj/U/6CBfzbC1HuI1KkY6868tG7EH9kCfvZbVBbmydUS5gaZ7fAJDEsLIZn9tSSnflPZ1
cAv9uXNWwSd0GNSBc7jjmSwGomxya8JCzmqd4z/W667GnTe/ZHMFeoOjA+Hgu16na1NToT+IMumD
3GVFFLBrgchF13WukUx9dYTKASGFoTszP+bKWl4fqDxoGnpsvYDB8UDPxhnKXYwuOGm2Hmjg3TxD
wlaiLQ5W4R5qMCi9NKdANZ+2jMk28OwP266ckzDDs9LKInCHzg7cpQ+sVmtO03qcwrfenibDIfWz
sBfmeJX27FXgcza9MbYAnYCLuSktzHTBYTr3CCBqjaBAdIYmWu2kPkUNDINUYVd2Td/iVBLM5fQz
YGmZ4LsfaQ1gwzTKZGusokalPVituWz/eXE5D6jE3XKCODE+kypR+HRoqPK1aihP//ySuGZ5GpMO
wjL6o2z9XV6ntd+WJF5blUcWg9U9Fhkk6MRR0HeGLilPav3FWKVpNSPlPgNM6/SkfeDYzjay691D
Qk6Blbvlyc3cm0oRBcqRRJKSKrxXtwKVGv4UfskAbELB/0ShWpF7XDwtM4PGIaoz7qCNsDzzCENb
bWuyY2MDOnDfN6dmEHT4VI2gdEH5OMZQ48T0EhUpKldYVVpl2ucpt5ib5GKTLybwP8bsSVbhICs4
xElsm0XqfqO1QGY1VjDKmZsZVnn453fU39t+HJXv5OkvGbvEbsX6CxwkhI5pk9Dre4Vcgt4ECKUf
Ynmks1HRDGYOJux3MAoea2Lz6QjJ/yK1rgmLHCkEJb4FoG0daFZ+ArodcSDyEZO29xwja+7ZmLp1
9uGF0u954DeuJu+agstEVh7OwsmoyEwc/zHhMYgiMlYnF4Xvx9rPqYqBM+aPqaq8gGzkgDibeZeq
5bhMoMd63C9dGaVnY95ToJM/A+DLbwacl9Fya4iOtwdtDWrkkG6Ya1ptiSRmSJ/1QXEUXWq14zwd
jF4gSzHdi5QRB+UH1iFONF0z3TuYRJTli8V+amqm8ppd8QMYDYkLFW8+WaI7JhuoCApcHRWeBA0e
JDqMUzY3Ygt9nbN1zcyrLsWj2w8TmQkE/NphCKknSJWXk93D90lrc1fK+fOfL8j0higci+6zIKZz
t4wGa7yW/A6V9i684sOsaVrY0jm0hfFCXSS2WNAJMNHJmEkMboRdxv6wS5fhTyXS31Sx+Boe5kom
dr1RwQYeKsH24QUwNdW+YWqL9pDmzNRqOOMSVPSosECH45Flx8KtrtDmxuvYIjs5Y0XxM5MAUJJe
asn8qTUNi2E86pcINEbfrmmddS84CHQVf6ThoQVxoCl6K8maNGMaLFyTfUiz1cEguksuEFZ666Wy
BUewKD95ZjrDQuDDWy5zl7H2MkWCcgawmenU0k5TYMd7ZrAYwnXCrkR2x+m28qfxa71QfcX3Wn90
zo2HecHgExUoRRUMZsilFjaawfU7kwbpVMB/Y+UJ8vXuHSGC76Dot91HhQRns5jrH1b//D1xYgr0
qUwZoKKGnzKH+XbJOoJORHNdDLRTUEv2S6NNO+muoO8CNVH1LWOXoGm7s3EcYAdrV4YDIqMl57Eh
He6jRVCzMc2a9PdC+2la/cVqWCNr5ICrjYJWorybiRbELIrKxSB1OBoI+wkL90NxYGFQpRM0skyX
lgFuyY/8z18mu4U0hFvDH2zxgTp+vqsKxz6EBNxFc4wV85rqKQBUjUzGooalD7m40z5JjQDUvn54
LIvH2SNRtCTgA0sDtxFeiE2knpol/qUgmHd5+Sry1Dl6KczbEt57N7wA2DmC5qv+u9X//7td/1u3
y6Q99L93uxB6Rh/t/+x1rV/x370u4f5LUgoYruvYhiDS+/90uoT4l+kYhu3anudCczRoqf270WVZ
/xKGIy3HZgrl6WJtj/270WUZ/xKW0KUHl4WWqiPl/0uj63+2uRy+k8fAArO2x9jCctaG2n8OvFAL
9SVTZk6v0nxH7veYJSZYZkdd/uOC/LvB9p8NNQxe/9dLmfxErskMyxbm2vT7ny/VoICt2e9oC3Tk
k8L17MfvKNF6n6KXhNL6KymmX9IHie3Qyx8yStHgpgPzWJu5u9fca216jQGCo18xnK1RGK/RsvJS
2uLYJEflMWRsETVqWAV2xm0mLccHz5xvZx0VOAWPRMy0kYV3GyP4L7j6kNAbb0iuMYhKyEKklJxC
JgLN0CI/dsDCha35OlUPS4iHtK3cryVpdsuE2abQnzJTf5iVfa4ZFeTdrI6MxciIy/rvdb1uBhd2
MV5fxLcJ5gbzi6kiNmCTorwEjmvXmjxEBhxoQaOnWDtKIpTPZOu5DGRcfZtL42kU0XxszPGtbAbM
nsCdxtA+s5cgwMuno6oloe/Z31q3f7PQvnWA+TZpxgZih28lhmeCPskWIcKKg5qhHUvo1YTw6pc+
nR+rrkYpWZxG7dy5nBvCggFEJpObbmTPCdmBwvke67thGT8FlPatqedIsQ2/sao1oIee6D9fMbXz
NR+NFwjlxbY1iUxNjOQ9hnO9YGUtOM7TyEGsrLc3lHxHtCIfo7NYOE6OhZYC+zARpRG/t5HXjM0m
SPKU+KOq+PGsrtmEmn6vBlRlE6L2QU5vJD1FQZQsf9tV713l1RezGaS5s++ZovSHlowc6gLmL54Z
XCWkdaSX7CENx3ENzJtPAh/mYZga5FJ1xAcwJagJapc9VGKv0jjYhq+MulFQ2eaWxjMqQMKleBG4
iDY6gHl+1jz11q5NtZxYDPR23rgXWzJa01PdclxuQmJKrGX8NRS1fVfIXYa1pMeQ57chiBoGC0hd
1WfbkuJTcHhh20Nf0K6cmBZ5LK0vHAukYc4z1Ea6ZNUYkmmWO2Aal+cmhTMOtwMk/3InE0mOTBid
9JhTXNI76GcYp/iNV6PLXhCEGR487eQk2Arp6GXfna53m3urIKMv5reiI6DTtp+xkif41xXpQU5J
fVvicCJVCl3lDd0SE9ayBLOjgeOJpuTo5B1aCwyynfyjtSWtxOgZH+qbUPlR08U5T+dtMUGJjQll
6TJscm6v/xKAcWc03a/tdH+mpKFVPhMOktYRvln6xw1nIS+e6l0UxyeLP2Q4zxuwqj9oPr9JtEWg
VronveM/BOc1bomgFiPRtyUb9trQGUb7RTUdJCgtY8bb3LpZr7ehrr6FIoV9aM4TfORrQerIQHwa
xSuZu4sBLXAiX6vD7wKrIQ809DxbFE9NTHhFSmkxjo82nAxGZzCNCZcaBlp9czt+QHWs0SHV8xEt
W8Jgsn42U/0Xwdo2B09wgGPERaKjRXJI+IOzirJ7rNmztZ0+J396lVwjq9/iZLM2GgFNeDXLrVfQ
fcBD6RKfUQEHm1OoN2vKBmveQzXURwYnZ9P7KkRaMW2gK0mKw6GW5m2016PQn1Af370+5dTfLQ/j
mN8PfdC33oOJlxLDWNAA7uItTDipExxCAkg0a1tK4KAdRJEVdNBdw4J+bCehH42l90UXFi5/Jcut
HTV/jNFRe9TUe9nM3KUpHhWZMM8uxmizxi3TlEe51ZcItsappmL1hrUHfAhLTlhkuZj+3IRX3bgW
lUS3NbXdRniipK147SFjuJGHN+ndNvtTktv36RDIeHpgYv9q9ealXqMx6W2JWgWjgffMi3b60J9D
fdgjLu9wLrULBz4V4QYGLBr29zjAPxhKn4hS38/CWk/lf5nQ7iak4wgG9wwPPhugTD7V48GY0jMQ
sgOywNcmTnxl4djnVnGRSJoRaW6Fq+0UZhuUvJ6+RW7qG0vDaiMVMAjejNU0t5K1n6U3Pvcx9i+X
DS8dnL0p2ww7DF5WJ6e/YH6W2shsdEYaqR3MHhN+nHrXuS1JvcFfqcITXWp01sFgUAPlSSBDmI08
lNiRn5iWBVUV+kLHVFWpabWz6l+Tq/kqI+837qh1zO+OHIjN2Gjf7sJCOJMQoXhMVq6Rnh7mcdno
nWkDHTHuKp0un1a337QWT3HmvRfqQ5/zM5ow4Y44NaZbX6LRFiVpAnb5oVR3MLUIQfhU3xFF/t0T
g6tr3n1X1X9lK144dj82Y/smhuU1qusj+5BlOn8HBczin42kDjrI+7V4FXcgafpt7UAu6pNX5Lr0
jjoMpfS+B87ZDGWewe4jHiCbZTmqMb0mGbHhqrqVtfFpGP1DHj9PrYkQuL9h4rmUlfuA3vSkYv4h
u0Av8vvYaq5QPzYA5zFHC/1UWvl3TOI8bKprJsPHdrkTTX7XWd5jXsqdM2MVaJf7pvehbpMkSrKN
k5zlLwLFky1ThHqJ99fo1Z9BkPzT7DMikBgPqTcq0/NAv55gGSrI6Ey7LVitc/BPAwukbO1EH41j
fwhb52PXdw69nk41hzkGQSxdvEbeU7mWMFlEzqw1vvTuADBXfHR9dEld9e7GLCTTYryUy1tVindt
Kn/MybhgKVl3H7wI7aONf3iTJvNb0VpIXmlzuABprTR7jjv5pMaD1xqPhF7ea7H2NFogapy7yoye
otH7dNNebY2MXLMsx/av+wVzGRJfz5aGR1YvjQe2yyDvrH1kOeQb1V92SYNBVt6n0XiXb88qHmJT
I+RBNw9puqemeVdCv2K23oHwJ8RqSHd2O7+H7vyNAvii29qPxCLOckZ6pGs9CA5BJIZQJaIy2BSz
FVRxDnKakUkpKY07hFAEg+CDPmCLJROKkJnuqarxFWaEtSArYGpVy2tpRG+4qT8sus5LO4DzAS2y
aJqP4vk5KqK/iKDwlHnlOTfq/ZSVp6aR5yTqrg6Jll1s436Try16huh9IMW65eMb5vCP50TnpHPp
psmDrddv9ewE9Hj+jnjeE/R7Pue9N0BWgbMeR0xxVyUAYif8nhFZxJI1JvPWU1/bn9sse3DN56gZ
nztwCBAB8o2pbB8W+ju3OQGOpf5qFEwFnQJMpwGtx1A+exgYDfdqCeevsZgHQVsT7MLZ0ofjaC0v
0FX4SjA8EbSlynH9su8fp36+VraxG5LkRFIdvtnoBCkO1uEYpAxMPGYiWaBS7SkS7pUwRj9dInYV
mk/s3Y+CcG6t+LD68Egr5Gab3X50TYBh3Wl9PClLURoKjuMoZdekS4EjzNAPXlPt2lw+F+TaYhqD
MzT9pacajLX2FeIeYe+x7q2RcCKazus/GScK11uPIzP4Vvpd0g50/M2dZj9gd7rCtLk2rLTt9Iag
VnAxhY0iPvPejFUhL8z70cQBERn7KRn9bM7ue2vcWdOArUk8GcQ4mCQbSRencVddmBPjM3F2lTE+
aOeFOJ/F+FoYhnkoPB3KbjHfVVG1C4O1xxfm5t+8YC9zqgfQohsLlDvOG999p87eke511yLJrpbq
pccXmofDaTRJl8aMmXQy0E371k58NeYOWixbJ2rvxFiQKlxgYL/YSj9VMtktGJ1bZJGjszP1bJdG
MHaqbOthBWaifWpZAENB0iYSy2wMEvB9ehteLDKbTGTy67+FnG/jVCK5g/Nji33GWCVhQRwqHYhR
j2XGPKZuRUSUc13fXMv929uKmPpy2xeMtbvitP75zBiyYpxW5OCTjXu3AlBnDi/rp+ByYtAyxh0F
O2oDhULvKDuY91jfosDKTGiRS44V1Cb6PlPQYseM4cyNSJ1Dy7kLY5RHU/JA0xOBTrjFObuR9SO8
o50ms6B5SbroxJjhKhsH6rV2zy25+svIFSb6uaZBaCNtEK3v0hFpBqgGE44C6FkeDTJvZ+RM6eL0
sn6XLsd7M0a/3FKitgKCjg8dUKvBdA5xsmykW+yxAm3ziDaZ69WfjjeDfsj3ZgsXkONe23yAVhSI
vZejvoRYNmgekmnIMW8nouE2xuMZ/PlWww3UctEFd1cHjquDFmap5A4gqcFsbv2QzUFuS86b62su
mJ6hGDj46DA4dpIlkgKsQ2vQIelNEu+hy5cgXrMNBZ/guAQdvaKZ28acin05mDjNwOCi/rWqh6ZW
B23tFyrcxGVyaVuDDSk8qvDbmSrkwjEZKSOH3U3FNQT6unXvFV8fmtU+m3ufeMXdPI37XhFnyw5P
qAlRo+5dOOcvTBeRuuiI6+cLfQK/SvL92NVHfAfU6RN0YGaReXV1IsPP4uRFj7qdptVHwJ63Xsir
8GZ/lZqXeXI0iBG0RgCL5nTWTKJHlsHP3WgTKztodbGDVxmwM1x02uRdA7hB7GMFsDDtrpXHzqat
8M7G13jwaeIDiA/hlXKIN7UjvG1rJTFOb4rBtqH+lg7PBTOnGgKasyum5Nzb5cHKqq2OXd22OGob
3Pa5d1Yx4DTuZwe2BWxU4IXgaKqI5NAET5UHPNP2oXS6Laq4CI4JujuM+Zg15qs3uTQ72/2A4S/X
9tFQQTEer8Qt7N3aeSTg7ypZMOmhM7R3At0eSQxxboQte7bnN0l27DTvoSxLdsWEqSWUvN5miJsU
D26SHwejOpZoY+c8C8qOfGUyI2kY7cOIFGz40RLjJ6WE39Eg9GrJfcQ0ZZh2i465jHtrXc8MStwR
STrJqXuDLOIQBj9WndkgRddxduuFoFuzF7k6CLQPhefuSdxuGCTkr3VlXOflXQ7FiQzKQ4zRbP1W
sTMfCHYiMLpjnXQCM9NJxsi2iE8P0qwfc/OFSUawroWNlZxbQ50Ib8TwEm5R7VzppDzgx3lzpUMp
DEc6U8+h8gi9LZzniSymLnLvRKc9Kk0EFq6rCjBt1aUXRWIAgyIs+hAwqC4SHoi5PsiSMW1rvcMg
fwxr+VLSyNnoc/XTenNIPqhxsUkOX7u8fd08VRYqxbwQqP3n9URL0O2mS4lwLAc0ovw/B4ADBiF0
FjiyttnEnGF1YCwmeXjsCA3G9b0s0AGEkftqY2kGKWG+RNpvLcAi5q5Fe8hgACpM5oxTUY6bpNUe
y3F5yaFyb8REzdd5jzRofhcZaEZ5YR5KyjIB8xtjcdQGsVO0ncHXbRbeaRvY3vKC5gtbg6ECo0k6
6CLea2proDFi7WxmIMUKj65do3qxy9BEbjAl3DDd7kaLYbqjt+VBjkOge+Y7ArV233egFFr9j9FV
v1Ck1ojnkEJyRkNu5uLHUJTncwL2qLcg7mo8mlu8LFQb0WMUszJ1xm89Fz8Lfbpt7WlkdFTAyWZG
242mPloN5bbxkhh8LdNXzAdOiFg0GrDTjQyfrDJOMR4Zd8gDg4rpDmvJGmC7XIocJxuaesZZc36z
C3VeP1NHEBiP7v0nRlG/tUfn0cDRWaUaz+BCzyiXxa85aPs25idZWi4UXMwj6Yy/TdPfhowPpNIw
jtYxX856gedi8J77gWl8sRoauLwRgM6daohjaRZ0aRpvFeLUixWDxHCo30bz3ZuHm+7wbqzsByXZ
rWEwy5iwBJk0l34Up0Glqw/lcSE1+is0hsKnf4gLFWt81ANvNBV3o5HcFdkKZK3PUyZIAKs+yrB7
rG2FWjsFRCqXdt/qxWOZ3iQHJoiXjM4brnanqQPyrS+U52oLNxzCPRqzSTpceTSC4IXdJJiIj5cO
UegpIaMidUEfi/d6otZz+OHoEqI5Ab+r95A54G8SZx7tjYWKzEYzs9PGeC8JB93YaNMHPnVDMkIX
NXGADyF5XRRsebdr0uh3jCzTh2qDyqIpHwbteSYu59ip7KXVbIa+zbXiCQoqlA5kRTNAycJJQH2S
bxoQSRpfXnNees1P44/ZTCBMhPwEdYERO3SwTPdNMOHad5Ply+z49L22CeCpmbs0MNp4JqsD5LLk
bUfRbKwnjKdK3luRxBwSauCrTOPckjhJM7T059Bjij4nv/MawKicBxA66QaP5hHTOs+CvWwQvCUB
QNlyO1bpN1OxNQfWfi7IZdm2E+23JkqJhG8+Z1uDiIdtir+6xKTyuesl1UH7JPECxxqHJS9ZMdky
Bz8hHipRyc5BX0vrxNFX6VLjD2v9u9qgpQ6QS9t3jfOobH6f6wonQM+XjxG2rGicD2VMEbhIA1pk
ITza8s2bFLVzMgjqAjsbY8Dzl5z4H0z+y6Y2U/ZU1x78oeQg1dBXK7To+M9H24Vj4du6c5QxdU3T
1D9aXf7UYrjV6AQ2Rs1lUGn0NzF742i2GhA8PQvPXdPuJfA0bEq0KqN0PIk2/dIRxBWcc6aI9XJd
lQpRg6uO0h/Taln0Xestsw3nrsDBtK7MExNcbTUc6V1+zRWerNo9DXm73OC2OSfRT4+VnX4UpdFg
O2AvjVyFRRDhHNI8Q2w1+EMb+RDH1rtt03Qln+ds8hxHVkKplCOoW1+lV6wI1Szf07Y+ZE19B4u3
31ocsAjHRh2VlFfp1Zc6Njk2wHvfhb9hWk+Y3XDVd1X6x/Yo22tFQm3iDbe8kOWh+VIGQWE9MO0i
5yiR8M1Sm6VvZNyAdwWOfOsgCbWgS7MPvddQATe6wUIkIm4uy1hvD8IKQVzQclxKFhbl5HQgZcmw
l15mrvrDMORfUcsKBYY5GEiVxdR30rA3bEXf+ioufnq9/kG+zpXo+wpnMrM+nuLZavciJpFQVfq2
T9AVgLqY0AHSFZThH9ocbGSKqmjqgR957k0HmnqHSMQMbGU+VEsqkXupR0xNbDi0Y0agtkuGe9kh
x3PjeOud2iEL6b07/Fgtqrvph8h2y9d0/dB7A0uWCad8xvdhgzll85cHmL8TDXNeWrrJZW7sH6Ph
MjWG7LeNSgNrGP4MucuKx+NjLfrdRE6HisabU7mPdgYsINF57KTkl8KcHvg8Mghda4qKFb1Q23Pu
AISyCefUAAkX1XeiZDKK9KpXwthiEXlN6O0DSqFLB+vQic09tCi1xYDw4xEuPXQzqo92QuCWTZ/r
2GupaZci3PQOrc28GxJJiXpO7kLHojNrUqtE7POAYFvUgUSGJ6n11xvGp26O30bTDfddNHN4Jbcw
qeInUDa1P8QDmTMOw+we8iXdDNDZIZigtH0yLL69M2KAWOR0dZvlSwk271CWP12NWqOZmf0Sv82o
RtGRmJ3XpWD+QwYZNDiHI0tF+8uxIJpkmvtaRcTDGPaxH1mk19vEmuabjTeJso0bWZh8/ErpoJrr
+A7c7ZOcnWojQaj1HlZwhdNhN0xdEGXiNjHFPBTY0hft065IqjUsiBG2ZU2gXnX4tUlRYTa1UHiN
uIiVMfvWkqeHsX+CLNxe3Lh6tVRmBe1ivGnY2jdxSOamvkQAYYb+LXfDaSvbShLF1n2GYtICg5Hp
odecB1VH+oVLBGs7cV6BN/4ZR7qrmYcSifA9TIlmgUYXyKmfRDT10rhz99lA8jbvyS46WqkjJ+F6
NrO9nTTTgzfice4YzPnJ2hatDXHXi6R/MIYC8QPoZ7PkqClig44IaQG+FgH3bQtACwvDEm3OvvO4
N+iOZNeqz9/0ZTDvy+LJQeZCx0lr/TLxfPzBbGYSFm6rf9lO0l9MD3blaM2c4eMOiEmM6g6+GJPK
Yt+MYUKN0FPzgMhi6joi7KUPhNf7wSKilrA7y49Ig+ao3E9AUMcnT5PjgfPYR5HNVythSGDDBNs2
CPS3VGYvU8XmGat2OBi6AkFImayRj8POgDKPjQzTKhhC7p1pI6PxAUVcQyALNCXl2F/IsGD8QL+z
BnnAqYjCuyKiE5nNtpogtmUFwMQGKlKmETK2SMz8+hjdY1y/ycZ6m3CAIsslwdRozaexRI0zclhq
F+AQZKk5aBYOyDISKAAMzqRCx4+zPF0udS7eISOGe1J/9/C2l+OQLXxElGJj/qwGemNzrY4FTCNK
8lkFpvogocu4mBDUkeAuKGOHu2VKmRaFBODp8EO1fGIegpztpfX2MR1IJ08OpKlZh6ljwxC2dtZe
Yto92+i5QtTqP0bQVPyeMwcKt3IVv9KqCGfS+6JqfRIAmE9/OQfNY/Ou5cn9XA8c5GqyglaA3lCp
Z9sbjWM8PLvVZOwyTX81OwywVI+sQtny5k1Y58zeCsIOVDyOD7Ub6aZqdv5hCCZDcWgXgeV8hPYi
tj32cLg66s1sMaHHtOaIbIU9ChQFFjpisLbhhuhC9MkNJMfBo/GEAJh1BBrFCKKdFgpQHuJA0NbO
6yybQ+lCH3Vs2ToTDTabQpk542MYaIFvVacb/mrCgr/E6HMSvQ+Oqw5xZaAqNRHmAToKhR7vdW16
CxeguaOmwo3Vp1eNWToaHLIsDGxasTTPBa/GWIC7l0SBcO9SmJFtDZWquwyqWi40TjeZpaguAGCh
H/7OJKCJokba7XILcjO1B7JIP2yurLSy7FB5Fshuu/gYkCQGTTtd2XriQ10ce9PjxCoxpLB8mEez
GHaTTrLhiBR92yXiCHi7gmNGe9JB/sVPjJ5IGuognemtttPVz8Czs6SKOQHS4rnmNFDTRiWcmEh3
uAyh97MYOVtsVq/+ns9oyJc9qet0qCLtaIoRvZLktCShQ5AHeehAUOEPeWDyUh2n4tdI1V+m09n6
YeiossSfujfIiFSUPp6qPmfv2o5MbCbPMHcNCBwjHfpLdMxwbZ4S2AFdwtGV+CJvFfEQBoMCNdTs
VwWMyE/FaWyBf5gWOKWoT7OLhMY87Io6K68ttd3OSQFdzOau4tzjxxlnBRSraMfix5ZMVBp1nBJg
XTxMdfpZLkQxaTOAx5TQzirKJt9ZzJEcI+qOSeJoMOm3OyN/Iaqw4gujxG648gbtfHlN5j8hMga/
qXC8Am8jAh55MfPQRw2ME2ZMMli07CASuhoWZFKUrhPJ2Y3OjBI3f4nv0VnV+/wsWNVDQCsJlY2I
w63Ma+fcy2HnsPPtWOo5BeFh1OpGB3VX+iGKxmu4pI+RY948B/J234EeN0fQ6I3zFJNesRuzCZWe
p5FlVZGKbvEsuFOLI9Gq/TDXmy3KixMkRrRfwsYEEH2l2aLvUjlha6le2EZhMrnBpDcuDQmg8k76
OivDOyba6Lw0+viKYcPYkVKKRbXMOrIkcCkUpPLspSj+Dhh0kbqxqLsZwBDWxG3WsVySc0DrJgJb
OZHx0wznPuLwMbnEhopY30k9u/AA2kdq5ju8xumh0wZobUQ2UMdTVubCWQ4oIC5Es/NyLqkAcIqw
rEr3qSmJkLcHkMxZrG6hxDTVRFVMzZswimgnEFQ96Mam3ZKn/lQxULgY8T71iu5iTR2t9ppeP2Fw
ud+lu8iEtkGq951HD2NX0mO1Uv1ZdOhlE0WJobf8VxPD1IPjFsAXY5aL84wRC9cPEIJf93y3rGHL
strsGk8amaVhtmvdAiDa0mFebZlo0E/q9nk6LZvcZoNXuo36KIJwpLWYOpnkBMKgPTuD2/Rrjx19
cued2zaMlSwBCjAFkCkjgzNOhKeCvYLnfO1zhX7sCPhWIALqAVR704pgKFAbxzTo/HC6Z6w2Y5Yd
j6WTHABlH9OJ8PFwQDLpKgTJreLIN2X1X9uY7nM7eqIbiaCowy5UhCLeOXjQ4hGlUAt6C/22eR3t
8sFDUb3JHJ1QXFEfwq5ZGEsS3zmlW7WejqtUh1ioYneTx16/HyuXeaqSCDnn+j3TQNbQxfgM6SWX
5dKhzBXfCO7Zy0uP+osTO0WXR8ZShr40ExWmAoU1YqK9mljjFa7HM/67y2hEw53dEPljVeYfYt2o
LKJ9tNa9AHQVWW4kVs31NRHL9Dh42pOQDnkUM+NUaz/Z/caLKhc/enYAWHKRsnvi0Gzu7XenlSxB
y50bk5BDdOhrDsl+ykV9sQzybhegUk25SL+u+x+U+ynY3uljQGo0WAZBVzaVXfFf7J3HcuRI2mXf
Zfb4DdIBbENLBrXawJJkEg4Nh0M//Rxkm41ZL2Yx+1l0dlVmFhmMAOCfuPdcA4ROhgTI4aEYsv/a
mGGClW96xCKFF0F739Kx7lPUsFTmXv7u+3rceZ2NSMYq26WX+RhV3YE0hgzmE/u0bgxIH2X86CCh
WhUuGCkhuOdQbW3IZWeFD3JopFjf58CUGf9OT3ZIsWP1SM16F/GmVaBHT2oCHwb+m7Iqb3VsAGuN
MzRUVO1F5edr/A/QxmbGCy5FkN+cCSE/Em1OElRHmYXZbqd7PB9hkH67nfYJbLRBpWfP3dwY22lB
YbmAL9eCydoqWbJYnMA7l25N7Fx4NkuIVY4BLKdDNgBBK7gbU3XrU4NqO/aOKvd/qlSRV1Sy1ZF9
1uxnZ7FPDuu+pqqB50k02TJhqlCt204CCswN4eaGDE0MvgcQyejotj6CLN2wgIqiL0zw7/GMZsv2
+wew++pEHPdfEjBz7HFwTtt2OjI9uetm/RgHXJOqP+olXRUuz5vZ5djVnJ6SzuvIJRzOwptWDkk9
uznI713isQmoo34cGP0WQm6DllAsCzV4iLCDbElusaLZVLbLy5XWyzxgSm2MaIPTH8MizDEdyv7Y
BlLgAZiYmW9Dp1fbHpUuIQDOA1j3le8xjqYEdA5R5fIQ0BRPxJgfkPOlW9GUv4MdnqpAfesxfe9b
VgaLsoWnV4lMmYhggRhgipsDGsCDNOJh15SvcIzZXnbDscZBNcPK2A/VdDXMbeCxpneRSlEzDwX7
gDza98qw1sIogu3kBkeSO9lOhIBkm/EyiIlHPasNev8cQhvP6jVpko+1aknIRU6Md3CXjxNI8Ind
IotjRonS+RyLtN+4dfya9/Kct7Z3GYrsr5+U8SafIm+TVPGL0yY2uc8pKOBAPNnqL8pL/BKmd9CD
OoA6e9Q10WaTjAj2TNO1dN10W/hIhmgKNznP55WFyGybs+gikrLbNiR9Liw2x8oR5TUcyBnErrIg
QmKKi37ftOZLG3yNhJNhDDbNLeCISPi/XUokgyg99tGzPJqtBz8n76aDY81nuCg34mt3XYOfMcJA
uPar0mX0Ai+Gv/0giVLHZ5QH60FJQq+kvxoXkx08BjfgOGLT1u+a+KMw5IdJGZjL2r0I1xLLey12
kwLOav9hPjihdjexy+aNdZ7S8L0e7JozaGr4rg3BWLz5EQI5WwzNVnhmu5bhR0Z/uhcEh2yicMxW
AaQRmOxEMEWIrhLH+2Vheg8jLUAHTtJ3th5TbKAMQaB117i5k6uRWYyALL7VnCTWytcSKhWOm5nJ
xTLDwKdXco4nAU64CtWJh7ub4ERjnZn51sSCs4bZcu+wnFLC/gljLindeex76gfmv8nKsk0HKB+N
h/ER5blGY0jAVRmOzwINIO3qDSjPtxMHr5Bxb5D+/kLNJ57iYzRQBpkxuQMikSQcsQy1uuBc4fAL
G4pQKg8mAHG1M/35kSdSf8wJ8vKS/ujwRcgEZNwxbxtz4jSg98IKDf+RCpGK0zHpZ00ymKJOO4de
ZcvKzjiTQxRuS5f731j87i68kJ1FUtbA77RTeppMdWeG0bhDPwWtM2C3LiEl892m3v8G1rFw8RZ5
BXVk3H57ARh1p3VWM2VBG0GjBFSMTRNIKCEYfJAciU5Yd/RaiPlilpcF5GwpSgL+oIOs/YhvyZWK
qRy4YVpa71g5doaaCPpOOLCNmoAohPZYXTF46tFBJYi8gxXDvoSRuaKpNtYRpeHKado3eiLIdgzz
U6i7Os4Ioarp+gnMPJTjkh5v/Qkcj7Fb2p+nqeMEj5Ve21nzmLfwyhoQ+mOWOmh30Y8lUYr2tQqw
fCeIEqxwMxs13iwj+mLrDludPndXaxOPFKWFlXwTMOFiafAfmVEQksm6O7fQgA3lG4+rA1qwXwpN
AmptcaclIOKh3Y49H7sp2QGX8CixcQfYF1fBfHFiRFSYXenx6ohE2nw/YnTedLjzVl5C1EUUo+Qb
HGIvcY3tubTOraJjwgIqIPnzJPOnfN/nCZ6Rgaljist5KPH2mzwU0C6Ro8O0iSHHwezzFwrNpyz0
P6VGQOWn6h3r9LQWPcaqAc5KK711UnKER9RXPTAEeuVjBkwMfVBlrTsXBVGs+4yoq2gjSIuxivHF
bI3vlKULNkkw/XaXH4DDI9/2+CkVrWA7lQSE0smaNbA5H81z/NMI5i916xpbGScf2mPqM83cujSL
+7EGd9vHwb0mOnfrV4rg19R49dBbFl7WszTVHhuC6VYJ57XuJkqxh6lgLEraNx/0AEaWbnrbtc5v
O4fvXRpuJnPg0RgwJyTFnamVRWIWjsMlPxdIPCahfiDRQdQd8UwNJ2OEj7JMyx93QpCIVufZ1fHZ
jkCqOfjzsqJGNBGiQs8YnghmvUwfDOy6fCrSfejdydr42fQHjt8LAiOswdmWJIlrGfgdJNT53c5Q
2sFbW3nEOEiD2iiarSOkSELonW0h/GuWjz+edTXyN1GEn4ZEbucSlUiXPuXsPBkSvaFjkijS0c+l
XELrtnjze8aN9E349VrQXCr8GmbS0QpniW4MoVa1AzuoX4IZUQfU0cc0sHSQ6LK79BH7OvsgC5PS
ECggefMDVFRo8Zl5FyAAIVAKZpxT7SPDutgmkNFCBNjG65YcHOstG6p3UtPfBxNYkdV+ebX3EHjJ
qhbUGNPymzWd7dy0r7GHiIf9+jlSqM7smrsjqAkhmhkMcxtz2pqERZhO8wM97hiq7CFClirrZGSn
wWswU0myXH7qR8K7m1RjkGepbTKuh0Q+B0zuWoVuo7HgUXes1BF/xLjIOg49esKiKt/YNj1Lczp7
5LOsGFccaFOpKKV8NA3KcAwJCFjEfdDPKXL67M437GvnEvrsxt9OgE4HlnWHM6GT2TM53CYb92lX
JM6XPynkkGb8SlZeudLudJeMxLfHXAHaY8YzhfbRhdqx0ZYzrYZ7sQhssp4fShU2vb2yn4RJkl5v
AQASyVo4yRtm0nd/hhl+5ED8IsTCXU8xWvYIxGVc9h/2IKd16LDoMGYSZEqwx0WTvJZAlhTsVBYQ
Pk4JfZkmigaZn6wytFfePB1yzzxG/JgyIfWncGhKaIStuv1oxPSNh+8PiGs/ROGfmPNRT909oVFH
WxFm2FE/aj1vQOLRcJ6jFs0o+1eULH302cZsC5U+VyYbaqZIdpAgQTe+swDPpAUkjC6g/rI+PIri
uokfq9x+j2MqPux8RMQp79j703Nr4k72cntDegjDxdyC0pdfZBiTpVU9FnN2HuhKQvPZRWXI7us6
+A1ddbQXVv1tuJAWEXOMDMjl8MBk9q3qWfYJ/HA0Ptakbq4XXJrAfhHlcJNt+sWASFk+khz/SVkt
XsV+rxitx5l+nFOSjLTuw9UABaCwJBVo/yuiHlszqTV5RG4QPfPThBzbsIobihKKyFK8sza9Q4P5
4JMAqEMDqyrsZR2kNNLY0hnGvwol/vR4WhfZMnB/TiULeosXXW1SGxc8w78/xGwq2W7ROhwoj14R
sRLVV/KkTwdMADrGud3GhzlP/pLj8wlq9NLj7Sutu97CXZqkXNKTN38YEKk7SBBVwYHJevpOeS2y
8fSYNFSNemCPqcc/tZMV238/8kDqx0y33+nkWLRw4/3ceCkS+1D1v4Y7XUFw7YrS3LfmdSICYz13
ZEDhQ68op/KnYt6R8P4noS3hk46ZmifkvrAhyKua0LeAi9EKIBk7JzXa2cpOiy/Z1DtbyYIWEtHj
2IYHp5Yu9SGDqphuhpKBL+t8IqhFtsxzA6s3PmNasqnlEESXwDwkQlfr2r+sspgDmKABOI1wlXIR
IRX5jBgerhj//Am8mPlq0P6YLUnXiXUXjK8+vvdVBCp0PfXusey8R4IE4b4URABhOWLpNlaPfb63
nF0hg08vjbd+0zExk/NfpwWvS0DtSSfF2yTFj16IgcnMjtpnqEw8CZdjzklZN9u0YHEbgMZIKpI0
amP8YjMSrDSqyoFRAd0IfYcLGi9PxHGAWttP9Y2YDfKl66+kAQfJCnRltjFpqumtCNyPlj0QcbSE
pHRYRDDu8BDyrrKL7534ScMCjhqSrNqSbMqyI+ISF/HNibL3KVU1A05CUSwgDDVWbqzU6hEWyqWN
La5IiiyU6iliSTdYGz4NA8UuqAOR/0YebGzCSolnuRKpjb8D8/aKn+/WjcQkaE0IYY4fEqYkIofX
QWU/JAO8F2761IXzN2u53WDWTG3ESBfb/tScJmVd7MLSpGOekZ6j3tri5S7W9sGw3n3GuIE17+ui
OQatOLphf7JmiWQT8LnIGGJnyt4bTfVGNMk1HkPGlQLQdJXQE/qEots2lWva3tKgQwqMp27lj9xJ
jukjRsz2vYA2XS37+jJg856AR/Jf6JUeHL4sfGOEOL58LhHmE5227Ig84Z58OT/30nlt4/lgzS8D
mmjk99cgKB6LhpoyKOy/oO5f8bPgnyLmAqWf/zAYNxnMV0/FF/wi5D3wVWJvXRfzmXDtz85fQsg0
A2NUojeTPHpV4ax3Tbnw0VmZEwQAfFmj1Ms9Bg0udVmZ5Gc0tBbzE2ixPwSdi+MY1lw7rMgTwgJr
AVe6nVhe4PG++k4Azw2GxG5w3bvQ4rHjuf3OqtrnxHVqbjcow7b3RwbQfkBMoUsj8xcyYE3oVXnn
9r6PHSyitCSdcsYl7Tq8Zq8ifYkh0Lr09U+nMxavsjtIPb4GzfLMQa65amX+MsiKTFHMzKmLy0UQ
9mkQr+7E6lKQhwtRCcUVaVerKPW5Bsv0J3DL50SlALd9hJ8hITshZPZKS+rG+VXrjzBNz2XVPTOF
eqsdUumrqvp0oWgs++itkXn3eMreS6hDZvKXsU1q62/tj1B1/QtF1EU7LlNl1NmFyi5OH91lCnox
tMIXD2DnpulyynXOdyib64iCc5UF843B9Mln8LCq+vyJchi3c4Tinu6c5MeZILf2Pe+inqOfoUpt
3A+V/PA9MCaOMp5BAeJwikjRGcGlbLtw5wiJMCSEVs18qG2G/cjhhMbiQcWcXe048QbPFTZLPb64
rXvJEaDsfFu/SoFIwGOfxLtcMdihHbUmTeZokBzF3P8sL2+s45epG/9atcMDsP6X5EEB01F6oCtq
HNkxVNX1rlGfqJCqswvmxG5a7C2myf3LYB51+2wcgwJcLMtjxAPRTmC4jxX2hnhxKRl5f0daT7B3
8z46mQznjikrz144pPbmPqC/MWCeIsaXOED7DqwUE0HEZtTsUmtPUl45djgougJdh8AaIrO73nHF
2nDW0gy4v8G5b/R4s43RBZi8xtT6GOPog4QtH3VfffU+41OhmRb09FUsPonwpUuDMbdKuFlXxgfZ
NqheY7ZpoBj+GE123zDuT2HEoqb1IkJ6EUjAGjmhN5LHURNB40rQi+YSauiomdQ5UMGwNrS3jd1g
BEohyi3lg3LHYjsM0dcIvGLF9Mgg2xknutWa89ZnhxgAk10G0JCTSI1f11SPZj2cU97csA8spizR
JcwwmM4ZEK0qMC/wf7gDSoNMU5KwmYdxVNTpIwqmWwYuh+OCEU9nDmIzD16/tlz/wUlpiR0xXuzw
ggjQXFswjnqb+tCcRsAPDdVax5gE8wBCGD//9cqOOS4JaW7mvcP6QSFicK4q39kR7WfvC9J4BH80
otah0Gl/peMDo/dvs8XTfw5ZNcQVQefBRHdIG1EumpHGvuQ+yamtggNvGVd6EjpUOE1IqFE+jOIz
tygO3aDuNj3cPKslrKEdrFUZL4WNjd3C0ScnnPepzaLfhlXXJqiJbZ7xqhbHJp3u2P6cBg1Eny5N
ev0FxazZZT9TzbaZ9KBi0xYxCiI6b3qlTcYufSRgbTXYfAreSCaP4DDIhvq7iDCs2PFXELk/cQFC
LfG/iX1cgUF5LnpAS4lEIBN772RhVwY79cqaLx3JEqnsdzY46OXbotP+qlpat6K9YTJDHaWHLWHH
KA7YfHgKQJa1H+auYL9ZZptqcr/jkklVnX9VCWGIqJjdhlLNzsmpjd3zUjU39q8xyxc/Ud9hzEYt
Ze+LXnR5jY1h/03qzGBV9lAzwD606YvvsmdlwnRIPMJ1ofng7UV/ZTsZDrmkvRlM1/ElwEAgeXIN
oaCJzZeUCWxcT88y1d+26vZpSWRORSxEauEaVBLjqWr/4Vsv8+jcKxR32qq+uIXXMs+P4WBeWZ/e
Yj8mQa5+sgHFrKoGvXw3zteRiVIFE6PuH6KCNkxyOQz4QThe+41jN1ivAnVXx9XvUA2XDs7tgOS+
ZOmwssAFzRZ48baaPjFYfLGJ3Lad9Up1tAPA+hQyEGgA1RPH8zoXFu6p7n35/8Zu7ri7D7pibjhH
KLW7mPh6Qsr9meiLydHvA5FloNrhOFrGE7GbhL15/r5agGMxVsC16ZK+XQfFhq3VY+kXI2r8ZlMw
ErZiqMbBY9NcPZN+t2retY8uaMq7W+v3ry5pohuP9M1VnXxTeWK2zV28ck1OqUI0AmUH+L4cFJ1V
f6kC0FfF4UdpB/w0iKH0g+WO5c0sglNK/VFx3KN59g5+ALm7MnmSNiGBUDNq0+V9DrtRrPION/ag
C2IS7Ednsi5EDz+j2HlxsKwaVnPXqeaWjyONBBDE5SfqRb8rBnnu5fzd2TOomJe0JK+pML50Kp5Q
/R+rwrj2/YPbTcc+MD709K3M5tYa7rsO2LZ7yr2vZHAISArUDPpXegqQMYVosLvoww3zpZTAYx6J
jNeXPQoemcw++s9Uh/upi6+5QI+HOn81MauZwInCmm03StATxR2HSVCJK/DDXecA8Ir++D6ugmq6
eOwEg+Walkb5NoJlIjNvO/vi3rJwg6f66M3hqQ+760A7EVFGCVPf2Lcc6zZHucfexx/v2Ktb+OAy
zSRTWs3zwE6pZXjfyuo+FmRLqYQTdmnVE0dCLhQU2zO+SkndVCjjYo3oUqCNAW2PnVvB/7QC9qV8
81IGbFgz+kzoP/Z93VokFKRvvVZ7uMD4JBPzPhkQIbHZom8vrl5AARCih+fYTkk4K+t3nmjHMXuc
9cCeO/0YUO+4fNS9cpnwePjLwPPpLWKhZzvaVqN3q3sk28SmKXTFA4qHcUAmIl5TyNI1BXuecI0M
ds7z3wkPNhtlYnkFFiAUjjjAf3FdfZkle2fVEGk7fSWIStZx0n+bSy4kBvQwZ4QVVcSNtyBQQ2kC
LlKE7ZGY5jlMN3207CB58p3RYY1nz868y+OMeR0tCFBRzEDa0kwZHWNYI6uGwOepcw2RtCRtvca2
ACmNvXUujRVIT6bHzt+UBj3iOb1l+D0TJ099mZF0lWcb13CJixgDczXUmrIAdKB0sBcMuCJKhyS1
PlseJzWSlpkRCdncEm48ILNT4SBJcrqc3ZNo9tktMIr4BAiZb+20CB3ZfPrOV5RJBvVkwppt5hBv
zE0oHba/SebuaLpeqtA6/K+FRvL/cS3/N1yLHfx7g/4Db97APv4vOPHqb5n8F8t4+ev/YbXAFwbD
Ao7FhitqecIGYjL8XbDE5v/4UFKWPwqw5voO5JT/Q2ux7P8BwuW4oS2E6dm2C8hFUy1BLBb/YzvA
nEz2wEJYAY3U/wutBQYj4Jf6P/TphbrsA0R2PYcvidfA93xe539TVNIikk1lMCFlsMBgscehkLiM
i2j07mDgfaSOMLhDM+cuZWJ7B7lmlcKV68ltQPBuP6sMsHppVT6jT8Ikycpg3Urz8SJUHF8ZI2FK
xf7hG11xHU3tXpjgznMcXv/9ogeEk0LkFxao4XUU897gH1jwDPFdEc1/sywkMm9u/ZOHHghihUcq
cO1dgqF/j0dp7f/927/fz0oo5y1VzNbrmuzcFN5HyCJpl8MfP7uDkW14D97xz98N0ORTPaensLQY
u7C2Z8tbCL017fFFzsSyBDR43IXMjtjm4bnNmmviNfEGfNeM4L71z2mUdNuqR07XJEF1NrO8Pnct
lgUJxV2OaXImrvgjakK9j+iVr9KsqxP+1D2dNUO/RYw3Au5cIBzuljwwFM+1YE+foHQpiBPBJzA/
zD4rKvzT+bYz4Qm22Z+p9pKTU/gn4timU3+sUDoVodyYyTBeFh+6MbmPbWkvKRFMsEiTb5y63bl9
du9NI5yXWoYnM/TfqkbKY5wApfGNKHpWmiAWGMCbyWvQzyyQVELzeMLvLMKZnsiWBY7ZqlMFkAUm
1J5QC2zacqupP1cun+Aaj30Dhib8wi/nrH2DFUHvEEurmNpP8aFawqdZ25PfF15iBIQbYxGGMCu5
9Z41fMxLu2vFP5kSv1U1PEwlu76s/E4QCm9TZTcYERvCBaIEPCreHxyamaKbYw5tMlQIqPSPYYsd
Yc7YhsyYALO22APjLs6qq4ZTT8nPQgy1QkTeuKSTPFEVfxBZ9oxIt1qPKHGOiSqOrooIC8rvs7wh
WbCWpF7DYK5GJEe1JGAsANJb2ucE23dP+II/xWrH6JJolhqddS6vWmgYc5hs7XZJtKH/kIGLbcjf
4XoUc0wC9tC2u8pv7bPu87NCpXgAKr9DBO1d//1ihOEHSVoChzMrv6lkvNee3cWGA1UP5cKy9baD
6RiG367OrB1e6ndbQio0l18qRDi66rud16CRrSON5RZAGTKFxTKgylfhJmhl6/jHa1DwtEXxhaEG
K/iMpp0P0VSTOPm4mClrXLllog6PT576zPm1qUBPie/EbOwANlBkVOYiYEqd5QCPJzB2nNmLiQQN
gKO8lzKl/i9rd2eV6gUi/LDRylRHh58qjc2zZ/6rEABXNMjkYhy315EhilJsAEsAqexrlIspABK0
KoPi7LS8sc5c6o0UDBo8T/zMEeEkpqcy8i8Hd0Wa9cyuzLNlh7vIfUW1986rRgMYD/zO6D4D4yc8
KiNVJvFnaBg5B39rRxfLirZ1okuM7CGinbnCrg+xYB7BN+gQm4DMulVrJROTnCjduD2pgiB9AfoU
UIrHnjHvVMrL/IzzCVIvpEGFu+Lmdg0rNWBBsKD1FlrNrvXK59KGWa5w4ioTt7L3YUKm7OJ5byG5
34twOpgaxLfpxx7PHKo7chxwCxrVBnUz8+GQT9KssRURFXxvJAw7rajM95FdfgwuJAaPvzT61WdL
jbxwb9k9QYZn6ok/3mjVLk0LZAY5j4JaMudpi3IdUNDhGwx3JI4iTrL8ao+fqNq4hDsr9tmHmXE6
lCeT5EbJ9oDwd+bdNiaMCcQKrHVcu3l0yCwy49wm3Ah3YdFX/ruqS/Cik0y4ZvtVHvNDOG67rrrO
wORseGT4sVn2YChmmvsz7YSJLp/JnFQuXnf7wkeUHUZLHX03ggRcXkFWWqxnmMkGTH9NiBTFYN33
lRjQ4ewph8Z9lilnXXQAkpD1fAlh0167tjjtyonpxqjmYQsh4gnOOn9wdWRNTEXSP81WyMsx7/JY
R+vMBbYdtvHaTNBwVKJPV4iyuEnY8vc28+6Mprwr2IF7XfaeOX5CE4q73vPQYxXjrYGYjbKcjbg/
YTAZLdCyqg/Knd87a3LSPuPGQTtCcGxfTvyDBXRobouvrEB/GjH1rMoAXkpDTmPqTkfBUxFmeNL/
dvl8rrlGMXbigEVkO7SmyeXpzcfKcZ6CCVaqxHo9ekCQ8rY9edF4gdb9iplqibaan6pVynEUFeUu
raT1pC2x9xejaTAS1zTOzEh4r41d0H0FDeBOw0seCRJAsSxi8sD4IiQqrCeUS6ZZ41i3GRhZySOm
/nyT+d058w1kEWyTBKbukrH0lkiNu9SsDrGDqIRL7ZgkcGysDgaBCeZIQQrgMF1k/Uh4kGQ0aURA
G0qOldONwykpBI9wDCv0Fc5O6H4jnEWxOOF/86f7mmUxSDJ17karPEq3f3RSEphlRL/TuZ15cRWV
eu3q/TBU8VEXBnkkqtkW2chuNlM3iCs/lc/UBqDStnW/o7aB0ejrfl8m3sXvTK6ZGYJXP41XRKR7
ehNxRcBzUWP9mEnaoDQfywNQqHTT15PetmJ4dgM2ubHtt1uRZvkbI3koJ+nGkAXLm7HbTn1JYGAa
h8sImyWWrUBWezFTVjAfAeYX5kgCmisAL+KfdyxPo5WqHdzfeKStlsT0NC5eez+xd2lxq+0xPsed
eRcbXPVzqBi4ZnN2S3NywJsZhM13gQGIpAV29T5bpj2iM4Jr8EHHVoumSEU2n9k3xpp6UyCbqBBR
nKG4MVsmQDQMkgWDsO4COT0ChKcY+y7GwtklpvudQEcB818/N1V18Q3/j2/nzMhKUZ4hdeOT/ePV
8TWFr4UHal7Sw/uApVTHqNmFxIKEZGF9ctFpdm2jnT4YaTftWl+9dFl7Lwm8wrMf+LuMnBZ4N+O2
z8Y3U3M02LMDKibEl2ImndpmOAbt5L4pXLi4HhSQgrNu02TN37CO0RABSzAZW95VkEt7clsPLqrv
Lc86c2VbNNBhHn/XU0ccg5vnJBww7QykmbNFvlH9eBfXM+8dHaYPc2qCW0CaRWRMAO6E6YnscQ65
DhNOJ0GLEiQF62+xHjoNO5t5OWdS+dxmHXdrOuyDgDgEVvmuZWZrsThEp2b+CufmhYEfTszM+5A5
kYjuoCw6yOoB1G9wTUsDTZJnvlbF8IRmJN4XkftVwSTeewN6UNADaNzRBy+jy9Su7OMMqrYZgxhW
EFHwOeSekc5jm8TFmSv6YDQ9I7VAPShpPTQqeXOznI1c9IlmyF9XEhKqzyZFudYB7fJnNjabYRqM
LRU2XhDTAyXi3DU29QxG8JPbJk9jx/5MgNWLoi7c9GogejNJOCAcsifLXj7LNrhTgYdRmuA1MGHp
fGQthJatmRE5lyN1KOhgQ8323lHlUTfdlzU31MZWu/XRtERNGj9YacJ/MeQDGyGxtphtR6ZHCHwd
MxSYhx0/26VisXvIcooGxPQpL7qac0Q56PUqp78OI32LiCcYQFP70BXJfWTU9zx77FvUtUBahnxb
R221cpT7V05eeGTDzFojdR+iBuP34DqoDEgbqdP2WYXcm4RpIIEYZsHmjTmmEXCGtMyNpJ/hGRNq
qS42XhY8sti8olpEbS7FkdAAi13JEIPe7vS0qyOSC4PmtXRy6wH1cGtF7UPQRT+pTUZCNDbIOLov
QB5MwuVRp5VzCru6OuOtAj6s1EuelGebDDzQr+3WaXyXdXHyiAum2wZ90GwzH3m0y0YLp010aJCp
roKePyRyhuMAfeG2GYs70jX3kamoKcrye+6G4OhEHkge8lzhH7suK5+SqnLDjf5XD+79UDcNTYmD
JBBukuDFsHtsvgq0qifD2+psiXKRLPFpjRBaAfFwmbOvzASqpmjYKMliurMj4iH92T8mghmKU2fH
ri3C8zh+s/qUaPtrmrgCh35mvyUsIg2Yp2uD4ekaSBxTzQRmRMUPbNaPCJzIe/IFYM9eQyGJPODs
EokGYLFRk2aldX5R83y/pGrtovIx0YtYR6MrKngadn3dPIXl/NJ6xvQTi3tixki0NdLvFM/nKl6K
Bc3WMDSzeGsbwFC6CWQPfjDg0ET98Pxm2Bza9TWNu+Ylgi0FbKXUnyrGi1qX1jWRDBx708BgRdN6
N9FeXUJQdPGY/9a66A+UAOJOAji/A/fGL+2MVi8SlDXO9NEFDrGjyy+TtFCGGkSx0+xOd7Kc7Z1b
xCziCQ4y7AMSaGcFOT59yIoc6br9yAeNsdHyLRoYHyYDSIkTC/VLKYa3uJD7Gmh2hceM/Laivo3e
Z1MR30GHOx8KQ1D1JdE9MWz0xmlGPjAaDP7LL1LzsASAl2usZ7TflzxTZ+BOLDRRmlmSnORGtXcx
6smN9GxElSmqS7/234U51geT4AL4tOe8nsU5iDT3M+RqSY2gsATsdW+oDZdB2ifvFBjXLpfFTgzR
c5L1xsomAg4Nr7e3/YWv7j0gXF+m9CUj8sw+8vNnEfGxHHPDmqkbHvyJeIGhGimJx53IIJo0LP2s
iiGr35+6crri1gEJbxsgURgpai+tyAvCllwWEbFgaF4DVJa8y6TtFuISuBM8S1b8wKbWixIN8SBz
y4qs2LBQ1UF37jtY8xuxB4faNYejZzcvQ0vZNJrtBuHdKxMf+9EsOxYouT4FGfsmFpVcVCTl1axQ
MY61WzASK2So7Zthcrrvpkl1jESnmsa3Rw6vv2uOa2Igo3lroNLw4o+g5PYxPRAAhqffnehBJFeh
67MqO5LumlXLqhXVFpKcYhqWJFY0w17ksBlEzjloLnFEYmMbJ8BuQgJ7Hf3ZZLdsGjasgdU+iSk1
tOGWxB+msAfD8Wxl6TYI84w93EK+mII9UdIhfc0SSoXWCoCEcUkz6mECL8k0CONF+sqRkTqNsTfx
hqx7y/wqvcq6qAjBg5XXBJ8o9KMZDvit6BD+9ML8mcqp2I1VE58nEAS4yEzG9sOPtjz/ISTL0XCH
vSv6+uCDm3Pi8a43NQWsUQjMPyZpo9kGid4LdTxsG6s3IXaO4tj2/l1nhQTjNjPgmNwC9cUoipTT
kKUAa2bfISCuR00zDA+jz57bHOi10LQRZzAhXyxQBpxZX1SngDK0qJhKSHkpgvSlVBxyQ4zarJgn
gHW8IV2b3abK/Mjrqj3i2Oy2pqa1kaVG7rysXHGM0OwRL69n/+xr/7OWajoQvKvW0fQUsm4cwj8e
acEUhjxwcVpspl6jb0mdJWTKApPi2jtEzmvkp59sx2Y4TuMpkDHnGps69tyfc8CZXX3pZCktrGbY
pF81trKVQ0DLasijF+t/s3ceu3Esa7Z+lx7fPAiTdtCTMqxi0ZOikSYJ2fTe59P3l9roC7KoW4T2
+B7gCN3QPjsqTURG/P9a3/LtyyQuPqVywrzkX5J5f6+y8RAaSKa8MvFpEZn7efrutt0FsIDzIOFf
L03qgFG30EGsiKBJH1NJHnjluvHdy8GvLqD+VwAGePJBKC97sqU2SUfH2bGSK3pT9rnhoeRxheHt
DO7sJfbHz/lIpImJfwUeML1ReobOHU3SWzu76jQxCk3Nxm72KQFFi/zVRp++mpHcTjapK91YPZU6
9FZGxe47nqnfVQF+BNCgQ206K7yd8T0y2Qs2pljD/fGg2Z2s4LGfV4l45A0x1Fd6oIiwdfuY11jw
lI1YLdmnEfK0ZI7v8okqv/SxSlgif5h8bIktrseMzp9pUwhE1F0Ua9JoYo6j8Psklh10SodiNi+7
Or4DigEPH2VikT0xm35aI4FWIQIW9mE2udJr0TFzNMrw5Sf0ffsd9ntdAor2TTnulEH6g48cmLvz
yzHLmxgpcuRO9/AkztI+eK7QfpG+Y4HNS68w+P7CbrHcgfpbPVYPKY7fbpxuPbgXodblRbFEsjvY
cYwB8/0wjhcR57jKlddsP9CaUudTfbYNq5+6BExHnopGJCx++oNGQoVtpSAznDYQxIu8yffAW1Cg
sb9dWaK5gq17IGtoJ3pgg/n3qbae+CTszMbx94Ou7+HYPmTjKJ7RVLO1rZubwGzqG98AIVKYiX1d
1HcUFYd9G7K3lsGdmJxbihRXkhrmOjON6twcnWZTg5oLiiKFJ8LTxjGSEVOiX/zQbK8JHsswrkn9
aFtoJgyMDKCZi+spMp5N4bOREZhj7aontGXwaaL3PMw4fZ75l64CjVwjC/P+yk+6q35Qj75dY5XH
XLvWNiCplFozPRkUq3xVvOBzpxrKEVV5MXm/cFQiKiVNdYq+I1LRN5bRQ6Iev865iPZO7d/PbF0g
DBzqEIyo13EKRxSmANHEbGq8mu6+0P09SZmbStfFLlL9/Ug510gQII1LbcgbbHy6xqc6HeB5d3th
GhvURF8UiPZN4EWf8HUQs9I89yjlfbkcYVyKEX4gL4jKw1Uo72WrvkQ+/T41JVe4NjhCjgclIEV3
F12h5q1eRLmldh86AKqUwgHTFNRjRlQhA7HIcEHbz5l7XplWSiBFe5/FcLASID7JMBJK5Y1bXoc9
LYbpLAjyqwmHvjcFd16DPbfBRr+q6/IqVThmppSyAKosIoc6Fub23inAcrnGeKGYEoS6Qu+AdrWN
Xeuhm5CgDHBCZwI+hs5lMeLL019kY0zR7meQ9Aes79fS/NwRPrIBhUybvlD3RUaBKlx3ZfsQUK+S
RFmu4lq6KydLz6ymQk4Gy2PH+fyHsDBeVYpDxnyDHkdSuQGFgOg+xTo3ARzw8jUM78ek1d9tMBjz
GIFglL+00RyyQT1QkEWJA7BIySUja/qSV+oxE6NY5VZJfZrmRGNaGz2BuhnVFYf2et+D1GtR1K3V
UP1w5SPnYra69te4nnYNInTEQlihDZbCbqHPFRagBaU4A5wpj2NVOcbsCaCIVsGz4Zkv+e/8xWwX
O/rBnIdvyKZRAXyLTL/a2JnAfzdeOYfYfdEJoRUuubV2uGRj0WCBzzcp1lb8Iiw9SYZLLZq+gXpH
Nl/BfvwR0IGRAYeV2EQry+O4bAD5NCU1JIHcykExHbQm1UhUm43wb+ey4mEKA4eCfBz68dtQP3Zy
GC58RdW7iPFfY1txfIjqpvfDjdyXyY33UUzCbSXQyySwGdAnV3zpWh8TdFxfBC0UBs52zEhtPNT+
9MWAkMpbpbdhNx6SubuPJ4eAZOqZa0kZVlO7lqnLrtxO4asRfRSQQOMJhHITiMCVQ0JcMxyaEvFy
OikbDG92YcfFM2pONhO1f1NXwb6hXLFyU5aGKUIIhlYsmZsftfBu+zg7l6N+NhrAu2D6ps7FH28h
R2hN9QnuSdBTFokMtzjzxvF2BoVJele+98kQXvz7K9csHD4HmoaL+tJ1E9ybJNz2bsFaafASJTcq
SZdzmcDvb+ffXLc/n+lrrDCv4KNT6LdwbtwNlrHuO+9B+nSJYvtiNqm2zpy6ssiOzgxrfIxacyuq
TK6xPRJnlKAJqIbhvG+Mg+6D86FGPJY0A7GdHRPWXNghrNwZxaMEE/WQsOgbdnEfI4M3qxqBVOs8
QN1EeWVbD7VJcFGNZ7XDdYiSL7ioR7GPDb3JLHitykH26/k5ZuM6faCgdT+HctuFaI308vUHN7vp
e/FQucEPoPsIFJtpUyTdy296EjcMLNiYRCiH673ZpXJDUgXqBFj4Tg5ES4YdigC72cVx/sV22ePF
BZCIcb7JEiZEGYRfZAAGPw1HxNNeeii8cS/V11bqeleQtY67zv2usBvxpDhbYNKbodqsxJT02755
Hrql0B7al5nsdvhHOd3HaBLGXK06ZK/kUVPyoGFgjfOPGSCU58AMMTaYrvDdpPKm79UjdUhkZfQT
hN3ezoAq7WaqOS9THfCGCNtmRnRpZGN4ycbOwGEEFjzCvW8E2E5y0d4J/yw09fcWRee5LZGW8QQ5
/4B5W6Ii+5yqtONfKIxaK0KwfqkhEqjZZiyooyRxMP86t2D2eg6a4Hnic3PiS6hCs74PJUkQuV89
DyEehoSCS8wPqAM5sCnOvtSpNkEo54THpcRUe7mamaPp59Qb2jOrTAREHKO9wGxU9vV4aG6lF5mb
fhIou9IJsbasOcjQGED/BaK2bVpMLYI6cqfpnwyZCS2C2KhVb9wNnQ0RusofiS2KL7sgIeuhs9ir
ms3lOMeX2mGjVc7ol3yDHpyIfA61U+rSX2hR6CBWTdiON5UXX/vol7c5u28K7hqUFi2G+zjgwK4F
p/ygzX7FXYAcaNiXYWLetgAKqPyUNSl5dHOcHOBAOOh2N0PG6RprUcWXFEqTmpa5ZTCJjeUnYzhV
HFkoYgQ39M75IQiVyPVChRN7+RWO1T19ynJr9UuihEfUnu1cyH6hwBUV9XVX8nb2bb1HoWWehbFD
ppnbPQ/ulB2accFIheFjLahwZmUKEJ+Jih1icPYdgOiXuUmuhJuyE5y78k4aLIiNaa7pFlcX0qYY
l3Y0xXUK4c8cfsjJr6/h7qoVgnvmqKpgPbT+edqDOG5zKsGWYnfoGvxKmb40KoM1DjdjS5PtR6i8
q7612p2YGyCGqrolJoyQuOWPIhMcr9GFqQBfcAeXho0ItX+VkiDnpGG6Mz3nqkFiSQJyAcyVDTU+
inm8+q3YKqJebDELcbxN+4OraMOhuEdPCDLScWDSp+Azzgo6xn3ZGzyyMj+rvBYgreFB+Ur0Q1nK
aoWMvznzs0c0qiFyumFlUegHRjptsynCfGSihR5pxvDF/+IC9AEUUHhrw6c76RvGvLVyvA3DPA4c
XwyAyhlgNTOiAjDe2mYNTUcRg9UG6afRCL1tMrZXppff8Fima50H9ZLwBHHB6Dg7T1V2OQv322Dh
L8SQSj4lXtlygHhjFtg3KCp5634snrsSWiCa0BVCXZz+0HfWZcEJuLZqk25mwqdr0MPeClwK5+x4
ynlsLssahpinJmrCpEgNdVU+BaPmnFUOAKDQbqbhLl1WXqe0HOqu1lVk39Dd7j4N6fgw9eBphHUn
R87dkU891HKmZh3j7gxTZZxVrf0NwHlGG1RX2yIq7s154pWJqnOXMwg9KyqLdUKvunaaLTotizjK
OmkPpUT9kDsOW2yUmqpAa9rG+lJLORy8GmL5aBfWVonkwmzmnONSiSAfqQURBeZNOkXxRWU7d5Ut
hrN5JtLQVumDhR7jUBLKtlUmpxYrmZp9VQo68rRPwwjEhXwkNTU+dAhUzlOskK1PSynJxwMd2mff
B83pYFGu56a+LNJP0PENehvjtjPQXNJivZCd/tynKVunMttZc2WclTCSIPniSMyQWA4BGSSGCrbE
7xFVGNF/8TTtSedX1KjlaI1VWBVIsjx7OsS5jZAlISKEJBTQXvF2oAS00k7JAa4gOpHiKh44v4AH
Ct97JmgG+n3Pum/bWUqixyzp1lZMAkoLG6OB9hkWMKw5EqLgHe1vAZiaw+8/iL5WeynFusYnsNYO
PbpIyfAiGwzqQtiWub8+6RxZuKY6cd0CQiPqgD9U29M4w+0N2/elzKl2thbdFjSAZ/0o4gtzrMlG
jAibW/3+/wGZV6qLDy1wZCxs0ty17EeIDTCtC4lgkZ4j/efBwR+dwL3jCMtno2a6rQITJaCJl2gz
qnRX+6NFlAHSO+R+JLmSF6u2WQvdEy0IOs58vG3n8TG1QICUafE5QvFvXBFwi+p3UunZRNgATvpC
4PIQ40K3r6xDJcZ9UQTmTjZhf8Dk3+OwMrt//rDFhh3AeSN6cOKgBg6+uByXsEnxm+RhmVQPxWRf
5JTfd1RPOd7aFAMOBt2Pg8kbgw/J7Tgn+t4efckO/zCyv8h+Mmr5kE72JTAKxiPvsLYBUZrluEgK
6o2lqY2WYxdD3JaXdufZW08WMecoH9yeuC3riS0ghxAELdkl8E8kVtNtbUZns8sa1aI5mAPDpD9Y
3xE4jPk8bZBeolmZXfsJu0PGfifi5uMiojBOM38qDkirscCu0ODQUrGT+6BmMy5Kh7PxyHeeYKzM
qr/NLTr0QY33dGP20pgepOYrBFDmAjwNBNsRnKI5Rfdl7e7msapYyuyvYomx4PtD5CfQtae0sB+r
lmCu0fhJSWUJQApqKmQ/PWwzK1pZcFoBuvtS/XAL2jik5N6KAoAVilodaspHdBymrLjp6O2wKEwr
5L7fmyg8Tx1MOBCkPpNTiZDUjNqzYBJXjqt/uAYNJUtgX+7cZ4++v2t8GxoQmbFn7YCQ12wPF7PR
QZLOl+rinByd6MyJ4l9Y4egIe3fsGh/FiKcmDnBMpZAVKNH42EfKJ3irzAL6U+B4o5XnzbeGLG9y
Is9AbXQkfYS7GHwb9Q1uVjSNQN+2Ki0IrdX0hBN2vnBS9tEgb0ZvfmG3Kxrn+5ignqlp5i9Cg3pt
Am7ppvlWa5wlcUrSwR4V751ml7TSjf2E1tXHuscbkjMbZoKuXWKuV4BSLsackPhueGml/TR44sGK
4APiIW/DX0VegnoZbynB4RBEU+N5V23ufQ0kPQfLcC+qS5Q8Tw3QlqzAwWWxZd0SRrlKQueFNC7Q
57qwwQwk367nsrxIErRatksDqOCjNBWkxHMkjydrawW4FxKu2Vin/eLWyqJ+X0HkSTmh5RYo00mT
6DomIxEcy5YYY6Ia0/O4009OFO7oY+tV1WprO3QY88KryB3atf+AtvdXPAbnU8ksc9FtoOPBmhHS
kahMap6UgIgAAXivDB9I3nRr9xBBpRt8int0iTVmGyvKrG3tGReOqc81nR9uuxOftTwciXdjo2Km
mAYpk1YUXoqh2ZBulKz+v3i2/Pnf//X9/yWelVKfUs+e5z/eJh3+/uf/kc96zn+050hTWNiXlGe7
CGv/kc/a7n+k42nX8yzs71q5BA3mxBQhkdXWf2xl8z/gn6cA60gkrc3/qmcdDFMuSlftKE3Vx/ob
9azUXMhr8SwdalsL4VmWEALfl+DnvU475DAC1IJWNR1Jw6ovaOlU+kFZUxXj4oQHTxtk7sP2WeRW
6F0EJu1H2v8WzlHEPoFmYSdXLX+w6fLTtpzCwNBfI1LDoi0gT6u9ViVfEJqMXp5yTJwCqH7JpC0U
4ga8skf88hRnbdvQNXb8btZAJ7wKzu68LiyzKQFE+BH/Mt8LEJ3jwbayF6PxC8wPbODTnCL2XNeX
pR56b08VPirtVTKBmttNpYov3D6ow682W6/pPOum3H9pBpvkiKhD2HbNOjQXnye0HwnVeCep0GSV
/hjc9y4NzuvWtd2xXMUVXN5zUQCaTfm6y4YQBRHrEG1q23iJWMM0ACW94ovQlTHiD3OWNzXLu6KQ
wIVp5qqcKGDi79KPtRlnat80BTsqTByBFz6XHE7mbxHWUtyU0VhYB9eFdZKdFXFTtkjQENcOF5OM
3PzaN+iwhWsTlAAeFAriCcq4jk7tZw3BP70sfL/BjFUAbn60EhnOzySImGGyqwMDdkpid2CPIMFg
8UNcQ5bD3TTnGe6ZGZIS11CYKkq3hjnnwycj0IW69nQ4oJKUwpKzt7BTgWah6lfDU1MYFHlotCzV
BlGj3yNBAuOk/T132eYASc1MZX4xqwHxlUnWvPG5skiruE0mM0u2/ENWeusEU4yuI52reXxKy2bw
zyLcXn1MYlwOMqnRvmmAebBieuDDNPU9qqOs4EPW+pn8FGRVDr40nLLxNhF2bwOSj6MlMy8J9oMI
oEptEXc50TYryJe/NEirxSlOkt6AoLVi/z04GRsHVXmuv0ukXkQRoU6s7qXvx9F9cBOb6m8Is6g9
VHAK8K53oCPH+xnjgnmXhBahhK8Wjz8Egy6Ly9s5iaKezpAUpimUrR3xdk4qRRJJh0Z825n9wUYz
PEAkw7m+Zqk4s6byez51X4e+ua/Ahi3GQ8jyqDjjKvxnof/HBPCHX3KUT4pyRzgI+O1llTDhZqHv
f704TFHoatH01naSQbMXXho/1SIwPwMjBmtz+qoXlf4rFT9jMZpWBL/agvVQHI3VdbLtCfN0tq0D
X5fq/dgTjTJCDPbJPvTprdDXOC8iZv7pgY/sA78HdrjPEumTpKJ/NHBNBHFuSNadjlUEVCvZpt56
dML26fQ4OB7eXKDlckRxHeI/PI8vgrv8/fev91DKmv/+L/l/kA9RQcc/uuXQQlKY13X6QEBT7W5m
fDYkPDRWsD895PHzW4bEmSEF9XnHFe7RpXl2iMbOHEyGBJPk9t9M83YMsbudHub9ldkSo4fFeuh6
4vfH782VBdQMWnOwtqUMn7xwDn/KwkJP0ejkFyqr+PH0cO+vCs+JbTu2xR/o35e/f3UjB7rIQSKw
r3bVgJ6G6NlQfPI5bXTU5QaaJ387HMRt5qJ0+Ua6Uh/lAft64G0dx+CspvqGjNBp9kYofvR5UH3w
uN7fRww15vIhdmzFdu3owiojatuBIz7xS7a9p58HJBH4GXC/mr5mQHj6zelLez8gaclSezabCdO2
vaNLyy1Gi2NpbcPCuDFT48loA+DByOHF9EHaMZHOR2+/a5mW4sk5psd7ebSmJQhrWTlsk84Fp2GR
bpTCSgws4jaujA/ex+OlxCIY5vVYR5c1j7StR+TDW5jfWz/IHkpRPMHyo/Wiuq92ij+Fwh7VpKI4
P31D37+a0Ikw4TC8SVlXL7/s1aspjKDAuDoBsAsT6lUB0bcPvisnZzPyHbk+Pdgfnp5la9MVNpJj
sFlHr8uMkyJqF+8AH63iPpz68KpqBB0j+m8XapyyD96WdxcHNZL/KNc2aeoLtTziVxeX1F5YFOEM
+KwCpWWEfkqrCOWaV2N/PX1pfxiKya2YB7wwrqWPFi7QrrOk18hRZ8RpOhT7IXbOOCT/7ePyPLYt
jidw2ktlLdvs11ek26AbsowPrRfee/Fn033s0++nr+T468L3TFim9CzPQi3NRvvtECk7yLKwQw6V
yN3nBb6X/jg9wvt79XaE5TV59VjaaQBdhNp26wLr8brrFiayjP7VIBYJPpYifNw6ulNRWRpNhtFk
mzYvBDv59V1kfvAw3q0Qy51ylMtLJhVbjmVX9Oo6prCj0jly/F765AdryfNIsTmsJ6k+JW5Z7LxC
jGen791yunm96fj9dBbbICuT0KyEb8ckAdd3HY4z29hy2k3YY6PCSfOps2gzpcVQrZoOwFYnA2d7
euA/PDQ+KSC+HbYeUrpHc6lQhFtVXgXwrY72QM2v+glbbhR8cE/fLRGwiQQLEbtJ1l37+LFlUI3n
uuzMbSGyrZc9JpSnyG9T3e3py/nDs1OaLAx2UEKo30bQ188Oa6BizSjM7dxsUaUQVCPXLhF7mbnL
Pp8e6g93TiElNB1tsb564uh1772+SIK41zT3iHCL9h3qcxJoTw/yh+uhLwATRPFxtPk0vn0vFAlM
TV4MeuuZP5tx2OawZAaXE+r4JJL2g3fh+CW0hdQOH1/cO67pOs7R50qUbQP9uyTfyIUv1U3AwCDe
T7vSeokgEBXRtPm7q7OZv3yhsPVqpdlmLLf49UyzOGdRqg22lTfQpBT5ZFfIkwx7B21Sfy38JL/q
u7pSH+xvjtdCbiRfRdvhzroWTYyj2ZbXpIR6NJzAxnCUFH3Wn5cWtqvTVyeX+/V6Ui/DOIzA8YnZ
5R4Pw6Oz8b9XxkaYMchASNUDXUDiOIuqsHf0hBC1QwO5D0u7P+CHaZ5JOhjo6DlpJf7yVMNvcaiv
WLxJGKT5SL+91bCZGtH50thUAp09oURZPu2ysD5bAjYKGgRGh6DfEh98qv9wp130eCSfU1uQYHHf
DitizulBzLcTaKh5GAxE6VU3BY+n7/T7URw2+9JWzHoKWNbRxZWeK5BLkMKakdGGMUq252ksom9/
PYpnogcxeZSKaJ2jUYaZcr2iRLK1u6BD2t6A9ck6Z/f3o1iKKc8+37R5WG/v2NTUYRXV2UiWyeBe
DDhcrnzbLD54N39vXN68m8sKaSvt8lpqmzy6t8P0Ih1Lct+HbVqYKwc8jc/xXU4kcpQ22nTFzlt/
KRO5puWzMZEwyK64WijHvvEw1edW/qJgHnrN14ioIkpja27PNmuoEjePaV9dgY+/VzE1/yGiMmCf
BZSpMlg63W9j1gdXs8zX9xdjuUxlG5WPffQRa/GNGzIRMEYgJNWufaAndpYnxllBXvNY/OxBiUxg
UE4/qeO1GR615S6Sl2VzyHH9aFSgGUZqI4ThJEHszUKGiqLmCabEIZ9wZ5UAJ/7FgI7HU7Pksj2x
3j6zkn4j5wVUbND9fTAmGMn2Q5JvU/c5Nb6fHuvdlFoujpIwlV1tau94Q1IBpWmMwSXio4lv66L5
Umrn+fQQy899+9SoAitOfLyDjoLq8PZyxrl149lE64NO9VeW2vsG2aKW/e70MO+vBOmvaSL+c21K
A8dbD8QSTqtY/Ladb+8T2LiijTenh/h9aHx7Ka7rLDsLUPuSWvnRbGoVNpFwRBcTank9qgo1PXbJ
LKBfP64phy3JwODIrF1mDR/sEI53VlwSNTqtbUfh9WCf8PYuukOjDJfAqm2Fz7KW4Mvm4OCNhGgG
H5xm3z8vRuI7TRUC0MW7Y5edRJRkTUZqYdpWQPRhs9Oj/Be30tOaI56gAPeuylFNlqRP1nbboKcJ
Gu6S7JtOnnWJxbX8YZK9VjQoVJqPSkfvLg6IHSglT4M9ZIU/Xg/B6zS2p4OWoKH6WcLGrEsYmQVg
8NPX9+5xQSExJS87pUU+yMdvoyxUVsNFYHcaB9A4IB8lmaQanG37lg726cHevfq/B/PYgtCq8The
HL0bIBdq/DoMNuRbKIUvvVf85S54oaqwgfq/Qyx7yldbOHcgxJg2CbnYCMyadNqRE7Y2UY2fvpJ3
t82zYU1KynsgYNhRHF2JjqnlkBeFL8insZI68LxoiWIM8LwovreLDDfdvxiRehRdKcgw7/aIARqA
GG8H1r1quEYc+muICFbJmuxrLkbngwf1/nPM9XGm9diiUSWl2v72NoKN6bMsR380psHiT8KBnZbD
RtkTMjni8Cp5O2Lz9sVaYN/D1NmmJqyLSvo1EQkjdaBoR64abXeEdG59XQGxQx8DStK+xzVLHkMr
cnO+LVN2/muiJLrhocSDNG/4ckbtt8gQVvikY4+QVTFUxUBeQOdg1F9N/ew7d3FiVlCR6F3QsB96
1ZQ/iChBPdckExo9soWkmkv0Ygkyu3/xJF7fm6MVrqAGZOZlO+/cJKHjpfG2OSOsOYssc2io0NBP
P/nlXXqzmHuOoLzkLXtl7sbxbiJvY4fzfjqiP0gjgPNBjBvXMO9aY5HwThme33hGF3x61HdzlcM/
U4mZxG5Vmd7RmcRulmZ85g+7zqldGHhj/2Ckmj7/6WHerXPLMPZSQuYgwGq+/P2r+RqRfxziRx52
dY2W05+swwBkM2hxEP6bgSyKdFTiHVaJtwM18ZQNReMN4HjTQ+Bh62ShuE+N7IOn9cf7xgz933GO
Tsim06kew/2wcCoOQ6XO69I6+9tLcZfDi6KAsfTP6XS/uWeUzrKAfqCzwyaIujn0JzIKeguZ/FlQ
R+P8t6dTj+E4NLEiQLfXztFal8sxaMA+O7tk0OGj5WQSAWmvN39/UYpCie1yHuQgfDSKoWcy8JLc
xe1uTFdqgmthkK+zB/hqfbBRfr94c8p2xPLVY2pRl357/0Y7iPywyT0gDAbYSZnZPViOQTWfchdj
Nfmkfz2XaP9w1sVXZ9GdOb42j7ByExO/vStgFZEVlavzqOj87ek7+IfLgnq1VL0lpQv2yG8vS8QK
40CI7UpifQFbOsbuMB0qGs4Gw/WGcd/OKJDP/35U3gtTsZUFQbZQ0F5P4M7OUXHPnb3z+gzBum5/
cFRApqWdYcvORn8w3Pvp5fJhomJA207SCzp6dqSZRGOqa3tXYeDD4imyT3kNe+jvLwoKm1CCk6/F
G/n2omaR2lijgGG1kV+z0dN2sGpN60c7t+a1GHu9Oz3e+yWeo41YjtlU8JZTztvxxBA26dCUOGrZ
5lXrThkenpnAxNaRTpmFIa0VBcJk7DPVX6+LrIeuw3eed5MdzdE6L9oSCR1V3l0hVZ7TMjFqKPSp
g++JQqJff7CYLK/D248ZV8hgjLSskcdFCxQHk+GK1tnlUwz7esS17j/kKdFd54GRK+/r397YpSQq
fzdomIPW0aqSFYYqqy52dwlheSQhGp0YD9Ic0Jgg5SnPe20L6G5B6fYfLDLvH6lHEZsyLFNR26Z5
dF89GaR1QBN7181u451DwPaGTxLdMhdahSw7wurr4Bdqhiz84O19f/yjum2yx2KLTa1LHuskAgsV
TlZ5VLe1MnY5qyB0ODe+Ydua7Tw3z4ElByO8ulwfjEgbB5bBNvxg0Xu/HC3tkKX/zTRV/N9v32lq
1AAC/cnfEaqYpmfxrPCWR0M3vnDegYNUg5g1//5l9kzBnlwuaxHn+Ldj9k3giBSgxw4/mbeRiAed
AxqRMboPSP3tPrjCP91nzzM5Nzk0G7nSo+HGjiQQUDbeDk8mkDt+VWADLm28/GwwVOY+WW5lAB9P
ALfcGKn050uaPLbzUs8heKLTr/rx/WYKC0nNSWgXiiSyo7fX3thlWOdQrrEmqfKZA4qYMXyQzJnO
DrJh8Gq4TE8PeTyZGZLhaG/AI0bCd9wNKAw3I2cyXhKfoN+tChCG83qu0ipdl52ekg/e6+O136Ga
xuuE4GbRBVLEfnuFUKxcs6vG9gxFx3w9lnOEAZJ61+mLelcmp3zGUzBpWPPNVmgJ3w7jgQPHQaM9
JNUjXC+M/sV1Htnmszs1JfLaqUn3lhUEX6asg3BdlFYOXossA7Vxu8j+fPrnHK8jSzGPpwpZAsGK
5x43syNkCobvpP6mSZ47/YLr8IJe5KpczK3NR/Pn3Tt0NNjy9692456OghEbr7+J41biJ1MQ8kM+
PCWg/RW2+m+nr+3d+3M03NED7UXXOkO/XBuo7Tl/CawfyfTz9BjLgf/1B+ef+8chhuaOZVvHLw3n
Fpd5anibKO4+pWydVo0rbxQe7ibHgQ3gHUpo+kER7P2FOYv4gAfHMkxywNHiv9DZAsvPvY0ook0+
NDjkiu/OKD54Vd9NCFpGr4bxjrQjCKUKs1cFIT19SvKpKBQidfT+8oOJ9/4ddCS6WmaeRx9aHzdl
UWj52TikAZW2smAJi1oE4HNbr40xsLc99MIR+DRJw6cf3fu3ETWYqdA5oBBeOnNv38bcN6cUUJ+5
pZ5UaGwAGh6OqQxNalVXunep22fNB0vaH27pmzGXJ/tqBqRQICMq+samdUCXllY6HHKb9v7pK/vD
+7EonKmroHtDgXb04hMKHEo3H51NiqHxQXQdpEFEhSSqgF1prk4P9oenh39fSTpuqKi4kW8vKcB2
4quxcDYyd68GHY1oVoMYO3fy3AcV32SVXJwe8Q+XxzeBCQeEybIoY74dMeygG5JohLincvcCQF3q
tS3Qciv+4Av8p4HoDaPTptVGP/po3xzCLJJ5ahE3Gw/Yk8MgH87ymjgRcl3w/p6+KrVMpzdLCVVF
unroEpbSNlaVt5dFXFQWJfSnNmShA4xkBnwOY6l3oqviR1xj44aYEv9M50Dbi7yCcxo7+N9ke2/Z
ZbqfWwBVZTh+xniFZaXe5J5PqnUMWEJ69ecsFf4Hy9C7tQ/+NNJDPhE0Z9BBHf1gvyo8Y4K8ui0G
c/xiROKmSqazDsTGzykOH3yf9pQhJvXBcvFuDqGXp8DCIU1ymn/Xq6knv7Udl3Z203O/zr1Iotme
Eg9U6+kn8k4QjOtHLcIyZCq0HdzjKnmDSLhiJfA3ssd0Cu0Iv2mFbK6u0+6sjg2yH/qBXuAUi01R
2OSN9njhJgHL0WicGVyXY+5O/6Z3ryRFOmVxeKQh5iw6grcvSZqIoi0ETPwug+Blkamdxd8TZ96e
HubdPeYMjHAFWS5Hb+708aQOClkXHUz6oayIISfpsNEfnSPeX8pSsNC/m1RsLo9rcwBU1FSPJOHm
E++7bPIvgMRxbIvy++mL+dNAODeoOZvkOvHft/csc+ZwxoSH187wjB23l42dpavzOYdMdXqof0rz
r2exy+mTGgyvC/cN8NjRR9O1sAr2S3A1T7CBRqarRDolWgNl03JujD53HxDXdgA8oSoH51Wam8GP
xoU8la096NiOQ+LYEHHXbUgC9rbDT+AlaysUIruJpO071zU5T6k6r2IiOIFUkCyHcTQCH+FdyKwP
BmKDwaaRbDK2XblPEgiVX2H5xvMX4tRr90tuDnbwPPJWeyT79N34ADAgJkxU9eYgo5XJMoXVvqjj
NCZquMknbpRT504Cy6JGrvvDq80069Z8TUyCgjmCkaZLDPU0fw503BDJBtC4dK9E4Q3gBqtp8Izv
teGaxkJ2ckPgRNYUpem1rSeE2IPRGPXdMAwGcHfJInLXNyAN7mk4W+6XmAKy5oNC6nJ2mAKnURvH
qVvnEYGCA8G3nb3uvorGEnQU2e8tlKxGooLuKZiRdUnhu17lJiU/chjcaX6ee4oQ9xO73vK5i+PK
q6+LEvXoNz12S0ACKz5haG6PxdvpXe9r3MWTfeNGhdBbuNZjuSb+RbmgVsa630XkU2L4YyLFxGDk
sJdHPDz5oQqQ3krCczQAyTNU9iqXEMEiI01JxkiWALOumWucu4Yfy/psjimqlWvwP7k6eJPWU3Sp
rT6M6O4Tr0xqWzfBPFvXuR/MHD6xqpFXXvn9HBXnmMN7bkvgk90+rrD5xcW58B1JJnmeTkbCN7mf
IqDpTvI/nJ3pbtxK0m2fiADn4W9NLKk0D7blP4Rsycl5ZnJ4+m/xNC6uRBWqYHcDB2j0gbLITGZG
RuxYm+4Yplx/QCPmvuglPua1hmkE9p9Tfx/qVIvX8QjRxmNdWJeyVD14dR4ZjfLCrWtQH4qLd8to
wIPfB2YlNW4ldOIdgAuIfsNajB9ITc9cgsjKPFoXJ+jgijYE2OSmbSZbn5A8b2nOhwbc4zhvl3H4
u627vPGbKsOjGLLAVGyjwgC2q4usr2kRDayKplMyTML4zntP0KDlvaF3B1bt9IZxOBQMYTp4rVdN
5sUHI8HJaNP1UwQmvOOOjn0sfpg/6M9RSMaq2fS7Glv6Z4yMvsqdaCKYdiZWG1eGHujv7ejk1QYJ
+oCzq5nHGIZbY8MXEUDKWLfKCOoUQbV07+rOVGc/LLrmN84YBzGiDGg7m7TtPH1ttUqRXmDvkgnK
/ipUIr5/TV+RVBmwWJ7gluyEWUqcBmHvxb4wQJbAWdWU/C6YUouL/szYCXv6OOHP9CWAn0S3s01f
T1Z8IVLVolO1S8sLIdWg3lSOdHAl8TTQzoE3SXUHPS9nYSKaz7AgbmR7HdLldqnh6uw9WlLW9bvJ
xTO5yOuZWydsnRXc66VmHWxo6TGa+975AegCT0lLLcb+viiC4t2eHCzJ3B74xsyu6qZLDT7i+L2y
Kw+Yg2tM2rgyAZs1vhJbAy6uuETAbRrLJAoesJAPaL0esxwXnCab2HkcDdOGHRD4IHnOEJGNm9bT
3PiXEw9xuyfJFe57r1V8JfIUsNytUMeXpsDXyl2htEuTVy8vbPOamn2kXw2GF9KqPFLQDv44atWn
ez7MYdjnXut2+x4/UO17apER/R2bOcf3SoEPD8gdBGZ/EbVNscN38QaMt27uUkheylYDPsc7pW9f
PpZg4vqbYIxtvMa0vI+uNOzL7J9ZjbKNhd1PNTrtFtNzFyteOSq3vafK5tfQ99Xww9ZnOCa4oAjq
uJnrrbt1gyLwbut8BrnVGKoGW7gSYUdn+mga09rBcrP1Vl2hNID/I02dnksVZzTMujsNoS4t9+J7
qDX3XmZPlk9OqXSuzMx8xmOhgj4/agC0MUDolQ43zLZt84vCzYSyTQJcGi87m+7tneWUnXLJiZKk
O53Sa3cdApkFHxmGClAofEFHUIlY1/6CDMmZNAOAME7Fry0DQNSYsnSfqriD37B2rW6GzJLpGFLt
imZ51Vl1UfXMCy9/W57IMO7L8WfLnqkumtZWmzolvvNSaJxISLJAZv2O3vcy+FFkouI3l9g2eFce
5zUezCLG6J2ClAd8EowzRrDdwQWmpOyAgTXw3s1QuFddPOUcoWR6prXoXSAR4O+zC/BiafKtk22B
7RKzhntlmTVu/0sfDCe4VOY9ZdPmOSC2TlMMe9dTpxSbLPKqlBZvUNKgX7BOB3lmY22EKzrg9+gm
NqQsLsqUZrq7snNNjqLCcmeXx6DUIE8X9IA+4RFqhDc5kWtyKAGspjcKVlkS8XjetCTkRTIEmEDU
srd/RHnZVVdiqmh2MQbptAdiNVoLtgoErXSbspzatxTjOaqajvRg8K2KflLqfcA7yQFawvZm7Y0m
/qVTiPDotazi8KUz8lj+krrqgCCshRmb4FvcEKIvdfgUJ0staNZtJSXV3zTH6NVgSV05Bm+URj47
Sf90Y5wAUa5dALFKN+pwGTD1ssynMY9Ubc+hm0cb4WaJ8RbbekOP4CRck/ygwqL4E4bhoPzhT5Qh
rIJGcQa/zml3fVXqaUoukxIbRBz0gkC7sePMUC8sfUIY0xpRp8IPNSQusFpUBzNSLLbcdmJDabsQ
r2mFVtdrmRPk4AmnFzZcKjgEzYNQzVL8RKefYOORZ6gCmq0zRuZswJuZgvMCM6fsYu53mn4rmCCL
P2peltWL09We8GtF7xOxKse4Lr5Hlae6l6bbgT+BkY2bB8Ubw8iGfWy4Cn4iYRSk4Q/85DFOXHWd
VwIeKC2m6o6YRjV/4VblFI+pzC13Y7RZIWkxJO3lXJLa1B2cKEXfN+vaMGGkrtju2BtAnOqEU+Qs
RVPsxymixr3meNe6a/5tMu+21Q4NaGbEYL/CMg6MHTxUfXjryzRDO5IL8qucGq0ZWfeZwA3yxgno
aHU30nVL5RuMDQ32slW6LpjAXHYHDvmx2Lg2zMGDiMRPrxPqM1S2JNyQzVLqzaTX7E1EgDSbrUQa
2rLGFoIYadfGdZb+rIqsGpJLuCMWrmKx43LsYHE2G8vR969PxQEQhl7CZSDhysvVejvsWSGcgGKX
cgfQ/Qnc9PiSI0ylFxE7doGMkjCV1n1KnKMTAMFyRv5X03WDVq/12GscPvYmwFoODFnbaFwj1Jnl
1wa4oXwvwC94lwFtNOqNZjQ1Od6+KxIgpHagmI9J3hbMTlPU9BOza5X5G0bLMqavNhTcuTECa/Be
W4eoTbSfdYydNowWfYBNuOrbkmW+gmIZVBdiEpn+K44L7MPA8EQs51UBj7/G6Q5rVhQupT7pwMat
Sd6XSuz0LpX1rIUINZ8BD4HrKe5VlJPu3ZSVg1GPLVQ1f49zoFC3VmGPCEqr3kClSh5gyOzHDrMu
sshlxf33e2JLeieSuJumh6hHeXwzxWL0nsAMOt6LjV2MjyomMl9EpNv9t0kqMt5mtRsrT3pbBP1a
pJQ9bfhQqAzWBF6p861K4tr+NrphOP2owi6pog0OC7DBVsRZhnLQ+3bUfzejpJUSo0+LuHigWcmm
ABUoBX6evC5lO5nY+d0iMLGrKy9TMSy0pDFN2hZT+j73lbmW9xTnKmXyVT3pBAVoF8Ge7PWWFNa1
R+Or5e41KnjAQKNYyFuthu60dnOnhgyI21ldPgXeXGT0vUHrsQ/lItiIS7NiNPx71NLd4R3lVLTS
KJXbHMqujYsf4ZC14qaEEBLdR0niIJsEHsuyboPIOyh2L+prmNrsojVcX3iOY2/pBSqFUO2+Yd+E
EhJ+Yw9TQ5uqSu5ayo4b28st/Lrbpo/t66mNWnVPhcOqcHqeAeKpbwlNj3AfIL0wsV+VMYViHGlh
gO+TihNlzwkYp7cgh1XvqQU1Gj0UozMvQGFishQh3uDS5NozvNkK5GtWt2l8K3D1FFtXwYpA0kAR
CHMNz8aadrEsafwPvMpNbwYxivjZnujKuTL5o9NdnxOnAQfMlJu4MvXMF6rXVDfmQJQOzVUFszVg
USBk/aeyFXW4AjnsQMIfKze45n5Waht9aJPonmsutJVtjpin2dgYJYCRjDlFA4OIAD4cgvv/8QaI
xYAPGIbbq4/A7lrSroEVcyNurMxR11YMh2YGHoX1HXeu2txYtW3CPBaAzB9QvmfEuEXV9BLEjDQM
4J6yblnlEPoAY+lal12Vsm3MP7yVPKw2SaJRxx+m2qwPaTg3jkND0cx7s4L4cDFZcgAARTDI2R2B
t2PTjMExgHdRg+SuLEARwS0Lisi4w7swg2ud46xa7HI3tqPLDI5pc6H2as4PwVUbMXiU4l69o5jm
2Fdwy+Cyr3A0sGp9g58g5Ps0NJ1SwT7EbiI/CgtVbCrTmUqarwJYslHv5PFawcxh4jKqZIirbS90
6RrBmwkorjCw+lvpdSdnR1oljdg8BZUhcGN8cTlUHyqfOVf1JqRhFlfMosAp9AIYnBukG8fWYiIj
6GvIeMHS6ol1D+jA0743NRDV7t41Rtr612ZgG+2l4cXQKeC/l/zZhAIkFp0hsEfH3lCB95SKVKj0
IAuW4cRjb1Tijxb6uJG57ntONoxennTQ8+mSt1QoT4DkBv0+wOnbuB1dK2p+uxMWKz8AJ3jWrVPz
32yVlqVmX40kAT3i5KINcefWJ1f1DQwPA7my7HF0fvZtkZMlaTxU6Q9Wmeqhw0LojeZJGIown+g6
0eV9rpSqcT9mVTW956WtV5wCCV4hWs2Nkk1iYMN9avKAuCMssKnf1oMY0PYjqrG9q8KrQ8i0ZoJY
E4wupQgQOyqMO/vQjK3eX1kZ6YyrPsGq6BG6NCw6WQ4STpam1RDd02mywpthMjqLrhM66p/K0sXN
HQtpFXhdgg+HvZOdohuXjRPqJf1ihjF9zxV0KFd14w4B+WYQxM9keHF4XYWDOsSAEnRQx9+7tg2f
Ki2dMgkLg9gUQpI0I/11hCyc3CtogNK1NnpqhPOSpkvdpjOnh+K36ub+9WKtR5ms/YhicTJe6M0Y
Wt9EnM3XxVKX1lM4NkHtx9g/OE8VV7wUBwiohP1Gpd5VX+dNI7M7ugTRwmraLeQOQN89Wa9fHc4m
26nqxXQV2lOp7uqekObWrjLpXWjmmPzpMyI5H2sps8BStOq9x1R4OHf1lrDay8SpphonNFUIPx4H
N8IqMFG8S4XowbkGe2Gm9tptcx0KGLLQqoW/U6VaF23491w84XWXPoVdP0TO8DKoZiMxks4ByF3Y
+J3gZ+MCdYZqxzFNsyNw+Dw/9KkeYG2rOnzA6UqEpSa3IFki9dEJbbt8cnma8EpvG4DJdoNEc9eU
iS3+GBHhiS859sE+Ael0tcvI4raGPioNpqrZ1qPdaHdYlBQmCNkO9yS2d+EpsN+5eloNBpxap8bv
dkLb4p+xx2cx4OMGafc7J5wz1/AuQ+joZpgr3z1Zy+nNHQl9tzYUpxEb995lRh0d269nHAXi+Dkg
Tx09MlHK+CRlNuKRgSO2Kl4mfEiM3yGtPE7OzoLD2j5p8iw8YDpSC9QcXc5ly4k6GJqrCPImnzdd
BgS4VGjBZvwuUs8AxQj1Ubl1Cc+5OPcU4muxMlFeuLeFKHAKtIj1Wj/g6FTf3R7Lw4tA0ZzxQdZR
c9nVhv3ujpksL9PMxdcM2/jA16ZCZm89O2Zz0UUy8nCgiD2Szw49NaRf1MvKrg3992DaY/AGMaXP
XvTRSnAQdPLWvOgmOUB1J2JQWPI0oU8bVUk9+zdmahW5w94eLO2tVPMm+WmmqguvsegaOnyc3ouS
ldUKDftnAJumsaULj93DFkWKVxmH3IhBteUEziqKJ6lHK7R9AOrXcLUDHXNpbuL6j3jkjj3vO/a7
4/UZiRED7F9EUoEblJQlFlxxL9/ohFbGq1DD9+0lg/oMuXjmtzg4P5it92s0hW49VjDJahOYVDvz
g4e4Lmsu21bXVJi6z6cXIaXpFe4bkNXU2g1ePGUexreNQ9NFx80gqnwaxAIxM8hxCSb52XUp5jZm
gy8oSuouTdJ1V9kexnnYOVjy10APOzmuoJct3Pmups9hgERs2eiiiyoI43olUf2NybZUQrpjCL/x
K4WdPfGqSt/l9loZuOKxjeKT0eY1l27UdQH3CDsJPesnlm0hPsZncu2k7b9k2meCkzlLVRFlfE7r
j32SVmGDR1JAbkrW35voW27eK+27W90a6Ass45zId1nwolLMmY1MAmUhWullh2NYtlhAWixaDetN
M3Ag1ukKdH/PsVd6Uf5E3FBfSC8+V4haVmPmcbnroPVCbsanvCj6EK8mLTWSdttYbseVSvHkzzaE
fXv6hR4bxqOxxjFprpmrS59fqGlVtXBSWl+7ML13dPFK4HumFLMsFs+1dmRENEHBmkJJNf+ED/Vv
YTVi1Hr4w7UyrqT0Dq53a444XVKhtrzqzAOdG20uDH0YTSZtx2dgtMCZk+4RiZhLKavK7lLiv3xV
wxRMDgWx2N/ye+anJKCnGq7SQong8vO4IvNUMOl5t/XsqnvXlSQKV4i8AnQF4XSmCLssbv03Fi1R
dHqhQjGcxTOyC2HO3TUdrPf2gJ3dTnHHb9Arf55eG0uxxDyMRz2Lp7IQWC67BGD4FuBfrG4bjK3Z
4rehTda76YG3unWsPCMf5oVO7u5Pj/r1g0PlAt6GxWirlCMXD0feMp1Dim6rKPUTbkPrUBZ+gckl
3F4QZDVMqnMt9bAhmJ0P+4qrogBDFYKoEnUjbUv659nznNZsgm6AFdnqNmiAiJwXiaaxFPBKu5Ic
2bTygmSIw0uy4kr6mvyX/IgKa3S0rVSLvvMQt/Zgr/RoxD5AFGOjrNI80w/6xN/IOybyUP2XZ6lT
bAYO5px+yTkuSMU4rWE3T0rfCC3a9sJLgota79Xgu+MGQ1ysesxG9JDw2yztn8qkhd5OTEpOtSoa
K7jpHNgmLoemNuAXK2supTZX2lSuQUnatbavmjorgPfmNTa4BKIdrkHaKO2rwUw0DGgLcnq/cptM
xICekmQJjjc1+Oj1JFLSQfSk9oRDRSzaKyWNM+U5YavEzaf3YkzEXa4h+ndKl66zdZ12gDnfDCxc
f8ywICf0FIEKINvitFL2UcXbgm9lo71ZK4Et+q2GJsZ+UvIohOUY6CaMRzEUtnIoMydtIGCmJp5+
GrHVfFFMw+CuGwwjT6+cRG0cfaVMma6/tAnH/oOqNpqJm2DRGtm+djgq1BXkSuJJ6KkoB9qR9r4a
t4uiHF7c1GlISnbRSHCKXVY8aJteNQZUSZR77N9OWKq1b3WRahyyccJkUlcDuteHEVpCQXVyEPl1
B7B3KrFu4gT8VUiycVu3JszZcszq0XuPQ2pALSlrIoMfbATpIaRWpu0nLxmf7dZyYYjIKLSjZxsf
HnIwtWf0pbuaegNHOuGUUD5hIoftvaTyTOtxgDTyzDenzev74/qn7WOW+YN5oPNs7sv+vP4Di3KC
qZTmVsSl8qYHiXbAJnHaEk1HjxPSRT/2qgqHjynaq7E7oBbshgYzAJWGU61rzmziSxmsu/w9i93U
4SypTFG0vgcdSe3ab65XXGuFhq/dvswvMr22VmLC4yyO4jNqi8UB8r+hdWRiQOXQwi17nkWeqGhw
s9YnG7pJpn1BCYyPHodVBBr4GQ1njsfFLjuPZ3MC86ZQeHyVAEk+XTGTm30w+8/KlO48aT0SWt8M
XvN2ems9Ns0wUFC+0Z8JpcRZvFba3lw3rXHHSm37EE5A/B2ckn1y+T2e1sYtEgcbL4Tsua564OFa
/E7Wc7jJ7eDccbmIO+an5uXyD5SMM7Jhoc/QAhEnoa7Vfq2ioXGc6aZp879Tqf1vDMcBXuLMr3ap
us07N2Vj9mqcjsZtY3ZPXB6+YfyJq5Dza9S659Nv98hE0tHrmPRToqT5cnDFQe9aHA21bw7eLVdr
f9TwvK2N4FW3hz+nx9KOrNL5hESmNDdafBHShDlHQYjqyMc5+cEYIgjdOrYmZNzIIlGIc02uMkqe
7hMrg70vDg1o0AJWHNz58Jtmt3tMR6wV1/ZnAw7J6V93ZHKRdLJZObS9IxFcHOEGtjODwy3Gx3x8
XTm/4/rMAPMfWGxXnwaYp+JDkGeNOsmWiFcNtIu4f3ikmg3YUm3OfJvnxpln4cM4iedMZlwxjqrJ
lcoFv4l+kWE4c6k5PgqhHHcGmgz+U49/GIXUfjNVoah9LzTudK7lK/QR931nnhG/nhtnEeTkdjZN
XqZUvtlqe1OMl0aArSy5k9Ozv4yl+KqZnP//OMbnl1axBjGP53GIKlDJKGO9iVqDnGSgyU1lgNdk
KZIieM6b6cy6WMSO8xfv8vEZfPIG4fFy4eV9jP9elNW+Q9S9EWNwUw3K1ks00KvJZYqbkhMhvzn9
vMc+RfSiFFBtwlZ7OX2hbipdzSntxzQzUoPC3U0NxDUI13o1VVxyuLOf6QRa6kb/e1CwXchTCZJt
dG6f3/Ggcfcf2nmvsWSFo1F/rTTND7C05HJoKlnz/+7whtw3sSXXlhH8mvADDyhO93l3pRbTCxkc
a+WAccQ0ASqKLK5dAdrbBjn8L2/HodGAg8wylmL5PKYaEycWPk9OthbWPZmCVRW+UiVOu5fTQx3b
dkCMWhppQjbH5UVzJmSw76jWVuYqRpGUaDDkk4aGg8jpgY7t9B8Hmj+0Dx9sSt1iTAevQruTxtSL
M32le8lLaMOoL3ELOj3ase/JhJfGc7l06C7JGyK0QwWdOkYBo0k2QGwC3Dc15RAWb4pq+2rZbZCR
nInAju0VcxsS3xBv01zyhhAL1lpPzOfX8sfQUVN1btLpx+kHO/oaeSDK19y9vsCjymqs+3LeKBrN
lzWuf3ge2S3+8v+ywaKVQLDOAkbcujguuFFoUePKyq86qq71tMpIZA19fmapH3uej8MsTovYie0w
oRrrB8PPiApkjK9sCnAZEeWZ2Tm25XwcaRGuq26j9ZnCSJrXryf3oTUu8gSj9uTdic6svmNbqs3c
zLkNOgCXfQWOVhlqCl7Bz7rhngTPehocrDnzVaMnyB7TfZsaZz6vY2vPRhdPYpm00ReNeVQOoVuN
BSlNE6fhazS1U3odN1VevyXFKPenV+HR0ehuJBkDLorexs8fM6LPEmlnW/lNWK0r4az6EFWXcmbG
zo2ifx5l9EbEP7Lj7EURjF0gWdsHp83/5c19eJbF0YsSIdSLgWeZ7Lckf7UE0jLxD2NA6zPZzDGQ
BOb5+Um6sca2dCLyVKdr2t1IWrMWSMT//awQSs+YQ3Zstr/Po6RosiY3qFl29MM1xqMukOD35ZlZ
Oba4P44ynygfNnI7akJQqw27HBi7Q6zrDU1H/RPK2teoM54n5AKrWFrB7vTDGcdOKu5S5FwB5JBT
nlfLh3HbNESHGmRE72M9rXv8LIZE3Wp1di3T0tnhh3Uxtkq2TWOHohIGoPScGS+VW6MgRoK21pRJ
fM/t8W1AebZORTNSNFDfXHwsgqr508WYLeqSrFl0PznlHwciD3Zdte43swR7ZepQRUrEj7i37fGi
+jWo4kHvooNwy7/r2/kvUGH3AO1oosRnMj8/qShzyl5xWfmIKO4JBjBxaZIHPDqM7el3euyVYuAw
cx3Z4KEAfB6IC23VOz2vdOIu64bJFkH2mf396zcMqYJoixwhLXhfqKlhXhVshnnpc/vT07VaKDMA
2FBwxo6ttD7zBXx9IDZAFFxkXg3y58vAKQ2nSfHaqvDbwdZWTeHc4YD2+/RL+3pizWNQZidwputl
2VWVlbQ74QlQ+Jr5Jq1qh5uMbzfJutL/sq+XdcBIBMgQWejjoXT+eXosoRuljbu5L+1K5huchMVN
2ljRT1cKnM1PP5bx9XxkNISe0N8hGX6BHzgY9cVUKQufTpk6e4Qw2PQHZX6jK6HgnDjvwrG2p/jR
OwcvonbBTTIO+4OQ6aghMxg7+4piRkWwxRaoYGIZCzzUyghzYokuj4J47CTOXkNLMWwbUWTpA4Ni
NQ3ePC++BTqdNHdmPAXla5V1qod9LO4K9zgT4og5dvJyrPQieJd0q9YvBhU246pqaSN5gX8noutR
UwuNz19F4BCLydbuuK9lw0sx4gByBih7ZFl/elnzQvywGVlFkkjh6IWv1B53M0wX6B0I7erMB3p0
rX2Yk/lnfBhmnEZnRBZa+Ek5rVXYfiXGTRIzUQQoZ7b1c080/5QPQ+V5GRVlxVA9AnVkiNXWihI8
8nLlzEZ+9Budm+FoFaNEt2RB1BQHkU9Oha9nGALZSvq7Nbm+n17N5wZZBHt0M5SFDIbCd7LpPjTq
SzM2xn8ZY4ZZUFMio7RsMTMdoYqOtk6/dezoAb+M4Bp7JuWvDwOD7DL5IAoskKCWxcaualrNyinn
qKjstrU0yje3IsuMqDh6O/3Sji0BqlacrfTEel+unVrZGM44pDyQ+R4612H5TR3+ZWJMy6MnkUiI
K+fibKtFmcWZl/A4+OKp441pnUnYHJv5jwMsZj5O0A4Dayn8MrmiX3mN7uAfvpSPIyzyCKCqo6Ci
AdUnm7aJxutMRzGln1lcR+cCJw64bxgqwe34/DmaPZAuiTTJV8zfNAmZvY/w6V/GAL1ENpTqKxPy
eYwimdLGdnM++fpbHhwScdDNM0mXo4/xYYjFY0RK4+a1zWygO7pTwH4JSRhlO/Hj6aX7NSidwWwc
kgbZLMKmxZykakLHXl8AYQ8M90/pqAUy3ny8rePIfSodFDWrDP84HGed1no+PfaxTZprMt29JLJA
ASyWtA3DajJzxlYiy8FBtmuxW4z3Xps8YTl0Tnxw7I0icwDTS2839I3FpBmt60lN5QPCsJlW60g8
Qjd7Q5L7DzM3syiRKPOxQtz8vDgQ6yaT4Q5ojinzKbStY9HoD+q5qtWxx5kvkZDU2EIpsHwepnfb
CFSMk/l52fgdXiyNrb/OLjSn5+hYcDPD7Wa03Zz6X8xRmri0erVu7ttahqxolbso2rcjvqejb2mx
YezMSE2y2e0y8s7sSMfWx8exFzsSW7oTkjTKfct4KO127eCGPmk/J3Huez42EF8BfVwAfyCrLR5y
FFNJ8dbI/ShQnkOtQ/oev4hU9/Up3f/9++R6YkA2omMTi4rP01YISe+O3uY4tGsYaZordfgxgIXM
9GptJ/enB/v6XEgMOP/QMIGY/ZJOaeqAIr6wMj8NXnHVWnWp2NgAwTqagU6P9PXwmEei8s/ZRGS/
PNJDpGZo443MD+nCu6SBEHMr5JXoqE+Pc/SJSCrTY02s/SUfkGRBKzE/yKATqq+5jR87wuYdHiyI
fWxstU+P9l82/XPph+sXaAY6yGYe0/KximBCWqCWfMuK3MjGolayC9sLGVqrqrkcSoyRNWzruO+e
SxQdqZ4yNDw14FbmnOtfLBTVLEiI2kWOG/w0zJ1kN6gu65XFncBNqlcdwevKrqILst0XSuBdTIqB
23F4Zov++vl/+hVLEhfgmb61tXqW0pberavJYN1EdciHUtu70pxoFAVtcWbPOTLJ87HAfyhQsb8t
z766HKI4bmgUEKO7ybgXjcJ67qzJz9W6P7Oivu6j5JZmLQIzjChhWcWxkdWlQK5ojdVCq92UrTTl
OnLqalzz6Kk4s6TmaVusKGihwHfxjGHHWRb8jUSTcY3loS/THsC0BUdlE2txNnd+xlcisAPQGka0
06O4XXXDwCyfXtNHnpcVzYPyD8C4ywM/QldFOqhO/a7U/MCWO2mM+4Im0NPDHJlDhuF8gpKMGeBS
zkVlLM0CJ0+551lXVv8u2nEtSmU7a9dPj3Rk62EkEsaE+2g0l5QHGVd6PeQF5syeRz/VaLercNL+
TgRHRoF9ACUXgSU2OV8EkmM/ZSp27amfOrdVP/tMvCrW+C/vTKN0MC8Q2MWLT15GXeEls+ksrfPe
pSlN10eCO+2NGiPD3JTe7vSbO7oUSHmTbp8TZstaYpSV5UTHGnMky36XGF16RWukge9TGJ05iY5O
EhEE5xBVni9aEDP1lHqIs9QfBBqoKbe3VQJo+fTzHB/EZbHRTUl/zeIY98K4KGudpW3RUbhi574A
N3ku3fM1YGYlcNOjHkq8/CWLZRad4YiqSdGfGzvUOlfSSte6Qf+UstdHb6XE0b9M05wAh1AHcGl5
81Nc0kQw3FLfkX3zkGBWvBt6TyNI0bzH02/w6Ir4MNQi4kKLRNNczldLlgo7t65XldfaGlSMzync
nh7r6A7xYazFaocxHHt6yliDYw3rnNbKecrsFej/dydwX0+P9h/Hdbnxmh73DGpLhLHLxUHjgptW
WsfHZdi9c5vMzLq91/SVt3doMd+YthydfVj3dL5lTW21/BzDlvmjlrVV8+YOlWM/J3GGNCszIzFS
kqohBAqtzO/kFMaXWUyLbbQSWm7Xhzb1vOyyj0wZ7koXa+6LdAQcsB8EBqXXKTOqrBUjzZP30495
7BOgRq+h8iLm+xKH4VA7eqXVJ35Qty/AwP5gMnTmU15Ci/7bC4lgiZTR4JOGWgBoSpKOwxANFg7i
tILn1pVimVukpfeJBQsm1NdoLldKBalacR9jnAdU+t7C4kx650hkYn/8FdrnQDq0+lpFK8vVqhjR
Q7b1KiSnHAv7J7Sfl8aLNqff7LHlSkIRopA2E7SWgbvVIjEDZpj42Ck3NM96YBeu5AA+ARJCM96U
ZceV6O/HpC5JGoDuVYCOi2dUdRAbaWQlPseSfQ9/J97VpVl9syo7o2fP8M5cTo48I3RiZpTcCbjG
ZXACPE9tgzTt/Kl368esUppNlgg6uRVR3tWsuu3p5zuyWtlH4QvaSHhmA6nPcxiEiat0dBz4jUkH
3MoAD+BRLu9ldmagIw/GcjWp8yLQA4S0GKiudel1TtD5gx6njyFSzF1RdcWqFVXxa1SU7uL0gx3Z
RxFXzgVLBtOJZT8/mCMymp9Ss/PTSHkkG3A9NsO7I62/08zPXyL38llEPivz1WVKQ0H3luRK0PpJ
2F+6fXAzJuOl17X3Van9/cnArUuzVAqJR8Sc4xhCNDUshKqGM+xVSTeTUkehT3mhOTNZR05YD24X
8ibqXsh4FgdD1GJL0DVR57sirjBH6P1ymA5C5Hf6ED1n5XjnGNXff90ouYgbWMSYay1lL5WXNIYR
162fGoN2EydKdjXh4PCTgm2xVfXqHJrsyO41Cw5wTZtNYa0l2c4eRVunSI19VyYrG9RfF7xXGN6Z
OR9AVJ95o8dGszjy5kXiEhfNy/VDiSJV1NTrvbyjHgbjT9CWBUcAoXdOSzS5H2tVjOdMH49N4oy8
1FgznEbLFzp6vWNNWdz5yejckDpapQrwpui7CMU6bX43ybl73LFnpF8X2RKhOmHZvNd8eEaR8hvI
p2C8GNs/1dSiOS026UeNnqn4f4txxD0Tvxz7xj8OuHipbiRpeIu7zqdx7sek6H/6ChWslPH303vJ
sb2LVKJFMWOu+ixzED1cAklw1NGpSiOwpJdo1MpboxTWKoXJ8C9PhcDQ1WjR5U0uP76yNXvHZN4i
x12FJR3GarFN8+HMVefYzo8V6P8bZhlDUINJO1XnG++m5MlO5Q56zPPp9/Z1frgSzmRnGPjUgJcH
dhR6owxytfUb+lVvx6ZyVkNdagc1/IfYgKF07E3nDXImR35ee1PLC4JT2fpl1j+NmX6p9cpb3gWv
XVn6p5/q62r4PNRimafcPToFJItv1Y1M/4M3t5uxjcBxlk1q3mr4Ez+cHvLYiyQ7T1mL3R/yg/75
6cwopDM7JMtMY9Y+HDx35Vjji/TCt9PjfF0TeCvTs0cSkS0D+eTncdAf0JUTFzPQ61mzrxPl1+m/
/3WHmP8+gSuC+Rktv/hgaztPc0vhOeLWugiktdagbnCtX+XFtGqMM4XuY0/jkMGaM3i0LH1JSyS4
ZNgdT1Nk4wVNFzdtT2/v6Sc6shg4Jslc6/8dXdZiZlBf6YUz6rWvOdNtkd1pgCcbgAyT+pd2l0Qa
c6WWs332a0T1vIj5cUdKWtUFtgZMWKzp5m3uY3rXL0Ci4Zreq9kVTKL7wgQRoNj/x9yZLMeNbGn6
VcruHlmYh7a6d4EAEAMjgqNIihsYKTExzzOevj8os6vIIC+j1ateZJpolMIDDvfjx8/5h/ac6cIS
dN7f3RZiKhLt1Hd+QUjer4ys1yJ1ktV6bTb9pgpKZ7wWyqOobPW+sdOBW0iXnQlQn4CeGRN5TWoV
Gm3q02LMEPsWtcCQ3kqsBJ5RlLGTBFG+bdFWgT/PSzkkrbVI2eXtN5Su0juUD+J1L5nzjqcQ7XJU
CwcD734tT3O+MqfU9FDDk72+b9RtbyItQSo+Ol8viU8WOccunnmc93z903M35jYR5vVUr33xrgyO
QoLA2oCIk/RDic7YlH+ywqGEciOiMk6L4bTBDsbRhPWq1etBS74Fun9vFYh1ff04v2q97189SG46
driK0Mn/kOIGZqLBh/entTGKdzMqRGuUAEI3Uvp6ZcTKNVkN2m+Kubfa4M+qT4ZtKZS9XbZGZ4M3
ShAnk87cPD/GQxrLnF2sC4Wi2a9Kw5tMw0fNBl2msWRl0O+I5UdxTHdVnpyJ9B+n9/0wy+Z/Mwya
akUG3b3Eh0z4kRSh7CYowfx2XXMZZKGELewZ2rDvBwmMuILR0pV4c20148lsH2PzTBfv44pkCPwV
sGdBD5Xo/n4IvwsTdB7mEvMg4EmSj8shwLlOSyVye+l2Go0zA36MigyINzZpJwk9p/L7AdU6j6TO
l0HO6ZVXKCiaTj5a1Rq9y3PXhk+XAirRtCmI8ZQj3g8lB1JNzNWYvtncWkZ3Q5r5DRWb3z5LmDxq
D5RP4bZ/OBmHrpqHKhFUtw1aa9OrXbjOQVWeWXCfAkXfAr1PDsi4R3vEHEGu1163mr3Z6beqmzrN
OnVSJ/cSt1pFbuIW1/73YK3sZA+RJqdwcrfw6nXoptftClMHtzxUZ+oSvxih76MAxf03oI6TeRb8
WQCEGkPNdvOtuVa8cJU6gRsdGm9ejS5ybat6FbqIzJ45BpTlYDsd+W03f9mlb3fhhBFpaE75Ot32
jrpunXrLFcr1d4onu6KrrhSnW2frwRndyaETtxb5U7NVPcltV8EKnZ8zAf5XGvT+G5HGvEnHTpY3
ym6dkVKBXveP4r382jxV35pD8U15iZ7GTXiZX8TH8hhu8p2xLR1lG16nu/KpfSouk9vi4evo/Mns
vEsLTn0izDwLMq7rzRqXga1xkbmoVqz09fxoecmuWvcXumOssn3nIZ24wtjLrbzECzwE3Z1xHV2q
N+fstT7h8r4PaCcpUZUQgaKmL9eBDph6PWrb5KmS7UpdDZGTdXZ1Dmv6SY/4/eY8uTEFrdoVXHfL
tdqgJGbWobQN2hFZwXmRah+MBiHi2r/tBNHwgsWFwkZESN1SQi7PLI3PIu2bMPHrbb1Zq0Iain2o
iuW6Fw5JhEIKl2ytjxy9DzFtO+d8+Nn5tGSEgF7RbYAB9X5nkGNqiG215bpSQDsKS0HIMM4ssE9f
pwHImtogV98PlziU1iL0r5ZHyqDl28Oo9C+ZGJobVeibIxjgbt3KSXgTmE3kIdeSHw21Uc4c+J8d
KOCGSLUpuAH4Pok+xhAhv5SzptLq2uxfhKnYmBkNpvzc6j030EmwUfIub9GwYvHmr3UO0wE+X9xF
8HrOwQs+lmcosL15pJNQPwtjhCsPI5lzA92+Ejdyk780VTPana68DoV0aDTh59fh4rPTEmAe2QBd
GIo0JzuFlKoxUllgxUwwv7sxXRdze9F01O5/eyAuesjjw05Bbf/Up7dVrVhOq6xc11V8pYWNE5Xi
hTSe87H8ZL+9G2aZ5Df7bUSVUIr1tFz7RYqVjOBk6TYIX2UTWj1GWl8/0ydrA+olyTbFXnDtpxil
sEa6u9SDkorrRhNxp9WX61DjGH76+/kTI2EixSVCB6FwsjYGsW2CBAkE0Kx95FVl/oJw9x1a2A+C
Pp7DCXyyEHGyJLGn3Q368LQQGmkjimR6wt6aLK9JIkdNXxQJNm/qGkrnpK9fz+InS5B6EBBqoEM6
qOCTV6b2OJxgAmy4RTtIXtsq4npSSmDiijyficafXF0gcLwZ62S5BwKOOHPFo2nsr2OelT3O22Oy
GcK0uEDHPn3SqzQ75lI1uYU6CV6WS4mbo96wwlQlcOa4oEPRGtXd13PwyUqC5QT6euE6mfTj3y/b
VkflUVEGzS2C0tyh9T9vO1kSbtXJ6r00l7RzE/Exh2Ii3gx4MhFjq1gGIiVAl6coePGTSkCPTRAc
9FboweCgyG+USnAxHOg3Ke03ekB5dg6itozyPm/iW3Bg4biymAKfNoCV3AynchzANzePsjnYFcYq
lnUXC3tDJW3rbnWtPvPkny5uxCCY5cXV73Rxj+hwVlEclmuwQHeG2I5OUjb9Km7bDtBPOe46WUG3
oOy/ff2G1U8eleMK9osMKwX5kvdvmPO67qKYG5AszIMdoVK1as3++utBPol+yyaiKwmREenA5fdv
oh9JVtCEEoM0shClqywOwj9FrEQei4CCKDq2av7oUx/4bXgtIhtUZbAs5DYknkqkUWSvCpyLuN1J
JLqCjrKp7tZis/n66T4LFJQhwfzQT/hoGdYUWJtoSx6pCVxdy7zvV5LRlG4yjefO4s/2IxkOJyIt
Soo3y1d5M5F+mSYDMrfFeq5L4yJA/P9BqlPtJQvH/FsgJ+Xv3yZx3lm6eBQmAWCcJG6i0inUpqBf
CGqZ7yi5jQezaqzHryfwszVI6xNKGco2i5Pm+6eKoRwlTczWVjOOmlVdtzrZN8Kyo/f1QJ+9KYpQ
S/+YHskHnsegpGNsYRyznka0kbZGjGoQwuQVGLqOA9r9erRPH2sRXYG8y6Cnk0eLzWrrjpelTp1Q
7oNqMghkGaCA316AJvIuLAdKiVQiTzskdTuzLs1edcsseRyncCdkM2KJbX8mxf64+t6Pc7IaZike
gj43GuQF4gFKRmrBX2q0iyjwm4tGUMLt1xP48XWhbbhAApfCKhTNk9Xe+TBDh3nhTlRiKxysdEoC
r9Ortna7HAze69fDfYxSJIBEDFDdxCnq8e+XoYrkFR5cATwKq4rWY1Ur15FWdK8of8XfBw5JLBSR
5DqTgH5yb1nooUsDCpW3RZ/n/bAT/jQmYtkwEIP4KkuFVYlmqK3lggPqZ1XqoqcKwWWMi4hdJ/6Z
Y+d0jRrLBEsLKIBbGdT2k1fahWFJfxcvRV+xxm2Jb6qHIcXvZm7LKFz8SHDI2xZa5/tHHGA1jmXZ
J2vuX4qjZ5FyaIw6PPiB1OwyXca0mzN33VawV3/vnf4aGRQe+jUkcbyj9yMLozVIbZwl68FMkQVM
pGcjVy8tDapP4t/Bd/xN41b4FSBLFXirUATg7J/2AqY018NgqfBKQnRNfuaanARfP9MyW2+zk19D
GAvGb3FuhdLx/pn6KSlKqHfLbGb4SCyy74o0oxybCPdfj3SalCwjYQ+rUU2EiPsxKcnRwI26IEYj
paztpMw3RW4Yrt8obIXZFevqhcv2OTfl0324jMoBB+VBAT5LXfb985WQsHtDbuK11aIi0Qs8H8ng
lWQRQ8X8qqmEH18/5octCOtPpWhAGwTAtYhEz/sR+6IAm1cFlEp1FI8udPBSxgVI72HYW3oxF9eK
KBbGA3i/HJiTLMr1SxjEAY5GQyikZ9TBPr5eshXY4lSjoaV9gPYWiRHjAWmaXqtgUrZpxsiU12HS
ddNG6NsmOdOaUU6jOgEPjvUCg6VBQ0P6ZLpHZImAJ4aml3bhPpq2TXJbiqhPC5Y7p0BMptkZ+ys5
u9WxSFCH16HHVadApLu8krXKFpprOTbsenpA8R5fqAjXnMyG4WH7qBlHsXSA87qJaGvFtXwxdZot
BqGXohqvIdBAp2vlm8Mae25POQc//FD/5NGI5ux7Nj7H/alWbZ2GXaSgFerlTb5GIt8jOfUqM3RS
fXbJo3ZTWD1Uo3XQkSzzCjiAaVGv+mi6lAGl2AgE4amh6UBtLjGfRblaXCnBj1a2XLGT0HHC8EYv
0KfG2HwjtYspT3EmPn98OTgkwRelaMY7+lDOz0OEFPIQBX9FHiZXGODKqOHC6Ud2PrgdhVY/10b7
sPxoekPPoc0Ddpl63clewIVDrQTZ17nNG4an95pIuU5DbjPaJ6kiyN6ZvfdhPPCKdPDJx8ieSaJP
x5uNtOt63lGH1V1pg2vpXq2oLlNbicpM3qLvLhvurFfKY5WiuGI3eaoWeA/h0LErEwHbJ2tQ43JF
K9P4MZaQXBYhr98m0XEtA4PFSiLqwo86zQ6oHmVgeDTdI3swcK3Q8HdyO1+shF0LU7w8U1n5IKS3
jAfFhJs315elMvU+JhlWqlZG1lId73NlM+lFtPbRLNvFgq64amggr4WxGT3MwBAurHwq7me/5rYM
Ku8eV6c0X7V1KboCNqAujXrEv3wxeuDeW517gx9yCBhPJGkAPvBipMB9EkA6vS1hBpiGpw3xuEGX
MT1iPiRDcKcQdNDq2dyYOLpgB9UoiGM2AN+ltjkIcwMVC79l/0IrS3UVzYu70der65PFhXsmVxic
Uz9R3soSWewqvTLcOMsMBAQitXqVuqS33JCisHYm2VheybuDeaF+vRlt+TZvbmdKJwoqYGrD8/tk
xEfDyP1whe3l/GjW8WPbjcEr2MjsphUF8SHtGj8+06L9cF4vpQOZbNlcsIIwDt5/gZmTtcoLVfP8
DMs8FFptsOuzk02568e5gixyujES/wy09MN5vYxKwMB0nCrqhzQ9LfzUyiZf8zJ1lxY3GmL5hn6X
Fn+iC3Jmhj8biiojLVSQkNQ2T2aYFkIogajXPZomfpzeJHN4qczZPumxn6zEn1+vns9GI4UDVEDm
T0NaeT+dYTHJlNgMHqzQQzzrkMuNBelHKMycDWR6tmGWZ67Cn71Bogu3AK6MkvUht8PTJI2FRPfq
HDnwYnqAI3mb6+Ij9kibvLQ2cGPOZD8f9wi3ncUdloQL//HT899XavQOI9T7B2SOxZ+NggbqxWgY
SXOkpqIGZ9Kbj9GCEi63fLKbJaKevkJ9FIQqCErNYzHO94NWDyg6dOcqeB8wOaCPgNfR2kcjju1/
eqxEpdpXCK6rXt9mw0usNXW5iqQRN7qyBfkS2BiYzofBV6OHWqzEqLLxWJkGRLzHxFWEqrm24s4/
Bnmk3cKuKn+kjUUnuQhS/6oiBhe7JCeltMtZBFti62C4hr8W+3/+GP9X8Fpc/RU5mn/9Fz//KMqp
joKwPfnxX+vX4vicvTb/tfyr//5b/3r/I//o7w91ntvndz+4eYuN2nX3Wk83rw3mp7+GY/jlb/7f
/vI/Xn99yt1Uvv7zHz8KOkvLpwVRkf/j719tf/7zH8sJ9p9vP/7v3y3f/5//sJ/D+jn68A9en5v2
n//QxD844ThW0dwDkPRrDQ6vf/8GvBpKGYuLMQn6gijMi7oN//kPWf/jV4pMq40mEVhstmdTdL9+
pf2BNLwO3A2RQPA3uvyP//PF3k37/7yG/wD2dVVEedvwbRjjbVxXKCJS/UKvw0TBieP9JA6ITS8q
SQciROJmYmtZfpVaz5zIx8CHl9mTIGKnvChbjRFJS++Nj0McIy6rrasgf0jzC1wNExu/v22cZs+i
iLfLkk7qUn9oBnNnTLdjX2F6I0i2OhpHrDg2aZA9QeVa16rqZEO0VXNPStIrhHyu87zx2qw5yLJ/
lTXDShAU7mfZxkAQH+bfo6IS92dhusiRcUuN+E98Ud0k0Fazn7ld0zxAz8fgQNTWb97n39P2bpo+
myWqNGRobD4AoO+jpRWlg+9neuWoTXKdj/lemcF4YWl35kw/RRL8eh34QgCgXRCGFK3fD9SPWoqg
WFQ7Qvy9DmR3SK/COXQrG4m0lSzhvKOPnlH/iYuqPUG4jqrhWNRWRsxuPV1Jvwf+i8/LELBW8inW
1sJD2KSrSUn2qvqCvZ5XtDQ8CjymfNuQ+uv+HJ/tFAjw6xEW1c8lj4TbK58kd3XVR1lTQE0o5OKQ
mKtJsm66OTiqifqa6YKXWOZdYupOp8f7qojPNKnVJQ94k6j8NfwCeGJTQRL8dR9+k6jg44uZfT5V
TlUEnq/GfxrWSyQXP7D021ZSmNtlYSjUYfEsVCJQOhYdFv4JmhuzdNFA81nVsbyzJaUGtiLF3xsd
tygzsptGQ7NVwjuQgK420UPJHpHVeZXiPGPX6xLxqVXeX+r1AQ29TajGzhhOiU1bK6XJgvVnF4sb
/J0uFUHdcjnL7FpqzjJ8fmFNTp6fIhTJNTrVZIanBdOuLboqziMuCii1J4rS2CTZoxt3CPlVfXhj
xtZ6qU+s5GwbY8S5gihn49UT2rIUOLmmXAYq3l991DynWnWAjXE/T9JtHaB9YaXbrCgPVnzpT3W6
8kVsdHvdBIDvr5JR+jbnoMuSYI2xGG4V2SbHcaSJMLxBnLuVzXva0Ru5tDyzzGfUsv3allAREPtL
cV60SPRMsEc1vhLrdN9Z4WzrWPo4k7Rtpfoex6pDIaT7UgDVi8vNCq/YzG0j9QAj+Dq6sSYTEGwk
h3h0LmJHRY4OAAQ83Lh7y3dzQXoQrJuh9De42j6Oo3zZ2yGZ1qxew9+4EXGr1ubbbmgXO9eroQ+2
mGe6FQtGa5EWn7BOHpp4wSI4Qh5u0Ny58FvFkRXBzao9PmCx5R8InF4zd9uWUessdHOt/zkpazFL
8RmVrEtObajTs2OaK/MOAKU9q/UlFBjHUPMjNVTHCIYt4r07VUJ6sRa+w8XfT0F1a6mVxwlyXZvm
EX70UQ273ZT336VR5VnDA5YUG0PK78Jqcjjm/1xEGnCW+y6b5V1eBYBTlhUKMRCLZRC9btVLLu7q
bpgbu7ERvFCwHnK6sNrQrtQeu4RcvOC88GqxdayW70ULqEmmywklwVUap0+U7GcbH6UdlpeP9bzH
rR2ydigZ27lLXbOgZjc31daMzGMcKNdTGH+3QKSoceY2Ue+wQtatjx6VfyUHqj2O2T6LtP0YaBvI
oofZF7Dcy3I8ZjH1y6bhIRl6vEnF5FKt6ByGcuJAUUrtxC83BmnLXIQXVqqtzbh3aoEsJ6zWQsua
loVdOWjrnD9zQVpnZDy54hgtjsPCzSi/VPUN2ctFr4j3lQIeXqfZ3vguXivLZ+/q7hFZLtMP7EhI
VrJiuV2FY/mA9AU3zx2mzQHJs3WVVo0XCOFFP8jXXZ0+jcarEZqXUH/+FNByteMBY0i5eEH26VbA
85DI4gyRmK8T37I1Xq6GR6DQ77rq3mjqzpb48qsMHgX+j+qVUuubqdE9q7KuxtnYQpJeK10MpMry
ZMG6kmYCDanuTk4DD3e8fak2B6VuruRqum6w2k6T5pvBcgswpLSjcj6Ws3KD0R332N6kBCLXmyqO
96mQfUdM524YY9jwixGmDzfZBt32FItRtxKt+qLIxceWC7yjBaJuW61hrYSKr7KcwoIhuFUxbPH6
wzxrSOOVkouxrQ5KbdcCBNWmL3KbL+ZlRl7QrqTYE0RW7xR4QotQH2WN2lpgagdz6g6SQXs45/1l
izcZ0AiOP18Q6x2jb6mc2KXCf2W9BPJ+1WOVYpeiuU0HDbs1fQutzDPkEu+oHI9yMTG2kZ668SIx
4xSatg8HZYWi/400R/fFoHxrmsCtxmHvi2ZG2Mi+Y8OTOEmbQm2P3LjULzV3aLXrBOP1BlHFVI2y
VTKZIxp3DRp0hg3a4l60YjcqOHjL9BhH7Q4x3a0lTRex1GO+qe+TacB4EidZuS42wNR+pTdmXW9b
xOZyS99i+n3wjVKxFaXatn2xwfwbOxff8PBx28rGY4BLmDSiGhhiYmJpKLm13c4K8X7t4zt9br10
UDBWdcUg3hXMs11F6nWYzxfwE5BPuMX4ypYmE1Z2d4hrsJwA8GKre8bg8q7HWDFCz5xN7SVheG2Q
58HofcgrdYPbtdtmkiurN4bqZY0IxwETBDc3ys5Li+aHMRe0owMVV7TYAZO2DYjBvalvC5lNopUc
N+wWveydZvGbf1Ri7djpmhObDfFOXve64NJNJOfpV0JEXBtwF260jcWe1M3RpdoZIZ4xEZCGfaYK
V1bUUCysjX2GG5026ds2LG7LB9ym74uclxRWW0MrNhLWQmCrdOU+z9j9D4hFbsrQd2MUThCWuCxj
F1vrHJtYA3cxI7Hxrfw2G9ljKuebyi82li+45jh/hx2odzyeT8arhxpJVrvTrdgx25ZKVnHh1yIr
q3VL/dEybwv8sBpNsnvxpcU0qBAAyUqdnVatNwGTzHJs0Evfnok0nahtG/kBe3JHql4srfiOaeux
9stbZSy/RwLePQPAlChfrxW2O97q5Uqmf2hjUk74o77IK1hmWAxxVRdpKkrUOKd0r3TFJgZSEg++
W/R3oZE+oGpG6ZpMUa+1Y9Lhpgelgxs76/4YRcjcErlVQ7LRqneECm193lCgZN+Xn7U534/4Tydm
ITodRjtpI1/rCyNVs2xV6SktU1at8+8qhsSg9G2unlqnbiVldGVN57Bks2ozutJmbvddqttpWkx2
23XYUvvhz1AvtnGhfBu64GIJY3LQ76ANXwmRfqP48DNlbd+Gi9pA+DwIwkuB3Sd5xgpxuMgJU3Vj
yiMWnN3ikWXaYjzcCDONjwcy7tXc5LeTiqX7uC1S6WcKDK6opdtg7jmNx0tslm6UGDGfkS1YpfvC
OPAenk32eJWr34qJ2Qg1J2Iy5XZYNVW9y9sfWBVvOBwI/d0Ks1Ot+DOJxMskKLZNzGs2R2Jj44ro
HVj9qhnvixgfnU6+nsTG05pqk+oXwYDAfJs9COGN7HdbrQg9eRzdqDQ32hy9TJbl+sO46FfjEqkV
vtf4KOIMRLN2VQ1LoSaYRFttM0dKkMGsBFF2yxKtv9CIQ8/MAzpolrhp8XReELjPjRn9meg/KX+k
Xqwa9yRKuKNjKSvjFmnT7ERD/aYrOOn0zjz4PWIyqG3+aDIB0AfdDyHHczLwTXtA8cxRe2GVJeoh
LkI3LHvTkVpcGaWRTVCrj8EkPONY+NLC5aUoIQlbQ8mux07cFOI3HMpXhW48RQZ/iPF+dCbFWkl1
EO7kMmmcEI3fKpxzchPOmEBlCcVJ44Y1Ebeb+p/4JXumUK+Tbm43Q9P+VaF4V6B4e+U76U5wz1ug
9iLVVdostAhPynFWGkF4qhu066PkNctbTw40TDyCC3XUz1SZT2pxv4ZaiKbgiGjRaaelTX8KSFn8
vHaa+oUjACVl3bGKcouy3SoIz9k5npThlturiFQzVwR0npQP0kuhMZozlK7KsUbVM5vEUQvdbkXs
FXFDjuU1JL0zt+cPU3ky4vKN3lzJ4IvAcQ2Gykkr7Ygv8Q5Rq/2UiJ4cZ2cu0PKH69+vsShkQOMB
FXUKxQ+LEO7GyFgFXrnYbo/4tImuXF8phc9K1e8LcXKlQvGSulkNuYmVmGHD9ZDM8Vv/rQx0VBhF
d0LSRM66dSDHbo3AzdfVhJMy4V9vYIFeAmehB3KqzWlYjRQNCWmk1T0Iamv7+jn1zw8rapkFCoSU
iJaKMjWidzPeiXWdoDXCjEfzlax0cKXNm1iBm/cjuv36YT4diorFculcaIkn130BoZdOrrrKGVMP
mbbB13BZvU/rxB39cfP1WCfl3L8m7n/GUk/KMFTQpHYY2soxcX4JafvM4rTpKVH+/jCKRV2ViUMF
3DxpNUw4jtZtLFZOFLQrig8e2OyVlpzjmH+yDKi8IWVLbRCTDPMkwiRiSGdJ46be96mLDofN0et+
/SSnIjXLjC3YNtRF/jI6O9l6Uj/lct6xEAAJPNd+T28xckrya4FOlYBTVRitQiXx5DJ1a2O4iv3y
KRzOyYb9m69BB1plkRjaKVdQtLoiCHS+xiSFhypLvXnWV71/LVjTtai0z1ldbLtJ3MXpT1QhscFr
Lrrx3Kb4JPDR5aTlQU31V7Xz/aaQBd1o5TZj24XS3Twpx0EYN0lu2taf3QbD898EH/w192/GO5n7
JjOU0Fpui2Ir4XXfEW2zn1RePFIRh5fyJEXa/dREh0HL9gUzUEfVegnKkJk31DfhkWxCWiSinDlC
mnlmCLEJZ+9Blr0hmDZ6KrpGO9xq/bSZaulbKsn3WhGBKgmTVdQPgBTy6yzF0HIqtmmRuNJY/X5k
R5AHtI6MgSc17pMlXEZ0BEuJ5KEYVZtEsWi2KLXZcIHPnMaf7pU3Ay1HzJsjBPV3YRh0BsJ82Rn0
xo5IeL7eKycdzl+vaxHF4SRWlv9OgovfTxjWp2bphFwT/bE+ostjT0GwozaDb+78mCnfpjQ4V6/k
i78r17FBodMQuYBC0FQ5WSR4fON2OtakX+1PdXyQsv+XKPN2gJP4rEm1qIzaXwOUzR5ay5loKX/2
bt6MoJ9MHFKEJrVTRqApdtEXqdPnSNOaArAqTS72ejDj2B0cwgRbFB+zVN3Yqz41beGl8rWjmqux
XYvTXTNNj/Aq6sRpxuax1UREHKRNYqwB5Fx//aphv3wy7QaoZiZdW4QoT0K8XGqNLqgh3xn7MKlu
wlVRzvsBiLhdcJ5MadPimK5SjZK4ponKN6EoDDAqeWQb5MBSCv0UuIRk7nUstnJZO/plvcZw1lPC
mzbpb+qm2KtR/GMG3GDrQ3SRoYhey6KjJTjnceVEoGy97ObSGq7QULpEeOcYKPJKwOO9qik3haE9
hwW7fdqUqXgD4oEjL992VkFpI38aVe1oNcJ+nihD1RQKq1VKwp4rFpJ8xTb3Z5fb37om2OJiv0JC
1Vk+ThtnVw5ghQvjPTYLR02w1pMlXmkKEn6yeLdE5Jmv1ibaMcytQ6YaB0mND3Wl3WuCep8RR/BM
CGHvTZvApgm610fxsknCgyLkWwkaEJ4MXsDHdKrsVVIGxFO6bAsWQiOCGyj3rMcbP1SPMei6SJId
zeAmU9RPaSbembm1NidzLWnxoW1jF01apxZ/Kojva2Asi+Wu217jBYthQrMyAsnpFQi5Rv1cZ7Pb
6VCOePhZtbZqMm7abLrC0sWztAtM05/6dLzGKvYoDP7jRHPUDwpMXvxHg/utnfXUjzt9zuwwH57N
zFyPjU/pS11NZQ5gxx1qAaQY9SStsValgM3kHLaBHcbtakibV1rNnoSsu81WEFZaUxwTOOQUyX7O
ZvnQtvkmT4pDmkWOLPiXHYI8g94+4ZxLIZ4PbQu+W4mKdXbRUHZq6ZflERe7RKgqu53CH1YXrBvt
aRpaZ+jgk4r6SDGkNW28Q3ZhV/SbDONhdxrudaV6NZPpukjNv20G/+6w/t0IO+nTnvz4r417477v
0b5v8/7bvu67Lu/h1rs7/ZTla/x3H/j/k8avSkD+953fPRfw53eN4uXv/9X4lbU/Fu1B5IqsBfL5
y4P9r8av9Qdib6gYoeyLxBa/JaL+3fhVlD/QLASjLXGkoioocdD93fiVrD8QnhEXBvgCEQHO+DuN
X26wp3F7UaQCD2rRI4N48+GGa6pJEvt6G9mJNTfF4AaUkUPxdi7lNkVThb7/a1K07Q5X63YXKdZB
Lg3rcgi2TaX1lD3GeBVYWnYbLf/rzZ4SZjQ40miWlA6s5CFONXui03kcx+J20oPxmmT3mCmD5Yj1
qICTTDUssUfFbrVLJNvSSylaJMBLbdgPmvkiKoNyaxV0Lpu+9gaxfJX5S3c6PsErk7bUqPX5play
efcIKImOigw4S0yCFWg2HFdbEZe2SrrT+lo61Hr3vagRA4nlWF9lPn2YXqEm1ibSZsqXcyALqTPF
0l7V83wvJ90zKEJp1xADihKDL8R05/SiUaUNkpPyTsdczCtxIlyVFjbt2hCZbtfNPbHTb7eZYFR2
WevaStYL2RMsv78W22q4xkcxAww2ithXjMYmUSfJEWrZwMxILh5nCbwlxMf5CR2VSyOXs2PcS+la
76XOkfRkdDQ/aLZdrbfbJOt1RwkyL6iE4D63etEJrUxaVUYfE6GGzqE0naK0outXmTrIK602N2nd
a0fBzJqVGteUJTPRlaTiaYqz6hGS40qERelMpZFe5I2VbMc2f04G/+eQAE3G22q220Z2I4zZfxQj
qKFAl9KVMgnSTini6hJxHMwm1eo6qcV9qwumlxv+JlfHpWyWlCtKpRR3s05zfCVeTxBTb2QryHet
iZVHluLvQ+tocCoJZT0pUZ7zFHddUxVeNZ/a5YDKuJnSwmvV4jIuIrzqOzx3rd6vrofMrClBj8Iq
juvXIiqnXZhqkadm2L0ja4gpfB+CLJwa1Y01QbelId/Hg94/68GWPvGTOWjzXpxoTmStnG1is8MM
LEoeaFCUrhhKMBMLnY6JKMbHejCP+WWrydODOa27HJjWqGm3ncQuyJrMBtTeHqyO4vKoypHTqoHh
lLWg2Ni2a/vECPS9WkzRJu79K3Oo1R0Wpp1rZNpMWa/hEu2XuiuP5jpMMcNWO9NySnzrN80U3I1t
OGzDUtwMStbaku5LG4k6BUcsKq4dl70HQYYGZmbGU3CTBGXoCF2R0x3LrwopBwaMx5ITDkP1vZGz
wDbGtLuKQ0O68rPyVci5oM05BcBRC0WuGNZtMT4bwtRuKeEUh0Y49iL9Rl8MOJSL3oZieEMDttkU
kuqvrU5wyky86SqI6GYTPvVmGe4GTqajoU/9UaIBzkKRjl2g/tSVJrqZS2Wg+v+/2fqyJTl1bdsv
IgIh2lcg+7b6sl8I28sLhBCSaCTB19+Ruc+JfePGfSEgK8uuqgRpzjm6Krk65A4cuDJ67ydC33nn
7TJjfxkQgF5hx+jfJf8biMZDeZm9h9QNOybhPM9r/8UkQ4uBUm3e+34QW28hGJ6O4YlUItmndBpP
zwM4yCNYI3Bym8VqNjVz021OP5uII75tjdzdC3E28AVDR77IrW/jDQRBLdKpcADm3558IT0Mcee2
GEyFgi4e0YrMES3CJhhvfK3HG2sGTKwlfjE/DxrOtnE3ZWcFb6ZqG8h6OqGkzZ+vRVV3x5DVnWM6
N2+AEPvcX7Lo+LwcIt7nUpAoH9qE7J0X9ncvAoolGf4UfhO+Sw2+dgMLtyKjwtsj0Se8jnWfFYvf
f8wNGOjWSVA8EP3DT3QU7/PzsgoNvYSZLOcoE1tYCvwzOyp1bmzWbJNsIOveMHuiKugu6TR2l+cZ
eVw+z0ZvKtp0OsuVJVhsk6VieTtWbAKfz+wD0/XnzDeoWBzv2m1bCfZLLvQfOT+y8ED42IHgW52Q
ZlGdxmV9a4FT3khNAIkZIc6UqLh0SydzRweCbK4VbiPhrIqpMvQDHqXoMQHtRC575wymDsz58e8x
NNuBzh8o4oY9g4PlWRGWHWiir+DoTUiTn6PXmmtZxGqiZz+xsrCh7gpQr8x1mI251rUVh3WtP59X
YSLnPcy7Udo9bg5vSpd9GMEww8eaWCZsctvUyOGtW8EQkQbfSlZ/eMtss54GRHXk6eyjCMS/Oy6i
uc+PA12yLzuF3bFzGDkGE5zTuYxe4BDMShdTs/VdGr48D9aQIe8mtxxY1ldghPvVDr2DdxdDj091
zvR+Jq5+eb4WMYjDnZsw0qT1lK9mgduyD9IVXMZz6IPq1+eVHzGJPwREqmEg1lJ5MzapNQiO4uEz
lid4QgcyvCSRAvtU4J+ENA0ajWpCyELFWZNbBoZ6mm7GzqrXDDdqqWdw9l3aAphW4b+THv7nCeC9
mw+24e9plzTnEAH3dpu2vSzwXvAC4qovlqCrNlxTQ/Nqhi2mNzbVYZnl6yJa/T//YbjKCGixp4De
Gvh2pB3xNtKnZRWSfmsantxrx9cyDgb+njF8umHX0i/Wr8DtXbj8QsNAhnj3kEDfnwcJLu+9kXff
oPx+vhKoy2KAaGHMn561M/DQUOqXdZFDEWIrc9YxsnnudgVjxsA19crIFOzXJvwzC0TzZpir0jy1
5Dc1kF30uCXhQEi8zzrm+DzgzwWnQFzOGfJNGZyYz8/LLlgw34JrNE2zcyKwyC5t15WpMCvCxh5r
Lu7kYzKPYAwJSZBSEpxZHHqvITbLIupid6xk9M7myd064/FPDBj39drFL8+rYZnzSMf9e0uE+Wij
7fPVTrTeyWPLq2/b16muo99MCp2PifRexk6IIxtZvQX/m//oDNvMrQt/h53WRTDR+kYC9MZY3oEt
Pr5Vn/24Xn4b469lazIN4+u8HVR9rlvPg5mA6+69whaBht+9+wYEB5n49kcXRN8raq2/wHJLpxme
FAZwijEQ6xMz2oPt7Ctyq8b3KUWQhxxmf9Po1fwi3bH2V/NTIlluW0NAu5+r1Z4ZFgUkC7oyrIfl
m6RqQvfJ43JQmfseCVbgNK3DS6PJ9KGypVSYroaTXI9Mg20iw4clzfP0eUBf258HAhFCU8NLqV8D
tonlAEyPAGL/z/VKNGpVh0wjXvn2JrloY0Bn9d8+HKYc6VF6E1ei/oZt9MsUzcuLCI17hcv/OYKL
yNdgkDmK7LKwbJD9+Q3eLv6+iQtOa+p3n0nzbyqwX/uZd69wD74FiJ8ss8wz23acHJBg1B7gedwp
Pmxd1K77m8zIKFN8hX0jSBQ7qSzu0WzMdZXN9+dhYMrctenA/HC0BZiNL1ARhTtA8Wvh+eEfWnfr
Larm+QNPdR4ITr/ioGLnOhUMnSkuZwKOZU/HbNcFjn6tav3jx+b/+01JBAC5Tb+TVlU/4pq8J73v
/QlVddJz1v3rI0u7YSGoOEuCkPBmJm2OAkB3ts0XzPRgVQrrWBIMW9031d/E0bNXQ1TpdQazkxS7
f8Wnz6nJIKdMPLLztIk+5eyOJJzFb67GHhnsUXzNFm4v8dTFxfMLmeEbrPjDl6ov0ZTQYwNdah7Y
Wn+0GTHnNmTyP5cw7sPYz8rv5xcz0Fbuirfn5xUQG/vKgT0IbvlmWEGMahhCRBCh9TjGVYOjQkIY
7hx+moNqPCec/M/hP+/5v65J70AdWPFw431eN320S7Rg2tF/SPAxug33Vb2Bc8ZU1iKIbqDKxbfn
WSf4PwJ8GwyLm/imHgeygGXA14w8Pr4ea7RZfoK2sx+srj/9Za6PEVSbGwKg+Gfa9HvrMu/DMIrX
R9BmO5MtP/nI9xRZK2Wj42CPQSU7rEPXb1Wi9S+3j8Fp+uUhRn47wSJyDyhTfnIOUe3jy+gEu5IH
kCoQRQgCZz2WD48vDItY8mrtm3sSTusF5Oi79qpPWPks31GHFMpJZeqEx3755h/BwMybovU5pU7u
nerYniuWvjkFQvsED/8/pPYuIRHya/QqFHpVvVntUG/xHKM7iMmyW5icyhHcwE1M2n4T2rS5yzS0
28Y2Q/G8bDHBuz/PfCNfs6pKj8+r52EYfO8Qcfbzvy81frOLB9scB6IVNkoSfcYBtvyhkbLUSkaf
jJB4I0GK3j2/6mODLmCUnRzRLN+DyshLFih1iLoQweR04NAR0jEBewc28iuTzSt0cONNi75E+rYP
aeLUYPiPbQusEKBbD4OnvE1mOWx8HRUxdgNwqYejmOBclA8ZgsCpJc3+P9ce8dQWtn+wTlk7cE9p
jxVnUeiCCL8s4OXe8Av19+eBcNJvuLeMAH6H6tT11cGziGXIZ+Xai4FU89J3pBhA9jo9X/rv688z
qOlyWw/qmsGePPDhREpDqRGd6gl6WOLwJ4OS64acrfhmwDQUUsvxh8WPtPWxn5wyU6+n59mULeup
rXSYZ47R8v/5wvMtz0NENEjkbQKLOYf5Fgw9hhFEnvVz6FN7CXvhLs+z+HH2vOzAkdsHA/nPO57v
HzSrQROl7q0e6VCMHiP7/nEZyEic0Ev1IDYgJbqAIc9RzAm/jakGBsPkveZuyf2gVnuVyO7Ll8h3
IOMQXyLTii/DszxmKE090iwvLKyvz3fRcexOGiywIo2gtRzTL65tUzQVC96D9XG/Dgl/SZaBb1lv
qwtBY1TEK6r7pOubzcLn/tvBtB/8ubE6DxGZvmyzt4+Xp2iNT45i8Pu8jOdqLB2r4gMs0PtvzdgW
CyQvFUrW3SpM+D5OP8fWiE/mr/x1XNPd84ogq+IWq/r9eQW+1nQZFkw8XY0UgmZhcGrtW/RYnSFw
d1qrbfzsE0ZjMUiu1q9pSRS4jBWInjNofppL0OpQbOVJU7W3AWt8C87RHVBAfY/7VzPPtFQB/I2G
qlxVF/9mC5VlhH70EmDfuy6xZ4u6R2mvwZnzbEtLZIJj2FHphG56mW7awOJGfhzCqhtv4Dgve14R
KA8el41axxyBp3Qz1VUWgh9lQC6EXe8arTAhEF706sETPV8g0jsoPsSvfW3NdQ0DSC5xBVALpK26
TdBVc36xQcgvippfiUHyFp5Efvnv683crRvEN1abGhp1iGtZruoWhepi/s5e82bTVP1CYADoO/D+
fA/9uqiChW6Gxk92M13qb7EGX8Mi/XtvcRNq4u/FSr0v3gfJQZtal6rr6u/RTkFBZFsd51kSNH5s
3Q7ZklzkONgtSRmmdSEoS3iUsFM+Ds+z52vLkBytUuKIgLy/GqLbIz4j8mpC3hZTMy2I6/Hbs4jX
l+fv9fwNI/QU+0SOb8/f/r+vP89E2uGTF013tj5xe8c4WGNZzUH3ZlNbpLR5C/pqPnLhCivc8rpM
il1F7E6hidzr8wASfrex1bBuaq3BOZnrLM+WGnZyvUrijdIJsgBGv7k+D10wiLxqLLyhcLtfngdY
ckTl0Li56Eg7XLosmotagyUEU2AflA6kMxJ05DrM0ltCJLjXcvZ2YweVy/p8B2gYSCxaeng1ome5
RBcOY6QLV9l0mWQ/X9JVRw5zeZyC+nPoqauPz3cq+Nc4OCju6gTTBViupCcdexDVPw7PS1+0FoTD
qv9l14Zu/5+3PN83zrXBloSdICS2ubHQsWOAHuh55USCSMTn6Qzq17CGC3Y+vA0jBLtrg0AVGGrF
xZQ00xG++OtXE6tTMgf2NQgseY0lweCFrV9VhVVstSIqnpcBCF/lTJapDHn2PdFZvCfOVVsGI4Ly
eSmhHb2krP5mPBHvSAUV75MFSXGe29dgpPtQJN7N89e6EDr1D35P6nfPcy0YbmlSpEY9Jq9xVhrU
GNCkDhg3mOU31r/1PNk/UYb/0TUg56rB+UVQVe2n6QK9H4ZmwQM+cODhwtv6M/c3dvTqQ88GbxsE
QBInMIPnlartII7LCLJin3LUiS77TpLv1DUiB1EVMvU+/oG/F9jyywh6+BroUx0jWImKIM7nlJu8
q0CLMzChQs8abyNoQ5DSg4C9IW4fw+da3kWyalBs2+DQjrY68ACigDXOYV/dAYrxKCiWLfCoTA0v
T34d76w9VvghYYkYX9r9xMfwosFtWq0f72gbfIowAg85UckemmAwcnvab7IO8JfzMiB4Hv7jNSLF
HC7fflj9Gw9+VUSq+yn8EqPosWB1SvbIcB9PtBHQWEi6UzHmBIFREEahqMtpNQ8FHBseNgW0PTku
zQYfH0j26OR53H2wVnWHBM0HGdoKNtH0hwoi8U0iuL6vCNi52Ox3v9LmI1J/NRvFt2OjPqH7X4oE
dOdCV/54nMLUbv0pJLuEiKRQQriTwNyv5V8TRf07gGG4G2peWtnGMHe7cvhSX1GI/juGK3ahWZvN
2qCFHS3FN81fYBV8JNHCDh1moNE8TtdG/gNTiOraZNNUmNE3WwxQuzs+YHGvJ/hSwEtuRG9flUmM
/KFx0DfG/Pa1zcKgcHHwaZFHu5mGoUyUZ66Iqu6OE0aReQetQm8WTGWXYTPOBZ646Sr7zuVZjdpF
4B/VWp+VDN8iFaw7wdBfsi7hIHwySHh69eaN0yfEIuw+RNQDGz/B8hSCm1iJdo9JLgdqWl16vmIK
6+LzqkZMAWeS7nztfpG6jV6isG2LRHUvDI9kJ7IvMFcttm9zHlId3lsv+22Z/UQ8r4/hWLUc+ZSi
2fBdhZkB/1dph2w6FmAUFchibhNdVAK2o7XMrqCZtZvUcoebPr5buLYfWfWXwm3/4HO/hFbFA6Nk
Xop0RWcnR2yUiV+Dx41/OvMPxNDpYP0OK6yocojBT3I1rlBaAhHXP5DN+Y+gSh1l1+5hfuF21s3g
gGISJKrAbqtxVfmi3weL24nFvrjajr6IkQkkvCZt0Q3TJ2/BsQ5avQ1iD26sYwKsFNXGAdtD3kwZ
vXnyr3Zjuk9C+YkpYm4VSPUWGxX68WGEjCf5IabJv5uaReUqK1fGUndX9CpUFRTyaeQEtsBYEOy6
ktsYdvxm/COLwVqdyGrLYWGnFvVH7sF7cAuQCxoTQwUqmL7fx1OzQRs5lkEXV6c6fVAYlu0Iz5Tc
8PY29TWIwkKOeYag+w8b2t+VbZY8a9cTYIYaiBASZRkkXmO2Tuf1Ea68sPhHvaArJQ1iZkhvd2Qe
ycY1MLagIpHFaL1yoLYvwFm8Lhj6IhINbQ94mGFfI3cuZs2dtDBo7GFEJcfSBpk4sL7CfwuSc991
+oChAjCf2kJLgL9YpvkLsD5vC6y50FlUbxXGEkUa6iOpTJjbVv8eDYrChy76Xdr1A9NwfuVhuL57
bPAhIgnLwGd8z4l1V78N7qHIcqwy8gzwHMPTHR3nTViN7IVAcwN9BwC0kPcHVIdHWk36kkYabAIR
RTeXneUCWCyacGcB1sS8YQIDuJWX1o0/vDVieBREtnUYYrM0uYsIJtpEebs5w8Asjr0jCs3XyR18
1QLcnmCvPayopsJ1S1z8b+c/hGM+SirYTQyHFDCcGaABCWI8bMwWMFgk8J3ajmA6587WNcomAiP8
2oMvE4piPO5jCjY63QIfow81wKmZYwONP/ROk0jmA9xtYdc+dunGBeGbG7m7rVm4FA0kjAeZiVLH
KVSgMwkw+K1fwuSja+p4g6Hh+9A8zKDg5enJimw7tdQ/ptor4gAzCdSLvxrnoUilenl7JB7DyIlv
J+mSnWXQ3FLzQiuIH1qUF6rtvjLm25MX17TUxh5ilphLCxB0i4YGTAL9w2cWKu1V0zcXvutQRseo
J345mZp8SSSJr3w/UqRwJxyyqbSzZE91/WHBKN8Fa0xKC41iEffKP/IR4pY5XbczbFJ+oCzKq0r/
s7QTnteFvQSQpJ3slAA4XYa9H88vchVDXnViPXgLrDo10ngi44sDGFYn/FVvfui7XTo3WZl6fbfF
llJdKhh/tD34Hutjx5hHZHwqhLCqUa+F3c68j28WQR5BBKW26lCaMlYVWkAhMvvzWmoX8xLS05fY
DR3oMLHc8He/F78J9t18MliZW416c4p+rBhoiCEGbgk7wd1jz6nBmeu4EntbQ2zIe5IUyaq8HHeG
n7dYYpG4DKWWDf5aa/DTIfihqId6yMeq/pFVoIM7mBD3g2MH1pLfVQUwMZX2wyxhXbDlXwPDkC3N
uiSvO4p8sDA+B8SULKrFCT7Rh8afso2uFLyPAIZfgB7arXFuuS8hhWV6DwlfCGRjGL1PgCppveib
4wivkFF9Zh7h/7YOm1sSzieus7gcu8ZtYw/LeAdyVRD034ML669ppr+HrnrNmr/jGqUFV+5tVPFR
BxBT9F6kN0Gl/F3Lk+Bz8QII29xfC9nkwXpt8L6YoMlHK8Huie2wgxkU+6QeWlVvlXbPHpfVzKEQ
0YgvxbaOG6G/dRUT9wXZgJtl5MFO2sS8mxaqiEUfm5GcdJPRvF8lKSl4/app+OegiM7Z8pkBPD+N
jd9+RpidAX5r/UsloDySukbxwWd1jb0i6FK3rTEmA0Q7k6viIEuhJOvUJmmoXzxftEhfx2Odsb18
vIdULblGih5847PTjNXSC6ExH4d520zAiLkkZwxY0yu6In0WEk4i1vkUGV3RhdVuwXaOMV2dGnd8
nsEp2h0ZgPiNC8EYsqODaVjSHAWVwaETcwHRwBtUFPMR7jYQPgvgPMHcvqSTEgX0M2uerJCl8DHC
ThN9tuAagVqIgI360IVjwbP2BHkggMQAegaZ7pShn4De2UmnqoP+QIocBXdyk+n075DyFVq7CAhf
oE6x1qwE0oqioGY1ZNXGg4AGAjhH1j9LUKYq/Q5nfQ84YuSpD+Gtv0CyAtOiDsVDMJ+eh2j05lNL
W5lLp8Y9NGUFbHni23IO4Au8QZYxPvSsq459nWVHidSvgo7gY7IqWS7pEKq84hyRXAqzf+rZ23NK
/jybMDjFTQYxR6XADolHegtV17wpvV41fDghl1vnckyq6Sbpb/geZTe+sLVc+QN6D9IPTOSWc93d
2GOUIDG6AvBCm/3gDqA3By94Be7WII3t9km6LOc0lm+YyH6FoTHbJYuh41wqcAV8BFQmKkSycCqL
oYntMaurIIeCHpkJDiUMyrV5u0RtveU0+VuPEL3Utr3qZOeC9a/EzBNY65gUgUfCzdAFbFst424y
5Cf04TvOIIPFU+X23XyORN3CohrhazSqgFAPWP0DDIqF1m+i4yewcl+AyXcH+60SEIKdNqh4aJtP
DYAx5iFDAhOz0ikISjMBAWF9bSN6X+F/lEPmfEjrpCphYN4UfvW75RGCAj1wEXVbjdDkeX6ZzPGE
3fBPy4S46BTgtWkGV0ze9IdaeEhVtb7wOnmTj7lNpVCYQlaYz/UK2zLsFwhvNaWtluC+sASVv5cd
6mD4bCprC/C1VdnT1d865+Gl8Fv4c71nifdC1xlEhqb9Gsl0oYyeZaOWQqdWbQgIcFrMb1T4yXWF
ox/UxF7eNyTdRHF3oAPtTirhr2bAylKBOo1txhbEJWTrAEZjSWXiKoy3Z5FrS1V7EeQxarhzKHKM
6n/IxYfA09D3KBrElXbxzsyJOwAVhZho6bGjJPu6V4DeEvexeDY6tyyBnLmS2c6icSyFnk42itDP
wBZzK2zy1wW2uhEnwAdA8n0kXRFyvd6sN+dhwCHLxCIUyrotx4B9QNIi7gA2QaaM48MoUZzktgGP
E8prAt4oYIY4S5fcW+k+9tNxOwbYoGSVuK0fH6ywX5k3v/nd0pZ1A7DP1eCLSj4n+8gtn1YY0Eqj
9R80cGfcv/QUW9THCWGg+UTt76wLTpEMyWuG/BWE++YYrpt8hHVqNEO0j9aXYk5NwSVfl1ODauIC
/tk2Fo18hSQdZMrUizbT0p38dCeraPlYg8ptOhr9TYI0yEcYMhYRgGeJqXnBREzutA3/kAWaf4vl
uiRtR8GCxdaKyfe+rmF4NQ0M4E26TWDzUXrMJuiEkuQtCYJPZ9BirSL8M1ahd8jg/VdWIDJwJY91
5PuvD4hsl2bkTGadYYw0fnHiEdiCYwVNl6nfTXF9DKTJUCp7XxI3HoPeaTvO/slNMDJgcBPet8tj
EkTnZOt3HuZeDThTPEZtmFVIygJCO+WSor5103pd6r67Ym32AJ+BadE2yBRsez2UhkPRrB9GccZP
t2k2uvcoWX5l8zD/mfV0cc1fP3DeLZbpBzNXLwTOqMPe5jpo5IaGpD0j63xXzWYoO7AEP5zsf4yM
TajUXZrzjgMACobvJQEYgzHmcCbEH2AcBIcRmrZfZIo02MPNOUAPB7kr0mUaHyZfMGM+eL4VJSc1
u2JCmoHpEo+bqZLyG0XUSXRt8y6S4KeeeniJr2CypSq5Bp5djvBv8Ldw+qHvS5uCydUv42emg8sE
D9iwm198uJC8BhhobmDS9BE5nhQ2JX/XUdmXbkSqJMoM/09AV5gKEfoOB7syMFMR1AFocf2CpZAu
CDWaHhOThnf/mNXsfKbIeUxQbjQQ028N8k0PvHa6aERND4jivQUp8c9xBfJL4k9/Xcve1qxNS7tW
ascMxtgMi/dhETAOCFw1585T3ywEJxtMfSJ1+kPPYHLjQ8jgZlv4tDn7zB2VS7KNYfWnSZYNPFLo
aYReXHtOYzQ22XwKhrnMkrEcEKFmsfT43EY79HPyiMoPrX/nEXmEgYSE3v9dQ3IZ9eo69L4os54B
r78kzZ5CXHKoFvhppJ6oizE26gi2GOj8wxz+7ylmmwxFLKKffKdzTaA5tQB7fHVSmNYMcQgY0v+n
NUt7WaHhzsIm2+poFxiYvtDELu/eYoadH4Fk5jUJTBTIsm8IKspqqW7YYldI4me7kyEk1ov2wLH5
38OU1AMMWRK/GMM2K+Z4h4VbbiKvrg+E6RT1Xm9eHgO8H3Fv3B2iDsQRw5MXLgwaIJ62ADG66a3W
1iugVUFdJgFfr0viPicw42HlqH+SKMo2Y9xne8n0p5pbeYdK9yrR1ESA6w4hmqOBoChKewYAduYl
2vruTNbEYFgTYyqJyeYZ7QXGmbCwbhF/nhMTBx8LlHvG2wCmUhtQ+oIXxKGhVELN5NWbGDxqLHGg
xYfI0ciT2LiX1KNLgWcjyLMEkGy1YoGPQEufLP0nW/x9MkQJTLCW8NzgI+8w9DpUA0nvS0oF9hrF
y7bt7R6tJv4A2vHXFHDaK1aauOBAgHZzFerCIKd92/RtdmsGCLxhs5QWs6gt2IUivj8PUph3kEHB
dIiye+gtr2PjjTDhdK8xKA2HTMRnSMT7DeMXkbC98fUJ5CUUN+g1C9jKn0PfzrmPkSHcnUSR9aCS
wCIavjb1cBoxJggxMUfRYS8dqYuA649o9uxLbzrQ9NBQ7ViI35w7fUs1fwMRE79uC97GHlN+0BQA
JTAMQEvSe9Bepfxn1fvDNVRggT0+z4ZSu2l9f4exa7czmR9+CAJUbFTNL681AHv66dZAYXZixA9A
BYx+SvmgfIUwdyaNwlBrOtWZZ0HD+d22wYI2K1t3i4Ko1gKU6R+i3lQm/1KeXU01NJjVNGGpVDqU
KVqtBk4Vm2bSJ7MMLu9rgq17HOCLkYgWqGz7u0+mZEe8ynvzV/JrrWR6lmR5RE0jABfsVbphNPVR
jNWuiPrKO9eJ+2mqIIUR6t9mbeGw4b55zOmpQ81ZWDf+ZKAmlLp6uJ6hzQ1D/PmhSLEZESWe3gU0
sfgzSDXd9w4xSlIRDm+Ppd3V4zTmStQ/gxVGGfBKjOAVq1+Sceq/Jk3/jEaUoa/tpV76s0qoeh0u
rf94WIMeHaECk8/OdNh0PwkCkfOhmyrMeiEAdhSlSLPinaFHq9JHChu0J+FfFpnmVLfkrIKAf3gw
5PBYWroRIcouMOhH6jnbsAC0immJ0HWgUQdvBvuDj3SCTSwUz908J0Uf8vniz1hNQ61/A9cG4jl6
f9QauyvatJy4l6pG/4KB/g9g4PM+EPaUwewa4G26jVc1nVYqh6unsKj0iN3Me0w48OBrzGywRA6j
2Xl9/B49gOB2sBtM9D+6VATbmCp97Zmvr8TrEFF3Mhhd5f5QTzGmi/F3Q2cAAGtNrpwC/0kgAMkB
KcZ5E/TLDWsBAOsogtkIQV2STFcXi+kK0Gm6emKA+1iHUoIFAyr42RQ9aUN0lXtMLFHlNxJutwxr
gZ6XSyJgKQFzpiJOB4SbddhPiPN+MJi3FSxV9Mrih9uI47BCgbtevJ3nT4ftc3TrXIwzyQrY44F7
+5spoGZOhTAMpsG5wxp2hR8ZUuTA688fFHt0GpX/i3GFjzAYfFDI1p8GK9x/rgaLH8ZXb9qHY6js
PLZ5oMA2aE4rTzb8awnYcg3iNbyuugqvyYPz6RCtWvrIPS87PPi5TcGsFlH7hnYKE2474BmNrDoi
5OhlQmzNphMwosHcEDOBeBo3ZkpAWl2y+eDT8ItIwa/J6NS5x2ITdNLfUQPSIWDQrQBIC75f02Iv
mH/UzfivjySXXUMDWL8M03wA/Q7r8kDmDRg5dhPSQ+8BOP8/7J1Xc9vY9uU/EW4hHAAHrxSDRImk
ZAWHF1Rfu42cMz79/ED/Z0YCeclR39eprnKXLFmbJ++w9lq5iMoVIYDHs5XfhyOXCVw0MEvVt6A/
6zfp5Qv8heKb6YJ+LQc+WVFR8iU3Vm+bHAWNpirSJ0WPjW2VFTciCSIgK2KgqtyDsymgkLFLyq04
paJKtA1inOONP0lxBHXwAw7d4tngRrT9EsoNs922tt1DQAFQhrBcvubSpc/KDPPfHdUUBRYjXr21
o1N5rQPrt10W5VtTK3KJdvgiqr3kJqRlbBWLVK6yRH+qaV/d4KY1lIL6faUpfw1mA7+dppMDBi4m
aiAxXH1/+QYupJdGAxx4fb60nbDZZWG4NkpVbHyXAMCswnGfgR5Y1roiviq0T9e4qegfhBStGvve
kgPFy1xdRspN1GXBiqUVW0X6v5SBTJgBi0zneN5iLNv83uedmAAgXXWzFKkbvhiBni4RHxo3IImh
ypJJeq/YffjSm06/9qXCqHKdZK9DSm8Ego1OnJZvx1Z+iYr4ceRyEkRKhzAovbvQrQEX98YSBKp4
yu1GexEdLPRZBx+rKeofLkFG4Dr93urpE8sbsUoGyFOrxqifm/Q+VzPtzjWpKJnGD614Upt8eDbr
UHvyVW2pB3H/AhBmuPEqcqh5JCFZsh51sjsGndn7WgT2s4ZHvYTmINwQCQbbgLmg+G4Z902COwgD
JnBKxX3M06B78jygTBBcANW29xmJ4WXhJZtC7R65bQRVxkU7wMOSd+kKPd/kXkHM5RnnhF0L/O3G
9MDkjKUkQIy9jU02d9W3abKQOOTDRHk4hmQPocX64mVZ/QKSwfKz9hmUSnTb5N2PIa0AnVhUxEQQ
PdhWtdbaZh9JN3uk5PCQq/H3PrCfumnyjEDYL7U0IloLpFzS+mK/OLbSbaHmWKlK/G3Qqu3kgh9M
RQXXDTavq8yXwVHEiwnLeR+rDoCbeG2XYli7TlfeZP1IXyV0OJs4ytY50NJnQw7OhjPQuTr+G3w2
PnvuOREl7WegqqDAGb4XoW4s4fR1FiSAh1dgeapsuxsSoOrt8cdJ26IaPW22RBJqxjwnW8cMlPWo
R9pSmN+oDwLeUK0KWhBnaZWWsU8C+9Xu7vOOVIjMQ/cWzzDbWe4APpqYdXShfhnwyF/qijJeQp/g
qqST9MXKk/xelDh42Uh+mbuX0ImKfJdk9V0pQo++zTsb/DVyk6pCjNXqpOrSWzORBiKD1c6MzYdR
H4hRMvsl0onhMrCig1jbYFjXihigFXPyEd2EMN2PeQg2kK+AQlLbNsh/uyvHDdSX4x8jKRzClG4/
AOSuHI2CofSWcQtUW1dMnli7AIbcwJ6jRiK6i7JqXEKR85zCwrrT0w6u+DjacAntItMfVkUzkTri
CD3Xyi9g7tUXLaOH0LKN8G5oC07421gOzt7p8/iFjEO85OX5HWfSoKj0V0XO/gVdGG8lit5e+9PH
DiJh3fZEUzcVtO2DnZm3+vSZ3PbNI0Zbj6rYltTwUlu/sVOcu04NYniV+vp5DH7qXcps2BAVdWZe
PVVShxpIqXbCP+ggLKgi1cXa7wFZF0HyQiwHN07AJBauFr9Ib4K/R/R20g0JOtIh2cqrAbGxt9Oa
nKqHC3VSoo4KCNDewusxjdvaSfXdEEPqgmDNE7puUJwl46OiJBDXZN6Szs0O8PG4B9yYvLS2cqvF
48Nodc2e9+07b4e984N2a6As8Wh14/Ba1gcYaLYleNxDV6fNS1TgBYB3Jt6RY/OS9jCw2Q4NW+hH
L4Opf8SMCZ5ZTfqYibkUoSytUBu/pDq6CJmh3JoD6R86sNpHNx1vky6r9kOgPdPS0L9oIC1u/Cz/
7ad04BtgXaoiKQ/kdrfI1FJ9h1AkUug+0e0quc3jhr+Kk0eQCc3BsinPw+AQLrJICrpF+GZZiUVT
m+Rv5ODe9eZgvkASW4O7od1BJon5YglJ278P6sJSfXXJNcdrrBX9A4BHOFKnf+F645e4S/+dQay8
pD4EM2oVKi9mX1mHincXQOg61KXyoniR8kxHbgXE5uX4B8D+lZLm2pNnVpNIl2NtkAf7HgQZnEBF
7r3GPJ4UqFgWL+sh5Enq8VWnLnhDPabGxR83x78ajQq/qqdspdXjN6F38qGyAos7K74TNUVwEOHJ
q7D8dql23KZmSjvg8e+i1CS3kgV/+5b/DM8eydEUurtc2rzsbRPwmss9wH/10Q/IAlee+izkdxph
vNfjB7TScRnRrPPlOEJhxU9xihZ2EXFbJ3DPhHrbrMpGCzZljQRaNNI6gSvpvfY5TXly7PvNGENN
qHojghGa5y7hMsR/7PG1zIZQqKw671ZtpLHI0u4+9aX6IvDJyMUTApawHaG57dm3hIDF/aDmO2+C
BSacnDrvyX4EmYN2fEFFXKeLLRf6A3h261Do+kHvH4YmGl6ylNxLZsBtHoCNLfA0lyl7dxO4xspu
y+BL2I7Va+U3D4bSl+xKr36lH+41jjRjb3t1/erngK19R012xx9tEgTf2qIX9+BW6lca44FrC7ve
Hr8bmTQ7F3EGTGT6t940Uleayub4iwvHLVak55z18bsk1LO1MRDwH/9t28H91hRQXh5/c4iS0i11
/ZQGAT5iPBTjXRLnFGUnu4FWy23Vx3Jx/FLSg/igWH5JaMoPFzwTO2jEf/75UJqdHyyt+DNWJ2/c
x9jV7/58pISos3f85fErOi+7Fwo0ShyqPSSuQDry6uX4rZoj7JJX/XL8yiex4/up9Xg0kLjhM8zE
8eH4lVEYv5DqVv/MF60R1UJpoAA8/kNRqhNEPjS3xymgeReARJ52d8d/6kI9vEzJM94ep6AN4nCV
GFayOX4X7JC3pqEAGo9pCqCpVdZug9jD8TcXLmpdah40y+Nv1lEduBMi02/AkLwBL6kPnWN4t2WR
uEtuxo5ugRzBkgbxn76r2reectlNKgfzDvxnSuZAKbdgBaBojcoCuNTYvMqWOCmW8o7sN5LVwL/f
yh433wrGcXv8sifCXoCnkfeuC97TV3tqBKwIXZ9e8qAqVfuq8YoumsIlSTx9aRQO/ilqFdu8H1YD
mMMvWaf8Vdv9vV+F4fbPVaY5IBfszLvtp7Ne49bQYPKShhUFrLx9yfIkPuQKOEbXUFGkBJH3CnUk
hHYjuwveWeULfaHL0SDvkWTCWwvhZU99bN06qAyvtLq87zIiY5/kwdIfI8AGNeBCHxLijVqCpu1i
Xd2iIZav0loJN1Fhaa8AfSsKS/5mJNNOptb5akyvAow8kAFONyWujk7WaojfTItUm+ehP3H8kp8X
Nzy5U34qfEpJhR3CmPMsyZw6I9DwP5uh4/BogMXgeGBPZ2XA26LGD/T1Q76q9WKltcPfisV0AtYl
rCl7KmoCaR4I2P5Wex5MMM83CBknW91X9Ve4NSB4wG3YjnFHorqmb7uJur9TNaVcN0FeTS0hSZKn
CZRyAw0B0L/djLUoENAgSUdK5i9FFvTQOpNONQQQdlCpd0ka0g5X8PNt8UMmJShCewwX5E+c+0Eh
e1kL+uxISINmFHDblr75WtTQbkrR3wWdQqmHDbwI2sHdN/eaHi7ZkzmenXyBSlisolZw1XZwI5CJ
l7ze1HNr7U4f7dtENoAyC9KJPGpvTqLCDTaaPyHj0zeD15uLPh62o3CDXVBhP9FVmAJzUTwMqVPf
OTE7vi5y9zWwiFOHmLCmNHcAnHbRYHjfAz9d9TYaN+T1YFEIgOv72ZDf5aOu3wzILkUNzlLuFd7K
ng4UnmO/ajMX0DRcvWrVIU5kg/rUerg0TdBmqZVHN/kQ/pZpY6B8QTza9Oh9JAp3fqQYwRvkQ1RA
XZ44vw1/Oy3bfmwtMA2K09DgbTQE0fp2sOisy8wO3QwPWEbpPgzq+JJjawCr8ZTj0mLqlQPl7Ct9
OFQ9eVGtXgglTL/YQGTvQlAUgMeA7QV+fR9GcpzIhcQNni5K31F7a1CYe7XArTxpTrDJU4hLeqt9
joMy2MVW0VE77W41ZwgelawflqPlUFMAUuU75m86TaI3qAlgCqFLk0KJiN6kVYQrP9LuI6NWloUS
x29WrpbrASWWtTGdkXLowlWTWeMGglu5o2HUWxg9iBBJhvLO9+vkjUp0s9DLryM7uqaB9tauFf8p
MetbVIDAjjVJtksQ5NmUY2Asetn/ouXWDlR5o2jyL7fsKSJOlolyd0U5WI9HwxAJLJOQVhIfPOqm
8rzkLYNQLRzBW7mgJ1PbDCdCD/u2s1yWgnq33Jellr9liQxpDgseQrZZ2LbFW1GJYQ9e99+W0Faq
43z1aW/d1QlpBhMaOByYhWqP3VvXi5s06tQJPBMu9emvaqGP67rhXa8AKsJZqdY3TTyMq7Lu8ddS
sB3BdIEDfLNWjpTW2qOw/6YEDtS2WjTeprGfvRlO+V129EJUpG9ll3xJxqR7Nfr+51hp1q4MRp+G
4EHZQ4a8dCt/a7myPThQI70M7BAqBhZQ3DcEvqiR1+6hnZ6GBEzGLiwgJAhqpXlz6VPkVSG8ANBp
kLox25exC8UjGKrNYFbVH3ag/88Y8p+kIgQcWP+ZMITSVvqBMGT68T98IZoh/gWDHipFkLc7pqHB
WfSHL8Q2/mUhu2eZdOOaprAkHCP/wxdiGv+iqAIlCGwUpk6rJ/R8/5svREIlotGOpdrouEg6hj7D
F6JNRFTviaoQzkIeyhSm4PQLIWYsTzFoQ0WBAPY2y4Qcv6ujBYQ4QM6i6NedgLlVWUDEHbpfhBPZ
9rAsQhq/tHWX9wqKp9DuGMWuykzV+almhVC/i0gru++FW9pQnRGEZVq3ogE59B+ScWyr5I6/UCjK
vZvt/+GvucDqKXVdFWjvQfuE9DrY39kojCaH1VWmxYHQMbz1SvV3koNZ9KGIKOtrEoMzgpU/xnSI
xchCWXC2TCRU70jL4jKAX8GNkp1VpNZdUXDsySvJPyfsPxKVzhbmxMr0Kd5ZMUOtTjNGcWgCDfxg
QzXXCckdG0SyIjcfygwPJ4wL54og0+noNISYDLxcVWWzGjNKNidQUOz1FXGgoUMHex4Z5IAglQGJ
dHnNzhgi8c/mR9iWEzBfMwfxNDp2W+Ng9cawEsn4F73Sn6SWZBYNDSVWATsgyhWWPs3yu1l0ciWL
RKr6jwU1tvVQUAnoEg80r2flV7jsJlK8dycJU+iI6Vzyjm1PZ3q2LbRagC2rCnFQe0usG11Qwgtz
dCeQJby9PHXTGsxN6aZukgxALFqba5z70E116IyPu6YY0m8IPMRPCUiWxwTABRoCdX9lL54bGtpV
Avo83eCkzWaxJg/may5sZmrvuU90G4MhbMPstgyBfX12aEyipakGFS+bwc22fV/EulObJZFIbN6r
o4g3XgadRUMjCGgz88rAZiynrNlHa7PN3uo6wpZa4T+6bvq9Qz3oBpEKQXsAvko8trd9Cx/Y5QGe
MzkpkyKYbtuao87mMg+zEjq62HscGgVFAzf2PPoRWre7D/yw+QpHMhhvH+xy+On9OQmwktSb3huU
5Wb700411yfLFT9Kv45+Q3aOJLHZUolpC+Dtlwd5erZhoLJ1dIdMRL/l/NjFPomqwuq9xwoCpPss
8EieUT27u2zlzFQKFZDNJAWKIWO2V5x6al4h9b7vvEy9jZS6vc1659fQjABCyP3R7VpUj/+dzdmO
MQDRF6Oee49qU9DjELhQ/llDcae3hfOW0OQKMbwBZP+y1ZP5NCE9Nh1Nmqgr2rYxW7tciSnc0FZ1
8HybY2Ga4V8qUNzkyhY5mVBT1dGzQjnOxLVAku/jbRlnipZolREfItvZufAJrt0QURhhrky/X+RV
GFyZzZOLDIOaaU5avTo0supsNslTR8YIsP4ekRZa3IEwLGhZpfqQOr+MPHr59Cx+sDY7eqnThyWN
QfFhkFZrgv2uwZ0QOzhXpnH6PR+uZwaEuiAj0kyckvkdBplTY6g+AU0VwrLV5I9RlT3SGHgLDPWr
iNw3oHp4k//H3fx/cYBmJmcT6dQDRKeAPg6E2BZ1sdyDFrtHLrLR2+zngHCjt/y8RfwDdqVODxLY
vo97JVdHyqd9qNC8/GW0s3QNB1X7mId5RmOjVV5ZuhmLKxprqvHe2nRA3r3jeJMBFdU+oqMyosmL
hp7wBrKp7CHHv7uTOdIc6GPRmxe5FhkpKqNXTuCZDyB0HOSJ1RVP3pxNcJm7JhiKKD8I+RVAyn1D
2v4AFmPHO/1350FhQlPUT1dvrtykZ06ImMhriQbg4mVffRy4Bq1HmIL0PAju76W0zYfOdd7czDcg
6cyuKLhOszjbuB+MzdbUiERRKcaY0ZAaOt+Qbza+9CZ4mMs758SbMFWBDuZ0RniGcKE/Dmn0Zedz
CWUHz0W4IevdNyRyqOxY/2A0hurgEJNsh4d3Npq2sIexbYEMew502F1X5/uOdpUrj9C5OXtvZTYa
s6Ew4tRBdqDLE2JPlwz6koyJ/vPzk2agCW9rtKrAwDYzE+aE+UOCqvMApOMbnqYC6W5IXa6K1eXn
TQmBryDwU1BmnW11kHnIyrhhckiGvvJuujZVg1svbrJh47Y5UPjL5s48OmjC44mZgv1gypk5m3jR
RazXfSAa3rnS+gHFlEOKtF27drEL9cC+Mr5pqj7ucp3aG3yOk3qosOaOeqyU7lgKqzrQMteti0Kj
vGsU1ebysE4Prm47xB4WDgqffO5uwblmDZaWlgfLHxs4DJwq3Q5dWm1ULw2/iSGkE/GyxdOJxCKB
m7BtokA5JRre35H1aPrJmBbVwUW1c0eTprbl9YVXNu+MO/o4gr2Afe/1stHTwwxKfJJ+hxSZtMT8
BfeBdZbW0Od710y/J5Ib2SUVSAbW7z9Hqc0T8NHS7PVWpJpVhh4Q4xtFu/ToKtjUWnDNypllw8ky
oGlVSeyq5mwSNcoROie5PBht+1ZSSrhBSTBGMjDzNn3hXaPQP50+oili02nNNAD3s2NNebFgK+bp
IaAu/yNKaXRUvSD+otVXTZ16JZODRbpJVXmuIaj9uD1wBoRhNUV+aLTEu7cSl3YlxyimQg9J9mQc
npym9UGk9t3fn90jBKnoLUyhPhHr/O3kehQtpII5JLMJSMk2dw9mmk1qcTAMXTZ1erYxRZhPFptz
QPXk4yDtNna1xhGYKnQ1XnaFUotFmzVUQj5vSDfIc0PZCzPsPE1Ckzf8K8WYH7K2He5kByMJSNv0
ynBOtwf5QSzYFpo1xN7zu7HR6O+wsvBAN2P2YEZQyjZq3W61jL6eywM63fimZeuEF7hax6P2ceZ8
v6tyRB7ht/a4M+QAyANG62ZVwR9z62hE+5ftnRvae3uznc9D1ysUb8PDMDT6akrXOQ6pLTOJvlw2
dGZgZF6JRVUTZmYSrR8HBtdoVse2dA+uQbU9KR6yghYlKKlu6q4d1p83xisGAAThD9NQZ/vPd+2k
pplPP8CB/zfATwX8kgktOlTtSuRdUTE/MzIExTWCJxtBEzm/PMZA60KWSDsUI819qokQo2X6P4VJ
R6yhpdCPXx7cmSXD3jEprZKUnt+NaUnCJnZH7WBEAeK9YftFr7nr7YkZ4rKlcyPD2zEMy9C4reaP
Jw1hkLAYEBgJXftNo/AvNaVqPY7Km+ZBQXTZ2OmwLNJNpMBtcnLCnmfTasdprIrS+N6CEyi7QTul
R6zAViwY2rME/MJ/ZW5+ReWxV3MAI3EYdCj+dAIY+ly0b3ArlVc249mBGTopfnxtjXfm484PheET
zlvGoRiq8NbSRndjuryYedymq8uDOl0wKD2EYxkWrzRZ0JkpwwWd4TuVfQgsGthj9AOLrgd16bs0
6sny2mV16uoAYpEO4RgeFtfwzBdw/CyODDjtSEii3XGjga792ShoRS6irh4fMyVq4XajgeJahuTM
OMn8c+MbwlHxWWfjDD1bgyoqMbdNIL5O8J3KTH42ZlTemA55i09P6gdj04d5F/SmRWGXeYjgVUc2
7bZpavUB4h8Y0gbLf+wtuKMu2zvdL7aKv8rqTbzxlDY+2nOyojd6LbMPUod+BbZFgKQhmMic8ObT
tz+mqF/Rds+f9kSv/35oPGcwwUJodZCBSljLp/kqAQEt7cJUvl8e1fSrPrr7OB/o9vIfqlwnt2QN
3s6orEoeCtvq4zu6aelh8Cr4KyAKiKrHhBaiR1UbIDS1E7sVn62n8JLBDY53DDnCFHB8HGkeUu5q
26bcIc0Np0zh+jepctVRON2XH63MtgqIW8eDGF4eUNMJnzvXstAQdydSSAtUg613n98qpOkdSziU
wRA9mK1fr5ltMcauhWK0DRuODMZdohg/oHsxvlxevtOjblPtpKIyVVeck9RnDBl+7o66PGQZtZ6V
bOipbOpRRFs37cNoqeShsdO0YfwHI6SxErFt3GLbFrMZbatcRpUHA2GlBuo9XAiPiT5l6isyL5dH
eG7t3luaz2XAyY7C3DlAB0fHsRnv3VJqy8YJYdUTV6KoM2dcI+CgBECojZ+sf9yOcGhlwHlK54Bo
XvTqxSGlgICba5Rptf70uCAQwO1i9kjzzNPzhmzAsiIJvnP9ENafuP02dEG18AQkaIZIwyvTeGZk
H8zNFqwESKlOvbwHtXDQRPcRBHRzbRJM7vyvl0d23hQvj2NNtcUT90SvehDUvYTtoIbmBOj2rR66
ylarwB1dNnXm9tLRNkP0EDJ+AFmzUfVq7gaa8IoDDJnQTrhxv4fiGZJ5lW5s36CH2CYtutaMXP10
+ow0wjvL820pFNgsCykPkFJRXUm78DA2WnXleE/X3+x2NqgQcdAmjAQAhI/70VRDp+sN1z5UZWB8
h++EdppepUlmeXkezxyyyT1hPxId8hbMRmNEvGlW0kCsE/mIgRUaJCzQicHsD3oJCmBFycZPanSR
sWBINm+XVC0T+ZdZMKDpTQiRe0Siie+t3TGGmbpRht1nR0ZrrEEpmICD8p42s0I7SO+QqdO3kTm1
36ohhIxeFR7iScvI6CDwv2zvdPN/tDe7QRD/MKNcc0tUEcwU+vwgzOQiKRMq61ptBVcukdPrH1/L
5qWRliB3MU8WK46VlsoAHgqqHPO2gUZ1oYdBsT2m3EPQZwtbRFdTaSe7xTIIhXVB7WYqiM3l23yo
X33DDZlTD/qOIe2ehTX+bpQIei7pHy5P6MkR+GjMmi3gpHZa+jlEq4ET6c9N7QdrBNWvFdZPJpIL
mPtDm2Qaz0BkaA+izzB33X1nOTuYWhDStvzDgC+/1MdmT+T6+OlhTSpJmBQYPXlAy5oKcZTJKQmZ
hN8iAd/WaGb6ld1/shsn8NI7K7NzjXI5jRxVbO1FRnNZM4TKj8D1RLRQ2vzazj+dQvjw2IyULyhh
nLhyZYrwbDoU5tar8nBRZdYDbTzB4oiHCJjDOErbK9fWSdmJquh7k7Pr36jHqqgHtdsXSZ+hXxRp
b5FdqSs1i9OlqofpEvllCCis2P8+ysLfXF7DafY+3M6kyYVJeU9wO1OAmt3OwGQlkjdNQP8CXRZe
DolmwoiLCo4rsyYwaPe+Jq6kNU6WdEqpEUcCQ5IqisYzow5Pq6FCk38fVKN3p7rhhM6vhu9hSw7g
8vjmphBjoFsK91zl6iQ1NDt6PYoNfdUMKZoejnGj1qMTLTzo8XblKJGIumzseBO/n82jNV0XXGVU
hk+CHsNKjVxr6nTvOhVtXcYwxDdR7Bo3RpTHX+Ab6xdBolf/pic12MeDqt9qeBrWPxgzL7tNPtY6
Jrk/vrj5INI66HHYEZ1CkSicqJjKJntN0zi9YursiN/bmp3OEU1Yv220dG+VeUKzWa3B5Z9N9RDo
T5tu0ftDqd10Zh05y8igZ3oRwTt6byOF0Fx5SOa37DT5DjcFeD0yw8ZcB1RrlFqNxsjZBUgu/s4q
y7kJlEZ9vbzG8ytibmX+OI66EarumO0DEfwaaOGNbCBSTVvsNB1wLuJkb5cNnhkWqT8bmWZVOkRK
s8MSBm7cBUnoIHAmBbRNYlxota+tLluZv4cM64OV2TWk5a0JdXGR7F2jcaqJKYQntxKm/j2KTRd+
ElRsvn3SJCAl3SAhB/SF3WrPtk7dithQWl1uYc0dlpXiH9xeodVR8gY7fnmlinsyQKyBgFUBwZLE
5H8fDwWH0NYLvcv3x7q+PnDJNdJRt4PTxfdlqZZXRneybNgjcphcUUCkJ65hbeVl3mpUpDNZBdYy
65jSRQur67Uw9rwh65h/gDPOmq2cAc2JGOjq2GYQ1NzQUNnR3H/1cJ3co8fh/F8rs8XSmtJ3tJ4q
4FAeqd+wQj1oWOW97D75JBlTQZ/9oIL3pWNz/iRpCB1UZuqXe8vt6XFpVWuRDE4QoRswAXEb8h0t
LHurXq2hiPn0nnSImcWU2Cccm5eqHben/ug7Nq18obYNJLvEqzju8NLH9Z3hhPnLZYNnVu+Dwdm8
QoMoB8UJGewoUNOiHwha3PizaD0q/TxHKohmKgmONockjkXYyDxy6n2QW/paj0lZLRAolNcQv6e7
hDmbXnZuYvDmc0BGWNbSgys8vZe+NLZc1PJOpyy5yGuuxssTd3IPkxsGwAx3DYj7KXj4eJ5HP4q6
xHfzPfzO99AKTFo65U7CYAIH91uLOvGntwblRvLs3MFkpk+KCKqPzDS3SHpw6Ba7QzoF2EnTucum
r8NNwTb+5DHgjgLLxjEwHdvStTlUj8bsTqplG0NVDbsADLDxguhp3XVeCvuk+BJZxnZ67T43rVhl
9+u4ZUSbZHCn/fouI20CnotLqtR7GUL46jbPmen+kjEiGvGUZ1Qp4F02OL+XJ4PUgASIK+pNuj5b
xz7tdTQFOhRiYOelWU2L7zMb2F5Gtv2Q++GnqzNHgzaMWdTjyXDO8xEGQiK9X+bgGYbeo0277Tni
iAEO3WfBVlgi6UEBC/gqa+jMzjYKJTBpjUH6EKGK5kG4lgT+nQYRUfbJx/ujIXuehojHgmpe1Md7
2dFFIKCEpD9I/tJHtbuB6uFalXB+Z03mJM7GhOKeMJ2zcfm1BQsAeYc9gmkhPJ48oLVaa1f2/5mN
QcMMFxb7f2r6mFlxMgqRYy6xQj/bAdxduGkMP7v1AttbQlfuP13eiGdGRaVVd9CQoGbBsn3c+fT5
lqJHavBAU0n5IEl+b/D1tCswzmtWpu+/O199CWy8GpMEEL9hQD5ZptsQt+dKDvicFTYdFTt4CZnC
mZU2DlTP5lxBwAQc/YFbNOyeEMn12/XlSZtf+GwFbkI4DiyyKPims/CqDJrIaUsl2Tc9zOlLaRre
qx6Z2W/k4K6BTE43hMH6UISUU8KEQuTHqStrSMO8Vg/3NAJ3q6IgKu4Ut93B+95tbDpXr2zA07Fh
zyZqZP/RGHGKIhvg8a3SaJ/4DgoTTRAPP3UjoIDcwwidXXle5u8ZzPy0edARQQmLuG2evkwj18GL
G6J9U1NMTRKJ+q/4YVVUJOwMqEYYBukVk2cHSMwPOFvQt2bNdryPfKaaKWa5z0Lva9BXAMJJb7Qu
iYfP7hJGJVTSHKrKezYHt4fI0hqxoP4e4d+4S/AwtrJtoHVoEeqIY+OKa3ASlE5zKclHoZEtQdfM
a9VaHHRu0GZ0W6ci/ItiqrkXgedCpcJVpUamQEGV/mV9gFq37HTjkFmK9Q/GDGyI7AYXP8WY2eQa
Oc5piUDzHr5wh3Ood6tKG42N4ZlfLs/u6WE3wL7gcJFNsaUxRzeYYSybSoWSralqYS0C4ZnRc9ol
Rf72XxmaH/a4iexocGS8RwK6LNZDGwT5ja2FMLBdNnTmpOuqxU7BE+FSmZ+8uiNj2/ZtsreSrLzx
OvJ8ETJaK6tESU1Rrp70szNoqxT8p3NALfrjzdLWuZnZo5Hs9UKNlHWlebl8NiMzGl8/PzAdDxzE
xuRfzX26stfwhDPIkL3Q/5G58YuI8TyACAYAUcorrtyZ4025jCQQty4O1nxUfm60Q6t1qESMXfmg
+3b0FORZA3dy0V5ZsDOXF4BUolyJRy4x+XECczi2UBWxzZ2VxNoWmnBvVflp9NuLJ5UVr5M7BeWw
fzCZnHTwyw7NLCeAfaTbc7tF/3BvFdVOV0va4/sIep1i10OEeGWE5yYTvWqLDl8go4CxPo5wxBtF
BVR3d+z5plgKLutdNAKdcGHBuIbzvWZsdnf0VdmlTVFG+HNptFaD2t80NUoL2gBh5eUdeW7rE6gZ
DpuROu78DchD+NBhlhqBaRgh3IucLYR0r2Ukr1mZvv/O6xndVCJ7aIb7IPatzdBQYaemdK1h5dwu
pEGY1jtCd17t2RppQQKTZAg1a+a5v4RQ0NVUafNDk7RaILD5Bnn08+XZO7tQRF3AhHhoTmI0aL2o
CpdWtPdKQpbGGHSkI3r9yYT164qpc3cihUagm0Iz6DyaHTEz8iDx8714n5GPWA56JcpFE5M0Lwxf
fKtKqa8/PzbSx+TMyZrZePsf14yqQQiNqObvRU21vdKAmA+oGK9yIxqvuN7nFo7UEjh6IPtTwmxm
iicM/mziFytKeViQBy80qN1sM+4ONiKGDeq7AgEe1Fh757OoAq4QcC4AA6lhORNw4qNx5KpyPQqJ
s9EcdDfFBFFFUUDepQMjvjylZ44BaWnBQdPwm082aB1T7KePIN5BqZmtC6Xw7vwit1b/nZXZwsEK
N9RVI5VdM4bdtwKt47sOLeQrIcaZNeOMQTvJ86Jzb8wOW68YMkh5/Kk2ut8yx+CVEVv4KLb2OBrI
scFAfXlYZw4ALQi0LrJKDjW62R2iNHHetIEb7NWOSv/NEA0eSHNSMItjB1yZTqWdyybPHG/DJqMF
kO1IxzB9pHfXVt2MUqSWGewl3DdoYJmgiWVZtk81bcX/YD4l6SVdoHcmxdxnzePOUY+trrCiwDfa
KG+w93orM8u3aYs0llPVnz/gpKinaufUKHMCFEqHMc+9Oov2wUjEYXUx7cK0Ha1i8glXNv65iaQm
Bk5CgpEDOv1xIrXSKxwIRKNjpKGqgOOyPErpuYDM7vNLRrGPOhC3CZ36s83vh54FsthhUH7trSJk
I++IceSiBmdwZf7mlVsuDnCpuPjYA8A/76LyHaOZaKdI0JVtSLW4gwy7m/KOnjsY26ILJm2CUr9x
3bo+pDr8VpeHeu42wZM89kVrjHh2cfUwXWlDG0f7qi6LP2lIbVTjf7AviV5sVo5sgqHNli5VuTI9
0+WcS7F1raiCOEr8PdT1sx7wjJfUyC8P69xe4Wo0wageoe+zFbTz3oHnwSr2XmsL6HY81ILaStsc
Q7bLps7dYe9Nza6UuhGdWbRTe3kJ3ldDzVZV0sepf9e0m2dFza/5ydOSvK8Ps2W4/cki47Ry5ubg
4rhIERlsSkR0GuvuWF0gGMjWEUKGi6LOtvD4IkGj+teSC9fszhbRlygM6b6OQwmPxmuigplz3DeV
zq5vieZm3ca00KWHP1PTkyuv0fSrT4ZMQoNslKVKSEc+Hn1TLTy1b3OO/mCrPneoj9yeQOOPRnBt
/F+knddy5Mayrp8IEfDmtrvZdA2SGo1mpLlByCzBe4+nP19xnbM2u4DTWNSOUOhCimB2FcpkZf6m
+k1RTHS0b3/XzZhgVnVHENcob1zHVMoBCWckHl7KLPuaWp595D35U+9SS4mMcmeDbGxDyK5gf8VD
3yb3vA6GPrneBGhBvqRBMxxb/OHuFJKIz59rXAtglrj4KA7JqE4vSE2rd+vkpQf+a3yDUT9YGCUg
93A3RJGpf789gxs7A98ysBkQaxAuko/RpiMpClNu9zlsx8M8NY+zif5YHpZPae/6VM3+uh1w65MZ
1BHpzXK7q/JjdQmMrINny/jaTjmOSTkcEOz7C6Vg4dph7QBQtipEgC0pkFK9NO1VRQpeeZc0qcKp
Fo3jeY5qkU1TpPpeW5ygIQpnR21u+stUlOZfNW5lj4mLTtntMW+cdDwbuDpoYNFzlOmckF3IPO2i
fbENjlWExfBiSaDbKGh2fP5QFdcUmQz0r3WvfRpgu9S5NT2BRMM5KS2NBfOfMvtipjkGW7fHtbUj
PgSTqxzo5KiIvFTtS5yQUYe56T7aTrGX5m7OHuBLVEYBEkGKvd53WH6j7tAhP5ymtYpqVdIeeBl9
s1p4h7fHs7UZUOagmgfME7q5dCPRLAoCMJj1CxpxP7BEbg+z1v/MO+07soLoIrt7hIaNgILDSW5B
Qx+JFSlgVSX4nCGp/6KqYYc5bBjWflnZmN/MNHeU00jOnR/Qt6z+vj3SjTkVHU4NMAFsRIBT13Pa
uLAmiqg0wRJAFMXCZILWjMM39tDWzrG5seGvQkljNJpwwn0ur1/GPPPOFIjH4zu8NS7gL6nYBO9g
MDfjCZgp+S5wT/mAqVQbqz3Xq15wHlMfKM89YJw54rlbvEUUDXa2wNYXhNdmwhBkvdBNvZ7ILp2D
EbG0+r2NKl5GrjOqd7jMvnq19QMLjL3MYuvLIcTD85JiMMouqy83trRFlsy30zo5tgHNGA8zqqL/
tFQU96mQ/PlPJOnDdZNbqthz1S9mkPfPtYG2P/mxd9QmRHluL8etWaQaAIUfcxSajdKgFDUo9boI
WCNmXd25meZ8oSpRnNIgUr+UTht9NzC//HY76MbpRTGRrhkZveUBTbr+dMBNIjdXvPYlGLzxXth7
nwo8577ejrLxeCDDtW0udADIcC2vo1RWXLV53rYvZScI/G7ZnsNRC17VvGkuoxPgCpoYM+gCNSsf
JnUMdx4PGxmhBfhS3Du071biBcugly7SPO2LTuH5iKSfex/My/xbWxbNxZqz/Iz1QnrOAnXvobsx
v3DvueXFCw38vNioHx7VxqgYkacCjNKXFmXVOF18dR7UnaWzMT5uBh0WHzqK2qr3Dh8Fmfd5cS8V
9qkdLuz44JXmwe5M55BPzU+UPZ+iXXmV9S4EZ0NYUl161qtHfNLMCxI9OX3XqEOvhrfH1/esc8mn
ZKeRvN4bIhTdd4QRefutEsKoC3S8lsAh2qg42VPj9zRC7yKz8YcpeijqcadItzU2yiCi48/DZdVU
89IMT05jImBh4xIC1cGc8flaFNwMbu+N9VFNuxUlOvBBYJZWK8QLdHXJMqd8qVXIAGllV35KGnWM
EmygeXnWf9yOtzUyUmvVgzoCONDSrldkNKP2KLoJ8G689BimXfHkagwNEmr55Xao9eJ/l9j7Tyhp
23dZXUXZHIFa0uHc95gQ17jIHm4H2Zo/8CYc1KhBsMmlIAN6JwmVu+JlnKvuscVn4klN4VGUDmgU
5DLdzx+ZYOU/BBSj/rClOwt7qU6lf1ZSEaFVh+2y4obJzpG1seJJ9MB7sfjImeW00moi9PPxKXvp
B0/9RY8Q+EoGyi1zHsX/mqfIdTGZqbDI/fRsAmSj8QNMiR6rfB90uIEOTpVWeEwq4SkQsAMXCPOh
1ruflQ7c2e1wGytE4KCQ2/JUe11vwYUqrbqecLXdhK9tXdv/qtxs2ekNbiwRLnBexwApKO3Ip0ej
4aeBEWb2oqcCbUD1/QR1lotgGLuTNkO/+fSo3tW9AOrxvAMbeL1CDC+29Qb9zBdsuXjlFPp3tMWy
nanb2MdXQaSbRemxutXDOXsBzxXVTxDonPCuz0ztD2yiK3unIbOxHDm/uV2ELqiom1wPCZH0EDSD
XryUesk+Vru8i84lpsYYUKXxGJ3sTOPf8Jnq/6vN/P9Vjt0Y6FVoaaCaHQO3wNQQ+TlyZ31u7Qtd
h/FuyoZ45+G4vkd5WdHgEpsOvJf8ytJy9BbrTM1I09v6te48FX9UpFeOpWdVx5B9esyWiJ6vQ5Hz
s2vmOrQ0yqQPENAcDdevrTl8DOfJ9atw93G33m/oSlKKA6JHeXONKlL0qAVyE724XaujqeQmdzr7
e2ca1/uNnFngmgUdhSqOlMk2ZWm3LcfvpQ3R6Qs6ZXgbM8N9rK20+NUx95U8toZFxiySS55zq74u
PsvpUDaAQpB6VzG8oi5tHemWJJ9/eIA5/xBI2gZO6GHcN2eKjz4mJnx9+jVv+58dNMpPt5fDetET
CAYEfCXQ9Cug6GAsGUykHNn9vA/vch4ep76vrKO20HX934USm+LDfYbuRI9Hdqj4KRChn9ogju9a
I8Y2hctgZ1Rb3wkAA0qqQleD2+06VOWl2qh3fUgJGrVRlcvZb6J2PN8e0Pqsek/cxJXyb87FdRQr
dpUhL8LoZZ6oNAU8QZnlH+U4/KJrtb/Yyz/4WOIdSj4FdJMOsrR3hchpgj35/KxiGwFcGcQJGbOB
iYQT7xQSNk6oq1DSx2pSPNOUqIrfYSA2dXt3Dr+LfLhU4q+UhzGSdneloDf2M896sh4I4hCtVs/t
alFwNzS1Z72ycghHWnZSAzt+HotyPDtmtUeCXD8XqVF+iCeldF6kK0mCYSBGhdYyHUoNylxN+ngO
3OSvIPbmn8oZHfa5pnyocmzuzPHWcEEyI3qkc32vONwed/egWIri57X9g635QyDDEdEZTok6pzvX
+NYH5bQEZs9JKeRmrhdrATW2zS1P8cuyeitjrT7glFQcxtH8oiTKNxxdClq+zU7UjY3IU8MCwwFu
kPqXtIwipbM5NGfPxyUluG8XAIEeFin3tzfi1kSyCSkN0SHmGpDuAWzkEFLo54CTpbHfSgNLw0Ps
RM7rXEzRl2XJ1V9vB9waFuxOtCBAAus0naTJrDBpwenX89uZ7BWHteAeEWB1J73bOJtFbozctSs6
onLzulHqoRhwaEWuHKmvue4f8s55m4raOt0ezkYgushA9wGmgFqWadtdMgL2VdvpoqtRe8LXSzm7
FdKsuNH2O59qJ5RcMIzwL/IMxREsCEU7URFqTmHAqzAJlT2843Yo3vMoDglCurT2kqhQQiPivjG1
trqbF/tHPBXKY5MUf96evo3lJ/RtyXeoONH7kLaWERSt00994IdQJJUDmu88CHOtjhNhjLr85DSe
pp3/SUyea5wLgrAjDW4AmVp47lS9ZlWh30eJ+iVVqeY5s2PegZJVd55rGyclQ/x/4VY1w6oMx9FY
YrHD9AD5DtqreYuNZmmblR8Hc6QccJ5MHvISxbZm6KOvt4e79S2hsVB5goYqHDeuN1ynpJjJz6b9
GoPWO6czl0JUxDU6DVn5D2aW0h21atpIAmt8HWqx4wDBzBYgYhQmz7CNg5OuTfVjPBfhneEp8c6L
Z2toJkBS+pBwCjwZK+h19rI46N+9wdCsT+rIrZqWvISVae529vlGwgKD+n9CSUPr5pE3MvV6nzrR
s2tz29G0/kM8uZ0o/FHpNCY+/9nQlaQsAj5dNCGv55KikNKqmHz4czG43QmrZyAdQUkvgjdPuAeI
3+g/Ih+IaA5NYzC6wJyvw1VRN3pWnTl+gSDEkCdvqIh8hVUMrsmlGdG3yP3ZjVe8peX8q/ApuD3a
jXOAKwFEjngdsFSla6jBj0mFCqjxgIT+5JbgAMI4Wt4wWNePGQ3znZW6sXKYU5DPQieFk1uKN6EP
0Rkx+GDIt9im6kNw7xXY71bUAXdWztbQaPtTXRbC7HzS65kdSjQ0g3bBlbSm+Qg/JfurDvv2RcPI
61CA2Pxyeyo3VioFdKGNx+CwVZHiLVbjhGUX6f47gVNNnC8I+vxWo3WDpVj/Apnj869/sLqmzaKB
KWLBy70eoVZOYJvor77qmTteekU/94mZHsFf7/HKNsf2P5FkwD89CpSJrFD36yL7kgZJcyjN8RcX
P7KDAMl0BVN6ezbFvr5Gi4jyOa1W7nghyiUtlAgBk6xREUcAmRpiit0qz5W2q222sUZcAYhH2p7L
1pZLetaQt3npTNq/m2VCcr3twBlMg/uW9LQ7b49paxZ577CU0TLkRpBWSFTa9uQqOos/av1+tH+I
fiA2d8MJUfufi2L3LHsvysiziBgMr0kKiYKqd71CCrAivJRzy28np/m1Vpvkoa+tAHFvvIyBjACw
aILxtSyU5QsHkX2GZ6H5nhuCtwI+91hQlfjJzIp4/nySTd7BTQVPhXTAE+fEh4c1PEWUq83K9ctU
Ve9KJVFPS8Vquj3hG5/3Koo04YrtREqQ8ZK2nXx61lHmw1LvIYTYe1Cjf/J5KdOizUARxIBFJV1V
ztBUTQZDwXdNkrfWMeufgZK139RID39R+qa64wmZ71zF4gtKX1gA/zS+r8Xflmvh2Uj6OxYLnr6l
HaE+W+Hxzn1zTluaF0HS6w+TMkKeb5rPs/DYNMgCotz6nodLw12cPsQUNkdHIZ7nQ9jV5XnOyDdo
O2Ma62G5eftjblwdV/Gkj+lki7KQNlMFbJTxvuXmOuhOXl6KGiXt26E2Dh8GRoOGFADus/y4SNQB
q3e9yfwZ+uRjauJpM6vzHqByJ4r8rsDGr6uaoHf8Mks82Ott96rNe5LI61kDbAfeB4IqxfZVcbrS
vVHVKoFsRAuqHJC+CZpsOGlZtfPyWx9u14Gkz1N4Sz9jtmL5yKDU97ELZmqOObD7XBuP+BaGjw4q
tfe3P9R6g3N2uzw3oXlQfZfP78Yb0dlPS8uPp8466koK4BzyP61SFOOVcmeImrHabBS+UZdGK0/o
Qsm9ekPI49ENd3z0NydMWqPkuebkLlVzPNVxGdy5A+6MEETt4TFFi/+8GIAA45ozwTaRrSy0ZWf7
b0wAlwnpDVmcyCGlTah0Y2JnlWH7qhHhTx7oOFxqeKaGXZ5gFKvs4Uc3lhOnNm0iXjQU2+ReR5fQ
Y3biMOUwtcxfUy9NzzbQ4xMWB8nL7W+7saCuQkkLCkFfzKRmxfZHZaSXh1m4fa7trL/wHFC+kDro
z0P7D6iworfBpudDozYsA3OnsihGtLBqP7R6SjJ21sDXzJsEWKB4mO+lBOvj+13b5L0aK1pI0iCR
JsyKVlWyt75BZmTMTOXJi/roVGmTemxMq74vvbh9i7Nsj9KwF1lKDSKTNp+lh5ZfBgglwfnNLRQt
3W76PUrcNzXIh4PWo9D4yY9KtQs4N8gh6tC8jKW0zugLO2w4yp+F1aHd5GhwRaQ9YW88O+30i5Pt
tlFXK5aILo0PWsXcVasZ7kIzSWtvaZ7bTJ/BOrpwSMt6tp5Du92DYuzFkubUqJWhCId5fta7bJkP
QZjWwP8LxGkmb9nriq22vhgYOuW8wEVbWj6MFpylg8mq5ufQUsaTuijf4Nv/EGX8wdb2amDbwYCT
aTCpEVeVRtZo6RSPYPGfW1QAz7OG4UhgIz8JKqtLD11Qm3/dXiiry/F9dP8JKF+OilMsaHaNM1Z5
UR7fY4tLkuHA5Z5PtwOtRybgzZgBi+codVFpZFUAAsussgpMp9nfA70qf6gOmppzNs2gnjprp+G+
XiNX8WT5qcae9aTMmvmZC9k42mEFLq/mP56VcBfBthdLuh00mm9mqrBEsBj/M1XN9kmYL0z5rmHL
ViC0W9AkxeFtfQ9biWMnYBNY+LWGLaVCb8cyA91f1ELf6UBshwKpgAY9/RZZrLnK8ybQ6Pn5QWOA
KVbBcsWha92nwbQDrNpYGeIScKDUoA2Npvj1G6UYUDQuql73sV+tjnMN0Gnsm+nQDvhjC5bx7YW4
MbCrcNJCbKoI7ExdTs9jBB08nshq8S8CeZ7Pe9YpmyODgkHaBF1pRQhXhKuoXlHSKklB7/rAdg5h
gY5KOjt/dTjW/XZ7ZOu9/M46F3RpSpR0bq8ncu4dNeiTen6ec88+hCOG7F6B5M7tKOtBUe4FQSmw
LACeVnDCKhl6znX9Gb40rc1sxCEy+BYuk31IzPzPTweDDgjbF6IoiaC8Ci2HOkFqDdYld+K/GN8r
bhPVEcGyN8PBuvd2sPXKIHH/EExaGVWulXZu9fqzOWEMp9tJ98PMeGRFU79H99gKJaQiEcwgMQG2
fP2pOr2udCeIjOfWtLN7vTa+pz094Top90QatyKJ9xXqHJSvVlrGkTI17lDp+rM9xX+xRNOjqiEU
zhX6+dXOqvsQSb8ekzY4WheDJnsOA2GtHIEdHNv595J363EY93Sz1uOCv4yAPbAfHqMrzF1ktXYd
OXUmZKzG6Jg2sx6e9GrRqwfPQrL29tJYL/rraPIJX2plaTTqeAms3H58B2PaSd1fQo2qRwV/7OF2
vPXoyDkwDOX8RV14VeQEvuKMnTIVlyCKy/uxSeej26bzYzQny07+vxEKdrugiwEIoDQtfbYJVrTS
5VZx6QMKxH2c2o96lAR3kzWEO3fy+oDiInFAzLOXwSjIz0gPxKATl1l1Mftu/l7S0r8zvS7ZibL+
VkRBlgWVBdK1FYGyikPb7PKwuqhOUUAGjehnh8VbmLAOgUe/ffpLAZHhpSbuZDhp8qEB5HOkMVRf
ArXMz+YyeBe7se3zslAYuh1qa/o+hJJzNc9DuH4Zveyil0VwZw8GSIu0mXaQU1vrASQ+GG5q3hCY
pKXe9UHnmEJErde60TpCDykfApCE6h26gNZeG2j1+gQiQ/ZJAwGIEQQYafU1SxLn5hQVl9rKwmer
t1S4PtOA96lLvwKmg20q6Tc4/jvpzUZcqD5Q0tDwgVW/llSrwNMtcXPhLaMdyEbf5sj6AXbxx2h5
34bh0/7NAgsgmGewzmiW4ot0fToWdm8VdJnaC4YNw7EeFvfZc3dNYNZLBBcKqr08rpkZMLvXUYwu
99rKm7tXVMK8S2y57Y+KluFONUT8latiKCToD1HkNkVj970dgLu8lIF9EeRWPcIxq9S/4zn5WzbB
t5n26IqrLjNVECQLgURSW+NolKavwf/IXNK2eWkNJS7euqiq6repA4UxnV26JeGxDOroK94pZf5n
MtpaaJ0aexmt/Hx7E662h/RDxOnzoaJuoXrgtnYx+zPd/nNccfRnXfukBcZnDxYBsuIQI3MEfrci
wSVDDYc27WbfFc1XOOBwAKyvRVfsIeJWW4FAaL8KkAJSAXzY6xF5RemkrjvNPnrO9l0oJPhma+xe
dUUrT9w3tUDMGNFnDzPhYyIiwtfaMPO0Qi23sQ2d0fdxguowU3L2joMDDuh4+4OtrgMCUUxk80FZ
AB8nDW9SjdBLc+ZRL9yvdonXGYZaPw+NfaHOv4eIXu0/uizg5cUtBxtlpXVpOaXldjiK+HMEk2Js
obBm3q5g78aQoIPh4YbKrBDvldagZgD/KZsp8wODapZb1Mt9GXTq2TYWDzXWXXDhxqjwBABeIUo7
a3IydW3oacpc+a4jqHxtqD4o4y5mcmNn2XSpqK9CqWMGpS2euEmKKXtYvs4NPevZpI8rntF26ny6
O44AzcdI0vxNkUKemoa9XyKp8ICqbXf3rg1D43PPxW1jUOSotDdYTAj/yWLRjd3yT6y3L2MptJyX
ZPp9ruL47AxjvXMqb6yKq1DS2V/h1oM4lwEvqefFXro0bvqOFV66PKYB6ezBBjfODbqrvJhsGnno
mkgbq8qnwjH6ukMKjIdgrBTf8hx9P2wGniZh4gAlbE8IdWuIAKmERiSPGVQppKPK05vGjeBqADUt
DrWGU8oxqGZKY23vRcadU+vxns3N1hf8GFOa1imrUYOJOgq3avJXmuTV1yFSu1OnBXugvq0JhSQi
euQITq2S/kXzmiCauE7fywWxTp3YHsPpvq04Rux6zr5P9a4c8MbeFpVioaWFpgJgEWlK87Kc23GB
XZokXno/N9zuD9FQ9cZOXrnx7a4CGdeBEi8nfy2Dyrdn0GAjpawjDbXgFE8mIstzvQfB3vhuAr+L
6hPKWRzJ0sA0gGDoDUeqr5oKJmC02e3s2M9xHJ2VyRv3/DX3wkm7AXdhdUbZqvbNQVeeY5Qrzmmu
Vt9BV6S/fPpGE9UQYW8M3G6VoaOoWHcK8gj4qOUI+2T2ZSzy6i5T0i+gT79/Ohh2kGStVBDeFQ2k
z9Z4RrgMZut3ofKoYCBw1xt5coS7NR4TcBW3o22sRl5svCNoDuHNJduAWYjKesC8Wz80QNiBKzRO
pVp+WgeCUwt+DV0KeJVifVyPacq6CmcMZXpSy8w55aQifudCM/svuunrPX0dSjqxkrbAbM9RMJOI
UbzpYWwIxPy7Ql4ZU4fJxj15lPVCFO56iHsj70bFTJYUMKosiVuvhO47VcpZH1Bm7Ml2nvBg3SsF
rr/Wu16JgI2Tqq6cyoPUikYtyuwnbxzqy7t0rpDH/HQifB1FOoCtHEmQfvLcSz1MCL7M3aDSGZ5T
zfopa9NojwO/PqdMzkMe8xZ9MzqUUriqCuo6jT2BZ7PKk1tFP4JCe7VLW32a3OLb7fW+E0zu0w3Y
5YTpYrsXfRp+fucU1wF0x956/C8U/DdWBqZDVNmxIDJIgKS12Kld1gdRz1osXOO+T/Cpyhf0xxZB
pLg9ro2VgTUWOQEJ4zst5XqHeeGi13XTo45A7ck4qFXUukerMspoJ7vfGhNEUXjtmATwSpK2cpIm
iK5qauY7tRLdIe/yaijG/GCby6dPJlgYQvaEwjcdLLnOY7pKD96/L58XZu84KlSfl8gsHm7P29Zw
PkSRSzyJyVOWyzf3U3MYz6OlhaD/ku6Ab8uePsf6Rc2AUDuBgYGb3mqdQ2jpE02JQr+uku5bl07J
/VjQgAkLvb8PnKaoDq4JhBoy4PRQGLvp/sbJ+DG+vPQ1dUg5os3Mr6NM/yM16ZDMGh2z1FKm5WDN
RX3uUGw5fX6CachAz0Abm5xcygqmIlUGpTUDP6fnOJzzMtTdh7Js4uxRIf/pdoqr4rC4qpSIUqfg
IHIgc0zKONyKXmCZuUHuh16YvOhh5x5RKun+RlQDf2PDSn9Ku3Y6TOY/SCaJDEyWUgkwAE2u0QxD
NuRVORd+3JjVCbX4Tpi6FPdIzxr3uUpMjuqdyd3Y9fSe3rMSaslr5nbmTfgvJKUfL9BGY0TcT4u+
q7W/Nafv7Bqo1AhFyu8OLYlabwR257uzx/YICtZoUduPbhUgOhEm87FNK1x/poY62O3Vs3Fcoy8D
Vc8UtYQVCjBSyrJP+qHwkX4Z7yA0RAcUwh9KwxpP6LLsRNuaTmpegqvocLbIgrBFmgt51qASPr3O
l7gHdWCN7i+3h7SxDa2PQcSP+FDPKkYvUKtxzv13Y44xw1GZssa/4Hy+qEEV3SeFsnPnbZxxwl4C
LLxo+a6xKcvYzLZRF74J3vkwgxY+g2Usz1UAH/724DZmUJSwYY2j/ALWSNrtPECdXB3H2Me+Uw8P
o+OMwdHBKyc+3Q60MaarQFL271ntmHNapj6mAnjHpNj9oHAWPi4ay/F2qI01SAFZoPrJT0SVV/pg
OCZGatbGfmt4vpokr/3Qxac8Ul/5lp9WwWPiuI+gUgPGE7zt62BRtFitNiyxn6eK9zYaRnaPbKLl
O1q1ZweyMYUoFtIBEL1ypBKkvKuw9crt8Zv385jyz7u47WRWR0q8P25P4GYg0lBs2WmKrrgRC/2N
om2ryteDJQblhqtx3mHsHUWIMtwOtb5jYeQiPYm0mDCLc6VlodijV2UFwiB6h6pfpDpvqru0R5Ho
2T3Wa6Nr0aWCplvoey+p9TK5Di0tk8pJPWtOjdAP4+otn4TJq9CLypzGt5ZdU82taChoWA5wTeZV
BsBHQVAnsaYrF9cCHxXN2n2qh69BWPTnxtobmvjp15cqN7hDfklhl0NEftlbWW0rlRaHfp7Uy0/t
krh3MdfdzrdbLxNctYT4CTeZwKVIZ4c2tg6UuUG5KKXXHax0wD1GHdpjpFJCvr1M1mcwoTQ0hWiK
ivxc+laN24Kaqifl0uIlDp608MxfYmCCjyOG37+Ik+1JKXcRexvfTIdfjNAK2QFYBGmAFTXzPOJx
6qet9ZSn2mvg1O7RrcZfoAns8dM3vtlVMGknZFYdm0bIN0u7PrpPu47sNi/0nXRr45uJk4OrEogu
t4t0hiRL1njBWCiXMjaZwixGjL6fhzdF8ZY9xbmNEQHJp6QlGIF8OWn6lM4oRsdIgwtm1903PYcS
PozRHnB14yNRfIEl915/Xz07cO1OFw2ew2sO6OBk1tUbAnrJga5mcqqM9o/bC3EnmrzmlSLJOzN3
g0vYQ1OzDeZvztIveYOM3rJbzd36WoLWIHh5TKGcyCVm5A4UspRLWGnepZ0EQs+E2dA5YBD+wcDw
ayFtIxMg9b++x5zesJohrOOXuuJ+pkgcHtze+zZ3OBV41V7FYmM/i7z/P9GkxY7Hw+D1tcuYsjg9
4Zz3NRVmQgKF8B6xL9SdVHFrKjG/FIkBxQtDXviFbgWBqhjBJdDn4lfEp/p7O08xhaU8uve231ok
VIoFlhNKI1Cz67n0qrn691nfxiPWARTGDdTr8q6KD1my6wOyJgMIjg+CKqDOAD7CgbkO15hponVW
pWCqlX3tbbWvf9LFI/lkm307+A4d0fo05co8Ppl6OZqvk21Mxpc8rK3q2ShiWsPtLMBiVV11e5XE
Na+UX+dC++Bjc+asGn4Rjbg6KwOu2UE3TqmGlVNpY7Qx01C96/TcOOBe6KB6iWjbDEEZvbhkz81h
44PgFgG3jrImD74VYkNd7C5sXZWXdL6oP5lDEE7+GEFKO/acTc3LkoOyv//0jkI9n+IBbU6qB/LL
1pmXyV0GXfVp/OTnXoWPkarRa90G1ZPX79FrtoZIDZ+2DxUL6tDSmkPYRLNLd1ERvTF5a7m9qv0e
e8j1l2blfGk6S/+s+B7nreC0kiJyOK3qBOQ6rdXESnMJB+u5TdhP5rj8rVhhd3d7Hjd27lUg6awA
ZhE5reYtfpujSxkUiImmLdJSmijc3g6lCV09KXFyadUJkVtR2pSpul2expnR6Iv/LgHrTIii5mGb
HJUuCB/0sgo4FLvlTVWX6ns7Wd4RNdD653TcpSVuHJDg2+hcs3WEM6T43B8enV4z6skUDqYf5pjG
hJV9CZLqW1+Uz3oe52fMbz+LCeNzfgwoJQaa1ip67TnM8mibv/ST+b2O0+ZYTlp2Ny7Vp5FahIOu
D71dHA6rU6FrLLtKWnPxceFZpqMeq1X/lHlG7v6D1YNXBva98E5Jh+WJNI2xnex28WczKu9tdVIv
Lfrvv8L6Dk63V89GvoNltbCa1VDhAedw/c0aquJc5LgvqFFK79Wu+nOlGelOmXVrO3yMIm10pyuD
pWpi1edzZg+jGXnnQOFx1pnDniLrxpkiNjhi1uLmhIV4PSAgbu44VEX8oqMHdS4ddzwFJg3slrb2
cVA/r+NL0epDPNnARYl6wKMO+tlgYuqfW/oxf6RB96sBIWHnU208OyHHAkARufBaAaToUKoOwAr6
uJ0hXpQ1qNm2pT3+q9cRwA2dpvuz6Zf0aCKhdOJcM3aykY3t/SH+ShIkG9xFD8IZXsIw1PdZbT3G
jv5djYblFIx2eFiyvVLZxrIRNQO65zwHQQZIy8bTghwu1IQ1x8CBgoZDcBqbyrxLuv7Xz24DkIqU
XoCxcpauKrrD0E19NhqT38dt94OUpXpSsMc6344i1t71SQ0AE9MihFUAAvDAuF6bluUBs1erxTd6
7Y9Fu9ix/jqbKLDZjfGvuc1/b5dvtyOKvyhHNDSe75TFOZPlF7wRanbuKjZ4rGSyf+/pAnynKL6n
w7FeGeDMhN4HZVFQivI9nhkI+tQZqC811v/Os+FnVuiXsja/ROPwMER5sXfliVNJHhbqDXwwkhQh
+3Y9kTAXHc2jxO7jz9Sccq9WL/1E6zqAyfrqzVDx1b4Zz2YQdY/vzPyOF/hREFAftNbFA/32LG+N
3xFQYXJnnc6zdF4XXWjZgzVN6IAEf4k39+xlwV0O5EIbpvlgqHvK9quNQdpMlZCigguRB5zH9fg9
fdHqHIFfJNOa6u8wdmHY5KhzqPrupSf+1NVUS6Gk89TonMpq03i5lIP19K7aH5jGj/f2VePSw7o9
kxvR3sXDYDgCXFmdMdMSQJqPQ+MyZ7zo6tZ7c0sKaUKxJkKS+XawjVkEGokvJmoSvOzkz4Z+RWyD
2kL1U0PgVx2G82wAkd9v3q/fE9xDnNlCqgG88CrvjCZaNi7g1svcDJ52X84T3nPFUp3MCrUIqPgt
+mxfEZLAr2caM0izhWsN9qs5zPlepXl1JEi/Rd47k6ERNECsA+Fa/UGfO1c/0ivI4p1duhEIQiBp
vUAHmGzX60U6LNpQBmXjXeaAl39v8XRyIH6db3/E1a34rh4IxYe0kyqzLAuimHaTWLPlXkwvWfK7
ciSFO+ud6sJToQcfHDokLDCuGmP70a4gnjtkp/nOUFcHOz8C3DkpIcTLddEtMmOziEYcXfSJjngd
huV9OhtRfizrJfCo6wjXVU0v37K62cv/92JL3zOBgJmluelc7Lr8TUeZALGZH6oSfIsz500YMFVq
/GntHMb7bw4hykBCIuX601pOkVSeNRoXOlnuXZgF4b2a58rhv9A8Wp2tMEq4UuhTgB2iPSffmblL
Ra4seUOoQ4DoWBG4ZXFws7FOw0OkcEzex22cVffGPE39znG0XsLXwaVzVpvmwVW0Gb1ZXQ1ebfgt
58Dsy53Vsz6HdFAOMMYwduK5LxeKlyWqav738m9aULzwudoCWWAlDT/bJGEyRdERIX/h7SYjLamu
J0nQadMF1TFLAdwfAnIfOxt2XDZMQXV/e2+un6YiHm9tRFYcg4CSJHycufrYTep0AU/0hJ/NNySB
/6b6/aTm9itb4/sc9XetPv3tzPFDptj2zvfbmFkUYSlnCblsTEukvVE49aiPC24lep/a96GydCfT
raPvSMntcbu2xnoVS1qoVHAmKr75dBF6mwIOBnW+OQQUX999buq29oVQkYdqbKZB3d8vp6xPgncV
Joe2AtQvQ86KjMUe3FjvgkuWmN4JHK9+KmntPMdO2dzNyjw8TljvPLrmvAMC3ZhmV7gZCGjVu5Xe
9XGwJEPUuBmB0zD8bizLgzUVD8IS5vZy2gsj7cYhxmBqnIbg0tJ8EvOJZMl9M0U/3w4j5yAY0VJW
MEnokFeiDSN9yKXgpYyUtXCfSIpDOaKaF3flcxq68aPX2l9vR5MHhVUC2wM6MVxYKr2y0OFSpkMX
2gNttazs4RZg6hiHJKuOt/z9v4skTV+W55WLZ8fyZFuh+SUOBYSwrZTHScvzT3ZsGBTXoSBhCT+u
FWEJXaM0z81+fLZnVf9eJoU+HFK3jb7WKYIzO8enfEhLwWRABfdGXClJujzlKAPU554CJj1YfemD
neNs41OJaiw3PUXhNUd6AmCMy0uiPwUKiJ8+ry4BQn930EN29tN6BULbFLqNHJ3M4+o9VQxaNkHU
YZFn8Tl0woel9x7QiqBj2Ud/3V4WG9MHjomHCxpYvE7lU6PRG5gAY68/tebs1HSGDO0POzL3BEXl
e5w9hVIEVzjHMHA7uZwdzeRlpPHmkzmUf9Ya5qylM/wUu8YPYEUXy9kVS1l/LaFKgQQeowN9L1Pz
JiOyebx4LAswruMhUOsEQkGaLf0x6Yppr6W3Gh8FBNTLKJzzBKTJKu2uKAuwyi6V5ankFjjWNfiX
flle46JIjrBsulNW0ne7/elWQ7SBLdJGEcVIQFNyqy0KtSQxE819smtzvhMLsubFcIrc3abeakWK
SNzhQoKASqGc8CX1YNjov7pPga69jpVzCVpgFT1vlZO2FL99flggK2AUA8lcy9xkcZ5ZTeXYT+/W
pSCB1LvWS/WXJoHSczvU1rjgIwjcOPDZlaGGNRTY0g3q5Me29hrntnua6/ybeLkbNeq6t4Ntfa6P
waQlQrO5bPVksZ/KiXIWIKb6nFdd+9KogbfT6Hhn2H58tqOwBp2TqhnULpE2S7GaKLHMQs+cJ2wD
h+TnIMcwPly8eHwwxyKrT2M//x/OzqzJTh3Zwr+ICObhFfZck8vl+YUoD0fMIEAI8evvh89LH/tE
O/p2xO2+YbuKvZGUylyZa62oO0y7cG8/OLu0yTidXXuSu9yYaMvLLC23+n+8AFT64MqSDYGl/5KO
bV4J+Z3YefN1ZWKTtjn6W1mr83D4MUpj/cku5fcXDs4GgggZmW3729B8FPaFCd3efSox+yzbLIQ6
G9/k1nT1kM7LosY/4Ny/xdId2PuPB/7yBYehjYdw3KybkH5zbPHWyfJaB3+4XX/N88jtGAKl3Q0r
kUHrX7U6mIIUQafn3WATOaG8h1JX+s5H3sB9ualHMaIp2v8JLPn9pOxUgL1MAUjkA/yyoSz8z4My
X6u7oUz0fF0qRFCeIf6M7ie5+FueIqNvoj9c7f/2UO4FqCP42UMH/+V9ViIqw6Rpu7utCMd7bDDb
4NE4jWaoGP6PU6fB2MvTfz+lf3rmvsb/0cXCnMuJBG2EO3xo3Uz6erwzHbo8Ag72Qt/3j94w/7JL
dx4huCGtnp2u+88HNtALO6QYm7taU2TaEtIPnqnlgUP0vx/AndcHQAG/D2++XxEvvCSmLUxILFro
3HDE8r99xzrxJx2PX1EZtuiOoxPDAUT2jsU/v1OhA+1beTkwYThgQ+nf8AC4F7X1AQNzRFSZz3B8
kInA7Q//ffX+5WX+48G/rF4kd4dfyP83t3afZjKSzEvkX2BHf3JX+5cH0Q2BsIsMK/oSv56HJV4T
Ebd1cAtzrd/mtdc+hAUjXWgx/6+iTQwgMPS0tw2AELmrfjl6Q9MUiew7/8boMOW6vW3pztHq8uFP
N9Tv8Wt/0p50glL+i5zBVo0xvUf/ZiIStEno/GleS/Xxv6/R7yeMKT/SJeodhlDBRf+5ORZnHjW7
HB901NnStoq+qILRnSlKPhT+FPwhhvxWmO+vbx/o2v+XJuSv2XTh2KqqkA++gd8J+c5t4Ea+xSe5
KrPGwUMLNIlBDOfYulVcfhCzO0SHbe6jl7bvtscK7YXkD9fE73uH37ePIrCk+7jN/vf/EWLmpqLs
2xlWJHXhyZfB22pd7SPjc3/icv3pSb9sHSeBdlLrNrxNFiQrMRdfwknjXaH8H//zmv4M0LvwHIO+
v2JYlYIXHLgyvNmBGu9bhg6d07THzawk/y6Oi9MN4x/O+r/sI5QUECcMkTf4fVilAQ9s8YjhXOSM
7EP4xv294RVanR2mdEf+FFv+5XSQTO3IGT5evzM0t6BLAkx/KGHWnVuuFuh3eH9+/e9v8vdCgpSN
mg9VJ+glv0ku0j0olbaD9mZ3KIWriVxeeHlywWnue6fi73P8Rzj3T4/85QYqwj5q91r0JrvhbkrM
q20VYxpv3i0o+w90YKc/nMl/W7k9m/i74Uoj9Z8HYNVjMuOr69/2hlmOfUbWa/XJjExSdfJPd9G/
LRvNSWRaKN1RpfjlYcWQK9h4snksoxEh0rGw4kcnxODhf183CGu0kpif28cf//mdotlY9tyBbebW
6h6FJSY79eM5uceUJGkzs+X67arkn4Tv/vVV/sdjf1m7AES3wGyWTdlE+r3RVemefH/xh3Tro/y1
iaN6Ovz3b8pX+penIn9AUI3RdEAl6Zd32gx2ZeyttnG4FgW4YjyPKp0wuL8XdrXVKU7s3a2y5+LM
/zlZpLUxWYil5nntmMz3k6QK0zZcw+cQ35TrEBr1vU0YYEdBp3xcclrUSpvwtjpd8fmnzxuOI3MD
GrfG4tgYMfwlS0+111Cq4S+/ahtxqM0wRlmp3Dm6gjs3n+O1bt6W0yrXLNdL3x7zMuzOOQPEpxb5
jlcbQdwN7T7hLymyktaLcK1FYrOFl729SvU5bI31IMs1ugQCDQnXq6yPuenXV+HCBg/zbbl2TE0O
abmq6AI7169Z8j3+LWujT+0m4iXVSzXlB7/E3eCkOe46dY2y8dClL3lBCUaS6SXNPGd9aZbnrvY0
c++DnacsZf0tV0a/jaYQSEGI4UsJBRKUdbdrd33xwQMS/QghTh+VLX0mNaPcf5/7lTw50mrctA5n
c1WO8O46T8tLGejwHplpWGPuWiPqSnujPPjTSENMWB32LqJDiEZAr7nYvYvUG7p6wZzGjnG3o4gY
yeyx8YC8aJdrNvTQ24wJvLc/NQMX1FTLs19DXpeDX3213YUpFVQ/1guItfsNU/TimflNrzqDwhQX
SJFo+FN8F5nyyubJqRf32NK3J/EOsD5ti809JZW1Ncck2ovTrVZNaipaeH7vYq85tOWpH0Hz3drq
7TNKziQRue0Yzl2r5ItdieDdVkDasQN+SYx3OTe+3tT33lbTm0Rhz9lGYf19GcL4Wps+BLZfUJ2w
GUzNvM0qr9gflCD2yjlXSWNurYxDksoteQnxdBiyAevjg8z53LGcZvdoDc2crs0afcM0ZyLUbFv/
JbcoI1zU118Kz1veyME2h7EfplOsYvc53kzzVjU5doZ2O2w6c7toDbMSlaz+sm8rkRI9rKwwCmUF
qo9HZPjiKeUvxiZbZoTiO0Xwy2QX27cq6kleXKxPv/TLCAUx9ufw0Vemehjy2f0ocnuK0tx4UXEX
Egi/GDvS6AJN9KDlKuavIqrFCe+f5H6bmZeCgLECReciv4x+pdsMCKj7aplc3MpFWT/cVQWHipGQ
bLOQejBmHqyDE2Ok2Q4MWj6idZQgobZ6YWrMWHwuzeypNKx6rhe3xdgHjc7gUKL+nWrL9q41BLKb
cpbw9efMMUn1cASK1VmsO45Z0JKLxpXG+lRY+nVocBYvB9goOVBfk470JtBAnIftuR23YXjf9pNl
c46AV0xtb5lGjUamrY8p2kTO+JB4muV2Z89+JposcxY71cAFAfIjJfYOnLshk/BX3xaJkVcTKCQu
wry4RUOMILlCrvCxQDzu0EZu+zSI0b5vmXJ78nTZfw3nfJqzKNDWnW0l+gmdJ5GN2vWe8LAs72sZ
FMvRmrfxU87L0gceMz/UHRwNoos6R61Yn7ycTCNdLGy+KfMRRZZkqohKFl6finDNC6LC4BWZHjpE
vqWgxQOSa91h1tp8DO0O2506b592V6xTvCJV47db9HYajGmySaPE6loRRp1N1NyVouAXySmAt4fv
mp3Wydq8qRx3/OS2jnjgenNehoXXMG51f8JQrs66GA+vuO5MNgaUCq2/r2g54Le7LUqnSunyYMUb
YQCxK94SB/hRbct4JyR+DrpX4StFiMhapkFu60ZrPJyVOZgcpb1kC111VFYS6qxNygiVv4B/IOF4
/aVmzfT1FrRTcXBVM1xmiwB6FxamuPfzKn8bateZ03oCsE/pVDQfKOnZqXM8lPqa67VHHG6dtEmX
IhnvyRzW+Ogukb9cF6tap3Mit6HOT6q3g3lKx6acHuiq9uKxtrZhwSRGyXB5yuUaV0/rOHrYfIz+
poa0i6syv1dkrCBMYnREfY1tZ3Xu5UxPNiut3PGOdRlX3smKperTIhot/BHmTZ/zIfKqB6M6xHdi
WTdJqmY/0bd+9OJXqYr2W4dgf5xOSai+b7qbI9Qjk6p6adau7Y4jQkHOpQudzrmUXAbDIRea3z3Q
0AqPmxdZV7ddpLmVftnUB127g5OZqZrNOQ+GmfvGtsce9ZbA2lLZe/KDWsr5LSPu9cMyzeoNzuWm
YMAizN9Hg/FAZ514uTbeFEdphJuFSgfRRuoYzvxsx/hlm+ZOHkUpvi1ekkKrHbaDjGIZHmw63iaL
mHdJ/hp4TJB1Q6c9fgG2Qyh52WV3rqdeLkdIdaE5RGu+Ws823jndUc9CTvdcQ/G91/theYq3Ncyv
vLalTEO9mPLgTUyDPYkUrpxvUr8v7eJouYaLYe6XBpJIopn4LrZeVBerr0VyLm0Tlacw74vvoljz
MvO8Fet5VCNC5aR4GfTvlZDJXdAbrh7SujigmztpeWsmMhTV+3l4a1zhh2ldBYVIOYq1TJUz7bfR
WoXFoxyZCD/WTTOWh/0jq4ekrUc7U3Thn/qh6eN0nLRiPHtx1q9xEVTNdehljzHBFHX9G3zq7dtC
MBW3lglaCwRlWoYjGKq9nmDyO/5jHmJGnbVhzp+TYjQ9L70kMEzzVNiHumyXJGujZlAPejVleHC4
jZuPu1UDXfilm6ujCtuWefFhq92sHSf7aVgH9SKgR0N0JEam+Rya4BpC8VnTIC/4vroUcyWzuVll
d8UOa6gvvWFvn6RKyLxqps3rWz0tYZT2kqLn1LQ9hs7kpeNw59uri/84rEmG/olnM+RJy7zpB/i9
J7MlxQ/mPJLlEM+B3pAkLlV7jk1HvqKYkH4FJBXr+y1Yy+XAzRavqS9H0V4Zk63ik7HX7hMQM5g2
PQRdHF1/5mPnBojvgqfN9FqGpOWpA5YZpOXmx326mdhfmB+q+GYiiIMX2x4aeVTK4L06MeeTg9kH
Kr/klSitNAxmEOzNikabXTVWrz6U3bucBkqciSBo20MbQ9a4xN08hs8VLgHW0bUtJiL7BLuL8+x0
a5R641Tbx5ELWaQr8wzqS4nWaXlX99WgzvY0jlhGVEObZIhvcEF4aOOSnIiGd0oaTizUux7w2bMX
OCJhWVZDNhXDxFHCIKBJt1Y39wqtsPh+dcMZotmg1695JS372q/0AE5ytsPXmZu34w3K4V3szOwA
FxM+pnzXtVpSkmRfHegKcJfblVepLC6Haj30Y6x/EDPF90BO5fJs7LjaZxssLy1Ip6dMoovNQIum
+jrkFTDyXW8FzgZdC9waUJVSOo99uWW+Lmwv1V65vhtXkpfnuB7YHAKaRnsOq9HpIBGPpHPVMONb
WnsBm1IOAeJ4y0SWOtaRM0FvS7TKJFrjYO+r0m/tMti+b5N2w2zyunDGnN0d+3RQRSd293lexygg
mJ2xAPK2Y7tsdAvRIyOZ7TFjZrJyWTmEbGz+2wQ2OArTNSRMteeM9nEpoqW4BQXMoIM7GrGmOItR
DOUrrhPPDNcbh/mPgoTHHouOgZAxDPIM3ZFwfgqDkXRIDAN3KSsQNJnvtnzl3A3R6dAEqPgSIxG2
pSWXszkulWCt/KXmT4Tp97c/x0mTrmZyfpScaTed4rl67bi8eFKJIMRJuL34rula1OnYdTzo73bo
tg2KRpTnS/1WcyLyc1HSbEYCZWne+vnkxKkp8/o5B4tojsIfhuraw4p4cDh89cmqk/BHTyfgnd3j
KnII60TSzUJVxKScEvJYifRBk2rdie+ktwhrDp1dUk8w0XgUyi3H561yZHVWvCc7hfsr7SyPDD/f
ulFXPkD15GiWvuK3GBOtdkq4nEA+Gfa59gh+ibT0wvGHqfru0xh3RFstxvpbs+poONjCB0qPhfKP
UrfbQ7tK4hrebrzXeUji6uTmmpWfiQiSJHzmJJWc8TDFpH4bThO+gnc9r7HG9qfVP0iy5g8idntk
fPJdXJ5jJaw0kpUtM42mODWgolfw7M1F/5UhPzU+DtYMVa+ULafMjgdGILZaVC9lrUi0XOqYV9a9
1ynmO3ZKGdxcTbvSc2sib5G3emEQ7KLcxc0PqAr6Yea6DMCnvjP4/tn37Ok01b1/mkgwObOxT7Wg
Q/c0DzP1A3AivXylXVUdxAxb7hAOU9CmrUeVnNl1xFcIGaWbMlNx7g400IMopSug2lR3wUx56hpk
+MgYoIVMNStDt9cKh4PgSsLS0W5I1NpZRu/xJKy+To5V/8AzMO/ugrLzkswniQwu/srPvDemkp8h
WBO/JkAt7zhvxeylwmaE+SLcldPYLzVZoq23vrkJ7HtbXkg+fUiUtx+r1WJEtc3jJkdYooq6u2Uf
k7Hnn6s2R3TZwkTMDySJgfNoo7MXpYhS919FLabmgGYnT/a9gqdJxrHyKwpu1pcQw8FXaPr4fq6F
9zmnvH2tC9svDjtP4AfbDGSY4Vwq3XgruIzbUARNSqXHVovzvZznnhvNsTKYUR3LytkiAOVpaL/5
keaGQuuG6q0cyEKfdT9Un6ZWmo9EplBkrjdyWyqzIUkPaoJJJn2m/RyBpqgDrhPeZ+1Bxkt1INlE
ZOww8eIKG6RUyWZzU9HaQDw2LZwG+8eNITMPy432WHp5/R5tLUgFpaO4xFB57J98C0DoTMo+fzCV
w/NV3yT9aRyBwvq44LiquCrCS9FN+9Mqp2RoDdyieSq8li+BrFAewypbfAcJz47nu5ZqvGc3UdFu
9bz0yTVwtPsx7ta5y7ai37gtm3gcPiZziaMSLqThc17VPnYn68gxa/NQNiftRxS0SaCSw+btROFx
hUwOdkwi0CdjrbIaIP6toDcSp7nlVf4RT7HdWDSWI1WgsluRIjLIzs5JCwYEdavJSfMC/DQtteE6
YziJJdVRxBpFvRDLNc6ras2U3vzxFOtoVHfKFPqTu7X+93Jc/O/2bLmf29WbnwqO4gJ8sLrTpZoR
7n2XM3DcgWrQUkiJkvz/bb6XKMpv3fqCW5e6p7/BSmrkB+a0DMLoW6Fj+92YLHsch7QzHoCXOSJh
mMNEcOuJDELoqPgYiorLhVRhrQ/UEUS42sILr/Jo0KP36coXb6nyMq1hjlspGkdsRCmjyc34WsmI
2/ZAvMPTq1hTLAfyJ6HH3j+4VuFvB9Ek9XQaI29bqTrDPH4qfW0vhzZcGEdIJ2ddvzrMUHvP2zgR
ziYAofG+DmKt3tc4D6H86WJDpuO8KDKjcn1mMbkTdgkpP6k5yAMF/NToUqe2ZXPdGGuz38XFzNKF
Koe7OzVeivrO+Al5UXGscjbfhFXSj7Bdy4Pb++6Jfzcepqn4EreQqfTWxUcohO0JLYUi9RcVnyd/
6W6US90RE7Hms/L78OpNQfwpLLvwiKOnADCI9NkXMCEKAZNtWGT0efJV8awjEBHTOPWz3039l3ak
Xbc4KDAsICIHLEiHI+GRK05b3Xn0RH+dilFeiLXeeW4Mg2tlPJlTkcxuts3VfI0aAkcwWcF5nsAx
6j70stk0EiNICuig4y/yEA887vTkRQxlhYKkD2RRItnhRqQ/sLQYj1fY5ORwvc+bW7C30GtM85a7
VyhHFqyMVYENzcltMr0gVI4MJMoQT3BTM/Uz2VN8tuidv6/DoDn2XkwF4TTiVFt44lJ8h7fFnwnZ
lovsGGVHeZhcdtWeOX+YQ/L/UNn1jZTfuw0oLRylAYIL93J5McCOutznH71kzvzJBcbBUv5lMg63
y9+qy7E032jJyxNt2TDNPQYfUpnTFcE7r31RFZJRcQAurEvHWQ+lh5usHoLmzMxj/RfKtug66dXm
a0JsTbtul6JZB3lyZRRZN5kE4XZCJlAgHbxbyCADQUwrGh19k2iINJQRK8fKVrPtZH6xFM+d3RXP
cbVqYAwVfkGVVH7ui86+hIACgBUQ51uNLTDiMAFFIxjgxHqKNLSAGxl17w+qRaJV8CIfsWZMXgzx
+6Vvu+1NX8bNWY8+H5Fa7t3PFaT8cm6jy3y/4uy/kJn1d5ayi48QPfQ7X1HRJxzU90njEknKHA3f
GZLlvajQTJUVPwKCapPkxsVt4j8naTH86W+t+1iiB/koJ/9HXMffQ6e3MoHE0V2oturM1goztbjR
BYKIuHpd9623ZnmQ1la/N8JhGkwzeEa5VJHwgbgz47deGDpk09mtto96wfAaETOD4Z5agse6Xexj
x6I8+ovtoQTqLh8jYUlmgna5DXbCiw7VcPRrCJXbSi/Kn5GVWyoa67Vjxek67LyLuGh7Ekd/CVK9
xajCenhB83MANzMEDD2CJO6Y45nuMBGQeeYTl/HMH65YArmhu1yFO1SvJALFc9kke7q2Ts4Z0Do+
xDU+JxiDAIy0hKK8MNbV7zc2peVOH1Ql8jcFpqVvupkY40Yb9MghCD9WFnp3pdSYF4/dhzWJG0CO
WX0WSdcdTBmslzZuFBCVgrCsZitj2leAjVfrU8mhv/hNyxVR8ikAjuSLMNX8Ta2l/DxozWYXi6cA
jIbmHRnEdl4iWj7MRYhr0qoyyjxDqrJNEh0Ft4Qcgr+JLk9uA/FVuSCb5cpx1z6Bfx6G8Nibbk9+
NAhY1/n6iAHr/BSjnQc4Yuk4Th3gn1PvM5mcOGxMNbgbEL6/E5iK2H+HSOhyNRg7oSpSr09ND6F3
KuT2nakQYOlOmc/jjIdFbRA2EHM+0HlLAAeEhQY4VCB9dvXKR+tQKDahgu8AsEKfum5PNZHgEbIm
eJwLRz+vHXFd/XbMABpkx5rk+nXBkfZSr3p6a9PYAAJsA30e5VicJ9F+U0NLeB5hpKPTDSLUuv5p
EBg0hTAtTiAxbLcgHg8QMYO7Dnv5w+gsSHv5nfkoTIDag9VIeSiotpxMrLHzOgnOVao6E33G2LAf
0sTaBStqhhP9eskPiV67oyVAyUtC6jFOiBDKXkhyLK7ZFFxDHE2AkHfdIfJS93jB5SPHZSor6jZB
O+gFxW37AtRjH8saTFhGCCNonOKvWsN9iQPUJ/Kk3aNcU59UGNfve7+zv6Dd61FYUga3YeWl5U4E
jIPcfc7bLkLOcpaXn0zMn/L8+VR8Dxv4ynVDaHQggHFe0KVGOfcjDPeOa2/0AQ7YVe6ubDUpTGpb
ZyBBn6LgDMydXPDk7c9T7MWnLiL0yJCZpdjZbRjbmc2mp2l7M3kcYbuOS/4Mc9teu/77sIKILZAy
YTCO1oTuF/0jDhKDzrjr7E7LOyzrzJx/gVrlhMDoAyiteOg7SSYgrHn8NI34KcH0oEDeIFs9VmSo
l22py9MyayvN68h+J8g5Wi5QcNLUzE376JZufjYtJQvK8+EPve0CkT/FaZKuLg6WVS9vYW+A4wpH
s9KTEN9LPEopmP0J1+MhRHBxAIbXbqnu2kEu9XmNRnAkCUQiMa8AOd0nmgdr7h8CE36tuzJ4J5Hu
fQQLoU51lyIljefKRYoEdJpoiifPRIHdc19K5ojAgPySQORy5v5ebsP6lAXHJMdL7RTPfYvw1zwH
qfEaxAq9nAwAn66T3yG1I2NOB7OsJRVcUcrMQuTcSunEeU7aSLthmjbsD1bOLmsrBuW3htgBNGle
Nj8MXlg3cKm1JpeXSFdclAFq3BIaCn7frO/aRJMf+ZIJiFPv9tMp4czBcasBUUg2ADc62/8uShLc
jZ7Uem7qxIpuSFMOzmWrt+3BqobyauOgQN9tq5/7qcOPGArLkKmO3Cg3o37bR9YK97qz0NYW1Y4r
uJa/vDGbv3xCG2x0Mi3K5DvTtQ4onQo/tvvh0820fvHhu6REz+RUVlZwFUB9LwB5ajsxMNa/L0N6
Yvi1JNB287oCkVZkzOTscJKokZuzvQWEvV08RlxLCxEYFLEl/ySMZ/qnbRGE1m1qpuJjXTeONKny
OSl94CyPSqjuaIfoTAtoFc/dSF9ucrvpTW5iyPEyoZkMCAawdYoCDv5aL2R305LED2ztMvVVy7np
SdFOCDQVn42l3ZMBTv+xLaQrKY9b9JOhg+icyjEWn6cgMDZ2VSQNdlhsDT6ykmPUmK1N59ohEjK2
ka8HJVxxZfqdAERh1nx0RStvZsHQ7ZY77ADGhcBRtCaiPnVdRI1pVS0YVCDJGZqSG4qzVLyDQjW9
1aDnKm1sksmeiQr+eu9RdbVzE6vDuZ7t5AMm8/GTFRT2aWrRtrTRK71GuHRkzWIEAHk+zy+BiKr1
oqqwNxcMv8M3LSCmpFQHLBKUNfsalmNzZ7S7tIcc9e7+YHezNb7RiSzkrbQ98FAq+3G6Q7t/iw7T
sLfRWhaZq3kAJl0c07iZR+nbZ30HEHGRRTINZeZSmdbnmgSweopHWwBgNV13Kyus++ih4Bno2xs3
JzRSvsu8l7+oWLSnMmwC2ukMEoJxJgM1n+3SauBF+P7fWVxezu38xPGMo2u/kfrqpNMn4ZnCOboV
gy4kKEl+m/pgvZfMPZuspxkPVrepBlATHQXtd5Z3/7OLFiFF+jSGezMurkL+VVxFARl935M+SQnG
r5oZ38HOE+9rN6++AT8501m5PQMnwgtF+2A8xeWxd+jqZlXnuSDzdmgHHSANI57QxgxUUA/k8UmL
xkuuftTMV3aHY+7r1XBhJ23cHfPcmvrz4MXTh3hFW7f1Z+jE87hchnqhrR/GTeJmQTFFw4MBeb8y
Gee9NWYKDqsTzXUWoLJ6jguuj84Qnq7bSNp+0Pn2OsF2Ojh5ZflZXJDh0yuJKG9dQ9uyzZncsLVd
fZTMudxNfuX/NRZF9SIN1nZByPU3dezwg99xweQutMwD5lLzO/icwUuDNsARML2XWYeQ24fW9/Pk
WBV1tR3x8DbReWkgAeK2w1gHeS4wJq0FNJbauniOVDU/YQBHULKkT2HWtCOHt3OT+HGRXDbSJeBF
YcNSlEsYv2faL3lE/Z1mS697Gp+uIK9yC15/n6jk3o4ZAE8NPn1vYlzDh9SNJPPuoiJLVCNybK7H
iWdAsQqufuFr60H1IANzr6czQLDI8m7vrMi5YdfBNt7ujF1Fn3U1bG9q32rZEKAxiqm+Fsg37L9M
id9/+XlCt0aUNz7Uxn3ew5u1e66nmhE254QPXHDpY9XdWrsAdK9n9A/Z9aq/yED6nwywCYMRfOjW
4U2fbYyt2gt8HkG25FBKDMyJ9YXlZWLccSNhOtUfao8cPY8T3qisEn1nx+MePynwv5SU733m9ws1
dTTyC9fO3Px5Ld7VsUvYlQJLPGyjizf1hLwZ79bwhmtsc2P6INSEbdQCagublmgablNrqFyTaEnz
pY3nTGxe8VGjORTdSVdFdmZ2D1/XHp0PbsKMZ7+1JSN0Ixdc3onyh1sXNV/AJX2MS5u41i+dX2X0
WMSGJO8i6YMsTnmnlyQHopyN+qy73J3O5Vonf9mhjGnZV8mU5S41REy/6TmOudq5uLhIuwEr4Trf
wgMyCR1yAhzEo951T9eo00U6ejro70JvFHDya4UC8SXfwHsu8GFI2AFdS0jsqQ3C/k2OZPQpX3u/
5SHQjTR6nd5uiIz5PDLWoht538rJ/RI7oikjzPdsMJ++HQr7sVyQ8T/uNE5zNosN/hMqvb7mZhrN
aWLW1gNW0k1tnQSixHfMBbHXweRxQQSP64Eu9w4zaRKlj5owgnlTL+gjpi4wv2ZrNFZJcboE+rmv
xDqfk6AN3lXgGzIt8k0BolUAf5eAT2Qf3M0i5EO8nl7bwvM/VXNvf+pFXieHUIY/mzaCbHzfn16m
WT8mMAB+Rrqloaq/l4IA/9UdwtU+bYGuHtym1eJTHK7N29Yr++liV071mq+OAaxF2eG9rHtHnNuh
GpsDDnvrB37UwcLJkjJJRU0Vdii7qQwvTuFQQS4MJphD3+HsW1P6dIdw7t0v0KW7/kHq2R7uJ1ut
4Jrl6AxPxqElvLfImfzxZ399bCtasC9SNNZbm4GJBnP7ev5Sr/3Qph3iacNBLmqwz6UaJpWtdb09
a17sljI8ZK2HgB4FQrLzkr/T8yYWPPPshi4B27lN+9U0X4KiEfbNb2deGPEm/NozUr9c8HWfqmOp
Opq7w4w1kFibzbk5TTP8hQ00i4CcKpXs7OedueQ0CFVmYi/6pmxd3jMna2F+jYNAnJYOtKSvwRws
FHcePS9X1q31NFgOdWcuDXgrW68++VGXFJmfi2Q5bg1DQFk5mOSDJNlhjsOv9XpmBITxLttbx/yG
LRgppD+XOgvAh0xWB8BlBwBkULs10hH9MzFRkWo6VuUbhZNAfB+3mq3U50gNZC5rivC/Vst2xnnA
cymNBjZUG9SiOUYIDlPLT8VSHpcwGf6PszNZrhvJ0vSrlMW6kQUHHICjrCIXuPO9nCmJojYwUqIw
D44ZePr+oMyuyqDKpO7eyEJBkZcY3P2cfzpApEpWX2MrY7Ej9cq+ZElHndg5et4vkYib+woOwkUG
F6+aphEo7MFsWge5SyP9O7eOk2bP6yEAUGTDNhE1C4RVFE4WgrR6sG5IIJDyWPVzjqykM6m6Q2/S
V17YCHYZdtX5CFz4Y500BCmGSOJO7jQW6R4Kvb9Y8GBUEJzv2a5BPufsTL1yick0u/GOwgysXqbQ
Z7s0bZYIFks1n0dEcMuGmMDIOZeyYXHQxbovc8dJQvnHHXoSccFdTNp2kts2ttBPSW0QEAxzx7Hi
MtwoPJCDONWnfxRFrOGViJaTbW05AKBoSUkhyrKx4getInhDQ6ZgVTBkxa1VD2OKAsSjxHRE1WS7
ZF6RdShNKi5TLG75ScjIeFKxpdMH4ZuRC/rQZ0S5TJlTPIZNyVOECoY2MN0I1WaRREPD/wmXiyxl
Z+1j02eLGgFo/D2tFDj32FmojkLbNtRjOENAH6MEfOlki7gar/AuxFQLoFDuVRSmlkeA5MJOxDac
9tNtkXVeddd6uaNO6Pry8hzZJa+1NBl1M4N2g/UOAdsr5XEhkbEdtDlUV2MrELKajMU5tg0auN0Y
uUn1aEY2qwhlZ3fbpoXRn/qkMh6qYWCjqXpOX9BsTYuXEVfRRYG1uFV+kLFDNFhRkTRpVjG/AeQU
agCSnNkJjN4CHJp82c6fwY/n6j7MVxZMMsqaydX0E/IAnRebFAbtVN33pS8eFe/4fTgiHthrn9dj
J+uR9tFMzMY6oRblDQgVV3afhjbFgHa7J7i4JT+WUbw2aRQy35fFRLkWmmEWB5Oiqtwqn/mzgYw5
HoIID5h6lm4MXZrPmNY/+oNhO0HWRVO46XMncwMG2aKwrfpOOCGyG5mbn6xI2e20s6xcny3dKxNy
HBZOXsMIwxBYlsH7QyQcfVWYZfSOSOh7Xb8kXRiGW1LNcmRSy2xQszPYUs7uNibXqNqpaqlv6JeQ
eGShmVWPUOV2fouSdWjNjauScThIud6xHpLo1GYZnEWiZ7/YFcWqtQgSE3vbqceVfCd8CGjVJ0S3
eGXIwlUldcmu4PBtd5nXzz3kHgf9uItamiDO2oVd51PmNBBf0lNFcseEOTjFyKMp2rmGcstLQu4V
MqdVdlhAXGeoBDg0oDqK+ntYD3a71YC6cCrj3HjfZkZmTAc0jmHzqsuVMwr5nnabNQvMJBEWrdiW
Wd9/kbpD5FkLTxFNPXfVi8UQpTmI2i6br3KVR4y9qhb5zUhjMDzQPMquwguziYGu09Q+WPSealvG
nlPvhmktscdadOldpnWZnfRiI4UbDNjpNxEZOVIrRumeBWE9zRLYdkiB5/vjqHaxPWSigOo3JY2U
r2YO+5CSxZ1Hwz5DPg+aLqvJvQMYJr/D4hW1uwnJ2pCbokKMdFfBRcEYatrErMn4ZedibD9arQoz
cGxtmbuMgmwgmoO42N2cL/TbUJhdu209QLxLQwLbyIIoIEcd8GKLMI+Vxp/oIkFXx2a5qUOPCzeW
hi6SxZh96Ufwit1ImkoRiLGcxDayKVWhdVzGdES1BHUuzL4We/y6FByumavoIg3IJRrQqulO8TDU
BFm0I1KIQgyG3phTZfjoI4WabxzUouGp7lEzb/MyRdgprBrRN1GiSj2j+42K3dDDUJ/VJM38EE6F
ox58g1nkW9UU/nlESZgEGLvSFyJ1wJkmC+XqgymAppB8xWXZBlntp/5RFgPhAvmSoS41fdTKEKxW
7u5bHZWC18wJn2gWM711W62NDToHhKOuaJq3GB1Guo2TVXfaprToR0bQFJTR8bBiLXRAH22ESWAZ
dZTzCqYEW16nxLL2xN32HEAmoiY3QOsMepmEpddfojjymRRZVYiHZghl68hYBGnv7LD3kiteQuQM
qb3iJklRUiq3mgcLQ8C+m/o+t577Sedmpqp98buRyacEYzBEpZ7gXjaZJeJhn9K3UfHn4N1ni8IN
Kc2PbxrSmOp/7MkkHgNkbna3QwTFUpvYkVXgOF4nr1UWj9cw6ImxmacFCCGx2zo/ZBGq65R+dOVC
klMoyh5032B/3uWlNghMVYJ3Z2AYwmddrxIcE3O7CBoBg4e0B7XppxjxAZ1MFaugwE7SBCnj7W+K
ymHb9xZqOX5/LxWb2F81CWEWZd2hR+h8KgHl5o3lrQK2GZgJYYFcxFsRJy6KYrJSArao9kGHi11s
4iGlPq0omXlzC0nBFMfmDNvbm54VCOwl133krqw+5T5uspmZCygiR/cLEhcKYDCjBbC7QrfRIl3i
/G5r9wUHb2NvKDngaRzoHwOIaKSzgB1cU3eXZnLujGUq8kCULOmrJE21gKfyEfJuhiX328fOjArE
L2Po0b8NjsF74wyhnMOdl3W5+ejMcW7cJrW/TPvEKcL+S0sBNT7Qlc7igX0lddvAm/KGdZY1Y7Uj
jERU32SGtZCOzx5Y0tEoZ1p2I5Lo9hu01BYafPZNGdRN3/fbkOSyGa3gjIwM64Rnh5fKNWv/Wtkd
WGoOyiXuoCvn6NWKUHMEHoVC80CpkVlbcDjt3iISQfyjWrqyi+H11fTJKiewozoqBzUG5FfZ+WeG
0OTWZ5+uZjwNI/jbbWqjdzu0rtElezmFXkur21gF5Pmg8HcwH3yhDmGEcFI6+YcGZWl7nGvkma8N
Wn/rLSkcsA53muX6KlCdt8dyMhz9uUGxMCAPrfPxAzBBro7RKiIOMuSd/blGz2acHYE29AukV2Gv
etIclWoQhi1inbQ2c/91XGrf3pdV4+mbwcyFd6zKpK0PXhmtArmi7Sh4HJBCxL8eugpqhJCuCM/g
1LxQQhpk91i1zj+QpRIq8ot6FOadn9vJly4i7/NrqIEHp41ZmMb8vRCtkW1l4XcIxgbLnSAw8OGB
QBt9UnhB3Y5q3iZA2Na9ZRYtcF2GXPPNA9jkSWdulMUEaBWpXZ4J+okblFrDzFaQ4Kc0HmyYchEU
cyzDj3UH6nZN6dq3VwIzqblp4O/TYZPLYZXMuq4zpRaKeOwa8YPvqLnXsBSApF8LxQKKDDfM893Q
zObIITlaRsI+2YeGZQdtPEnkSfkSVfUnlYjZ+9BUcyVvkSQkAxoBxdjiaAPAjLwPhZAgJe/Q9GHl
f7crbD7TZnHmlJZb0sHN3+uB2Gp8pVrbvSKTkWwX+A3qodkJmBXb1GKbsaFreqTQq4az8gDUsdzB
X9WtxneheCZXidlnwydarqZ69tTieoexrZCAbcJ8gBkMyqqfhgt1dV6628W0nBQ1iMbukG8zXTkU
BeniRfV13Pmj4jc0u6gZkK60fnGK3Q6R3yEfTE9ZDLAEK+9JGhcLAFNFXk8rA0MMkZVufGJ2LKhj
Z+hfxWIoO99jVTSWZK/DSDYv9BVJ9pj0cVPcAqwZy0ecFos9be3ISaKHLEQc8DwJdwnzjbluAgle
yUU3QG1L5g5f3LBzs8+mgewD1izBFnPwcG5iNV7o2Rug4oiD7r5IK+29Yt5t3dukE8nSXRBslhbS
Og5FI0BXZIuJSr4X9oOUee/qcxjmvCf7PMuVuFelnURzMM405MbO4Bmoee/oaUns49SXEPLnsPOY
s7zeQ5dtvEwSy1x2ECBh6O7c3HCGMTBodIbPyNGj0gvKFOb3u4F4fXidnY66FAa69duvFdR65Hxi
8psNbZF6EsJgUzt+W7CnC7vPFdtsx7/cNqGRc17J3A+NKrDGubJv4EGkVe7Q7VOMXRNRkbTW2aaY
Rd3thPTd4jmKy6FtWf6RGXmb0bPwdwHokCfu3jWeH9VXQ5T2iTiG6E/ap94yB4Azq4tV99ovI+RL
1xetmx2FMuo22aeWipLsYLV9g7h/qgiBm7cyHRasyiC/4zhtR4IshHEaczJmx52duMPobClznPho
ZLy97XZpIoX2hSPFi/cKy5cks45ZxV+piZLqjm4zaXuONzll7cYTGiBrMwBqlR/MdVLyg18uGUQC
Z5QuNjatn36LGarWb3udZSVt5w/NwGSS9HOxWMbKCWxLS9Fs5rn3k4RaMo/cBtYZYCPaU+LyK2+n
ZWqS75Lx4PgT1ej37PhmWywZqsxyqLps5+Pr8cSWkl/56RZJa5eLnSObtLVOBpLa7oCs1i5PaTaO
oYVQFWsab0JXCO8+SW255JsUSVUXCMdhRR5ElcQzmsJ2MKHniF0JKy/I3STMs01u+ajTKT0ZGDns
8KjHqth6XhOLeF+iffXVUehaOPOed8uX9Y1Wk+eHW0YDTlG9WXpzroEeKFnGeVUKpcNbhJZFOUe/
YHrx/GhO09zbF5dSdiZ6XedJri8hmpuq2RNhJqfrqjGNejlkphvK71gpfEdcjLTBq3CsEOw4xTVe
ZNNJT9pidMfeTLzBQ3xXTFEFhRCDC45ELtNsRfoO1YkXR/m+WpKxHDZyAnVptyG3ZkR5bc4gd8xN
I4AUL1GaMNFq00RDYb76iSW8GxbLoh5oPFIAG7jXpra3oM8itA+LI+MaWJwpFENy3yM2RNCIZ2jZ
DOToBnU3pNaMxXHmmSOCcJVrNEHnTALnsusKqqKAciRPjVWC7k8M3pwQdnxfhqWI86BrE6CdIJ6r
FRSxSg2uQZmbNiE4YBKtezCL2tbxphmIedc7kNkouutdFLMA8BbQRb6dVwaXXrgpVXknstH3Ppfw
plV2oP9rCm9jjMSdHUqyqqdk19JS1jejHUZcam8N9ltjaDsyApRy7vSC1zXvX4EL5ABu62cknmxV
vpSmddBLPHWvHkJu/U2NSWLjrkxaL/YPGa9PI5FHIYcHXEeqkYELkbpTn1hJuWi2Hq6hvA68xCrD
JxTaE9S0U+Xlc0TOBx4m8LHQEfvZ8FUCOleb3b1VrU45CRiVoSXvG++IYgP2YxbGIFBgMMwHaE4a
eEqeSNogf2LlIjzrAUImp+dAWGet+6xG2Y5rw+ntFml/XY35dGjMdq4PJCcPytviZk7aFNqNtva+
M0zpvpAQ5Nvo96q2j18NK6QWH9OheKPEcrWNjMWPveUSrXu4+samsLD/kyhgpeOhHOXAI8U2qYyP
ohm5PshSXnu2U2/xso3fTOOIl8RtDZ6ryFqmRwdczRLfN1lYL6/Q4o2zHEh4d20cI0u5igPBwfrY
DBpmNnm3NPphOtBJosZzduB8Q8iO79c1r/cKvdonbfr1ifkEHcxhk1aiO3a0HINxAv/kNKXbGnX4
3QVfVpxcaTtMU7DUhRUzcUSFI4IzxBTFSWcAvgJzmVNxcEv0Gd51ToZTf5a8q853BDiIygkD64i2
JZZDuneYVK3hOdH48U4j72nxpHieS7iRPTN/ip0xojc/4d3V6iN7lYy+QL6E4DBtWOBpPGOUiukE
8pLziCk9tkxrMs+xCs/fFfDRhC4itRoBnVxFBo9tGCs/RV+pw0LcMUKu77NdjvBwrrfTWDlkPjWU
kTdlAuuV7fDJWCwqylhMyWwFYRdC6NLQpQywHMvSz3fWnHFI+i5E6p0Mh8k9GNLqyyeT0WPZtyKh
fHqsq8XRemOjZp/uESm0bbUR/eCiDIsIyaWOjkNSUn2ulnElza7sCK5/YGuDW2AHJpN22SNbaaJn
7Edp/MnOl7TXx9HuBrzOThxuRqheUEM8rBirAsjjyBWbggyyFuVY5sVuQqVMIaH22krD+CYnAI1G
cwCExOkVz9p+NvB+hGvDbjEjPHCtBIV70AzYKrudMcEcnjlswxHtvCsc/8RoKW8ogkFaOAWDMqr6
Zth5KBRsjCVD7TnQAgUY2rPoK4OSf0m0m4UnL/MWaiQBzFSjMS/IMKVUKtJcj4eJLOuGNqr2yVnm
HV/8/JIvudk/mzmdUag729/Fa5oSUlSUSGjLEz2VMdXFGNqf1mPFIx2L9izBb4BnsEk3HWIIlQNM
5yplXygiMETsWsg7rhZfpkTT2lPV4Z7nxy3Nq9tHzrzzMwYEq8OyGOk14nwFGJpKTFP+aQlru8/2
nPUTmgBp4+UpNsZk+853NxWtt5Ez6uCj4dgmoEihxhYIGiR9fBH+JCkrO6aresEwD1SWO6vIpROf
0W9C7m3bJWvHCmnyKOudYLNt5m24GKFKN+QxRIRYUJhp+yS4Xa7g1EaB3u11pG39bQaPjl8oySp1
Y4xwdNCkk6+HdSEjVYlA/jpAtwApbmrB+UGkiU9NKrLoEseu2aF5cuypfmmGsSRUNsyMUtzXmqCi
h8GrmG60rWU963RH+SIXta+Q/MLqxMpKsX6vUSaTs3XKiGovKPBWIZMT2p2G12FMmEyEpbi39atO
DY5bmodZ1xcgDTBRTBU2uVQwVWgV4K6iskBlXuRu7GMW66lqXADENCtuRNE7Qh0zuPj0o21OqWyD
yTYc60uXCgCfwJyTHl2mUygwcc/IpiglwAwTxRP0y/yVQ5YrOWgNX/xEe7ckz8nYstP4fQ/0ua/G
YSKenYMF98Zp8XvhPoL05Qt4lA+jM2x9LUhk3LRu1TBilWAFu0yv6F5LlJii44vq6IiGWOJyaFTv
buvSiTO1qWJIqBNPMoarTNsq6R/QN08Z5koXDNUObNq4BpOJB7b7ALspzEtlWm2JIrozkya8Ktg+
XYM6WDf6FV9cWlkoROin5z1ugTb83pn8twz8ZJY4V2RSGO4tw7sNgCwjXxz0OsLhYUSAcdYbjleb
ZVZbRlN+98Au5LPbW/2IwSV2/Onb5OZRg5DLxuoBOJOCHOLfINaa37hHAJncFBYGnuOErR2ee0JP
NfWQPsjpRMCQqljFgVtJHd0j0errOZiGHv7cS/3J/TDE0erPSBDATUaAum0Sn/PKshFhYP6I/PhL
MaSmwIzloftr+OlFN3mbGWty8UDjUldRYMJ95G+504lOXGtGfo1hYEZax6+uW+vwmJv5Ir8QJTHx
iiBuN7uTSKhdwpuRB2N/iwtX+v1mkFHT8QJWCm/FWeHJcJ1dV4vV5jaNVgkhMmRM0ouQnjmSYsot
8VUFYJ5p8Y1HZreHVsTr1fQ+8u6Sn1TaUFkVCkXyS1TS+813mUHQLkHNb1s/Ts6AuSb2dujGUtAR
fdvFVt7gFhk6+2NRKE7rXdyGc/8ZeVlNyoat805Hh8oQOaYUfBj1fdPksz6Q/4RGcJpt6sqNh60D
8mCaMwM2Zk7i67xyjLXgGvNSIG8vE3t5ZdGJ/MbzycoYsDsglLmTPMjyuex8TfjCDFPrxMgRHCYj
BLms3ehetsAp2FmGGmU5+UTKpFTzRGqNekeGBL0RmljXrNBPtAb6SrYRlUKGmDVsm4ObljHF5w53
fXzponitF+Il8vbM88vTzWBXGZOY+9Tx91RfeG1N5vcA2qdumVx5fVOoE9WeNwccZwYppJaDkSbO
VhS5IxfR35AnVuKirgRVll+V+TUlncWEoTq8tsoavZYZmrbc+K0UJxEiwAnS1Kwd9nzhXnsSqTv0
rUBgieC+vOPQJ9Fbw6pX+KMae9p1Mp/2g2HE3+FnbJxnXmM+04C0pxpj/7JV1ejd+pE7IxV0RBKk
xVgds6pawJbQvfdbUPuq3pTQ4VDgdLNio+tZfrMYIXA1mCL/nLem6e+slvbhXhXFIKDd7AFevVTH
ifCHt5lj/4zRt4+CMh/c69xQ4qtBBksarGh7faChM5FESus+anW7Z8BHt2EyXP6tptw6YpNYIclw
dQ01+F5c/1syiOHsl22OhyDV+ojPBltADaS8sAncmrVU1zhjWHyGJe2z5RPXAd+LcKyAxN+2Qz9d
QfjZV2UGdlxDXr7Rc7SIy2jxkLhAemK8gJBIiZXDf8ZkatQ5eEXCZcIEpO1QfVR+uBzpBkDzVBGj
ARrRvaWb2a2NaBstA2E3oVGOD/6YLDdRncZHf7RWgUXh2bfMrTJh40R6qBtG7mX5gLZF5uDzLlPv
i006aLlbKONOJAFjfKZ6O7gA1S+MNzGPIUKljVG1DakDqn110Q5uAerGgzOh3nZdTXIKleNDYQrv
GWGX/NiyaWMHYadE91X01lZPSGYScxSHNQX2XKVzpoOhauubSI3mflwS8zOZcYhy6A6gxKBMl2vy
1pyLNxH9EfY12wTwGjLiMU4vpUbHLbtpunLbftm46LX20mqgcRKD6B3Yw3Hfpn5ySbr1G0HTcPlQ
HizBhMbktmpN+zy2DVwMhj9cETVjfzKcKisNm5yRj6eEnUT5faUUr9cqRo0I2D0UPQovlHADBsJc
M+bGWD3ZCJbuF4k/qJwd+gDUceUnRqsTmDKKCTlziK+GgRD1k0657RTV1G9NQ45v4M94DMgg6E45
gpwvYaSmo2Jfpt0tlPUMCjJ9GBM/OeFsTfaGjRVoLC0iroE/H2cxqw+pT/oJUNhSHv25MV5b33C3
Hlbv46ix6sQx5YoyKLwMaKENkdnGvpin6ipxVxdUYlaXEkNssW2gTfYAyfF9xWFCN8fAjXkHNe4/
+jXbJtNZ8sOANfyKRBTEFA3ekGkgloRUmUoGKwu214trnjKDKDuVuMkj2cvQy/U0pK/Kce1z35AV
MoVO/qRoGK7dSVgXXIjkxBb4s+W4TiPIM0ELGafZHjw9/Vx5mL6KwoRY8UwmzTXUzM9hpjke8O/1
TwCF/tESs3uvfejYLDKnL5h8UHKHBJFgpbSvfmRDReiHN650srNJytL14ITJjY9D6GnQcXJOEuwR
lpdMl6wW4S3USvoaNrpBCEYWIq6o+cZCBPQyhwaZQQoP1MWrVoII2CO/KuI5J/rIWC5mEXLBrpvS
zLJT2QdGX6PEYbC886mereLR0h2pGhl6PXIeli9RNjsXl6TcfTqtgBfhhNYF2STD9WqEqemWsZHO
dWe76ls4CNzTpu6v4HHJbaJmcR+J9F0eqrCkTjPl55IRFpdKOc3npZz0o2TTuJ2gYsUWmaj8HC1o
GMleMtHKtOijIawa1OS4Ie1LzZHdXpGyNR2sKHcRYaP4+szYheEuVBEa7jXOLINH4JRnRiX5xQus
RkgFfUWyfH7xVFmfAH/BbOzBB7vMfCt+mhFBcvZ4VfZlRjov9woD4Wek59NVb+ARYvE4GDgpY8nH
MjD7u0Qoba3OhxLEBwuDHqG2C/C6YPesOEHOFrK+6xCrLaIAL9paeWdezRSpoA3sEZGLvHFOUOe3
dt7OO4VE6JYub9WtEorkUkHGu9LR86mHPeKcK6erORrag3JwIU5odzagw8VNxBkCWBOly91Cpv5L
TO9K0EKeIAQv1SEfV1G+U8aHWrhDG2jF92R9ixbBtUk7dWoixjLmhJ8JxMjFETv9cjAApTw0QFQK
wYC6GXMpacLnOvWSa1SA6kNY43FLfDt+820/3cUE+zBjlnM/bhaBD26Miz2d9PzVQFdyn0QO9GFp
sRqcpEGmF2NgNBSamrZdJbJ4PKvLbDntdcRhQ7eXZvNX5KLGfnB0fIiklWD1yLg/i/LkB1Uy4i1g
/iu6hMSZ24/9bIVPehysJ/oh7+gp5Htg61g5KaSp3kavQTHdxa5x/cNFxdpMdpCR/qZXkZHtJstG
tiVbaMQrxsF2tJ1EvOT7kKM93eo8goYVaPXTbcfEna1Lv4gVxBTuWRP1smkApmBssdat6PRTIiJ0
y4gK2WxL8jnmjW4ozjknFcUlIVDy28CUEWycbn7pSPs4lsPK4g5UzkgnJjV+6h142iSLiicdI17H
U2Hh1PIg69aEjNLKupP2TQOMCeTyqdTsc9gt0UW20h4/+sAz2bZCf/QhRDP6OeqRgTjk5CCz69Pw
6GrdPw0huxNO3bC645pI2mUk4Kc2KxDK2nVR7cmVSTc03OHRbMsSx5yVHtD7zieLeAiUAstwR//l
8NXVrA6XaV9mPbVoj0PxqB3MAQRCdNhFhfHMsOP8g6/i6oVxHO6t0cjoYw4+e1cWFTREbWVwzgVv
Ad7kDHr419l8P2dDy3VqBQEjHjH7Sr4L5utSe06z0lnOGLX8RwmDcq8nbzhBT+P8ywiCIhNsimTA
tlI9/Pqz/4dQQEZmCLQ7Dri2+f6zjbBATFdN9jnUdEA4R0V+pbA2If6Jl+uok8h7/l8/0TEdmC8X
rkvyX+/CD/3UGaB4Y+vMzPirIkrwbKTdmoyj0h0b52/mha337q+Z6usMcgAWnxBQCs33ubXY+8re
GeqzjNGvgCIyqCNYBsqXX1/Vz6GtvonRg9nxNqeK+z712qBsLWvJziXjYvoQoTvdgkS7d0zMTINf
f9RPl+QJJn+CHzKRQXHsvbskprYXTWwh6ce2vXwD7vy2GMWS/+ZTfnox3n2KxY39+vKQlFH75x/i
fwkonVQ2eXUOJx0SXJaXxPfYb/A+d6k7fvz/uCSaefLRGbVoy3eXNOBLTJyqrs4W4aXkOmLMtjuK
rF9/iv1TZirx1ghZJQNiPGY+vA9lRi7gFTCi1dnt6mpmM4Jmma5LLxmd/ZyRc9MEns4L2OJBc4zP
EyDzcIEkcLpbzTk6FBuG1ZbGM3MqwvE4LjjKNSSCyqavWgnZnjAHK4h64vQS6lzCPQwPtqN3ifQY
59hPPgoY9OTYRgId7C7xQigbHCTCGZ8W3cbxG6NK9IRwJR1TPE4UkQ0AlXBEbH+jRM7l8yxQdTcP
5GkhWc+5zhptU4IzgAJW+71xzGIXJQcfvWT7X9+/n95xz15HpoHiW5wgynn3lLy+WIDQRXajCKQ6
/rB7Uc/7R8P+7YS4n5/UXz/q/dvnMqW9TRpEkH6Gaq53H9TsPCQpejrTADlKTSIMfn11Py8rkqcE
65exEsq23ke6e/hXCcTTtCJS4x0u1wwN3G+/iwp+n7Lus9Uy2EQQa70mSrnruvuXdYXcsk4RXxTX
lC7mx7njjJZmgRO4JLYAGf98bYP3bMkWb0kqZk/89VWK95On+XwpHPZDKRTP86c1QKhItWItl4wI
0jffoKYZwUY+ZEAM6FIj9xQi63tA31WexkliB8+qiBSOLvr269/k/QbDL7JmowuWPFJY5on/9UY0
IxnRtNzdBbHbFSd+uEuKwt0h57+wUH8znef9+/TjwzyP8ZS+T1Ur3911L6H9JUONGFLL+GQtoPJM
+VPXmeMkl5o8z2fPLuVvdtD3L9T7z3x30Dl9006h5gLNaZifEPckjyW6y+2vb+P74oFPUZwEFpPE
XV4r+91tNMyRwqInXyfRETY10yRVhTMV08IH0yJ1E2Xjh6Eov/76U3+ajsnH+qZlC5NXyYNbf7cX
xADeODGN6kK2CACKR6yIqqf0WrZRd6rdPAuiiJY26zJvG871lU3U32+285/vL2MqeaKK3Yhwy/fz
CnCDeL42hhSVEDUuwcHpTWH31W+u9H/8FGb1MI/EEUwPePcUJ7/WcYn59/IDlviR9LBGZfyjTPn3
r9N/RG/V3T8qkvbv/8nfv1b13JDh1r37698Pb9XNS/HW/uf6Xf/1r/7+17/yTf/8oduX7uUvf4GT
S7r5vn9r5oe3FvPij4/j49d/+X/7xX97+/FTPsz1259/fK16Mu74aVFSlX/880unb5z/69H67//6
8//5xfUC/vzj8rIQu9R2Lz9/09tL2/35h/L+ZgtWvQef4Fmusw75G9/Wr0j3byR++8TRMwGGMQM2
+xeKuy7+8w/H+Zu0GbrImDe+F2ECj6JFHc+XpPk3eve1/oIEYGtz7D/+zy/3l3v/38/i38q+IPwD
X/Kff/wYxfsvRaNwqaoYw0OGIhq5nwtyIsjG3FbFtCdeVzyltUsW9HlGhPdcLvsJPm+/tEO7B9Bb
Ywvmw0BA9i6vFYRSNP/jj74uiW0zne1i5+I2josxyNhxzjZtVquKo2Pbm6YL59s5pvMbPdu+C+36
N/Hmtv3X6pcLob6mGPXZYl18m+9XaY05zhyNaa+w1gcxFOV1uv4xwPyesPzdG73ujsu0WIQsi+VE
BgvzBtMeOfcuLH3zitRqCwOLbRwZBnLdZATyEdefnQxSbs/gyNkmloj/AKavq+ghN73lilSwa1lE
6InJHgBgj53HtHbWXoKcTQYJkxwprSsbA+bvJjS8W6o/rpZNiflha3XC9N6/nihTaxeVgRpxH0eG
PHTpGG0XS047/si3xiLDS8o0hS3qgmlDXWHs3HmKNp3f30GyVIG/SHPbMg5xi8wfY8XERIJmnqvt
3CF0G7O0ujFCdNizSMUxhn7dZYt1UyxmB3QjCNzLhPgQFku7FQUCQdnv1Liwb6x/eLOpGLYOq5p6
nXdt5vwedtlvEn9pbzFcIqwS+ae0ZaJE5kzGLSXjLeknxdHLACYagq2O6Dz9DRHt+ij8bDrbBFRg
2U038byU564h2XhxbzwUPv+ycv+5OP51MXjvCoZ1gpDwmJDNbeWgcd7PmqulmRGpRU5G4pLVkbtN
SRKi0wDWcZPy8H8TdibLbSNdt30iRCAT/ZQA2FNUR3UThGTL6Hsg0Tz9XazZ/Sb/oBwVrgpbosjE
yX32XrvrWCWLQ1SV2cap/hokfoKiLcewa4c35tb1YIt5ZEXTnRwTzmuRLdW2WPo6bPol2WFO/h0c
XH191Te0KCKqJlH63Cm9expqIAqt4jtXB9IPzZWFNWvk+7RkZfhBuwiVw+OvwHaVnN35lniF2rsk
+vaQCDe9Wz/VYix9PbG4OxP4s9LyMhCG9LOqFQFXjnTXwCPSloo0pJ5OJ6saf7CCi62do8ro06C4
JAz2T6a+Ms1xz0qL0yeP5Ru/i4tIcDXfww9/jxNbvfLGh9FgoNGZVvOGBTgWDKsVf/9s3IYZVp+5
9Nr/NbX+z5seWzqVPS5nJQcjJ+P/fsRjZx01DA3VlndlG8IQzg917Tkh79cp1EgiYH32NQOMqNMa
cmeIHk9Q0Z/NETIU1Fu1K21GbBKamFDW8tTEnbUZ0LbCBINjkJoLZb3dNIRdZVYPv2xdX1ud9UXU
Oxah3LgKq+kOSeAt/ew1Rbxb8SJu1jn6MKGvfS84RumujH5zNR8H/ZqZOOor1tZ+EVXteZl7iSCt
/qzAIsEbRf/HCYhKYP7PhGQw5lIlaPNfdHKxFEr8/8eCtWjc0BQxMImRA2IAwqNKWInJfvgkiczi
p1+AefXbdZmotiG24TksMgw3P8wti+R6UL+umW7Hezkzu9/VqYGgunctluyuPzT2386woK/VDsCf
fP5JWla6GZ7gWfjDiGPTBTfqD6Lpn5Ky9UkKk8BptU8FSRaBsC3bsC/if2Zz1jOyPLBQNrYQcYgX
I955zfps1B5ctMV4gOjhmxnMmMhs3ju6qp2GV7VFy4wAoGyWWB+2qrlnbrF+plq7N1R8wkeWbSxT
RnDr6BtwHWChaXkla5hiocF0OHM+HjSbDEfejDgrY5ftXf6qKEQE852ArGZnxHNB8ra/ETLCMDea
f2aGLmfCXB+LcZO0ct7VBo4rlsxhb7ttCMW44oFSbWv43KGmz+wKPGdD6Oh9EHCjMQjQ7jAyPMJ0
2hur+hTYgvy++p1ks/rSVu90a2064UR+pIwcUof+ypOOtZXZPFWcPEHHszVkEKJTzEusHVL81XNj
O8BS/wl4yvfiBFdf5VWP058oXljoddMnf8R+JF5Aam0et11Z8yxyon0DZuwyiuWPhD5ZyW+o9tEx
K3r4hI76osvGBnbE14dfCD/rhAo5rX7XjhBCzUnbaQU++RHmzLvWBU2evi3j6NBWMX2VeTwGVj39
UbVVhWUMixqOC2YkZwgStje+tVj7KJ1eoqK7Y6p7tWdsyXn0sraKQLGDZlwfLdZnocC7djAxfG90
43PkKomV1iZnlpbDEcsrPAc17DDr/c2dPowmY+s4dQDiCHzbtLzZXr71bFP4XZ5F4eDq88HCCuOl
peCs7OFfr7zuU07urKkr4dtufNAdK8xsTUcBLk1iLn6yZtZWpq51goEVH8fly12ns0ufKqUZLVG/
NpHwXhPcwIANfemmL50SWmjK4gIVOApEkqaBh4mFoYc4IGbsHW8CZ+fUE+uU1OUP64e3YjD/GS6t
R01ulxuUc2T+pLji2lnZlObgR9wGFT+JLoY1QlWLVLrX72WJ5QOF4hm6uG9oHnmXTD9xn2aZJ+dg
9X7t8c2NTMtn0z9uxaiZgacZqW8N8zYr5cHCcHBw4tDT208J7YQKCT4veE8I3/+SDS/9PJm/xlR2
O46Hcqf1+HwgYO/btf4s0a6Dyh0f2kbT/apLjiW7VaoesMog6MXhHEHcIviEcQYc6kqJgvGUs1R9
GkeDH5794VRu/cHjhSRSKcmm6APbUP0pS+8r8qH6B9/q7CQWAdg7JyofHnGENcGgwE7zqNL9XhTP
LObkaBMM7MZX5cUvUTz+jcFRnmXNUTeAP/XJ6ZDjWzGmWpb1kNE/D7cYa4P7laHM72ozVXyfSRwS
3jLOaYlzuKaERcyk/Rp6GBZhXW3NHvFXSaSqGlNXSrjTTzOwDJnJUt+ao+W8lIOz9Sz1VkfLMV07
A2MjNPli1CuAF5LDK/EutDIM2zrTaBowrxGmWxxmJlYvrXrkcfXa9Oommnk8OCzPCVR2vyOJQTYP
ZLzzyALVtubQ00UZruylX3rN8G7kWmyVFltpAHTtpJsFrqyfPNwoPI4HMuiOUzAOaH7UyKfei7d8
DRZmZ17xKklw1ziTT8QgSAyZX+bVemUBRWVjA2mcEAW/FE0UeqkGwc97wM2z1yZF9MAbrCfyXwXD
oKE2zdJ3fluLjF1cWZ5T4V3HwUJDdWiarQ37y0QE31Fi0IP5l9/terVxjgaxvsTHvHiJh+Y3clvt
Nmc1e4q+CDWXXo1M/sOFDyTbZWIh9XjH7M4X4zqwzwi8qHsd+eaCUj5Vs/HRk9iHsqjtsPgvgXb3
fTTeplDiRXrdxZix/RvRhEHAeYyaqQzZefNEG8bXUucnKuPp31zP7rYfHDxjnNggN7+rWjiB2RJI
qYx5ZyuuM44JcXCZZcPzW/mquftq+xFLTETqCeOOVVm4KgZD+YJqBABXZfHAFNs/jVnxS3jH8bs4
tQ7UbTz3WOr9yC5unfFeaN6XCUGBYvTlr2uMN7zXlF/Pv/ZslKdyXZ/c1PlmLqK0IxWhXWegVvhu
+lqQ7QekHiwrtuFumN47beWYq7Un8ocJHzrzVB4TJ++PsBQZZBgtb+nUfYkGg51RS41cMtRSEbOV
aPoLLjjMzFSkYopunUDvkcM9Ik/h/ME6edmlKz9kBTRoy1DrgweoHueEp4sTPbuOPt9sNfqOzbvB
5i0RtFBV/XFIWfHLfCv15VTSC0K30tOEvWZp42nDj4tlsNnh4nX1oOH/9Q2yqKjm+RPFJgVInOU4
Qiv12Wc+5YP3A7jovqMbDlAUYQDFEnqT6amjIUrSv/nUbhzLnPH7LjFZ+GY6xRVYFQJbhh/9rVas
yVjAp3DJ6SMRech0zHwDes8eZLch3ubnjNBHaz1FkXxbl+5RM4FUxHWGLbRsHjCeqRNe6dHXCZzj
PwnSgRdmnXs+2lHzKrvkaxEle+7EFPt7nMMvWlDGwjRDNRXyEmMP9msqbw50lMyPIk2XfS4Tngwa
fq7GUPfRpZ+CzJp/PEDFB5XT29FFbcAi5FMTDCxgzjChleaRbDA6ZqyoqsgbP6uZ5FoINzW0CwwV
+gqekOuwpf0a7swmqCfTkOE0CjiCCewc4so+t8vQPkMnHzgleEfB/wKm5o0Xg+sfKfRaBk7kkGYp
ou0EZRfMCiDTBcKn1BiR2HpmV9uwttAScCrLtg/Tltl/pRprVY59FPdfOvjWG5L5X90gfuKs/mv0
5LV74p1++SbV5FyGrozpFCItFvU37NqeD/RL8fenm2bNpn3hjMAPuuJQ2OPOlBNFMbzkGCpkzCOF
UTjsUrxGLlehoLLeTEXSFHmQLpUVWItBytprTNa9vFKlmbFc58rkyMSmyqPaaHP2VDZLvbNr8ALc
hLwdNCeANCxoHnJcxhuKD9Kd547ihKZeBMY654wNsbkHSrRPtEzxs6HkpXNcn9ELlEMfRRhcz8Xq
iUPbW/xI8Ewmqqyvfa0hgSyk0yuue34eR2THWDxF/bxrh+oqNGj9nM/vE0itYkWCMAxta5v1cMBC
e6JkwMX8IMj9G5naOzPASgbGNlDNKyfVGDYsqwkVyFsji+ggVz2YEUx4c/HuLikIC6p1iP1YYjbp
rXw75/Opb4H2Nyr5Bp53uq/CNkbpgRkyWm9nt82ncov2ekeLsRez4YHM7QbsEBltiKa+M1dvGUIE
oSA8BvhYu8LYueCubg5Ky2bo4iQUS33HGsqHCXwEayY7jCsOgqUd3NAw5nzbePMPDynnVahLN+rG
A/2TFDM2HLgU5ND3jD9yso+crjoak6tCKddoj4982GCACCpIERgK+OviidMc2Em3i7q53yRV+TYP
I2FS+VxmoA2p95r20MdCk0Q9eb5rbTp49kjAIOju1Mgf4bmV9yQ+CbEsZ4lKVWhj80hTEX7T3jIP
02DwKS21t6TPHzRW6cFsydDDrf7IP9mlaeFVuVkTlkpOWDlYnXl3q6IparVrWh1V4WMGaUpCZtJ9
Y2ORDtl0kuusS6rw0Hnuh1tTj5LiS/eNHrdHWcHcTxTT0Sz619nB4cOHI8dBQv51nNAkoGv/9OD7
tqm0/q62igls9rc0NZs9BzaYaWjHima6sOgnb19NuE5N9wk8APbrTLs43Oiu9HBtIJwvAIsFMw05
LuwM6qmKImcvMl4LbJyOBOaWFDpDv5QPf3VjACYJwSRIMFIeCSH9kDTKQ1Eu38MEDCfBxb3F1Fgd
dXM4z1b1GE+dfbDq+1HpzAfbq8wdcdznqJLtdmHhj5mXkDyiqYbZXzw5FtxrWzmxz5emrq0oSVXn
cVBodJhUq0MBxr4Fohkg4ynuh4nm3y15tGAk0fG/X0hxbBpcDxCLW2zBOHFl4zk+MRyuHxhHj52r
7/G5hqZqrTvLO4yg/r8oJCBvml+FZqKPZCvBLNjnG1VomL0s0BfIb5sKj86OahAYWQJUYC07hox6
+Z70WyHvUGJtMI507FEDFMmtyo2nTnbhjF8Z7yN3KkKNyYbqs7u2JQWkE3BgQ5e+1jpZ6Ko5Cm+t
340mOdhF9ODAYwalAB3bNNT2v39ZOp3CD40GIWVzu7MUPhOHSz32Hr+ZPTs074Gmkl67kFQArCM1
UNFW5O+ok/cSrSukKXPrwAdrSZAGk0UFFnscuU2Jcl2jbIXgSb57lS508Vmi9GnNscOIQrHd8v5f
Zd1QzeFMmGYf1/I4G9ZwpKSsx3t/WrNoOnJb9WlOaaicLLl5sn8aG2ve6iohOrbK4mYSKoFIAtyh
dNJNoHne2zLb0wubcQcv/bpd2lz52t2/ptaQsYkJxCOEMUCXUYQTauvo3jnKNu7OQCfU+5h0B4rf
omuLWBS6Ls+oOG1+J6HHFwoJn9ZIZZShxH81at7YqDBy9MY25/gPkqKuYAg34/PaOua1w9tNPkyH
8slALcwEBq3xDGZ7B7pDnnHpxI+Ym/fMlhCQiKTAyHqPCFn6gO+ZytukOE9tdhzvhIDFg0xkQHPO
5vRCmkydR3Gpm1YFUzWJpwElM9PH6cGYjG8FG+EATQWwWIuoyBbYySZzP+sWmhoVJTKunbAxFn+1
U52rNYLIbFfVQxPbAorw5AZ3emGjj/CC1+vK93oHzPpVkv6zneV9Eg5zoeld1h7A65JNL2sqH/QW
+0/5FFVDCUJpxklEp/OmnWkAiyGucvaMuj8DqCCwtKxHt8t2LEyLU7ck5em/fzMmVZxaTJMg3h4j
q0J9b+E11hk1XZNv53OxLRK9YsxYkISFE2KvL/GeW1v6WeR5MTX8nTYVV7LwNXVXk6rvzoFbbgrA
YK02X53i0+zclyV1fhGflBVzh/YAUkiTIUwu2b0+E+1T4Mc3C65EDp82Pqx4y8VvERffXsanOup/
9EWDiukOV5x/XJRre2/PfYqpCizZBEQCsm8AI+iQqr9jHl8lJsPAcooyMPoCqB0JJMp+qFJLeHHW
pP9sIm4sVdc8WGb30CqHfgimgqF/EtnQoMozNcV1+WpMkMArXkbPqZZQ0NoC1NrCyph4WFs75115
EsK5pgWtZ5n4Dk8ad13WP8ne8rBe9ECHa7Lhu04uIbBKYxflVMbJyvbrsv2FpGodHaBgvZEmuNrN
dKePbwRAtcBmN8t7MHopHO8fTId6Y5H9A8UhUV+McAWuhsBT0kpDkthp1u4AFT32M5hjPTy+bZav
/ImaSZId1P9Aysa3gNv0TvlsUruIGZS31Urich0e4qszwlNjjjYH/S9sGvb8Kt+o5luuYHEKgA5+
PXCnRFzlORpb4bgZyKAcJE/ieW1fcCKf1PwqW4Jhrup0Tot63zkcDy6Bfj8l7UAX/S1b6m3mNubD
oCd77mHDph17uizrivKyjT2sJ6eznKc+blARndkOwG4dS5hVfhWPBscEDSKr3n3GC9aRuKx/aGE6
ps5qEujwfqVhLeeyV8GqNHFexb+a5X1AYom3bbmjedA5UdbZnGsYf6xTsy0Mwq8Rm+Aw3GnUhfhW
IAAIQqg5xETMEFZK+egt/cJd6dWuZgqnP0fm0jNG0nt+b8J7qLBRTqyz3Sg9rwoLftK+JDDUdoQs
B07O2gFpxzyELfsZkE9/Loxn2GHL0cE3C+2Bv0YvDYVeek/UEA8JbCxvDNGDFgz9PAXOeoe4A7Cw
a2YTcus7ZtBt7kaYgKbmWyQ6gde4/4I4wA/f+dvSkHpoKAvhxuEQM6zadA/THdiHKc5lDUAC22fL
gMtxnjonxST81DXlnqJWmnw4fJ8Q/ujkjD0BN8r96Kt8eqhXnfpdUmcn0NXeRrMapkSDOG9vHtiE
0qaQ23Ifi/jbHkg2cKjtiaGiTHrZsl3kPukY9sbeMh5LsKR6Vr8IULp+QQ0apF2Svl0Bza4cdBEg
sd4Adr9YieyvFqD/LungWKXlYerAHPdaFJ+jmEm0t42GfE3CNU2JT1Y4GoTfvdt63rHWtVfCSXVA
Tl5uZj4S2KRSdoL1ECiHuHkSr34/mgDJkuzeqjLe7Fj7iYb4DVv7Qn4elKFIlnMbekX6TjdCcTDa
aYLwkZgZq4iSQbp+i0RjndnQblOzPC5zmTxAMGY8m6cvNaf/oOp+2uQs0EC8x4YN5IH91OcS9wa4
qfic1O20aVtaM9okmsNx+EZ587O4f5uTRJzemKkxWnfoc4nnbvF4/UnL/O8977qb7DzMXVoEkn7a
ONP0ri9kIx1uVZVhJxAy21e9nMgLeHKjqYgeoG4BEaGnf+KOH59XrtzzzcTzMf/RyLG2SNzjIV1m
85rDDd+YjCr0ok45X44ufTW2J87NcR95tXNcYHgjABztSvwbTKPawlEDKA3EbCJrYHTLxWzuOHa8
NbtBryFc8xVT+rAfIMVcHYgenEaNDgUady/ZjxXoP3mEwUTRpZSCsa+PU+j9jBqBmWyxH4cGgUA/
o1JjWzssixayKl05TQ/wJe51iGjKWjtPAAunZTOYKgsr935x7419cy/8KL1FO6revLB9YJl8r5S0
WPSIN5ACai9y67VTtjwoLPCTaX5j9fuj0z7su+Wj2TrPLLbEoaZ4yNcBBfqxPjmUTem8i7if8eZz
OJXLVl286gYcpH5uoBsu87weEmH0x6yf1Dapo5u+DPIcEf0G5UtOUTKHW7z/Q2KNuT9rehMWuPo3
g3PDUq9tIQRcCMHUQHfopkAXJNfPFtJo03jfErTrQXS4g5x9clMej6iG+xAzkJ8DpzoOkBxZmj9a
60J+BiGU3/yUY0SRKrDW7I6qGqCP5PvWcU3oMdZz77mvpsxqAknmvUavwsHtFaVfluGQI+/nzPkR
79yxa2n/HLvnQYsyvxBngwSzHwHk5OmQ/OHoBmDrLBQSTgTe2KYQFwB+aBtnA3SFNbXGRZDPIc40
XcfGOYDMMAGG0lhWyfHJ9JBTkKqSIBqNLrCm5Kw1+i3NeX6PCWQiGz+IPwulBWi5BKdcRuSh0nDn
TtQxQDYIsEbsbejmJ2WXwwMwjjVoLAvpxWm33tyLjd0JSYtp9LcbLe6Hlv0shK0dkMTeDGjzWssa
AfllN1S0PVmEdLuqi/wmvdWeaJ+AhsitNBVi0/Jvaog36TZ5f/jAd+oBvAWRu2swCka9IvLYlrTf
tLRc0JQMJsES4iBoY79ib6ZFxA2g9e6WPqV5b8icbdfHCT3lVUiJs3PKmsXPsqxmbvC+cmfY4+El
RkDQunF7/TLAqiVw5fqN3v+QKFAbYstVYKS3psaLL/PmG+PFaaBiNBgc7XHouJ5ntnMPMUJtTwvO
2q7rzknRAkQjmnKXP4etZa2TH1ncnoD63TsX1z3aHHhRq3XJzEzrpveaN3Ni8gDfoAdR/T6U9lva
W1qgGebVSkYazkguAD+grKLueBsoO1sCwJ27udVZLC0fCJLVUqgHlr0gw73miH/rFKcrbdcRPXZZ
FdXhig9ovxb2DZYW+n2WqL1R9Tey0OFKds2QKHxJG3cHKDGEt3r9l/fMFv5WeRnttrz2iU9WccXF
z2FPY8cmqnkieN6cU9YZhcQLi3ORSMNvO/WUDtPnOOltmBnadG0cxhE1ld0R0nFo6N1F2nkcDh3M
viQz3t1l3VlxdjSKNgVMVhBjbpfLqJv+AKshxByU7u0mXFkcEj3kluYyMtpL/FYRd2JSnD6G3H1i
7vuDUSI/1XoPuz2KFh/2GKeO7j0N7vxuKm3mqOo/haj76zqIE6EOHsNN5fFaWfGGIotsU6zRUUmM
HZmpm4G5yOw0EDF6GW37g7Ixl4burfAYvFCnupy8eCS6/ZDfqwlj8wUksDpWLPKOOEyMYFaIQQ7M
vYe+hlklE4M68oVtlHVyY6F9OGQhwXaIp4k8M32W+rNXOMmZAmg3EBr7S09oNass45EW7dWvHUsd
RWc91xZb1Gq8jfOYhMsij3YPb6bX/0Ro4CjuA6kNaexS9gg+qHaxxVqd3mWfovdCW7bfVYpCkIuX
2DA/yQOrjdbcQbTaJUUliu3mlyD7u92zTeVisTKcUiauzVxrs1Udp+Z9qG1ur1Pd7VpzT5rh5vTS
eLAd86GPnGoPcohk6HqbDWdr0isRQI+j+bam0oDwMsHbeQZtYh0xITjoQ0hoHUiHjcYCMGgbaOqV
ibQwEQKhvevSOiiFdeYVN46A51QrWfA4hr5z5/JhqOwDLOLhaGD5JO84QrY1dVLStXpOZLbw6hYP
ILdPGEP4kIKPCDP0TZwkaZhI86aSiCLRrik+GSBJfiPkzOXdy59MzZ370AT4y29sm9tTZxXbxe0O
knD11rRNYOcuzoeigoKvewoXjJy/7r0cxBtDCCH1axeLH9GBpo/z1yUf/A7hAPwm/q9oYWsNnYma
0lQyFqwyo9sWDJ7iNWpqDXtEDV0TTeQoyLQc/oMfzuWy7zwylTRghQ6mAcL0KYgXWoZcg8QvndRh
Xwm6ub2JTCALrzVPEJdYVjWVE+/dgbMZn6KvEkuwaF38aMh4p6zoXBHMHt720PAW793oTvNcdle3
Hl7r8apnWrw1yDqeK8d9TXVMYO3k9vu0SPID7Wqz70WvJOJrjDelHi5Jy8FIKmnliLpn0uj/tvNv
TQ6jb2RJHdzV7p3KtNAdVugOXNIZHguUBpxPBP4gmxR8815MjdtoL/u1jVlsF3oWjHeGGUYrg30G
1qRIaAhuBOiNeTYeUlM+Wwh3ga6Tp6RGMRS1gdjWHBFr/yDmDdznW3+JJuZo994dE1nQpVJE7tKK
ZjZhiIOyf5/6Z88ouWVa9qWtsx/PRNwax/dicb/MqqZ58kUp5Fcttme+n5OXAZ1fS2O4L2gJFkW/
EenKVLicJ0ax4ZnR7mhKOPT9BNleoM3aWi8v5duams/YTHjg0ABAP2RKB3BTvwPorzksV7LWcxQH
TaJcJN3kCRw1V0gRcQvNkn93MJ2KWgYd+TGW8xNSIygXPnUJlx25y1tqOaTT2b5ObHszu327yxpl
Bq34QKzRg6UfD9B/k7CllMavGLb3buz+ZLDmJvgo57qbzHsTwYblfHOTcdvQiq28bWMfVVONwLwR
81VC81eHICRngm3W2gJgKnbYPy8WrWwgALNhS8x3i4uLwiQFfpReHGLfXBFXt7jQZUsNHet4kFDW
qzDaPwPOhmBocnJJ1mT6rIm/uJ3harHnIJqS6tViQG9cs39M5/UvOVtyzQCzs9T5E8vGAIyzdqCe
HGdLD2lATdM2gsTGFkaUV+LiVWhJo/fLeEkCr1yUP+vziQgsyLpEfMuUbfYqS4t0t/tOM9eGtk8a
OuFSh3OelJt8eCZ9pnaQD8+DAZVj7Ud6uHVRbuskGY9W/twsLn3gUfag583RMe86s0483nJ53teI
j2XtQ/Bii6DzWxSo+PaaNgcuwd2mgLW0MUua2NsV6GCWBVG//CUWwMfUdT+WCQG5T49yaMGNRStz
81wApp9fe6kejTViIbGSHnAmjeJf9Ub8bATkF9+IAXIl4nUlM6ixEtTucJOo3aK+ss2KD4uxjMfp
3hMX0zQLWmjhkYhLB4iL8OvaBVbe4g+Ye0rCYg0IkT7ikcvywjeWX2NRoQAsAF9yLnYWeUaoZEm6
Y4X2yUz/03qNvJi6QTOsQKoqUoZcLkLedaIuHbgR7RbVKKsjIGsI4/GcHzJz3FbY7nBZgFKQ3vCQ
pZYMCFw6gdsaf8wWRUd4aXfSGno+sjFRbxYSA8NMfqZth6XUnKif9FiYi7ll+66HBh/gUniXgjva
YWpBq1fzbWzLeDsy72zbZtiWNH/eMyYbwu8mSV2OB4YaRNF+vrnC4qvMP52VW7abh0DcNtC5CB+K
7EYNYcDQTDGaVrxR703vIWUUOycS2A76KRybaJspW9uxDgQSVWswb39MLkwBHiS2FmnKN59puxhe
13lcGiQ/ukzZ4x7gr0eYK4agtSnIREBJAMZONmdXnJ8Wb8ZVMLPEWCGrbIiCjpgx82JXVVb8ENs8
jfRCDj7cywW/G8o8HH7jkN3LJ9e0DHsCeYFM0rDrloKVCV/bAHy4stv8VOgzJjd3jIMM082RIhgO
AvcHtqSOCIc5x87Ky6TXj4k1lI92ov5p6RbcVYGnK6E2bGXJ7AGyAoSKKccevjSuD9uqkMxswIbo
Oqir/VxgFWZmuDWmYqYENhQ6ff1vlNiSOuS5nS4A7AoO4EOGPybIqdp4zjSGdWbvj96e0CqlvQPu
oG0nahR5a2kv5go9rkhAl+VVx8+FVc52Tddh18wm9DFhUn0Z3a1pJSt5zfuWcunCKK62yBrzpuog
96LxHLVlttCVvjEEfWtprc6xDcUDVJe9L7VopzVQYbvRZO8wI82mApw8xJ5vult/ec3Xsw06thTP
zK4mwNW8OtpEqICJVD7QkUR22q4yWRG0A2XciBEXOiLgbhiCJU2NwCySo5Otg+9iIYEiBJzBZIok
3f+VtTU79d578waeLEBtECEQUyAY1fezjMut0w1vDVuAPE9O9oCgVC3P48AnHRAfLs8orenxGh+a
LGLkG7gZUXyfkwDm7lc3KLuQRRm+JOurMjnko76n3Cw7azPEExB8oaWndqBhj0htt+QJXT7GNDRv
4BG2m6XpAVpCDMn6JVCGRn52nqcHva9P42qe2ANNoBlHxdjP9QdbKFcCob7VGK9HNtrYmvnmMKNl
4JazlTkcCrG73JsOMPS0bukC/Jro4Bmz0Chzy1+6hSVkZnGTbdIzyaJA0qM79xrXqngOTIVfYm7t
dOu11bMezyaWyOowDJCy9aPA5LHhuenAUmxeIBBqdHT+cwoNFhZVrp9e1d04/bEKCJaOoOj+sc01
r+ZkPyeAHMIWn8B5mMtfCxvsjiLvtyHlorhAVDQXVEvuDgA3pyuv8TFPu+7QdLHlU3ZyKdH5drDe
YbrO/XcitStJpR/HVE+FmWqXXOrnScijJuOrZ7FQac2FQhiXbhloXnt6HeNViM/W+4S1y2AOyi6o
qPI7leaWeu0Ou3nT8v+0YWTzVsdy95yX4GmW4q/oWTTr5mOtyddxztx9I+QG882H5uYB5KwGleU8
SdSWzOWOy9IEhPUyukFLXSHNXfFGcdn1cPP7DXPIRncBlerzSzF33lYU7P0HPZ8CZiRA2raHL0rJ
29BgU8RCYYX98Ccuoz+ug1+0a3OQjK59ZiinRrZaqlDuAJNN3A+w0tHAehGWomQLY4xlh8VYsR++
q77dBx2kPbmE7XgvSEsRsoJu1BaWz9Eb5kvEIOtnSKzXqrzLg5wLTedaO4KUglWlirF+U8bU4S3f
kFbB85PEl6HBG9VTzb5QuMAUkp4tr3p1IRGYoul81UGXM+3IX9T428Kje7RihMVY3F0YTUIVCkBJ
sxcexVT5cBlLycwic6AYE4/yutl3dcKz1fhyovQGWG6lObz8wAjMQy3L3+hZfXLHGyHRPIDZg1/C
PWA24M9Vuncq+XoCbXTWQNK7xwrKTb6AGxa7sW5iv7AXcO2y/fDooSkFEhmnpy7ri52O17y7d5ay
COJjNLBPFtHzSuZ2Y7D0r4toZc0MO0s5jJ10T+X344DRsqyrnafrRO5NZWz7vqkhPQ84/db3KGoE
M0vW+3kbfTMJMUITVn/AdKj7Zap/exGbzLLLP8EQYWtGuQKuggCNPxDXEJq+VXhgSiiY5llYI3cU
YWkS/41AOV7a6Rvq3yOsuNDoqtcuZUDSUhfyqFvxmnAmGqIDW+e9545EYM3QYpv/x9N5LceNREn0
ixABFEwBr+19N51I6gVBcSh4Wyi4r98D7ca+MEZjNGKzG1U3b+bJzFe4SnBhkrQdjpkzUkEogACG
+Vm1+scx5EXgEN9Cetx1SMEwE4p50+fBJZhs8yiJZO74LzgnOV9hANGVGYfRWar0QetieelaFxdb
8odS0YzpobsEgcfhH38NcinqG/IP6kHhRKfdwc4S9PLSfAatWb20o4BIkOJmQf7tJppYM2p5myLY
miBK10OYQ9NKd6xhwmWz+cbmr926ySNmQ/PM4g/vdAoUw5UXk066jTFG8TFGzILZ27P14+fgyeZp
GIuzGDHaYQpEjq6iRyf8ft1a/r0xsGe2wMWVvxSWdtbN88CGaB69qsztrZkisDAKkZWpXvs2xhNQ
JHrH9bOU5Ga89k9EqODe+X8bcrHrYKDSVRYsK8scbT7s0WZbrl+jM6o18K/N5AwJ+Lc75DS88sqP
t8J3nyDJQXfE2LDGhM/OHLl8G82HnvPVLnPW14Mq97WYmnXDDeyc4HrRWs0P2wsfRvpbTlpeKp+T
UQMKA/6W5Y8mZBwPffsQ87ZEoQVjkdZBd01tKPk6pMWTqk1cFzVkE23tQuBQlyj6zETUH7RsNOat
T8/ywj+mSYkFE9NsJXyfIaBkP7BYsnpN+mmxPVortpM4WOdP1cbuW8+icyxsNqNWczUhhxaR/xaq
fj7hT8ONIj39VtpUMlrAyN4gW9DLaBndryiCopcCDEbtLe+NbWR7nbdAey3IiPzhNTCw86gZG0Rs
PHBoGQ9LjJQVWc2Z7OpKYNN6buemWxdDaGIjMnYIrd7dVMF8ypZug7oAQKzNomAXw8+HQMI65wcv
HCu6YGvKkIJ7FV+LZSdsuHoF64LjYvnV1AOZnpb7iw7RYSLT3/KxYHE0+ncqbOtzXZnV2l92iO6z
28j2OBQ9prFKhG/ukHzUbcEOz5A1P2yLclY/e8YWALunYPoPrIflE4AD+fJlo4xSW8muhypB+wiM
fqHrp4i9IUUg4KMxvVjA+Wm+oe0pc5oX9LIPgLrV2jVMjSbYLoXJk8ND2D3bUeug+EHymVaWm4Vv
RpedB8thQtLuV1djDUkJ8GdETI49OiDGxfGBqd9FPR/dUziYWFYaNRzHOXib3LI5UWjBskQ5dD/w
E9hPE9cs7sm/hhrvaIxjvXbUVzWN6iDT/pPNCY5SYEvEyi9skc1joonHI2TQzisZUJOw34IAGK+m
AtLfoy7tKnP6xf2E6mktjkUwhm9263U7L4kullkYi15NhHcKX1PsAxhq0m7bDCaA9aQVFzVYvyGD
/TV7VdyJ6S3ayLCeuOqfNRGPs1B1vbLd8tlOZfw0ZohgdFo8k+nhto4SfdFjXhyd3j8F1EivoaTb
H24d/9QwQB9ta//QPkRkYKujsVzDbVa/mphuNWuxmafJldYljP86vmb0e7Rez4AogZfHHSAZMNOg
3yQmfmObWXTmSDiI2EgSwBidKm7//gpDqkNvMw1DyB/5eoDy+8wZQ58jnQGruTWfa0AthMFiA8RZ
SA3LHH4N1UTsIcgQ/C17GUWC99xiJA0TB0EjGYt9WDHOzFMhNmPj7oMQtd5S7mXuCiTizNmnQPK4
EGI89XPnPewg+lPP9NUXEEFYS7oEWXiFI2npzcjxMVI8F8W4UGiUrdgQYaSBDr+emOuzeUNPBpfS
XHp7aVzT2eGtUBbemjviuOlTW25AFJ+rCVc0xDqWKG34q1zQb7Pb+1cqrZ1tSbnoCn5ydrQi7zNl
z3booj/UHhZ7JYeN60bdOpaHzg0V+QoqL5so3o/BdJlDWx+cLDvNk+7x+uT9qQBVuS6QhtYRjZkq
33XMfLT3jFt7EeRzZssn0dLVTEjK3pB2eLcDjF6Ag+aTGRs7JxjSAxGe+eS0xvOYt0cmhneM37iR
x/mzm1r/YVJ/gMkwaa6Vjk8oVeDP4EdxCUMvTOaG26FvT/fWI5kXq2ZXsVcL05ayg9gqTzqp2Sza
IfM4/JJrW8Py4/1GO1ilgUSz5H5vcw/clPU12ylPquSeUNF9ndBhrxXVWGe4dygmE2s9DEO7mJvC
w0TF3ZbKA1zq8EHDxipxJ+CuHVT/4uTEJ8nujtcsGxgZeFnQmnDaRDUpg7bu232e4kywwpn3RvoI
o+KvctmqMiUZgXmC7I0kDMMwNKd9mnXQcTWhBY067icjVizeKejUbnFOueit6N0+grMbb64o926X
pHv2b69BUKB+icm5Np7vXLkabzTNnJepPGM/xrwCMXadFSSo7JEgbcthvLNw+2PBj/Cy4DqU2SZo
gX2wK4KrOukYMdMWzcnFWUlhWVXtJO/79cRFn40IY09kAcpLEopEWzIZkwsyda6cZ5bsfP90+2z7
aPhm7QdxkupHPjrfQzIN6xKpEn1nHnawOD8S04jPQP/0TXmoiSG4uX/KHJhgvfMHohDELF8L+ZrO
Up310irO8cjtLJzZmnnbNgqNA04IUDusZHIKzjYpLGjYlxJNquHpxp2v2LnpfCky9SFQsH4x2O81
zp2GyuyjQTBgb6M/a/8x2A35jAirykzsVC0mtEb957GnyXZz6qVrW+JE51WgF53q8XYsucgWg1hj
kAsOXjpksLQm6ksrHwsl6U6ZBw89+lfdANQkFmOxwKXKZFJO8aSnWyz51Dr4Iud0/qGeaav67iSw
uxwo6mkORa+OQ8LSOpVv+TBmp8qaTyiRm6Yss31UciXzRv+FMpnqiD1HrwLbnh9xlb5yPMPgBNKy
nbnTBolPS1bPAmnK7RyYNxdPN+HamAvrGbics2nLiJOntfaW5qFtKD5/+P6o79GcrgBGlWlSMz1k
d8GMeBjL6mPQ9nuYuNRRx4xCc8Z9teUm1MK7O0/5S1fYH2ZekPMJgDjLel+5KB25OVUrGXnNmweT
cgPRLT8EUbg2e1rvYd+dA2McDxgh/vPajM/2UK85sZiLhlhvYfwOxxoM3iaR2TsJjrsg+4IM7v8Q
JiLAjIpSzm1xlCXZwjz5DY4ZsrwLT4jsPWEDk6JdJ6721dR/qLF59dH/Pdn3N1q2mLeFyTHdTJjZ
CQBhjjKRjvSp1Xre+1ZCJ7auzm4oXjKKJvYYNFkNctgbU1TsZDR9GY4ZXXqZvkaNjQeqIUJNtcEW
N3h+S8sZ/Kzxk8Tht/as9BiXtbtJ2ZxuKBUhvCj7F0RUZAVJDYUy8USDnjxa1EKepQkJoKdxRft6
03l2eXauMO1zXHd400GVY/mkAWaO+AjTP7Xi4AZS7Zrxvo+Dn2DOivOsxxfPSOUqrYJwb1PNCYW3
8TdqjF8FNXd3QahupnPpqQjLAw1YXG3BMO+HinFGZ+WhSIzXvFPsw2lRPKjOWVF1k11hj3f7Sdrt
Gqsgib2MBR0v/Fr6EdKVyVRh5ek5EoyCtSFXsk3dyxRLeZuHQd5ir2v3oOzBH2eJxPDT/MZqN7G/
G55myjpPDFnfeu+Sj1INUtkEibsMeKPP9oFBujiTtz3Cft1bA+NWk3vBY8YAGjdGcEv52T5q3a31
LMuLTSLeZe1KloQlkWldFL1wwguMu1mmyQmj6ZM/L7V4hZ1tm8Y0V4kDlxrwIvkOY+0KK0SQjca9
6onTZFy1Dvi2vuhSwDNuj1+xVb+kJsRZh88B3pf+R830F6C6x3ua3mj1szoollgcYN6nJ0mr+W6y
Qi7vGSIv9z4zbceDOUnvyoBxjOUyNg9t/RHk2t2aPXckK3frD3BcT5Q71oz4zXsv0kdLOc+eVhfL
QJwSxMw3dIyd3W55T7j2l2bFsVJt/uhL6xrA1X4mcPKd5qN1C1Q4YeBgBznvbHqJ6IeN3Q2twu9T
wGeRRPYld6rFioPLkmdqkkJyb2d/wjEzB3cXiWNVeLxmcS9fLH90LgbGfpdP+8ax6x5nr87e0P5j
Si7wBMvzv48PoHhv1Yf8S9TB55ep5bcvQzOn6Jtfei5IuAZLEcbRKaeiLaxOFhSqA9f0nScFldeR
1e+c2X/Hro4I0+bJNmgEL+0SVqLb2dhImo+wbgm7qJdVorUFq/gJtNJfTaHPpZQOBBDKBat2bkv7
pf9YOggzcUPGfNDWMc5k8ZpW1VetTbWzYYyCwpy2ogZxTrlaigGWeoGm4zHCGZi+mHZaX4K5eLLD
8kJPpnPQ9QBetzSeSEuS1sR2U2D07iKjPFLb8DkzXrkU7W4++r7HQOL1d7oU003mZfFzBOsq2flZ
RtsVpsutCxF1F9cs4jCydOt6IBacLsT0QvRUOy2pQ4/r1FIgi6X/CUUjSNWNOAx4TrB665no1yUn
YKJ0QnukHbNo1COdYom/avgjrQp2HUCkMCXGodoA4JFoXsObN1acErRqG7BBN8EQIMqJGPtPdB+b
LLlxNFK1UNhogYqnZtJzF4itLeTlXeeXv6vkP/AX4kmEyNkieO9qTLyStjDiGsx1gUmeNfrsaTnf
CNcI2KBwmNp1jjrbO69BIXCzhqVxz/NmQ7Pzn9yZuy1rwclfKud6/SdoWIfMJfbodLQv9DaCWKyM
nzmNlyUnENYUa0Pvtd09rdQmZ2W+8o1YHIlm/crcirOdXGTf1OYK+p29Jcu56RTdlHY1NHsfM1iv
xlNuc9sZIXfQSmacJmK2CL6x2gkOFJH304Iyfo7N/qL0QMNePB/SXlUHs55eHZ6sqJyb2XZtgPb2
HrfO/OhjTmeH4OYh73nMC5xeAaT3B5XX6ZU2sZtjh1g+3eEXBJD5npYleRWFO7fy6pKKJ1ygRsTP
As55fKfp+N3s6wnUeIGiHCWoevawD6rWwduVObvEn+7ws/EneXyf7jTxEA6bCoSqI14mYRVY2Mvd
3A8WXp2ifiCgfNbU++A6HtLtbKqXXPh/847sPiZbsTGom2dEpiB4EOp5qqnFiDDmsxZJ7I0ZzOXa
ajN5wj/lYUQp0D4G60T39M0YwQ7YlX9OezM7g4S/Oe3Ceqm5p9e0FiHkCNrjfxuzGjdwzDHp9kiM
Y0tta44hgC3gHuYm9jU/XNOqHe/aEr6wPtc68Fd5ojE2FUuDeUBhbUQjiKgK54lmlKBKiVHXUYBI
vzHROza2Rv7G6mBiYuL/PoT4DGWv31zXtZ90G5LQFUm34bWyD+VImaE/851bBn3ASVyCLmYP6Ec7
EsLWOh2SN9vEWpBjpUXWSGvifcMKTywuZ25v69m11Rk9YEIprO9+es5Uc584AOCt1H9pC0GtDtmA
esVntSBuVwXTMq1wEdPAWMjVGPY/skHoVR4A69D8cUGZs1MJzpVaAnQOkYRqR8CVjoJx5eTLzpvm
byPTLi04p4hi3L02u882Gf/TukpRCds96gpKW9pFT4ZFxL9tXlnJulwVScNZ7X4yTJsPlV9hAcMs
wi39MIZ5CHkgqp6Jb4+bMZXE33lBsHi4F0eo5srH7+pbaCJMux1hIfm0QPW+HZLyUdnrD+1SKwD/
HJj+lPMEwih5coOkPuUjDBG6ldiO1QW7g8FbC3OHvyFdSMcSsoTm08dDtV5lIE03IkmOpk02vJ+9
v6Ryh68xZs2a5vgpRFPZK7ZyhEtrUte27ckjRVETUZN+Cv6MsFoPgT29QzGy7nYdvVt8qLiLihDU
NtbGSYe8OaP5D5LMUyLTiU90gGE8Z40w6uae8wizccrACdTFrg2M7JKZc73HXMEU2mZfVpONT1nr
tIeeVOeGLj8lf3EeUo3ILnRThn19E9miP7mK79/UXzN1lgfBh5w8oDjTocqe2vSDbVaweygE6gbm
TVNzkwPPzv4xvnqWAfQelXY/Ly4ba/ki/dbeaJLTuc55qyUBY5oPPYQJRLN2zirzVVnftm4JURLW
GRzLeCSFovgTuTLFJHLwteMf8ap+UgLaATDGQWIzdFGALJYXALLAzLOPQ1yckrVOu+HktVxidHKF
uVVxgBPzFAl4iBDbd5xwcU16Ud3jyrsXPtSW1rBv5KIOljGEcCHq/2h5I4fRHfX8FbvpDlqFeMgY
QkQfGtm6NHAN80YcV0W6demj3UTkI9dd0VbrImPxkBcVD6EsplMsSj/np6IPq10W8YimoYPW1emF
ula9t5DK13bIcaAb596wWQPeQW8os6KbteKMpRt/UlrmZ8JROysq062O0aPJ2Hp7IbW1alzi1VAH
dsqvvXM9KDJsPLCqgREdtyDjmKJIIbOfO7cxD4Ub/Ibn0gMZgELtVjFG3tB1z87KbMlEFZZHACYs
KBGA2InJ7lTg19rVPW/2xl3azMqC6EP7bsTxdITje4yQ5HBYMXYKSTxhtiVvDfDdHR7gtmG9Hg3H
PJRrBiobpd4xTqPZtGSp+fl50IAsc08fFPCKwC33eTz/N3fI0CH1PWa7+GM+TDgcv9X4mtgeP0ZH
HYlW+PgsJbasqbdh11P2lrhk9CZHs9Kf8TXY1gFSAP27nj3vIZxHm74imJRUuUeWVxQbs4xvnvah
j/UpFkL+n7vRYk3AOrF+t2S70YpHhSMK4474lp8cYYkd1fblG8zpI89RuUmj6dL5zo0zpuJd3HYH
V3kmHw4E1ew19ef2MOPYofR2W1LPeosSh/hllnZrMHO4Ya3mgqGJ3gfaWjjlviR1oxfXkM1udone
5LK5dpgjmYE581mQIuBPhlhRbsfsLiL2ykvgiN/VO5QA+pcn08VW/aNKmaqbYXymUfUbGlbCNZZA
cdYMABExuyMSFygtlQVVKqZcw0nVryi3nnnDJg8UWr0NCho/8y4k+e+ACrCXE/PfF+xYP/PkhMi3
tCvA0oGycY0J2mIowsc/GfbWkVW0kZRWyJRMiWNzCEylBRtDKYuHDV9wFgUbOeGTpielo1/lWIRj
d0c7hx1SYHQhpegcTe6sC68FH0Q2f9Kacsk7nK+WqOyDsP2j2UfjOcWAGNoYfLQyuRmLFPO+UEcA
UO5bN+H5cWUb7TLpeUDb/GTfTkOO0au9s3VwwdqwD6SzLFixHckuvct1OaHKDEnau5Jf//Ac5bLi
qNpDNcVnTILiNEubEudQYdOL+hM+EV53ykuP3aTsZwUCgENKBB8LWWDQySVPJkI8lnqjv75VPnQ1
h21QP9YvkxbPFj03bzIi+suBjk+PZgO2KvOTGvS2z7D1VA3rCSrBXA6aaPgc84o9Bz732sMAo6Yn
w84X7O5q1tirrdF4yn22opTB/B51Qf6bTqlDz6ZltOaXvJrB2HHOF7UGOEDh9cYKhw9s3/oesibn
yKfGEH9eKshI1HX8X1L67Etpul7Z6UxPmFupWz3TjliSjTiWoc0uVEZ0jtTyABV12jLJ4dHECLPg
VLpzrpNnv5P6uYagDZmE9EAhiFaUyTAe2i74yzRsbC2Tzx95uwfsrZUSo4uEgKHYceL/TE8aXOXH
pepWsd11quCpLkrj1MQdRlURpH+KfV440YHWG370E49kPXpy29D8sekj74nm+b8aXgoff4a4yG7C
kzew+6sb0k1j1eMZqqujMBqK2rSq9lmfQ8prUGlrUmuYQPs/bUbPIK1IB7u19CPvhHnrZ0oodZle
w0odBupdjgaF4euZVdy2Tgn9dEV6rHlzpa1V32rf5bka6vBeWx7/VoHS47Pd0yWtMyqdLnC677oM
9DkxbEKjMxwpxbfHUX/pe0HYrMzev0ksPRpW5UfhNpum8cIjd8rPyWvlHgO1c+2S1xbbCiMt3QNZ
jeDQBu6XIyEXJjn9i6VX0wOW0ltCATaULfmHpXC3tT31OXU4SyNmKZ/UQEdi9OpozrVm4PEyeEqs
PbwaXKO7bREL7DCjFy8vJbFeLT+xmrLIn0rCdGn+NCWBuUb5d18MZR1sy9iP0lVvtYTBJUC5N9xz
bNAhDq5WDJznuGu8X3SoFwWKft7Kv0GXlUd7/vx3QZ+qpxq8/Lmt2LFmHWviKkvr69QO2dmV9aYe
vrO47G5hzivoEh079pH53c9ufps+nXRSN9i/lLQTZGgzvMiDH/+lD4iSz/RHUYx31steqV/yzCi6
m9Ar36t0OaXNH0SMgMxRg2uZDRJ9egYlnGiXaWsOGz5bJYsGOuIN65NpN9r5sMdiu6tecIni3HRN
6Pl5/fLvbzF25TOR297A+aQisQsK6qJxhOCOXxKOhvExM6/uTDoFHfzPOyecg6MT4CeT1biB6yCv
nogbhDYA8dYwb6IQLEUQp84lEe9GaOgzqfT+zAV+hZZMsKMEiRX3MeJDnmNmZQHbVzEUISVvYZnJ
65i9zFHdXLyZTWiV8sImqgspyxDlOrB45kpD6H9z4dV0iYV4cGcYDj+pwTrb0izeyq46ODRwAo0b
sH3pwDj6AcBkbofzFmY61A5aB/BjKLHNzQz9c0nuI8W0WzmFf4bGJ1sPRVMoMRyq1v4aS2gQ02wf
6xQ/zqzq99qZvgMinhdNQ8qN2tHr4E63sHZ5L0UQ5eJp4kncsWqYLFgbMc2d3ti99I6jthlEtQsO
v0vfYuLJQ4XD0YmoW6iF8s5Fc6R2h3JLdI4Yr3EsI2djzcRu+878sOhR2tGt665qnTr4W6fiUnO3
6JqDQ48HnGR1YhugTknN22NwBkSbPGmPbZed6EfiGpaGR2BgioAU2M2CjvCNaWVfypLddjL89RCb
9tqfOvgrfffqd+5845hajz3H25iD24NmBLDGzFmsDIRuJFavnrcOzJ3D3Nb1jvIDi8BN8h2HYf9U
PcELS7ZpMprQqMgKQJglaudQErK0cU6AOAPjL7EUjPdRd2pCffCdwNlDEtEny+8RYPGwYSrD1+MB
IqA1D/BEI7eFbTV3zXIVb8TBmaOXqO3qo3QaLHm+iWav4DDYBF1plOZLrTM+S4OXb4kLjdBKeEX6
njeIwEIkURza+jWye1AfLhrkcgZgmo2NvUSiILR3sPzy1SxzJkp6yPxCyx0WIp7DZvGTlLz3GHGB
cNc7NG+aa6xseIJfnlzdwd174fISRWQWfPfTJdgNGQ5WZo4slWrwmhRd/kniAOkUHwXzn1qbdizZ
6VnTyRyDN1jU48UP5n3SMUrM853fuSPPToG11H//XZBC2kAPC0com8o1M5RxM5lcbVrziLyVQbhx
Rf4l8uqcU+KyinjpCUN4R5vikw31jHxc049+1O7l3xcw0M4e3f+9juZfPew+LlH5AV6i3ChBMMd3
s+KA9se+yIhfqZ8nQldG4wXTDmpm/mAtd+PxE5+UNsLVGBcG8Nx2l/VMDST1PosUp9mwo7u1OtRZ
52wGXeolN0p6QqhrLft0Bx6A2/rUgNcbhntut79D+IqbZERtqOlKxtDde3goli9BmZr/91dVYa6C
zuw2gjzzFnDMDyGVcNWwjkHBd4z90BLzbYQ6i9k9cnwcNa4CXrcxvxeuOEPIxADI9LYTdN+4oivJ
VDTqhL9Sr2snqHe075KI1mO3aV3xTDkzfMLKpTU8m1cwyJqTDbBkFc/xAFoAyqNpEa6PbJxysd9f
w5httLsA8irmqX9/cEzIhJpdl1hdHxxDq9mVpf1rCAS+g6ZQJyviUazsKNmYiFAQF1VzIPb/MrTh
XlndOqiqliqdCkpxGv9uxbSfeLPhWXi3Wyqf/h0VTEI1NkxZHH1h7Bo64A9BaZGrjzGdYN1jvQH7
ZRclFov5GqWJ4JQtUfppSvqejXJTDu0Iaj/gUhb253lI6kOqNWpNUJGqE2wYVVTIY17mAQgxC0Ma
BoffCtELW8iQb0lWVtvAMZLtYH6U8KZuRV3oowFu4oCMVF+KcjyiqccA55wLRmuC4SMjju1OLAa5
tRwY7iz4INvKD9qzF5jmA2lbrBQ76D+NC8CwxQiWxM1vJM2Nzl0WhCb+c9MMjAtJwmaJOOhfS2MA
9m4+gSI8sYurCX9kzMV1DZYEAh6tPc58bfDJZAMbVtNwms/evZuD/cJ54r15rZPvC5Zix8GuxfNA
dxCXDWgnlRqma+0TJS4a70sDqVu1JBJ05457YETsUo3XYPYcsuZGsYMVnP6qRf8eDBMtRVSYrmE5
0VFcjuZZeyN/NQ8mkgV4YlqusjQN32k5xkEqxu2Ecrs3xvAgihjnbj7J1TRTfpRg3tzmgU2Zu+dW
sDKBFCTFiFKWzN+pO/4dxtx4UQ1JwsIzt0UXt3grzOGlyEyYce7iz5+cc9ML7z10OhIpgS8X24K8
Y+ckHBGvZZ7Jb0k9C4vkP1Q7LWVFxXBDU/LP1oQhTakm+aiyc5Clh/yeGAp0VnTDp8piwqXWzcMU
I/v4GA6E+ZnCdJd/0woEXiNPxHaOLWJcXXcFJzDQ9TO+jRK7dhxzZlUhUVKKafeSTpJLK+mzd2T8
bZZT+w5CqaI8NfPvQdPnh5TDDCuLfhrAhl90mj0xS/0l9rqEvz4ohqNKfCz622j4u9aoQ4xwnd43
AD0PdNFvor4PvqkezlbkyMiij/geNAjrFVW24r1GE141oLXh7JjNrlPjDRoC0Ne0ucKDeiUKrI+d
l6aHLlURUo+cjp4p3xuqwJjYTfVGpfDKmgfnr4irJ6vtoi/IdtRnJWyo29rOMdSL8sldCFuNJfKV
y/hMd8iJoYAyKowdpwDF5Tx2YX7o/RDWV13+5wHF2LlGYj86o8NTI5X7giW3Ww9GnL0nEuuHE0j7
91w0v7i2ODuBv+ukspoMJ3ex1QTxpayq+qeK5SeDVvQZQupY1x2ZuaktuBiDw7SoW4J8FdUXA7Db
xQ6JNg+l6b5OTcU/LTzmb+5ScnzXVLQRMQE1i3UFF/iugdHyG6PmjR1iSe2bF+9VgRtTaLgYefIZ
zqRweF0D+OaLv4FPc5pMyd1J3W3vVdWPy8d6cl6SxIr/+E4Dy6GF+q3JDnuUbDLhg8fTaWzfM2YD
GGRbitC4ib+orpMbNxPWw1T+E0ENtja2174BhYtXbPL7NTVr0R0WHPpzI3/CHmMx5VVbo2ibG1wC
/JlF9GjiGiQf9kM2Uh2IDxp8VK2PrI6pk278S+SznlYWUaB2Gn/Hd8rYgSmFfA4dPD/fCYlaMb6K
3rW/yYDcDKSJ76R5s5sISb9xPkX9VreQPmRnu1f83fUd9BEJtwmgFfuFnPxQBoHHasuzgWL4ni60
Z1qUXhktxY4a62zdavMP9WXuO0F4gEdQbpg5+aUiO7v6V0AjEsN5R9VCbQmMt8yBzeXkol7uK6BA
8Tu8D7EHkoLkWDjDSPf+xcd8WkELYQMDt6L6LVMkBRxNVMdJEwGIDqu1lVjh2Sy5wUZd1L6NXf8e
Fp4An3vij8eKthyMF1i501McTThcCbB3oSYhonmdJ7Ynz5wZoOp1/va/X6JDxAL3VS4Utr7Gd9fq
+snVDZ5JQMKid4ytiRjqR8Fw/7ENGb9R28r1B1vpCQ0pfavwRmyybjL2zfJLkkAZZGO2AgNcn/1I
dgSmgpseHMNsNsG//w1Gp5PAcrQO2LM/4rBA2I9Nzo4MX7SSKSCOabz7WXf/96tWtd4zmeb1v1/V
MsXF0hjZySMGzpih1zO36VOsiugaKKS7xhuKdzU04z7mfsRkHxbvdCmTuPZKdfr3T+3KfgYMQKWS
ytuTU1nUzrDHWadwWB3V5FDGJpYoEcZJlosAoqJs43fdq5fApu+68OE5MjiLtrrWHdstbbAc63rA
g0WIE0SQ2D6TYbK3owFopcV0v3bwXW6Ju6B0IXWCFV6wO/Umr8bdZKTmviodTuWMgAhj8VPttWpP
58xlgETIM58nopHS7jfXdKSK+JjPuJAw7241Wu+qT5K/o+WTeRh9m0yBOAVJ2d+s5WThT7Dy+C5x
bacheTr/RWau86KnrXRoYpgsAg65GaGQu8FfB+rF2nCTcNuCVyLywdVDRnuzZD8EfmLgAJ665Tq+
t9tcX9qsKdZUVG1hxfk77lriJOcctWp4Y2CZ2VplVEU0i4Nu1rfErgxsG716Lo9Tyrp3DOEnw2uA
ls9z8qDc9IsWcGrAK2CHiWMeLM/8TxgpcOiZiM4wl29WNbV7VmMDcriCohLhOcBW1yMBAXSJw9Uw
DNm+jD3zKtsGaxVJosLBPwQrpz+icAFWTlp6Cx0CL+1oxhBk+INmrhVus5IJFSvD4OflIUswXCK1
rZ3WY9HpYouElagxfG0zeoPvyIOvfGfeXjvzDkCQ+/Tvy1wvVlJk5pMyPQJUNklkMVbQCL977mKk
at15E7iRixNqWnfGgNDYWvEuNuoLZy+l6DYzrs0PBV/ytq2t+jE16bOBeZ0MC9uodkk09aZZbvn4
52dk6YGnoycw5tj1psrhmlYdGx9MNnzehwQi4pzKg6lO7MvqU5v3LkiS/qX1w2HHy2Rywo3GtlH2
VynkeC6GaTwrtz1Zth6O7fQHyMJ0CeEth8vYrLqgOVic0w9lpyNs3wgpd2hXGeyBqw2b9Vh47BiH
C0sjRt62/wXkRm0rHLBDU/ztvag+0CP9jl0AIsYkmNnJnjSE6PC8cFo/2OnApcS2xh16+ZtuDhbW
mmO2xHXyrvPEP+rMhuHx/1/S2dhTIe7sYpn8l6TJgPGDY/zMo/wCxtvHreGkBYZwt9rI/2HpvJYk
RbYl+kWYoQLxmklqUVq+YD3d1chABRDA199F3/OSNtPnWE8JxA7f7stTMjctDREHM6OTg1Zw/Wrq
YDw3NbgIgOrZsZtF/+gnYX5crHkmO10Mj7KKIcykI4KrT3QQve7id7p9oNrdZ7+V+WsqGRPViEJo
Br/8QA/nwR+ujeuYT4C5WHL2CoyUd7Opjrz8+7e202x6/OVrnsp3I8jkxoi7PMJ21d7zEKCbaNqv
xmXTgWhKNoXj9nVwO5gBJGP8PFn4I8+LpKo+Gg8nTUMOJM8z467c+CUpwR43lT3umqw1HkUjw0fF
yYLOIctu7b3WKnxBmfUusySeInX+PWBtvjWudh+acHqQ5EsOxdpkQLZMXxZs0RRgBPvKFT9dXf/O
NYlfLRZ9GsUSkDtuGYQwiGx6s50vuvEbLIFmEsksdV61OeuroeiXHmY/OILcI5cC5YdBHf/asobm
7AdpBGQVYMpt+j6gLNAu3qocAG9X0JU+jp61y5MJ6oWqX32nppZuDIuLW49ftFmE4DM4DpaSusuB
GjSUlYIsdzA99AYlcRMxZuHUv/XS+c92Nnyzssu2SQrDuSDZbU2rt2/J8c4B500qxilVDvfWIIyQ
tcCQbJMDUa4A1yZuu/dZlZfFwmO0zO9BXL2OHNJpnh+rGxDHEBqc/yeczbvDd3RyBee4us2v/z54
DP7vn1C/IddhTCaEzp9VRhwywyUfsdXMT15qfNmEaTdJ3Fc7Zc3TUzLVdGIvsOmwW/CcpZsj8IeH
Euugys09/I5Lw6svQiXQ372Q4OrSZ1HOzb0v9XgpC1lH7D37b7gzL8rvXxpM/FebCRo1SeIrlHAW
xkAnD7WPC6GiGnbv6tg+9WHyZqK0PDhTe61dTi/1WBRbj+tSstvYTtkQ4FAiW0fqoemXffUVzm5x
NfV/VL3h2JbeK4qJdzZJTUKgJjPQE2gkjXMfAmjgFE8IfQWGnN1ge6S3sAv6U7EYRzfxXjuyybuA
R+1TMYErttiJbGcDdLbXj+IIO6lAOfO+pj7FlWdkFfai8WPoFjw7FJ9gBCo1YQt+TUWOmY2Tdszw
7Ra3fx/10KW7lu7Abc664H9/hhLbIfPNMKdWIZWj4UwXCORGg9u9zJdz7Ok/pZM178gSODfr6o/y
1V5Y3olDOda/DDV67uM3nwZD4Ng9Rg81cYm1zkNYus7j5HZRoiAPBAlmXEp1eNquH35b6kNhNXpX
Em/HNw/ypygV1tsQV9ngOJGPX91cwuz270PB7EeWEvcuV8tTV7FGEiAkSVpXZonXbUmAbfgmZEPe
SJ9jh9KPRuLeDeUXbwPwsX9/vv6DFOhIA5vv2zKyAR+aIkKej0+hNY+bCQQAwBb9wr7doYoPr1rN
CnhvtIGK2vBTC5/cFiHYY9ZoQJXpCpR0QND3xePA2miHlZ3mYgGYLqCF+bZQW3ttx6fccAh9tZz0
kER+RCqOYbmOgbhYu1CFe6DL9Khbbn5TdS02Aq4C+nd3C1Zzd0hD8BZCy1fSZOMmy7j2u8A7jF6L
7gm3gG6Gb5p/SXOuH4FtAnjnLVLIErax0/eH3M3Aa/q282KmzU0XRX0Ziy9+ktYGJCYPGcv/KAr/
KECdc3V4j3WQIOjlBiYBDL/KmauDVPgxQjZeTCIszQfJ4ijmuLvSH1jeBn9ZVBHKTDWp8z57I+gp
eZXPiHS471OnhBDoSRz1hO0cCcbZXGJxoZDBu4wzr5CauxobtLXvDf93kPvutelxLao6hpgXB8d8
8ryLOTnGOYQZUdQYUfAjts/u+tE45ETdVzMYWImM3KU5wtehYYZ/mFuDeE/e4huLib+R9Qw3anHi
3RqltMY422VDjP5dgR2rOzUQ+RkGJtjINtD1cA/2F3QzvSM8DdVjdkFICglqpU8vgCM2YpDoyGuh
wohn6wrUHfqKMb2VNGSBMSFMPBo1kRc7Lu/0AKFWofFtk8R+gXL3jj7IsCplwRO2/GT+z1/BEf9W
jvmbmkTySat50sj50qThP8WQwi+qLzhueNNHPvcoP34nXlLiJkXNGdUmR7fnAexgu9sMBluCPHaO
PdtgjwhokdBto5GIPRtfViKQyiv/zYo7Z2Wqj4cZT/jFku2xcJP4EGgKIEpmmn9jFzCygp/iLPc8
E74yvAKXNMUxP0p18zN2/6Gc9I4zcbjR42rMdNkYy1SsQcY1fwf3BPnugg4f7DS/REaHOoQY3Omz
Y21F6VFDskK70t6pr14sCtTzkqdB1n+VNmgw5ZOyy/u62YnOxFalujNeU1a0gcAd2NDZJAOW44+d
5n9pjNU8NrS0nFDUw3G+o9SldAAVxdbnGHqsuhNeQZ4NNKbPgmgBrEcLR/NEtkwdkmkU2BbQLQhx
GOdi/ah0+b8P1VeKRY6b7OyUyFwNj3bnQGKmigZQnZAcLrLQfQ+cTB5Vs5Zx5Yl9tLvkRqhF33Ja
RQoXAXRlszm9ra/2bH0WYWNGDnk5No9iJ2ovPIrEFWfVPVtNSvVpoWZ8XvFlKk3I4H0vn7OZTL3n
X3zfphC7kjc7mwPiYaXeIYN32LnCGvAzQvWQA6tLquHbwhl7XkhR3jKwzTWLQ7I6Gm7h8A5hvolC
N26pcZ9LjCusOaCMmG8k1naljMPHse4gUMQc/1pbvGXttBwTGj33BoSWbe+nBW+CnOex7Zwnt1J3
3VJZLmBU+q2b7JOmI6Uq1aVIoHtUpf7xXXOiiHycMAsw7/t+9WwJSZwrYC/je77AwRge2mDMSXG0
7y2/foLX6jGsliMJjeBkFWUaBbn9Kkp0FOlZxOpDrHOwh7jWyCL//0faPqj1CMAek+Xap23lP73F
yRpnRLDpbYwxvvWc2ETGp3AFEZYNYXzMnSxebmxEsfC5GWz4bMDWz7N/g2Ti22K8imAMrv/+qWCV
7rERn2S/qwVBVaugELAwwqdsxG87AAqPOGYFiH1zvSMxv5LCeAzgU+Q14OFJafgB2SFnbjfYy3K+
ILBNezZ98Qkq2y+c8s9OyMLJM70fh33jdvR7nCopTV8xl+OH2UynCoqiGXrDc9fI/EFxrokjJ9XG
axzGxnPDD72wwx/TzNAXGSMI8kN0Wpz5DedSc/734YxuQ3SP+D68zrNEE48zE8Mm5iGd4MhQ0ugP
rqgyQhxoJJ0XbqQDVZeH3+MS4IwU62of7Lkd5U58BknCXZdmBedlHbzl/mc2e/H6fHG4Qqk9cnx5
VnPc0QwE9yqr0xPPpQO634ubYZVa/N6G7R1+cQMWTzj5P0JjOPt9ztg6w/fpMUwcIcv13eTfVAwS
imynRaoHJ9wChHMZuHQa1s9QRB0QxXNrn7HJ/tfomTRB1swnwKcUs5QUlzgafzOq0kKke9FPdv1W
B+OjP/XtubHKo5euevlglC9KUu1EwHZnAYbg8UWLnSsVFT9p3187Epn9Rvo5QxoXE+Gn3scUlpAr
R9O7jB3RtcwahxaJrDJAKyceFpC0eeDokuGUI3rak+nwFceTDoDR5Dxx1OfhDCLAE6vlpJynrWHy
3Ot0mO/U1D16joimGJi3noNr2mN6hGnzhMx+6DcZKaZr3HIHp23ZbxOyb+fJK/+mTvO2WCbdQTDS
sGLbYjeJ8RcIiGHnyYDQg2tdlOG+igluAua/ao/22WzWXRsOEv4mV0NswcpdhX354A0rNJWuK7P2
vU2P2wnqjLwl3UiVWIrnNzcMmCJx+iqsECJaBmRRrIk86qWmm67hJasabCFCU3NpKV6x2QJTzjb6
99r4lSE+XGjrIP3LgLnRVVdf4lkn777mVTxnOLFslw1DGoCt0SbbwKQ4eH5Dq3FW416gVCaOGmDb
TPDKiyDzbD2r+so5Zu/jGkOKyE2G3AmXZxOj3PHiuiYdTrAB2ZnrankEv/VTNXENijpBU86wJeOz
37iDLy5Z7eZR1wQsFSZQKkn2GXQ/zaR492lLblC4Oah10GVs5kGWOuWtcRIc6g4WdV6pCjO/jFh8
q6jj0b1T4JDE1OUX0/G3rotOY0t4LIw4j2SfZ/oGliexYJ30OvnML7veVym0N7lefeViQyEomoeK
l+ORvR05O+yBG+WXf8uBPMOoDTi9aUfj0+QTMqy6S4IDcOM6pbpXLCof+AHErMoliVNILY2JGV13
4Hi6EUdLD30mLcd3P/GxYMQhEb+210B75IySkWWUgQz1nQKf6SwygbhuEi7DTLG32O619PceKgn6
1WVPmwjWg5RUkqmftXcNvRnsLU9sF18zrT1FAP7ep+nGCC4jDsOIqGcZjSt+rF8li+68NPyebVs/
awhNI9feZnCBlZtL8W2VVDEFxm+ifN2Z7qP6UiUZMGRds8/4guBHZAZuFHRr3pSu0Ruf2aT+8Dc/
McsmLySyf8SSjO+dP37UnnkgiIDh15KITqMQ+3HqXqsGAS4LidVPXcfWmb6KyO9kZBmspSvOLzzS
3bPmh3NJpyqPbBQyDnnhkXrGvWybJ3vx07vid5aHJz0SN8e4NIBtlMYN/93jHGNUEOwuho2eGENw
x3RHojjutlokXR+Vz985F7csnrAdLdjKtBuAiDPVcOho6zniYAPHThVnj+1+qoLsXBT9f4GesGbF
eRL1eoziqF7G8UxK7hO7oXGARQLcm7AnWA09vyQsC3cWPIKNrsd5P01NcwbbBLl/qh/1SCyy5jy+
Y1u+x7Q9HaYyewwHcEchUZnJhmdL94Z7Cc2GxOVcYXuCXn3990GFWeQUjX0Fd0ac8a1SvfGMOZuA
czWuoNXh1EiUQ46SK2gKyO7Sv/H+HY+xwHMrgl8MaM0Zanv+KAnkECzBINncjB5MBe5xykdHri+/
gEg2m3BvbC++ygUEbd6XN89tgF7anY0r3etuNnta8ggGxZhCYQ/4O8dWFUncGJxD2u9cN9MRxp66
VQt1Kjm85gOc9gCQ8smWJPqgzvuxq1/ccUIsAR9QuIE48L4gYdvhUQcvc/A7k85Win/qgkV0ozjC
iC67Ia+ap3r5hPfZ3q3S+Tt2Lx49Bt+Ny28+TiGjgo5llM5i6zLmcC/70GTklkBtFqOwT25iR1n2
qBkXkMCx3wy2cSy1MRHJW9jkTPkR1UtSAhcuxLuCHYWtE+xvtuoAADICdvNwB4Af2DrFdKWsfTOt
+zKWcY5kT2ZWiXdUmpKekHc87A6MNKWHLkXQ078VBijGgUlj18jYfDRn+jmMFM6RmWCOSpPQp4IW
oGYZ8m229ohZMh5PeYqXg0SEt7WaA88W9qaeHKKC1fj/m21HbwJ5uJRkrD3JMiiAx2obq55BHYJd
FofZxPUSKvPcJGmEFXZ8/OdObLCIZI6+MOZDBBwt9sldJS5DNnF2khw+lyW3Hjxt2pdUgjsoUV3r
BeNFYAzyVgauvDU0tEYL9YobOzZejIpiIZgUe0re5BO+dswfeBkCSQAe2nkCEJCxYqLdZ9u5XvrS
cWQ91AZcgNrjuIMXOzgwIbTpvZwwgLG18Pem8tTNGvS5zz334KM5HvoxvbdKwOhLXOMK7Hfb2v3J
noPkDCX3T1wl+JWS/Ob6bNyrkZuBFwGDq56P7Mgc6tQGN3IMJKQS2XlsqZ/hesUGyXbQS1Lvgux1
D0b33XNqH818PtBJ+DIlKFppUW3zvqHXLUseQ4KgCHOkGQWlTwvU7xfXXx4nswc9NafxVZEj7IJu
iZYmwfboEV21reHFEXRMdOZaXENCM/LM2Nl5J+pTvZvAKzpUXXWuwvI+im7CK/oSy5DsclL1RxmO
O9epQXLPzn9xQFmkToPvtsYlmKrw4Gc5EPXZu4Wix0pmUV3RJc953l8XL+kfKOuiT5oam7w8DiaW
g4aQXDvPeH0UWYyUaCNLNNyP2gyOcSfxbS6CWfLVIDi9T9hhbSgg5S6wBCO/O6I4o+bSgoHwXgQE
Wigvym4Df1XdIQrTlVdE/x5pKblcvkv/2Myefy5Jzm/KFAvulEOf7agJ36hyOsCfYQzK088CygkY
JfNmdU76kPMlT9h6t0lp40vAPotdNfm0jfFpTbE5Bixo+ZZNDkJn45zpmRyidMinrWs6APZMWpIs
xVfiSzydLhbhuLyGX2oQ9TGOvQBpPj6Jbl0qNtYfHEp7awGWZxsM81nnEWNi25bl3plo4x1l3jyZ
RhAgsimWQWFI7s2wfzexUGd/clhb8KtFmXSQ4xiPWu9APfSJZ/SeqecWUJRZtPNyN33PJsUd/tdM
42VKquaXUQeIxsY9DDJsGEn1QLrR3FKlCue7o2iIiQhkdFCdLbMdIo72+XZpvcivdF9tgqr3z/8e
+3ZludvMml4sr/2uGSxvlXA4kXRjvfttDE17MV9C3avd5AbQMyHQXa3MuIZN0j/564f2U4xhqHQ4
kU4ZQR8/LFnmkHLbxBVhD5gDpMR45nFKmbluyt+hU3S3LAB8uATyFAtO7tr6qDKiFPQUqp0ykuTK
JnZTTcwtqqOdJWZl4pMthAE1LmsjWYL/yAnRbgiaHrp8WMAGWg+SJq8zX+OD38zzXWPrubeyKHZz
hhhiOvCDUFeutg6+Wd/z9HbG2ww9C2x5empNGmokHO3I0gQNcbTVWz2GIHWq+cor9pT2BXC8sRno
1Hami9CkRHLJlqFyYvpgLZrYXevc9wv0M7zdRPQvrCb/9Drtzy45K4JB8mvoKDWtcvvbwx2ZQsxq
Zt6gtcsJjeGU5jdBKhju3pGa1xGXWr7LbPlUJ216LEvxSaAjPgj6HOxKYpMwS7QCyiA+axcA3cDR
pkZscTC2hdT2TlbUM4piurA3uDflvQspkFp8+2Yz6sSIkGGlyQ5TqGLCquZLF8uhteJ3u8NzimB3
VGqi4sTC+JQwNFQD3XpYD/lWRq6nC2CFEDVRfCy17V79uOEQ18dfZR1kO59o87bgGMW603fOlHC4
u9QfX5SRciZBCeZ+IUFQ+KQGlsokwq70DYiEu65bzl6m+1MP/ehmJWa296vwf9/rv2/Yz+rmNiVc
BjNsZnCjBBTWr+DfR+L30POk2702LfHT1KbUgrQ4S6yAV44Y6j1NJdODUa9dWkPLkzqo5vvsgxKY
Zvjq//51WK8cQ8QDr+3VhLv+6zwRXcZqv6X9CfTVSJV9bSz5fu499vmGB5bdTvx6Z2Oi0ioRV8Mh
ENhM5dFgCDwsdfmuCkgqQBzx4kjzlmV/+rQwIDu2TP+Dfm/jRkaDBXGvnrEDcNW/Wjo4+ppM2JIB
X9DUS28rWtyn9QlIwdiTNNmTCHa9lO4t14HUa+bm2BemZdpWZbXc/cLPtyzOxoM5E+QtTQi+qqrR
hS1w2rJutk2lb3FctPuODRoFUk15c5yE2Kggexcu9pV9PVuZWSuyD1A7qhql38gBv3vWTZZMXGUY
ECJnUNBW0D37gPew1kFFIym5NzmXFUZs3poOaQD43SXk3HiR8dEbjHRH9RgzdUrrb9ZB9eVK2E4N
0QnDnFteYJjN6hhZWnvLM7+cNw8Y2lEbNNe5JRePVYxRxZ8xDNgHu6cROvf7g2M5r5XRfA7Y5fFg
VVEneVbnsADgXANiDjymvMBoL7bf08BAolvQTwMbya/2ASuBjQjy35mgjM+QVXBzBc5s3zQxiVXs
Tfr6TCnYf/hlHqdBVlEf4/huAYQMdBI/5kxzDFs0nMike+zDxGF7VxcvWP/VcTbLP1oZT3iLrb3M
eXnCgZd47PTZx8/9PDW0J2e+f2ua+k5jzX7s+hYd2Zr32MWOwul/siTo36BI8TKdpzwafbQ1WMfh
UboKKTXo3l3Ca1tZB5RjZVSJ92uvRIqPKsI/zsgpJg7dUzFeEosOxL7lucz6cpusyr03SDRqPwQy
pRlgXPspdTmMJPSCnDXvTbYuQNQb9K60hoLhEoo+JM4Lqol4EVZtHoSuqLPkPwlgyFH7wJ/XPZVt
Hd3O/atrVx+sJX6eJwnzrvCq1w7LBIGhFsfNvbBl/lRlebohoRYe/r2JRk5LtAc2VKJlP00wP0+n
FFjNlQRUNHaYv91C9hSfvQSacke8jKNgM1h/l7nelw6OBhZHp5Diq4Mg/pGP/nI12LQGKrjnwy9v
Cc8hS4Aok/WnKOBRye6tcvFA5DKm5mJIr8D/7gED/yYDTJ+A/LPX+02uWMKgUgdg6T8gqap9OpcX
MvhtNBPNiQZUxtJ7SSdWB5mk1TaO4B18BDyCoo5OgM0S3OtMO1u3nX7NfvLfBKiR/BKe4t5u/zJ9
PdGGzulZexmssWWlV7s4vOcSg4N5acMhP5kNS5SGiaIn9nVO0veMMoIbF8XGqvHo563L3WvyUhiV
+BylMVGeMjGxGD4Vt5Y6Q2bZ11SSn5vWOhGnhMCTJdmuKRrshxTZiYxlS+oiPZAwA6GQZsZupMlz
RBbmyUJX4BxAqKwXbgpy7id7omXaW1WT3v8id7nhdcArjZJWyvfyiHGcARz/q47nxyKlcY2j97uV
KeiiaYabkq3ZVlFTRpgC+LUx2sPW7TG2xjxhk8p8MnVxj2mZCArWoeQRir2Hu3J9UZtr2ruHceCg
5+eS/KUobbyYoQE8ncNjBQgzFc2+iwEFcSd0aAzjKmE+Wjk9D8wg83am1G4TAm+xViXAWKZLVY9/
ugkvuixzaPRB1z0id71Uull4aWkYSCaeK3BQ313ALa9YhGJP5mrmUR/o8HUc7OBW4WLAKcyev6ZA
xbLD6hryTEwb4KF2XTA5dDS7Toi9ysF75DsYZCglONpJ4Owqh/nCtjaGwjw2C8iRrTlczRwPE/fN
afLsr7GhjTqQIETBc9SHeIQ3LwhMOtiqcdjdLbHWKQogSQspUnKzoTqwfMmOQTewH3bZCbZl1C7i
2JY2GVNgLFdL/WCkYGoUT11C+q5zacnJCdyEDX0ypjX9YQArqELqWdzX5WGC/4GnxebGx1hXwEsH
1N4903uuyfzamIIO/kC9ApuKiKH5z2iSnGA6dDYORLnJYfSPYfOisHw7JVsOhYUTWmdQ44b2+JlK
AJca6a9KAEmIjldYH1qosVismmNKO/d6wTcbjBhE33oXendpEIOiNuyQ4Jad6+zguz5NKD08Fpqi
droxw9MyBeHlwzJMuo3n8NEhnwpzbHk3DOmc4J08145B5QAwTa9F3tMOrmYtfgM6t3Zpzng/s9Fq
DWKaDkkmjjGYFZ0sAPnAm6T2UTca0lNmTmjC8MkEZ2XyJ1gwFs69/sg6uohx9SU7MdN5TIZ7j/ce
v4z7zqBab+vVgx8KKsbG8sediDT4l3AiX6XIF+/jbv62XBSfwJRA092QoF3xMfLkgDBDhgX0yJaQ
oiB5zGneDsj8hs0zanISUUNNj8ASvmJBwn9OnEsvVLnbcvWfGhfZk6Mt8hH3iH8cRiro8TawoLDY
V5kTLMwRLVA846lei2ApDjVmNmrkUdlzMmt6Te0RL5EIO8QMGBblEeDoL7763yyg6zt+B3quHQfm
3dptjl634LwglYeLPaH5aia+td5Ezc7TPb4l9p3TxKhlKTZOHaZCcP/NK8UcQ2RZhbuzDInvaNE4
I5KVK1cu8izsNxpNgZMZyvyycCzkGBM2adMSZTtDKwan2S83r/aeTcxnD4vXJqewcf/CLeK+dqpu
V2rBGdmjm5jOsSeH/yzYKl5AqflMg0/73uAtq9RvlqnEMNLnlgKMjRpmbxfY8etgEWnEU2Ksy4At
Lp/pEV2OdFwOGg5P86lY8Vly/ai0Os12mR9tjEEsNOMIc8Jf2zulmp2/aFkXZj2G5YboVU+W3NeE
RViqVA3yTIxMwCGBbaLhgx2zk+E4OPnfzpzxAZDNl+zeo/440m1DebOH05FmADVwVK0S+d0YxRFm
R0ZQQL9OeAy2ccNRqpuH3zBofnwsh3gzx0eWzScF02rbLgHFRrLbD3Mor6qUH2lJuKeSM1nBCu14
ruwfa65Ietp/WjH5hPWGvV4pXdJv03MGerJGqj+HA49P8GwZ7wuXCbbs2gNvyexawYotNXzexo9v
ZZ2+MzfytvJC+1rV2V9tkDRpUvdpHUAtOlsOTgbchTNaQe7f3rh9LPZdwQO+ncZDstre8hHNkf8r
voohrTF4iwPNSq/lXOz7MbjQtd2f6G7hR0/k1EnX+wlmXdio4uZ4KSVPUhCpgYREdq3HAOaxnd7U
CveQH0Ky0WWyn8SgmONsMFOGegyG7hR2hXWjwoBNKby0SnMWN6Sd80dwA1XT/ZHL9GO3E0gSy0Hh
aGRx9PA0z53nbOuwaSJ3xlupl/hVDD8lctQG4BflFOl08Fq1nLWC8T/wH2fSnVokPFGfil7cRLqS
x4gWRGn924XKeu3TfQJLO0AsfMSCvgtS02YFx90whIX/5LAPvoWSQK33BqnVPbom5YUkxBfoCugQ
sWLhZtDtjfiJSbMgMDyHKPI5wk60rIc7Q9ivqhPrzt87MhU2EWFirN2DfI/TkXWmb3yoyaiO7m8z
VMlRda0fjeSAWDyJt7D+W5rOFTc8zEwy/VvNKsCquj3CJoZmSJcwa2L2UZ5+GcfpSwluyxi5fQdi
qTzNvYp0rWhRbp45jTc7KgZYqQ60gpbzqb/bTfy3Uc/KK9hppNwFpu/2xzqcDhXevH3h6S9bxK/S
WE501a1VrAOxWvqEdlWRvgd05JEH6iqKy/32OsbzToZwF23sdKmDyaNO2buHqqUyrl7Sc2+9Zj23
8Rhr46RWo5ub9DdO9vCaagsDlM3fC3aEpgD7k+bVMz+zrex6qoqJ+HmgIukAk5BD8OpwB1KMbIJC
HkB2Wm2G0ieyP5XlmFSpl0//1lDroN7xfRiN8c7lVpxt91dq4ojmaPfi6hTZOfCqZx6C28LsE46i
vCYNvCu4EI1dr9nnZ/KBAi13m6fK2XYdUHfXdqLSLZ09DsUUIFiw8VQgjrmdJizOYMTPxOYxoSKq
o/fsig63k1URApZoU4RRcyrUQIHcSjZ2gizdpNu/QRCGxzInoMtPjM0/VdUocNafnNx5Ek+fdTlN
UT6Mf6wArZHF/sHWxSPtQa8VC+CtCYdi44uJUdSyHpcG6gEyOqHKNYjYSh3sFE2jG37LE5lCHLGm
lf1d30p7m/xxpAQHWVMQjMEYiY2EZtYdw7MNGn/4PdA0nxS9x52kwFUMtnsA9XQaPHFRnMQOZtFu
xWCz7YjLDimDq7zhlbspSpw+61kJWun6c055HUGZQMj3KI8YLlU6M2KX0jn3OEfKjpyFGHgwhQJ2
hw+UD+IsPVEotwT50EU+Mg/GU7f8wy80eGjT8dwrd8+UrI5hS09lEkNiUYF/7RC+Tyg9J1vBHG0F
cgURPnmvnObg90bO1+BYV0xbUUk6fNUkCIkZ6phJHnUOGB0wAu25n63XwjmFZk0UyAoP2WR7Tz2T
3dFOIYWw+PYrFyu7AVCHa4YfpciuQ/Y15EANlX/DxKxxR5jTdkWzCrVvuzClEbaAcYwgc+1D+92p
wEmH+NynrKuucvowoYE/KGpyTtjpP130j1OZh9vsSiQwppcomSMz5YVmtUzrLq7nhdHwyHsFZWO0
H+3Y2thUWcDtNjfKTUnZMqERZ6qOtWUkl9Z1xS4zOKlwWDWPuYFWKZd0266Qu7rqv+0S0+J1nOvD
CGYQKStEuraRP2rfqO5m3VV3bz+z3kwpzX6AEjhsWrgGAG1p6Yh5xOEKAlWoBmaqOjGPgBymTQ+9
CyiUCDam3RiXfqrvYwrdC7LvHV7ud1rD2KrpPpj6zKFCj7W4OdEI7Ru0hrrUi44pAz46rzqSrZl4
VWOUi6cO0pRPU/c/9F9BrasEBXXq13jCau/GZkb7+0h30iDxGnmSaT/wGnGQwSsmEH4+BtD1BXZ9
WVvnGdl1l1ApokcPQ19a7GTNdqiB2GI2urjC0NuwPHLPiehcMH8p/eauuvhrxhr2/87L2x47ePBh
dNN+jHglUEHrrS284AlaNfDyZTWHtXfc2bnibrHI5TdV8myItsNBmV0dJJ6eUeShXp7DLJgicKq0
3HK0tGopNmG3dI/mlOgj5QYsDalsGEaagOpacbNix+oCzKJ6DSuzPqmOlMz4eEeNeG+bfv9gKYlh
OaO3LZ2pH22HRCLaDeV2cL4BD9AlqiTrsj54QU1Gxwe2z1cTBDu+kR9iRC6mjvWUu/YB5IK5e7aB
crMH2saqg189hQM3sjgEWO2mygShVw79Ka5TDvUEygIxwPt1WWP59YtdBuKM9i6A9040FSGlJa6L
4KLWqREbEvJu1x0sg2pqlXBNteOwLjAKutVqxu1xXoynmDrGjf8dzybr0lzAkCUZZrjwErxXv8ZP
qjwEFWZmYwmLV8zQF9OnZt0Jm/8sxUJxAFT/4EZjhdeaOf937nUnDAwwua1hioYRVFLn1DdMQfXW
Gn5Ezjl6gIaySUoKgwrvGK+IyTYnDiAJgJPiMAvvNSiyaT9YfzhsnkkzBUc55xFuzv6U1XDpk3jv
VWn9mTveSY1Yk3tkRzTSgGwEBXl5ybm8NeOXZT0KlonG7E7B/SE3DUSaEEdTgFyDl7cIv+yYM307
Rz3MFsqt06MjzOWZgZxMtu0plgb63XReLAveTm0YH9QJdzdwpdvWZ1UwlwQPDMJS2eoGlCyMWyNh
KZyk1Rfc9X7LTBfE9nLCVwdjj7Mi833xxQsluJRT6Z09ntWVi6/j/zg6jyW5jS2IfhEiCh7YdjeA
9uMdNwjOkIR3hYL9eh1owyfpidRMD0zdvJkn15b8NdaFQ8/D5UutcbAULjvXFANAl1vlmQzxpSll
gj2IQ//AmrBR7SbcW3gt3dGNkp7+BCGc8wp9a1709jzkNl0k2zKjYy04dz2Oxhiq66jNPNFWC4e1
IC6GTB/0xLtBLsG8oJcLGRSb7qHetCNeHbuhla9A5dbbRDwgXjHb4oF/MQsaM1e2FUs6/W1F/mGZ
lnlS4/KRZsalaK34XpqvfunSK18IbDp93hNp9k8m+FUms6a8trIha8flj/pi+MFalDd/0pdHCNK/
vMZzab76XQAg58e3qmds6Vcj8eNg8hgjpU9e0rZH3Deb5li28lwBMWItAdYubWED7dJ/NTHNazZD
ehPmv1zjndEWzDsGx7/ztLrQ1L2K8I/jqEtHwjIw+b/DYSzcCBcL82AHVQiCEveIuObW9OCY8UgS
3hdXG2PlAT8nL4puDEpyXtCMPma/LcKpsBGnfQkAwC3IJAofPwUY97rlFTGwsN8tsgLyiJESWvhB
dSl4tbIxD07D9lkKVe+zDTIi24b0s0PHelezh/FSxaySPLuAeTjybXtwXq80+dDVkbR90MEUDBpR
fwp2OcfMIGvr+oRxsJNph2lcs0tcKiQ1z9Bf+7S7K7mcEdant6anTHxpqlCUuK6KZZ2fuXCumm1G
qY+IpLv6eJ2XkXklcrt36bfNd5PQtBBT57Ai+0aJPzq33oTINJrzQ0KN3JnQL+yAdNd7YniuvBSy
0WxZu4bJPfHQSTHwkaB2aVbNnHfPTvft1iyJdfcBRzQ/z9itgsahFWTq51st+Mxc51L7uv/WdaCQ
8R0Bl0f6AcrygO5Gs5edHAc8qYe6dkLN+lwHsj8UvexBSdCpVOCmEY1WUm2vsg0V+1vLrKsaOnma
wQSe/ME8AbCDKEGJ0Z7VoWHnNm5JmZxagWwd29I7DrX7lFNBzLcwdCe2g46VJV9KjzTNrD5FrPtn
5tu/vmM9drDsXhtLBU7cGRjNRRHqeRVh8oM9atvUdk5Gxz8vJ6CRvriQUEOl8aR37ZR6aUxj2s0t
XRRl477XTECB50+/22nFOoorZKYt8tR238Y0IgVPVXlBHArG2uxPiBnmZSq8v0Dm8W/683PbAD4p
tQ9Lp8HK8eQ57tz4UPSsaKF9k213yFGy/j4WC+61HvwCfeweD4cZAxmHs5SAXrwGa/Zuecp9Sje/
MieknJAHkf0KJOYgSw8gfX+HbfxnHgZzp63Tb9NnGzP1TsbyvT6OSf2WkbOnv5V1bzoGZoEhzrcK
+RxDTXgWPROmbd6XcjC5k4f8DRcvLy4b8zpQEnyN/p1k1X4FAXCTa/ngarQsoHQ9//+LJvs/Rc/o
RbkLBidO07S6s5hvh8+CMvsw9xDwVUkuJNaz+o7xsDqQXYV0afWQrPDMYZNszmNah1AtYToCOXgw
kFTvVCyBB09pqfNtdjZyFehquY6dq1VQY33KsdQ/Q7GdKly6aHyyjFPbf3KU7gOThwLWKS5xDHkr
JzFfRn3pgAFoMIWjrn7PNVsnlhbO3qS+ymuyO1t2tnSc5gNRFTFGDSu+GQAxV1VqIUyKyNc3Ew3E
nGCJt7bS2aLwdsSu7pVJv1FlqnPRjVQ2x1vPXjInoWE1f9suqQHTq60LqzfPWb9sdCZGqS6gjMI4
NzE/IQqOoTGwjhYoXkmvcCo0wxDiDCSC4pFhS+OifYLpFfm18cWMqaBmOcvJf9TS9YUzBsJYUgH2
pUyEC5+DTmtTNkSjXZtlWmiazpc/3NoM4Ow887WXtc4M7zTb/O4OrMdoVYnt9pBUXMkzn+/Z1z+a
MpsjS44fCnjTRMqKVzoP5s5GPdctddEmaqRWw2aihRSMuMKxMN2u/2aCd8VRzfLNkBdC/5SONvNi
DksaveFA/MF54eUDBUJvj9lm5+4Zh1B78VJij3KCqttEg1Ufd3TT5wF2YzssE/mnr927RZP0IxzS
PTBTJVP7WQyye5hwYzVr/FOSdo5sb7B23TwbkQPtlHPbBJvPMEgct2TLQBXnjn0bfdf+MNdMRKaW
ucGiECRcAsYRTm2wugY4DIaCfUGRCSa99gvfq/6YevEr1mjryCALunGplw/e+o/sVM4x0UgmTvDh
WgW2A+TO7FAE4P1yuvWpi90olTNsLNNl8qa+5SFLK+p7OjsJhsSkfrdjr5OYxdPk8MHxtZ9TzYb1
LRbWD9mp9TsBWV0WT1h34GRMfRa1k4/lq4Vk72y/ES8hOsaxm+LLoosLfCQfg4RxceRonTxtJLLc
u2zaJvep1SqxbzCnQSPr1ntmw+bnPJcFvR04/O+pL/uPciXQOPaUBlZr+bPxIs9622kP5KOBruml
Ba5TYTkgIra3HdMI4aay1dbvnMKSB7fWm7CiKorNMwvqjaw9egSTpclzyHet315HPZyx+V9lujJ+
mv70aG2/0I+AbmE801pV0pohPYrq80SegQE+tMaKkFCmCQPLwrYBNFHYQ748zokXqi2bsBqDOKWW
wIGU9+aus1qKNMizWLgRcL553Cg+/Z8gDDpOIixnlwZN2BknCLrxUSZbs6Qw6M8w2/woRsTjjvea
HLwX3eXF1aioY6Q7uZrbn2utwzSW4SDBX7pc/v/FoA9+x2nEJoOCtyzFcrJltPmEZnf/vyRcSDan
BubYwHJNH3YdQ2xi5vUhLsF+lx8lp2WYVibnP52lBD/H+eCnTr+Ly3HcuYAuWVMWH7TWg5sp/6y+
JAHECPWY8FaFGbV18jIxEEELjdTon6iTxpmnoDUqLkPGSuM1l4xgQDLBpNEhFVcoD86JNEiE2NI9
qa4a7rxaDpQgiavmVfp19VGOyqKOIKwwOz6ItJPYkkjuECSN/Hwe+cHG1YtP0JK6a0podFMnAdc2
oenCu8v6tbk3uk5rmfTLKynQy4KwcXerF/ropg925Uwp3Qg/MC/uKpnSaKH6i3oSAmdeKxRupETu
zRYUn1wuqc7hJ4fQNs0v0H7iP1TpHrGEbxAeyCQ66EfiQ5w3xcyjql6zU+F8V0lvXWSehI2pMw13
Jp7aGTGp/JeXS33PGQ0vcH2imoTrdenLP2BWcCHqXEB80dS3VjlOFMvf51K+jICm870kVSXAxXLQ
J3Vor+SJ6IEgIcXbda95PHs6OoAIAymgCtsv3kKbhgVWD5GusAvzQc7lt+b/Ks2CjuO1LZ9Tr72v
S//ixXPxautAJoTLQ2n28ZZpMPQlLsBoMrun1Sn1uw3RA90dquZa5WePvj8usxiyuA833lHFocn7
B0Jzf9Fr2Sou5Pu3NIVuUEzvyS3OlRTXJl/b0yie1YJnf03NAyhW3Fjj/M3AZ15pImUbtrVmFGYz
RYu9Ykl05YUHlXnW+vtMWIqm6vyt0dr1tG5/Z+nTl141POly7U9NPuTIWso0MTSBu/zVexOlwF71
nZSew3p68I7+NLw5uOqeSha3zFg/cdafbVg0Bw1JLjIXmtN069RkJkfZBljfEPdd0GHMKEDDQLGH
OlpNAwd1ODwLr+O9qWk6aRjQF07mBSvFWmznDeOCw+XTZYMgFx0/P8iXw6B0CXZlftWHpMcqyda2
99Fjh5S9Ds20SVjrZz2mJSCdoLPbJtgwp2MlkXmIj3TXGMfatZGfaCcB7HPEoerusRhfWF4k+1Z6
eoAl7pIvfvlgVXyMAyLSWpImg0iYsb0hk51U2amqq8AuEd+qVDhRL5JhL8gC8OfxIMqJjS3eVmsO
VhBJ9m0W0Os1hQ8V62qQATQy2by/JnOXAH1tAFAP1T/gKri/qGrBTtHuqegA9q+lznUkD2dIXOD/
h2n8QnIsKCEckMZH+UxmMv5kxu9uw3YLCMbZrzdYFNaQNbeIB8LUYWfxW+uARy3N4Lzij4OZBztb
14yUNtvQTRU7VUlYe5pxjXf+tzUy4RGwu0FQY272WHXGn4zBD7mNMM+4e07TGODA+tGa2lvD76UB
Qv+3ZvQ3Tz69kcVI7Y2qNiE6Ww6D4T5VyJ/3YgLTXD9qENIiXKMkpNLZ4fW9FQ8t7IZaBLY5fc1H
p0UnoRDDyxqwAOQ0GxvIZGH0emT56z8h4uw0sIbF5ufgqiS0US1fncOTQpnwp/QM050YCX8RWmdJ
udFa1fDbFxkO9LRlXZNOrF8G++7myzt5DO/BcqscZ1qzFYPkkSPMc1fL25BTaZKiz7sdPctG8gN/
iLEcjXDPevAquWMsOp94JWgQb3qbA7U/hpnadGpDUg6OrXnbWxJLNcJB+NO+3bI5t4VJlv2XIXbI
Z/ic+svM4vUwxcNNDDh0var/NgBM9vn2LQ2MpRa5B26DU2vhw5w5/E4K1rWiVLpxlHexHPsjl0N8
YoYGG8nMOZlzcnEqVgY2l0ekIS6sjUt1m06GoTWJ2+uS9KfFPRtOtvOBs9a81rOhHwr8Bq1tXuO0
KR+xZ5HFcWxSn5ParbXOEETtUqzjve9T5kUQBto+S5w3S5nzkUa1vp2IW2BGayzjZ+mQVU2I3bE3
6Bfqg17HlrNJcR2aMWc1bJP76ynxMij3s9DhiASlwdrKPgya3CGPWRM2BGMZw7AWqkQ26DuO9XCw
seCw4yWOsR0TiMzxn9liRpgLWXSPDRx3i1ZyasBBeeisbqZtNQDBdr7NxIPbwoKlUDYL65e1fLHX
SuOE0b3QIUvnrM8QncgfMx6eS+9paTu00YJFPm4SDknWwSgXgRDgq9Cj+vu4dIUMBBUaPMwecZvU
Ud90L0OhWXd3EXrEqyJsyWcc9K3JI+84FnOiR1Zlf2/04KyrKd17Ltk+b6THbdiwYoYAc3LvBmg3
UNTVDq8oNsfF6Z9MGyXY7O9GKvOHmkoF72Xh3X9ZkMGwJ4xVVLi6H3QCM34NzSrCzDjDD5zsQ13B
AtQFkKiYOiyWpVvBOQVAK/gEtqtLtrkmaIPcECw9e6h1mR7ZJ+LXiVe+cCTCxNqpaXEutkEMEIlK
vpMCVQ1yt08xQFDRmweWNQe10bHDFkJzD9qovodRNpGDNtQmDsFbtfZ7m2Bvlq47QXdsp+Rv/os2
5BHvR66K4h+9vYi8/8dKdT6UcmBssfAs65v9pv4wqya9D2l2Ag76yueNsSLpgprv6ZS7U4jrMNLG
UbxuePEeoT+wdd4DslH5sSiz6yKmt9SgmL6JOQ6mAxM8hVbLrzobntbEGAIXaBCFN6zDLdKjUfnt
V3SbGxbrDZXiDAXUdR9bnRU5IkT/R821f9T8ztr3NKD7xS8gpx+Da3wOWGZnHk+HZUFZtmOMvzQ1
kKEMFt3GsN4nBzhpNCdTS9X2FCS0EtywVfqHVNG5MDjbAo6nzSH2MENpxhdTNjMd6wpTkHv1LAMq
Y2PZ19pk/ZD32tuCJyIzh2yXsNs6jTHtcKuhndFT0XgRpfZ8YsA91vleZFSQSIxnDSrqxlqQHpsR
2wL9VNNPfExEjr2ujyw1jw8ONuADHTZ1aAGmuuAOCgYN9wW0mcBMCAuPm5CXkNvrWAkvvYzmltVM
OrS4V4B+vpR6U+9du8DaMY5lyOQhQnuR+R4o09GcJzgS+dzhxQDpxMvpNCwGJBSMS2wy/uUxp9JG
0UZX2dnG9eC1YjYkGLhKHroWus4Sk1irR2BeLcb8tDCXV+EjobPy9AHQ3xyExndgMlx6Fr1x4GKj
0aB+N2HfFJUOT3lEzTfWWzTVeZY6dUAXnrEbdpwNGopEKeLaZYAf7lhHcAZJpG2Ui+kltbVLTDDw
VDvzg0EMmUAwb2VlVuyJfYfcR5meV2lDMEi/V7oAigrFzQbjyXpofB4SVBMbQQb/yts8ZlgF2pU0
klR8c2U53W1oFE/GZN+mukYtnUZQIWN3aePhz6LBZuDo4+ws3EWJQpC2Wh939TTNJ5yy7cGl8inZ
c7dat9KxfzLsekWPrs8clpyyuDgTC+tO5K6JJNoWweflr5Uibs48tIk/UN5D0VZCj4ugC0vw4p9V
y+KNtUPotuLH4Tj8pJNfh6xP37eWKv2g2VZ1KsSwhDKp2rCsZv/EfGtvARUOlZ63HJsk45yh1Jud
AhfhuhOOP36mxNzOROrJmsR9pDqvfCKOQzbB8n4zJXx5KVYPQXT9qlUE/UzRv7hig7pZJvm+Eogn
PIm+FcUJh5k82Qlb4RYI2A7j3QM7MNJqHukgWGQwd7mQNDNlpVEJ5krXPjm63j7Tpo5zRUciigty
8vqykvZBZA+6xntereXbceyvccXnIe0Jn3CtzvNU2jCxqXmvMitwcL02xJZ25ij/xXb1MbFpPs56
9eCKjHVBZ6Dvy+wDjr0GVSDIn/u5noKlgWJrc4HlkGwQEYzsYKTf/cRzoRO84MTCXCQaj/XZxL+g
FDix9GPJNNwzSv3FYLZbVSKwWlBnb1nVAkqgePQLdbQdjse+mfHbFckELroUE/9e4URjVm/nIHYw
0iM7gHzcQakpoVeoY+HLL9bLB2J0eD384rPutL0pl343G4t4Lye+Pi6aqIgj4eGYndmYfaV1fLNE
enXSwT/AieWgY+XODSZmHRVL/0+sV7vUpxu++3uatWbUjhmvBsLzcnWqH0xIRGF6hyLADpU+VnYB
kSzzdumsUARt4rHUzLFtBNJ9JQS5dzrPeZpGDVOrQ75FAZmOJkcj8ClLYqg+x0os2JCDskawCuE5
ULtsQCQSIMeWfkNv8/L1PO2Fg8nNccERTELn8a7JknVBQmBndoD8xMW4FzHhFgBFH3Pc8eppIcto
68+aflnmGJqekPec//7e9PVPygDiMhPPnpb+aFicVuo6d4zofQiB46Mt2/RVNfVvG0pBbS5oCtII
SRzhQQZwGvaWWT95qsYkMYkHmz9oT9kRQA/PfVev2YwvhwEa81Mqn8rKyP7GE7NHbbMiyYYfuSmE
yCrPtma+TYa8W13Bhs9mcsiycmAOT65pA2fr/18oZ/f38UAnZAftp0qbMF5j6r1mmQCBr+2jYJ+B
n10cm5xGbfaLGNt4UKWlhpDaqYF5TN7drFYvVWvyzS4WecjEDtv+parqJZIzQMaYHWg0NBUKt436
cED35LmoEK5qajPATbxD1YRSAxcH4XDDB4CNxTj/5Q3gvfvC/FjTNpCG6wQLRaTAlKa8e4Wtg5ye
Wt9ezPK3nZyXWtW/s8TARKB1rxlrHbA2AwsgtzOP7vyOEH8bvPhIIIiV+rPjRYkxiWMX968Zu9ud
2xeft46QwlPvO7+4AcI5835h/PxY6mpAZGzP8eB+JA4PMa3Z+pac4i9/eBU6prY1G6RmuDACQnf9
SKRN1EayWOKocVCbz63bZ9ST7MhTnjPE1doLhcXIZLatx3YM41ASr3ADtl9INbKyNr/TxlmC0m3f
GWmdwzRRHsN+YM8jaLxjEap2FOXdW4tIrqXr+wne18FKn2dfBwa36vjCSB6jRcSHBHxINo+YadTf
WAeBteYe6h8AlKBkzmd9D0d/HZDskfOHNj45rhco0zOiIs1eHIA/ngPHw6V2FlU53ZkE6RYYhry0
S9bQKTHbpE+D3q3aALrMSPBxQTdP07vucNqxxlfab7agZm8Gmc3TQjk/Bg0I6cxawbLwZo4aun6t
YlhgjnVWiY29dUyIkSUv60h7nnv1utpjLGvgz49ZhLjyV9JdGqJ1UePEypvivGM/A7FQNj57AROX
DiKXkxh4f2F/2tDEm4luPUYsfFxD8zGN+ht9H6kY2ZwneAtisKMN/5A389lTEG35NvE/D1BsJu2x
sOP84CKB7VAWMmIeICo9RiEa/YrPIsZeOw3ueUnGsySf71d9FlYrlJ+k4tq2zEGFmND+VVPJq3HG
UpKPN0pzuZTY0Owmg/bUDo0uSOvFZTeP9SZHOLWkjWgiCesOOtayFih50mIhLQv54PQj/hZqYw8F
w0nQL+um+SNhls5MIIdO3dUAEjE39cukW9UhZzI9IEade947/EuNQ9VQ/Wta6BEQvGGGOgFHaf8b
oZcdlYcVNSFvAP76o6sZRjIxWHtcCsSGHLwMh66wMNo+l6nOXt6j3qdPx6dJn4bIIrWwz4X+SQuG
cS3oPOukPe8VXt0drTaxObLPZLcLyIUhvHN/aN9mGNmwR5ChGCaNZQ17QUPF4lNCYtrlkz+4v9xR
W/f0e7+2GYPKMLvRvJpVVBUVijXYGypfmRnixdycYHpgId0eui2l7q7pE+oGkzXtgJKAV7WVPg/M
AROjH7xGG7Np/JqW1WstTdwCnWKWaM3f1UpWMbObYPDdB5hqEZuhk/4NoayGCWAVIQpqepjtCOdS
QsVEs/UPdNcyER9MTSDWve1tNXM7GjFUHxOhQQWJbVNcr3436Xp3bP0+Jq57oEMT4JDP/EUOYT/E
n7mu34pkbcDcflqkzgJ2Fc+QbV9624Dkbi0HEOLUt7YQ/TiMWkOhThrojMWb7/NoI58tR19DuOco
Me1c1rIMqcdxLiJPaO917c0RIKAPXcoPe8x2CAqhVVFYJd32ZhgcyfnEk0AYfLaIDvC6nYmK+dF9
lCYdXu6i4yLG/ePn9aeqpnNtv2pFbQYdJkz+3e4L0ixF0Vtf6b2rMSzR+3KYp+rslEm+oxAGbSNM
C+sHL1Fq209lvEGYkPaNttj5cJpsyDplfZUQKmyHsnQxiO6U9igpHNlv+GphA+2KeMJBgqc9o04g
kIJTm6qIQHAOXf2t9Gj6NJX+ywIefyL1CTpqviQJt0+2zH/KkkHM64t7mS774m1TlTZWwoG2za8F
OV2bM8BhMWhXFiDvjPnvQ7yzl29fDGbkLvmDwVJ3Z+sL1a6TqeE/OZSPdY5Zt2p5rU0NxwXvRy9E
fSknnx2hlwZb7n5nW8Mc6jV+QD3p7zFL4ZYnzh6oIRuIAjulStaHajpag++HsnWNIyQ9EXYx7t+C
+j8WvUt29vPeeIQWRXzWnwThAY+vP/klsUNGmEk3J0vlPwyxfavAJB1LWoCOxM2vnaDqokrwdy1Z
e/VWPuSlh+6I3rChkylCRaMIWRxUJOi6APwTj4lU42bjWgtH5HODMlYmSIwIdEusgK/IWsjOuRX+
WGGSJ7nLP2aP1j0NBS7aagaVIxs4iDMLjJ3TklYnQnAieGvRx230VyaWN6uumyup/bdWsqHYssi4
nYNJXFpSyxF9EP/ytno1XHQKfpLn0WneljjNN0FWoggEqnYsINV9TGXVzMNMLcHsLm9ez/OErt88
RFovQu4WMkOg0A+6uTyPZvv2P+TM4YDG86zGLLGRzkA3NWEmEVKmHADlpBvfEuPvvgIHczdGL+Zp
nEhWwhz3U9PQorSgvaTDgR0AJr5gMVsCqIm7YalsEjUoY/yE9sxs/Y+5Hd6hiRAl0vWXTsPmkPvY
vzXwd2C7H4md/u09w41YFZMJS/5qSUo/tz022w6NDoW2+jvpCTDoDrwqDzv/mKXGi6ipFamZusYu
no8L0oLinM0FmJMX9MnoJpgrT9PsqfM0iX8CtYPjDmM7HVzv5eIbF61UGO/8/Wxn65mauj9dZrCv
JHSvAWOaZ3gRXiIQgc7FIuVeiZrTGSgnlxCFEFbQN8QckdmWozCtm5iW9uYDOBmMktecnrmPHuux
x7TWfrXJMFLUNlUPfY4LO08PGcYnlC/5s0pkiKyr7DNYna0AFm9d75t1qBB09mpNfnNtnjiBjMe6
LK5J27CjBEYZsHglJrtiounmhreY0WWM5puZD3wW28oFcLahxos7y48JzGDotw4Sl2pfJ15feze1
dgu19ruOSCV5+jy9ZPBVSxuPlWxOOqSsQKODxJgoi2Zd3I1JcjTjBOo1zrDBtiCDzdq/1IgNpCHH
OOorvN6VOXhv0u67J85Q3lgKlrepX3jhVghEGXjP1aCMvsW/l2vIm1jtZ0O72riYTZ2MDUxc/CAJ
+zjORGf0tPZami6tp1zIrEFVoPLxoS2cPzIj9ccUQCv3SoCpTeKbnVBGaxCfZxs2Ek0ptgBPCRpE
E8T312meQsOZ/9RhR0Hr1Zgp8dDHns3sWBDN4fQaYBBsqvSBjrsdPh712BSpwMuMXpb7jXoUTX/N
69oPjRw00ZhLztqzoGOl+l7ytMSkkwRlzJ8Ne/LmQvDHAEcB1+hweqyc4nvQXIM+yPmDGIp1JAt0
Bmhz0Aa6wR2PtXbq2fmt0ho6rSYgmh4URXIsbDo6zkMLDpORGqFaWfmVbce/tcHgmhmqO3XM0cs8
It6gq3ID3aAn3H1j+tONrn6vU/mox8aj6hzrTsauC2Rn3WqnVkFOJRiYLm2gW9AYI62tnmkDESfL
YRS0DsqaNloX7nouykuaEQ0E5w7fiuzoDpNgcijNaIHDf8MM4eXTczI2eehZnM6Aqlm7kvE4Udij
AdcRGx1N4gVmfs9G33rAQXikCGk4Vu58M4l9n9fK/m4tMpDD5L6pjOpcwwITy6J45rFDqg5BV+qK
Ti6Q0DXd2qfBbY4Zq9h9Y3Ky0hrxWAnc4JBMILkP/Hg6hNl01CKa3NRZ7xntJ8l48D8iAQj3Eg59
/KWZjNHrVhPYsmO/yDoLiRI2uwmPR7A1pKC71fAMMEJwDtU+bFpIxGB/GDnlEAXVEdySLyLm+61L
zkgDvZKFXh4T2HLR3HTYfamVQB1MUMkJS+/roumijK+Y/qtaYJ32j33u1/dhehm3m7JKexGNuVc9
rrnzay1kGxkeahFD8RjaUPpvQqgLhkuKXcuVbj7BPdYgvqyQZdmtSNO7s0biSdyq2/9/NzTbkyme
GEAncV/Ah++rGP/9Rm9KwETv8kEst8xsdYwUlh6gNYzYNZEO4gyf69S49M1VmP2X7hazKt6nXeu8
rx6EWuKoqd8kV99a1ZsUNMAsnGKMGMpOBwqT4OfQhuQDtLNc7dAY5+w8bXTi3B1AFOs8TKmvPi+L
1Yam0bD+aYDj5Pls35xh5+RmfbPzllYUZcGZWoL4Tzk6DywO7Sf44c5tsbNI581/8wtOGzY1y/tG
557KqizKFYNdbSeb8bj4ZxOWPBkkKzc6p0ewFKMgEAOKyWBZajbQfrsPWj2uLlabcvCwrdto6txK
UoggoerVWD7qdOag3iONuqq8aulsopk2V1EkF5d34gs7dtDP6YceL/lvKbK/imRD0urZveLAfZVR
Bdhmv+olZr9Fp665xgdDJmAHfYD9rmHc+oSMS6nyv7yBkiP6zh+TVXQAx8fdURinn0WLDWScgF1N
KSHNvIH4bzUe8wmd2QfMPZe2pf59mTBWEyN0cHuP8VWVdnz9/69Iur3lqGX8mJyIwAKO93LVyGRQ
KMWdOu/LXLz0IMkikmWsBSeGFAejw6vv1iJsBx0Pf9MTtcEHePDmD7If3b6uZ3k0MN6zoiS55yIx
7pTHPocP0ZtsFVZxhd4++xDs8DpnvnrKCKZcMgWhK2aApoxRH+8jaIEcOfdE6OhNtsO71ePeX9zp
zTTgT5dVbj5ZHPuyraRLGfN69rrt5uflwasF9MMg9bdqquE+l8j/LV8INI/ROvCZ0erl527otaQ6
cMm4SGkkXPvN4onyRpXwe8lIl0uEC72SwBa6+Be1dixpBKzBfbN+xy2wnc6jsdDPlmIn8W41oqLE
jjbH4wzm2+u6/GLn9PhRuHVW+fqbtHbzNGsZPCijCgvleg950HiL9uAaOaLmQHmv5te0flKdzgex
UtGVNr/gI7sgqAjuOSTxDjM8WNqhyTR6dnd1qyZQKofmUvDWqiyrONnUmZ09+MqXNavnYyemo2/p
7uPSryHLIG7CJTWi2bCfJiAeTG1ltNT5U5wqkjhW7aPqdiwaoUmwn5lFOBADcPu5CvOMmxBNPL6A
0fcO7QDC0G2QVIreYe+NRXm/1skUuc30FOf1QkZTlQdVy3XPTkgd4lwSrw90HnufLbyDIJaec/Qq
MX2NegR42vzEjmid3FEQONUqi/4OhtgUR1iH0yGoBw17pDl6j33ieo/+RFsmAunXylp8Tqvq8f9f
xu2vqPLAqJwDUi84JwEzpm+5dUdCUi0VOqvYkEdsqQOaD57SISOf4ZG9jA3C3Xp28JdvkdlYz9Hb
12ni3TfcpgTArUHPFZ/cdKMEdsMFkyFXfkiooT/kK5iEJsZGlYF40NAwnfbX4PF0Bj20Kzl0AwTL
6igR/jXTZv1oWEPEKtU71I1D+Y2Wn6rGmu9jtm6V5BX9Ysm3X4iPtKA6dp3BV7E0Yn9QkLx3ih+g
C0sgc3u6MHNcUQqm50z8TwU6ySznypqtL9CDa5iJ80DTwwH97HWesexiRCWNScmxpXHA9lKNpwWl
mY+0buFmL5wDBih3w8VshZ+VIDMyuifT3ww+AxYW9tUEUuoxyJa0QRqgNnUR3hJ63PYU6FmYa+rx
aujWgwFdc2eYaJVEKVbCi11E2coWfK3go7OmqVcFYc184Q0/B7mMH/JqGAPyBjaLJqJFI1Mnmsyi
A4aSR2WxgTdjSNgg0KmhUyxCEng3+1nay005eHBkI5C0TP+5z5YQ4HkXlsppTvGysNlrS7yHQ4Rx
R3LPYjZOPf3JQ9qKDNNFnPaw0xtA6Kbe+24XK39Cn+X9mfosUdxtzeX7gS3EuUIRcnjg7ZGrlyMO
RSIdU/OgWcXyOK51t3cL1KzY9QumPQsbeMdQn43Nb8/vwVRj+41IsORR/h9V77UcKdNF2z4REfiE
W5X3Rl43REvdjfckJDz9HlTvff7v3BAqpJIpUeTKteYc0wLEaIF4rvzx4vqU0yPFPPU3qzP+NolI
FVaRI2O01DWBUXKIt3Yd55vKlavYHR/5F3LbOx45wkZsQ9aSxMf23Q+IBQvliQfooKlXopLo9LP4
Boep30ryCv0Y6NZUy1+pShBU9EZ8eHxEqvtLIGSLhMaDW9vDCK1La4V9rN4n+TSgmzhWVrRtLQl9
WcpdWATPtVt80dXAKDsEL5PVrnIn7T6IwlU7lCuU6oOxtFTZUdCwuW/RXd2kGSAaqiLzatC0Xem9
u6ZoHzYyncYd6Vg6sA7nxQlh2Ia8C10BscBz1RcKv2Vj6NoP9EwMbs2Q3ZUDJc80xLJzOsJMbRmg
F7WcBT5iSAEYeDoxd11SP/yyteBdI7v1HjX9BJh9JgLC2CJZ23kepq49Q/442FldLpu4AXSVtsG5
Nc3gXM+HUFbh3meU65TGFqxufptVlIqXrkdEmYGt37Qa9Xjlm9OGXzOg7ZjNO1jsHdMmM+bsRLc9
x65GdoRR5evHw6LruzPSxOQQMoNZ57Z+V3rvo2g/50ZsHvO+dfg2kVzrKdm3AyGCCHUN5lhj1x+r
Meav1XrSdXymSQnEQ1k4OzORT4ItFY00ZZ+NqPHW3JhAoQxdjbWfQ64bpyAb2x0N07+MVkmTQ+Fl
kMF7FVpMopAOVmAgouxsp+XLWJlipcx8WjZ9ykA9kv1zKTzcoi6XgTH+cUKEUE367fR9RPJZK5a5
QbuBcDrUNrHx0dBh8sZEII7NyQVqKLai2ewRNOYHvFpGRZVZb7OehmCFqad14O6YLYGAxMLqa1cg
LAcDbWGGm8yrU2SETRYVftaBQFQ6bx+qrF69UrU3s2qJakG+SSPC3BgJeR8T6L4e8hsWlyhFjs3U
CCYXBmbT3LquFlxKAMIv3G1CqBiD2DAuqRedR3izU3fDjVkw3dFy2sqRERstwvCKkvYPEaOLzkzs
L80A4RyBvNuB53PeuA7Wo+z16xzMzche4qzMonLJICZ8i9LR2GRdHK6gloVvidPNTrAWib0fYlmI
g7cBY+Y9y6izTHp+Jh4arcCG1df0j2NRu5/sdIVICO8a45uva5A3wxhtG00VTybvHVM2wk/4ydhL
k3flpSwqdsarh9fkwtr3ngjxEmAxQSzUJxufTvlrTmcb9Y3V3VEYhyvVek8p+sulhlWQNqrfnDHc
+soSl8BHRxcrHH9hH3uXx4EdNOTpR3reOJzsyMdUVgYAaaXxmkC2kiH+kKrPLo/sFtvCPmpOjreC
uMKgpzX8dS3JFQjJSFuljUmIYwu8rc7+TEg61/AwQnp0YlNN7km3CFZgSPvp6+aRUOFPTUn7rW/I
sEK0BKmxzYeDhc9j6ZTFchJh88r7ZVM4jB46W/uDWnpRGVjzMylvSDGurplAvHSx3QZ1+2EmHpvf
CsvJ1OYnF3gP3MyZMUoMVRlOziGqTaTfWtgdu6E9NK72J+zdfsXmkFdMBNYZlwq6v/KsGt06OzCq
zuDQtp1fM06OJtb5YZGmwJj6oj1whW2bSRUnzKVnKYAX+CMb6A6RDPPaXG7Z9aVru6CKR+ChrXKc
YE+U+BFGP/01nXlUfVIh9wSpv/QK17gaHkHmFXdB8hDxRCtXbxnn+8k+9gN6MwZbWbe1jq2fYB3T
a/srmUe1dfeO5DX9SlHzeSZtm7wRxZbsQ4PVHRuT+tviflzEgMDRAGg7uoGfrUbqSF3F4wVlFV5L
/i3KNd+USl7HWm+3tBqnHRL5XYBfbGM4kzhD6XfJAkghpET+tXT858oibazFpLIq3/GKFy9xFMWn
WFU/SZzqa0VZuAxwgdzo8Eicb9arGJgPNfzB95jx60RLBM8JeCbPcxFMempbKeMzVaRdfaF9G29D
0f/K0k4j6CquFw1JVetHME5RowfUYrm1yc7G0CPSRW/U12rt++7e5v9TjB8WCyPNgfY55r6/aHvZ
vejJwgSueSZqIwU60qJVoIWEsIz6JnU164JTHzd9QN9U5GRbTooBC2yQ3+qRlVzNsck+u8VV4sO4
HGC5BkMH3SCi8dc3bBgmlRJpFtikukRg7h2v2jvzwZimNSGRT3asQxCTY8ZYEIU9UoBwbxWEkuut
HFhAky8lzP6Qe3W7RxNDkabpy2RGBHa0q3bKay9B0ueHyHcgWYyCRURY9PTwrup4zDdIxQ96w7C4
lsjkRKiT2IsX596FLKyk6YbjjA6NGRe6kfMuRFltfAY3W7MJbqqW4zmb1Av+f4It7a9o3xTGbLGJ
3FvicL+O/E2dBhPCevgqSWm9VWDriSqVcWhc85TfN2CzuzQ18xDG9N5i5vfh6CUXLG0krQ+lfOmp
ofQ8f8/hGL0NPhX1yCojKHY+XAnGaHAZNPrBJmAwvWtIPpms534C24I/7ZQwdbx4rnauDBljtWAX
M8mXfDI+JrTAa0bQEBe6sTkwd137jApIsTVN/DGjv7DziEgBSKXMHsryEGLROtsFmtUEdOxaoMRG
rWuzwybDccMmle0gLXKgr0lTrIxykREkQ60xWM8uAreVa3Ro8qEaPpVC9R/AXOJF75u01UlAEHba
fyZfWmn9eOOYXwKZuBdHBK/h+BaGTf1p1n68DI2Wrh/7jGVHlt/GUuxvtJZMu7LQZ9DzjwbCFC+j
lxMpOfIeIkvWGQJ1/Cssqf8JZ6Gz3zKfiZWwTlZUnjpBGHBpeAnxHum1gqHhFKgDk4A5LR7ijRaM
/YXnOlSwTbBrreLSOTOOr8jmhkhKulMVIgZGL7qksEWAQVnLppu9VZeaBOLQA8YXtDed0brnhvus
AGeYfVS/dpaMUFSBb/ATf+8x8n0KXa1HQcP4li3Pi+ytYTOx8BzVfEhhkqzHKfqrQc0HBo2tpZPu
yk3bb9qMqMpz0pF54zBMDA1mpJoF9eFzKtzhnNONW+SyggKNySss+N92RhCSm8dIhzi0p9bI/VNj
wPHNofOsku9S0OpsimCbR5axAU/8x6Q3SjJD/tbq4peWzF6bgbdEhii44ItO3Iedlcg8+ZRhEUQa
Cu24NVt3zVRctysGkUFmIntU+8QQZ6TK3yJT+C6MFKZJRngz5d2iabmDxNN3HZIfzGqPYARHvJkB
8JosCWKM75MoCUJ1Hk1h41+4aQqbvh/WeUlN3us6yvz4BbUK7XhLVQsxbCyJhQctx53cJSSk4XQU
Yk5srP1XSDI/fvNRVb2im0Vt26OswG20cZ0LfWUm9BkxHrTkAQhOv7Oaf60ReoceY+/TYOiw5o14
X+u/utoiHbBRX7r6IbM8eIpZmhforv/0OhVlbvyN9Xm5dzmIPsPcoH7CirUlSuGCjIA5+/Yy6nWx
gs5K3NBUfNjcHLh8tH5FzT/Yolp2HegDSX52WFIZWhZgca3mhekyuk1h+LtqBmxgkEaB+19blhQA
XfNlO7c+YtzQVeAvg0B1M9nohr8FdQaX3k0PBxMyRrpEAZvccuz14SJMdhhf6fw/HkUGNGB36k7J
vP6WtOhTJgIHzc+dk5kbW1J61d6O6FY+TgUTzTSQpFGwCevu5/EJc/5s35JKQr+Vp0GrwGdU6zqd
Hx7CLfwi3N1bkxNKUzep5IFme3f438OuK+cgDq2FisgAgVzeDtiBCwIz//ekx9enxXlEjHx18d/v
mVX+bsAG3Ag+bW///1P6fMr+f1/1ePT40qhs/j0RI4BJQz3DYQi25TnIsNExDazRsfPQQ8VyGJz0
779PPr4isH8Ntkm2JxvZ5y5T2wGjMC0zfzxILWGbNULWLMl//RWE3FbJ8lqYYxveA7N7owwc7uQa
HhIP2TWIbpRYeFsAHU5kNzlztptIb/QP/WtNXMEr+ehZs4Pk5txCm5ktQ6cUxyvXBiSOb2UK0lJK
o9k1LHMrx57SU1SycbapINbkcR3QFoZfPQOqRSOMH6TExkn35sxHOCeLqHGzuymyceF5Q0M6Hrdc
1ZsXMSr1IuPq6pUMktLasCABeO4lqvS3uGEnRvt8a7hgbTHR1jt8mmRR5Olb0xYMvVpt7zMvXvtC
MCFBpHqvHYkd3/7FXoJbKflZ9DcYKMmph1WkxEtuEM1UOtXZc7qaFzLFoGRru1pKRdfZVjRbopHc
MR7aSrcWAqcYaQ4XdGfVZxEM+Rat7vTk2dOvrPS7OwEa3O/pFRApQEy9jSVHRtA8neCPO8RnK8vE
y8xP3eEz6iW8pyfBq7CcG2ZrpLd5jsJPMdrzWfoAfY6CmjdTdYNTVaNUhtvyOAD2/MsKZpyaUPuM
ET8dkHijYQ+zmG0wni3QqDRP3CgvLnqT+89OQacnKo/UfnBqnVLsvdgnf9zQDg542icjz4k31tlU
zlKTeGzzZ9foVw6m9gKZzl7iAjTbmHGDLHdjiqYNFiiZOsO0a+FiuA18sSgO5DtIe7EZ2Dky+uI7
DaWVrj26++eKIda59SFZuGberxG9IvaMmIotrJZBJLw4+jwduqy+Kvk1YN1suxGFZVy57d0vP93U
3wxDywasxdXuOvBkoyhbDQKE4lONoxK8MaK5NELbjE2xOZURHgZb945g4wB2l2YB2SUrT4DZBTJ2
Jpn53IYwb32Ypad/n5o/n/mgYvPJPvmsl0s0RMmTY0oAVFH/kYTleI9aBEqVmBauA9jQ7nR4oEzi
Fj3kmrWykndNy6bvif+8TpSVq00nPy93KFDNtWOX4mR59cKPbZv5IwAwGjYKEX47QHky+2096eeu
SIbj48mP84+PHufgQFnbDAAQyQlmtCasJTnQvOl4+wL2mQyP7vgIy6MNz2DdjBNa8S88uw4CTH+8
B3a8aLTGfXmcktNEO7Adb49Hk0WG+8CcMhx6tNMaQ/QXzY504+hgn5QQfj681H4rCOEJqdSwWo/d
X9xUP2XXV+9Ak089rw8DtbG8cHuJd3bRTds0HH3glB56+hSZvZb51ef8L1mEVOsQq5s3F1PJKTJA
xfhTozG1QiOLTVmR8R2XIJFUvRismFwNgXTbNIWJCjWh9CzrVZna1qJDEbEPpW29CwLaSJuvV7II
yFrBV3ly4sJmqlRXID4pyQOt8Y+PA6p5UAGar500U4t+6Y3RP1Pge4uB5eMp6soUriYdApMO7n0w
eusJcNvniBWfVxqque851Pum2nmtjp9GTKh7vfyPYl9yZI7+jZu8e25cSpkqOUWBJASvDLyFpsXh
s7JiHf5q776ilqgn41tIho2pxMk/VH15DtP8NVGoiXo7GC+FPWmodgT2Gx+Zkg+ZaASqSD+1Pehz
hOKkVfXeaH9xA2deg8aMTVtrpRtdGuqUlIOLQ5rg9ZClHu5HYexsR12GvBCXlMlTQeeRWWOG5z4F
EeuDVHRp4V+WTShzLrCkqba8QtpBw1dwqMue+UR/CNT40yRpg+OUi4ZwLcTotoEfwD/ZzTvm3PyG
Rk/RNIUEIvy8YQYaDneaI+jxprrclk6+QfNx9kw9OLvzgVimeG85ldpS4DwBcmyJRq3sA5PN8Bmq
xreuDQTrWfjsrNBeDjWdA1q+7UGUX4Je4J4w21U71drzYFZ3bzTEvUuIvPVErm1634P2SnejTWJJ
OIS7sgOBR9eSvCMS3oC3x8EHkvYEfEykRXyxQzb6xNq8DZPz7VBGP3tZ6W41DWH5IimZ1D9W/Meq
nkqxKCBpXEamA4sQkiGrIJ3LXlkl9zN2CYDCC8HlTHfx8aYNS/vcgCnYPB5NBrN40oCiuauavXll
1y58d6r3ljZmb1miUClrZkY0Ap8tKpDYAHWfXIULt7Bc7eLavXYhiSHc1BLjZjWfq33DPWZtuYPF
Pe1qF3Ma+Hp4HQmjJNz+0zGXzxPbzl3SRy8OOgBfNPURViM+yBGWooOfYJ00BAe5lM/vXB9gB2bn
UBFOTG9qrlS7WJgYmA6Th5ejC4zgVDZRh2yIK1uhFMMKNsRfudM+N8YQPQ80cjaM5naD5hunESYc
8epT+Z6GrDv0HrqVWyLvyxhRHyvbYifWxmAaMypww5zKFSWn8xwzzC38OrqFdXgJGXnuMNWWVBZ0
49NC2wYaKfaWQ3A16jFnU8RFdeiE/ANJ29hlhTWclKPuAFXdbec0NoUx9XoUVda2C71XzIvuykEj
Mecb+hfm9B6sqZy/Lo6NY6LKU1mrfFfqYk9x6R3zpPmLHgxbc0PPHQSxPDcjoVupyN0jRH1kohHm
OkeaIzJm8Ek5YS/nwk0WbcwI03Jcn39CQrxMD5WiJuu6notJVeeM5DS4FAawB5BD1/ZxussymirN
fZ4WbU0uk9fQeOs12RwL4f9mYGuvx8FuqFegAJYMWuSTRESzsDP3DVFLzs0J9B+o+8PjlfDd2dwT
fYxd2EHDjY0XtupEk/meWjSzzRZ4nv1SzINpPNPZuxdkn8nZx87KNoOZli8Ohe4h8gmZ8Xh+HK79
1CCJrQYhrtn8CRlBG2DnmvH8OATkCcAmQrTa6Du0XOo71fo3SHvtN/tBv/yuWzR1bWgWaz1Cu0aX
5erbtXmMkTCs0zDWV26sZnIs+zmgH0iIo24Btsy4Kb+Pjh7pfIs2j4Y3A1AHwMnYz07FMEak6DY3
hOe479wUPKTy9PXk+98uRNpLkeWIVpOJOgG3itn3wRPVYgM7c2qOQU7t1cK63aBzvT8eoeP/lqAh
70gcFhZsjfY8NWZ51QriGhwjiI+YRbHv4c3fd3VRfNCMBuMlXqNCDq/5SBcyKuhng+OhngQh4M2N
mTYc8XXVMfQXyCZ5W325ikCIpmvDHU6t8qPHC/s4X7QuWKW8dTeyYw5qMAsAkd2zf97XQ1xuOrcA
c+Jr9adRfSZu5H8lfQxSytK9Lcnu+bsRDiu3rstrH/hIJwe8LLqOkJZbHkBFOJlrn9X9rZLNa1xq
3W9fpBeCY813kZEnbVmBsacwWEpqiVUXFOZLUOj9fsrA3FUzaykjleWiW9EJSY4pF0V9g1ynHQzf
/HCYILLpda1LaHS/aVFWu8cpaz7/+EgzjiZyWrRD2tEt4uiOgiA62WBeHo9SIeRJsbrAq3bFt1Z1
2kEZ5rgb2XVkJTY5Fg8Hu1Cy9L3e/rE9tUsUwokWUu22xAYFEig6UmKYB6Pp6IHgUNQdLJStbPyt
7qFtbEfn7HW69aV0eFWESe48WXQ3H0/ygqnW9IT0Aput7RkHOrpIuDSQEuFI27Z03mgquGfwxT9W
BsVZGVlw0npi8XSL0amK6IMXCqhAq4hikPOBJC8zpP/j6M1mFG3/wj1qUyvb35WhpNccozJh0mY5
G8NSt8qBy1P17rLGV66NbnrFYmq+OpU4o2nIgP135uv8uccjtMtvVcQl6ulmuxnCoVoUTgtLej6E
WtptGquhf+EiBxrHTK21NPD2YLe/PZI7V7WDRo9mE8KZJ93Lxr05HxLISLpLQfw4lYp6rUEIPYY5
kbdNHLmX0FTmNsK98vR4mBiqEOABjJNJ2CV6mQYbtmp8PIVA4S6trn2mdW/tGm47F3FHIt/dmxF9
oWeyomXzw8e5NAtJ9HCDS8oFdndl0e6zGjgkUcYgzWi9cO+5WYnpnOZotZM5HwbmhsQU1Fio5k9Y
s4748RFUrA0dPxwvk8CRPOqVOmJKUUfZ0VqGwM/6Pp9LIg/gih3jF+/jAvucEf8WodatRTYYO0Wk
LP9ifFy2hpQ+UER7y88h8JtblFSbski0k5wf/X+nxhBICNBqorwfeUx9FPOXZ5jGWWn3vT8Vu7Gm
wJhgSY4SqiRUn3wYmRGTLPHvTK2yeq33jLM1CTfVNYqLVrNJF8oxLpWTk3BAwAqRm8Gqr6OCWa9C
foold2/7ev5SZoO3nqrEXXaezTdPybSIiPU9B7MebGhm+4wX4+Pv0a/3eYH63Yij2+Mw/MSydq5K
66JbwYUWYDHa+m3y/bgI2wj9chnm364H6RYjkku++EAlpdLrKJK1XTotNgez30OlvCkmE0ezKxG1
9VZBbpbug6pjqzlZVUxOa3Cbr81VmKDC0txErFyHfSYJHbvJYZalOdMvKyxmz0M7bnLpLURR+ksv
N6vPzITH0fnYvYSDwSTozm1dyfPU6wznNHNaZkZAFjLACqnb04tPT5ZNxevjQdBfNWKonoFuL32M
R5eIveW/nYus9WJZDnawVU5xUyi3li4x4inGTGjFQWxh3iAcKLRZNx6HovKbI92O6Mk1vGn9oBUG
IwDDMVV/I7Eq2ORcq8ZOt3rTc3FVmCYXPt21g6bK/E6orn/tGlsHpp4HZ3I1+xXB3hCeVGKfGLt5
m6yufvj6ZuvqxosH1P/wuC2VqUsdQl5hU3jDqRwDgIEhsDSFF/gU+MLdl5BamrwoVmWjjwe04zMT
HzM9bzfxXoz8nS1VgkiJqHVSciOQJhGxKxa9DQU7ieyjVkl/U1S6sWPavzEAKn42NeRmFzPbAbYd
bKF0DNaGg84Djj2yZL+967zryYXVvcMTiQ1z/MdUfTZmrb37BqIR6Q+XcAj0jTvX27LL24unSJdB
snanlCFqxr9QN0FABWSxoEf7NI0ivkVE3F1rA7CLP4qTN2+xyU11oL8iE3v37LaoloOTEBgD55k0
K80DUSpqgTWxUfpcR6PED0J3Hc/Ji+78fCwU3MJYzCiz4TrBIMteIMKNCzGlxouGUI6k9B5+vjfi
v/T14GojbFhhrYTxh5Z9Gsx6XUwWDU/b4hdJRl7SxKfPi2q8PbTzAeRde0A+jZMAm8KSJsQMwbCy
q5SM9iLS2/ZsouGHoqOz4sS+Rm6arPyydpZWPZn7Omo/4lraV3Y8ROX1QEXvDdLZFdyie6gXayeN
rK3E1kFJFxbmySLfkmQX0uzBGC5bRrDkfGm/A6ZU1xDM6jWSGDUsgYyMfir/blVc6LNgjkmafo0B
jvZzz6zRNjP/WOnSunatFz7hh9VthtwLz/DUehjpEsAWP1bzIbTyCIdAkaNSw3g41bze+jyjxsoO
zLcW/bFp7WidOUo7VM5YHUOjFCs/bfWTC2jBSevg3Jsh2g8SbVeP/eLj3OOgE8W6I9D2S9DqPfZ0
CApCCF5g/s0Z66n8U+v3rGtCcIQaobpxUt8RlxibnJTfHYvecCHl+zsc6ZE7IzKLWMbjhyAL3QgC
400NOKmopnE3B9PXBKj51FHP7mLGsysrdurPBAMuALrgWtPdvBqMrnAWhwza4gQmWTHo+27ExT2P
uKFfOzVvlSg6aYRWn1TgHShEtr1hiG0g6+Ea9hzkkMhNaJsBOBH5kuF02peMalgq2yJcjhH/Sc94
AtUYL6uisp87iAQA64on8FKU1VhE3X3XMaN/QkrvoGDAR9KNUh1qC4xokdmXx8Hz3dcid+QxIvM3
FngOLY/rMBwhgJHKNcC6tm2bfvt8aAarZQNv/XVHUR68+cDdqlxXI/YNp7RqOo7Y5mFBxURqa7+B
3zpXClF/TbWJphALVu6q5g6ZYh5X0JEuJ/PUkJ579IIYB0bDVLCB6reJasIlqHqLoyg07XUaaBwN
bjCcsvpXrzXN0SY0cWeWyM5QSf2QHqevA6uudsMEBoGqJz629tAtvAm6QpeM4vI4eLFmPNWslUkL
kKedeqSkLSWDBiK87y08leAC44lQTxqvX0iCh6NT5Orkoq8DHUU+LHNgXLcfKhvGjyr7Frw5r5U9
tqSuZl9W02S33C8T2mZTLzfcjqAyhag3iccAfhH0kwAj49K20WGx7wqnIq3DG/jd53YjQEKGLy7A
Cm7I6fZ/fchRQUO3e6mdirDbAE+BwOu0EJ9dET1DGSKbOdZmsl/8IdhVPGUVjHazM8Xp8ZHq1Gsk
SSsrMMAtJ83NDsRVWvfMtL8FW5JfQEZsuj3piLxOuCetgXzmwN2ria2+g4Iq75pt/4yMZQ+PU6bN
Oo5va4FgxAVvoUm6F7K5wdp+zook+xjLzCfurrdXLjEZH9WIdWMq5LfpOxRSAt2cLXR1R0ZQw2uJ
hufcROBeI8R4qWofy6pw5Suspk2AImmhi6zFBGhrz/ocC1kgy8HG6mMxZWO0SoYW+0OPX28AWkgH
ZNLQ0sU9og26gmkv5clE2HiZVImrjqIZPg5dxbyTxjmPintXVs0uAQl2YlgSnh8f+ez6FnUE5CVC
8kuDQw/LXTZIl7ujp23D3qkWuTJfc2bRb/zEamtbvVjyxrPfYtH9Zp5JvlzjG+vChlBoAEsEi9CD
NzBPqVFOp6JsXjE6Wkd2ft0iGTLxGUY1yUUxcFHJO7QviZRuacismqaoVo7oyi1zbkEjjok3HO1r
NrrPHZqgPT9+WGJvTj7rEa69N4EyKPRzBC+d3kKZrin2jSf4mQ7CA29P/zNkpxwBddW6tyJwcMej
J5RxUG68Et6Bl6C/G3AVZFyobx48vNU4MIJpDW5glom6PPGHL0o5Oo24Fco8C7c+QO83YvQQBrXH
KAFa6nRee6DP9IVoZ1x3KZFeYdqi+Gly1PKoWrweLDG7sL9dYd8xh7RrAKPpPUNuVdJO3lRIwtH9
E1aY6GzKUm2I77yh6BtkldyZVki7GsoEwtphqWsQ7mLBrTPRctQEUMTa5IzACg8+3ZiFo03wLhtK
96Yer21LtKp0iUerKkpeiJz2iq3M+1Ak6W54oPMUktZqPEl6izi5RmASdszqg9vQKcnakl2P+bD8
CcJyOPbZ8I1XAHv2nFFZZn+jICsOqTAqmj8cUJYsMVc0e8lGhAHpLPSehxG4MeoNWazvIOWPqalb
29FtdmXpjzvN7sSRvU14mDNFOm8OxXBpS1Q1MgKt/saaq5FggivIJBAc86Br7YU55x/oaAKGR2JJ
hO1+gtlitfYp7d15MwtaRhCAk8/JvDBqS3yilsGEMxjdo+xtLtJZpBo5jKoEUO0VXVvCx4rX0G7T
lW95rJTPTtlYxylL9ZUi1G0gzWOhG8Q1ZklbbqD5pBdbduc4cLSNnTr4xyt86I3bxaTIaAVtIays
lq5w5KcKaJ/Jomo1fbjDEIGDpBTQUfSJ1iwW+V0dIeHISm/C0Gtam0LoybGEDuKmhHjPXVzmonA7
jRkUpk9bguGc13Buns6xpFt7qP8YIFBXNdnmmHcNYmbCMYQeD9qtgjQHRVLtBsOid5NG3sGINfs9
gN03BkmwrgW7g77W4he6vc+VgRu2qunAN2GcvFqwbWsIiUz84lM6kJDY97FxoKhKcvtWx/0Po0Br
lZYB0Z+x/uV6RbgrZaow+ef4Y5KyufliroASUm5ir8lPxTieCrpKh6w0s1XfEotVOUGxmSzcQCJX
tKJ0ikjsA5ugUupgy7hfj4E62Z17bfLg3mS/ZTmVSz4h6XpAiE668Eo6ULVJYenhG7SnpwrgV12Y
YHtKa+PrzqkS5JE2lKygUo4qIYbb1hEQm7Mom1nDC1oJerm1RojrWPdEyeDlZyIH82RCUWSiTxlj
GIpSD/AKZcm+Jk95rQsyNvFrkPmam2x7cByVva4dSRlaDVV9NbQq+m1I/2Mg1ALKefZsIjjydet3
Y9dQPixrYPpV7LucNI3BfQu06tzJgA9Gemjp0m9AdWGTzaSChxOPNriMgT6l++p7BT1T/w3KY7vt
UZ0tAR7H11J3MgI/2rfRddr3dvLYr0HYLToq16ynqT4w/TaJTbtMomAEoIZlH48bfX6lKqcOXvpI
vQXe1G4bupCY9An+a1OyTToFH9Kh+R1lwxkDzM2arF+y0UFoBeM3ecUEfzRaudQC+z7aPsE7ffhj
tiG0P3dD2J3gFjSmhxx6w6D/NMhLD0OedMseh9uUzFmI5VPplyWdi/JJadxk2H2TUlGXTEyH5jcN
MLu8ewNCEZWAPjHj32Gc5kf0tHRdWGuTMQNv06ItbbZ57LWAzfGadOjqasgIT62JmbmMRgSPPcJm
H8RIOlUa3TubLGzAZcvE26Zm4tw8rhO2lR2ZaDQRJssS2Jn0K7iFYZs7ZBVmUC31JEImrcMoibU4
OSjNQfM+n4uz7s3QYfu70tBGQn36Ym9qJfk71UT39gkAlsq3Hlmo+67oydEl1KLYD8w7JhRS6H2f
5OPjx1c8nv34gsfDx0f/nmXNz/r3vR5nH4f/nBw6wvD+77f69w0ev87jw/887fGM/5z897T//GL/
fqV/p4NoiNrDvzP/Pv7fb/WfHy0fP9qIvPH//p3/+91Qovy/k//5GajsZ9Hvf37jx/f9d+Lx5P98
8b8f//hx/37Qvw//95o9nqCQsiw76MbYftV5MhD6i2CWHxsUpM6t9ZqDbY28U8xgp48GwgDw/X2I
rYMyNsjfYqJ610hOz5XW/ioK8Yw5HaxRlR9G1AFx5flMgbqF5kR/I08rwHMRqdzHzos1GQsjAGlh
jnHKEC5yiYaC0W6IaKdJUmQwaUVu4tKIxWgfWv45bRrv2DTjogmjcSui7q+hoV5sMKYQOOsIMl2b
16BTGDKIHMUSQwG6TGJ9ID0yh+JudLzfPKgR4USCEqoC9rAM5IbUxXxjbEyv/uqCkY6eXkaoFfNG
npUGEUl/sp0K9bSPI4NgI+882kAX6/4MxCm6gLmg/zml4TZrthaWM14JOz65SfB/2DuT5ciR7Ir+
SlmuhRLggAMOWVcvYh7J4JiZ3MCYJBPzPOPrdRCsLlV1m2TSXpswRoLBjAEBf/7evecuoFfZN3oJ
FbhPIQzHZALd+Pq8Ps0/XY9GoNSY9hPlMubasorNHseVKjYdIcFLD1TbOsN9vAw7VPJpqpE/ogrc
u1o7DDszST8mn3gOklBWfQeP1U9p40ylSIFf53dGKK0bfYzoV9d8WEpvg+3135zKRiXok75mlTpi
dKtrMAtGzjmv74FSy8/nh3EYOOl8l6T5gS4gyePXu/SpF1KvozModvvGahSzTHIvANDjha9afO8F
bEjZkhE/BLOwt2WcWZCG0ncafDYi+m5EafrHfEgPLpOrm4Eh2s7GtI2kCLmmUSV7nT5gi0/xhmkr
Rhu0tnJ+Jnj2zI0H05ZVsmXQ2BNKMOCo9zsSu1qz8TbuoON3nudoeSWesux2kMrcXSu4oHZ0en0U
ZAVsno1qm+CUcor0aVcsmCb1vAQmcd1I3uX1fbredJY5MTTt6/X1bgTTfEk+R7Bh1MoEXo4omTU8
HAVfJNZ6atoctxy7W5+NuWQh3PgoyimyTtF8uhCVuJkGcH2lx1k7v4FtXj0IbfI4VUGdZPR3bmnl
fLcG/+A3MXm80m9wKZGcPI4Yfeu8o8KFI7RNTKO81eO8geKYv1DJMRryXHeh0UNnJMMHZNvJKpvp
6gJzxYJ5AvDuzt33S08vy4s+wvPMbcpA6JY08ULtmGF0RCUCz+ZaitMyK5kRUhpDQUFamYknjTrQ
k9XT9c7ULzVvyj/vhNNK74PkSQ908UTAS8r25vdfQ7iC9fDxeqSjZ0DA7+P1D6RACZQtPo/E7SXs
3fFRXP9A9ZB2svs84nXPuTDqz8eU8kXz34m1c+6vfyPv3wlvSx5ZF8oN2zjqaUYuqurbzdRnMR6u
eAGpzLu0uP+WcF3GrTcHWRglMETwxu80P7UVGmN5HAkNPGX0j9uyDJFiPuv0MW8rPF4MRcL27MTj
IbWcRVYG4SFi3VrY/TQ+Cfzs6fx8CpGOT9gfNg3WnvvPY2GMEwSE4vVYBQPIDYLucj2WKsqlwBCI
MHichyLXKzLt5vNYPbwIss1urscmvf2ZZBj0r8eMHugt7BR1uh7E60i1m6fZ5920JAxNFN14/Dwq
0LXVUeQdrnctD1p83Kry825ijx3y39zaX48mOqBE9hiQ3uen5E8t5SUBz7vfHwviNgakv7s+DZ96
e6WMatp+Ho2CfB0DRdhej3Y+9iI5YGO9HkU8F2302ks216PakA6bIieZ/vOoljMxckG+XI+aZLZt
gyL1VtejZh1g0fNBLF/vZo7od0OKIvZ6F2lDuB9D5Sxh6A1PY4QCt4wZr12P2jLKDmasEdoxv6JR
T+1DaWPF+zyq2hb6SA2Afj4q4y48aew1Pj9XabCv6eCRfB4Ny6Q527H0P4+qOo9u/NJ+vT50iAv7
xizq5763btymn56LCh/HLFN9sMYI82r0lkU4DoIk0xZRr+qtJquRQbO2KsvC/xp8RFkE96Kd5Nb2
ovZ0vQmGpj2BHHmPtAzBVhbf1A4wdAORmZ8hu0oj+ZUV0wKx08Hwtr7iZGwfLaV+agU1LKTq8LFo
G3fdaoF+wq+B72ZmVWd9dWQnG9/RVNOWY00slJHRUDM6lMciHl4s93uhafInc/tHp7DFt3jq1NJq
ZX/BXYqcrwULjRv+xenvE7+Id44m9tSt+mZkJSKforFvdelGxFJPG88xPnydzz6Y2Ta2+eQRXImr
ZfJeGjO5hS6Ka9LKh1sfEbXB4hRrZHYMsnohwe3BnzL077Zz17R8FHA5FWpiRAZ9U/PXUPwcjFbC
r6gMiwiOnrwbw3tSqujP7qzFH4Ku3NHxN9eSbVenCoVt7sPO5v+ndMUBcKt8tR0QKxQhx6E2mots
M9bRWGm3kwdwF4EeVXci+Ub5hXtIHAcgEazaWzGYHhMqvX1s3ZQ0Yk47xun+vfKvWazjAWqb/jh4
+oBYonxKmFcsvGnKsdASxpayK3UKch1gcZywO4QExXLRZkgVnf0hJIh1vlvhwAMagCfi0evMdEef
7WtYD8HOyJzknOKNdpNBHYYix94cju6JGaakVVDmElW58VZYENMmD2uE52FnT2HAw1DQNLHqM/NE
Euera0QseEhcVxg+3ROkCj5ZHt1qBZJA5R/1mDl5e0UX/HEjzA67tm8GqzEt3UXjRmg5qnht2AoB
gJruJzhvO+FTsv3Xje9EJjB1CZVxfpGYgr5ZRM4TQCgmmJj0XAZDANsvIXed6tab9k3a70GJ1+dM
I9FTeiqgk4xvmvRA/aTbQQ+lqYH8rOhPBGPIFmZ+6PWGUEO4fUj4Ec5Pr0Xp3KrMQ7/ulv0ywap/
imnvntL5prXBIVTBsKMH13EB8MFAYrPB2WEOa8vJ6LTOQt+GyC9SvT9/jPeJGx/iiLF/aiRfm2hY
OmUfHwlnSs7DjNYIOubeOrigzlL2Nky824Jx0XFo9G0xemrHF0E/1pYMDw2DwTRvAtAuN6UMzCPB
ddxcf/rjRg39PCX1f15VYfG8mWq0bIC9g70t8SZ480w1bZrxxO9cB4nh4Kd06f11gwXz2AdacGzn
m7hpCPFsaCBHNiaLGPzfpvNgghbkbUMDKGmWNoFaxn29V7KolkwZU1B+/rZo2eoOsfcUG9VwqFuE
erEuNnU0bYnWsQ4Y8uEnzj9J0xr3bY7MD1H3pGdn9A9cNfCCAYNkdjwgTFiMsoP6GjGuczScJbgj
DimocVAnZukdeqfciWFwKNCam47k1iNnzmsZyFdfC+Yw7GhtCNroE+2uWkYgPFJR3fo0A9CO0voN
QmNbtbl5Fw7uDwhu45p0VgvBKLwIPsfcG7VdFCraPSSPM/WK1nUEG6HNmWoPgmCR5eCAAYzwjoAB
JH5RV5ARU7MZtrmVx3eJ6E147GSalfNduu9YGVqKd2nBKMPTthkccBsl8+yVlWhcv1ZaLR9LI/5q
WQziuxJspqXox5TgHutcO8cN/Va3sVeODh+lJr/2mPvxyscGfMD8cH13W+Iu6FTAbIONRVMzKtfj
nFQFcuTrJJGRzF0Mq7W+9yUOMIsocZDMC6Lc/DV2Qa3KqYhwqK/Il9D38YPuFm8O/uM7O8lbtMUE
ZqCZtk5kaLP3dwAimZCgy+RxhmKElu8iQcI/peoCUr6Gb8JXEAPbJWLO/rsl0XB6EJgWOd00NkSu
sVIl9YE76Rdfc/EMEC6DYxz5T9uPDB1tgr5ISbV+2BQLiEpXlgqmo0ffkguddWPreohTip2ZURiI
6jTCAyXY967Qi+NUUQJEofBf4NT+aMwwv3EhN4P4ts5W3VEqk9/w4ofM+5w0my6iGomARim+YPK+
AO5RHj185SwrU0dc3PuA4ugSD3G7gZDSrjoX693QuuchiL+OBDg91mS6zd3S9IBQx+9UubcHhVSY
lAHsiuTilb7FeLAbScgD/PkQBRKW10QQVjvZm3rwmmNbx9tQN50HUDgJ7XMNBpdGvTbVRgnqT8Xs
ZMvZoQJdqbDH4yBm2LPTzmeWBvP6NKWERmaxc9Z93bxjsqPf1evrzwk7BBtd2Y1lKgYXBs0dKxF3
tuVHt7ghGTeRazP/UE7tK1t4/Q6pkX6Hi20Wcbqki2oE0dlUvd2cVhst8myqD6TNNgdMJQx2Mjgb
YiYSJLhQDtb8k08iNaHtl6QhNG/Rxbhw/MbrDxKFvRED6IKew3RS5TNKBpmK8INNJIbneWy+HhLj
Z8xKe0AlmsDlBSbSqJ4YFqcgQlv3QL9BgK8OGjNVGtgQWHSv7inmmmY3DMbasTNzEyE5WPetuq2Q
961Tizi2AOb8kiY5vsc6se6IzbEXAULvDcN2vLaxfgD+zcpWkVWQwdhr2hw5EV8XCtf45EZsvGou
Sw09KDNLkZKTSGcIRDlw3BPkCiEEYkB9sg3uGFGwaxftXAm4BLYxhqU9rDPn5rTykAAICbmS8/Bs
GnDluzZ8w/wXbGzth+EpZ6/06S6342nTbSe6EYemB6Zj8f1BGktIt2digbV+VJiw9hS9q7Y28RrN
HJhhyu407J5EpKCB71uXhPDxdRj6buOQakmknLdHD+oyLPjHjdvF465JaIxm8g1XebOZiYqNc7ze
MPZydpOtQAOm2vF6002e4ntS2+hv3eSSAghjXuyhbkt1aydBmH56TrqWYPlubstnEUM/OVHQaOC8
08rUT58/dtnsZUG5v+Yb4xNk12ugTzhM/lq8LzzngMO3PKVKS5h4hBew4QlALW8kPDrF8YQHb5H6
LMtVBUYGALWzvj7gCnmLucgtiF2tKKbbnOwpbjTbDQnXzZzgEMx7QNexlx10EMDgHI2qE/7r6shF
DGdbMEEQ7B2gViqRXMgCUOIRESq4qMAWtd9G3pvj5w2dyc+fSoyU5HYUxXKc/63GIXFIiT0xsOof
rzeQNuLPn653cyf5maF23+jz++sULrPZbs4ZzTMQuvNirnt6dLyu7debwFP1SgoX0s38l2i8HzpT
7Dt7MNc5zZqjR0zo3GgmWaYFjWwmKjt0dZPjuq7hHvD6VyoAugT7yFwRfv7utLIE04a2izGLWGIz
t7al595lSFTIpKHQ9YnfXGpJRwWX/uNm1ExQU3X653/zrEMShdHBB0ttLiOCoA5c/wVbyvprj758
jSWq3gFv2MY9zL5QlFj0Vpptmz/c6KZhr/rqJR+RKcszuMNLx3X13OZFAUAVcElYJ+qoLHBbRZn9
LJvOpaXS3Ys45WttDcdV2o7E0lT5Ai0+6QKOqa/wOkYun0ZuyocpSg8ipzbJ3OxHXAY/YV+mm67O
3gpDtWur6VmyLKaithttu2H8QbSIduT1FNDsdMLp/OiSWsN9lGPtqKi5GSrfc81+1FyBJpSUobSb
Cwqm81H8zL7qvqb8OumMmTYF0MVZYmr2ZEljTNXnpkYT/IRqj9US4e4C3+q2QkfqSu9bG5UrYvVO
MFt/NMXMwtaTW2wqs0BFLfrO+Ibs8lR37tFSCMVVUTHALC8jUZiJTF+SHJyUhzNQkMbef+VtZUCb
odEcsJ1ENSbTFSE/2W0pI4txxPoGdTNCK5e6q1V7E+bPMqhmzLVZP6YBlkUANG4oP7DZN+1g3I/I
tBfR1C0KCDRgzZZlCENFg8S586w0WSOoCtH19NPtpJcasm0G3GHfrnSHmqirjHYhQlToWu/vu7SK
TkVgr02U/QtZDXiSMZGslE6yA4nw8ln1zios61cZJD9tPQZENMloyfj1EjMaww4bYXrBOL1zrPxU
sXqTzcYuVIdSt2zgsN7YVqYv2cOKXcUuw6vG5N0LYmPRJb5318S92oETMbd1pL3ZCOK2KsmShQvu
F5+o9uL4GWzAvJ82lVPdwT8inK5qoa/YcL6sJsoevDTsL3QDGI3e5+5kPl5vSvS4ytwn9Dc5CLWb
Zc5LTYqtiXMSu6G5HQhdgYvJ9M5KIT8wKcsXkevTuSZnaVkw24FoavGpkA4x5O4cCMmliTWGqr58
9h3/kT2rusq7F2U/LYhLBd+MpnCtlyxtlcvSk1iXAsTYcnRGVAouDeSp9Q9ffvn3v//t39+G//A/
8kuegHnM6r//jftvyP+rcDaj//Xu33fr+/X1EX/8xj/9wvYjv3lNP+r/8ZfOD5vHf/6F+Wn88Uf5
b39/WqvX5vUvd9akATXjXftRjfcfdZs01yfAC5h/83978JeP618BoPPx25c3OjggCO8//DDPvvx+
aP/+2xfDtK/v0OcbNP/93w/Or/C3L8e2fw2bf3nAx2vd/PbFUr9apgErQindNqQwrS+/9B/XI/av
UjrS1S1lUVcBWvryC/vKJvjti6n/qkMMslzDEa5jYjD48ksNFp9DQv0qhWXryjaEbgPsc77844X/
5ZP7r0/yl6xNLznpB/VvX6Qtv/wCw2r+hOdXxt92Jf+RrqTQLaRK85Mo3l7vw8zn141/S9nq+WUj
ipUsW31XFlRuxlhvJj9M4OpTwkGrNyldbKOHAq47K7Nh7ujN01sEijTrvMjfzdppFoGxOzi6g77u
j7tlSz9b5wqzgP7gJOz7rPaQzIc/73upvU2C0qYHxoFsKpnFVmyuD6ZrMf35hjjBwRW4Rg9CXTq6
xn02OHsta/Gv2eTXucJ6xOYD1mWScExif23ZMwRNufQjwhQsiiws9jkklo5lBJy0Koal0SYfMjPi
Q+ojCKa1nHruOi7NcusHw3rQ1ONoMqFiH/GOrIxW1AxmhrA0rhSKrzuZNme9Y9zru8nd9Yllrnqm
la9/b5nMyko/gHEkMLOoOggIpbGIs8TeygSyfFMJErmIM+pp+V+GAruUYtIeEfdEj6S+C9IyB/Mx
gjEZBZNO3ctWaXGPoEZ71AzmR5iYjLT2n1M4ijcxSFjCBlfC8LuTbKaANjbktrQXDvhuhsJB623T
nJ5NhuaojqzkGFRMqXySSbZJ6wFbLM1VKuEi2Fk/a1+qpV4rqvtoJO+EMvcWHkaUFiy6jXEUJuo7
q7MJdWPTxkg7IiOAvenKmWNkyT/1IRdByw3xmhBf1mzduopPznROxsTcpS0ie7ceJ4oTLrhh2J39
hVu6047RSbN2CTPJtPZ+TN9av+RtMUrGW6WcNiIG1j70KjgrEkxgVH3HThQDqypdKt45diVGH1ZB
G2tK8q2Iz90gQkI6qK1osTw7cb7hSuIuld1u65pAWWp0be17yVMwE2kVDWNsDDmMqnKWo07ogbtq
79A+UMxNTiPhWdMo1Qaw0AIljLZWSVPjIB6hAE71dz/Pt3U/18BTA1wltGxOsPSZyGCiRiTz8s9X
YvfNuvMBxRFB06517xC7KJNzAksIZeHRRqI7CzzGOytCo2Z12GJpBvEm6BvD6g3UacYtGO5tk1bJ
rpTy6zhxjlqTyeimrMiMlGI12VW67pH+wohyXZzGNUk7A+GeqIOxnWV2sHELdcoqchjCHENyl0v6
WkYZHxKJB5YvNc7u7pIpI0CAnYEEH41hy9mlbSe7JsKw6EFPKTE9+25xCicH8YNlXyQQfyD7OX3h
srwlsy6/8yqwtVHS4MDXGbRNUaUdFKJ2KKb+R2e3n5WkFTNIsJGF41c7y6RxEVNxg86Pbls93Shj
crZhwW5bpvau013jofeKjVIMF8j2FkeiI56dEkHh3I8CQlBguSe4ai8j+62MvGZlR765pyXecRoR
NoiZlwkm4ia4tmLaLQI6VnSlYs5JhUu8haQijSDcxslbaIzAe2wMqjgrmgU19kzmUyu+ee2yU9Sg
1/OggbSy8Rt9QcrRiITDbFfgbehKideuI1TFMPpkOzngQTAsLYa0tE4dI30M4R6cQpunIwAc4gnU
L7Pk/VyoeXwE48ahM7oMPLJ4S95WLlSeJnxgc+SaWP7sGiZra01xvJ2Q2tHOWnNGkjzQlHeab3UU
TOYMbULE7hO+smRj4myYKmGtbdGn0Inc0i7EUJJgiXdyyP6hdD+Q3D14fOR3vhuthQlEyych9KB5
4idhcf2dGZbDXZUAJmBR6xbXf3Oz+D1Pe6JO/c7d+oR8g6xVhHBESbsv7Oy7o4ND0rUAI06lxSsn
IeS6BN90oLWklTsbWy7iN+Ru9AIOWdVAhzfiv9wMSbPDaHiP8jPapLFAa21MuMqg+F14KfR6ue7o
SXGTeB2QzGnW+CVhzzlEd6Ciq74SutglhitPnYOTBtmJs2hEi7Rv5udahAj0g6ZRtCv53SIGN2w6
rqp+oO/qno2yrHu2SeqttJrkru3j9I6dScnwdEi3snCwU5TRQz0fxC5Q4oyMn1DFI54XrXyp4n0n
lHg1kX+v+aZ0BzK1n1QQQRNg6g0jCSnsUArtDgu1fx+rEtuk50qGaeBdkowwzbY+T1MbvbemeJVO
ET3FA4IEsE2EEJN1u2SOr9/Rf0QWprfuPrObbcE8Bcgx8WJNPkXHToLO5GTn1GnsHYEmxiHPb+u2
x9Cjg08IjHLdcQH7BrnlJhDpbUqK2EOcd+yWZTTcarVAkFfrzVYzEAQWonlCTzYuRkuPP7QKYfho
vg8d6h9by8t70x+AM+DQ3PcOdhCnmcGd5rwPkM42HyrJWuOIveMT3pJJAX3Cd44U7zYPr+JHHog7
t5R3kFVYGMrqFNl4WRdXu4wd4xpJHVt8WmjwX2EG9qN2PdrpLLUmXX5x/fF6YzCU2euDu8WE1Cyp
qIoV2bi92FB/1SfiJclpslK1ToOmOUWTaDAjdB+56Vmb6z8hYEWAiVd6h4Dw6E/s3xZWMbWnjufX
MPhaYLRPThYpsCxpOMio0NuT6Eo6g/r11soGoh6t4Q4Uzbg2GmcgU8gMT3pGPtzovVSJd+NKTtEs
B6hX0J9IhrCBddciRiBYdQ8214DqNEXniI3/UkCeHiINwVvGZSwIR2/lpCkk247YaAUcArhNfSn4
5NOq8PelNpG1ZwWHohIWDlaGJbE6NbKuV1kIWKXpWg9+WV/BKJvaFY4LAjiIBCL5NL+g3GNBzQws
jEO3Gu3mxut7BxGdjqfW0/h6X3BaAwhOpHM79P60hnesXahWNNRDhv258fjLvuPP1aql/0uxalOt
SuSkkpwtS/xTsaoDIzCnhKdZYItdtDabAy29awB7sW6xG+QLtAkJbuBKWK4cAXm48B2x0hNt3KSJ
98pF4S1HM8Moqtmlcxy8ol1MBNBw4H8l7KQrvgVB/aIhkl7GJCSc+h7MfdKkh8ih7rFs7VxARNwi
ktuRo9iu3X6Gf46LwNcRo+fVhZrHX/UTaPrJ+TalDXECbjos/rS/+L2M//MbYch/LdttpZvU7CaU
GtecNwh/LturQUo/bPBFCDtvTh2V3tbMbbxbrraxCo/VVAKVl/G8T1dehvCFOGHatyOiR77PaaLd
xHPXYQA0cUvUC2tMb7AxxmYZ2NVaOGPOXCHytlqC4YQcaoIG2nYbheYLaRnWzkeGvECu/nqtYCSg
iVWGORHPFdBQJ7IzAG+ZuxYq+kkh5tx0nnrW9TY5tZP+U9pmts3ZoR9ysfFj09x2nSHRKjECLuP8
e9jXO3B1jy3kJzoJbXZjlMFXaFUlxISMALEAJ+yIWt+eNckFMXWb0sT6NTVWeKnd18YnTzBo7B+W
T4id5hQ7L0b12ACkWeZMr9O8lRujz9W64D2CbrHIIK9vswZRGIIm6ovoFJqkVZCF1e7MsbDpOBgA
5yd3iczrpq79jePqzdqmW66PerAMnYrdP7WEG7fJEmjSDsUahkDN/CEtUiPsDkhklZLJOhN5BzLk
uXQgysyt5Jadi70M3HYpGh2lOrRDpmwePfKnrLKLPbSDiCZC+YCCX27ztPUAICDU6isXJVAe9FxO
ykuENHxVxfFXb35v4ZIzR8WntEKpXi8rneFBTKDSA9KRr6VW/CgAHWLsc7eaKL5VkmsS8CaeprQe
4WA/WR7PuU+0H5p1AzHIXSItuA/sMl/6Dp2LyKexQo7LTYZ57IymZvY1fndGBwyASY6q6YMQTL73
Oo4X5ssOSq690VH1xo7+EI8f6NfwKnlV/DxG6fl//mpItub/tKFVjqEswxaGZYnPDe+fNrRwA2MT
mztzjsYgsdvjraIPdTFMUtis4FGk8Zw8pJjye5wOVAldM21DhXx7yCt1lN30rOnoaGrHupfgJjd5
Ku+LBLWHADstCQau2QjEw95rk72YijULeM6g0n9MRhJs5hXFmbJ4kYh6xDSUPYs8/e4O8pUWe7t0
OyQ7BB+qihgLW9gneqak9jXoYwE4LfqCgtiQ7gp5GmE+pf5ucAlYREIjbgJPHTPHDRJC+ouqh9yo
TGJZTGvtCXFLXkrzeZn5/0bPf9foUepPJ9u/9HloaaHgf/1zo2d+wO99HvtXmim0ihV9Gex4hvtH
n4dmjg7fX1nKkShuBI/5vc9jmb9KZVumI4Sk9eK4zh99Hsv4leaORGfluPBdifr9v/R5HJP//i9f
C2kIWknCondk6a4Q4q8LRkAyVTXVTbWu6nSSOxZH/61FMsVpndkFOzQj9lcCasWNH0VcLtxgzriR
+A5bVmPwauNHVYfgC5NA9Ud0+9Zj55H5qAbG4LE7BStCdHX8EQXktZ5ilEsCmdIEArm3qGn1ZcB1
eqmnrb8HOmwSqzST5WH9oBAgb2LsEIglDJb2oVESWmmzzet8dKhTKbL3UdTaPleqpuFjuxsS35n0
N46/HdjGLoci6Vemsj+miLFFGjfmsQfYCJDDIgE8U2iaY4rBVTkYHpph73uMSve+HPXXCGDsyui9
gIiaPkPSFqv3KM6IxnBiiy2yhpSiYj7LNlXHDpNHu7zy8nt0nbNZl6RKvdHdnagnyaKbTkejNcMj
5jHtJs2CeNuUGtbp0Jw20Ldy2gK5f3ZHACiW47JlyyoWoHZsNkbgmyxFDRaqim4LO3UHr6PpaQsn
IgZE5dVwV+Q9+cydQmyTB/5pGhymuSaAKqUmiFRVEB8g2KULV++YRLq98TCSDMOaNUulchmjXfbj
bwFIolURWxq1wESfPUbOGamh22IfElwfG5ClRqpqLFq0zIIW8XFaFqTMB/G48kGVbntO/rWOl3OH
tjFfd0RjfJSdXb/T4zQvAvzUuRgmzA7KyPFSZ1V/DDw2ivBFHRNAlJT3gDFc85CBEFmrwICWRPYm
GXsuNDSP9PJAl+8N9s0DGxMTXOZovY4EdJ1d6Vff2tL2OQfNmHTNOPPERtG+vuBsfAFvZDJJBwT+
pBKXFPswIoKgY5lc2UUUveCBni4ukV4XstBwTtVJi1KmFXF5abo+IcsL61gkguqEXKYhqQpnwS1c
HLaXERX+wNDsPtKr8ew2gnAjNVnBjnjWniJjij6wEJm3FVacx6nO+oembKNlVZfim54L/RgarQr2
gWZaEM/9EgW7472SIGYCbEhJQlGztL0OyJ1rVPmTNI3ugryb7XkCcPGYBK5xaF0tvxChYO9BPk37
hJT1R8DdpGE50njuuzHO14iMNJgovkOuiIHQS+81554Mtu48gfS/iREpEH1IHBBJFOatSNvmGHqq
ve16eMQymmvqmO/RO8ExHVZKOX630Pwik26q+ixcNKu45igCgwqSE0K08WfoaWqXw//QsGlPKSxl
6FeR9NxHF/0XaOZ+XLRIt5+SOkPUWZhd9NZkMG5XE7sTshMRT1NhhNZ3mY/lPXqdQKfYiAjsMKRj
2DSgBLIJQpPL19Q242+KZuFjx9xob+TkDLEOB8bFHCzitWi14k3UYmiilgrNc1tqOMskLyhe5H0S
wvtiI7gao0K0i64d7cfKtnt2tabGmM/E+ThKa8zBJqf5KnFQS+Cmdtksi+RFi/yCeHD+7DthyXQx
KhEQmZjyueJfbBh41R6doCXbO78DV1+0d45nBzQ6NFxsi95v9XBhlSk11miV2TFnH7MwwRfdeXYr
9ozTjB8WRIlDDc7la2Zm/omK1tp0Q03G11jbw6Uj1GIjRFb7hORKHxWCwH++5SwZDgi9MS+nNEmJ
IWwlwj6DkLtVacbpFkCXdvRdma7m7f4+g9gK5AiEfYce/yzdOW9n0ALoTU1R998FnPCz1XESbRyr
69Ol0gwTA1TaiUMdZOVtHwsMRlx+HMz+JnRGMx64Qnt+/XPEsk12dijyA/I/CFsd6+QKclXZk06W
6oDWTI+RWIMERoO329Bgy9Nxn3geor6ps0FEIADeE5VanoO6LYNlwE7fWrjt0D2KaIK6lSFTrYaU
fGm8V/Euc0fvQ+8h/pmFka8Ts4jECoxliY/PdLAAoO586sfWoHAvnWbZ236zRlQRbIysME6DO2j3
vlGKvWbX0PTw0uJxQfmv3eiTWy5bGUhMr5n57pLWug/J8FvqfpO9iTYcznhVQJB6SfAtc5Mcqkg9
vWNkCr+OlTm9Ydr4FnVQCePeN39G9DJ420iW5bQS04N0nOQ7rzjgWmt4+r1AKb6c0rL/KVCX7/xG
aC80c8QP3yOIxPJTkrQobXHid31U7HLNn0C+znt+6JgKzJwFZS/QRv+2SmId/16tfTdrQ8wxZUWo
rzoNiG2OHOkEm7N8Cjo9vWi10tha9eFbGCUjfXGGtE4Dgk6MsdiYvZtfgtG035WNWqlvarkjVVIC
pvL9ms2NqPGJW0Oxag3H3pGKUG07RwdIXQJJrclbWA+93TbLckx6okDYPeV0HhXJTsptb6rUpOHo
afGWltF0CeBmb7gG8L3oRqwiSxHOLzn0GngUhGtrq5DU0W04S59BeKuP3m/kncN7eTdS9Py0i1Sc
Dc/RPxw5sZ8JJxdRYiqxMKRunDArhyyh6RnkW3vMxdmpUBD0QV7AEA/aftfXQv0kPKXRFmNoN18V
DSfOwYjGVUX8QZBX7t3oai6Qx6bGDVHiOb8Fqs9+Z+gtawn6sLoNPKtl8j7JgmfLVXQvSj1V26gA
97HKB8yZ9EZBGJK7kZVb1fXsA83Wyn6UdBXx1PdjiOQW6bO3myoy9FaGBTxlwWQYZ57rK2j5Xdle
7cSjbz4PdTG8O37cvkapOZ1JHDS4MnUd3DnlKrrfCUJ40BciZKwCYTwbE/Ujc0l34kIdE83SEQOY
rwtijcjcgr+xwIQh97Ghj9qSZAWXBduy3b3VJbZ4z+rW2Ho+weqcAF2Nn7OzzH2JxpawccllqmHW
+EIDSz4MHWPwBZKk96GoasKuVfXUloU5bGxk8c4uSatqNTXGYN0yG4pBSKMr8c61lk3WwjIzLvlM
E7L9NLRwudP/pO7MluPGsiz7K/UDyMZ0MbwCcPhAdw7OUXyBkZKIebyYv74WGJldEVnVlVYvbd1m
YQzJJFLucODec8/Ze20TMUqOk5RNjYw0s0JFS4w6U+6pktiDUtQ0utlYFwumxY3u9Enqlb0d3VUY
Mj+p12ek25SteINxmddpb3wNmVqh6FyLyIfMER+iCKbH2KTpc6djq1J1DTRe36gOAZipQGTv5rpx
VYx6uBNL3goPuS4V3QSzC453akjW+ERpd1pHkTWWILZ0xW4HvweDp/hlkYvDnA28rUwVBgPFmGnV
JKzkLlua6upgrn0TyiKIaK3FTzw9/a+8gBHgOTGKlNxtlWdS2tVzXhqbySwuCydkJz7RohQ+hwgk
EfRx9JMgxiJMZvYRR5c47waO7B56gPSxnXqSgaN22LsJAxNPbQuEtill6KpZqQy2DB7EU+mMKxsx
DztAVJ/GTtFmWLVaG/JL85Gk2D6oi1YQO6QShRlhegAZxaCv4i5v+n5mlNZFjRpg0lhvyYWVb2WE
Sq9mfTwAXph3dss7Pq0cVZ4ksu/XXFZWiCVbDLQy2YzI/8ucUGkm2z6uWHpVUr0ReoeNtY3wMPzZ
wZB2QEuqxllvSElB2Gg57SOewunG6lUSOBTdxLduE1q+NYI7FGZWavYkNRIdk+5R9yDiT+OirLEQ
iJU2l8bIdkdIUPsa46V4rLNev9X1BHW+lhQ/KkNP7/hZ5AumyXTBdgEaGgBc/N7W7fBKfCtrG35c
ZWeZZZZCc5UU7qIayZYhwlp/rJuxOyPHwLpvZclD3xs0nDp1sdill4zLVDjOk43Y6b5mA7k3uQWS
QFOZs1PAZdGDLdR0V2UU7GyiSfreqOiaKNkIdkOHG+iY38iZ28K81Dh7rIoO7W3FoP3JHputKpjw
LC6JXH72lqVBDJi0+VCD2dslvTmQFZO4vpsYy8dimM4FqEZ3GHGziKOdDMjAjbVWkNJtBUczQRT1
1il2HqmLjeeUmSQZHUDmEc/VFjXbUvaQEpHiQj92+3WHxWAL/45j5WzyPO+j0lZukbINKM5VXpgP
7ApFK429yh+1aWICYxoHdooq2WHCAAeuWh05WpXKYDLRtSGcR8lxrhsYojLJWpaFkr1db8Zo1BCx
L+qhSJ0MGS3xQffwKtN3/O2cYRRsk3mCAtujP1cg8ozsIFmh8rHMJs/NELsQBAGa3pg2QOGKue2v
FLh8hXjnppjr4WceowcELzHrP75bCP93eiz/D2plEFCa9Oj/uz5KUDMR/Lf/9W9PH/lvmaTlXzoq
//v7/2iraIb2N8c2NNdFneK4qkXf4g/5zPefWCbdFvOP/gjCmn/IZ+y/6TRVhEvfXLcN06Dj8nf5
jMEfGbxER9VUei78wP9JW0Xbuib1f6hnQIXS0UGE7qiAaQTbwV+7Krrq8niIon6Iy6/MfJ5VEvAA
dGEM8smS3dFP8usEdCJ2+iTmsYSW+qcr919NArZG/3/3Cv5pJJJERJq6Ha+g5TEn/wW+eRzUHLCm
C3ReMlic9iEd3kvyIXsLiZ3y639+/17Snx1a0q/+n7Vcf5Zy/WvJ2P8najA6cZtc7v8gBgu7j+rn
77/0CPn7f9zM7t+EyY3s8oTg+lAZY/3jZlbE32hAo920kfvYaLu2gc7f72ZBJxD5I0IxoQmkaDY3
4d/vZpqEhnBsCwGZoRnwl/5nd/Nfh0pIyUxalKpB29nchGVbc/PPQyXqmojdmz23QPJwQNpkwYfY
muhQ288T8tVzIToj5PRI/JxDdV+9G9mkABrvBTKcdV1u56WZzvXaxP/qPv9Pr405ia4ZAnq7hQhy
65T++bWpJRBXWcuRiBckMzEOwEBE/X2bLOpDDVsT7J7e4qc0sj3HK/vstvggq64j9n7BajKq5KX2
m0Cd2YUW/OkT/i8ewu1z+9NDyKWiU+torHumu/1n/9M0DsVNWkdIfD234Qk0JfGH6jp2t4xoxW75
MfWbOtVwS9gyM300wACPuSKCSjyPDTD3oftoipnoWafUzp04RQzInusorQNba9uj0RIYFjF0OlJN
I8VjuLFb4XMG6aLKPWFzuKYm62TMSbdXUIETgensmDjVqqc17tmAqn33/cV1YzdMkXV4Cp/1v7gI
2vYJ/MdKtF0EV2OczrLKJm3T3/vrJ0RtbEV9zInmj38aL8rRQHq0sbsTu7Zvu62fVZhPOm7BZydD
NVG2zlGdivX4/W5KqaaXfuOg5lmUhCLRrv/9xyR4UP76Ci2dNpypMRZy1W2j+esrTAfLpndFUxdr
qkL1ngKnjOP6EjfmegE3ZIYN0a6t6vRcWqJVy0IDtyM0Tm0in8K5WCDEFXp9m61tGaySuNJ5huBe
5Yt4ZKP7dDvrjhPx/YZ5hFS72BehFPdGXmhX10j28VQuN0mWbQiIWN6RBkXFTx2XyYL+OCKYM3Kk
/PYbM6pq1WltkCytQDtIBV678zc21Ci0zzZZn+nFjHd92u4YE6fw7SASNcgIruRuJwcTCbq3dULI
CS2fDHyPd//iUv6nO97iGnIl2Ul1l9Vqu9R/mrLhyULzg0LdS5Lu16gW/VWKtN9JRoH1Ch5kacQ9
5t7qvusS5lt5Hd8hdvxS22i6Gyx5IBYOyHLpZhSFnXtt1Lq7lJb7zvdCrF6W7gKL7LNeK3nRZmns
1rHtvhEdXu2YyqWuY8La//FxTAaXyM3YcEH9Jo+z3gMq6IazyRG9iKazwdHiPu52BcSjW4FIxXai
pwoFx4/VXgx/gPPurTMJ1Yzfeqa/bRoSbKyS54XkqHsYRxCXXVk+pquKuQfWMsSP6hd2283Jq51i
McTnf3F9XeevN6uNFIXxvq7aFtNMYajWP5UWpZNaTA3pXWoTASNknOBB6N3bedYfWmZ+0MdX6ZWL
0JmkS4LGE5ckudso5+BNQGJaEzWiaJZxXhrt3SldsmXG8tKIn50NlSRKyBQCYYp8ZVp32UY0xfwO
W1VjXjs22mcXQ2wT82IGVqJ/JduDvOrRj3kqdra9DjerpileIvJ9joPcs9WF+f/GsbVaRIPJivE0
I/WEv3WmjaHfDMXwlCi6Z3eq4q+1uDqZ8zxSqOu58t6qq3VoauJX5i575py7jxtSDYZdXlpkBqGp
9ipR3g6g7iAzdgnDZ5yjV1vNL2lCyphm2jem1GGnGN5qymtSTg84DQsfEMRZtySuy4iAoNz5pPnC
R1Y85kn8qqDzQkCVKJz0HVcjoirWnmXePdra49oQrG25duQXmgZkYxh8oZNIZY0f9XKVZb8nKZwR
Qq4hpUi+8ByZL5pZYC/UPJV94mZ1tXtHIVEaAqPrN2NlHKd0TTwEl/2lq5jiJswwSIiQ1UNVXXTV
ya4iv5sdpV/vo9HZ8luFS+rSaDU7DQEOWDkdZgpJRn5Ha3UFRarvQLTX97qKHddRPqZSdUPZLXd5
vjANbqq/f0H4jcYJfU6NrPBgj+X6prvNie5EEsx0zmAExgUObjO+yoSU08FNGgKW4o3Qr4mzVkv3
ULXVPYc9NIPQM/diaKJ7xzEUOvWFfNWS9SvhDPtrwuWvFSFSTf1WKlpy9/3F7SNzPy9c5TiC56aN
0Xkk6APbf2VaSI2IWSubKOYyb0vupmdo5tz8beavTR0TN6OXzTGfF0LFtlwBPF3vNGToJxe1+YIV
Y/YdU0yPzhihoEph1ZmVvFVV7P6VVj5JOhgeXn39bEcnrTDtp0Qdf5hDM99qGxG9FPgpVuPGdufx
vlf64Skd851uteZr3jZI7JD0tinKcChn8lmx3Re5TPDSOuSHTZsk9/CF8I7QiaRDsN5B64GnM9e3
BHkQnsX5IwCduWP5dI7uyJyuZH7hF2lNnrhjJOGwNPojjWH63NxDyC7ij9nW63fyYR9qkkPuDUNI
P1bII66rgZiIvvv6/p3MnEb88QeMYqIKt/XKNKHytmnG6Y8vunILXQcr7TILdOLbM97SCgZbUD2Q
wnePj6qCwj6059ZELbYFRL66ETlSubtTG9IxY3c91fRk7nppWSSrYy8352oJDamP3Nhz3MAjmjr/
m1j4xxeQzn5CfiUikLG2fcZg/eU/vkgw2AciFiElt3w4oySWTc+nt0iqTI14KaRYJPpJGdvojGTN
IAXSHG9sXTvnSaI+ZCpvUI83wiPi9aPtAtTUHpS0/22XsFbmNH8gxqG7s8vWusH8C34q0c5aq+kf
1hjW8B8+0xafrt6vQoYmD8C+M9T83DSmOJmZ9L5/VyGaDxpzme8HQ5DzNcoHx9hiPUZxqfnxD31r
3si074+kpCZ+loMNzMUKcXSo9QNxr1+y1PWtwKl9pxWvdZo8Nkye/Mo04cKusOmIRRJ4eiwKNDRR
cl9uold6t/1Jc8blQMJmUCkS04RYp6vMZieIe1Pdkzb4nY2k9tNvrZOfqT7Ju8SgWtEEY0pFV4tT
63DjRfTCH7ZE6Gbu+mueWu3e6vburMtrDuFG9u6G6gCsiWg6dev+HhNwf98t5JDqkR4daAW7p5R5
VtgwWrDNDHEvlhl/RZz/HSxGv1I/6hPGo/oEDKysfXcYkean6ZuAs+Ir1uQTx1kCKJ7i5K0Y3eWd
gXYPZn7s1d1q1NDutt9i5aN0Xx37ylz8N0O57q5c171WzvHRScxHdWyWm+8vg22TJ123xYvBpJjM
GOybc1f0fjcg+o/R3e5NF3z2CEoYHQ0oK/qyibs3nehDdYz6sgK8uMS0AllFK3NnTZV64FNm6teZ
+BsQvJ06s2885gTjlXlfecbf8ToKa7giGRyucBYXgAJq7ikjapzRTFo6lCqwIMyHQOpK2nUUnzdT
N877JWG7dnEV3wCOlDWcLn75/fvvXzkV3AFHy3e0luL7YkrT4PutRVj9z5352hnt+EEuYL8j9y4k
1cWf4k4/42WBdZPmaIAoXoKI1vbBaKk3eTrcPR63iuk9yuDGWKlW2YzCMoukFxXLdO6WvNvHZNb/
UXuuSDycQl/QC8y7UQe1TKXT7VecC21U2Q+w020Uq47Ydrpf3+9TjZvjkDnlvc1G4tsSW7aL7u1h
HXOkhbimNb2vdu3UGM/fY5WiGnZGVMg7dzrpmmjDtCgmr7Wd6jwuPYv+Op6UtqzPusowBP4M44ct
iSBCHA53a0S53qN/x/eG6i7BzsIAuH2MAT3ohnZVMLwGy65kbfcy2aU82skT3bwzW9p4JRmh35cO
9v4scx4anHc0HCdEiWQ5kGlpDPuJlMCuUZuHHrCJtIbhnJbWbmXO+6Mc8xMQfUMfnxfazCdzdiA5
OaIMCQ5jJ3aQVturLeisN1WY9Mujy3HhwtNYX+PqN7J06zU3gacDrSjuO71Bc1yq8hH2XRqQ6/GL
JJEu/P7rZaenYBe36kNOnwMOjHPb6u1jmmvvoIzHs9un3eNQxqHhuKA3Ta0OaVTSMp2rAAz4b2dV
a38w77Jsne9g7XipxRGZXQW0mQT6r/8ypjp5MkhN2SWMqWLwVie5jLfdSMQ0CFrnYhc50tmcrYsD
SAFqGCiw/SPN+t5r9ImxcIUjhG7GzQrHH75UBXCsu5L6NmLvb0BbSnJB+jE/g5DAp+LgxmxSHcqY
wQzvEccpQQDvIIjj4wRaz7OJa8ZI2qfh6NwZ04Cp1+aoNQPbyFCdX1SX0rToLhMK+eelHy8SOyWA
BB6WSYIUhj0NSKcO6jZ/ybRYnCWna5KXcibCUn+0MuPF4K6/4dqNoCqsOYJkVfQ3rbmkJ7y1XhbS
GFf3EVBVI+vrnSM0oCbr+Onyc+J4RHHukJqekI1aKuVuhrfQoywYddR5kXJZsDW7KmdCeyjJ7YOX
t0v7eUEvvdxZDgUzkOmgUjPrAHwjHJinHiTym3xqo3CW4mS4UMncwZ1vh/iagt4OdVehiK2Q0Vc6
fHvDgStS3+EIwegr44fCLlGptgLwHGcYY3ic47Hm3vqCSW3g3D9FanKmW7ppW0tOCuS4umvLLpCP
iqcuy7uaq9l1CxCGWmDWV5oA2OwRF4NY56UMyfSAGyOcG6O56fMm7HWcw1a61WzMkRPkAaDewedZ
7IaoFoPupk1VAMAi6DjOBxVMOdAc0aNVAdYlXjCMmxrjjTu8C2aNviiL38MS35oWiTAzhVk3I5zS
TXyvbhWkTceQlzSVw1z8Wt0mwOOknitjfUpi8FFt7YwgYljDekCH6YJ+GG+cLLkt7YW73QEEDmhk
etIGWe+E+8NmbyFQptH9xDadQ6TVr1mBP3B0ldTPE8oYtDdoZ987w514D0AMVPmDkzWrJJOiMcUh
vhbLb3cByDtNql+q2oso7clnbtvdJEpzGVTnQZ8YSOtG1BwKFKxx7l6iTmN2bqD9rkUEcCK7I1wY
6LJufQ0sIrtEH0HJbsKZRdtmSiTdy+wtxVrNZyKGEHzAySARKsR/AqzPXKGT9dN2Nh3PzM/vZf5z
srpbsqrKuyX/VNTM2VPXzY9lpb6rzwP3/cGd5gJxSOVXrjQIx2IoCZf4fIlGPZijlvQ4WyJDqay7
Qcz12WH26JnZ+uk4y0FabbTTWompLY3Fadaq3dIUCx0bjlCAOwumxOGYtDNjI+OqkTUDGJkBW2Fs
9XuFQlDvj1Oi5X7VbJaPAsw4crqL1Jon4Y5taLXGrWgGqCE0DIeR29noGFrBp9sVMLh2UbXcxHE/
n22WetVqPd2cCm9alt/wEPd6zCTb7ImVVRuCPG0XZ7SBQ5B4Cw8se32ky/eclub9MjdQNAZQAAS9
/M6IChgWDHGqLON99WTrheEnvf4e16g9mF1bQZSxnMbo2wcpPQnf5dQsK2z40T6o6+R6uhVbBCPa
N8XaPBG7CFcJ9VhjSCJDSzTiq5aRgIN6ilL/VJag/UscOpUSuY/uFq6aqfKqbDxg7BPuzik/p5XQ
MRkTgwy2yjqRA+CpyMaP25koUxjYTszvWyvjISFCk6awEmJ+zL115RbGNKh4hsYkmTgrz4qjKxKT
9cZqW9z0Wy4iY/vNDV/vbVf5qOIKNbq9ImtvGWSBSKPlwsSa7ulXSm8haFQm5v2s+DamkJpAUnYD
4yaKzeihaqwHiioVFO8H0taHmROcXhfQBewHpGKkOc4iDoTdVXtYqW3gGFWwZmZ1kQWN2JIxnV9N
HKZWse7X1qEZ2GtnEGw/axeppc6Binty8bRhqH3mIkxs5xpKHBluF0S2BMOarwZZuahqUMQXESnG
ST//bHExsyC0x9yOZbA2pRkAYhWgtQHxVL9UTVzjpRZehWUTZBEhkA5AxB1Nu8IXGsUdkWSz0S6I
1PE/bmiXNYl0X6vrcy2xUuVVngVOVh7HrR+BhIvxI4PYlKhj7KA2wRNVe9GySD2sOTAOMNLHZeIz
A+GnHQxVwM0SukccCLDBXvygKVB7+voutZlgTaUYwj5WjoWO4rUVLkrYqAT9tEJ3XcsDTO/8WtXW
rhlec4amfjkRFeus4sGBAMvxGbvOrFcicAhO9mcMHl7TaqyNmvDRGA3fU16Ppl3h6bNGiJfKNSgZ
swc9YOgdidkgo1lLqwR/YGEz3lSmxZ+c+aCNabFPUJ7GHJ+DzoEdMKgdn8GSvnWql4xj84kglOdW
0UNr1FrfSEjuaKjQ53ktj4oBIMydfoxKQFz8b5zXrS8GH9WmZznFEbxj7UfWI7oujjCQm31MQ0fT
KAE5Wg72vUk/DuK10HMikJHb+zlURAbEhNYlqz/BTPccgk1DKzP3Oo2Fq90sD3HWU8LmKF5KtD+o
mLMtxYm1bEp3yQA5z2yxeuZR7zkTLXbRshU5KiLJbF59IrwNP5bs3ZZCfoDkzNLUBFVS3yNom6Fd
ao21Qy2EaGSJkoMeiSMBZXeWBZ54GzekDmAyEH9eA6fiedLssJPAVxwEaHs1afMAadGAxMXT1Km5
dHKvaxpBFSVXfS7dgEMByaypC6OPQ+jIQprqek0WD91gMnlPvZMggtbm18Vlg28qrt2AhddwOKKl
dRosjZ3CzFjZUvAQrGZGzoEx9LtOozLKB+i1yMluJo2nAmZEqBWdYD2tIWcQbB0U211pEV6yc8zx
HWnfDWE971Uq+7CuFF6BqLlVWvOSmHVQAvDwHfIkkJiFzFWJYnH8bkUzje55l4htQaNpbuoymMiH
8buSXNLs1RLJp6rYA2j//qlc7Md+aF+Saoi8asTdxyEpEAufMGItmDCoMHC3sjVEFwhp0MSj+eD0
k31AgMqOKap6lwn1U6f1FbSdFu8ISqGsU2lzx2b+2I9RSHFqIQEgrTcn7pezKqQh6ODotZx81039
6osUz+qMKcZkdWDxjzlrzTOtU8wg0tbioJ+J1yqrLeYCwG0S2aSlrACKJru6lMR6o6XWA00h+qe1
beU0JqxxOFF4huASg2LMkToUOm8QmHlksKeWKQ6zTGIVRlNFjDffg/fTcLP+hGGM/ilxtJOGK0iW
HHXJ+KCetXyb7z/IlFo+J/F40rMR1hoKo5Wy+izh3uPDpIQUBmwig3+dETQkdPBXSB1uqfRpB5os
7YSj0TWsU79k4QNPO3m9ODTgocKmQbRnEVCNwRBX2whtrVl+tM50T1bScIzp6dKJAfq9zHfkCp1S
oQ4cdvR2R72JZG9f6IntISMnfWkgSwyxCM+u3Dtpg5rRTHG2MJkKNWs1b2nj7zjOPrlbtlkas5dw
K7WtsmeYBhPPpkvybQZGW8XhooO9A2nSOkFMqDFsoTqRnVPdYBGvboSN0GSIWQC7yT3ECO4O04AS
38zwXEc2RzFCsknrcJwgVzs3LOLZU7usOJl9+6Pl87nMxnBE6HOMlKreoyfUL3O++uNCQkgnmwAh
6I+eSI+T1pNp0lglD70KjVrRThwjlxejM0VgN7gXCFDcRwMLsBxj/I5Rkh5yUSehiTEYO+HOVmLt
Vq/yI7as0essSLLMku5J/iPnAKyw7L9iC/9/byW3Qo+DQUyfYGBvORwEarOj7L11AQDC3K0/pKoN
u84xbik0PEJOQhdh4mC+ybb5sDF9e5uqLiKVSJLpZf+cyX/C1g1J3lqIpJyOw8JKbdVPQyt+Uo1d
c86ebOxo+n5H8oD6R/xouMElPiInHl+kiFRPxMAzy7anUuBNkp/4xIhH82wJ1oKcQX9WobYXkf2D
kFd4pxrnY5H9HsrsuhDEqmW+FcE/j8RuXAraym7GJHP00COdautnM5mfckSKhMZ6S9EiQketrstP
e+Z5Kov5VSsXCzCD+tTDOduLBTQ8GERO8WhUN9QfdZlnESLu5a72KzFn+onaEy0w7jvW8RFUG/lw
lT8pxJwlFi8yW5JgkmxCfWsFy6YGHu0GMAlkuFx97uuZ/r66PRgkOkPvqZpTFCFyHvGTb4TRp97u
7zCako5IZTt10M/cTISZM4pj1KqPRV69FDZWy2JubrvNZdg5OB4sCHLsmB16QpOUhTjqf+Zt/2Kn
Je3fctw2P9Ld1fGRYJHuQmzLIdEGK0TYQkpaQbB4pIHyG5RCx4RdnyboxxzxNFC8FmRHhoAY2wJ7
kqS9yIPsMO4Wbc582MRnNlP6AY5Ca+1awktn85NaZw675JNx0g4qlXln/5TYBH3N6s1jQlseYEqO
YqWHttdRlyr2tr9mtwNV7DGbmMFV7C7e7Eas9gWleeGSzZ2W9e9+jQAgStS1c5hN4qWnf87rAdBW
GBMaf9JCWaojvDiCoDqk27dRotc7lJDjQ9NGIkjuF7UeLlitxb7le/HEhbzbEg+CFqhp+z5FSrCA
Sr5TJRmKs1n8nlTaCWr+EXE8pTif3xrOp9AoLboYzOl3ERFuh4leeeAS3Qqrb7509ML92OJQXoOU
2i36clMi1XuNjDy0DaAcVURInbCmV+wPBK4u4CLqJA0TsGEPrdFfFz1tQlTrsZ+JAbkrI1iYXM/s
5fFB1hgBsE/Y/Wcv02drNvOrWnG+Alb30spp2q/6S4U07U5NUJjHI7LYDBmwXyQz6eikeIU2KhBW
ieElaTm+RiNQefTA+zX5MDv6qQPuTlhtCIaZQthVy5komlLwATQ+Bl22ZzBCsFzKnTOSf9xPn+TH
+OTQ8kHFrhVUXfIY6Tw4sslGkkxr5xEF+i9Qlru1Lda3rIhuABA6dGxvnPqk01b0VPDBs569kZxI
O7h7RCOqApvJwzptlXtzTQlcGijDzSW6wjoYb7q6utY6AwBXOpWfI4biKcXbVcIOmue9qW3+ImnQ
IoBthsoTgkC1QtQ38uGEeiQLWsGNZdhQUbn0JxfmFh6L6RZZ+ckanm3cS6EG6gcjtsPiGbt0FhyK
pbEP+g4NMytWFra0VJwB1QUjY1Tn4DKi5mObM0bmmxE36QE9F4rIGMiRqby2NvE5uQ5l0JlwDrju
V5+49aFclGedOOFiGOMbjMlbPixHhKrA5aNcjGE4gUsiboDk32ZWSaezd03khFUJI5yZn2fBNghg
2D5FQ/RW2DA8MMx/xbRlyHxkJewnr1NYWQSVqqo9gLh/q82VvQhSgI9NL1AGgf8/z6jUaZ8hsA4X
rUNp8xDVSDczjUWID/e61DSfqWN/WLZcKIKJq4Tgy4W41jl2KBQ9b6akb2ldNESwntXm9MoMulhr
dXBawsGmZRK0JKZQ753XXO1/Fm33kjsNcgIp95LWEUGvOrHAaXNfFVkAmwB4TJRxshipTmZIx+OY
PVmRvFKTon7FodCqIgp75nXh2Oyq7fxk5LBndNLCMjAQ9JMmHUVrVVGOOFjWOuQPumGPgZ5VzDzN
od7VbrHlhOGxiRvERMMWiBE3Fd2xDFiMjjt9dejJkNJJ6y7Lz6Qc3NZVm/rqgvTOBtg3z00bMOz1
clqrRJw1tV975kR+WYyTPCzUNljc1ySxceq42qGmJUFbAsCIjjEraDPkuS6ZyJ2mPyKAiE+lwqTS
LOInLG5lIAT27nXpdi4O/UDrE91PYTWkhTF6MUIcnl/TH1Vpk/BYFYHKMn/RaOwpCW3cXNJpnJx6
vm8quY/n6LraDReJhJ2syVHJ0K52tXR9VcJSojSh56fJxPY5jlylYr9bev/F0mD7LJIFEB8eNLfU
3gr6yr7owVxmsCdt5sqzBqNFp5WkPi22tk8UWgEW6YihUww/ihVoVNFGd3i0SijAZxqhhEOaELtq
tisz99IoWk/pp94U2r4R9Zc1YicZFDXatXP8MLAkyoL5qmsXptf329HFUo+JQ/XKRBQDFwNjK8d7
oJcnTVkPhUi/YoNdWE1pwUXa5MOIwZ7CUWzGrX9YG3hF+szD35ZQe421GTh1MEuJCC+NPseOeZld
00arLCQBRbwu+1hO70j5d8PEtA/Xe38q1vxGLkWJSb5qT/Mwn+rV1E+ZmUb7LMIJtlhY5mKKFAI7
1kT/GMhH9lK1eImsCA6zyqilDqxRHlvAIMjRf6KAG+lLuIK27/Cc8GQIjSrP1uEW60ZxTtC7iveC
yfRLUrb3rSwHb8K2vc9oXO6gLbjBYEDWilVrn88pI0KQFCK39du4Bk+DCkWAGzuO90g5s/1Cjwuv
JLAh7Kts1Ba4A2l1Pvhe9diYtsGAaeaHkQ8Rq+5dLma5N9azzVlyF5cukqvkq2ayJHWXloGheLLr
zcfKJKbXztgb+f8M7YGyIQm6rntVWgBewmx6r2d8pIxlfxJLZyHpLx5x9D7keYlxfmE6ypRlNzmE
OWhur4TrzUpL3ikdhmJ1htYiY5SOwTXoiGXlHFRbfh+l+UmWr1RQFQy9kcgMYGUEqnJkcbJwnfD0
tuuHqMfJi1WKdpCGaNfj0izfcskcONdvOdG3o3spODzi5PqZNJI9UAHvAE/WT9n3CJjX0pApdoRl
2UEJ1ZjckSWFivmbI3cgNTr4tEJq5aG13rJYs9ANovIA9izu5piUA1hSC9mKodsJmmbWY1LSELLs
pt5tOj63r+RBHdjJF+QgGKaeIN8WO8etiT50sJlyQq2Cpuh+N0VLK62FWxozVXTpSPPX37Qeh42W
K+t+cEZlhxGI8iGdAod577F7avKkueiNe8wLLDHFoG3IbMFi8gH6596ZzcmvRpy/CP9MMj152mhh
wgzlSckl1PuhIgkT68IFXZhynpy3VrbxWc87eh8RKap5O9yRQS7OrvWrlJV9sjv5EbuPSQ0MCFmp
A5TJUi9CLV/WjvsyFQ6phWUCPdqNHxLS9zypDupbppcvigCi1DT13u2Z+Db3JnWXD0VqJVGg/pVX
ASC/V4lNVe+pPGApnfRmJTRAZOeBc3oyfMYippCLEMClCb+SUfqrXAC2QvCMLdA8XMsb9p9zAcIo
UHPW6lR2oPDMry7ZDLTFGu+YemxgS5/8sBEABcaati528TDdd7AIPdsq19CeFe3gdtFNM0zdEQIP
o0wUAIYATrYoHwukYKw11FPEQcTgbOA/sNwzIIZB3aUkj+MS3xnzvBvAIuu2eyoHjZg6HWGEKV+t
it7xWhNmtfa3iODCBp5oWG08didu8XxitvdHUjkCDXN2qJogsXJHrR40JDoYEitsrRYBtE2thJ3C
sSMvjGRnJu6lt1nKDax9QUrErpT2lrqjpMfK+dEyYrzpF/toCI5XjZ7MQZ3VO2tVvkDw3mtLsp+4
sUNgW4dsZc5WTy3PxlrsaJ/BmJu1xAOM1W7hXf46rUDKXRxVax2HAJAbkj5YrqAhQgqv3JZ9IM/z
sKj/nanzWm5bWbfuE6EKjdAAbgkwB1FUsnyDshyQMxrp6f8Brdp1/huWtI7PtiwS3V+Yc8w1kKNx
jWsHGCDLe37Ufqfs9DDaCaRGSRlg6ox7SWHm0qGm7fo89ucpu6SFMcF2KcOge5tT+Tp7+dcsIhgj
ygb3nlokEOEQ1pkR+8M6ldWybmG4j7PU7Y+xPb/p1W7GjL7JIgKTNdfbhO62K5Ec5qn2VQoi6eDI
somlpYvBCOLxhw8Qs7rIIB6L3AFpGU7Psdbf2Rsbe6NJfyWL++QxdmJEEzGtNdg9q+pRWeraKcKS
Tb1BfJIzOZX61zSl97nS9GCk40NYTDuoY4SN0zkJQl1dF4s6NII3S74w4XbqRPoK6yvPKC6aHd5Q
Sj3wFO8JWafskssPxRtdxTqguB8k+01hu8WgTIqEZjrXUhKigWgDw9/aqvZd9t73y60BeFNVzKSM
sX3TFmjk8TvHRLfSQ7Y9K8RT2SUZZRIks0nnsErAxI3t1bIIJ5lY2wJH5hqbr72oPxPNvCR5UW9Z
+L0uA2k4FtxANafeUWbOn8YijVoICt2CWflmKBwguib4Jy9SH1i96VQb7l9yEmIfHgGSPFxORmQO
x1JnLJ7A3drE0tsjrURerFkPYrFzrHUbOL8Mf2t1qLrioGc1ZxKyrQP9rx+iNdvEEwmzo0Tao8+k
urIlaTZWUt1xvh+wwP2iOFs2o6xh5HkFYiOKLqjI3ANi0etdYTms9bSdZukyaMt52SjL+JvLRIP1
ib6w9T7HZtWerZNTlN8g8+iesAxyJXRsKSkSUO0p7ilHu7dS7CWRHSj+POpG7jEkBCdgZhvGjRoR
HS0OMY8PrRdRpjrucV4k4xN0MIk950iBwmMSjSRtsWWbI+qzwutjtJY2tKyDmyNVLBrtdxU7RMEa
9X5K7TPDnZBOgBsNX+ewGcfqSTD2DJPSAwlu19j8yuycuMk7b37J9EuPt8ZgPUZbbkQJ35kpueXb
SB9oP8C9c/KmFRh0MeXxnuVoGLAM99MJouI0EnycksRYjFdbIQeQy98iEVfO4zloEGfyDPzMOuej
txci6+EmxoreEqL/NuoaqNVjQQUYv7hWVAduXf52C/ue4NgKho6lUzMjRMrMW6OlzyB16p03Jqwd
LaaQOQwyAjMf0KX+hRj+7kxkRePswSMHuUYh3TMRFgOe7gKvKKmDrl5grs/YNRfcHD3BphstDdv9
XHYUiOihDOKyabaNS2qPadDLaEcH9wq54teywl0Ra27IRCEqts8DVNzEs1COV6Pp4N4u/zStfHWA
r27AqMQblp77OP6FK424VaWzyc/dnmMoUodUkvQnGMstRU38F5NCu9m3eYG2xwwRumaAS/8q09g5
ZWfteynYVrjK8pULfcFgisjuh2GER/C7n3nlNl0fVwusj68zUoNxskV+zh06hH7v8DNbSfcG36Ld
OjGnd8N2XRvD59QQqK3W4tRyv1pzusRruwpvstqSEnWo9PYM0f5f0oB4hES6W3qo0eEtrpFMI3H5
U6oKOtzwSWGGRGkkv9QqSyrIjmla8zyl6RfxCgQes/+DZqfbQUhGgoq9m5HQtyL7Ye+TLZDKySJi
8l9/ZIwZQcOVO7tlPB5FaqtMb/bL3kKjAO7oYA0fYZuEWyIVQSVVI3eQVx6ArJ4nzLq09A3/Xh06
LujhTaGMSybHR6U7agtqYt5UqvmcAcJu6lmbNqbXX2CobTuNuadmUvgM8r1hSc6K7EcW/zNIzTlg
K17tzF9zh6MzczBXmE74mwfR3oeJx4Awb0kuRemy0ebsX1M7WhBXcl9Yw1PlagGy27OW64Qq2OrB
lcFBl61vlyUCWZu/ZydG1QIoFmkQ8ZTWSsc7Ek5OUayWt6KPca82ULvtOP4x4z7167anKgOUgvqo
N+K/xO2cFzwsKFEc8P8bPOVkjZJb6+dWhVbBoJ2fuBzglZbexlqHyHr52yqf2/fC+ouY6a0dyVAY
mXFMJYxkx41+sdIbMW4yZlQ/596jVJ1ypPZNliB+97pgGDM2GsRPxh7hwKkp0dRmZ0ZQsG/xh/Wt
/cuLKTWxIx3SWca+qyXXYh2I92UqdmOP97p3Jqj5Maq4EPZGHsnDzln4ge2pBb4buRtCwb9cS/+E
eqftS3OivKi9bTohWSNR8CtjebQb5PKxNOgEJqZcWoECtp1SeLul+KWm/ilEiiiArR/tGtUVY6Ca
KVj8Hqp2J1A+BRrPZxeyflHz9K4G1mhYS7rtA4nzj5JMBSApDjlNE9o9Z2LsOuvWiVl8cktS7WFM
IEB4oDekQYQf3/vwTptfRD/9zBVRXSJ18q2u2r9s/9/5rWGqRX+DU5xACJGm6cbWqxBbAzw/f3qv
Te/JS8UtdjLoFx7ju7K2j5UpDJaCfADNSgf2KmloWfHWAcfuSYtYclG3GhQzFesAnYNtGeKjkaXv
Zbai4T0MxIlrKWJW52Lf8fNQHAJRneUPL9cIH+L0IyL5tWyrPwMXeBBF7nNr0KYrb3xfj9rNfHXN
bF1G2NyK7HYI9fjAER9vhdvf9XRD8MrD6JmvqaL81IhEgBmn/iwtTddi5NWevF+LJOfqvCyOthk1
awpq8LFZvBibsFJQB9QtdaN/Mmq/mBY+RqUvPPdoiwFdkD5dmNqhucL5XkfDYRbMtiSPSqZbZ0KW
BB+Fa6Syvmzxik+Ym9vpntloKb9Q4yNx97YlIxLI5C6kJ0eKTXuXQaoNx/LNcaa70dnx3u1hN7XJ
eVQorskk4lHRSfEgpynTPoqyfHErWFVdu9D3zDz9YXNOlxmNjLm1HP4FTcGx2jSXEhM4YkuwEFnX
w/DOzl5LUVybxsGomxFZGT1lB5d64xlAwyv7TnKqCQUmPOn87hdiA3VJtqQHstufBDNfs2neutb8
QgXG0Rp73P1tyf6VpIxUsosIPc61JC3ARA6MTjXAb1NHyGsBb3pALdcPiTpqHkEpuWAF04rnibRA
3yvidK/Th4g0UfuI8t9XkXzE5cTcIqSHwHF9J0r8n2UZaWDhdOWkbN4YwDMzXXisB/kFiIN+YgLx
azfiFacAVUaawglMH1iyHgmfIur3lini8hoa5naoV8zdxPQEl9J1ZIcMJY/6YqkYNTRZ9KNZYrkj
m+aW1Ok7CVLsR/Mjfp79wtbt3LrGSReM3CQ+BWoVLle8+ecVgjlrCwz4SaSrgQocsVpqaGN5eyaJ
AAqTNjzVyPp3iMY5/rRT11A92fr8avC+6M6EmHciJauKyui26qErB+Vr23hPi6tRxHAPDnRQc4yg
n2u7s0y1ERnrIIOG0ivVlzAXuR/drPSnGVn8QBXK1Z7r6K7nCMaD5f5sIiJbSVdk7J1Vtq85yAFS
oY4gGOaTtPUrXnsG1uzuG48I2zT+kuQmbuu1sWqN/t4Lmi6X9SRwfANqe8fWqq8vjjl9Gg5B2Aqf
2xD187G0mx9NWNxk7kXbRZXUzTuKPWcW19oa1M7VUoyEKfhs0BjgXqGHxlr7s16V/Wh8fRVHYHbt
rt5V5PXFrgpyb94ahMeflvLdMstxN6T8orEa3GUrh33mDF1gln863D3Yl4o3211eurFBAOjyFy96
69c0cQganeMwjwc66NfeMl6WBfsy7HwOt77/6GcP3Fr7lIAZ23MlbMNRvMf28DE0DWs7XQNuo9XH
RrJfGoYocGLn3TGKf7G1fDIjh8eV9be8Gp/cMPU5KYodFiLylvhAwjXgTWhQvttC+CFFm69DXE6b
9hS26oMQheGKKsLzl565h0t4prCqQ1Us5haYwIgyqkv8uEseA9ph/u9Q6XKdOhWPqEsJAXJJBZKT
flNTHVCSTR9UUhjGuMjqiNsUFg55Thjn9uU0I5MU/1i8cUwlGUIt62Mix12DIo1IanyIhGEn46Ly
Ar/mMHo3rWXHJUHSevoXmZ7PMrOIuhqZMg6QnFu4Dz5BvO02rCqiUXLtQ+Ju2llO9eXFlNemm15j
EsSayrQuHsOUgz2x+ocutiEaFa2j6xUECnoU+dZ1DJHZ961CJFhIX3qSSgNy/6aminVSIk7g+G6U
zQM2VFbCnFQKJllYA4lPJMWQ+PYD/KhNpI1sn9CYEJNj/jZ795YqPtKSLBaLbUeJKhSJJUI0pKeB
01AoV11EUMN6a+MqzADDOcwg3JHqfUQCYZJVPy3kySRyuLO9STZgfQzf9bydpxnGZhAFs1f1e8LD
uivBj5pr0jLxLg6B13onYr8NYyhPdaJtUydWzPUpndbyudDolbSJTYYCm+PWHnuwfGbua/3GxqJd
i266zvTvB/T6byxuWCw5277PECfm93jsbgBSqAJ1vy6mG+aU/DlbkucZmsYJUtTLoN0gQD0cNVd0
QMkZyl1BPhqhCblwjnWV/BgRtxynrF0zLa9ztvAxBVG2Q2/hnHVoaHsyeDSQPRwLmvmRGXG5p9zc
12W/xWB4mdkp5x0tb23fQIohUc3it2GNnhvIi5vsdxtX2D7POa+9JPLJCyXtGz5vgrSTw6j+GlBo
9hGPo1yCNkRYacuU7CYxBBY2xQ2hWCsht3gUsc0uGA6MGzs/U+IWLEh3DIKQe83ucp1GsK1khX85
9T6U7gCeNSJXsWITpRcPK4mSZyZBPH/usZwuCUkJOTinXegxsFHp+7Qk3dYdN6kBiidS7sWcEFfl
xLkNAzIblpbbOB7UBQIWIOaC9C+cbAhNHd/tEr4QefQSoSef5Ux2Wxy4jPoZvsfFaa7ekkVprPpk
4JZxcwH1BygxNgOt/TZsP9WhKPeEY/J70M/oe8qtlGnPnC/bJl1IBbowjp3q4ghw+MCfoYlMhxWv
azKnWdXFzUQ8Wi647FPXvTZU66ssxjrV61qgHtRzFqOYZZm6bkubDQTreTMA49mseeszXhzEFQa1
qzAhjoQ/CamofEuTn5hePETjk/fPsQvzvWe9ZpKIAcTJJlwD+UCyzFdNJfdCt5jutIm+4TF8AiQI
rKdI/cHtgTo50Qt4IAnlm/qmMn/BOWLcIHRtB962QXKUHAu8olviHQ0gksG+xWawHUvCL1xTNRuN
HoOw3SJKT+Du7vniJdyO6bqv5A1zJb9o7GDiVtW/9NH+k5uYllNGpOCp8jM/E9pKAOwHyQSfJh9D
issgYAJ8b9TDGeXJGp71u8GtfpxacxtZ4nuC+RvnxKOnwtvB8mRsR4Fta+pX7QTLsO7WW6dD1gx9
f/A0tMMTBTKp6TOAmFf2aPj0111mM7dfLZG6geGhLTEbqhOTNKkeRI8v5i/XoOlK8EbBr2yhV4Tz
p11DXlwJNwzwslOoaoQmtn6wubQrsIIU4ULbdrYHBW9hz5hWlGckAYRnAOkjlnwkwLEWVKKnA/OY
wCImNPflKHYAB0CedjXSQWHpO4Bku4WoEFhfDXalLgcHOZOGVTn8ZSYllYHe1NCrX/xtxCpSlywZ
zex00L0Oh8480i3yt22EmVzxtuQ1mkYjM/5oEQjlLoR9OT34rC173bxXTPuYLym4ZFMHAUfFb6qV
/+KVSxlt9ClFJK8N7W2JoQdwKmgjAlNvOjfQxbKkxYhkQfZnrSHjTGevQzhNZ3zWAx8ekjfOkIku
IlSXGRDhU659E/EoxbK+/SEq19y2XnJlpOygm1Ik3zHJc6dXEkEiHzl/DDy8eRisG/ah5aC8yKxX
3Hkktlnx0cI3RS9s7GeD4TrDVNyH4+g+pZl59hj/H3A8fGpIx5ATuUZ6yxiD+O5M0oCexUDcBCvb
KYvvQots66CVWFva1TW6kJK7IeXR2GVdGz+VkqsmI8TRJkiYXUFWPo8DXpF+0L8GGk2GR/EJtQnY
bBUi4LWa5zEkdA1l0nNl9ddwmptzHfYdIPd6fiUoRGO7z3yEVe2JK7Y5aKGGpwSd0Cz6c57H1ckr
IaFvImMpcej1QFDbqQA51ad/i8xJjra3TGtHmR1MG3lB2Q8Pup4WWcBY+rjmk59NRgrBMlrTk8Sc
fst686fFWrzMiWNu86Obtb/RBUbH2Z4u0DK1OzuMr1pOWGrW7wabBC/b8M7Ep+rXLvGi3cBkO2Sx
ciBW89JMwNoju0aa1TLGIfCY3JfRQqFIKvt2IBnm1FdVZ6DkjAhSnGpvxxZj9kXWVDdzffn+ahB6
dGqHkIjO//13MF/FHiN+fkivdFndSyOx+Cwo+H2F8EUgwnmQPD0hZpz2ZG+g5e+NiNBKFoRx7IVH
clLifQPHbFWhY1EFCREUwiD9rrRdrK/8OZxHbFyy9Ffn2caWkl9sNYakG+w2Li7FJDzoPTX35MLY
nuyA57n4QvXPWYcAjgR3+ToXC3p5c+2/O8d+NUrvZ5ska/1jLO9mzsJAF1lyA563vJecbmNS9I9k
dOSbAY1vlfKx3kyeAXDevv9fKle4l3H2CHQwCAiDabA3ars8OTYqRNHCuvr/vuXau2mN896SfP5c
tEczEuXDXl8QdFRHxD5fOkIJE7wm4RpudTbncT9EEzI14Z2VJqObKnqQ+KYJFAPAeIkK8xwCqztm
hv5aZItJIEfhnsa4RIu/kO7t9ZafNMI+iyW0zzzx/GInzt2ECPLz/71MQ0ZkSOoi6nKSZYtnghml
a/VHTHnWo8yUvAlIjV5TGH5ZtOMBmmL+VuNuB+FlPiaA7W8AVW5WNppPnpvHN2kM783MGy91JQ5Q
RqeHDYnluQw/snmZHt1s575VTJDojdS5akaFpRczB5jHR20XIYHJafhH8PS6Vk4GNXiZI/Rle+MQ
375bpAND33bDg71KmRx0I9ue6uSQ5lnzWadchG5bfGAwO1UDiSiA4NAjE+f8mWAWJ5e24JTCZroh
GMxDXwcMDhHzc266v78ZGgj0VpvvW5JVGFWBFDgYiRn9g3QFB2bY5aGJRXpQvaVfvl96PkT/ffX9
rWAFQKpHDdC6Vwdt9DykUCiRvWJ48+Y4urpgBVFc9HagLOiYsdCzHdYIHTGNHN+NBtjkyCV9lFa/
jVWtzoVJ1OX/vTghH+qyWf+95VG4pkAj8r+XaJWnjp5+bdENH8tvizzK2I7WCJqBBFjrY6SaaQWw
WOYj8SVolrYKacktS9T6z63PMmLluNErjES2h2IcaVQeX2TRHbCkRwfLbOyT1sXC3X5/OSSlX+Cn
9TsPYAQBCcQ+RAYXhA2Opau75zlHflfWc3EaV06LJsMvKEL1XliuOLvjIs6p9sOoISdsvWEM37jY
tQ3Pcv9Mw4aOJV1hQUiq6os9n+eQiBxdYzirT4buV3aZPTkms7OFnYPgtvneJDRJfyKEpd6R73NB
WK/+AuK6OoUlnyt9+VEZEFkZ6egPl/MNeTpRLtOi7UlpcPAPvfOPU1gypvFiM8stUutDZErHs5pj
l9BUd6Kbt3239H5N5ISfbWzjLBdmVoWwpYcymY8DFgLKhpg2pqir1cVyBPWD3G4S1lNdlyTlFlTi
BbY+3ykL9Hfr7+H7JdKR4Khm2nWWTvmxmoUHQ15R1BtHa/WARyEz2iTBniegefg5fpVd1n/+d1jk
uAeWKeOCT/N3NjDMCVYKTIOiINCXevC/33l9gYQ3pInkLTQR+GMlas7srtruYLTiPcOZxPLLLO4s
Gq1tySNJRSQbol9NPOJZeU21NIbiHk9nHd+NP64TV6LiAqQm3hmtb3gWBq7XJSVXLzV0LMKZeiAg
h6va2NEDxdxxmiIucA/AKgmawvc0JzlrqCpG5SSbqN3X8iZb0T7/9zJW9VPiVMiHSdrswuY+MgO5
p+2iM89OvH23LJ+yluaht8Nyb1D6MSlz7kXnIOnVFdTEcCH/eiTOz2umY1qb+TtvVHyKCFDa4Qko
DnkjTqNp6u+BVfTE9sCmJvArTC9T1ZIhMlufWT0yIJTmyN5pBUFHw1vttCmJbtSVvWV+iKTFK8iV
apX2sAcpUL0Im7URm4Wk1xSxcox7x6FA85IXP8zJlEHX1fnR7tN3iO8gIGbjpRVjcsv5EEXwXr4W
wjlTxrXHSLDdcbMx+7Cosbba3JWwlHs/Wpb8bC4uMX2Zi60Xwg5Kc751G7c5LGNPFrrpV8BWjuNC
D4TcnVObDFBflSR+hbMRZODA71UDAHMeOxj8ZMPtFUrwW47I84aJhJ9F6X9AWC1bbAgIXWgRAlbm
xaWNa3RJTmdsvnFMAEijO2M9HKUMuvaLPduvbTJJ33WxbRVrOA48UG/fJg6lUjGdLQBckINrllpp
P98y9x3z4ngtdVvz8xGZaJFp4sJT2Hnxe68Tcy9RQb+amqKprp+H2TW2DIyoTWRsY+qZx+wwqU74
3x97QewPy7X+l6319ouV/hnhgG5sBtM1ogvoPnjlDISQnBMxNrkipdGt0muzAh7woRrn/w6fDPyC
WnFFDA5fGboySgzHDjVOXD2RKeIzhtHBdVfzT4nkwzC9fNuurcSk4EQtlHYnPpp5uBK9BfuY8RgX
mX4vtf6PyJFl1ZEpLu0aSoBIy34hzeYa47xGmFV/6hbWVaexcXt4U3YCG1DelzTOtxoKG5T+GA1s
0f9zahMtFv/K66yXxVVBjDi0hfkYDGxHXVviF6qG8ByP5hEK/7cNmUHeAMxEQimkh7Qp40sPE61M
tmOC9b9CY7LBQkZA4EoNgxr9MPURHzzs+XMoZ3OPebKgSnPMLQd2iIGIRKMhVtolNudyPRwYg+rd
fJksKrBUhkgmuvp3Z3DJRzQB3yeU4izcUQH/M0TiBXHqgitZHLwGvRseVxy5j+NooSgeMUDMHUbs
OPmMIFy8VBEDbIo/5+jQn/j6YAqYD7xoRbquhDmh08eAKOnJ7TwaLo4+OMw5TnFhByLP9dOUMyGv
oapNMeAK8hI334f/DNXctzueAzdHahF5SkBC52UyZvpvrygZwniUyZlI2NO3mr2PrfEHGg7MYW3M
GeIRYp7GPVpm1yD4mlUiMWPTchnXl6l3u1PPqNMOoTPQRzvzKV1HepmZ3iSzO6lRE0Vshp646IF/
67I91WnxI4dRdsVdUp5KtD6bzpQ6D2lcMKtrBi5ZFBQ2br993kHRnau1jB6jO7AfAoMiQWTc2vt0
vJdvJfCL1dT4DtzAvg5CdqR4H1pJ9fd95ExxdyKgvdmWIn8K57A/2gDjcQC20w24LHpijqJ937su
SUAj+o51esw4jFUMYeOBysR8UFF9adADPJCAa37Nn9pHJjr0tizlvmwkiSAUH92Q9hdvkiO9WP5S
cPAEGJrGdwqaZpe35IOQCgVLZ5gvmF20fR129g4DiPMYXA6IJVt7ejuh2ZRxIKWR7I1cBn04HKx2
iB9lSP3Q4S6uUsdfmqS9dK0V78yVfvHfTz4l489pPQGR794X26DGnGlwQEfEgHbWEk9DHtykmNxK
UmADfX1kBEaOQ75+a+ZDvJ+1pIGyTiY7XzRo1sFpN2UK9gJVs7A7RcVXwS7rQrSbZKkUiW4g04iW
vawRfeN8zi6sPdNj1JQflcWgcopdQh4KmUIPZh2P5Nq66U5OZlveT5iBincXp9wBt2BO6w8Gx51R
zhNEHl1TCF6ezC/D+DkuynmyK+YXOpPKCKPe0/cz5xi1CFKnd64k2ZWnWDfeIA6fRm3SP0hC6Ha9
sl4w0bZPFpNqQ0owX1SlG3606S7zIg+aplpVvHhFChTIK9W4WGYYToTVHVwd0PXMA8tAMJ0u3191
8WWSX6sXaJFR8oTrS94FZeldZqj6SDaY8lAg8/nff0YeB5gJ7Fo+FbTxk71Ns7Y4qXzINqNpV8Gs
a3viRMyb7FmM0SmYhxTw+F10zW6mObsyRdt3TVqTzgczDwtCeHZadbAIPdxasC2Ccmgz8HpRdtXQ
CHKcBYtJuINeDe4Z048k4ymntx+cgLtuW5AYTiaYYexVj1mAhK2afSXZ62ShN2djaYe7m1bF0aWW
34ghGu7fL40wr5Fe/NXz5dkqHHbeFJeemO4kvofnYe7gUNkobby5PicS0n5ql+c2Vd6zLcfd92Uw
Lk0T/PdZVZX1A7bZk6HxcRB9lr02tsObERlugBbY2sP/zI6mZ9vBBAAKXTPZAW2rfLce7bOhcsg6
E0/1gvfpXNWClbnXUfxBz0MuaZRE1i/aJ9NPdha2jPaS9EA/LDBTNW26Oqna6Pb9Ik0R3frImk9t
1h5ZuupBVbfQXdIR7mdiTog1jFR75smjlsjChyeQ6AmF1rdyFjIjazzTaSOWQIs8bQtpPHuY1msO
MA6Ft+Q+HLNLz5Z0b8B/1jc18W5HM7PEWQlWPilZq8z+CXlJ4yrcxbMmd84aRRGvn2k8sIAbQGBs
JWVHG7XdCc41USzri1SgucNq4spJsnPtVM3OqxfM3egwXmeqBgVSvJKT2+3qUXkHbDfPshPhWRl0
gBbS61OH93STrH+TuYrwGqf5WQKaO9umil8S3OZ+YxTxYRiILuPUHPZIhlDm6g4+dkZN5GPEDdJX
M7+P0rqR3Wtv7dibd23Y5XdPyNs3CCobJrVLBn0+JwrRVpVYzr7P2AnIvIOx1pbvjWrG6GjbtYuu
Yqj8goTtMyKxKBi8ZfTJfQbiriCY10xOy8oobkVhD8/Ynur9ioZBOmRcw4Q0BG/uXsyFWQZ5Dn8p
fcfPDG/SqOU5QDzyCVeaEgGe9F5G3pzE6P1LZ7O99HHj4Lhgb8V+dzmWIUqzohVxIGa3uVukfu91
/JmnVsbALkgeYPJOfkdaFk9laLuBlhoAu1qXFNb1R1cMtBlT5nHw/S0GG060MmbO2yOtQICUkdBB
Y6gktiZ+piueY8bthhdUo22dM+FU+KdNpLAkQ2xFaMJNdULzxrEL+qEBtjgU2GzTSevuUNYPgxnh
9Kh77920KCt6ur1ALC7qhFVR75tGKy+Ua/Jim2FynOLiRTbVIQu95L6UIno1Qff7S5dqe5EjGazI
lj3rcd/s4thmH+/KQOlG8gMVKWAKBJq3edJ+pbLTtoVtl/fRifffB6oGdjITcmQA8VxHkX6WzpJd
tFhekbqv89T1X5lgOrG5UwJNIAxZlNm9ftOVmvw4epN1g5RkXdCCwZlwrOhqGQm7fY9tMarUvpnv
lszMp8z9DG2N6qUdfcfQJNRzdROiYGLV83dgIGTpQvfCSMU0iVo+10UqQUfqCpPFs64IrCPDyHyj
ayGjpyMERPUvXh1mHJj2j07Oy9GOcR3zvziwKD/S14bBf42WUbb+wqAA94sX7VuXKAfGL8V4EOwt
KaxcLjXOaYbJ4BrN5ee8gNX4xkApw7vXph6di9COySGiVI86eTSi/G+jhiCyU3TSIGS7rZ0TjyBF
5T0ZYZJePeJLvgGorTEAZrCWQ+ehykEYXwUjrcvpm9smTeezWVo2hbixtx0BrBeIo+8xBshbur7I
Tj5NVlueGngiZjTuTSe3CWAwRxBD6yATH19xajrJyLGRfzqjAreQjfHL/KWwc5DrwZ/UdEXMl1Rb
Z+COqeFwzr3Q3huTGRnMp4g9qHgP+yK6A0lKPnzSPZpz0xr5zkB0sCtS0FnfVuRyLuOr4lzLy18O
dI9eoK30O5G4T//3LWnRw8kCzfQf+SzTSViuWePi5MnDfSz9UvX1mzDQ3tqaNm8VkBbeUKvzLb13
94bH5dtlyJKrtaAYsiYCRUDsJBzANz1aTlqcogrLX1bF6g2Df3L/fslmCgKZ1eYZT7L2hjiIeOW7
1jvxF8BWVrBR99fI8CYOGsEWopoYs1n7eIyYH8G4giKA7S8IS7yZUvOabaUNIe9LzcB9mdVwCv82
YzWc2qbvf7Ch5ll1fzgdxtM6D4sXz60vUo/pw9ty2YWZZ6H8btqDrQ/tc14GkyPWPmXWPyvd5P3y
SHYif2p2uuE1y4ZDuWjA7BokAW5sdyflNhH3jj1fabuI6rbAw4VShSdE4ZhxHKiGptb+aCM1HEP0
VU8JzbGf5x70tMlazlkS/mNShWbc8yCtcWhyGKM/E0Psoh0inFSbTvaoN2BZAC2TLcZuiGpY22iW
cbE0mB6FkL9Kp1kedmLewKxaTwJlv4CK+993OQZZU+TVTodO8GMpSSRiG1HaOsPUKR935tQ5n4rZ
EOxJ+415GjZV6wMM3rAl5858KVKohhrr8zMUAzCw7DxVkn+a2twciS1Ig5LzvYTy86Lhgwq+v0pS
FoXfX42M/PDnjlurR6ac2onx/P1iJS2KQQcV0/qf1OTmt3Uv20qXJWXTnykWi0dfLPo94cZWaQfQ
lBucarmdAQ4MOjqx9WXxAAwwiyZ8SVTPoyz0nZWx/4djVyHRwZLvohm4IDEihMYC0SDH2DsW8SJw
0tAR9KPJ/lcbr5U7XcSCoNMyKIcmdaQ5Tc/WWk00I22P12avEuLRJwySD3zGJHo2ICoSkffXbKb6
JroqPuRgp3d2g4LdhJKCFYL8Oiw294FSuo7+MHpMnr9fWNtah3j9gZzS9O76v8nB8plo0fBsm3gS
Yyb2z6iW6S7Xqiyb4KtUJPSQjlr8ztDCMmPvsqcGM0FAX/t7rGT9Omhqi1oO+HQeetDDpNzhbbzb
KM+cfCAXI6uCRff+Tl1RXkwnqj8CS1FMIVh1H7Lnl1hPIB2q9SGpsuaZ9ur/UXZmzW0rW5b+KxX1
3LiNTCSmh1sPJMFZJCVZluUXhAcZ8zzj19cH+kYfH1e0b/cL41CDj0gCmTv3Xutbwde+px6r4UCh
T2h2tllmL1XM5B7FAfkfSYSoEFyFPrfeOGqYFhrbEfQZFQSY2eQ6DcAXtBPyj7QHN9ijHPQgr5rn
sUR/ntjVpwR329oI32vUzKeaCsFs6sdcx/97r4P7orlAQ+YAoHWuQrxFspsuOHDpzhdsy8h2bVSn
9N58rx/1+FSNboya3kZoPLBK92V2ouY4MRLawoh1D+HSLRNzWOzvG0cTIXHxqby9VCOUJh2mT0rP
23WTuYw7KC6Im26emlmf2PvR6c3KRXiOsfyIBUvy/38n7aZeDaNbfzBRS0I2yU5SZBosbs+qAvIE
dfQA01SIDzbmJC9uG7G9P+1lDkOtFs9guOAhOkzTzXB0vlZlf42Mvvg4NGW9azQHGXbdxh9CZ/pi
NMK8NIlJhJ1o1CWbcDflaGr2JKZbxNcUY+olk/7ALBhnyNIXrYqmeVxAMpwb+ZpmBs3jKK30CJto
ida1+ZGg1fZ9xseZad1ZuuMEWJBeaJa25hc9nr5Sn1ZPLapmd26uLHflHoBnhpS4bK6NzQKjzVG5
yyS9cRpROJaj2HhRDQcyYMi4ECc6z8PsfIw1kvNmK/vWQM0KFPnMndKfqNvFE2KKJRIZ5bVymSjY
MAYe62KRQVZu8kUU3a6vKBp1g+mDU5MW2Csb09Hytmb2eCK7Mt0ZSOiQw3ZyWxrVV2whOANJfGPp
cY4hY95NMNv9s07fpsbE+8oQFwGLwCIfNLE80WLJCCwygttYvjuMwNZwQoZXigDY1MRNEXA+8gFH
RdFtO1lEDwCOogfHL5iU/vXc6OLnmqbF/v6lv75+/68ibJmpaGCV3MwftsBsTNxN+nz568FuAG2T
UPo91oJ2f/96aPUjQwLxrss20fYTTejTiHr5NFmNJClYiScYpP1L96WWKARxEODUrNvpxjvNtM7R
0xWrWn31c5BJbutGn3rwSJsgVMlBLLz8um32mL72+khpARHFfPJ9/4HNYfrUMwilzhDAxwr3uYiR
8kjje2Hgqwj0Tr3ImA1+idS2yGWl6855FUm+OnSjvS2Y23K7oZprXFqG96ZEpcP9mPDEPFWG1j4m
/k58hE/dfSsn0a9lTDdBWEV6QkrB5WDBhezp1d0fBn2Es4HAljf8hbbAwS0698FeHrReJxdqbOQP
rksFdl8W+ubnd3BI75qBDMW/fhrc1wwuYKYM6ZvyNtrzdxoe8nB/dn+oQEbv2Q5LdppClNih0HLV
1niyRF1slLFkk+L8RT5QG0fa5o9N4qvr/Uv3h7QIBTc/uJ3fvmH77Yuwqmtdgt4mSyx80GYjgLiS
vjpz1R17vVce7y6h4ZH8McRT9YZ7ie7/HFiHysyyt2mTLvPLQlniYNfljWKVzrAt1VNj9Jy+Z6E+
opjhCtP08iWy86e5drZFV06fScttPKzaDLbh9R1g020nHL3P81CwR/uTsb1X13F+QiW9LqLAOLZp
hd6xTbVVOtW+wCnKkk6v6rtyQk5gMm/3wYRMAo7cDzhWi/GuLqDbGPWrrusHLQCe1YjiGSJLQ4gi
z0COMvQG1MQIfcYytoprdVsCVyvd+DFar7T+OZpKO96lLS5A6kukySo2EMz38dGQSKc1vT7ai/uY
kZaLjjBd1lQ0qjZthDp841ihY8k3aQerzkYVYKAE8TcZPDSMoHO91eKvBpPgvRE5gO6YjAv0b6EN
SdWKcZ+7lJsOmjmG2xg6SmCKoFmKk240N39okTQ1hO4UE9rqlhukGPyFGIgk2NSM1VS544ohsrFG
LZnAWVjsaXTpkL23j5ZPaFuy/GIO8pMWReK5mvMtX7qfqkOUz4h/3YkabgcHQ69qqNnCkDPyEHwf
6X+b1Jlr/MFMaYAU131eXXBcwTSmvee718nQYoCYjnPQreQQKZAlDEDLY2oaOwemytqpKxAl45ke
Zn/NMK8VsSJrsJxbjKm2REeYhd5MqCGZi5iQRAMQE8OLFVNAsZN9CXzaNgH9WKQQi/VTTW8+8rdV
rovyYSqRKgdEoe1b7MhkMhqwgLPj2KjscW5ZLiLmuaWiFbZY4F0VH3o/Ozddfq6CZli31Omr2TCg
YETskfTfNlP3XvskjlBTA9gtglunGe5ZJ2CkdDqAKj2n/KjEqU01Q8dSJ5axw8Yb2sjOu+IQC31X
jASfKKfRtoVJ0qMVjRULPqYuExr9us2qz7oOQCLtK0AvsvQ9X5X8BK1NTVwiOynXhCd/MyxU0qNl
qM+a3hNH2MTrZo6BB4vmkKHk2BcRDs3euIXMbl+c0MJ3MRE7SOonx0BEi+QdE7k70fxeiKKzry3S
K3Y0DkFbPRncQ9XLKz2YdMcwcqWB5D/4RRQd+krb1JxpNg45Axi9wK/NKRCQyXfewjpbt8povWFW
9j4qN2H47uMbf/IhXA5dGR3mDlaAcnjJLfbAY97iUQhisUoX2TdeGZOEYjwi2abP7eQ8QGSsg5Z2
KaajaurAvQQ2+Xwl4+dpVRdjjXoieYJuwOQq67+DsfsMhGMCoWi027Iar2OJSQ6DaLpwLAXKrM1k
j2+OCiEjJrazqJyPjpm8INhTHsQz1qKewnUw3zlEeVKa3y00ERvXmilpxq2aE7E1+qZdhqTJxuIQ
vJJdqbCSZVvd6P2jXyGaTAHGMekDtwiCkFHfTBFnZC+Jxug4N4I3HKq0Got38ljU1h5kdzXQkdoK
WuJctu84zs2PJQtl4Rq7efZf4wyzaD0xqDQxYh7HSL5pNja6wjJvQSQyTHMYsLVQvUe2zTsdap9d
GqXbfOz2dtg/llCFKYvTbVLjszgKwrivLiekcnbPgmP/ZyNsd3Eb255g7QUVxfWmqvfG6d/9hCkk
mSHdug/IxCinagda4Eto519HM11AIAsYCer6OkTN9VAst4KjG8IjNRJrS9XXB2DArzPbck/IhNfZ
H0r6B1cjhsAfSFALUOy3ZA+qcxT5CKfrEYAKiTVsACxVsoRss6RoVui0rQlHBNl5hF4XZEYMiiSD
ft1Y5VeiYS6RYZU3yOr0jGMAR3Q1AEXWyfdmAftYzBHp4opqI2obCbZ5aHWtO3aDdZ1ydS4FMnhm
RDdHwilX7hwdWkk4NPLuxa9MyQEUFKVB/9CRTbVKYqTfep89kaCD590vP/cVOgwyeMutP/fVJpTS
m+tcHaEfInqOT2Syy0XNcxnt/OZ2beSVVnBKKvFDo/Xj5UO5T4ZUO9bTkljNrUdTZ543GPgHOjs1
ZUcxIPzuUCMDXv+hAX8E/eWeqpZ8dESOr1xJr1UEtxDt3Nax4KCoRtjcakMOnpV3rBH1ppCo+BQZ
klTc8ES67DvMNViF0TqvAszUQoLb/diUAGXTrHtOKs09tv61qnFa4xMp16hKUSGZTDDcBOTgONjX
tIJIMwUDGjjWna1xI2M3eKLHFDzVLlpJyUCeek8ejEZLD5gMcfETOa6nuXsh8CnyfIewBvXUBSRA
QFZ/mCX3mqin+EEbtR9j2l5L3Ge7Uic+YhrEjzLPX+m8oIvykx9l17/k9fypnuXFCPGyY9EpFfJn
KsKFdGrAvXE5ZCeQjOvqbWxB03T68KmaLPsoGrxpA1/HWAvXNqVinAX3TlhMx0dy7hjEt3q+z2zu
D7vdM2H37CESJ26tZ4A+nDLShkPWhKEAQhzi+V08acMxRhJGgrJ1AD99tuzhYqH+P6JTgAvuR8fM
HUmoCHCatFqVE+Yaddss51pa8mnHiXOGX2WXZLC2GBm+z4F+a/vyKoJCPjgNmfd1sLeiXLw6izwE
mU6KXDr67LoRf1SkbWK+9zz4QU7TimUdzZykhbsqtCjejoavX+T0MokJcWl4Nm0dcWLBGiwNLEpS
oReBn67pT/jw8K7jht6PUf7VheMTa53tmW221nVJt1kW7c6RVB6VNuhrfwrQl7Wm1+FuflAl5/cc
HJRVS+QiSEb6InunRdhf+hZtqyJDgQbW2l3s+IgsN/BZH2eL+IvZjh97TGD+eJ7bryQBj+vMUtsm
03dlGnz29fJ7bo6omcAi0HqHCyHiS66rZM9AYZVoO03raPBqQerJJbidScsjOdAfodTFTvFVxuXn
aOy/laOJsgZLzpZm7YCYeXoYahCxdlr+wJH3IzbyR9xQOBGYCeydkYqwb13G+25UHsVYl0dqJkbI
DxX+l1XpQvgxavIFECKaW4dZxYdylK8CujBW7rze0F0m8ZuuVFL4WJ7nJ8S1OKiTfJ9EgEnD3nmM
U0TRbuGCZAJG4UlnQARmoiAzFaG65XjIerqztiAfxqcQfKoVswOhw7MkbjvGVs7o6jES4BA62qdr
0wxObd2ow6D1O6ux11btzOc6S1BX1a51NUu6t/M1RCT7vR+0Rwzg3kAczUvLylUvAEppfeCybi4V
MvuZBFLT6p3t8KMNROtJBdShRUVSoBRue7c8lBKzihrDc9wUPFTBzsYeO+PXenAprlZt0pNvUVrb
2swANGr6FycoxbXMfP0Kvrt1tGDvwpA8ijzZoqai9Jnmj+EMYbRWyWcsP9qzEk17CBC7rEbfem0Z
220SXzzRQLAQo5npHqWJuZ8aB5wCkTg2d8meQS104xIyiW+MwzXD1ZplrXHkuPy/woHBkEoWhEqb
b8FaDocKL2ockOoz6XTBYMxFmNo1GiLmEtVKTEwWlBesfsYHqyhPvQ0NazQ2qHukgZx3FNcxD+N9
HtkHztLbInUZrjDK3AcJKQrF/GQlPgd5Rc9x2v45P0tY5I8VfwVzSiI9pAVJyRW2NCHfLd//JZ8M
4ZUNfg+Ddj2TNON0gHPCRNmeQ6IO0y90JTY7IqLBIPca3mrUzSgE8s55lpP5NWjWjowMhmYoT5Jo
vPz5r5P/I9vLMUyd/4EwsENajGD//teBiuHsM7X8dQH7RhKP0PqD1H/szC3mQt7Kxo62ZqZ7WaKm
J2G0KBuiV1OED2w72rYpoerRfTtjHRCgWVhJcklnOdP2xH/orzM+HrzI5b8JJVNiCcj727vqOrrl
SNu2DF23aaP9/e+uGwv0T9qB3rsPTODQJhf83ujP3Mk6o9PKnlicvmAlzfczFdZPTQy8HPhgmiI5
CPccg2tzoA9XT1ttqq3j4LjNsR57DzVS8kHJ5EPgTtk2QDfM0Krbsop36B0z/QmLo/7UYezSGhh0
M2ZtUiwgI+iVA6Qx/djrZn/u8njAS9xI2A/kKJstSFDMSsAgFXEGRQFewHeiM4Lv7BQU87ipcFFQ
KBle51fFre1E88wboAB3kQChlYC+GiKjV5GgQ5nqeXSK4B6u0c+ZWCeHiCV7hEnTxhGrIrS2fQOW
C4Yc3qeqdBw+XRMqW4UNnbNWe+pzyERJJJYBL9zNwu08EGysDTJxjwGGQIizIG35NyQ+J6nt4sJo
HmarCHcqnIJ1mKp2i56+OpqlBoN/ebg/BaP+MUbHuP3rS2mYh1t6Zx9hNTAXaxPaaGwS5FEtv3X/
/fuv2qFFjgG5Mcqfw6u1PFQ5FmApu/Ncl1gwCo6mAkz3xplyxpuMmVgD5LdqaJwbgv9VtTQT62Bw
nukOEe4hgJ1LTj9J305A0nlIG7gTnYkyHwPb5d76KoUxHUSPlCSgkeGNWp5SgndEkUSSrkKBN/f+
YAnrBT2y2uGVij3cPAWklcreu432rYn7DB8ypA9CL4vj/alKouvEOMZp9PE4Z9lT15rVnl4tfVTt
MrfkYs2GfOhdpKAQxD4JasHDFBoQ20UZk2gAZn9sJutR1iXSDYekB7AT/vn+kFcpkAq7AWuqQu2c
6QU1sd6SHEOd9VgPJbHYABVdLZ6f5zyXCApnuQmopUQY2J8DVw74tkCgGAEZPXJk1NRWw9qKSK5J
6Xifa1Djp4nPwp3VTZYPieM611YW6tZMFztR2tbsWvfojAgKhroFXGtYI0dq0ziSRgPlvayn823k
qjzjUa5ROZsB/ICmbreMQPxuNduROrecy7RlWIrVKz3edZhstnRg5hPp8fmFQLGK8WH9DnSULFM7
a/FklGtZDeI4Gi5eUjlpT3RLGIvSDV3TooxpVBOnkFdiXCfLfdIud0fuuYGV7knyK177Mk9WAeMt
o87KJwVWEE7GTJTCAhJgouSeTQwQ3sByTqJWBRmfjDHAuvonRwC+UL3EngXH+pYGuAWKvCDD21rO
MFEKra+xEbLNWbO27bE+Suy2K5IXmqyBLls7GKlj9BWMY6Pj5ATfG3YI1CnTeZ4VSl5Y9VJWBGVY
xaF14vog3ZLSnO7XXpui5hL5DV7SAiWZX7lMTJavxaw35JdhPakbh6MKJTQKUKeq+Fw142Rr7oWg
uYS/tgzPaCi++WYyMsx+oGhQZ1+RpW6m+RtzePNk+0MA7ajGEJg0mVcrLJETZ09/SYQ1SsXxRM8b
LyKFazdmOQIMTbyjppg+hQsu3S0yBVtwYIADI7gxR6zGqMEzpFToPB03/IFrV+6ZW5aHDIrkZmC5
WTeTBtNz0MtbbMzBHsvsyU7d5mpEtUmxWiYvXcgtorXHQmXpGXFhvO0bR79oNm0Op3bTo2Gj4lXF
8GDgAseSahDqUsSQbaZj4sTxW7cAnKeks4kxEHQ10DtgR0fLIf3u690HROArYfDaK3EDI4yqozMh
CoIfa3YfUfueaLi5ezcb7V2ktz/6sM8eo3SsLrnQ7VVrGN0FBaPyptaIzuaQTPte9m9FT+ejHzAL
j/a4yTBmTr7VvDb5p0gh2Q0Mzhj1kBbUJxAw0/7Smt0yXdGKHXaN/upY7tEPxUNEhMrV95V2mHKn
JlAkXOm+Qe0ANetCLcVEbubUIYZcw/9W99us6JY3dBlVGhjTNMIU6P9b30vYQud4gBrVBsFwrJcH
RQdt3fXS9KCZsIPaldgzbMs+zNC59zYHDrKBKBUNHzRTKmEMgcY8RORjbDTaBV+1fg9iJz/Rq6l2
menP62BCrUSPH6V1lj0o3oXXbPABmvr+eGRQK38m/v7vn8nWt58bf3NPuv5WlFMd0Tj87el/7d6L
y5fsvfk9+Xv5R379pX/9o5sv7Zf/uv9s8F4sTzDNRe30SJ9wenpvurT9NVj7//Wb//F+/1c+TOX7
P//zW9HlQIKe3gNuhl9zuC2qrP97brf3rfvyvah//4Wfwd2aTT43OZKOadoCKIJuUfn8jKFHDPwP
3SK62zTQRzvSEXzrX8nd4h98xbFdl1hkE0gT5RTCvTb8539q6h+u6zjC5Rd0w1CYKf5/cujtJVv5
r8LMFPxPhG5ZDiFgrhCu+i0s1g9YnR0NdbTCsldnuXXiVaAUXB5G31kQcv/n+V/fLl2r3otZYaBi
ZfmY5tLCjo+9Y6Jtw7zW1SB1d8POjWLg0CWUSumGBanyPeCtdPJp06NLbdAQenPQNc9opnvGxH35
miJ0pV2kTV+kZt+GOil+1AWEidDiDOHqXxGYvGFZB/BVl9SGS6ocvrXs5kpzO1sckZt5/ETjwdrr
vazZ9+iIccLrdj7cktO/vtbUl36UyPSR3QRzi5fv/sxO+EZm6NapheH581c7H6aa3w4Q0+viUjsT
Hc900q2HuiVvYHl2/wausuLiWoX9kKFMXX60d5z9L5fVv26a/8i77FZEedv88z/lb9HJMB913mtl
Wq6xXE9q+f4vRxNT1mGHQtXw9EWNn/jJi620bm1VYbfNfSBw3QBwZlAT4ahgBELcQFt+Pt4HwTSd
A1q4KBOMBY+mTpYfjsTkdrBB9TlCFtRc4G8pTxOCOb/IGSumtNpGs0pQfsWdh67UZZ5Alpfvdv8m
FPp+qPrbVegIg0vRIi4XfbWQS4b7L68spM8mysISXjgQDbQknzZmbnLluMXOQQG5UdIOaV/M7jbH
KwNe0gYxrxvaax/bO9KkTwE5OR9msTRbW+xqTYq6McG8MwTxtGuTtNgzJ8RMaJGVNLjxp8ER7Qdu
wp0zOAENwYZRRzPmOxDchHhkn4OaAn9xYhgYejduyVy/CYwfaFj61Z8/VuO3W9BEVEcl6pqOKy3D
tEyWgV9fvAqQr9sDvMhmTK2tCmeqAST9dZgSoGVDVVncjXoTfm4rPdoNn/Ge8BfTN2qspDoAGiWn
YvB3HBvVc0nKx2GUg70Oa/PRKbLxWXSjgr641oWmP1Na5EFfEp/BPHGuk+YwZpJ+CCUd+rjpuevw
g/359S2r5a9LjGtaFouZJXUaZM7y+PfXZzeI0J02sDx0HjfLIcEQSIYBAZk4dM7Npyic8e83JVSd
0IX+kr/WMwPEAcwBlW37mWbPUuc4T2YZzTt6/wwiiaZYa/rM8hRkJBrFHd3yHN2DUhGUOT61Wobk
rJcohU1yW2yjyy664Xw3h+8OYvejXVZ7ztLZLUPGhWcc0uGQGrDr9PE2jIbtRUugTjtrJqMwIPFO
3yz4iADSUDKTh5aXTxrRrFeV9sgYk1kNTzMDPjvMRqw5kX0Os5rd3vWrVYm/4QPX4xXrAzdfW35T
SUUCaNF9ChdnrkOG2MaPGPVhRVWLCqmLh/cWwcqfPwfb/h+fg23ZwmIbMiS2SuO366yd3bpH5Sm9
nwGy+BEjj5or8dpYPxrqHSosQQhZP3yzoGHG0ZcxtDcBXfe3Vre23JDTptcMIHAWKhNnWHLsXPKK
6Duvsi7/KFN6iaC2k1PMZO4x62CLpVKsclHz8YF73FOZ4ycAJcOhGbicCfs2CqERKZMNog2ctUDS
O45AWMp0nA4Ye7g9J8I1nQXiwbj1AINI26QZrsK7pq5Y3P13a9L95p7Rg9+1lq2aXu/SqnTQppUN
LUCEyM6csN6aQQAoaHIuRpAShNQykG3mvt9PUmJo7YYT0kPgCwWLO0E0zHl04KnWp7uK1G3jntgh
4BL+NOtn3wJxD6XpFdPAuMYTKjxSroKNQcPy8OfPbikFfruHbNvWmZNRJmC4/X3pH6Ig1ZrCxO/u
XOfF/9XT+kLlkepb9B5kZgJEvRaz7myxjFDNp2g17LLuN41NEsKf/xjjt26OyR1ts1ZJChvXwKb7
+x1dJMPY4Ccnb2yxg8TYYw4MV5qrmoC7wIBEQz/bP/B7G7c0Yix1l2WFYwZxb7FcTB2w2CCr+kNY
gmoM4/qxjXxU07b+NkdOfTIXs4vQLHiMWXpSgCQ9gO/podLSEyP8RcIXuye7clA1uaBrGP0ED2O7
mxFvnDrn0mB6JoLD178mEVlBrmuLTc16s66RoZg16uDlwbCYy7uLAg8LAf3kuU29XDrxbkBMcXBd
AEWKoTYznqHdDbVeHwaQIUEJXhABUUAkXfINMAy2muVZMKIBQJmmaRpxiUak7yLpG9saMynsnvG5
MJN2B52PKOvb3dBriZD8FwY3BQ1T6+44apFl7OPJPNiIzjezwZByXU80nw3UiJPmas8BAA2mgZwd
ZGva137+FmikCzeoR65RYxDUodqPRo86G4kyw109G/fpYLafZsAuWg6kTRmV/0Lb5HNj6DutrbKD
z8AAt6b7PFf8SujmBQmyNIisZtUyokHPgqGhqxiIVkaf31LbfYvwiXUAfrEu3X0Awh64NGv/VTF8
vu9PxTQdIyKgHiee7mFLbpsK3XssbfOACpjpBOmobLKc2jPZr9y5G/clGoD9bNS7yqz9LV014zV/
zm1UuqnjHieTmVQxSWKmzO4TCe9o43IUglNIKkrJZ43AHs94kssbOigo5kO01jK739+FL5ZYUa45
18ykb6uI/lmr6YbowfVEWM0PTdlvOzpzG0jCyZI9oB6HsfTmKSAnJdQuWWi9ZobKTwbKdq9gZLIa
OIASe9e3p25uWVNwuRy0iggn1pPwlAcsjcsRdFCmufaB3ezbjdvV5RL1SkjmaD7nRFIQ5UK5lTsu
Z7kYyKc2aZu7uzaEyQLMsP/AUKW/+OD1tg65KZua9mCOwOCkNzGGP0c/y4jxxt1GMBXZT6c0ijDz
mNxjwhs96471nL+pZfeJY5/WU1nvNUWnOqqt/MBgMHpi590jKVUr7tnwMJeVJCABg7Gl4nmNm+s9
qBEi9NU8HNOXEl3tFqdV/BzmWC3tPDwV20orkGsvy8HUt+j3VX+YzbhCYxFR08RW9ZQjQAgcjBia
Fhov+WK/zwcn9tDfqNOmn+xyidoiFbaLsAMVchMDYNmkHZLDEB3EWcQmdl8MPf/aGCKIZs0gGSqU
9IYDP3Y8/HE47tNj6wWuip6DNK622RQT7TXZ+dXf3DWnJS2okIudxZz7g5TheR5wRVluVD/agu5p
Khr3ofLjdF+CRjAScTNhc68KrKCoLrXiwSc1mnTIa1gZ8VV33WpL78rTNbw8Q+8yhSkAC8p+RnKf
ZMRCsI8eOtp9RNW13yA0DmdNhp8Lqw0eGpl/STKSftEgTquYII7tTEjJjizn8efahKACvFefEecC
da5edLQ26ZjPNfz2WbMHZuQxJPzl/B+iWistwB60s2l75I5F/juiIOxRnE76nNREiE8pL5i4iD/v
CY7xPzYoR0qHgZXJGVLJ3xv81BugyObM8FrkQfjfreRID/vcjMupIeD6niN6qZ1a4hDYIW5hD8KP
42C+aXTUvdjwgcG3BkP22KwPcR1Hz2iAwPPvhwX64hMqp4fC3M9xobY/V8u+dQ5R0zReTyImkSz4
W3MjDTw+9RfTNNXBScFelRxT1zMl/2VE0oCOLjrjpJlx0Rfm2UkTAp/km0+Hbudg8MJIO90QDKYf
HTj8pEpQoN0fJqwkSW+f7q0n31IhfxK6x8GAZipcvLpNebSr7BzlHSOVuOSeM42L7ST7oAqdTdbo
kq150R4HkBnIluMdWeqbEf0FEYQzFAIJTI2CqO03Imlh04Ktzi01ncKcM5cD5jZpI4FQhDDY2arm
YwoJuFIW6UziSyvcJ5eY1+c6nqt/U3yo5fT1y+mM7Z4OBqwmgw/YhQ342+msmFSb5mNlAv2n9HU6
m0swRQlzL0Qs1/XMiHDxsiNM2eDyx6YZoZgzGtg1Ygk0KqojmFrAVikjmiD4HIvh2LvckS5sM3BZ
2ldfjuGxCsIrBwkTri/bsQNLMCZFFavf3J+g/JHITYfkWFUKeGzvVitdByOcWDEyZb0DIgl84yTL
N7LiiaWMwWAGmdj4wvkgNTRGEkzYiSb66m7Jimviof98Cwj970UaGjHOxtJ2lJRC2TrjQ97HX06x
jmsMDA9dKmTlokQMuvpBxnvSYTApU7IlHF9JMWsQ5hAqugphwxxQEn5VAABOjXjDvhZe8hoRX9ZO
b3UFuV3G1lHErBwzGJv13e4lpi2x3jkaj4BUF9bbAoPiLcewMc4pfLlkASr08XRzU4l5P4/2PU5F
BtmVfarTiY4gCTv14JcMjcb0gk1kUzeAQcJp+lAY0XTFj+ExmQXrm1xmvanAYM/ztgJBUKNaOWWO
+YIL5iGfKOISvQr3GG4TTOMkA5JAwxnBhH+KXLdaFVOro7rREJO76bdmZChSzDmuNdN8ZNi2881s
/Fm+E3bByYUU8Ul9BZ8OTNui3RtZlylWM7nJPpFbacNGoIf5Dc4gkZDh5q6utdHcUedeqgFHm5EO
mdc2cvlzUCVig5kP1IJoy1IE8G0ZiCejqD+1M8ebsUpXOYulpxGg4hnwV3DHV0voBVHa0H30B5fA
JfaC/KZD11z/+WKRfz+M3a8VLgUmzZaBrlW/93p+uVayKFdONC4iAaii4Fd1XMC5C7aHIX+tBV5i
ZMMHAATxVri4I+4W+4UPWhfZZzcJunVaDv7xvmSRgHOBGAqRuYrO7OviUsPthk+QDdwoQCCktTjp
dI0obbsxjrkUxtEIoe3++TU5fz/o85pM3dK5xQ3aVIqGzm/D6YicEw2dqr9BoEtKhaXL+GtCmkAX
Vd1hIs7iUCymGpVCkqZekwmqcAQBX9F7gx4oaWCNKDs8Gs6fxSJxnwyE23HYPRdk5On1BImrmSB0
JRkWoiq/mUG7rYMw2zIIhSM1Mg/QIK9ijSIzDK3QuI6cNFrV6t2xSK0b0ukJUNVDAxvkiohKeioJ
SUQra3EBqdNMn7Ll08aC3FHAYwJRISKortAu93p9dEOgD0uvEeHew/3AOeVCfMD1hSW3NdpjxSsT
STDdfEmgk5bsukTlXu8WJzL09FP40THJxSvnuNw0B/r/5rM1ZXtr6MLNnV/TwnhH6fZasoxsdMid
p6F0SekgLPos8XLuo87tkz1Y6Oss/LMcMn5CEO/jzyonL8T9EA6osRipvfiZ8/LnT1fSYf7bPrB8
vjQfXcfSdVdZjGR++3w1yY1jzl3gKZIumo7NKsirQ9kec4E6WVhISWlpr4YlHT5PBIJWQz+GnfwO
Oh4Htw7ZcgKViJBquDDQbw8iTjlY2eYFAnogiYPoXGsfaFYHji4hrRvx5VpxN2AbMYgSCP16pc8i
2PJS5cpS+kY3U5sIAf+d4Z5claIk/hAj3uhyOmjJvKUdT/TFZA4P0m682U92Im6GiwlxZuuAIfPG
ur5V4xdyeMgpHAbkxgyU4Wvsp0WrN5A8hNJ+Fwd1cTTy6EVBy/NvZqyAXEloXYAP6QXnj31HQG5B
i6iMnHfaH+ZaNQQwZTD0Y+cF3qrm9TpbILSQt8T0m10tN4wohTcZVUcHBSgu9viW+BCu/0GDWCG4
vlu/QL9jjd2tI9+OBGZE/Rl17npwyy8GKH6WfGwMTa8NG1bq4IBWE6U3CqwVNwSByqR8Vnr8HUsn
GrIo2AMHooBIpbNyjDjHGkp4uogJjk3bal2E1k7kM13kqUVXTRBfITFLc+Wu/DbiqIlHU2QjsPFo
V2AGXXcGMFkt/m+Wzqs5UmQNor+ICHzBazftjbrlRy/EyAyFh8Lz6+9Be18mdnZjRxo1lMkv82RN
UXycN1sfOY6wDRtzvPyiZt4pB/FhxogFFoIaewsSIvFCUHkYQaysnwN4OKClP1K3ehtC2o5JhH5b
Y3YcwPHtbfdJLDloLpxrrnbdthzMS4KKs5qL3KIpLDxYE4WTg0e3EQuoO6CP2HRNrSODQr3YaoJJ
weNjqQCHJfV9Wy7oo/GFHcJ6aete3zqIoat6Gj7wWReIwxDco32mef4esDlk6Ep7KsPWOysdNrqY
OS16mWPDZy3CNe8ZM3+yGxvDHKr1QCHjlgXhXjuEpDXbdfnzVBPQBsG13lsNTWxj/+bzpTK7XWOL
g0NYb1yzkhcjGrWg0K+W/W/QBuOmWrqxQ4t8MsyeeCAdH9VvNnciSuocinwSEoxuRNB2FBdw4iz5
E15yrIcZ/UZeTl6iN10CV7YGAEqce2kxijEtEiSCzwiZ9jjVPaNGM9yFU4FIXhs3t2nhN+EBXTXp
LPmBe4e0MtRGG+NjXMHa0eL28vtLM6mOvhbMOwOvfS/zFVU0/TrtmuFQ5sNumvHd4NyuNKzTLUMj
agnxUNIysmHMYq+saZHXynOP1W9bebMW1Ogiqp7weTdkOmuseEaOA6C1zT0hxGLfaMnFavu/Hs6A
DSI4iWCcdLYD+R7t6dMctL9gevhcqIrgXkd1kM5RK6KPd9877tOSkZpZkwZnuPHWEH735MniZpEZ
ik87xnOtaLJunI0FA4GBTsgMwtZo+4P9Y8dkVHo+bxt9gHEq5SJGrq4eztf12LPgpHzPuMpowpEh
JC7Pr9cxZMcLbw99uc5umiCi6Alm4TjTnj0RHgmHPBeU6a0Ki6/bcLQi/phftbD48MRAnToSGau9
EQ8jHoecZzIxq5WbscCirG7iuvHYRZr+TMR5V6F0r92J0qhYUS5Q4iKuUp5ODn2Br8F9xrqKecKs
5VrzMmoSJ7VGYq1P+Z7YJPKt9oT288WMEu2H1tXAn+WeydyGGq6b3tHbbPFmHuzqp+2OeheisUOR
DhycNNsarpCUgAZo0ArgrM9QCJtiZXXe3kMI5ZpGpqVwOAbXzYUzO9eYVPvjzJiOw/QYcSA89yZX
Iq1Jz/nAt2mP6UtTLvMKgHzXtmqCmA5SW/Tfoqd2TjDXp2QjvLsVXY4Ox10+YvLyJASAR4dYi+KH
rIzba2hVzzwsFJKERR1A8csfpQogh3H14kxw8BnidX5y9+PZPFe2diFHSVJUWvrey4JEcWS0ZqEC
CRxiVUIPuBfNhN9mWvumPZ57oOo8Z+41rEV8J9UCPpFpY0Aeld55ul9FMh58gVvMcTmby7y9A784
hr7WXH5/N2Xx+ODl9K7eZYzj0zGBpgraDOHkywPyI/TAiKUdYtgWPml7nV17gJooh7sPrUUzsR2m
lc31gl7xkGVr02DBCgR+q430/6Z9rT14lQFxMndex5ydp0OruNo08CbIp11uohYXsX6jyICuKaN6
qCGDpg0IL1/2WLvbar57lZ2RV8Ma1Aa1VlGVXoyK67oe1E5S3Ie1mVWLBg3R31LvYQZ8uR0gGkFx
0O9STvOF0oPD7+9mlQP7arr6YFvxgiKhhzqc8cBXoZvibzM5muqdcafuINzNEzTe39/2VMlhYKXm
xEyBJ7fhgon2M+pV7QsqNe0iuWvcK6k0Kjjo4RvWyIiXwuQZ7Gfxt0hcwsOZ590MbK14vDNOiTY1
nLZMasAEhxLfzCdevnXFg44A3FytpFcXQ0X6XncBPGldbT86Bt+80U7l1QYAEeDLAtW70Wl7vIuK
mkPsL6DmG7kdEkqBcu68Wz2OXgx/xHphuTWC2fhXYnf+zqvmhLXqC2CFuBlcBQFu0wbOteskwxHL
cYJcVKWLM9jtpjcr7m/DZOjfdtTeOy+kzN2X2HVy9hy3mb9Np5Pbdwwx3JO08jrG9C0p4DpsCClp
tZgvOGBfHXv0p3nEX8fl5ztRBYEbg5JrvqIXjC7dhF6RYbClGpKkV6yCxHEJK883Haf+Kz5lKPQG
hxBSZcNWD/sL55lyp0XhUWOustXkDKgbGyPZqpgjd6GrjcE0NjAHa5O7afFhAJ4IBhlWlyzjop4D
6lquhQN1dYeJtE1gUrR2rHJqb6k/ITH27WUUobl5Xj+XTpvtoEGaB6a/G7PBO+wlrgZpkD01tg1K
M7vCImF8mUM7+TJSfcIW21irUDQVm2dV8F02Lo99OD6N6j42fKOo7sPJKokqzdgKy+WSGkYfnWi/
EjF822PbXDAJq7Mekhpum9m/eQ2oxl4/ta24T4wMXjFo/WiFNM8hatoKbxOYE/sn47ayKUk+4aW+
xOF4SPvZwjBM6CmnSA1gIYgtriSjKp5r7FqIvsydy/ZpNAVVK/5LYqpzz/Ipeto+7SysthmewdtE
FdSRGUZafUSDeoeR1x1jPrQbRYbzrRxz6JGpdwY4RdO3G5MhkUV6M7HCAl/qQZLC3oCvgWV0ybhW
ZjKDCB/imztvdATtQ5pGpI+Wr9Q1eXuLyI5Trcnq2vrY9DC8OY4+b8HZebeBh3eVjnQOcCcl4dxN
4Qld+Nri7qU4iRaEMZqu0q4pK/WtgH2KaIrf6CQpLeNjRI/GAFkmLFPpOSLtH+cHi06tzm1RX8Vp
HncTH9oXe/UlMj69Ypi3o23gWp4N8ots0xlp/SJNPsY6fx1MDi1lC6PK9eHh+fKW+ixFFZFTZ04f
TEIjVaAquqHrzqNdbS7vLeXOfcGhYMr2s9ZCpbTew1E9af10Tv3uKWbx4Jb8mHYMc+aMdLtFXVSO
DYJexIc596DYiGphwgvYWQPFl5rlrYpJ4uSzX2WVBam9HBFjOJxqkn/6sgr3bHBrt7TEAdgrAJ/s
nk3fvYPA3nvFg9cgbIvoKqyWPmIdMZGOr3WrYDTpNEe3gEo46uEFnZJ/2FN3SwwuFN5b3eYfTYL+
yc2XF9ehTqEF3Fu+DEOdH7GDz/hLm1uWcWQw09vEJr0y2/DLwbSeQ2FlXaMYh0IqPDN0D6UCpD9H
BPIu3FrmCH6UZ1sbOZkNEvY9T6i5lC7Gz9C9tEN5NOAw0x3Co2LjztRy0ktKO1lO8mHIhuIHsOmz
hyHUNz/x+RB1DklOCqyRXCoKW52TkU1Yw03oxOpUQzxkKwlz4q9rvx/32mxfKkNcGoVc6k/ip/SZ
7sCVWG41PyRaNuNQEIkTRdAa2pvXmh3JPsKXEpWNdZLAaqu96FLnrpMbztaxs/2UDDfX7c4s8oFo
eCVcIkQwbrtbasFfDcN/mTTO4OnO8NbJ4FgJZ5OYqheIDIx43+ZRbRswpNgmAH/aTPTneYO675OB
3E0OcbW0GjcWVQ4DMvF2KPQbUjlsrMT/O5Edhj38J+/hOdKheZi4FVGE8zXYlOeSesYi2++8Qtxx
n+w98hwbLf5D4Oo7oUyk8J78mHhZB076mPnAEcjRfwiHlhfb+lPruuKlFl/ESffWkFoBdO6eJEb6
QC/wE7U7A0s8jDH9C8N0fsY2+KqmcMX+vjYmF6AcFVmmRnehcsDmEaNmroVeXjSXVucg3xpHreEn
ZPsh7R5hQPT6sQT6CviT2b8sCYwy77y6pvlWEPU4sqhlW6KUqMBUS+KKna6Wl+JXRjNdO8UhTrhz
MCj5KKgPW9fCfHRd7Ly6Eb24vl1vySXwIrnzUTTIH1kW5ewKat6UsfHTWF27S43k7OQvnVHusN3/
6fL5kdPYPzXUQMx0EroR6qE2fQKH4/xQ8f74PXlZvXb/+lSYQ7IQYPx1CnUDMVowP7VmlZfZy6wE
Weam6jZJz15o9QOWBCrXZkDJpoSZUVncnw3nYrb619R2yFdp+WI5Y7I2y/ToVMVOZDyZYRzvFAkH
LealzJ0pPLjFl2SDwiUQfeCmh/honBipeftZ6rziLXamyIo+Ro8ffTnvU5V9kiuQmNHbpZdRliQI
RLQFgP2l5QWXSvVeU86YWyEDd6G/49s99Bp7yOgXN7PzuQT0xjEsl1d13Ene+NBu/5D9YksMetbk
g9tnjMgtc2d7QNNMD1prSj0Un/fKqSxw0K3xSuQYg6yAnWbU2rrOrB22NK7sMSRQvg2G+JTsDP63
nzlA9Fz9Y4ly1R7aI38JkHDu15iywEY9lartsEOwZfpj8f8wD36mEGwpMXWCqO/AU7g9G17kvsAu
ZEMDOujN+c6qFSY/l6W0YcfZ+fKPBGAKdP9PCj4l6Mz0fWjGbQhjaE38OVzzaW4RVL/xHFFSmbDx
+tyqauqNk0gWe5Wx+iPkHNDVcM7WFHAP5nTxnY47c2efBrjtBzVBKSbIF+gGbjOYf/i1gZnhvy85
c1TL+pBmHN1KrgPs8QzmITIYk2JAZNvmKi9GSKZKcA+mfUElS5NIfgDlx2HMPavsnelT+ZIaMA6a
pv0ZfBM0oIMamwIZulJwkVA0gPg52/MGpg3xqaleKiWq+VFZ9RvzIsiHHoxJwdKxTwzmMpoJtRXV
KhiG5kVGaDgRqD0p6YuULj9BFOjoluLp6yeqP7UobfeO6mBAueJJaxGxhlhtdbvVj5old3EjqnVv
UHasc8KhcUXrDm6mH+asu3eoPA9GWfMxUXILAuEwNX7IxCv91BUkHHhlIBkL9j87wRbk94EfkwCg
amIxx28TXz6nsfVtFtAi8MUxtIHRBNeDgpfRDtEQ+KEjCCSGj6WRjbOMrSc/j+DkUZ5ORhL4Z86Q
EMNVtR1S42gp44BR2lzbkixDrr+1g2Bv7kZY/V7JiHsRZ5XP4FTTxSZN9PZEXY9DCjWK2VsjJpbs
haTC5V8KCWyUkMFai3z+TkxEjLIx7bVoz3HKuQpFDDpBpaKAlm5YbJiZ4CRlLPgCeIYti2uuZBx0
3Xwg49vTGYomRWL8NvkdgJsxkttYqZ8xge/XdegXxZyJdZ8urrNEUcdWGet25jhIbBj6zpY4FXmV
jLxsJ7kxsDl7if3YMvFHyk+XmnTYbUUeSFIEKyo7l5OfJJVMXwPcyr38TE16Uko7pELIio1NqTz1
WEz9gQ5BVkVpzJtOfJp9aT3lc7UB/x6fKtP9ccJ1p3qIuxnx9cKqTmmX7k1Q6yus9THkgCna5mP4
wntnzy6t6xlFxXERaIa3VZ24lEVydBuQAXFNKiS61SRYV67XtVx0yA/CcLj6Ho0+XMy2Ru2+NxZv
Z12Oz8UJ++7MLRR1FddSucUVGlCGQWjMZZAQ596amqcM+t3oO+/Snb5iNbuBKYmUk3JLeeb8d6Su
IzmeHxB9b0ZSPoXL+KelrAFAhE19YijgQPj/xkjIzZDhTBCfmR09E5phBdDEKvcAls5a/6MS/BLh
U0hsEmm0AV5hU0WtqobnbmZvnAC3xOVdtZSTYDPZZYxz12Xn/MtM8C8sV2+eo45N4e0wOLx1sorX
9F98aKV47LTpnun88RHbHWY4nI1h/CSIEIUL+VdO+nsSzbytqxok5U7MIScw4qCmE9MFWdFLNmSB
HzKqQ8cap/FjLMX7MIYXMOl0FqSAWTPzh+6G5KCP/XV0e5ugccqtIy93zRi95xVJgxkM0KMnxE2z
DrLJVpQ9AGyhwHXtyluHGJ/pX3VTFATqDLmLQLfr3MfZJ2nSy3oi6vTu3LVhwSz6br/P4HFHA8Zo
Y9IX/qcKKVenH0tUrocjPNyb+vzhmdohnkKWRSRA2nuYA8x1Hijir/aIiGrFFOhmM29PYT/TR/Ds
8LRB8KLaS9Ozfk1bE6WD5IBRVb3Rkhs+00mHu9RYHBPbuqTp+aXnuvOAl3zajrDaKfBl53bzytzG
ZbJj7mztMxAf25E2VTJOdG714FpQ4Oq7dPNyXdqo151nZdfGogle97NzaOSErKNPuxScMk0XwweL
fuDJI76MnosOj6aZ0NbtQs+P6vaYeNqrn/2UYGs2EJohSHRwTqKJkreWFFCph8cKzhuqPW732qFu
cKxZb8MkelYj1wUthCMR8t9kC3k4gjnLCIRm3vxijfxbCx7OJjILrkq4wQ17rAln8YbblEx1hJuW
PY9M7pl2H8QSldxqvyeG5ckLcXjJ9QYeWh9uUqzDsG9JV9e59xraPTN6ZxwvlBfKxQoWJjesNXI7
O7qxs+2CRS9PtyH8lhWjO/YCGj116jTB3a0a2RTBHIlrWSt9x28epBXxAUxfNPzITedqZ1b2bYJp
bzXr3Y+DxZ5dFkMHqVVd5Z/KaFKszrytfu9/FdrYbQxI2vSoTsirxeU36Nb6cXZmilBX46noXnGY
tIdCtniJw+dOGieroq0O/+GiqpLvmm2dcVTO/MCOHPxiXmEdMmR0nHDqYa41KqIbjKbFXCebbsi1
Le1OW52ooSWscN9TjRIwc/ExhRO9KToQFYKzYeWa7o6s3qMPjBLMvLfxIojfrvWtGeKxdglAqjkg
bAU90wUBYWgUdPu5fhnZp2mWK+Idlka6v3KXOc/AWUsJ412zARs4ne2sGmivB5SVeyhJGOlpf+Xq
JlYmwZ5mLmDPiPvoi3nvRhLLLHQFw4s7rsQgklo7oty3cGBxw9Fg7+cabOoXTF1bEijU2FrGaweu
etVz+99x1d9xFkVpoVVjNc7iQrEedRCcV5MK77yhc9V2tDLaxbEJs6GAiOzZKbko+JSsz6misVM3
0/MEtmnlPYt0oUWNnJhMav+Qu8Vbhra1yt3oofY4ykMG5dnEAmYNWgNmCUx5TUi/8ogx5WPDWIw5
AU5vudHLgveVv/t2sJ+E0TG3mdiBqrC0D87cH7LBNeHUNfVaM/PHkALus9vjFhOpdh8yduLhTh20
2E+99cRd6EuDywbcqT4KoHF7HDX8pVU0QmvCyzvZ+8wOJf6S5kwN4L9RGjTyuXOzn0T3wR9T8BLT
KJKyvL/Qwis3oTH0u1ZJ52XIqC6eaMLbZZ6xixa3bUgY/hwhDdNjkj5RKlxyo4fSm1cwnfq23eTk
8FaC4xnO8di5unYx7oh3FWwfkLzaDMgcbBsuG+vCtV576mPNUDWn2VHbIvfF1YwGmvIMHi1er6pr
6k+ra3yAJnFCLpz/Y7BqMDTWvPudUuccYnSrNDdCdCa6pbAD0OhtANkfEHHMemqgJhjZ2295Ui4q
EhUOLRmopZLE4Vtq6MeOdOmqa4hpd0ZymWVcPZAf7HDVaOsY7vE90WlhY4BdBg10s0tP681/vsul
12lxZ4aze+zmmTZgm1wqL8Dnf6YGbn5ABdjquXhLjZWoHV6yBgyVF/fUbg8xPXhcJkwLQEmcOHcF
xzmIZdUdNdvL3tmLc/6CoHkzsEyRKBhS4IM42GJ8Alvl7fR8MANO+lTmqSn/f1o/pbRP8h2ty4pU
NUtWSeoQ6nvB/WBX6rjSZtXVbLqj/4gZ9Aj/lntXxELj6/lzwYNjt+PWb6R8SMYyf6addpvpDS+q
Pd8qnXljGPpHK9NmVFBoWRMwewwR5Iofcx69tCxq7tmUKfas+qSO4k8ClaMK3VNn1vaJkRteMnlB
+RHr3zqGXwd1zlz1Po3Ycl0b5Cbn9SvlcX/HNKk39Zg+1dQAHrkUMAmhDPCxM4EGOQktCkMcwoN3
aU36dR1MjHqoOGGMTGlOK5+04tOsxvHW+qm4A/IWF7ilB8EUgxFRwZcLRXH+/YVjeXmOrGHi0Z6e
rEajmEoVPuWhFJu4s/PQC7PcKKv9g2X5r1qMFu3yi2baxUN+s9jc1pahRwfp99CmM80/RR6ltVFZ
Z2ct79HBPQ66EZJs1bljvBoYFOUdQoKLgbhxtG9aWV4yl4l0Er/HOipz32bGw6hnzp5Yqb5zw4GU
FylTZKLugqLJmJQqYxYaDnwJnEpuPozXu5xI0xSFKqgNjbpP0OLrdKjplHDZE3OXrElkXZRgnALM
YJULrbgOQznjXfb+VpmiJzZKGXGOnXmxYCRTpWpw1rFy65rkCFXEYOiSgUn2QI3iW8IUTQcIeZ1r
qJS/0YU5RJD4zR4VNo5EG1hbptx6I2gY3xemg1SXjPkz1YwPHKh6Lm0SjzCWnt3EmdHpcyo3qtIA
yuHTlYYiEz+7fvlhzGDcZrggG42u2H0/GR9DZzcPIGa7K5aYv9Bjj0bjyauxFPLBg8vObQmgUEcW
LzQsOoaDNR4vgr/FWIrBmTQo7hZqdV2RhlcHO/p6GtFi/aqLaWPi6ejjfRhr3p+lyzN3UlZhXuf9
UBQXZQ+YYLDabX4dNJbP/ucbeXnqneh1bubLRjqV/Z/fMnVN5+R3YBCIYX8tiTvXjhm+iT7fj9Jq
TwJsF8xf+WS2Qct9Bd6LMzDx0COmwKqZMA14/W7ozKeIksNnfXqy6zLhjjLU1yiWD8Jt/B2OH4vr
wCGWGgDxvD798oGh5XJOs1tun3RaPRtD/CezzPwidCt6jqefJh4o1nMM48HNsLS4tsPhqYaxoWuP
Yw3vz08z+21iOr7yRiKOeT2LIM0wV4OMeqpaMOuz2d5Ki3HrnEx37HVMkuFEE0DjIS3sIKtH+ZTC
8FLVPekwcPzGV3prCYQJ4yvOnGFnmbqFp5WNM+uSTWOQg+NHDnuEzVdqVHzY4K9O9H6GG6ziAIHt
pWxjKEqikAu8qTDoE3Mt/H6C8t2133H/tqQM97//sliqLDSKSWml+tf5+SoajWk1eIggDBmlwRg0
v5egXA5o7oKK90Ju4C6ERVT8990zDtD+bzqXienQVWUbZMpiQE4Qz588un1mk0Pp2HOkWGNLdzZC
Z8igm1F0xhmPLSgs7xURDw0cvhu10yMAqpH6R5pxzDy13uhw5y42mNBiZfHsNlO0SXRHrC0tvFKf
MNx+o0YOJpfHwo62v/5avYqCeU5OGt1TH72sr11NbbZgNU4VY0ZISNBC+zfWUu9xisgkdAgyR8gC
xmXEfFqGptplrhg3sPPOgAPSO3/hEVFx34mieoC4PD3xgz6aWV0EcKSrC1J0ilCbRxdDnN0o77Hp
u98heslfJmzWii/nHZBhr6GdTjd9iK1Tk6kHb/MfGsWsaFkZCR6aBvazDFvkxptaYOTt/LfypbNG
rJw4o+ECpiQIAGFUMvLE4ff/fzJPqZPQG5FVjHf03A0GCmaeR0EJrdm15IN62m+ksuWa3O/wDJ5g
JJeQ2rdJDN3WZeq5ZpXkf/Oi+OT38MoX1n/f5d5O0B+y6iz3gSnbIbPq7NMcESGMcmBjJK68MozF
vZj104cy8P5PdvRvHklO0oVdvumwaqrFkZ0VfLNGOvZnCTNuoZu4K2v5pFUzyJWqxurdi4uvsdPJ
63XYugaRftfeeJhi9eGx/Z8SP8ofBuV+eJN4Zsvtn4Hv5QGUim+GgdBde9u/GrXuBiX2w6xs9fs4
Y1iuGMJ+xj14SutVSXP+C9e7XNm2ziSpmlF6cu3ce8NXzxO4V43xrKmEHD9JnaNZtfumx4BWMml6
rjMJzs2JDr+/0/Tp/XeXNkOqBH99/Uid0YV7Ha0sqfQRD/+DMY8UF2wGDy8vESp1qJlfX0JPzw9Y
ihfsLP6pgM26hYznlW/0Z+q7UKuvZPGZq6HFP/UiRFYrOWWKvMJ/ZGhAx+ZR+Bd3aJs1AWj2hdrt
fPgSQ/MwVW8Oa9OxWfAiNeyLBEoCi0UjD3qsZ+fYZH/sqUPk6DZQallVh2Lyz78ZjP+ijZQ4C0YT
niI2ElVrnY361V2whAbatAvq7YhrkBttli8lsTA0zMJ/ZbPZds1XlNvTWSE+PnhTbHM7rJygbctx
F9XAxL15Y/z20eBByNe/6/DvL00EIoGtav97jjZqyBAEwwgFAU3eJF7U8Tm3/t6jAXE15/F0K7F/
X0oabzTH5RnNtH295NjDOdYxJfrVttY9ExOes6t4eHZYUxGBVMSE6Je6UlNUh2GQOgVaGrrJfkmR
RamQ6dOtzcv7uxCnmVus/ltsDQXGf9Lwd5dxePHsZF/ai6fNGawriwBnmbz4G1W++Pawr5hwrOSK
KFCaq/Al8YcLHYHx2pCEq1SpjYEzSONgJVNGcZcC/L3syr6RASiBUbFslhuVD+WTH95sdPRt7NLR
Yg/WhzGMzt/UmwCKxTXpFRVbb3ldcwXEGHyxyLi+CMfbeiFoPsz6dF11fNREi256j6eh1Zn4V2p6
cRmIBTmcz2A0J/11muQGL9ErbN9LK/JuHWpkFmqel4mRHF0kESToocqXwwdT65Y2r4yJg5y1m1+j
aM9581Iu5Z4+mkan2zvUonIFg7rlBFZ8M2dDpcCcaRVMztL+VjlMrOL2j2422p4fDSat2mj2ESng
tVZrK4UqvIraKhhc/T7MxcciJDIDfvAsxaebcBIvC/erdthwuwYmM6AeiOnXcZJii/5XrYoBEjAT
qVenLDnO5POusGtBVD59svKvrmutgz/M5yoiK1OJHz/quWUZSEBhre6zNPjBRN6rvQwr86k4plGc
46r/ME2fHhFfPnpW844Z7+qHVsREwTPXKPs9s3xCEHWn3f3QubSZeHYxY4a5vrSgmmsfhFMw6SEp
Wa7/NqVDUKXwZaEDaxyAyYcU+0TyD2lXv+h6evR8PM+T4a3LNrpmgxqPVTqFa2K12Lpsn3F6bYOQ
6Ye/eSGDdumEZFn5jDuHsftZY5JdG8ttTTwQOIn3IudhsKrhn6uH3KMd7ZL26jzQJLclDJUhTfCQ
plP7JBwNfl4CC7BY/BrWzEWcCwUZCixmMzDl6DZIfB5z3N5nbw6DYmaUnEgAU2MbRHob0ScdPvh6
hLmVJ3kT9eJNlS6ONfmAa/i74MB7RnSk6CFUENWohdv5vvUKrijHA8alln6Uopg/JRQdd5fF9T9z
8r1NmD00RCSCDm4FY+RNRvAbk86W+IWiEIhTc1uArXOwU9CWY+Xuz6C1ySZNu9O8zHXDhDpTSxhr
DvovIqbXGGDaO3UNZ9k6oOIzxFPpbagd3oPlPRpxzy1AY7cLo2onkr7YO+S9E797Y61iwMEK7yHY
gcfTggHPIJoAm+VQsyrR6bybSnAC4fymR/o5hirJmxg9JjW4oHqnN/6pcXJuAZb23GXWn4lBBsJN
8sHRx8IP9JGScdzwuULYxDmSP9AvVuSvemnSAUvL7soT1atlsaBgjawn/4tV6dNuaHCJ83cfRazo
mW6B2MyGU1kVBw3myHocUYo6lAdFUx4iUb/TaWpQBphDavRG7tfUn8PtUns8gTbC8nqER50in2w8
UfwDNvYaZ+HJ8asej7MRPjJPdARKIG0E/7TJIEYbmV+RP3xOxm0WvgwsHJ6MeeoAJ7Q6MXXBwOOZ
e5N0Cm4P2oa1FqJ9kTz1pb1mWEbvhfycBvnSNxhSUv7co65V24knyeKsyrAl4RTd3cjK7Sshtksz
ZCvTO6/ohc7fV8b2e1PhHCjKoM/xX5Yky8vKPjMoJJuZFV+9R69r954KD3N5wp7ayqCe+qdZT3S8
isY/RMqzGAHYqjGZSdmW3x6A0JXH9ayw8A6gvg1cHLD7DzHHE+7zAvIQsWkcE/UD3MpuVTcKn8EQ
uLTqgThqT1Vjvy6G2xKAj8VcnKN+AZBYYffz2/5VahLboVhaqnxKP2x3PbvAufLwMJT1swEns1DF
BUZ/uA8NrPF5PlP93t0iO9zXnrVyHUBN5T5i1JpXDG+G7ANQ3UuRVuB6m5UAiUzl44c23KEsQOcN
dIJwK+up091zVkaPIE3ei4pZoV3XPMW6fCwr8EWmm4iVV1bAsnXnuR0YcpWcxusJmhIz0vucwwMQ
cXkKLTjwdq/+dg7urjjZNyD5EVSLnStsc930wxMjlk9uZC/gAVjh4ubkOT3E/GakAUSvk5XzXTKS
oCxGdT+2+FBhNpztmXcPvDJz7cNA4fKqLek86fPlP0U8oN2PmxO01aE4MAlOz7MG5t4Dhq+9ySg5
CotJph+ibjZSvDraSPjM72+MhfqOTzYuif3jBgqcZcLr6HKbZBLDRMK4xeOzw3Kz4/63mlBb8Y7N
b3wGq1FTf7xQQz1flnSNYinuoXhskrn88Tlq4kHMlxFZvbMha6ITSUwWUKAHU6J0m4j2phHGqPG7
CBvBMaFUEC9Ivh6XtoWe3ic1f8eu/R26y72RvbcXrsE+7lEi56Myjhyle4rujN4HihnDnqvvkb4c
Bgw54vGsaqIYEed/tzsM2XKQ9miQ9cIf7tRPIok/iQz805ohwElALExn4l1DNqUo06cMGVFBUk1K
a3HRpB8Dbg3FZ0gO1veTF8qJkJDa4gUaAm4wKjF4QPRvEfPUgaw6ialhajfzztmWCuxFbPRMyjAj
1A/qupFAnNdmuS7rVo/2FDijvUecPMF7WXX/hIFHZGbu1zuGFxAYwWJSH5q+1jd1Zf/pZu1deQa4
wLp94MNIr09UdTZkYFmjncq4t2NE3AL/XTptSixzHkRP1mPVXAcLdlrXAe/O3BtTEm/jGtQ9aYui
52Y1j2ehmcc2eovdUm0ltBpW2nYHGKI7Umsq1zFuxwCV8+pmWMcU6k+o7PriLb+YKr4TL7mqtpw2
eteRm1Bu98WPjN76bSphJCfGrjGSJEgG7yEJ/YBX2l6DIUnXRRnhFxO0xob48te4qWKTlhbTSFF4
rFd/ivKtZ/xNHImiBLFl9rVbNYB1xSeA+blbV9Sx6viWVhAH8PDnzP5VPg0BkWIO3IP+lcx+C11F
+AedkfD/2DuT7baVLdv+yhvZxxkAAmXjdVhTFEnVltXBsCULdV3j63Mi5GfausXJ23uN7NBEAKQk
kwAi9l5rrljtb2I1n1aUth6gzNwOtOlK3No7i6muC1oQDCICar3Wn5ScEDOk948xq5pNmqK01ejO
NMVzNGOWdewB3EYtLt6V5dLyjvcpUaaAFSOmIqm+rpWQOA6LXpRPoWWZVf2N2+cPCFrPqAFTLoTL
hNAXahbLIGIuI41L/xFsbLe+W38Gjb3+xhn7lzSyPw463m8ePr/L/4e4MgEX6l/jyhYtyWJv4e+4
svkFH7gyof7l0GfSHRsHN9MrA9viB61Md+CO6cJwLd2wBNQP9xesTNH/EhqqJ5f7mmZZnE0Qji64
MrIocDpamGeAhmAf/k9wZZpw/qQlORq2W95KYDHHnOn8AwGXX4DJcVs8Zc43J46+q6J0uRejB6+q
2xy9GBdT/xmUBzjemB4eRSa/vkOAOD4mdE5Vz7pjWUbFCNSDLQC49/k15s8lvEUkHkqHQGnIv2P4
XNmTf8SORUpDWCE5SvepmSzKjjRaLpK3Y1psM+yOaHu4hee0pbk7MXeaMGnUo/00FPmZdUux6LIe
1Wh1pY2RvozEwGW4zg6ui2MxCWl5u6aGxsTBKFiL8UFzp7OKVo/JeRsf/J1aWzkz425bZCltm6g5
NOnIpEL1NzFpfqTFkThSaAnKME0Qbt1uFdGWV1moPekDMEzLfjBxvcVCRVyQzFqmbLqhWtSvkNuj
PgV1Fky3nardq319MDBALIceZAhzsmFgZm035VsciycNRUljMr00CIgXtViZLnOlPptvA0HHtT7F
LWehy65jh1q33l8n8N+QP7BatGiek8b+Bc4MiT6JxkXIL4513BkU2zJ6BgbFOLW4EyNi+hZLESQh
2i42k9Qk5wKB70VcFam5HzX7PeLOtOUr8jX3nINT+cbaSpLHsfKvp8jnD9aZUuBkD7Z0GDDVBcNb
8VYVnrkdqMpFgBcD/uhdqzIfjaE2IBeNnY1ZULhoa0AyEXBhFml7C8goMG5BkBYhbAa3B1UJ/au6
bFilqgOMgaRdoRMLivFElPwAsULZ04ddBD36ojBUkTOmQb0yTHUZkFJEoNsD8uY3zdZveq6H60SM
7/VISAJysWctqTmCu2WEtb/3flgkGLi7CIfEQkQ1IcrJoxIG35nInPqJ7xRxPmvPSmykElRfgSO+
8E2qr/DVJKcIO3HcNnTT7NsAMNZ2nqAj5Iq2LhWdRUNHHJ7dI1KQswBWqefbkI9yUeACfE9jwjKC
+GuT9atsZJlOFwthIqiepdOiyNerftsHVKfxxF3B1XoedYhsfnfnEvy9j/t4AyP2hrvcsDFr/34i
rC0boTebSnMMQ+aD9nTqlbTY+xZCFcWGc9o5XyMvuwtU5ejoNrAmS4cT9uoCwVhqRv80VOgKsilb
i8FOyaiAD+0NEWmSHU6e6CbEVQysPugXNTm0tD0GT1F3dYoWJkhuq4jpc19PxDkU7msVRA16KOyy
qlK/ebQfYKzQr7dUes7ZO0QDdR0X00Pi9OUqT/FQmFUNfSwn88NhPpN4tNlzqx9o4DaLkL7u0h6w
RrnwIhakxlHBrqt6HcXKF1qSnPlVA6uHaB4lttd2yUxNsfx4M3jpl8LmOjDMcsKxOtXE3i7o1b0U
5CXH786AMCROaHkLUxesmi39nAqxJbSCYASzOai++Dp5V5Vjto8YXQ9BSBIYRSvOyXEPiD88Rkq1
NKJ3Ivs4PXHA5oP/hUn6jBq698gYWZGQni392AAwAT6hgdhfhCNrUkNskAkcmsL07rX+FKaCWKi2
QnChLjI9JchJPDc1InAUrkvTQqRXhDYLwqxcG3UOysyuHgfraM+Kbke9IWjEWkYRrSVvyNduS7fG
cFxrWc7SPctEDZDXlElCPecKUBSPnYd/ieyjK4CDHYY79KxWycJ1mpD592kHqbTDQE4sp6kF2aat
xFVNnCkowwOMvA6zK51NG3daimRzZyTxcdT9o8pidqMZzjvwm8WMbS9Npv9JFl+FQjuRUdJv2xmv
0BI44nvukzso6CDVOY5261bJDyvKf3gZ2rTMS76QCvASjjUBjDWRnjQFJ5yWNpgcYm1Yf+ixMy0G
Jw84JYqvxhipS2EG7c6vQMpRdD+SPPlcE3w04o2w+S9YKNvKSs+mNlkPBeSDRi3f8Y4X95qFQExc
BWnrbPPZ81hHzu2gUuKAhvM1M75Fqe8tGz1ytkZrnYyGupSAk5Ev9cxmMT0kW1uU15mIrv06f2g7
q9kBW1trg/se17lPeQ3yXWEaXPBR82J3J/7kBHiFJVEaPqcdUuQhYI0rxMuAy4orDatFSs7JXCPi
Iy1NQzm1gJGWrMJY6ybBote8b6K9Alj4LNTqKSh9sk2j6qocvG/hGJCmSswsJmLyPmNC4BeCsJqu
e0GD0q8izIJ4qwy8mK2+c/V3vWIpoyEKJ56p2FJFRL6DQG2yTbx3zhbr/J0dKOeR1S0iZcAPYfWE
gg+kkhU6+xKnIhLD+otl2A96ovs700SXUhRXxJ3wZdJWrPEf/ZizdgRemnkYogxnjxzAfVTdM7BK
m+/e1O8Q0BzKrl01vWlup17bKBi+4XGsqFyRFdQxzU+mjGBNnUjr6GVK3HKl6wjKixavLdqotRqV
3X2pZvrO1vE8G5hKNljRh71GEwaTiUCtf5MG3RocsHXr06PpYiK8tREHZ6ZlX6ZROGj/YtIBFYpc
aF+pkHgAwps6Q4bD6l33vbU6qyGs5BtrgnVm19a+Km08OsZ4UlJUpawMtriTKElN7W2uEpw0DuPa
jYut5lJrJc+Fakbv0SpUN2LUx9UY+w8urRnqV4/NYCgrc8rOsTUSNp9TW3TO+Yj83Tbo0dfKU+9Q
zs/jdBU607NZ4lgwwzdz5O5hKOO7Qosf4AWpYdjuArKG4iDckD/q7NQpeO/QdiC4o8IUc9pvkaLD
HfWf8UlN6Ot/qMw2dK62x6E1n8fSROLX6yjkmV5MvrNJ+sHa8r9D71ihIJewSMynVlu4sICIIIP/
p5XeLZPWo5sUYPO9ReyGX5pBy7b0E7dCbR/0PkHE3eLggkywSkx1VZh9vo0ty8PNxMdJVR58NwrK
VkdFVnv5DV0RMsZK/VErkEQ65WbSovuBr+mY1ddpODyZpFPfTLuupbI5QBG/1wx+cYtigo0SeUv6
Jgp6azy2KOqmKag3epPv6biziq8SWBHYEpE3IvmpkBxgEEa7ufICBdLTQEPBiMJ97AbccxUgRYP6
SAOePihqDery46ES+b6rKGNCg/nmjO1NpPkxFYgSjl3QMi2ahhSFXLZ0JrR+OPaUNaThaeOK4KUN
qgMGX3Ap07zOC9yvAcrVIef2UPJxDngueoJtR8rJvhuq6zZ2qu2AnQg7KX3onAAjfdIxSU34BIby
0NThPVVbuooZcl5yjEH4MIEyDV9b2F1A0dZUf6hxuM+T6nZe1TNvi1cJ/ycrWK0xc1Nutg23gVVk
axRoKk856kmI3sypccGIW5Mgyrqi5JYXDuZtvblXcvd7IwpOKH3OLK3umqGETucc1Cnh5lNwH4kb
+GdthMJ38Av+qII7u1a/dsJDbQniXtMfLaf+4esj+eRR+4Dx42DG1X1iVvdEszxqwtPwFHENU23r
Ps3LYqMxr9EGC8QWWa0kpfjzPZ/ybYpHBb24pUMcKtWOnptHwW7pFX3yVde4QZiI6pZK1R0IbNiQ
vAwieXQhXeh+uYWF8cZlSNl0ZfMaoI/hXUDZU2XwjRjVSVJQ88qYqE8+rHx3wFHof4WQ2iytVp+h
IfUi8NMKcoiAGe5UN4CUsg0TbWLugKTUKkQLcgSrZZV/adB2LKhW5/vY0HBFO/dG5NDoJ39BY60R
2y16qRyPWiFUDe3/dy4Rp9ECRJBGOfph13glcQxF4/BMjIyzrW0Qb7qJmFbpNgDhYG5Z7m2PccnX
45NHOMk2tCwus15w9pLvrRlS8oIqoCH1O+q45Jet657JHj8w0/iqdOWwRhFypzupsTS9plujHQ4W
LJNCplPLJqYXZXTt2VeDltpcMG6pGUIBGe4zp/zmtBoRkDpNhO7Bt7kUKViPuJKjSYJi7eFzZ4JV
v7kNdg109NZm0LsfbTSgh+jFoVftA3Qb/Wau0qogD5acrnPt1UbUhY/ATPyDbqEm0nqd5U/WtNyo
nIdYbfkcqf4upndNtKQKTs0hTzHU6Layy5W0px5HiYv7xwr/pI6MGRlQe5f2Ff0I8SNXEArmbYLB
vwof9ZyzMrPzrRcFFOL5aDqkfAqYDZcTpta1NR0qgg6ifqcqnb8pveZKLbjkd/ldOCDIYwJJCWbK
TtogKMnqYh3XDbLOcaAmQ0ayNfXETY1M0qboVOVYssaCLo5D4t+AgmlCvQTyIN3j8wPrOFwlGnfp
AoNcbt051VCvC9rxpck5hkkUlVvJWarEuLznEMIlusMfdCkNCogDcqmgvbZb7TqKHvs2JPHaNJ4U
QWMuo4O7cG3aNMDBTgoXMbNNbvvR4zSllbQoweXj/ee6R0ZzivRiZURAaPBSrKYQVGZEJwbPwMAX
VDskUXdvRuWL0dX3Q09OkwigbmjZHKPc0NDNV5rpwebvvP3UWPqhiaq9oxkpEvhCp/gWPjv1Ad8v
a1KEZcjYnZvAUYBMRFj7bAfcsIW1BD/ryh2vrJaQbY8PZl3ZuVjVo3sThCebrJOV7VA6rLk74nTn
W4d6320PrWiefezvoYsJrnAweWL+ZyEQtsQAr3q/3wfJcBP33Q3ZgzT39MdUr0A46u/U1MY2v7c4
sZsx3SspCX1NndMK5RtSWWI/lOAiR76KmdmczRm1SNekQDaHCCZBmDb/9Fk+0KrhYxGFb7DK+kWU
9sXCJ8hiEal0+exbPynIO+v2RdkdweCs7Dg1d0mHNrNT9RmQYKwHW3+NkTcz0b2Ki5yZouXzv0PD
oDTTBy+JCZUou0ffLRpgkuURexlu5EDfWOmzahIzGz2Wwi7WXRSeNWIbI5Nyji4N9SVhzeUwDYsS
aqvnRykLqQw6iPXKvGenadnX3K27DfpwdYnaWV1z1yd8bnLVq8lNk9XkoUEGs7EMjHahp8BtAmMB
XJLc1SXfkjvN1q41g9t3F9sbS6sOSd9gka+w7vUCe4FOJ2IoqmyjxeVzQ6BalNp4IZDgT9Wp1Ot9
GUSnqIlv64iJoVG/VXgMsbhaOzfXaE5Gt0YUg8wJacA01ZvJPFv9Zqm4JwrfuvMn6Lne8IAU+Nof
30TkvlGxVxcTtet6KL+TIgEl0tqq3fROVvOZvntJU6A4YPs5EyqwLKv4AY72NbKPDUhcIAPJc2+V
AArj26RS3+m5v4WCBbWn7joV2JV8h+CljvVnR0zvAi5nldOsQTv3FEWUZdV+M2HPz3zXX6mlfwpr
ErrD6bVJnQGMNmw66JTzr6CoLs37CKJkgs2AdbKRlZiz7sG0vNiuuSGIg/LDQD4ypSri/Na1Fd34
VgnILWdNo6XPZjp3iQZCU5WTrQwPoeUy/dSNe1Dot52ZnAozeOliYotA9gwLr6BopNWPmk/CVZ/c
RiY/lKZ7sxKtxXRkG9fdTTqVqyQeHzC0sWh+pyl+ctATdcWwFB2VlKJ7Mela9+BHloFr3uG3fZj/
CrArfFuZ3NUFcrmqO9ZNeptiLKEhdZV51Fcs56mcXg2W281QP7qNQ9E64VQVfBR6HJ8nPd/7GSZh
ZoYvhl9yZns7ywluZ5eXrvnfvNhagwP1V0pt3s1/b1UrC4xZJ3LkXlgCiwXXBSZPhfsNXjLat2vf
HCC+eDqfkRrvUBHi2mBOsRjJSaaaxQlngSdSVJJllS+l+TQmSBkROHKGczvrfS5qpfnNA56waDMf
2TkdT98lt4ReXBDQSw8IIjKIxEPl9OTrSoWNBp/3mOLkIPLa6BGyNH3xlCR8UDaet7q2DjGKAj0I
1ukQnsArYBTy8eO5+bWqD9fk3H8HoM+8rIeGO43VQeWSTG7HOEMu4lXjBWtfORhpeird5LZz67fU
5QsmnAJ9NHiOCZPQwh649DjMTIOi95HX4vLGL60W8bD1UkguMWeEGN5Znm0QkD2QTwc2Ibyavo0W
d2a9nc6YhK87VX0f8uw1zqsIE7qPmg1/7gIx+QnxBwIpEd030UQmH4FLLv8TXYFIS+daXPZU+ujj
L0ruFnnQQ7KGzGnkyob72jfXyn7MH5/tZt8ROCMEiv0rjDnbqmYmYA/lS0MN0gt9iPp+89QCkqEJ
q34REctVqgNTMcDRagfmuPpdr3u7qZuuQa1oOyuJX7wexIxpHsGoPXNtGoYYrEYBN2BMrwA5H8rW
sV/clefH162r6WdONUJx598Tf2GqIg7QU35gSbRNgqQuGfp3OOpMzFCd0eK6x3T3XBrRXall8D3K
vNjqhDYmilKsFEowS8jauOnAAbNMt57KjvBJBdf7aJLX+b8tmX+bIKMbJLj8654MzoXmx9v/uW++
NT/q3zsz8nU/k2Qs6y/XVgXJhCjO+YJDF/1ozVAz/stwDZuGCJRW2WL5fzkytvaXMA1bWKBbZarG
z7aMRjdH6KZGwAxgEdfW7f+kK0Oh/g8yoEF8jKbT49GEbs/hJJ9plokGVUbrY/NHKfKjmaniEbym
viqCyd1qnaU/9kap4wat3K3cqzqK9rFXrzLxsTdJoFn9y9fKt5IH/7PXau630M8DrORFeZAPTjK3
ey7bLmqWgz0/fBrDaUlF/WNQoa6XNcNO0v4vD0nhVteXzdBIlUMe71gPo0kukvRaoAmlnsZmOWYQ
zfvA3upWaXxB2/IWE8599qF9kTm6zm2InvHUjy9mUS6zRnO/dKS0mAjzGvhV9oQU3IPdP46ld5DP
rML1DpnnWyjt5j1ym7xOcdV10YJ5LDhGG3NmU5EvtXL6STsMiWaXc8VTO8jtwGrPkrhZxOgxxsjI
roGa/4yNAzxkLxOV7O1PO+SmfJDWO/QjFLXk02Ln+j2ur/mNkmFQ1pBkI9bNY7cZxOScoppEK0w/
zimYn03DMCwq15xZzOgBRf3kqqVy0yQ5jSklwHlWdOCp5wdPiXmwS2xnBXiBBp5Uiz5uNsoVJVkP
omlOmt9MJ79QjHstD2fU3WwnnQXTdJVgxhT1Y5mm3gr0h9ndxbCAroZgSam1vmvVpLnj7+hIFqV+
Lcfkw3yuLNww8vdy05p0/+7fvUi+UTJLF6s83/eDyGcZZkuunhP//iDHCt0eftshxzqjePz5mTsC
yG23M7Q+OVcihObsKea2NixtWRnAnYd61LB3o9KO9L7ZlnEjDpqmt1cFGPCdo5XhCf6Etc6cKb9D
jy2WphIHX+LERks5uN2hoHg/J1ZTHOvr6Ek+Q7f781ndK+HH2OWZLXR9hwDGWmtJhVgVUinoBY+0
BLndM0nb+qnr74AEtNAkAnLtkW7f2wNJvMygyp0/IKcv6q5adEoavQVDv27KIH1pvFFbBYYSHs1G
93ASxWS5NORB5bPxMS08ikJCRbLKlz7fFImen4KZXU5fIT/JWKXSJiRxcKviA2r+WwSTEgA2dsri
1YYBVnrJi86CBpW7WypX82aWgfJY5vakXIk2f+H05A/6tVmBpLmtp70mphSnXcNC3KAMcogy1jCr
hjzJtegnKgzz4Mf+qNa+WwXJaTaernWOo4QWgkI93lRelSbFRzvn1aWgCJzITqanLiHiXS2BQWYL
x2dmpplg7HwcMzfuZA4fDwjieUX4+4hP2DgWtWkrDQPM4FDigYhPbB/2nId0Rx+r9DUkB5B23/DF
JMTKzsptPF8t5ANXPYR683VEbqbyYnLZ5gM8e5QgmOfBVWk6LT3iD7BX3G6mZ99TrwEsWG9BON0b
kxl+SR23X6umF13nYN2OIekaH4d22XQdGWn+5bdb4T+JvdK0P9nyhuUCSjagkCM+sLhhqfPd5zdW
sq2lYRtYgfMjtsJkH7pxRL/MDYsrpbDyq4b1JyiT+enn7c+H/rb9D08/v7bGZL5UqHyvDTGpj23p
35XmOJzTMIwe4UF7KXUfLx89PBp8zPJBsyaDa1gaX2dJ8zGe6nmA2Wc+BDAn4i5SMtbyuMvLfr3i
Mm7qk0+k0f/sZ5RZdSyzPrsfnYplDEHkt6FeVQTUBNHKtJrimx934BaF/wR/Cm8kKQxkbzjFt+4A
mzT+VmPq3zRh7szz0PpJURA7RDGtAiTe1Itu8IWZd2nQHn0Msc/MZIPdZFnGWrOb9jnrStZDVR2Q
rVH7u8pHVKtVGkIx8FcvnYdbJVVVoImZM96ncXljz+O1g41WTSdvX4YmPY4WBNY8DpXRRuIZ6cz3
4+BFa879ONjPYErJWWwrYy2H/c7YN1ERUlgACdkYEwK53g9fhB79HdXd+ZN6zLfPtgVXPEM4ghkO
X8U/v31TJJzaUq3wLdJiEYdASG4iNZ5eDBX/aA8d69oqPHHXTg638nx8URM6nIrf1NdTPYq7wFe+
wDbRN1qfR6jQvBhLhArvsqh+PpNjipNCaCFM89O4PHbAC8nab37tZXdklTeVIMX+n72dHCMiZFsE
7a1tGvmaYNf+GqeFeR1XpG6k8OOf4WqcsdVZb6Zn3pSWoX6Rh+qB8fPQbtJ/OzTHEvqWK+ImKlLt
C1Gd+Vor6G9U2ISNAOatAmX1xmn7PafkTEMEDjY/UxMDC5cPrPDj2Z97Px8HcHYzxEQ7ydde9uZO
rV3pVWssnTl5QZkjmC4PCC73EarY/WVIPrscG3uFei03LTO/bobUw906UqG4HHJ5rRwz8+xMb2jY
yZde3u7zy1JXvVNivV8NOXgE2nsP3DzpstDNeLZG1lNh4/Tfyd9DT+TTBY1i5AOhgq01pZ/XmG51
p4XI/xUze9To75z12b7xa4vCgXgMw/JRR8V8Bjss5D65pXOnuhz5P3rdNP+EX+9y+Xk+P0Fu/dp3
+XnzvsvWr9/MzBJ7HxfIIiLI1ken8Okmm3qOqNDwQTUzJp9dHmK5w0+MpaWhX73s+HRwMHje7t/f
R+w/kfskMgjyMmkxkLaHUI1Fz58nMl1mYlcqobyFkXrfTJVDVzCKECIBL5ZnNFOCV/xjzi1Tn/BY
/hp3GK9/jQPChgRV6uM8hXgdbMTPl+PluPDt14SOd+Xeuc2sAefk1q5lXoj8En08m8fUqS7XESJf
0IW1yoEyV2z+estj5LdQPpMHcneEpCMM3lEOfrw52vtsiWtbXSk5k+IyiTG9QFc7yPjCNCfmKZDa
3nmOrGZOckuU90ruzOchgaOBHiKu3NB8QTi3xClpgvVp6nOvI1Brwjh9LU2Q0Nh6X6jZROvLEYAC
UA7UaKr2thC4jzSLSdZluxB/Mxsw/wwZkJ/ivNglCk0FUS8+f4pFO+Y21yCHmnWi4TwztVJfy4Vh
rm3poSgPciOOd71ZKA8FSt77cPzWpfbBqyP/iH6QWeGvTdAE/MJR733sdUO7unUJ5FO535gTvThh
JP6OIEH9GoSgv6Pn9POZHLvsBfOobC/HyWd92N+BVA+ve/wPIL/1YdOU5KRJMoJ8kDvy1h1YFPo/
d8hDyPlhdjrvKMxkILFjfp02D8q3kUfLA914dBf//kyx/vFMsVkcGqS9GKajs6b/80zxzS5UVEzX
b2aG+6YOKam1vx6sOuSbKrebxmB2WPhr0YT11WWopD8DJr6bfUGmAQYvNk4xiKFIBPXRQMh0osX3
czwEFrh2R0SQn3bIVw3QfpuK+O6mdZU5PyK0k5OadxHGl/S5HEJtbwKuPctMBzE/m8dzwxrhKs3H
xiAUzwZNwo4U8Ecqte6NbYeHajZECoiYN/M+aRD8ta+e7YKG0T/keYKAXFfQnvdFdJDPop6UGfmM
qvzPZ5e9l2d+b0cHCFzV9t9/NppMWeAH+Xm2f/u//zWfAI7tWKhqHbxM4h8SewPQhUk0qtVb3GRT
baztwt1Uwagcic69gbne7eXWx5CtwSYAXQOnWTjuEjvxvD0fLR+iOMQ3T7QQMdXKUaSB2cEXyH97
G7lDHhuiDF41eH0px2PbjvIJlLeeYQ+p0OhQIIEUyL++uBn0rHwhYQZPZZOp92pA0EKWK96xLNRo
r4eERjhWIMBVxTqil6jCiZdFy7EOfEr0iAFjG59cdW1Q6sRfF1RbQ6FI3PRl+mqo6rYc+vE57FJv
PQdgXWmJhTtyPgKCQn9KEJzR9p2/s/PXczBa9dqW39m+HGfTl49a9teey4GkEiQr4XcZsWSivnVR
HCWzK98oXZgDcAVo1DmIduexX0egLIhX2uDdlfP6ETdENodmh6t63pRjUHDSTeky97PlitP/tZ2x
UruVB8oxxcUYgIykvpU7Lu+VyoVrphMfUROpbpTBumwgq7b+kJ/kM1wjOS0TEnPRxq0/jcsj5M75
lfLQy4vM+ZXV/MpfbyuPkOPyMD0cPt5WDn16+Z9vW7v539yznX+42pu6ZTim6Vgm+FASqP68EjVW
qEZjnHmv8ZhB3rRpTrYQww6TyjIdL2xK+B6bpQmCz6xw8uQTC0EIU+z+dGDkBBCWPg6XBw3zQfLI
y+HyLeWmfEunMM+JLtINyuvxFBqCrnDjJe2pOMiRqRfjKZbDtGfo7/cqcDRu6vrisp+qbbuw7STe
Tlo4nj52/3wXjSrSoqpSc42vrqgcVJ+d0laE3eVw0eRT+UBcjXdIsbXMO9UefO5vB18OG+c9MG/d
A9FpYVHwdnLo46mHIGfTgLbaeHWSH2G7jZuCOTutpW5OtWNMPphUFmi6zdtOT2CNOlZ7K2gwFV2O
kc8CF/SafAe5CZrO/ZvQWs34tPi3VdNVDZZfrP+5QgnnU3qw704RHsNG+R7XJNVSu0C6UTnlSsvb
gb4Fd5bLvQRj/XByXuRACPgP2MJ8nxlTUYIZmH4eL8fkK6dwGk7dK1eS+V0v7/Xn+3/80DCy322+
BDHY9tt0fuhsZMtGefMxZ5gnDizBLyO+k8Y3RXRttJgt+Vxu4yYx712UGasaSiNEPde8zzD3HayS
sCy5V+ZCzi8wPK4DcoiKKy/oiZ6oa/xXc7lcceFkcs7k2BvZRJ6NtTfR4HzMmwEShI+9svJ+2Str
63KvOh/86bUwHbJH4jtS4h+Hd2/U0xuZtiUfFL97mwDT7+WW3Nk6SbeP9Or9IzRJBe0yYCDhL0nz
jEa+8FfdPHOMOtjXCArNM15BnGG1WazNGtx6DZS28gLxPGEbRnSFrmUgCYmbS3DflSK4BxGxdv1G
OcuhIRzw4KFnWc0E8j3yP33tNm22CZQQIaKW/yRL4Sd2z4WJY5RqClTnXzuG2DWOpTItJYDqMi7f
pG2y7rcd1AqnhVAVJhChZ0xz6h/VjZjZXFTkNyQ9vjajPTyPxE8QXGaOWzLux2evzc9W6/R3cRD8
zYXQxl7zWwYfjBcNqSjJiqZm07YR1qcaWNt7TqWW0/Ad+TaLe9TGQEstYzDBlIjb3EyhAGEqfxdd
4B6Qp3T3lG3rHbGQhCLMm/KhKx4saHdkVTOih3xvcAN5G7mJmtk8+hC25FaL4vkekuJ7nADc0Dul
IPKkMD7qXOOorPO+Vw6yhvVRqyKiFa5Il+Ci+XWckFUst/XWJVlqSnIlJ2Gpy0w5LhJyJOaZFpLM
3zfd0U1XjY2eztbNo0jye1nclw/Ead7gzy9OcsvjI8BHYQNIlN2AqLIux+faKJbA1owrIxrESj5L
rcF5KEeM7nOdRo4bY2xcuY3nPDRO8Xlc9Liixyislj3MKu/vZnImNqtPnymWV0sgAHMMYVDf/PPm
5iAiaUYMPt/rsSdS3POqfZO2p2gYY/CoWTAQK1kNR/ksB8S1R3R+Yj1Xm+gSOHjeTGGDIM0Udwnt
9qMLV2ZXuG5w1Sg9/KIIlYmdEQLPncXFMBGm32zyAeO2wP9fwWuyu1h/s0egIJlqnnRqgkeK+BkV
Lmekr8SMpERb42COHAnegzAIeHDbpp6+CDodzKpOZxOrCIK4ab71XB6sIKyvnfnhMtbB4Ve1AcQf
7KO1y/Suucs7a595mMyxK9EnD/LVWBjm3kwU8QXw87Wnu8Vdm4z9XdR4By6B8VNhn2UuFL9KfC2f
yQdnqvCXA9g75HWi7eRY5XZ0iEjq2n4sm2k8PSRF7W0vC225Nr9syoW1XHf/OlYOySMspVh7Ztfs
68IfD5eHCdjoIU3SHcYQeJjCx3p72fuxbQc0rCwCCc2oN85oa+E0puVRzFtyqOGuc1Cb4Si3uMb8
HAfPEiKpUcEa/xqTh9DDedHasd721Hir75EgPaNvBoswLIxYZLP4X2ElC/Rm4XhARJB90ZBDyHHy
rvP9GEQRCmE/+CpyzD1EqbhnA3LKrWY0j9Y8blIg2aAq9bYZMb80kcYAiaBXQoY6dENv3WciDx+b
fCMLT2As5IasHxmBE8x75EYyHwa95HIYSadQ8YMPXQEmTP9H/k9aBUKlCf7plOLaaOsWCihmDpgR
/zylwH9nhZtN4nsacL7YhupcywfFgfhajqiuL2NG0IzQtSmEfxyTJYl6zZln/nqVPPbTpjzeVEdS
rVL+JLts7oFvjUCuXAqj88OI58swmIlchqywVhcoe0Hs6LnxcVggYNqhB3OWcgxuP/LoklQA1UVv
VQx1ipy4dB9KC1uTJQo6uvNmMRnVLoblyrKDzWjM6AfmRbOQm61jaudONY5yKw6m/ME3P14oR1JI
vV4U2Tdot18jNc0OqUXRuTUGUrHmNQvgBqY3f46p81j8r8YUk871R6/t0+ta4YwHs0daBTnmaxun
8VPddQqy7IBbCvS9ozWpHYL7WP2qEmeqaq319uehsc3dx5gPNcuuW4XD0G+dKiDVKu+CkzM/4PxB
gYSoL4BVe7LMEjiN3Cu3e2c4sdgz9gpociRW8zGwB4NTpcBIERCo1r+9rlR0SM4OOoAyCBLyHZoX
0BXqU4SfGekSxTG5WRW9sbXjIFvLzRo9+hoxGNFF8uDEw+lP0v1BbvpK+WzjATpbfqU9BTCSHGH+
aD2kwYYpzHuCI8JjYWnP8i4mh+jNHVjfhmc7d+1rfFp3xpiDYJMLMg22KyQrakmXldplWSb36iV1
o0/rNQWKMlTZ0LlyJ4+rD9j3CGrmf1N2XsttY123fSJUIYdbZjGLEhV8g7IckHPG05+BTbfpVvf/
dZ0bFHYAJcsEsPdaa46pP/g9GssQT0CykRS7TgdvMioSzTGLMp52zuLeJc7ENDFDNMVBrq1q57pK
tSbrDgTGQ7mkupa2zIATvJkZEgK4oyMMYs9F0H7yrTZ4k13D3Y1uSsXX1FQdZK6WCRFLNKk237Up
cBF0Se9uZX6NUMUsPNPtt46fJdfajzG1hTcm+oOpX4Xm9W/9FjH1bSChjRfp0N50oqVoipyoyIaK
gXva9N6HwfsmH+UHqZK1gyv72YqXH7XNU/N+wOTmVxPoUkKFFXo9MeoR+xhus8sCp68xeHDzQjug
dS+WXo/0Vxs1+9CzDadGrSveCRyM88A33V1LZPKaI01RwKm/65Gkr0NKtFbVKOfvhaofAt7sT7bu
O7fLx2nap8uTRlqIfpZK+tIIwn1Q2NIf5Q9aBnqc6lZtK8ofWAlQvzpScjkVTQwpWmDwSu7KbjAU
sZpr0OM+M2NXDveJZCPQQqmkgJcElugzTCXEeecKKvRv01LjLerY+VDmKDmP+nAZCe5l2Cim0iLC
bmFlTHBH2UGtw+DN2Lo1T/8RPjOmiMGf4TOVLTwqdFNWNMPEJOxTbNNKpBTbhzb/kgO8niesv+CF
BqB4YeRzvJ2brmHsWiuX56pvojYQQ7cJYuh2QAywDjtq6kl+Fus2AYcoNlX51LT5bi7FlgsXjnyd
SVW8FBsys81+jYbQ2h6phl+J8oZ7oUNTNdfSaoKHe/+9FKL7a1DMFzUR92mAqq/hWF0yRJ9jGgXX
KOyXVpuMb6oSc08FiUSIqxzeQF5RhUiM9xg53W2aNFrtIYFRjWXf5GxeTQwcAwPvexbivhL6lNG4
T/60nPrUvH8y7ylUob8zHWJ5pYIErLXQPjl9fRR5ySToHhUp6l710kBiihvC3sEyaC+BUl9KeP69
VVo5FSoPXxsRIE692ru4vEtnSl4XJ91g7dup8pa39vCmQVna4F5JvmBqimk4Y3T7XEH3n7nA1IiQ
JOf7d9kbkisFxPL29mXWzLzfaAl7XDFFHOrpi++b2bXpMnl777/PFZ95u2kkI7t9Xpjh5lONECbZ
pEYXItHKoq8MZ5lT1HkRBzUJvowQ9ICi0IVVkH12ozfRENf4lqs+aDUKn3vfp8/p00j+jyWWoX5e
YqkUEzpEZSgy0qaw3KddS9RHyKv9LP9S+2qyJS7nH2Ld8Q59BV45YvOxMCoDww/R+W/DYgCJ8XtV
6flObDRr59RQTHwRjQhDC5gHNsbR0yYUErxykN3+ctvkRpH8o8gsD/tQ29gMigHEE8NdBKRO48GY
yrNFV1KEX8DdDdj64BrkU8AzQp429E6B/DZqr3aqh1vRZ07xAdxlycW5xVq0xgHBALV21DZ1bc4T
MMsqbDlcR3+0fUwzpl8qUYk8yBFGdmK37GaN/0iqmmJdr3sSM0od2U6WoqYSzcIy7W03BXpEU9Ew
GykipMexPqaIrXrgavZwNPNhgBJcE2dUfBlcWiPhTmo3qbkQQ5UkfwFJpG+QVqKG9jx/kw1pu/D6
Xrn4VtViKRArFy8a2gVQZOUCIrRdwEpQD5JYtluR4vCODEilx/7Z8NXqpE2HasoviX42fWfRgp+4
JI/t7Gwzss54YryLRwfaYThXuZSslbLzdg3OSw9+6j7WcV9B/KVkrVbTCMJzCYloeqSLg4RbYhRZ
1UG07jNEyZu46vdniBmB1w/og6nsuT8XxcNOVSr/ULvfP3WLptWq/oFQlWjcH5ni+SjG3Ob7/WEp
zgr90FZ2aR6nl1VuQ47SyNVt2TdSDBMa3QGuOcUydtwT78PeBfpV+NJMDISkLrKvBW55DvD4n2b9
0eIJQhWEkuOrM6rfq1r5kppO+u6hdYbk7mtbjPfCBdAQC116aB1Cq7YOYBGyh1SJHu0o1caFP/WJ
ATy/TJ81YCtL0wa8R7KXtqqHY+9fobk+jVeZ0x74Fjzanq9/+30Se+GtJ/zrZBqqFeskwbXcmaAs
D5JfQdDqSkKLjQHPUnQ6SMPGRYHT5irtrOAR4rqxzWVI3H4DMxK7MQMVgxw5K7E44OlTPobDCcvk
dUER2/7+/ENWZq5Y7yXwjab1QltdarRTAK4ps+yCKEZdbLwprt58NKDQZ5hwRBcDweIWHzptWZTk
kMAUYiHGjKxRUMiVZXRImsY6mq6ez6PCUh8kO+OlazvGLp+Yn+V0EM37oSzkdafF/sO9qzEjcMpD
GYwvSlmBBIVhQPDNP6pkI889meyzLQE9VPBEWCOyk9xZZoftyi9M+CjTsD5NRFQXsvPwSHAW4doO
gCxrreasw7gct0qSUh0b1cqqUUq+PDrI9spwrdfCMr7h253+yCNcABzK+BBvQtcsyv4jkqilUBvQ
fQNB8ZndZiXGy5DLVNV8jCu7eMrCJgAuFWFjNg3CzrROrjS5NDIoujwllRDMgnIVTQSd3c7wIEEk
XYScYOziaxxq8WEs8hShM/W4q6KSkc8npEP8mGyKjHk1y7TpVHSKQzQN385kFTfsHKPp23TRKZo8
bnG91uEnRGi8rFmvl8EWTB/2ZL1zcosEOed0VqiBNJejfEBRR7OLsn7jlp40Y/dizSMEFLvG7oc3
VSVz1luveau6O+yCkQkS4ikScAsvY4rcuME49yIOnnRt3MI9SwSdL7WR9uAyyy/3cWSe9rLLe7wA
pmtUufpqYzPGQsHqhn4do3ocOi//CvzRXABBysA0ytZRUYZuzjcl+fYvM3IPOHaX628a27OLR/xT
cFdFKzS8P1rTGCsNUs7TzEyRlvfWNIaKNvqREMTdxVkTYsI5zG/3WxET9EdkB/b5dwVzWrU7V6dg
z82T44D74YthV/OyBIPsSlV7kcGnxXEmveip0e8LLVZmSHKklxCQ8jossOsVo9AAcGOaRE9EryDI
TcXRahbHZ6Vu/tgctF2bwYgMf/0GQHYQNHtROJF+tH0/qpcmwRmd/5kgXrYmqV7BsBUH8qVHQEjG
snarkyEKV0o8ENiF1wTvp8XfrRPDk2zdqqRS0fnxCoOVuMSyMj3nWptSCit1pxBm+9Rz775P9RUj
uQ3EidJPU2VLctZtjjZiE2DnsCRGDnzRNGNQ7isk7O4PKwHWo5h1fTVih5J9pRn3fa4oOwuXyWbO
IlFa3Ip54mDrmGN7lT2r3Lae/Ue/3mvhIRuzj8RLtAsvn7kca86ziLRktjt3wPJcRCt0rTelxXFJ
tFSCoPO2KbKtaLZe7SxIo8Vr0Qw0mDZhgC2k+DRzKIetNXlTGTbQqFbBPBX6LLlitzT2sk5mpQRF
Mevc2v/g3ntslci76hovsFxNNLyIs+KA5xJK4jpdV6UUfLcmVReP4ObJHT1p3fjDsKEKqb3Eo93M
xBRgegtq1OQvcSfxP9JisjOqSfsfMXD9XxaTlmxZiq3pfIE15dNuTKOu01OwIPoS4N9ltkVzhp5b
XSIY6tu8AhdBnVJ9EX35pDiLirhZi6YYGDXk43+/qsfQY8icWnoyTITC49zunQSJYnM/obYiedRk
T10SjaIkAOPVaicOboKRYWbIX0dJqnYp9oaIyiy12uFc+WuKaOppzXXi9H7xH9eIz+mH8v0/dq/6
lO3M/ij+UCGoyqh/qIOmMvUff6+qlCu/S7TuXW3TZIXXdDjTpvWEMh3EGYJvXuuBXF/KwAofRF8w
LSq6wmCAPEC1tiQNbMTU2USBfcDs0NpHrcUWKPPYjJrK6dNZC0Hl1tf/Pvv/n9ep5ao2cAgXeUqD
guCZrxNYE9ti0fSQzO7EHlo0I70P/2iK0fvk+7V11trYHfxt8r3pVSU/KJbcudyD5LdBpgAkR1U5
VXKIA/F6bAAdIEsEYP0nNMTpybS0ua7KxUcZ4edBjXL9iE5D3eQRm0gfGyT2BTB3w741v0cuqsmh
/G5G6GeTuEejqfBINvMKZ5Q+Tt+8gUe+5PfKWjTT3nrGCC59TFWScVTnHTVHS96COKs2vtQgNRDN
EIaG2bnDocNB4UVLf4TJmL51cZruNN2evtl8NEqDYJHZcrUVo4MuzQG6lBSMyj3bCX4D8WFyEnhY
dfMb3Jq685zZbYqJV1pcqtY4YrII8BTdPrwRGG1lbxmkNHL3HIRTjSxi/g9ujndsjbUnaHLagxlg
/l0ZIUx+60OqLf/j04Vuo7z+7+8/zNBP339CVHAEqQUxVBlAoSiO+kMKMGo8NSXHTF4wh0nGF12x
9VXlh+aw8nCtbxt3J5mau/Pb4tH3PB1+Bi3RT2YNc9d7GzUNkXfKwDZdp8M0MEP2eL6eJSDswcdY
7lg9aK3RX4rCzM+Z2cy9Mh4uoivNeux1IaMvRFMM6KrzZJZAN0SXhThnX/njVbTEoXchUMQuUZWW
kt9lqKJbska4E1njjjDPKJVkkenPS7nG44xihNc+oCrBToYrlXTeQxGCnPHb1qincijInLplL8RN
fLvlxa0c1Nlah67sNSj0DV5L69AZq5NO0ut2yCMsSvXYiP8Y8Kcp4gprukJMTnPzA8iJiX4mnyiG
XkNyyoHFUf8+K8WIaJPote25bVvf+tyh4HuaKPXysZbN86c4gGje+8COjVSx7UUPRjre4R4yADdV
kGVzsaOzU3+LAkR6wdL8i86z/yRaTX2K9cwGjOAmj7Lln0g7SS9qAxBMlkGYl0YjvSBSCtYmodaq
ozr1ggAnvfCsDh8r/kNAwBlPEjYiT4XfZTMnD4ud6EtyB9PRZIC2kbc7ycXqSAJ5tHNi1c7hZf3V
Fmf3OfY0WzTZ9uFKEiFQU3oU+NMmzid4sfXd/CrKKEThhDjT/Qayd+ZQaT7kzPMIJd/nGRkKMLT1
I8sDRT8pAUpis2QFpU1NcYCzbpxSPX+cKnpxYTUCC1+eyD2UrTv7NC0saqwchTpOxpJ4h/0UOJHp
kPZldLSHs2gQDSTsTGT5JWvUEY+8Dm24GLGCKfmkK4Rtp6sw/413dh1C+JPDywQKibMuPotWbkbY
TROHFC1xSABkrUb0VSwvmC8Oeu6zls9teB6tf0jL4Xvltto1MnNbtPIg1K6hNP7RIud2a1WJql6j
yP1jDIycuiD0mkD0x0Xa8IFTiDO8kMfbmehDh6nNIEZToI9Sf4tfQr7VMgXrbdNqIOnezhUdnWIS
At4Gw6ECoBiGhz5p4r1q49JYSIN7xO1lXEIO8y5ZkgcLHUvCa2oAM3E78hZ9G/zAEDL8ZmD6XEFU
QQEAulxvAzYdVVnOrMhLPOQdDcZBkv1h+tVP16ztt9TBsUDPleSaoRJbuJAB/yOa9w/lrg1hXGbz
yEOVhynDn8qrIuA7KRJ76+rXLtL7qYCoy5tiDv8+3orwdS+hVM1lOd6KV68YTYLq16isxL9G79eK
UdXoHxo1yx//7XrxceICX6XC2ChLddilBeL/tPYBl/9dPmA2lNyzGQbvfAti2Rhp7HUVbAz75e6a
l1DcPMfsrjqb9oZiV0lSTzqOAK+jHYzb3sqmjCxNIoUybo0abKCpaXoWpfRFXRzGWsleDQMR/FDE
a0AumG3VvrlB+1OsjVY1r81oQChlIzjUoz+zKXh+CjvD2FQgt9deHVpXqdUuAVKpDV6T+kbri61c
Zem7IVGaH7DMPehaqu58B+67k5ntS1KZLyLK/XtqUqW/plqtq9ym2k7/mnXgOVFMWgdMQPRxocRo
p8Ks2dWOz5quGTz7oJKCPWh1Z3+o2KGb3JQTG/eH5ffmu5ZjNuYk+A+gWkMSaZrttbcQYSSO2jzF
YQp5ryFIIUtQlezC10/YPWC9aJX+0S1zed03er03J79pVeqdrWNbyVaTsv7B6jp5hydPthlMxIBO
kAXrps+tYx4a0tK0h/GsUhZMCrBrLimYqEUY2PVzVQKbSNW0e+HBpc2apFfeAkuKqZropC/WOL7x
Lym/sQA4WGNh/TA6SOpN5m89kjabouOf0+ppfBqyoXhM8+KjDzXlXfF0eVF5SrGNKoSQStzNRH/S
19a6pLZthe2v/O57xsaPbf+5a049N/fD6AzhBs77iFIKGjhJreibXkARKaLmx1DYUGnNBjKqG3sr
1ZC0XY2n8cH2YBPFgFJeMVV96Zyx+SFF4appDH1lZqG6GdjTzPH8ai5J5morrZHbnUU1Kw9ELwde
6edPVQJVP/a15MMoxpWSl/UuyoJ4bkW5vSPxb90OomkSAGANYmBRMA2Ar+nKmTiVk5BTMel26kyX
a/WY7vB0vn+MOLMDkN2WnMUPqoSjbN/J5dGVA3XbmFhuelQtPlPwiNmzpKc/NP+9G/3xW8qLGTBd
Kj+qxZhupFC3N7rkqWfJt7n1Cqv4qLxyLq5Jbftno8rZNU/0aNXw1dsZGspsSUktSnj9nnB0KfNa
DJMtT8OnQKw+poM2rVJEf9mMT1R+/uq695OVfBKtzlURRcQwlcRn/J994kPET+jb+C3RKBOADmks
qLL3YGIW1RG6zVmdXN9El2nU24pk8kkYwdkO1D2DGuS1GAwNO6GcjGSAaDrqQDzOXOuWHFYY1LdL
5HVHLR7rk1lL9VPtBzsPIg25tzbeFIqhAVwmqoV0Gsam6lSnQtOaJ7Xx/pjWDFRaJs6rFlnDJidM
lzgdVbzq5MDUG9SuiYNoJtHA/5+B7TvhI+3sKpl3DoMt0lzilaJL6owvmuyAARN9o8mNThlAsRSj
rDLy3X8s0NVPdYo2ghGbKk9Sq9ycwLo/FeAUsLTHLEzxW6p9kjErnrX5thvhdRJ3eyymF/kIMAXZ
5q/WNHZvTWNiJtx49dr/beY/rxMzq+kzf/+E39cFkVSuuzIdZ27rkk5xm470irOXq5aaSdscjqJH
HAaKotYSWP/ZpwFQt+wCRKDYthMZg7d060cGSoYpJ8cNnuGIiO/G1BIHvQqMNQ+Kcq4YPp6SbW03
89axcfVOoeJQt4QGsHFOFm574GfDxyANnZPoEmdSQLqm8UaJN8ZfA0S3JuNXbziGTrXUk1E9e9Oq
dUjwmzEjqaDsJDWe8DiXd6wfotmQqB8lcd7nQLF/gM71r6XSdqshdZUt1ifGUdc1/HZir3rIs84B
CQv4QKtBE+VJ/hTlON0mZvZqpl24Nxpig6LZU6/IU8uoV2Wf5q/DiMOlBMY3y5sjZirJgpiUSv09
7llg8Izs6OFMplSUjFaS9MBSol62CSLY9TCOXxEJdrMhauslkWn72uTqRSPZ+i1pSaH0GZIQSoOw
TdTIpP/LDKKbGUQhRYXVlSurMa9JaqhJcmAPnC9B7iQvvMu+IxRxf6jqe1M31TlGWaxvXGBGbJ1y
oKlWbJy7OFO2IZGSJaIL403OpZXfG8k3RYp/zeC3x/4W0dnSMklfVblezYGGswSfSn4JqTfzGN+G
HSC84I2aU5wwu92tRM71G28fDP0eAA/MYjzhZ7VUoQeFGAa5o1N/eop+JMwcfZRoe2ctpbCvdg79
iEVp9Dy0gYJlVC6fAbfXq5TS8YPhJ8OmryllGYLW37m9kW0yO7MPhBvjVViCBOB/DCiDRkIZzwgT
y2YzGg9aMaCNUPFV8WRpeIt63gF57xAzd8tDj/5gJvp1qNgLze+ZNj24+qL/Y5ocFcasnp5g0pDy
abXxa1oUIfGOnJ+82qNXnT8hEIXy3QN3AFPQ9vc1RkfHWIncuYdA7wPDp9iTzW/wQjNQvpFDZRSe
i1VdBvyyavEaZckxMSPzWxLHP/CdKp+tovjFIPq/awWNT8oCHlWOoumqQjhNNnTkbn+vFaz7SLHi
JhuuVOs4l1J/sbWGBy+4jK3RQvGN4qh4T4IQEBdMsVPbFdpjryqgNeiPxmjZYq/ho8OYa3kfPYiN
iGgGlfFnU4yaOP8UQf7ojPbkJx90eDD2+QUnWWy/iHa8a8n4GIi6XAcMsWEVPysz/6oNsf0qIfHE
EElJHkj+/KzrSgbBBhY9b7CL9q30UkEMeiqnfl+h39O14Uu7L0I3O3UyoXexo8+iUV5hxDjRz3iz
irgACa7+EKi58QBNXq/XBmRgwGHwqqy4ZWWJcJxcpZ2Wv4LpFtxkqqXbvRWmHgskue/2ou16Wbf3
egOANXj2zwNiipmbXCIm1k4JRN3ur7VunkV1oag9ROWOGy1dEqKBRz+3YhATEHMRX8oHGyuCJdYT
bIZkGRakE/Tf6wDlquoZPy27uISuLb0BFDDACJeT5VRs8fxXiMX9vjxwqRkTl/OXu11uGp7+swza
y6gN3qnR3W5jBeDBK2QFs8wz07eyDOqVbZnJWoJF/+Zb5nvj6t05KMbgyUE2K7oHJ7U3wBNA/EwX
pQO7P10t3b3uy/VrkG10zcWMK8vNHVli8OxTs5eGJ/Q3p3ACAqWle7TgHz57XR3vOkVrF6IfSvGJ
orriWQOlljqjArcyX+l1zRKclTzgte7Pw71PtupuqWdgxMWU+4BoUinaLdEsWYu0qwbc/5L4EYs+
yH4kenlRBu06CJNi7xUDQFiWhduEyoWdxg260cKmgRGCsZrstTbly2OyHJKwv8Qxrni5nVbXaGJ1
9orSvMk+sL4kHLSvqjvlgPPsR5lXK9w5gNSNxto2qEWdaQP+4jh3eTM5IwnjWvW3xguetHZMw58t
xRQPImMGbx/+XRM9ylM2LbODrcvz7VGMkdG5jWmTKP73mMjJ/fM6Jyr9RdulgBEn9YCjByZFpY6/
ERWYaGM1vMIwNxJSg9qzpJXexTmlrnwjmycM7R5Yxns/USo++G4WvBMLgVYv9dExdmJtK4O2WSWh
aj3ZJVnsADTLjxAvLxuEQok16WxUU+liKxhL1SwGtr0HLsnDf2lRqPHwnhXeDi5ofajkSFtbRPJm
BD69n5ScJoC0f0p5/Z6RXH61Gij6hQ34DozmsBk1fCs0t9FXkRT7O0gpwSr2K2WnlUpwkOsiXlL0
Fb1qXfwCB6D5QZXLCvdX/+sQwe3IseU7I4zgSVOkPtT6Vnu0fHyPikE1PqzuC0tm5AbCKjMQMgWz
z7vdlJ/sJr2CGKAi6NeZrgw9fAPs2+XBMM9tV7+XudO/tfYwrKxUJ9Y4FWLVio4dieQ8D3FX7NE1
BXO51oO3JgspV+PrsRFNZywPmFh2l9KtazjC0ZM6zXIyLd4k9QCUZmoSvCPyKfnfUqNrjuQT+FPk
iJHuRVJjMFhkmgNi+b+LrYamXUggp06iy0qtYFNiHUuuQNvFUY/gwrOctY51y6mSY2lRKU3zHJm9
OZPLtgP7h20z3w4I99IyiiL4p2mY7wat9T7qcfK68AL9Ko/H28JAir7xoH7B71J7zWtl3DS4Ni5F
E1eyZi7BpNzdRvlndalnHv/3Ot38x7sPDx8CxPiIW4oj/0PhjcMYEmmzkJ4x9gIq7GrafCjG9iR3
SYRbbOmukEtmz27GskRXE+t7Tl0glsza1/vcAV3jwxAdWRYwPcjT57yANpxnmnmfnsgQqcRHY/Ye
bm9zp482JjVJ5dbQg4VQOx0bSurjGGB47v4oa2XbN1n0pa5aHLLqMD3rUaluMvYdGw/f87OHanRu
YkL3JUGH7bEoFxe1HRbNWU+dxkjdhDo9CXK8FZ8taLcqJcBXH+DVc4TlgVAmiLHfrSEaP49N11Hl
Yv0HVoaSub9nMmyEP7oGw0CmnE4GrfKpjI7wjatTTmg9a6R2F1EzRPlrbLgzSsyiNYViFW4aHdpM
cVo2pCPr6XAbSfXBmYvOLq7IRI6DPfcSg0pSczyIOhdRDiPOPtXEfGp2nTFAj6hNfYNYCjZQ07Ys
wFv7yVJUFp122+wUqbD2dWS2gFwV/QqqxCOUzR88yffAGIzv4qJECrjIwvpX1tjzi4uqyOO29G3t
asU5S/34hD+P/73pOvi61UQJxvUMNGb6A3XfV6s2xzdHwccYLYtxkYcIWWwUmIc61KUN+kP5IZIj
/2BQLjD5umOS4+svvktALabIZk+IztlRHxqusDzonlM0cbwru+GHS3lzrfMFoR6Peo8W5nTkGMvA
KX9dRCA8uF3EtrX4fdEgKgVKUF1lrAa3i8LpJ03bpttPclWpe8ZVihQJBUBrjKeTZUphZ/Ay1t5X
xbAh9GpRuB3z0GGxS5SxAi+6rPre2+hTDLLQcLI3cO28xSDBS+EJE4zXPDYWnUz9piQp5lve/qym
Ove6qftVSTwFa9PQmrphmWaYP0ZvYMXdY2Gh1a0q9RWMoXsUXeIgmk4Srwi8h/tP/XqlqvMmwUk6
HS5Row07Xx8nw2cHMfF0dj+Ivshr802U7nlC2S37NvkpjaaC49g19soUQbZM6mnxcTD3amuqeE8y
OjSysS+dJw9Q+IOwc4/wDiJJZz7JveU/ln73FE8isEyvnI2SRDhPjCDKpQYeUAaHedMRf1+Iu1ax
h3TjDHZza4rRxMwfXGVYG3n905i2Zj2F+ivCOCZdNKVQORTUf17c7Ls2WNK+cgbrIBa4vrIKLLk4
3Na82I/VI9F5tV0QnGY5E0F36+QQelrlU13NUo1dprcAV+Dv89BPnrBq/bN/ZNfXgwN+muYbTeK8
6+o+HqjwT2o0tgDRl7r4jQIcA1j624sOxPjGxOxhmWKPMUvq2j7As8+uUu0txT4Tp6j8ISE+PO8i
tXkaej9f57YWrkSi0I1ACMNCd/YRf7LXNDznsjK8UH32fCuCodZLW4yaJK9YG1tYoDTYLbU128uw
Lt6MOjp7U6yzDfOtmaTGexf1IYXiTnAq3MB9cCQc2wPP0S9xGmN0S63K91pd6VH1M0Xr8J5mF4LB
GSLCv04k6XPPn0Mp1Qvh7M85aVFb7zLiPpFyoPZlyhFZhFunr1NakTJSA8VbidEWmWSRDR8YjaUD
e3WX/845UoL6GAcWbFwD4nRsVdZ7k5TLKq6Vb0nWyDMHE4PHmEUShYAmviFB51yTun0WM8okYMMa
xNc6j4t1Y6fBgxI3xaWZgm9ihgV4Ijfa4QDzF/VM31Sncjp0MmIa2U+Uha34A/v6yVGps0xtHjdW
eJ1YyRq+4Gfx8slocUF+Fl/jaezeqjXvj9bv61yXL+L/fvs7svXP9/9UbkPmRyFR908WkmZIleTJ
/fA8OttSUrrmIUioScI5ol20WWjuhDBCnHmNywZIR+O0CCsclLq6dVdNCvYHcQo6fGITu0LvccT1
5efIihwsEWJ0szp+pqabEhWeSotFkXE4MW7qyZS7QLCGSVq1M3myvli685LakXoSLRm3NS0Nn6OA
qI1iplhdZWm58FLLeEdx/d2iUO4xdyrpGI1tP0tQmB0HRwIvHvWPft1WiP+a7wak2ncsbqfahXZ4
DbUmmAdlfAYq3h2zEBV6YNvZsXQsdxMqXfVQsjtN2EOC1sevp1flcR8HzRdlVNunoUgx76sxVTAd
sgo577rvjllBi6faKFJCLOfd+mMo4cAlepLz9/C0Rac45VeFuz1Vc+tVH3R3jRw4XZtF3jz6Zn6I
KeV9j7FeF3kluYZLNOB5fLbC4rGT/PCh7wNz56ZoUcSB1ycVilkBbm3SCU26qvZnp/K+JUMTFM6b
n2FSUGO9tLOtoT6REuNV2gTDUjP6YlVGrn4qeTrNO7fAGr6jomCGahtqUxNZF6ziTxplcF8VCmZm
mP6mM9fKczY8wyqT7VffSNsP2w4y2NiTzdnYQLUucQLhCdC9Oubkkqz77TcPOXzpFaDXG+25TXXn
p9FKj2yKNzXZeVwXUSwMkTqva6WedYlvrzFxcHZZX/VA06WtO2bpUhlQsccVznVUV7+OadOvWuri
VpnbsANP65OaU79XUXT40UTd2SbZ+oOUEzEby5lDP7dX4ILqbUxZjFD7MeEvWWA6jC2yhXjfe374
KA5FISs7KaKEb+qKJOzTgsQ2lrmRKYfOGtAfdPlbb+fnwkzzZwpvn5XSiU9AlORrJikvmadYRzXM
q8NglBjgAcbNkzBkC/cjlJt0LwfexUHX/eBZE1m+DDJ9LxGAxu7PN5P3ziRqnDdyuRJNaTBPmEJL
F1Ntu2NjQsD3pDR916UwWJRy4+9UpzlQpmlT//wXWcx3OCtgNkW5761xfv1FHBMam4ggJuGaaYpo
Qxv7IllZumjd4UpmJD0VcXhldVIdhz7kTho7Zdt1VfuCGWU4ozQ8WRMk+c57t3tM7FY79L21MWId
byCAWgT0dErQp0F5cLvHtresbT5GH+QYmdFBSHhwArhkt3YAEXc2oJrEfQdr8pzI8gvLmGZJ6T2v
talpajjJyo7SPKTwmVeBkw/zrq4k8C+mlu5up5besE1ixWXPu6k38nhB2ao097sj3rjONq2GczGE
xslO6jW7z6XuaN+zTmGFF9YfnW6057FOMKnJ7HJVBu9jSX43ZKczNGH1s9OfOtvqrlXkO3vM29EO
FzGyigiv6AajqTMIPwyzOozXcm7ncyI1+TmdzixdOSc89HeiSwy2YP7XXacBtZ9mUNyUHCWl/IhI
CWeVZTyXkYyzdWWWc9G0Am8k8hZ9DaXUfIYt3F2SJoPWTivPUGwGXtsse7mX9uN0oJrs11kcae26
9c2v9677tPtcB0UxqQ1++u8rLbPaUcX7s3Bze9sXVfhgN66DJLRPNoGueIcuCKq1X2rRkVTisNJy
rTiNNtZ2TgLao+u8s8ObeZMlWbKDR1xvfW7/TRNk9l6DlLpSB3k8/T/azmy5bWNbw0+EKszDLcFB
pEjNtmzfoBw7wTzPePrzoaEICneck12nzg0K3b26QVEkiF7rH3Chynf4B8pP7RQjPa338kuBV2Nl
gDqwp/QRXevoptNxvop8p7kfwzYk75VUX1Uvu8gl33T8QY6tktXfoqrVXJB66YNG2fUGIBVmFzin
umWuQrcji3pUTFbrDWn+yejxsbQ05bvJxkKVK/N3u0ifFZ4h3Jqs4EOvSTvERYo/MK2+C7gXfsXf
wHJxVMsfjAxblmps7my+SodYtfvDYICVkS2b3IIZqK+yUf+mmmn0R2ZeQGkisMCX+cGk9vzVCrTC
LTulfkLupd2XSZOf7aG6dSJqgp4v1Q8wjFo3q6kElDmOJTm2g3LANsvJeCYxcYfdQy/Mb6dJMy4q
OJJt4PTKF70fL+RA7Bdc6RVu2ftaNsvvYYCLdG/L5Yk0pfWU1f3vcCu4UVK1Z0dcm49p3Ua3Wuij
5Jd2413qzNsXw/gtUgofWkYz3ihB0x5Mn0ckJIseW1C6Pxxgcrhhp+MTLhE9CPNK3ldZ176SnqBA
QkQ4PzjbZZ4+qn2dgwOob2TLT3D9dMyjgivMmf9lfMB6x7x39NLZhv0sVzVEzs2ohuM5K4DjD6Hj
vRi6Xj9YFU6mMFN7Def3knKvPzTJJUSA70AFudkJcJfPe7k1+7A8CuhXi7A5SBG7QdQK6Ffd2psW
TdMXWe6yJ9nLSZk2xq1RdYmr6V1/bFvF3002ZjIQMX6n6jI8lA7UjlwLfobzPdeIcXnopMINVfKw
oyObxy7sxsPQxdmTr/YO+cq2/mFi2IVKsfI7Poi/49ZofSplfdopSvzVHit8LjPNecDrxXmAYI+t
d8QH1TMlVdqQCFK2U4UHTuBVzoMIdBxTP9iR7mzWPpTd4LcY3FjmVURYYgzmg72svSyWmMrBB9XQ
YVE/Sn6ws/Miu0g+CUA4gzw/d5jiOZHzzYo15xJq7K+D+nnStNBVJxXBWgeWe+WdLMdWLgUEFYw8
AmQJGkTxHSymjlmXjPfFfAhvsjHN9myOw5uCncJWx3HsFbnT71o1DH9Qn5tAKvOgwm67khLMURon
3/XkvrldJv50khJu1LpkPA7cR27kUYq2SWkqn8zIt268WMoQacShzlKSL2Bm8POxax645GI8Tx7o
kVQzrH1kagN6QHG+t+XROudl22JH37TPRm6lN6JvPSi1/WdIbavk1SzgXzyNoEhY16923c92QXr4
uUPUfdulhvaAxR5bVLAQ4LkPkTZBEYCQAL4HIchexSJ9CptLX2lsAclQPafUmTaQsoej6FNSDWeR
CVMhwH8PkRZav1OLwgXBbTzffvI1npJDVf4uS9J4Ank6nXQJgNHGQzs5HOfURCn1PAjGX6Q6TL72
cgBgHTjQDFy2SYAHJ1DpHTJnmunGg13tTDD0RoCnSuKn4VkuhuwYTpjb2IUsbUtrUintOd7TaPVP
vulf4Eb7AeJAEgmWuD14SpU/kk+DkiyVGTy2Btq4yVMTlNrqk5mP0WUgr0EqpKk+4fVk3zmx/sLn
x3yZRtg80MH/ZIhbs1rMSgXDsivblh0FYEEQFwNRWXt3TfFDNMwgwLXR6uOtZVXTQ4w0FjZBzQAz
QZselj7UPg5qYoO9mEPEALsFNFIkNGDoKXo8jGQj4wF41kgbHKs8t23ydpZoRbxDNtJA5quvMRSc
Y5ZT7kR8rhK52yOZjy6igeSkJEPtThXHu4gDHwPn2MK00tAWwWnc5AcgjR6bUor5+nNb5AnWesRV
EXEU3pmjURnWo+hr7PykxvV0k0ezZ5MOs6tNTKrwA2pwcoamSjneUXXSHuQRIzfNC/zHgFd9GK0x
uZHYWpaqP8FGG+cUwj0I1m1nyDo/0yA3nUKFixPpXztIfZeg+zlqOYXWdiz2jk3itghj61R7Nc9i
85kSI5+zdIq2ODTWHVXecd+1YbMjbUqJooCt10vJVy8O4m+YCcyKKFLzmfu94jaR5z+DRQl3elR5
96bMhyKMv7O5ogDfVoD3W4OflrkpDr2jgqo1HLID8NoYUgfLPGEvLfWJ+qDVT6FeQ2zEEg3JW95g
JBFQTpadKjl6pood3aRIoVtgj0S2wUgwUJO0R3EoAyiBPG1h7evLb31V07YUbNTyOCSVvsT1inJH
Qc88x7nh7Itoxolbin5qQjItDhrWL0pg1k993W9kRHBfdKvDFlWWhAWU186+5SBWzyQIvNkmUHk1
ijR1o7GP9qlaRBVauzhgFMj/H5BgSqjF5j9sL8pxDuj7E981DFIbfXg0UNJwRyeZDoaDdXlcSZ+D
KI+fehiSelvVL/44Vi85aKRCa5S7wpeqF0frDbdDo5o7LE1cWLyD0pGa8RrvzsgBVUHd8u6yyPyp
TFP06qf414VyQEXI8eNXE7bMTu/r8EaMwohAuzPQC9ArjGIzgcptLD3Lti4/8fsBjIXuwergLQa5
if1t0Nxa0gRgsDO0G0Orky0qIiaMqbhGsAn0GDxw81NKKgH/ClvektdndJSVQ5Hz8y7FlkGKJUC/
E5joTsxVnc4/FErR7pa5LaAzfu3J883BPOHV+3wCGS9G447cnz5O5dIEpsUP1jjIexGc9Qn1zUFH
znC+ruzH2a5qSYwtc4fB21oUtA8iWOsadVsF9uwWTXBi1i36Fml5s8wNewpvHSUh8SfEUyC5VFjj
A2Y8N4bldPcd0vf7NJyKsx3fgj4JX6Ta7RS5f5EUq3tJq+EzLCrnkuvZcFN2kDclbejv2wYJurBz
oBfNJriir1G+4+hZ3C1dHWIFdzrFZk8u0LmN2DEDNA9Odm/39yI+q8IEzZMsPNjZ4KZW1vOIF1pb
4NPJre9D/Ib19iMjOfW9KLB5BOVh3KeYhN2Eg31qmil9aI34UyvH/it8ZPWEhQWK1w6m4FXcNHty
7eNejAIeqHG1TZyTGM316jmt8+7BD23tc/u9LlP/Rg1y/HF7AyfC1Ky2NbzVA9bU/G7ZPjJIToE7
yC4yrD9Pk/lUV9JSdT8EfDjVU6XYx/iZYYXx5EHC/Gzy51GQBcY7OP5njU/bo5fg7jC3JKPX7yN/
fBKtaMqQQM36H6JV8UdD3w5Lyq1l8Hmq0A6yB2p0YtWomfDmApmyjUxJux89+e2gS0dL6v37tZsH
/uKUeP4nEbT2J3qr7IKRSvHVQO5HuIp5sAXWYBFCPoK9Djpm/fvlvI4No1Epyif48Puwb8av9oTT
8NQAah6VTL7IKukusNNbG60X+O8V5pGzC4o44Kv0dpZohs3XO+M33MIeRYwq72dJnjq7oYNQcjUg
gsVo30r+h1HIPtivmH1NVoLc67JqXdubpJ4A7rWQikmwjFN2Qi7s7RDxqIBxOAdxtg6scevAVdy/
CFmXnwDExxux/jpPNNeY9Ur/IuRqqXXuL1/lL6+2voI15Gr52p+BeVfDV1dal1lfzNUya8h/9378
cpl/vpKYJl6l0o3lvg3Cp/VPEP1r85eX+GXIOnD1Rvz3S61/xtVS6xv2X13t6hX8V3P/+X355VL/
/EqRd6h4OtRyF4EQHu3C+WsoDv/Q/jBEKYpZWWK/zVrarR7nyypLe5nwYdrfXkF0iqU+zvr1K1qv
usbI1J2n3TrycaX/6/XZzLD17vWIp/P1isuqy3XW637s/b9ed7nix79EXL2BA2GUfbdfr7q+qqu+
tXn9Qn85RQx8eOnrEmIkmf/lV31i4F/0/YuQ/34pMPXtdsThBxP7sb5rh8DaVSDiXdEMulkyAFtP
kDuMgtHC37y0va1k17l6SGpM/erK4YlyHhaBw+iDiQO8coakXp3UHM8mPKEZ9rudrifOBcwvDDrR
hQtrcls6PAUWaqEe1FGztjpFJRfen0uZAejlbNe2mLkJXzdh6QZnD0lPcWoMUyy5q9Gbar1NXLtW
KzjP0yJUjuvkO2bE0lFH8tnN0jQ+UJMiHyWn+ROozBu9zJo7xJayJ4nsy9lwmgcxJqJKvrl7x6yG
LbTw7EmEqTFWYgHJlpMIUT2ZR6SMR1NWFQFJkYPh0iPAgvNFxMC/vLpqYziNUy5J1L+5sjOivKR6
v/mZRgYus/vLBBJr3Jhof1xEG7PJwB0S5214HdDfQ0xdIiQfCMn7t2lirjiIOOd9FaOMg32uQ95V
ChgtWhVRBRCn4kCWEJHStf0hKLbtC+jL8fBhDsjTP8M/9CKumNjuoMk9Mn1o+OPyZt51SmjdibME
74quy9rLVT8PROGW51M+Q1cThiY4d7GPWsOfa4gIcSjY3qICZXaHtU+cBYnV3UCD/P2qXyxS1PZt
VUzmSQyKLivp96k89scSvD2YSeqEGDkZvEWWm5mVs/SLQdEvztYD8DrzVjQnIYAnTm2KKV4Vvc0V
02o99LahVmFunqbDHghA54bRpGJYbjj1w6ZUSJJgaiTxqQVCTdrOHPaRkzcPvS83D5VSWCers19E
19qP/NaLkTY2ew1CxSEFjrw3db9zx3mm6FuuIVZaO8V1bMsfl+uIAbmYvqR5VR8ETVecoQP1+MbX
vaLuIsLnFJtlbDkXnF3B3kUWFrRDs3XQ5Qyo4Z7kRtNwck7LtD5JpWRy7kly9ZfzRtEq2RXhXlN1
w22jqObGr7t0W0faG3c6llrHJrsBO3o9aEWNWCfZfNH1IeSaeS3G/ciGjv0hVJO8XkwXRGzkCzYh
Ov8Yp5Gz1jWI0nVim7fBDIrAIVL+luaoA81OGmtEYCoKosF96qrHK9BPnAI+34tOa7YMhf9qkADZ
5u/YIDSNbjPTp3I0ZwD5pjyFVFERrkQWTxwQZE/xlWu6RTSvEHrSc1xDNWyJA2rR71A9qZGOK+rH
WaFgHzZVtA2Qeg9ckIIZcJA02vaeUz0W/Vg9ij5l7mshdWM5RI52L9pi+GqdQY7u69bzj51Z9+dO
Nrqz01Mh3oh2hAr9ra3e5W0+ZNtlgOQTeIDBan8LMLehcK926C/7xXZdoc2it7Wu+oJ5PU+9u+o2
5VA6SOrw2L67hH74XXlzEa28ySWHoHz4hVl+digB3i4xov1h5vIj03uh7PqAnlwYfujjSlRM0yR8
7eGFHbLZbE4ckvezUZjKrW0x3PXxMuOqXzTZQXcHkP9f6r61pw2JT1hTDiTmVA+ly3rIvPqtqfvN
pgUmchaDon+Z28HGcf2pmnbrNLLq3rYrSsVd1G51CIfQoHrEAHUtDAEBK+VOsuqv2tim/qnJrP6c
RRkb07Auj9GUlMdYS2z5qTfIHciDnbkippoDY0FVGB2Q0S1VN/KQd6LLDnC+5mG0Rx6kVuTUdbAB
30yDNd3wM6fcQ2ZV78VZig+oOoXtZe1XsW47p6qBdhGhjgyodqMMhXGweNlQ/OhcD6T1+EtAfW9D
CRHrZTjUHaQq368mouv5kkMuUZLhausLCKqsPne1vlztQ3+WlKBj8MXrJ/U4JWGJxge+O06bIlQp
eeZPFTuPoE373+wm690KUv+D9x4batZ0FdtbXyouk5ToKfsKJYC2RhwtcWrSSZl/o6HX1C/DpRmS
kQTp8NaXQ6zKhxKHnXnGMlms0wdzUq8M7E09j1TomClbsaI5BDci5HrKvDbU2hDVd2aI0dwot4lq
WYN5D2Y929k1QsP868yfZgBPRInL74EZoeth1Ml9WcV4/2JmuDfgubyIWCHX8tdYuZsMyjRAHyS1
kjaWwk+S4AzUuB5AholpzjBiWUNXTYwKtoEYtWyADmJUzM1b6pCyo+lO5Xqs4+rUyTfV7HJAvp4M
fAl+am2K0XJ2ohKjaY6rTKUDaKoVVH6ddqN7CUQdiqn34mwdWPuCeRQEh3IwI9gKIk4cetSYlwG4
Gz8nKnxT31NEXSeIS1ytJC4xonaCIjQLi+D12sn8okBf1ZcSWJNm6cXOHIHjheYQfYUHhR2M/NXn
DaBYGCI13LfK19JQAFkV4/OY9/DzpDihEu4rX61Mtih+yt7FTyYZA0Q+sPN0sWrWZNVxIN/771b1
BhVtDEnC34eHx6PR28ZB8TqY2eCzNuiHdedQDf3XoJiOfkm2v7Gj6SUvc3eYhdHgz+V3aottlD9H
QVrk2dnEY0aMOrFa8qewpBgVS8LK689iNNTlD0tmY0ahmDXsJv9JSSGhwuDkIOit9klGcPzY2oG5
x+zK/CxN4Z34HV4jEoCfxyK0jH1QG4gu66hT9ZtqMsqDeE6eolC71a3MvXpWhlTJE/gky9qtEb2N
vvWJkbCuPoyMAz8/m+VRnYLPjZbXz/Fs1aglCSo6en1q5F7q796bFEX9izhMmXWEHF1cTAk/OxbK
b2rFDp/EwQHgUcRg8UQLbQv1UurNrdbpGMCkYzoc0rbvuMkyYeL7/2SlSePO/luHHCk6TGIa+VQ0
rXURIaPq9XemPR3WCao5xTfcQWHViwlQmQ23QT59iVmuO8X3RZ4HyyIa8o73wUjhU7wKCxg+tu2e
sRGx4gBqOtmCber3+rz8JNmFO+CK8CwlWznCJiVv6/559CvVDXuMb0XfAOL2DCrqpzPrvYquMteR
CkrlizV39aDT93Fl8hQ5Nws2fU+a8UWMiXA9gkfqpFB2GtnTT2PqfUU7pL91fL+/Hb0BFLo4FQdu
75KEr8V7wHVU+T4iYkTTyxu/3Ig2UmfhTjWmbllzjUnzaPTcdbZY16jGt9exLCHaRWq9yH3lH65C
zFrmF9V3PgVGhZNK6+gnu5NCsIOTzKk4rG0xLiLFsIVU1lukaJtr5DIkQilIjK7iozMigsQa4my9
JN4Ekub+7dVEJHvUANVBkImyWg/3FgKD22hQ4p1odk5AX6cN9509WZseDYr91YDXJz8D6i3H6/58
OAVFqtxWWZWY2KmwyGA/q2PR3/mq3wBOSq29w87yEVH7auNVU38UTXGIW/tJ1rvoLFplFCmPrTFs
MwyE7vO55ei+/wgxc51SosJxaVvjxhvrKXSdtkFlwEm/K9C/QxeNl4mviIrYn5g+X3jQg35fhyk4
pbJygff0j5UlB88QAcBVes/ioEVmA4LI8E7J3GfXAFWnScLcZW5SrW/vM189lbrzNkHtgDAYGAmK
Lqho6c6aOmRj53iwt9m5y60/1niogcC7TNzt5oCyK0fX74LxRjSnpmgBo5mhK5qSnWhPWfE5jZO3
q6GKVJK+NK2jljQxqJtcI2ljz75laIlG/GWRv0ViHceyuS/MDUDEa1s/ahDl0OonwJsDRJRoioMW
mhE4mtzfXg2sTbxb9H1gmGAEP2uKjU/OqPlYpdgUmwZ07A2Aj9umr6c9Vfjg2bPD4FEO7U00Ful/
jIq5OpY8IjbRbP9ZzIfcfz1fRASI0y4R6xXery8G1zUABaPlCwjdQep/bwRoeMUVFnobE/LOxZaa
HcwMHyEBo/9RNZF/imaM9UZEt2ZouWOgDQ/i0KCaeim8Gln7ZnzITGgcaeSlB/GakJjGksGozkvL
poxWS8awicXb8T4qXl36N6MJKbEPc9t5bj+/dZkcGzfUqn0YTgnUm7ioTsAF0ZYCAPs0BG4SzgX/
uSeXI+dkDtkfYmgJqrx2l5R2uFvn+H2ebMbOf1tHDCBm/P+4znrt4X9/PW03ya5moFBWJoZ2zmv1
0EWqcWw8jeetpOu081iyDI9eiXZOTC06DVCAsYXUzqKrF6NLjAgvIeXslMaBSzJPEZFibdGUBtwj
tqWP4FMTl+NOdIrh5YoifICEtIN8VW1CO4zf7tLFCM5nU+jaeIMnxg73u1B3SWrop7BMDaDb3PMb
n588LCZoO+L+LsbJ5Yz2riib5ubtucYbwiNZPumOL4h/b7eJvR/yRkPr+M8+eR7A/w5mTqUu/RnK
O5glzyE4mH/pVKM4ivmiS0xQ+Phs+aQgizLPFwN9l9pnUx2lfZQO8Dn64gxWojxPilGc/64pBkTI
iKq1WU1Qa//3WLFSEvrfLRNFtMp8LiRNcsWZDmhlOcvmviKRMP97H/3nOPxgJVDBJDPtZHeljSWa
KjBeKQsBzP7VcrsKOv+DDXcCtCDxNGTbUv+iWD7kM+rLup6CcR50DQBz9KzN3V7axqeRvbQrmkYJ
9R6NJAkA85S/qgpJeLJACI7OwTzRL2tMPNM8RFbw7ENWeuUQ87XVeY7B4cJM8Xs75IX1VHsmzmVr
E3LIsfMRNDlItbOM+oiVPUambpyRCB8eJmRSjFFrbxFBGx88nUMdSqhgl6G6tbqCm9cQmfF5st8m
iFniYGvJMlW0xPzBiKOdBZRmW9hlQq6zHQ+5EmqPBUSrXVuQJ9MNA0u9uc+T9MYtcrNeQsTAyAIb
lNmyU6GOv7e+oZxIDWuPiJqe5CiQL0rb2KGbv45wxR6beWhsG+mimMNNo1lOiJF2Op5iSf1jidQh
a4FO13NXXHN9MYmP1ncELKYAw34r+pPGadwSi4/DstT6YsSweIGRlSwvZF0uf1Wc2DpmkeojmMDG
Tpt3lnYodTdA/eFtSWzpN2unMk7gbsV+UYSD+SYS0folZl1iHVj71mVw+4k2E99TvO6Hz6TQXiFU
Si9NPhqHvNWLmyatkheU/H5TAT7++GvAEGJ4UfmkZYQU0CjDk9EQ8hJigHJgaluzTD829bkpgsWo
CF6bYvRqbm4CT2/AWLt9a2iXNAYPNHj2F/CtinfyFeTSIfGg8lUV0kiaJtIv5Ha1i4iuh2YbV1p/
mzd/JLmhnwIknm5hkvKvKiV8KmGG5hUiYvTiYz7ckhISo+McIs7EoaohSS0j120zbLST2f3A0syE
Fz3HieVEmyRSCxW6PEWjj1y7H3cpNGgO2qQE0s1QkrCf+B1xO6PM7D+SRE9vQQMXpD7DNL2tQUS5
seUprphU24mzC9s25NkqsyT9UhYYHPn9CANwdkifm6hGjfdO4LWYkDtvo4bcVY8T1gAXCHiv7Drz
L20aTRslD73XtgWOpHT5+OqVobFxmjp79SxsB/Pcd3BRqKWNZMDZbTUYTZQNnJOCO+3C09ajyFua
ipB6QK3mQ3MdFby6fzs3SfzQtXq25M3M/tRa4DFaFSo8KzjWxZzVTiifgWIfqRne9n65E30DkMtp
uwzPU9IuV3bVvIIOoWvnKGq1syupuEE+xd7F0Ha/qnH0uYZi8Ch3pXrfp2WyEf1Z2unbVAZG7syg
XujPPJopX7ypbE68ATVOJWn8FXZbval9x7sDCzg9FVLzKPp9NS33iacbJMa4SFg3+1YHTtSgs/ka
ftOCaPjZTz52BdzWHruimW5wPylvZD31n9gOgqE3M/Nn+E1t0D8RkcibjY9mhCzM25M1epMwn/B0
3CJhkcCBerefF51QDZLdOFrJBTSedZ+VkuRKvsGv2fuZn5EqFX3h+9k6upxFQ35pM8SxQt98DHh6
PfJZ1O7EARK7fmdEHq6NOAdurgZEc4y8x6JI7aOIXSPQeScTZoA57RL/CXG/7FmpkmjnycD+8xri
WCQVhWt0VvKjGSJ30sfhm4+72G6q4o8R9Vwi+ccIoROVRKGbhgFuor4E4SNDavOAuk3Kt0iSg3tv
3nDUgWNtDRlNsMVEORCbE2vehohxz4ffIIXGrYNmaLt15gEx6iQ2X5qkuoxSUUEKmfc0H6bNa1MD
Hm7r6tLMVrtqR8JXK53iaQSYeOxtSd0PUyF9JoO1RGiQfjbpiPCQGUGJyqgPK7PeOi7g3yk9K7co
6zZP6CiOd2if32gZL9uV8zHfG6Pab0WsOGhy8h0JO+VWtMo2nOBUdjfoudcPbC7dbqooS3qYuQmj
3KYmD5drZEemuhk/WWq2FRRo5FHZDmOnshUsZ1u1lI1tmvIFgqKbBEonPYfeOO5Q3c9NmDLI4opD
YMrySTLmA1jzlLsIp2BrdRVKQftbyr2RSsE8IsJnTvuvTjMfE8gKOiy813IcHsP5fo3Yl0ENJzHY
1kNcyH6fvCbbr5aeE7hb3P1KvAJH60b0X7t+ipAs0obbZAz0zYQKx1YEioF1KXHmx/Uhel/qKiy2
7yVHSevwgOSKGm2b1Ng2jZk9GEXCRlOPo0OlNsm2VkN2mnICcb6V8RnVq9/6InX2aidPWBHgTy28
q0Vf43STO0hD/SgGftknz3Nh+EFNXWPElKSqe7cdB2UrCo+rQPRStvxQxwxwL9p7ff9JVC2X4UU7
+j/Pl/KmrmFJt2hOt3lr7ru8/WSHW8QvN4Y6JJd+7LpgF0tQPa3sP5rxzDLOejJ0SdccROs9tJm5
yNV8eO8XK4qW6BcR7/GiX58Nkt7jxSVFqPPNLBFgKmbVanHIC8/c1V01bdY+cTbrZ17U3EHGVsQY
NrqE8PXf5jV2DylIRPZxiZVWH1u7vIw/xqwrNgivHahG/cT5wDyVpXG3vB+iieoVtGjegPUvosq2
hIkuO7OoArxPXZpi5KqPjO93z6/KjaL28q5uuLMJdYGi1n4CqO/ufaDFYFiVjdAgqP0yPes6OqEi
Skyy/A71hVnK/D8nNXV8eSuVKKGC07eeQXcr4hEPKeyZN3FhDhfR9rHH2XcjpUTRJ80xHwNhXe+4
W1nLbDFMTlihskj+Dey1hvBQ9LtO5e0oZaP2IA5T01lbq6/93dpXQa+jhCj7mzSTdbbFWLX3s3GY
OJCtRm+1IuedDR4KjrNxWGDGGmbU30TAh+62U/bI2aau6FvXICcH7qm2rGUNMWBminNRfR4150u1
79cDBZTsp0nvrwd45vhB6bU7rouXDl+DQm/58DnqDQpKSMLMpq2IGlaPmprDs7b0+zrD4BVzyOpx
DhBdIkAcIutjlwidJwJWNpaJf11rXf6va41588UJI+Vkq8HGMo36SRwiJcfxXvHaN1+bJkcUSZ0c
/djOvjNdlzoPXRrMOSq8ZHoff1VPJnppk7iiFp8pb9EWdJyHnK3MdfR6PTFDntcXfaM+OA8D64tW
WyivYRq8DnFoPQ49j3tlrAVH0RTUHWeybmGh1RfB4Ukjx3+MlFvREEEByvRwGfWXcOb9iH6ivUPc
gZqqDMhgbot13lap+eaIGSIGBvLbpdal5ktZJHGx3ebFKE0ePHoVPL95DRnm1bnnMqkzV7ZkL9v7
cgDIApz+Q5B2d9WUjLeiSxwKVJ0OmGKriDkSRuYRLfmIONkAPBBLVnkqBz2ycBLGdvtGbCVi8RMn
TsUBDUdv2yiKshHbFNEntiXibO1bZ1z1iQV0qn4b2c7bXQABFMiQ1i/aYItoGGRR61jJCc4Ms5wY
dNc3wbB8rHaGoSKR2WEuuJfgT+6ruUA6xUW6h2YQ78u5mrqOjr76Y1BA0FDSC114StbuCiYvmmK0
oOS4jK4weQGnp0obLHOvBpal5tF44pOMtyHZLVhEeBp9ngqUujwFRX+7U4zPXqt+w5ApuxeDbaNu
EMlTX8q0cp5GNTiI7iDFiE/r4eEOamh+HnK5PmZyEW/FqOHX0s53Iupo8wU8vI+XCyxLDtbVBSgm
frhAaNf2HilTUK/QXJqzEcQuTdIuopkaAPpGRXWTuDsh4GmfW28Mt7URhr+VEDkmFf1TjOD0fa/m
JqIWefxpkKpHEQCA0kLswtfu15nYAwa/lQqbYMfTvyRTauwxd+FjZaBanwwp+jAzZqWbwS7rQfRl
GK8gb5sd1n4nrPp9CVCSPBfmYFdTRVMSYMp5Ljxd/KLeFx6fopAPk9H6VbFpZ38KcTDzlkSVOK0i
IFjNfFiHRd84+cF26kkEiYHrJZZ1iopCMVnoraZW5nk99G1Xn7oC6NJ7vw8a6awNCO1t/zyFcthN
9YeYvAmHQ9w4v3X+kN+hlaxeKmkvGkhDY/Ns8ji+9JfpQfSLHnHWzHP6uFYvPNus3T6GkmjaUWT9
y6If1lv7/7KojyFWl9WhbbkqzKl5TyE2IIZnm4dhiL8tWxRROJkPV/sPiMJfMP0CTzsPgi9T92E0
kC3+a6w1r1YG4bdlByRGl/1MV/ZbAE32baSlJSmdrHquEwh8sjRBRklLCx3h0noZTZjpCNb8gYWd
/Unh/kkOT/HOU1RVt6oGEBL/Iu2Z97zfBFIj/5Sae+HzNc8xSvVtjqdI3rn2Q6y543zcKf3ojmnO
rpiM9reG+/OmQ8Tlvqo75Dxkn91XkE7fagvtB/QiRzep0XK0+jHfUlGJ7oEeD0fTHqWDatX5o604
JTsfeFiag9zyLB42hv3D0NXql6tJSlNJqK3q+WNToXtgj6p11HtnTHGd4AESflBl7WMj0z7H1XCX
jHbyI9ZimJQ8vT2hr1nBMSUikGTtc9V3dyJ/9ncR72v8MgISm+1msIC3dht/QpcifRBAh3YnU936
bIx1BQEseBGAijyQzdOAxtYCc0gLDagnbhh7bUC9qkVv91BoWefmuY7b9oyEiLJwWVTMb7Zi0RG0
pFhUYCggdlrLoq0ytrsI0xKgxTymyFb/4MtldsbbgB0I5mRLU5jUC91YhS5yJyiszI87on/uqiI5
O4sl3tcRXRh6ulYkKbzNyPebgB4hXiHy4Z8nU43v69lIrw2C7EcbgJhqHOfbOMneNmGjtUQYjdxt
AkA6Dki7vVlHEKje86nIAdT3eZEoDGAjN4r86dppoIONzaXE1kXMpmhTblQ0H+YfZN/c5sNEem1M
0/u0QEtU+Jq3ZTQAqPrPgcqU2EvMAz4ZtWVG3Dl8iucBPyr0s6qhQ3wZSFWleS3Xz2/5nV6z0v1A
gVr43W29bpS/N/ErTqHpDzJ9shs643SngG86Q2BHIuwtIOvCXZVI4PmkyD6MTbs35Ma6NUfPsLak
S+J9hpAiKCM85sVwKKnWbcjfg/wQfpUJ1LtjokJiF38ZMOudBvr/tR1Q+lj70cbZ6UkcvP5NvDn3
q6GTg2ys0SLLkfdI4opv6ZyTFG3Z9qsNZWMDQztyF06hDBvdTBssY0vttabyUjUkIUkO3AVVW2yE
yiY6K0haSegdiqZu6v88qVR0wHnZeCFJlSN/Ox8kdCqBF+Kf0Ux/9s0DETZlOML0wJ5kczeiblwo
dnmO6nF8DOZDNhi7ushRd59b4gDgXw9rHjrnHidt5fuWWrFoIemIHgfIPiyR/du1Kxqq9Lbv5K+i
639Yu9LmOHlm+4uoArF/nX33Mnac+AuV5EkQ+yJAiF9/jxrH4+TJe9+6VfcLhVotMR4zIHWfPocO
Xh9W+8Bk3TxSJC3fl637AxI9/RHcn5Ax6sdsgDho1S9BhO4ixyRrxNu1kXrIk85md2o7cfGjzE0T
eJlsPGHLZK2baZALwlpaEtU3WJejh9rkQ2d0AEsaeAuy080M+l4AOOu+fxvQCkhsN5N5lzEfUkZG
F/p4JhsM31zfRmvVxMEqzWz1JAaOOKobPjATWC4+1mAP9SzjSJ2TNE0UVEJonXoD0D/tIFodLak3
wKvm7Cn/KyqL1ZMLLugr5ACqtm37ZdUad40Etxh5Vi6qsxtVmnuah7X46QhXqjX1MtHLg4V6V7Bh
4hMBx5Hep6w+0LTkASQkCPuM5pFaSQkiSmw5mxPNhphVDxL7RoFGy4PeqAM9PNcasA2bOHuOUMyK
hEcCmigoke4kbuS9DRrdM6qy8Whu4/qpATnGwpRQZqvwpUUI+MSQCxIrM07HXR+XAFzomCq209Yy
SXgDVjw0C1ZxewE0Q3bGSwl8LbWDYhvD8Vdpl1rLPCp+c+Q+RACiptiYZQMVYJ2CM3QKLtKpuRwx
oHAYuwuZqNMTILAxQ0duyIM6vB5ETjSebLdJLLcHRrfoL2Q3hSEhSQPNLNTrW6e2b8pdzaOHaDIc
UH8RpVVcMBBZWeBInaL0e4F3OchVdA8XIU6hBZNtPGgHL8gINSy40+nsCurKct33SEtBnnoVhi+8
6tTdLQSgDAdlAVFi7ChwQB2JcEYIYYt2hQesfU8dORPIeVfWCwgy8oNfVSUefCHbOkUfXuoOugaF
m0BQIZqmpdn66Usng2rhT0X0tQmai5QIyC/G6bXGhg/fatWhgmRofmRO8cmVWfnaG/jXon5ZPWM/
UKx4mYuHfqgQEHBc6xzwcdqp2O8PjRlKqPKyf125Gp2PV3b1lQ1eX2pVIc5S5a9I2n+88tBnn9K6
MJdp6Qx3U1JuQGIGNu7JMbZOpYyvtsR9HvYZu4IOJFiD4j88oeZ/OCCPDlFBmZr3GQjNlr5o6s+u
6F80aBvjf4LaCJnOKftqWIb5Eg9+tmL40d/HeWRsUb+dHpIsFeexS6e1G07Vk88jEEZzx/oGIY23
j2HhYxhRHH/rbQQB//gYagr/9TESJ6h++xgtFjZnG+vkZT/i99xIyFcgCVE8gQq2erA7PFZ0ywlN
HIDlK31VXsiE1ZZYhcLut9Sk4XwCVomanT3Ow1HX7YulHorCANSYgxTZn5xkNdjcvUaVVTxgqwVg
QudeoSfgXodYB2EggnQkWxvHGvWrua5AcnwFwqh48KK34ZAEQz4xcRFNcHrz1HfO20Hoswzwd88Y
gC7VLS8ZJsRWchuBU90Dch6o9ljm3gRL5Yp0HRwL0QWkQKYT2GChqWd+JzPURSEVo71Ip4a8ykmp
U92YD1i3RMukrsGHqaTTngbNoEIH1g0D1scgg05A/7i/dUAaAd7mu7ca23XVRTvIdfZLG/GzPSXv
8gzcV2CYCECGCpw19YLzOtxT4q9gE+R4A9DLelG0noEDk+R8EUUy2FaJ1dor0nu3tBGaCsGWhN1J
LJ7OqJeBxW3R6d6mA3amlx1U10ESdjdx+4kRS61uKc98Igpb6tOtW5/2NN89fx8HgeHZs7ZbG4Vk
gIVF0lXrrAOHEi0B59UgGcekhk6IXixSqpwOs7fT2ajyRWr+dgiVodaqxupXcm+XOoYNkEKiXgHs
WtV5mL2opK1R6gc7cdNmSQgmiyaf7YHSDGNBpF61/eZvMecHlm8SzzDEXkbN2E6HLmOoFpF9gnAb
bLfeWPsVfjcB7EC7xTIv+CW28OLqOolKC+WPn8MwilejXbADZXf86n6alHj5w0v6qc4tHnLs4B8M
/NN620PiIkh8ZxWUHAlOLcwqbTE+NAr/UkprDAx7NkqvjbbhP+SOaV/BsrM28L6BZorbn4wc+zVS
qmG5heUc4ygi0jo2kH0pAU3n4ki9Xe4eFGgrHuOYOzQHmQdIi554gTloShtxMOCRsmJR8CqDglXP
r7VqGtDvAKjU2Am/ViDuB1lLsJxGsM8uG3uApmEU+ZvG8d56M2yraSiZ/jZee1CnjwK7tQtNGtQO
tH5X6z9FzATmfuU0J/wpYuYsN13enqh30plx6kV2HM4c/Oa3Xvo1UZP77OPYvznTbw1Ptewkj2Xi
j8vSC40nI1b/OlMje7PJ97M//IwUWu6jaMetKDP7yMcApDv6pgUO4lHVo7q6Q2cf617lUDXEzdmC
7tvG7uWDnW7m6Je/TMEFOg2V9Mx17fkIEIHE5DgJzo6Kdd4KkvD2gmy3jr81EUtgzYLG3brtcvJW
HYdC9h8dlp4/xxt31QU2JL4Mi9/RoajyJ9Sv+kA8/jLRGXjdwiU45fN1RXqZZKxTAdoULwAF2u/e
CQfYPfe+3cy2ipPbFQq/eruC7wK7pVnjwiWLeb6mETdnzyiusSz2hgGWTVQvpYumGNNNB5VPaMkF
bN9NZnMxdabX4EV4NHtADHSmF29a8SgQc4LMQgPdVu1BHYVw9hZqyOZBKC/uVwLiZsqaogvkSLuF
kYf1l65GOtJlBT8W0VC/QI9strcKKkUQJHLWTdY2X2qsVS2rqh7tMgJbUaGANNb2QQ9HBVR8G95A
cvUae/0niFxUK2jvZVdpItxCZ2ST2qa0jc7+f/yMCuGF0gTX9DhyaxnaE+j29RPN3U6D6j47jKuj
MoFZJmuWF9ZylHii1NyGfsW6n0CCHUKExwBB3qYVqbUloYvJty+uVZmPWTFm94lg/5CZvIIkMLel
46jP2ssM/a1dAA9TGc4Va83yaLl4CCAf717JVnG+GlHk+GC7tntNIdS88oG63pIHDXAUwp1aAPZK
Nj1g8MDeOscBAhYnAPFla7B28xfApdt9NLRszXXoy4fd7dyP9grbolft/ze7nHKozzbRgo+8v2Sl
DDYZG6p1VfLiGTSG9g66lOGSR13xLHmLomU/9hdGiGY6RQhK1KDHJGfLBp/PUMgLdWZ1Oj1mICGL
sXSS0NlaFXHFnlgvkwfpd3I3ZF5gIgzndYcaL8t8Ia042jv21nKFGP6hDqMC3dWxYGN3mN0h2we9
GYhQAT3VgIVlqseLk1T9S7fyRke+mIboIDg15gtqxnWvGSYNyMDqXqiS1hBXQCkLNYsRCmaxK6/I
TIcPQe+dyYxvFwxFMUDuddZiygAqaAWEYHbU61vqNXJUt8ly7O9ur1tER3K1SBAhgRbAh9cwvW1v
L99oXOui3g8O1MdJgQWdE2Re5nc1DWSIQScgQzo5YHfHHtKSm0Fn2Yp+7B6TKdp0PY/vyNSbAfSO
efsP9ZHpNuhm+31QN07N0erlP+T/fx2U9ECLge0BH60XAeKk/ngXpjGgHrWQdvNNtfHRSLHavJZR
Vz2VWfTT0quuxm+TRYDF5Bl0gvbc9H5vUu/NGRErcb41ZYaKMyuPm1Vo7CNHVxaPdjDdoxVTnfHw
15btl+VC5l7zCEgIW7oFZw8Bs9QGstLtCURww0EKiOWEfiDuEF+2VwYAE89TAyENVTXtt6Dhe2EB
b7uoAOcGPwGEQgv7G5R3+GeP+WyZId02TzkYmvbRL9+mlBMAS71036ZESfkpxr2bdEJ+Nio2gJoR
Zwo1eAvoHMjPpcA16Uxq21/9KnsCTWwIwtLl2BV8Q9pgEcIqZ88HxUUD4uQ1Ndu+hVA4FDlJKYw0
w+qC+ed3O0mLeQhg4GWcpVgLnoMSssELnDgR3j8LSHXMJx+7/hcfE4CfwzAl9ibu7X7FJz/aJ2Go
PvuQs+5lVX8SVpWeczBEL0boenwmtwRKj3twBENn0/EXNRvCXZqxaMtRrLhCYbKzTmSN/3WdT/3K
rnLoflBbdU4PWhHHWY8QFYIuqDetbdPfAsv0T+SqeE+89QBddXd09m6/mcg+udbsTxT3ZHI1YGSE
HW/VeE92MlHnf7X/MT/u8Q+f5/f56XOGhOh4n1sydxOiqm1jGZ6DG/LXYQCRrWL9XV9m4H1vZIDU
RZl+a20/ytbAtiP+0/YgGdEDZh97SiH0kvpQhUnxlP73VDfL+3Tz8BSUvt5YQCFcqyE4lavvIlEv
QyvIN2Qj7YQezKcXmZsLe2Dgxcar1HZia4/UqDnjxmSQOwtXBP3ZB8v8c9LYby/gtH5zm2Fk2i3s
qv4M1hDvOfvlNnXjv2b73Y2GV1GMf7GHu9+esDGGAtNdV7vQpLcb/yERifMAtKdE/TBu9Mo85R2Y
LchTOHa38zw7AFciw6ZE+7dTAqpD3oLrlnyU4XqLVgBNx5BjmX30FcC+7H64grma3XMZTSfQRtyT
N007hnhu2XNyyBTjYfSBWnEio9jl0MH8ZNZISUR+FJ+pCaq/bVt0ydWAIt21UPZK6RrXLLcZqp5E
taDmNFn2DmTM5tybjxxAmLEsd9RLU3IIbpypqadUOTj5aMoS9Dp5H3dnN45Ai2KECFbwJaO4iT6I
tgBMHHJwJ4ql9HE9QRMviTfUtDIuj8yEZtHQ8PIpRt7o6uRzKIUc2gaUz7fhQjTmMvT7tdXZUCmM
0/BhbFCqxrRaaC0H0E74HYDG/QD2h397yKA7tiNe9X94ADmFsLhOefxlDh/799WY2NCHx5qlYGsg
cRBS8WwHx0nT7g+psSEi/dk294NUHyT7TQsWWLc0rK3bOMhKMLCaIg/WnHxqImUyNwlhQ5gaLt3Z
dMPUvA8itA55vZuoRa7vAxnKEU48Ril1yqq7Ps+OkB/0r4AG+1efsU8o42rPIIn1IVneBGvEt8c1
dXa+EZ4VQlad7iRTWeaXys8ZWGkxOkvcdI2S+nZDwwNTWNiJtt/m0XoQpDS2gPcn92QygwGLKhA/
b+kTjEPQHzn0gBfUS3Mw5OBKkw0PZJK1gQoi6Wc7+ghQ124OLvNMAEB+fSKQ/kD1y3gkS2cWUH2a
vkVpMuwpACdAkLudmr6eA3gysbsLXrQP1Ek3GbKxEH1P+QPdYDzrUPbx+3BR1PWKewz0zWUW7BO8
B4DdDfZd2BRPLkvLpwLrJHvMxru4sXGPu8xZuoyLHXUCIT3tbBAlLGnA+3A8rwqQuCp/HXhVerHt
K4EmGF5CK0B6J7DvgO8+a5BUbuWYfAMN7levh74PiEbCfcGhxujnufWKgdRPA1VtBCs3BWimXBlm
yvauhuBbRqN2SItbGnohHpAXdhdR3eabAKwFEjJIn/ssscF2miODkWslKS3lou1A1rIP9t/9kTM8
s7Dl/R6lyyMgrBmQCjry90cMsPaTemknSGjcOj4EC1uKBPoSrJplgmf4MFTg0pDRA1S8ogfPQpYF
y+NwO0DG9gEcAYj5eyj9kkF4Ig8Wpdb92H+dlOumyzzknqYP/xH50kuXrmYHbvWU5Etz0JRu00Kz
T1+hGRiCtz3Uu6MBRW96Z4fnkgcZv7jbU7Nl5oqDFfY5wc4Dy5Z/u9GrYnChoB0W3V/dGj0bAZnf
3fQ+Zp6N7HRRo3fE7aI0Wz+AUXnIJIATECbbdlOWHaELlh8Ly3C2CiiEOy4rwNgrK7j2EULXDXOr
LyzhXxIu6x9NCr27zB/5wh4BgW559aMPmy/K4OWXoilTSONk/lUx/Jhrg+d3EKh4u0pjjR+v4jlJ
ukYerAX98Wtjm2+sMVCalkdgtogj5oMZ2pAzrczfbDRIU3AEsQWJjTBY54i9XSESUx1cpGwgzOM6
V7LF4nMnneFRWngdhC5kh9sJXFg3f0hfAdIoTKxSW6t9mA8vQzdBtLRy7l01egdbL1Y9YDc2VqZS
pLEncYdk+wi06+/GWTyejLb2TNfOYRRB8E+VmScTLCe3E9+zZkv46+Q3nyoN1aeka15pjUyrZVoo
qwFi8yIy92SXYXDH7QDYh3z60seQHbiFdykMrO0Og9i548UbqjxQ8lMdQ6kCUhHWKkGeEZJz6XSx
I2EuycENP2Vd4yx5iWL1VsT5UkxmvJkS17kYQNzOBytk/BQKZz0UEcJb1EEuEnJLyxI/sg3ZBtT/
rUw3iSFM14u7QYIupHOzcVOVAt9fUxkIQAp1wKJRfQZ7rg+JStc49LrJ2KYJR/+lBnnN0Q2g3se1
drRVTP6yF6Dwn3yjBBNW/aNWtvGqT4KsfjuxwI+bCQiCuBayi6WVW5+aoOtWvBfOnbSgLZC1SXFA
wgCMDtEUrmsGVYTUisplXoN8J9bydKU+6wOgvQHkQdu0kPRLR9Na/2cfcqRDmoLthGvv22R0xouv
ZdmF2G7ZJ9pyDhWf7pkxnUiGLEuZutd9tMOkvpbhbtGb0/e+/20c+FDAcj86ry1kGRYgPuJXbkfB
RgXA2EjQGJ5ZGibrvhHWp8rovxbVCDXzBDx4WNV9B92zvRj1IIP9GgTw7XhGQU8KZk3D/DSN4zwI
sqrzoLZCQAtwEyMasmPSuMYyn2S6RMwpO8bRCJJ26umiVL2dUteUmQiguMV0sEck0EpdVlkZKARP
LAivQwssOYURGDSMQrSPhpPWy6oW/FUV8s53Ueu1GOTXQQTdD5RM/eSBG3zycxs8zMHo3GW+mUH3
SfADvtn6nCmbrYUT+FeWipckireTzh/RQVYqBLaGo26c2rmNdHHmjgeLMlAffN67ecDVgVqdCcX5
ToXTliBB1Qid8qFFRG9GCGn4EChZ/m4THhgoSJSanMlvfB9LqCOaj/z+43xuizV6kHUn8G+gPMX0
jdUtwjI45hNY0oG50UGa0gEosHI9UJVpdLQ+0KAI2k7rm21Kw4tlvDbYdh+SIKyxSzaNEd9hvJqb
oyy8OyWLFJW7SYhwAYiTEn2gDjDZRQvbLfn2gzdWy6tW5cP55uz6mtg7q68f3CDknqxHt2jBBf4C
gpjwLKratRcd4gH70I5easaiixLYt6wAv994NhjIZhfUXE2LNIkMPF1UsQKeCKIGt+fTyPIaZNZr
ejB1ZHdU71zKvCtWUjtTT5QjA7cwBQCCqZid/3j40ewFsy2QLaIsXbMdepoeMWYl6jLp1CTiw1sX
GaWVOkD1AZuhh5AG3gc/PlgVX5Gjm1goD7Jr394zR862eQZb1bsWMm0OXxR1AbkJy3Luk2xqdm7S
5fvSdtXdBCFIaMSlzZcRco++ERs/AtnsvIr5r51fjEsaVHhps5O5BeaRsFd3NqacBxWmd6YnglN2
O8SIvHlQBFzbfZiqNYNC36LQlQqerlSgQz02SwStwrPtSAu4Gr21B9cGB/0VSg9AyPjmh10TmEtE
3QBvjpDP4n2wWSVyC300yBsjnXMHzPB4V2SyOTMPCvWCFR7Ed0CBYiatOlSh+UAtT5voDLwl+a73
dHmCHkqTUEdpxNnGrAG/86O2fJslzPNuxXpEUhMriJJ16WCjOWYMhIS3SyG3hE8DBM2OZhtVuovS
VFwESBXWQSCTNf2iKv2zMpPyCiU3dqJWG4XduWx68P6hjw5hY8q1B8TFOq3CNxsqVx+iygjm3yKq
astzPdl35E8/RZDHi3XMZbO+TSQjcW9DtvhM8yA4DPoN5acIMoFSpdb8V1aW/BQy9e/dAeLdIgJr
PdmF5/pLq7XYsY3L8ZmlfNupwPqSSwtK1mWrtuSWIYWeW9jYt9PADv9p2okZ9cKToOGiaYtIlgeb
YIGt0ds7VA1G68Kdug2xkFEzRWz9Q5PrJlGWmW0TrW+9kURQwix/xngtPA/QFDqIDH8lNR2OaHnl
BShE0L2pqzkieQ1com6aKbCHQtP0UxMpg+Sc1V02N2MlzXNcGz/mmZDxuKRx+ZVasXDdy9CZn/xp
mp67UnR3BnTEqI9bNr9v8/BCfSOQi/etssEZgCuCUaN5wAJrF4Fg5TkxJgOYIrWhvmJg1qMHwkAa
17t9e1VdsqS+eoqTJ6/4WePO28oUWPc+KoerLMoMtFz5cPQ0uRNgw/YuZU4NLR3wRc0uqKZpbNd9
oFZa5gwYwMTaUHOwgOEus/BCLRpUYoG+QIBgOFKTpvSD/sHP0ielaU/yoc0eDR21LWvubLHAGCB3
w+v9iNr9C7kgKcMv0KDY3wZ0hTC3KAQAgkJPQoe+SMQ8SVw0w94GdHkBhokQqezaW6RNCDRz7TjG
ghkuh8iWCFdOP0X3dV5F96iWzHcJ5I0WJvk0DGV2Zd1fqJcO5KwOZRh797NT1uLh0uIemOfNQjAl
mW4W726Dbtcq9WWsFBS2YVa6KxRcAUMSxiY7uvhy3tcChUyA1qb2h7f/mKh83fsIgteduU37fNh5
qBa6xtz9h6dT8b00Q2QO/Oq5AF3a3xyy1n8OVVXPDnjxDrtaYdOlZ8ixWXr0wSOzSDxo2pdWXJ/9
3LBfmNhMUZG81M3YXMYkBk5bm/tS8m0G4PgGySj75TborYnVeopI1jRVx/nNOLIQv5GEVyjvgzzS
h0MfAfDGBwWVX3S0+t1KZ5B59y/Y8CT2GK7IEjKGdU5WVdsoL6GG5zohZF1zsXYFS59FgaVg0sXd
PxViVQZznJ8CaazaV+kXt0NQIwc+GzvtHttDLL8PVt2i2E4PjyB2Mw+fArN9RspjWKc5VvutxkJ4
Gh8hWgevS7+/UMs3waYwdZlYWsoCvkP39oF8641jlMs3bgXElB76Pj4MxnJjhmAwTUBhjVgACuEH
XaOS26BVwQ/kirx9AK4o7AUGn5mvvXyi/gjcbitmh9ORBuZ6YEfFLdP41OSJOvi6rKLpgvLi6jNq
xl6E32k0nKwJWttg4QA/Y1PJE7mRx2TE1bbrQRa7B/ioXwZu0SDjqYy5NiDK02qRWKa8t4agvgD7
YgDNitSpJ+sK92etxUl/jbDjLHwAISA4zHPnuy8CcaSXU98m4QUyaNuO402/bFk8bMCk165uSz09
wJN5dySTBE3fxgxsgKQRHhWpN75Geb0H8Y7xw3KtE4RLpy8CzAJLH/X+d+DNMnZubw47lJcCtakH
+S7qFlOz2U8jr+6myCkXmSr5OddVqVkCeLSEJNDcere7wi3FqpDFobTBpUjkM0QyA1godH2M3ge7
qlkeqCPH7bWucgc5fhZBybU31bkBQ9pL/7OWVv8SszEGRy5Y0cImtF8E+L82qSXHDTmBtfVtDPMa
58X67sT5TjZl8tA3Nr+ywgYwPjdBX9WmyTUXVXvCE+cLdU6c12dQVJ/L0ctPtsryFZRxIbCom2GP
N+CCTukQGSkeYbpHjRl6fAh3aqEeb03Gwf0GSFz+4Ci/ueTAjy66ITQ/83Y0VlXDyj01M2QsoI4p
nzNLb8GAs11wMMN8jtJmBLbCDPY+D9Ijqk69JZZDiz4T4tNUxPxsGioEgS5gABCS7VZGFcSHSje1
m9BuZtzwM+KV0ESLWyTDgMJagcqGH6j57mbp2QAWAzcagQqm9hsqO8CwVVdfQw8xdR0xT81WAmnV
B5cxLKsTKuK81bsHUhIoAUilXHraI+pAKU8e0CSqvsbN2xzkYUBxDlxE4EjGA8l87JBMW08NakDG
qrEeUUpvPeYi3LSIUt6RR5GkNhAH4bhAdAo8u37qTQs8bdSenB0bNdlCtcBcYSiNaPWcCEe2a6eS
U7GsPWMzDu4XBk2tfQY6pkWnmWHcKaqP1IRIjf3s9uKtGY8q2SQoVV6NjfB2dQnBMNqre/ird6KS
yYo28tRLTdqt35ydTkZHBHXSBWW1OqcDVXBaDpukDQyAlIv+IBw7OJpAbc3ZsSwCJdeIDCsNIDul
zlo1JlsFDNA8023An3MiUgRVwlXGsexhOYBuvBiy+zDDG22c/IcmKmEChuA4suD1ZhpSD5IITiGX
cZf36dLnhVilRpdt5nYdT5qzPLH3c9uK8PJtqvJCU1SFl92rscf+UA8G3m6eP0eJLUjqxkOeHItY
Ziesdt4OU5AC7PNnm1f1cCzaI9lpRBeFNmhUTaKasS++BptPQwTBYB+1lHZksAXZXN2Bf3+1LAGK
Wt9oQOgMYXSkUYG040lxnVzlPo0CMBmV3PXCcJ/IYhvTHvQR/b3QpsE2m0Va9/6RPEpkJFatgBJa
a7QeVlQolRQNOKRoKIeU7AHFWOGCmiiJtS7/5Uq+3fT3CSAuLbLwYZ+7qJSemuLY6UMy2mj3ihfA
DE3Fkc6ou3L6EeTE9gjexvcxMblTP3nWUw0+nz9Pqd9oh2YNKa1k6+RxtiLd8H2hq8Nq3Ccr1pry
3AOAf3bzPFvlJrOPo1f9EFHWnyzZvx3i1OlPZPMC8Ou5Tn6kzkl79GBrQBzt3YV6RlTQgdIZvGqF
8XBLU02Dz4+mar6I98pyB2kGMlGaig5GB4pK7UUtcqWBE+/mgXNG69dct+l/n4vs71e8zcV+XZFm
ZmVpH1GLjccnHkZNhspbQvAG701sd9hz2uGxcuvFcuJjk3qREOc5a8+Oa8jzyES0x6vt0LEUiB2y
zacBACr71LIOZKND6dWoZ9YHlBmApPSFd9hBgLdL+OrZAPw+SI2Xumuqb6UdvAS4Eb6BCno+AZ50
Pvmty4xG/xOkMg66u9Qj/8sU/+8+kABDlRf4u9du77qnZvScBRE9FDznmxY6tTM7hO1D2aWuTffS
4U/+xIKnZGL2y98GRQFrZ3aIfw8a09p+iW0nOckSxZd9YYz3dOgSP4dW5vJmmRCIu/cSvSDPuBZ9
NTWbZVlbWyvBHtWTlvowNO+XRtRU0TzlYIGrwxx1UEJfQcf07puIW9ssAhEs2RxkKBdt55egBi3r
9YCa+n3ki/yTMqZt2TCAWrXdtLPwZpdx9Wb3wdi2b4Cv++RW2EO+22/+v9urBvVrlL2aE186ewXK
S2gyqzlZ1oC29tSH7dMtf5YPrNkObjAub/kziRQmorBJsLklxXon/pLHzngk02znyypCRRnl3CYj
yk7crp9ul+7xwNk2DVfL2zRtNHycmjqUlc9T00QmqJzve48tJwsVgsKbEBjMAUm55LXnLY1WFKgD
GKPL3IMnlNqjruW50Dbya1kEBUUgSLY0wzyWJnifRYLdBwVNetL3A5an80w3023OJsm2eN/4R+oE
DuwxdfP+NKCMfzUWPlbceiEzrzzw4quVg9SsNgXgmd5VuQJVl27ScsUtY+TaZJQdyeYFIDgAKPyO
Omc3Pa+HVPjmZivZz9u0hgo+TkuDQgPBrFSKDPsoLINo2gGM1tRJh+592khgq6BqrKrGznD3dYeV
Ha1nghg4CGrSeoaaXjBIFCIhNXFrUi9q2fB7yU5BjF3PgAribTROX8MOW6LYN4cTCMWxxqO2r410
RockKiERm7VbGhqBZR2vDT2E2rcZogoE//bQPv5hn2f+cBGVh8nCD0q5QYhj2I9+fGXOYL76CcA9
kZt8L/p0WLZjGlwg+NudQOOBckJVhV+t5kwOLlSJl5UPTvlmrOtzCR2RFXV4WxsaU9+g7NysvEYm
55DHxYVPwB4gtZV899jTUFvTVxtF6Svo2JZ62RxtkSJG7EFAuBPvXPVamI5YJJkd35el51yoA1sA
1FboDgMldnNHbYB/OWKooxibg29xUCu6GgI1CvlINtm5QNmpQT02iAxu7NiQd1HO2Z3Vmg9CL2pT
pJKoJTuDbwww5kMRGCKPse+zA6IqeypquRW6UBPqzu4B5OdzJ/mTnQ4KqaWDm3i7P+16WrBDG4fK
6nYf/LWdLpBNBj+iIGfu/GM4qneRPzbl/PFu9TbkBkhkeZzqfHublgFTf04DuWwMMZ49DwmdEZj8
uyHC6xqFZsmjyELAfisoNoxtWC4tx6pffNGijE+2+WsQAAUgZfk9zECeVHr9z94pV1lW+NAPfUQy
KMUuJRfLOrSjn0idAcadZ9/G5B/U6DXPTt+rNcej8dSYZXW0kF3dTIGDRSXIBxZxEXTfbRYvjSkv
foKD+1PvKuclNEYE9xF5v3iGae4rB6X7PvZkD2kZDEvZmdarcoa99Kz8p+lPh16FzStAmxDoAvuh
34sFl8N0NVmZbiOnyQ6NL7I7J+DxygoH+Qok/VbVWf7DVPxzn6fq0yBHhd2nVZ5Cq3dO+GVXa3/w
qxe/RzhQu9rdtE/8gB+bNnGXdZz2oMB2xTEJrOnaCesKng73FRrNUHOKnO4E/bD6ETRt38iOPwZR
maGR5xK0dQ+t4ABSJ8HKCFFcBwLM+GIUZXJuLI7Nvm0P31p37aVJ+R3gGshkaQcmPLVFDSVfpywr
71H8Ut5XEQq8EHCoEa93i3sL2mvBoi7wiaf8jkyo4TKQmZahzRejUe1io0s3UoM+8K82HliQJwuE
jeXB1u+9uSNCtcAUVffU4l5UnQvGz7dBeYW3vuIJSDzfJyqRMF7hx5RuDIKIYEH9NjH5+NwSiyJo
vxPZ26T5OOusV8euWJSupnybid/mI/nQ4UO7HuPpKIB17a3gAAmbheuBxaPK7cuMWZggjYHgQLoh
jENcMnFGgcYn6iSTx60zs4c3fwGEO9JksXs02sBdEh2FU7Wfq8SxHhmCZqe/2Iem/GhPWffZzcWb
fwMA0JLYK3DffA6jlD2OMaqp5khWGQ3ijd8VSZCT74EblDAJVKpWgH+haztwT0TOPb6Y6nmAJNOu
Qwn3plO29XnCgzfuff4NrzDQp4jMOKnene6gUh2AKAMFyXokcrrV86hHigqBofh/KPuyJblxZclf
uXaehzYgiYW8Nncect+rshZJpRdaSdXivhPcvn6cwerOklqnj01bG40IBJCsVJIEIsLdZTGPJAfh
AQRGI21UVNzpCKLj6s+R9JlMoUSRRorAYV9qFB+RA1Z6wF7469Sv+AMqxKMN/jHcUxeH4BuGePXO
ru0CeYHAhlq4ZtCjtkGvalvxd0gXbYZCjT4wicEaHF3m94gDWYiK2eiTGFm3cq3Ouss739i2Y9sc
ZNkMJ+TZIT6u8vKhxGMe8Lw2e8Ey4smLUdy7CB5GXYExrFDFpCrCX2qDZcvfXduo7b9dm1+wD9cW
GgZEdifsF0G3gr5Ol7UdNIcZnDU1UTXfHAj2VVvGA3Ak9b7o4rhbILIKCjkK1zmVKtd2CMaA2SiR
tl07fWAskMbOsGtt1KaHmNky6D1862Ss8xDvaF+cxknFq58OmWZqU/sQO1dFv7V7lR0MlIScO6n7
M53RQUc5GMo8KVe3jrL0voU18xZppfqNHfn23lFF8OAME6RtANUvKk9OgHgWn8lj4LaF/Kb9DPRP
t4Qeu3/o8Sixb2n9DzH++ZScRjhRCkBFodh0fYBtP9joBgR3hXKAQfGSdTmVFdd23SzMBpWBLcqC
nqRAiTSPxy/k5jHQnIqiQASuxV4jDJvm0kxurQ8s3zT8d2497vxthlJEyFgp/Vyl6RZQbuT1cOdt
LBGM23RqdkmxjKAb8jnOSnaILQnZcWNkL0z0fwyR69wj0dzfgU0biPXJ3zZduay1QuZqmjbV2Zb8
h0i9T5sjbrwbUyDbQa0Nht2Ng5qxJbKL4Z62ttQsWBTt543v1AvERvihiVhmuI9Khkx0CXSpQ4Wr
fijahWm2Yu1mLjsJqnbFS6KVG8Az7t8/Eeo0R79BnCYZreYEkAnoJVIQVZ8g0OlZG78AqDxXfbeh
fjoYKnyNZGFt+8zSwLDgEGZ+e87rMgeUPxFgkHFkvyBjmNfvPrbUelnUNbK/kzd1aOX34L+E0kJc
IHkLrXV91p2HYkLoSy2bHBKNXYxqfqTucYqVV7MB41uzcBCa7BdkrKYeOnNQKbPPS3V3sxemBeqP
uVfbK7NAoWGPlYHAa/xY042GWyg4NzHHPUengfNY2EkEhTPEzemAHFXSIaT7Z7sBv1AGXn+yfBhJ
7TEOTWiWL2mu2xgICSEUPx2sVNlr3icyuYAerNkwcIFfCtOzz0w/m1O5Fx3ITGdj0NlLGQ3ZOsRK
RWEP4jmn0U+X5BKTbXCzCvo9AV/fZqhC9ozdSQCaPkdnCwOqZAd3OtCZH4smA5OChBH7OXdN1mas
OMp3Jy+hOJTO62FHPmTiIv9zNE15a5MPNfM8FXx565GmylemhKBk1SFh1GXh+yFCNLICXh7tpHdK
EA75f8y2hHrIXVQq37Sp8YMikB+ClHEYQuUnAHl6g2r2E/aOH6OZvwQ3abAj/GcjND6hCto+Wwb4
ATs7GKAUP0TnckgycC9p4woQmrUsm8BCjCfxF2CMzN56P16jSDFD7UcI4RrhBX/oqPyW+7L5Ug3I
2xsyYA9Y8DjgnqwZ/h3zeI+XVgsWnApofhWvJV6uuB9Ehu8i6obTfGrY2jiYFdZUWVwCSTT10EF2
qMwaQIvXYzfYhBZAe6DDeEHh5RVindWjMxbuCWDBakl2Q4N8Ma+C8i727PHeFT3WL9OAAFwByBjl
4siBL35ycsjpdix79vOxWvRg5DvRYeiM9MSmw81GTd3peikSa5OPKAjvsvpcSz9/dlEF+1A73pJZ
VYC6llUls+RZ9E3+jMgryhsL/UCOfp5cUCXl3FGriqq3PiuHeRLo1YFWNQlwH05z5tOGFg+ibk/N
ZBTjCrVAfEvNximQHkSAe0PNIfRq7MYqZ2VPHwqu0HCP7Ia9pF5k4o1DmYPegnod2YbnpsEKlXpZ
b1V3CBlcqRNL13BRiIHtUsOwR7AtxxUAGdWhweIAoaQ09s74bXlnOjO64gv4srudZeZiXFil1yIA
P4AJ3kyxMUyhzDyd0cGHKsDBC3G4NX/ndxtGI8iFht2a//9T3T7yl6l+uYLbZ/ziRx2q7vS+NR+9
ACLLBlRC8gWd3g4g/hCr3C76BYQSkuOtQ4WgpC/z9M8h1L51O9OMtyad/foBSYOMpKnAcvjP0wTl
XxdGn0JXMhtvn0pGWZU8X0huXkcdYu82XcRtCDVnFzqlIUURfYbyZrk37DC/byANKZAKOmUTYycd
ikGgCsTwiuVg2e+2js6ieGNA1Og8THcAaqN1val0DKzEX2NpRB6hWq5X1vlmHxmw22OCJxF96q1j
AL1OJ7v4kjkBVuY6aOU6LkJ3OX/iXxMjSgXgNji8O/rsRGfYJZdmtJqnosGBfklUF9zNUyXaLNZB
aJSzi2u4FxskRFswTOiD1Ewf5jOVtO9nv7GRS+9wleDGxjg6ZH+d3WxymuY2K3XcbCVYQpcRxx0P
ejf3oWgVuKkCMKlT0xOx+6AtSGh3sXUXTB4l5NV2QSPaJXWW3HEfcsRb0rJj53lQp6EUCBAPIl8o
Ec10nd05tn0BTUr5VoziYkhWvHGtLoHCSQaL40X1SYUJuJlc5u1V1T9TQTqVoftTLToiAbP9ZiIP
sqfleAeU+YIN2BAkIroHgR6/RmGkLnggralFB2MEm3NiN2/t4MfI9DWoyCvcsl460gOLgUr9Y5Xw
aT9fypfmr7M4Mt9tdNYmXL4EwZAsWJ6ql7nX3zLTfYy1jq9CiPgK3mt5qpvxSCaIQ8TXBoX4dx6e
ZVDN6/0lubXtNQAZ0z150aGp6l1s592ZWn0Yxdcqyz/nKgOTxjQzmfoanBXSsPz9zdbmdrV0IhZv
yYU6Ep0CdJEDxEM2mjMoISfqNzxe3T7VV9rexj0YqG/z+XZi7ZXZo17LdHDBUT46Ry6bKw2jPwl1
ESWUSosPs5slaHij+RJuf0KMHWUH9q/LzZR51X3vquB0uzKtvHBhgiYRmFR8YeRby8pbGIZUH/6q
0vJQRmqBropc6OCO4ACpzdqc/yqaVLUuRPfSVC9vH8uazNkZJerWb39pW7XGgTndl9sXhwApeP91
sr9dXZ8J9y73X2iu+d/Q7Ysp6jrczc2x4AcwbHQTmKbbKwsiCUae9q9R3TxZSRo/RZBsPCjGUKE7
2aFnZxt5cxmxDkfxp1NvGlAZ7Z204M8aRHfkxKRlLhvJqnNoC2NliDxdaAjwPba9+alrhuzcTS1Z
uOMGtSJgTi5d87GSfXXvgPSqcWLzkUytCWovP/XDI9n61i92aZiz5TxAWP5jb248rU0wcaJED+vq
NtrT5ODEjQ+IipgLatIAFz8WQ5r9lUztiFBi0rfVliYH2iQ9RXb2B3XS5RqheUQK17+bP72xO1Sb
hXJNkzkq7i6MFxfyp4MbRa95rMwTtXosD7eeslrQieAPGo3ev6JSZUWdZMohkbngldcfqBmPhb1T
IYJ15EKX0AEZx8ZHMhgKGi9uObIdXQBoPdjB1z22kthTdeFnFtrtdeRK3xdj9+Z1rvsF0u7DGoqA
w87v0Qy0sQLpFmo0I9c9FVUKBT4gqL+Ap5CDEjdtjkUbonTNus7mFgp8uizBF4IYzfJ9xw0Ktd1c
p3erzY+R+ji2WbH4UKhnRzXExE37wcBlF773mfLXPsu+6VrnTwWSbDtdQ+IHUVr3aXKg1DbWgN94
/dVAkPNbJFAAGXf8R2wnd00yWC86agbogVrZVdphu3VKqz94pYwRp4gZWAN5/xQPUMbNIND5fRoO
jVL+I8RwlSIYjJ+ot/HsBD+NhAGSMOHIQ8cAs4UZA3yWBP0naFSAyxn2m1s3oc8TVyGNiIDa7CaB
vSc3oCPeZxsmt9tsYfTdI6IDSB4PoPkGvMNYpMNbqgJUl7rWZ8gOlyhKNNNd3Tfxp7LlJ1WYwTfg
eZJlgfLoi1YWO+fmgNSaPYTf/hrZJRCjoJG59FG2bdtsZUQREkR+lnyis8yX8XzW/cb2Oz+fmQzP
zSL5kGczpD0cwQy2+5DVm3NsYng0xCj3lF6bexWyZGthlICZ/JWjI2eaJSnrHdn7KFlkIxK7l6It
iq0E/cBnKy1mPiuZOOY6tp1qjyokiPMm+cxnhbU07FEDAm3LNT5N/g7iZECpoUxBDDl4lK2is9ZT
7fwykC54sMsg/jftbhnphRdq7+jGkB1BqUycX9JRIOFidivqQJ4wv4TQELRX0divUEPlHW9u3iCC
zeAnatlzoDk7FGocddq2T0FnZWuwlPWbuTmCiI3LCpdkqfZJd+YIAtfkRJ106BQIwwDqulKLZutj
8302bnbvs/m24W9anTWIeDlWvCDOLMgPnTrHrC7UqllS7yI3rZbUpAOCvCDm9OsLL10UbE4eNQjE
lnySEiHbb+aYPaYBP8/xu0+xS2i/Fi24J4OBF49GbB6Jm8GDOukuBtZq3U83BTT6wikW3d2VEO1+
5N14ZBB/XePhqI5B7QfLxhn5qY5z+xMDXfpMW6ez/AAWymLlo2ruC7l5SclPJvO3jpW3ANXLb3TH
1DWEK0rELK4NY82x8Vtnxfw4/KbTc17a7tc2Bu3q2IzhgaVJ9jgNpP4qzqGhY6FcyA5juY8TzCNr
S775CPgEQdN9Q7a0W7bcDe5jxzQh5jqCZdTOR4gox+++AoosGnKM2cpE8rQFQy+4Pzhb9XRmY6va
ZdpBuABnc+90Zgevoumh4u4AJjQdQIqp/W2Ngt6taDiSshpPogbLCPD7q3Hr4jlzLRVS6xNf2vyP
ETTDqpYIutK/ZRK00RXKcpMG171wmfiagGsXYordV2vs2VLHUQctPb/bNbI1dgyZzrsOkPAl8nLj
S9n3J+LQdjOwd4Z595WVCeQggb8wuih9ygC9B3QbZ35VQDYUj+QnI9LvtlsvnWWM1esuq8AMxPGg
BEQjPdAlezJJTrKsXucrnv4UWYDsizzSQO+gWBA9u2lxynPDfYpA+HTAE2W6C7vh62RPGN4WVhDw
g1SgSvnZPiKRscjNutzh8defseDvz6OQHfSheb6NrSJclKyHCAH1qCAcF00pgm3eDdA1M6CD4LhT
UGtq3mwqToYdatuqazsdahDrI3sBGzWp42bLa1VvSs9ql1TlRvVu2ANfFZfenurbbnZDReOWoXZ4
kRBN603ZyrWrK3Jr9TrTeHr4hmndZbEw1uF05svh/Yxsv+tFYSnoc1AruY3w6zk4SB1s6lEVz1WV
vdmIMr6FZb1BIK77aqZevEL91HDRjoPInpnXmyxRcmllo7HwnNQ8OcSIQIFiagtE5LDO8Q9kooOa
osh0hjQFtFyLEUK0KF7dREoDrTwB7qiIi2wgAID+jS3PCOTkF3d6/GbaerHGhu0iLvBILow+3nNm
4C1RxtBAb2ufQ0zHjN483BWOJcVr4QbRyhQivbgxc47BmNfrXmcaWG/gxaHm+cbr9MeQt82TE4TN
1vPydO+nAkpp02TkMdpQXA9r8YrQfrTy1JitFHOGHSgEqUadDm6WlWtPCWtNzQ7gvQf57sBtsZVp
inLxoXkcMw/Q/jhM98hpAGAIhYcrlEHebaU6G160zwK5/p1mhWfjVTt1jlMqXmUBW6FksTMeEV3D
t9CFfrEi7H+M1NUOuV4LrzCoPIFIsboGCMbMNmpSB6rbm529NBQIEFreWs+AgbcHbhUTN7WD8GEF
aYhbU4JAEd+rfY5sHxXSjnSX8cQwDqnWT7Ku/EclmuTUDrG3JEZv+add53Zyyu1JngkR+DW4fBOI
EhYL3LbmN/BtaNT8W8m90nIA1wv+IRIRto/MqUA4ND1qh+Ddtw3AaGxbOngITJBXaw+JLOwNx6+c
QZmn18NnyMW826kQAxyZs538xyzy1r4xAmPQNPGOd2GwQZIDeT1nxHMRuXKw2wAUEifJzozT5gt5
BE3ItxHE+RZYbKXLmXq+MVi//W2biOeRLwNKRjjuzpKghgtkDfUz+kp19bFJvYj4d3v6/suw+1vv
L2Nvzu00VekYejv646EbkHSFFHp57BEB2GSVaT9mKAmDzHE2vuXeXdF33h/2WP6wheM868TEztLv
vROqwKt5jE4LY50NQCrR/cYGXm0jI8gRe5rWQHpa8HTTIXFHe8nY6w0zfcNVFyCT2KclxH04kNed
TGsIFA/6HYl984MmA9bmbfrMWc3wO+0qcNOk9iYRKC4O47I4AwSfrVH2VH6qlPmdoI2G/I7HVvx2
G8PCMVgZnnjREv+YhFpDhXG5uTXdui83kEcONony/ZMYAL0S/Weqfs/zFtJ0gTdcHO50J0tjIxOW
nvlax7OD3T+y3lwgW1CiQgS3RI4VJsLCvDiRDE06NcXUpF67BbaTerFXtJ6p93djYxkgc5FmIFA1
sguWCVhXQoDWKnvnWGqGpeZk7yoJwoCheSm1k9s/dKycB+jRrsBw66fXwJ8ADDo8galb8O8ZMMQr
0GrwO6OA6t9gqPjZT/JqDSWp8QzIV3KQRSy3Y5Hb93ZUiGUrZPDSWtlDmuT8B4D9qG909VtQ/jlc
BRrlG21sgcgf7wrwI7gIxbjpSTSth+qB/hPd/mS3eCa3qqhm9SF3sNJ7YLuPWQZhpJsgUVoEzVbo
AGS4IwSJbh1mwSH4YdyDwQZMVAWq9hFcWZQi7I7UbIb8vUnQQ7wdPvYOPzepN2KAh/3bsfmIGp0y
S1egtj2JWmV7d1pgoRoRimxOmQZnatNhcvHyMdtHsQpPJhafxGcQ6e4PT+TBvex6/sDG+EJkCHbW
2VuUjUYb8hrS8Q+g9Px7rG1nLzJbgw2vPoHXtHL9ay7wV8xeWV3IjXZqe40IJQqE+4p9Dm1ww+G+
9q5ZUIOPGw//MzAyyEF5bYCgS2efR5SKQxyxth+avG6WuZn1XyLXfm1dFf9hlQ2GT3kokZTYKrH4
TboQWu19wSDI5uOe9mtwo3QD0iStGZ4903hNDI/PC8o2NtNTHgWvtEyjDYIDlOvCsdv4QIs1l+M3
CDB8sSY2L+L10r2XnI0Kr4qJ+YvsTa8B7ZjsvHOWN1eyQ6YzwYvBLRcg7B23AM2knxXkxTPTCb6l
HmDQClxslygJuosDADVKDZrgWwRpAMHAvWGp0Nv+PDI2w/E+S+3PGVY2Z1AwZWeserMzdiDRTvTG
J8cOw6MdhRvfSsvHJInaexkrFLR0UAbtEXNZVh5jO+o1WtGcfN/5OveyQb7VAH8csTjCrkVyA5KX
iJCRLx1AXLcRXWbcUSssXbn613/97//7f773/+3/kd+jjNTPs//KdHqfh1lT/8+/JPvXfxWzef/2
P//irmM7QnBwWAgX7CNSOuj//vqAJDi8zf8VNOAbgxqR9cjrvH5srBUECNK3KPN8YNP8EqFbl+9s
d2JVAJL+oYkHwHC1Vm9InSN9nn1vjdW8j/W7ID4CsbKNaYXVCdHuUGomkoscg3TrEK8c5FL5IhjK
cDurDMZh81MbOOJLgEKY2zIjikW0QjYmhUAImIno4MfeRxs5l2myYviNHyBPjOrZ6SCytD/b06GP
mmqT46EHRqY/e5NKfwGZfroTLcOKXaSyQj2S084uNJacaQKoKbDFP3/13Pr7Vy8ll/hlCYEctOQ/
f/Wgx8uNrlbysenCYYcksI+qKXNcp9woX6oYSZNpOdGNwEGXDq/uyUMC8wSoNkOZ2O+9qswzDmng
fJinYxPNht1riBUbByHq4CUJK2sV2XF3VpDEPJYFeDIG5KY+jSB9xtcr3yZX8E+jxntyZR6URvxk
ONFtZlbDnQ4i+8C5hWcuIA3qP/wuXfvXL4czRH3x7XCUhkghxc9fTufEpYPS+exxXqTLQgCXn/NP
yFDkVyjKtldA9Z/pcRjWmbGhRx41Jy+Ua2XXoYBWsRW4r4gB67UUaQbWNDyYgqyGWIMQzRdLV2c1
rRHxUnzIIpZ/FkYByaCig+uQ82Ot7gMjr+5RaL9Bwl485hObfgluW9AdxN6RbKAMi7dNAf5H6qUB
VdhvxMTLj6gZVGurkAO3Z6dLBKei/agysPZ7GSCPvQfODLuLq2XtAUUYNI/QrhePv/hy876W1t6B
cscvS3tSmLO0cA9TJ8nPja0PdFKHoAeWv+xk8vCPqnPTp2Y6IFJYVCICARgaaSjbRQvo4SF1i+zJ
0ma1McwxX1Mvje66ZB6dg7z3bo438sJia4s38Qdy+bZR01PZbDbUUVos+A+/CO7+9IsQjDkm/hdQ
zFaAISt7up0+PKnwZLEGUMn4jwKvKMjHsf7SmaBXJpxhWH4y3dp6pUUYN9r+5AuvvxiBiyWaUUEK
MorPpCo7q8SSeOwsD0unlVsUxaKZ1N5CFAFCe6eMIC4Tl0caRB3U/Le2eTKfxd62rh1U2Qy2k+xU
N5pHxh3zSGe8j+1ykYUDqq2QKGI77kT7W/fffGYDr/T2Pzx7fn7sT18mCKAkZ9JxLRDRufLnLzMO
KmYmKfMeVF8PSMWm7sIEfuHeCg0XRd+puW4TN3vJmVjTWpc8qioASq/jHRhuQTyLNGLhAHvcFrsa
eYbpOVtNT9cPB4CMzq2GlhscyAyNDwSdzADhNH/MllVsgt7VYunVdONwQcEW6mCp8d6B7EyIKAFo
3Q2us2VUFOCy8dzkKlHn8s/fiqv+9hOzuWJCmRYodxm3f/lWsKLiftYk8oFBLvdsT4IZoDaJUcI2
qdwSJ6ovo2jVF9dQjsnqA/VyDkEDoksmG/jzAIx1QCVP1MqeGlAH18tmVVeRAS7utF5SKWAuQM8B
KWT/KKaKwcjfKl2ozzevWqI6TTFIN3ZTaKjwIpBihIa/o6aebJ0DhFIw2H+zkV8xhZpm58mPbEPt
YKnNjZdqovdeKH/kj3gMQ1fE8iMwdclyTz1hCY0tr4IMF/V+8HZ5XUMgl7unQFvTT2D4ip9TsYms
etxlAoUqk53lvcQzAkFFsKZgxw/CfgfF+MJZtLXbP1oTgKQAEBmpW+yUptbU1w1QUEoahOUgERb4
GeidO9PbQ9y7uOgmBM382HhHJ1Vfkkw3D2TK8epaJchhbKhJHWYCCBUzX//5N2KJv906LvQ2XBPi
Aq7g2IVP/R+eQ4PL8Lob7PIhCMwp6px9juoq/JZ1KDr0esnukfkJUZ6HAmDw6wXfCjBiIL/vvRRI
K22gmwqWDCXDp59HulXLsIEZTm5qhMC4gotFdlGFmBToaqnphOM6KPT42AYKrCJ+tgknRbwiN/Iz
aGJRajo1scNodo6aWG6mZlqBfLR0RL+jJoBG71NSE1LI6xClZmvHxq+cEEGhZ9XrcJTNB+g10OJY
GVXVDBxCoGrcJxxQtxl6LVIQSUAJzJyh11Cby+88W3yAXhd+X691l+r5I+hzBgBzUPdtxerFspS+
Ssv17+IW+NceIJ4XW1tQCmcsPaFCQT2Zfrn3gsJ8AatIs8Ez1duSWxSB/7xArqtrHNQ7tdhBkF3y
5vU2re2PiABPw2naQuc+QvHFqdZ8RN0opBuHsg2ewLnOUZ+DaF2l6v1QIyMAWIFagv0ifMPyKVuk
Y+k9x+1orTyjT+4y1IbudN5ae5pJNMgA3mbqWOo/uEUPcDJ0slqvX1oQjUNwGthkZzqQXVTNsK6F
rZemHN9t1EF+PUbZjNnzHE64hYhVfef4iKBkXKdfQQB/IGXIJmqOoh/dFxQxymWkhgD4CcinqqYy
d32IgL1p2TauwEm/OmF9qL3sGWCG+I7hcXgdsDGC5gUErkXePiHP5UPOzs+f8nSsIRNQtFtqyjLR
+7pF4Tg1IcJs39c120Tazq+IsJurnCXqwSrz5I6VamsOvXogUx96zcqzvHFjTzaLlzWUO2Z3r0uy
i1VkewrWQjQI7IaJ3FPAKKAM2WRreoXa6JYBEI7FkgPqthcjM69hJRDUy+u97VXlj9aKX+1odIB5
rb0ltun8vjTtesuT2kA90Ai6BqA4N0Wo84ffzZPE+z4tyi0CFu26bCGJl4XFQzGhUVAGCZXkCYiS
GTlEG+skwy0FGx0EhAPIV454SjlhiZx8P3xx8nw1DvnwHMUAaDilNJFrwY4dq1sOgEaOF+lEbiiS
YgVgUX/oqqZCBq5ru/hcR3m5rE3mXsFPGmxtpwihOJMPp9hCdB4liepRWkgUyDxwvgFTtU5Sn//w
tXtsG2RkaDjKAdwr94Nwi4KmcfPPT0L717clVg2c2QwvBmmaJp4pPz8IEYYqG6s3WgjGmwixdh7S
SwQZAN3UvRtocweqMEREyNZCOypo2qexkSUEb8CSL1VhXqM2w3qgK9PvOX6VKC7jn28eqOH3kaj2
wp2aKFaIZ0WDZBX7n9ZdE6mKngRs6QwSjhDGXfp1nc7rCBvVx0vNh/iig8a6pw6GDMj9P38N5q/r
0ulrEAzrhuk/KWmH/eF9oPoedd4O05f3mnblTkhS3PIMyscg8UIYwLZG8GXebvrEt1e8t8tfHwY0
okhQ5E93f1CAzw6Zsmj5z5fMzV/WOcp0TMfBv5yDhwf/284TSFMTQoNhdJkX9KOnKjCh++FXxIST
KSgPtp14W7oe2/5ppnd8ZaKU6u9mH7yNs5nZOvwKqY2bdx01aiXCMgNH05rCnKlyw2dLgMslT9ZD
UIM4GCmPVRabwYPhl+9nEELgq04D5pH5Jl8N09nNL4NE3n/YjtP+4RYJEXinYxvMsbGwpcsZ2j//
nLth7MNqFPFu8AD1EksboiztCKlthYUmAkjqoRs7COpOgJNOx/coeqs+3Tw8g4/ID1n9ovM9qDZa
gDKEfQ8ppwAE0wneOUCB5sGjYGl56KZeatLBRyJ4kL1/CjiDVtVf47NOxMAJm+Y31h3/+TdgTdGF
n/9c3LyOAksIt5QCJuvnPxdQi3RAJsvfzRguu1jOERnE9t2z5WdIXIJDpZoO8ejX4AGHvR0yYNpA
UL2IJVgcfd2CmI8phK19y94O4HIOsF8AdPdD+9ZPmDCn+g+/Zvwj2VM04MMfI5iFv8R1bQsRHu44
v0axGFR9cxUG9TbRMT9oyIUvUSmECrZO+F/C1AUFHgrPHVUBKcn7cEF2VACpDbgYkYAOs+CLy/IE
YkdCXkzkHJ5T5EXJLctFdvQDhF2omQvQUtdRx0DqGGK13DfFARmzbyi2in6kxQWLRryRMt9GRspz
Xiaq4SUig/qBe0mzSVlZnpqkVQckkbttU/HxHthsf4VHufV5mqdtvPDHOL7PYxlgepRIJhbFxfQD
vEDAINleUGh/dvw4P1i4u80pPKTBQOXr82g8V+DduJAXmak56HLcAf38SnYyUScdhrb0ViaW/cv5
E8hYT1PWZt8udJb5W7J9+DBHNVs9RPXxgy1ts/TUsHIluhJ6kzSEPkoA/LW1kir9aCMfQ1T5pIHW
ImDx96uGFDX2hA5zt1hplXufgQUxAXIMKo4m8JlOkq2A9rPEKSoshOtj0wNNnjbaI7VzJ/eXjW+G
WN0O68SrJVTVxnhYgkAZbxTZpI9KB+o8cu9O8gCtyaQTz1zUDRPQChEp8jc+Pxo8/XHz6AT7ARJs
hUc7j7FexEgk4tS+UZBZpjncaSIQp4O0QIszefCkjHeIjSMAPXWSzY75GqGr4H7+pNQdNukwjKt5
jhAr3miM7lS1DesYTHHTOKt2srXpmmo9z5B75dWGvuVtUmWO4QpAz2JLs/Kx8C5h4h8cwUS+BBwQ
ihSFN+wSNn9O43v8BOmWz+RO8/RI6y8aEGkeqOkFDp9QO6jrnC6BDqUPPo1EWica5Tu+sasK/JvQ
VZHNtgBHQK77Qv4hD0HO4ZnBir6bofe+2nkdnhxww+EZ026sgPMHED3yB3sEFRb0JNx1I0WQLXsj
XkCxJb2SC2oMbEDYoEYaWla+tiLebN0WbMJ18pp0SbLpRx7uuWEVn5LRwwJEJa+ogKxXssmtI1RH
+wejbb+ZpRe/oi4KS4msMS+O78Z3WJ3KBXVksv/Rlsq4hl4en8a6SVb0AYiMH52pnDFvhwuo+kBj
3+Ofgj4k8Z7ywrXBvton26To3G3NjeILpLeXA6u8jZXUgJa6SOMYzbGLSuQeNIKBSzxdor0ZKwaM
Nb4yRB7ZouhDVi49PMQ808+u1GvKsF1J7Py31AwMF/VMEF6dp6rwGy4Ro7k4rmaPEMQIN56FQB41
y6xid4A07mbfpgc+G1IB+car7e80myqUsYXIrlhiF24+WkbPH1L7SH2zJQMSIkXF23ypjtFkB+xZ
ILUyXbmdYH8FEhHAhmq8NBGPfb/mKSYaIVm3pevQOeMnm2fv19xJ5w7lxNl8zdPPYQNug3xNn5oI
VLCPSiGTPn3AdKDrRry5m6/rn66ZBvW18bdr9uMKhP3Iu901Wb/pjFhsdeXuC+TmgEHTBQo7jBZL
CzodEl2hbBU5kSJUYudSj2PkQCtmCWTdZs8GoI5IOD5U26a6kGmODhXVGy90Psd2ACFpsjHQiwYn
Op2tRWuxBUrtvMyIV0GIF4AdP0Z1CTxHBZY3LEGSR+Auk8cyhSJl517JAUUD9poBSrWmZsFi6wGD
yZGGQAHMWXVBl23IVjtIFutwCSnUYZ+3yfJ9GOatgwZ1OboE77bVJo/MF83d8P8oO48dx5FoTT8R
AXqzpbxSUnpXG6Isg97bp78fQ9WtmprGxcyGYFgqpZQi4pzfaPbu1iOrpo4/syv2cq5ubr0z70je
r6qyvJP95NA6HLFjU8fmIOvyUR1Okxl/ztXcHVyjStdEduOd2Y7WUU3y7ByONTv1cR3k5cFNCuyt
1DzzU1FOP8W8TXOn+TWl83dO0PqbW5BciOsgBxOO8N3cmBws9TZ8HAN0ZPJez77omkuumEEAZjnp
tPrX2DIQ4m/n7Ek+eZwK6xjHo31AGnBXujbyQvrs3LWx+GkMekWaVEHc0natc8SqsTXLUINNh2X2
lFTeSg3APCjNpjIR5khBWXx1Q/WChPaS/iRq4468yTFAARHpxQ+lC79XOLt+2KOarMxhCp4b9CnX
2DCo0D7m38+GxV8e/3pu1IXuI3wIaHNCDG+ghCE4ayAK/o/nYdENn69oyq03lSiYo36+rdEAWQcp
Fjp5r7HhnnrtK8Q8P+j15tNroNoLVOP2KrGMN8+0j1W2zFp72sqdMToyxl67z6OEXI4cSSwyENX0
HHhaeXQwk97IAVm+m/XY/QK1JMUgZ2gOwPTdl9mzH2T7bMfEdLVquIiS8DzsRvzOlydlXojQl+m8
8LVrD6Mqkm2l18GXoN5eBxpuv9G7uThqKhEuTP4+ri8E1Kyv5LxxCQeCs07+ZlUsEwJcOhZRl7/N
rpj2OlTwbdZ23WdSTr7soBjw8/Duy+4QX6qePBfzKfmoxoK83bBreAjBQJxsFDDXskGxmq3Hr+Z7
5xrmzkWqdCeSUXkvTD755ZlI3FXrWbgpKVwQP3gkV9e3q8BY3QfvEj7ZCg41wWIiLEfUMYgfAkmf
7WyHu3Eu6z0uJNPbXOCzsrzRSYauAgKY2dmeFQ8IXqz7M0vSK8mq12rCwSMCT7AvwgTbsGvim+y3
hXYC8Syb1OUiBCMbtNB5VkbMOZfVtFZi66lcLm7K3q4yYmUjl8/I62lwvwt7bK4LaplF865A92cl
B8lePejdie3kWZbssfNw3RhYhotC37HN1Y4wqHwHVMxrairKYxKWd1rQh++jU/DmQPa8xiLrWgPm
pGbjRrbaWZiuFVJ3Bxl8BEn6Ky1d9SJLy4w6KIrXfJkReTqE1YlfWhXP/Ycsngr8JiGFnMCeuqfO
6tmd9tWo7wenu9eXBrhukMj+aFbGcs+Pvn2YyxgPO3BZ7imw9H9uJ2HjsjOPP0Lty2CGiH13fUYQ
zDOSlXBEu3JZI3eVoZrJCjvGnd67xqWBb/I016o4G5l6/7tzrpDwG7tsfS3rxAthaFYtTjfLZE2O
D6kaP6aRlz6RGifgL7yfnZ3SpnduttHbhn8z+aDGLL53ZattQKKrG/DOBkpcdvyehoq9yRSvwNiG
YjUgyR6IpDzJ4mjoezBo7KKKwHrO53JTTHnyHoqaTMZi6sVGOnnHLcHd1WrwuzVOx2SNYtN0kK29
6nw1C1Hfy6FKuJkNFcZCWpUPBF9e5XOy3KyO8kVly/xQxv/7RcnWjOijfFEKCp9sFpJqF0yzepIo
zyvecynmJMD9gJPMVSxAdrnKCPyBDA2VgAD70smRYgK3ia6d5JzR0snKsnldteGGI/0KWFL8DA5k
fjVAuyct7GBZUoeCLRpq7LLkasbBmNXkWkrL6WSExfAg24LWu0evy72XJT1UnyukJa8lUJXv3eho
F9mWh9k3TVjRVTVcxWGe3Ig5nK+PUOvU57sRnKQ2OAKrtZ97E4CQ5cUFXYFmgZa6d7I1Z533tcwk
TyNb8X/nO5WCtO1C9dV2vHSVqefWrpMDqbHiZbadeJcoqraWxTBV27NbBx+Oakf8F+NTGk6ojclG
teVRhdF4x7xRipcx6YttHhOil61DYGSnZuIX7Tq2RSfFTV9k1yxHqpxAPRv35aGiG/oNjg8p2Xcm
8lBgOIL+T+uhuaQG1gJpkmlr8uvNxarw+QWUw20swFhMODZsr5WV8GiqGu0hznrzQOhhwhJumUMF
CJIZ2Uc9iMM4g1FHHDF/1rwhu1SRuKiKphSARWcObJqBndDSakVNexdMIM6CrCqeZR1GV1+sTAeI
tVRF3oBp/HIQmuQEkwZrQS8afn0ZP2pApwKBuaMsyhF6uRVJrz7JGk2w15usNNnKNjElwwNhkGt3
2WMYMbzuSiJJsugS9kS4v3+anfELUjntSVa3CrBG/kH7oyyGTWXCNIIuIIvyMtT6i9Gm6Vk+yZuh
V0SsXlCWeKHyolprvDfW/KOkD4M5qhtD7foNvzTVNm8LZy0H9oWmPA0/r39tU3nzeoJsDiyPWebY
0O+TNN7pYsqfZXcrJzGrq7P+++W7ockZyHr3EvymVvBF4eOHK5ydUPZ2DOMhcRZktuIeb1XyLhmd
LUi+8SxL1yoMN0gbjuMOQu3v4ej8G0DHp36F0sFBlKOzSU14DhMo2Ic+drPrJWjcxXAhOHpdgcxM
1iB3N475736G1w3bzsHYzxNltB6SUDuTz27PIAGzdTKm4ntwkGHmW7tq9v9ruxzP0pxx+EuLLVku
Z12RIrrrWrj50h39VpQiOrci1CHkZ5bO0BTpzPb79dYqxzbAMte1p44HlwzWfWNov2RK2HYFEm11
be9kSphd23nCiOCpZRcqewWx8zoN6BWH2eBtrx5Kuvbad1H76Jle9Zga6ZtEwpRx6G6dsvS2HUsn
KVl/sqFVQjIudjedrVSps5Pg2JIkkShBAf3TRWpsJaOo1kjhjJtpKJLJd7z8Ad3D+CABUtc6CZOy
x7ZZX83d8PwGIFKOKKDbqsubhpCymE0guznEGXT/jFfZisUYBsf4OqTJEG7HkDhdqQyoaWp6oZ5F
4m00smMPxnKZUL94CLPy26TXyVGWZL3b6b+Hyjp5UW1lXE8c2u4tA63jCHHqu8lp+hcr6ZpNW4lm
OyxFU9Gcgx2H0Uq2Fmbs3Ve1eZSNsqrs+7VnqNqjLOGXgzzvlBV3eLD/OZuqbaOwth9xym6flOTc
6fnwqC3250NGCt0LWtWXbbLODhVsrKKBgNDSX9Z5ybmtO/3Ux9nlNtCeRtWXxb8GGrlFWpxB8MEG
whTz7yfJAXGWB/tCd930krNPQHRBI4QVOntFyfW7PBjs/+uOHf5WcwLQXy3RIyJpRCkWFgLwgKHq
rZMsdaNi3WGM8VWW5AXI/7SKcTrfGdmAUHfvhk898dRlsJwmiFpl+XZH675JUN1eZmyFZZ2GQRFP
tgAkleZ4QM5vuvyTYmSt16awXSRQefvkJa7ru9QwlLMsTQM82nHQ3mSpdob+VBfuvEvJnJ2iUOAo
uVySf++syOt2bVJ9yh6pVv3uIYtTmq4ss4yxJTRbJGghAc1Y1voeatmXoUq9e3VpyJaGwgTMiiAs
NP1i8O4hG/8eAdv111zq0HWs9NAvEAVDm81HE/XLWW+esgWm4PDTvm9Kwiiyg6wbFjEgBSzsdVBT
KOaj421z52xb48pO9AiwdG5e5GXwRmzY8NDd9hgqcaCnQbgL0HlaWkz4i6NBSE32k62AC196XNn2
Ulkr92wsUWz3TgpreRoa+75skOWlVQnC72A+4d8LvIRyb9Cfb3ehMol1udQpIa1m4v3Zeus3FtYJ
s5tvYhiqT4KzpEP4+C/kXfWnimykrK/xoCds1pR7dYyqT8ExKRtL+63v2PAgwcmRe6m/Dc9xqbmr
gWY/tDqKNTM+Tu8cJBBAX+7qpU7eyTrZKvsNfS3+bnW94ffYog7qlTcIfafMBiS5ViCShBL/EQDK
Rlbd6uVdYbfhuXPNZudZyfxipsFZwaTjx3IDZHKQN5jCX2ucGiffqxV5wCfRxZ04KrX2kAacISL5
ycnbxpsx63GngQAJn6m9XGSDMevi6P0zwuUvvVypQA7GLWA8jHmtF2O7G9xKe+GjVHZDGuZrWUwb
kMYWYRtfFpsx4ZjGTiGsI71bGYq+HYY4BjvEUA+Eo1/xzbtTWkN7kRPXcUVgdSkKm4m9nFh7QIQX
neDJfUBgbFMKfbx4CzkoGbEIVa1w3cN6IpUdtKbxjmIYkoZJVq40LzXfFTsnWqvkFTy3ynivy+Zz
soz0IST++fIfgxRtUtd5odvnHFttRYkT9krrMAR1yTdmHcmbYV6zYtl727Ctbabo+W4C4018nMVX
Fo3G5GS1LL6y2OKnupozUT1OU2oe9dRTVshATR8qokmrvrOyEyGX/h1MWm7imSB7idJUoJt544fn
ItqL4FN2MnpF9pKD/6uXocAFyTVbEA1J+ndTOcsZyrb7/VhZ/Oux9GrSodhWyqCtyR9ml9slNtCD
K9XzrSbTWMd9MFmrurbKk2zAXSS/QH7vTirCvh95xneZdeYVlzB7n02VtU3IfH70dbNOF8xS7GBi
EJate4pRgr0feyzPr2AmRgZ1nLymVft7pBZk15GyQ/rvyErPjOtIiXbCYvJxKtp9hFfF1ybfjQhW
/apxovSrsrdfLVQ6NkU/ROe6UpK7Whn1rWfZxTORFnJbTm9+7+bOl6OSYvrsxBy9twTj16DKxEWY
pFY1i/gdJNjkKW4CsQqztPoWDS4qD2TOkoAVVSmbjznyKjRbGnGPXGR/cOvik01/tq5Gk1gUxkvo
PU3uFzacYGq76NdidJLAevvMM81ZBYUVPWhtoO9dN7H3haGRJAJ/j03vMH6adoGNDWurpgSfHQtC
p1neJai04qWHQrAq8QjZa15RvKikqqB7evOqNEX5MkyDet/ilsj3rniRPazR3YfzlD7IKrv2mlXs
uuIg+89hb+2qTEvXspUgfntBHu1RPkpWuWJcY7XTPcpSKwwPvhE+JnLuKKqVrY2nMtKwvBg7NApA
sOUX2XcssvqSRRaM70gxMNOJshdCV5c+zYsvRgRG2kTS51i7LtjaGVJHoxVfpmBCzbMz+afAy+Oj
VL/J7ooGNml02djLIroMTtEOn4XRVXuc9ZqtrMbHdN2acQaXItMPhS6qjZy0V6xjwZfxxc5bKHmG
eQBDljwlhYlvjwm4u3F6/KmKPmAprFiriSY/lS0oIzH1kLzyIVnZYd3tUfFSSJAu5f/Hwdeplqf9
5wRaiAto3BaoryyKDS3MfvQsXmMNMbJOKy1f1ufaOK/LcDCu3ep8/KNb66Z/drPZLB1U9snnKZKW
4CQRf0RJ6/mNo+GX0M7mu4rzbo4e9JuqeuLetivhz8uPKPuDfufBzdjIol1Z5OEJFJxkMTBe+9Bu
34RRm5cxCxPSmEzW2xZk4g6Jw7j3bXL+32Gzr1U9JzgBsOku1jzvi2ngJod1ovqEWEu/HZNWuQu8
qruD3O1ujahUHuMJwTcBx/uL1XcXXY6fE2Sghqj+UeZYVIxOO6DQivdwGXj5xSmn7oCM9bSPg6a9
zyYFVWGsSN5IEP3M4l78CtW9pRu8jkrTX93UHXGj4bunLCSzOK60HcyA7tiKGbfWPrc2EdqfL+ry
Q8Hpffym2A1a1sTE8Ivs94mhBvtJqcN12+jGax617r6sCELI4gSkbJ8oSXwtYnJq7HWvSa7FIeRb
mmF9tlaL2HxN1ZFsuZHnrK8UWyseKdrFtbNDunpfYaR4bbXrsN07RISuY0XhsM9LBVaDy9jSJnvS
TBr2j8urgt6TYRun9NfWzIJI2rkqKpRLq+eV0T7UlOnamnqBsgt7Tb22zmkc7EixQ8ZYZq4dEiFY
ghvXVkvD6dnSERyXU4lINXZqi46qLLK2abu5a5AtWMbm4zDvdCvANGV5rtbr4w77NqhaU3No3LLd
B1P+ivfQOPqwLJuzvPDx/r6LjXunmcfT3z1kNwHl1SeRl+5ksSkxGc6FhWnSYh+Zmbp79uYWnFEZ
3LP4Gg7iKHa0rULET2Wl7CcvYRF/cyKQpbIkG20F/ckuG7bxMv7WNU6JRaUxubBbnbxrdfVFz7E0
vc3d4Mx65wrr2EQBK57sFsRwbiu0ctZyYi3jx8ePYI9nsKzvbg8LCuxHKqV4SDiQ//F8KBwNIkd5
vJF9bw9z9ORguU15utV3oZId0a5+k0++zR3lursiMKZd53CeA0eDKrrYrciLEuG0IjxcsqeFVfZP
dZoKq/VlWccq499bi1Qa+i1IDhhKtlYBWJyut7JrW6aKL1r8+GTL/zJdm0Y7PQhJLSyPnJZ57LDj
VCTL5qS4SIx4+kaLXfZm6OB6g+YdqpD/clm0rcTh3CSKs2p54VuNh5us10bXOFS1yjYW8NWH1kAF
sxvgzqCczdeMaICsTzJvPMxihBwoJ8eWhxwJuEJiIGxoNVIB8lK2sXeql4sstq1VbdUAorisG6qK
JDU5/tJXddUkMhU759hpnXOSNuvOM+Y7FmGT2NjSYAdOvyHwxbqS5OyzZUfZokXYNi69xTL2Vi/v
vED7PUwWr2Pr0DqaBZqr36q02U2TrpyANKSumZ3lZTIjBKuWi7yTdREJozU46Hr1VwNS4xAQl7Gy
c6z0u0kti+Nf9bKHHEqaPNjWbJevT/yvh8mxWu19I4C4ROYI/aZDMG3VxR5xWi7gun5fSmmgmEIr
Odihuqll8dZnMEJ1pXrKsNMbJ/YtzYowlK7Dg1Nm6W4QYfoWBcmjpJTMTRDzb9H+2cMDjP6/9wiU
ql1Pc4s8rIeCqNe1BK/aMD/pqrMxDbx2b1VOGiOOcCvfRtR60u2NojpDj8lOsv7a2ZlUZ91nONpZ
Xdc+oDUPs8XEsWMkduKR7qudPbZUhV9NVvtwrSzzZgegbxFypa5YLk2dRhvO2OpaTnNt0Bz8YxLU
tGd1sXFavJ1GZVJXaRp0q1td7ArHuZYL6d10a9I05FR9OVJW/tEuy02DFsZf0/1nx3F5BbJFXuSM
tub+rrsV+daxsMs+bl7hCLNNIKCtPTIuo1+GU3kecWMks1NU6l0FN0U1BEXZ0gWN3q3DtoZbyae8
lZV2bS+mIJMRr5Ma7VNjaJ6qSOW3RI+cg+slhEuGOnnU3Q/ZJmtAnMZ7h8jj6lZnW/h4RDlsOi2x
6icBVuCpeJLd5SU1PLbtqutcnyHrTKHGiIaIZq8X7rDXMhUMTJalZ4Jx6bkh9rEXqEBUQaEN/O+6
XGWL7AOWswWP3aPjvPSWDXAntW3RG0iGZal+LKykb16CDMNfq8IKz3PD58yKxk8tA7NeW1lLHrrC
lC4NAUjkzXScKkj1bBzDB4Q0MWhUYGAmHJ39ITOnHxDtV5BQhtBPuwGskeGBWTIRFEij7kUJSOL1
Ro10h4P0tpom8UFZ9l1wl4qNMU7jS9kAJo9slPU1NzlcZ8LolOBKgOBjx9cvzfJLMGeIqLblnWHp
5HGdKS3JDv1Tlnfy0kRNsTcbA7GnMDzb/14IrcF9H/lZyyJX36lu8ykbb/V/9Z3HSizYtv+c4zZU
JG5/xJNvI+e+1cu7W91cutEpQjZ7eQV/PelWJ19MMiO97OJC+G9XNzejXWXnCG2FVnNGGBajeic0
tqObNZs6nsHvZ4+eA5FTKVr3pcz1hxL7pXuVROpL02mzPzttetcPmfcyB12zJu7i8B7QajaDvTXY
/m/0pegtXrqzAgRHzhT3tYZvjPgqGy2kgp4Cvi7suU91YpXYsIV81fFe5xoscrZkoMAyyLK8RSZ9
OIJoXXgfo/eaBfh8p+NwkSWonM9Zrg7315IwCWy548O1ZDv7bC7UR1nyEiIkNroBueG8gz+HNjy0
87286ABhN3lgqEAUqMsr83dDDaISyxXX3bSq1dkw/JcWRFX8kF+o/W2GCp2A+zgUuzyNMKP/d2bI
8d4mN0BfephwQnfKzA3aY/ZDC+jmwSyceD+ZDsyyvgRaslwMoiLnDOt5PeA0wq6Uus4Id0Y9j2xP
Kcm+cWTqfm1H0NWx93noME2KlfGkRtOwzohsfUOFp9LsbzVKe2s1yfSToZTOZepJq8mGCrY5vp3q
Zz9YcDjn9ieELHc3NW1xzDBrQATwdhsDzz6S1m3mVRzqxbHVbLy7RiU4YOlAzBlCpW3V5YvogYGz
wtcHgnvlS8YGZ1djhb2WrRnkwnM9ZG8Eo9N21Q2z73ZR81QuSVVUZmbfcnBx7EMPUwAYUtiKdLl6
bLRgvl6SfPiz+E2Z7QyhXyW8IyoEL2W5C+ZC/FGUDX/VpUu/0s2xoJVDtLnd8Nti7WvgQKMQZDym
TGwcodawYqP4UbNqmDBVU31revvFG1XjJelGc584ZrBNyz54V6ARjEBpvlUzkqN5P7WXWM2M80i2
c1XVY34/RkJtdmEIEy0H5YUexhActCbBK7LRgwd9uXBqqi7DQmSLCfdvwMCySW8GXGNolN1Yon8S
vo6Pcg55EXYECDzcQksFlybMGW9zpAxNY/pilCVKmyTScYXq4l3UgwgPektcYnQcLkUl0HxtAptI
BMVbg1iKmdkCfTIwYbo1KLZVnRWAm06Vo5ybN86HEQZoLYvaubMhFr8P3Td7qQ7wgDp0S3CQLEHl
g2AO9xpcVxSwBgV3VFs5QR42N0OYkfhZGmSdbLU0jrmItdMHOGy1QoPQV7LZufdaEOKuY0bf1Cl9
aqpKeSmBdu2b2dS3aZUrH7mlrGSHCYftdVcl5kmODHKgOtJ6BZuRp0xTye/+toJorZTVLjHuY9vS
74lIDtswU3AQ+bdO3tWxqFZLOGM7eVMPh5CTUT+NLv+YjJUXq071i1e8yIJR8APhZ4D+DmPh/HDq
qUs27LvTjQmDb30bVS3jQ6Ps/WYKnJ1skC8lAPuAhU+IyPziiu1AxVe6RrxNeL7f96UW+iT0CTjX
87RzqsbZyG5uQIrANj3W3aX1/3uU1UfVa4f5kmLo/QPiRP0DbASkPgx8kskknW71XZSTKJ5nl+Mg
3WRDkqrqiRDrQQ6S9fy9iD60wxLicox7st1E2AfXflct9UOK6sTeDt0B56cSNsj3a2755jSKve49
8HVGKNpDg2PUHmSWcW+Vze/RvKMfoId/GWH3k+nC81XnTyoAOos0jbBwcYoCDD1v0oCyoe3H+zxN
1LWeaoCBG/c8aaiqSUWquNd3oRq5Z1mS9UuV7OXNIthdE796XgD4M23xXE568KhkT4CEobwslxlL
pnVcjdFWFoGLLjbK1bSr4hlhS7c7NVo73VtzhpAlWfcVlKr5IBsjZ5y2uDDnG9mK3+14l+X48MjW
OkPRawLHJRtlFUwLoLbmdC9LVkCMIWhOAcebXF8vftPpYqfRAyhdpwDSV7J486u+Gt3I8rj0aSql
XUlPa9VxR7jR2vTsush26gpGpmx552cFVg+HifF1WkqyStX1N2Ri07Ps3/Avu8MmnlVn6eECI3rs
hUkAn8k8yBSIbIAU07HR0aML9lhsAUd+fcr0cVJtdo9mdCYvpa55QcMjsnY6G1uf383Hse5LwJV6
spqyCb89pccloPsIW8t7SI42PzaPDtzudJrItqaZszOJrm9dx7O3ZpF+lHGpANK3lZUgPbknHXtA
CDh69AJ+3DU4il9cAt1mi0KzppsGGhfmeJF3igXcqCoRcNRtPtZYGTLs28tF9NhbEX9ilSYUS+SM
JXlQA9yOm8Bcu4VOFDdZkOR7Z3ycvGVH5CHtG/J8JDCm4mjo9bx61SNY3shnHPn+jz4wtu8FEntP
pWqEh9DNPr0+/Cri0NsFkebtk0AhtsVxmFUy4r9ofrWiKd3ZC5rBbcZDXJf8rejnuBE2xablT8hJ
PZQwEbcC2YMkAH1eaS+doX3xNN31VRBha7MLiHYqjl8bJIjUCeDPEHarfuDbQ5Qgx3OqxbYLzRD1
wfNU5M/JE/r6LCAAkYjYAHp2IJ6WY7Mm07EZho51WU3juxHYoi+K9twRjg+J2P9IrByJ2cpoN2Gh
VduyVTJ/MAGY6mm/QlcSoFP0qdnd/LWtuh3+hYdmtu6NslbvvAZsK4tTv/GiOve1aPoVdF/rHPVl
zr4/kcLmvWg+URncxV7+3meASfSyg4pbPOmg1fyhxlxeV97DPFlZdcWyUrXYjwnza5p/oPu1NXhn
cg/TvNFpfqpsE9aW+QYboDoCOeZ0gtmLb8Y9IQNFGVb6nKcArKwveqTPAL7ZU3pRIVZ0+IRMuilz
Ftgpw2yqKpNLZIOsnkPydlaCR8FYdDvQol+VIc9fuuBXhYTuDhLaq0J0lH3CfClHAkhZtAhOjSmL
x+ysVU2/gMfkL5krVJkILwCRHH6mcVhftMnADC196fpeezWcYw+CcqUE4kWDF7IuUDZYj/wGEPE0
D9iLX8x5PBZCxYkryS5Di+eTBkVmMyd8GCR6+10EnvQYhQevajeOjnliUNRY5JjDY6dFNZvPttpF
NqKDfd89AP1Ym/U0gEI2j1rhKr4aRRlIu+7ZmQsSllMxr7sgr48iHg51BzYXqSVSs8DXlU7dDwMc
s8LMAb6C60K2nmx/5GChUpImajvc4npcGaLAvrgOMGdcc0RX2bu2i9DOjNSVDQJSIL2wn2d4DCYW
QL4W5NqRY7m7GjqFrXtQH4hh+2bVTqA41GPsCfjhVRXpm2qqmmOXIJx+L28reG+p/0fbrKtU5IXd
7xq1OxQlgS7QkYySs2iy+TpBiEdQHOh+Ns7DDrJHDtvZrH2s3kd0NObmKLxI31qdeq/qZXUESD7z
DYtc7FI4H6+bCZBJp08/WatsaDKz99iIRU2enYHP6hcebR1xhTxcBaWDB1Xq/njCz+kzdjnATU4V
+bn+TbedZxF0vk5O7xDCVd04cf+9bPh4hDc/lKaNgG+JdjMZ+CJfRLJ7775Okwj9YIxXbfGSR3O1
STuAyHX3M3PQLAGo6yCbWpabWYnc+74ODtnsKs8BAr/BFN1pRveaW22xRbnks81TZeMEDR8ewo6o
//Rn1RY9KXwS1VpTPDdR/yWszRYlw8jeJTYJlXLotkFf5yteb3KXZePOi3hDshLNFj2z+nNV8GZp
qXjJBvL6esXRJRC7JM62MwHlvS2aU5YVSPskxetQqiuxeMPgU4lNFJ5pZDSTbVsEp7pEVSLhy6hq
/UMZaB+R7hCqaeo7lfPGqpv7fgNz0ToquiKI2SfmIRWIXNRt9UtoReHjSW2o9S9UemJ/NGOsyZsU
w9Twsc0NbY9Cbx121hoF5MJpntVUvFWmGvmeMXL0dbNL5NjhtjYG9IVDsKm1lx10jU1C4iYfbe3N
fpe408ppTmWb+q492b7wcgzfs9LdFqR7Lh2QxTps2ktudURzkSNBTA0eVitUNCmb7pWYfuyL3vow
ihBGFiGne6F6+yFF88RtjoUy/fQc9K8s79MaMuw/jeGQk3nyI0G6mMV5XE0WcL5C99wVYehxz8kr
JbuGmk2aVXfx0PIb7I7mFvMM3e8Wp08j1d4gdI9gV+uTObneOi57vDMSyKliiO/kpRdWfEd29C7N
ahvqsJ0B4+2f3QSCBZElP7MVv2vrX7FhvVnD9L3WW3JgkXkCjH1XwkJ0JuKIpu1Wa3QQ3hvMRjdO
nr4gK25dRpZ7v63Tel+GTfaQTeDwlKh7FN3sm12WbjI2dWsdYhaiWDEOX9oAljazV52Gs3KlCwNB
IDfZ15kbnrClCVD7MaK72cusQ8BO7SiiRDvGgwFDM8rnuyJOhn2OCPIJaLix04SYzn2UhWxmobUC
j6m2/YAxIrkmbVPGifOQtWG0Cetz1UHrMYVNMhUDSLQz2BLnFT6HEeK/qwUFuWoTlby5CSTeEsJ6
sQ0Pu8BZVK9Ns+8VG7+BPHZfW5L2q9qxOtT2IzSGO2BAxoQlExL56vtccXLSqr74UCpyol7SjofS
Mq01lNfGb/m5/BgtmD4RvJYPaMUt4GSwD+BUcf3rhPHBAoazIlStj9HuOjx8hYq3poV/BnGRjxBB
FJ+f9eGDeDoHtqTqPzQv6P0MlNSHZyGFZM1u/REW/ESgY1h9QCEbEdVG4i1UjCOGg/oF/UmPgIQT
rGUxFrN+yRVYRGP0MbdJuYKXZILpDtttZY4ssqZ5jGzOxEFo9pcWEddLw996N7r1FsAZZ2UWoHXp
ZVAtU8c6s9cmouQ9KHOtvLQJb9lgrnqbV4nEUIKU9zigkYwoTBcaSxQUNR+gUcB+Qxz07NHUVjaQ
8a2qKg3GKc1Xt09JMaMNAse/eCanM2179ETWIIXsFW5Yht9rRnpfWYPjTyIxNgkhYN+w+p1eJB6e
5PGwnctLn1TTvmvi4DLztyixfQKz+JpGgXggkNr5aFKxZNWKeo8UOop++fxgmxMLdlFPKwIJoOtQ
7iYxxUlW7eNuBZmh3RqLCWqXxysY8cm9PXTFwZtxWkXaEQ+Wcv5SdAU+I8W8q3Dl20yl9wY4eN3V
Qwzxhe9/MIP4nar/Yeu8lhvXsTX8RKxiDreiqGzJkmz37n3D6rQB5hyf/nykZ8ZTU+cGJYAULUsk
sLDWH1zJv2KDDcFwuJ1Bazt2ECaR2IQpidamRgdH8nIXx1CGZIjGlzakr7aSXPVl6hYpiSs76+pt
h3aogg4bC7eE+EBCAC3W0PI7L3M2alZQiGR5aOPQfgylR1LdynZNZ5SboSCpUXjC3SYYwG0aKstB
E5X2dnLr/oRQh/0SSy3mppvBLTSkyzSTCTUnhL45RXzJjQqQrnGZkKYLemuKz3A7qj2Bv8Unu6Gb
Vh00FDOk0oTnlkcVcajyl+nMHUZs0jr0SNFEUUwKeXK0oG3DYl8Imfpm/N7YWvUqplHfkFH7m9mb
CvMgp1NubfqpLzdRI5SbXTbddbRHZZNTrn9p5CB9NJv5x1XvFGG9kRekeZK2fiXbDbihA/hT1ChQ
5hYG2o6moUyP5uUGUVpX1ZIr9MYdt8R4bRuqjdgoeicRujimZu4LQu77XijppnfVm0lCJzDsadpo
rXJqveJdStu55K3ypx75oUZLM17MssqDZkp+Nwb4nRpRcZxzXouuji9pP4wbJZ6czYjLQMu6jyoE
y4pqZyeMvMNgCnEPkj1M6S4MMV1DukM6yh9zNIezGQLfGsvIj7rR8hvJfdKVenZSZA8F1CAxOo3F
0Z16nEHcorqgOXZVa7ZUBlARA0tEHcsNwLJEZDKzz/Xo4egyEjxpdd/sIdkG0ahAWavkfMistAFa
Wb61TXFXVABvCGw3e6dpvmsy1X2j1kyesJSHzzNvczfCkpvF0RW4Fi050a6PkgA5aCJ4oU1bld1H
6UXyBEdJpXo1/900Blg5woItDwUcCnzW/XkccR/qvO9pmJub1unJdSDTNKZoQzf2jVLpeB0BGaJZ
1OxSV3w4iNUEo6fjZirTYB6FzWa45wvqe7mzRagG0kk/MAQatxUpswDJVTVII9CEhSIQWtHLSz6i
h9WELFGZbRobB0m4nRL3jt9mcevLMNqTg0tPCdK7tqrbZ2L8C2aXLTLm8auhacq+5EHahNNrCoBj
yGJ5b9jPCotCs+FSN5HwStqqYceq1jqRPju70hDjPittbRsDsNlIFznZ+CbkaBHeNL2fgZDcWk5y
jzx5ti23DlokcqlbZ+quh453mB3Vg/GLyAlzOFSaPsl2HcLvc2cXyHnFeDGgp74LJzVoHLfeQFdO
d6FnMZOEUgSoPH3X0N0Jqq4ZnlpGWiiDfVPpOlZfnodnqYHwVxXG4xbzxyc/lUuOxf1B+jPdSQWn
i8nYOikYGUFSDrS+U+NoUiNop4cZMJ9RfkTkZ+C5+grYQEDtbe33hBS7ykLBvEIJAnR40T6qFAqX
QSHQo+ZfjyDo09GcNiqRtNlhDcb88xOZheEs4/SuhNXs96oWvsjG+G6b1OHnvjzFXSKP+cR0bSrA
uQqqGaVzdthlQj0947271XCh86tKQxGpCKHOheCUkubU6jkgrzFF01FUmxCB1b2qsGfpK6v+bKwZ
FIRZZFgj2dY99JJ5B0cTM4wEQmo3K+zUxywGCOBVRywvu9M4yP60vvpqhG12pywGOgWnhpXaId0O
vn0/5am758ctT0aqliebfNeunYvrhNjvCUmk+RRnbNo8eEn+ejW3pRjQpeO+osCIDM2Z7IW7IdV/
lZpXn5Iq/6jdjARKbg71YY4ytsgerGY3nZAl7qbTYHRomTsNXri2lmUby0KdRc/NY68shnjlfpzm
/MQqkrMJGsPA6ooPOwIV0Pai4PqkWhp8djOz8JWoiNhLueFpbQhfiUOj5GqRdt+Filqf5q5GL2uw
9jXT4alWE7CLEWHppqqLtzhpfzVt3n1+V+ur9WuKZgvt8ymcXZRfOrkPFzfKdZ+xvnKX7mLNx++9
rct85EPT2GM4nGzxDqmpZKILNKT+2V1QlfWc+MPIRa75jVolx7adKbjPW21I7prixbjZ849RfLOQ
oUQJggi+acLQZ5JaPkB164vmmihMF0jo+lEyhdkmUsNwP6fVYWgqhBVyXBHj6Di08BIVgjVgsKNx
Wj8BYh7UhZ35nbJdiV+F4c7++rLRopLtb2hsohYQJVIh0L/fitxjazWY5GswpDoBdNBPEo65Xzrw
2Kqf7pz+JO/i8s2GaMj1uuWyO6aPBxY2qJE8rr9VqY/FqV6atbs2JmIe3ObLT/n/HQ4xov+vswfH
a3bTIEku5nutHHzMlr+zOen8xkQVLrAVE4GRPDn0VeZR1OEEUeL/XbgxYunTpvZq8JnSqYDc0fQg
/nbTb4mnBBXAUVPaS5h20TFVMuTcbx02gbsu6u95WF4S5oETKtk4pJXZD+TkBInyBppWh8fsrN8a
tOFJhytu4CS1sgEYTTlBxPMjrLKcuXvOdtog7g5VsTB74rv+Xquuse+XNIFqWdlpFMhE1rV+njSs
bfYQEZxnV/MMe70LXjIr3ryVBon9QC4gUvbDUSnshEfHna5yQpDNcpSGqIk8o4d4Q9Wnp1CV6HK3
CmEVZKwzX80RLRjF2sxUnTfKCEjLNfRN4gnzieJRXpbJySvm3/zY+NMAWj2aQ463ph6324gSmT60
3nWQs7EnqVzCGvNjthBbq26Km5pBauzZRvkyLeNNl4riZsVUnBGyQrQ/30O0n7dUYTzOQvDZGFG2
xeNGd+fkL1D/9TnMY9PHEjnfNspcXRKEMwytUD5KptmdM9buMcWX6I53JjVpa25/jYncO3OL93xr
Ph1HFnsegfwQkkf/KPIQxYRY+dGFZukjT9uDGJXpVVHZ9zReH5RpJH+IMnonk+TjwG1+74W8I4jq
/Mkk+TTWBT1X7FsaEr7kIq42tYptm9nYP8nMu+QCmKMcte0OJEselAbhuHQVRCuyJdtCNMlRR3F+
62TmfEDFdN7PlA62oDSN7ay0TUD4uC3KId6r1ZLv8MhI5WRaW9nZV4D+2BXK/pHDJzHiIvoeKqUN
E5xigv5MSrVYyCtRoBr2/GgG9XvbaH/lQ1uhTg5hkmo/dRi8WmI39tABGvItmsvJXcZJBrk1mZik
gnbK0nOVlcPZWrJ3E1Dfwairg9fXyjvW14H0DFKqMPa2YZcGo4jFO0jBnxKjqRez1pU3Q7UU7DPU
IXC7DGSjVUS7tB7d7zX569pzwdY34XQm8Sm2qYmcUk8F+YAi/9ZFyf1H4w2G7ySOdmMHYBzrMmr2
DdyzZ2S2sN6phP+pkQ+2vPh3jSEx8bRm3L0iLRfvEfPgGb28G1VIakOR+a+0/IOsQESNNCo3c217
T9DG4U5EDoThasZja07mGymG35PeHudJts+had17h7BFlINnxmi63qMEznS01r9TPuxprXkn1NLS
zVf/8/B65jq49tdmPf3r3V9j/+8l1sP2HK7zPGJlylGQ+YT9sZgaf74sBuyO1/76al1v+kjlpLX/
Xy+/jn+dvo6tzf+MrddZxyatzbeGWo4b9nYp2m95XrKoLi9VhxCGdOq/R43eJCBYjqcKkN0AP7Z/
9T/f+tnKiTKgYik7kcjqtDblsswOZoH42No3m+nffdSriSL7+FJMunhYmsrj4GaGD4hIPNaxMrOZ
3WNz2K9ja6PCTVejIbx8DmV28iqYxr7e1OLceDRR8/8cWw/kzVxT31m0jpeLf47FSrPRtF49fo2x
4/QRszduhZlqQeSWYm+VSI0XSmVd1dJUr2HmRSx9Y/ujdrWPDCDyU1eV8TSHMgtsDIjuxTSzfRLT
Bom34nsE4mIfYwB5oDACaxl2IiZ7W033+m1fp+RSwvzFLvrmYsbp3mWNPePkSYg0J+kR5tg+Yct/
zpFs3SPu8p7XqXOFfqgGCtsuphVhvwztGBPhqy/J2J4QQ8nOuPdKLHUAcoOimgPD02xMTzL044r5
h3SQneSL9p4k9F/ytla/o7eWb+Vg54E6a6+Umzu2mB0yjUUy+g3qhnuzLqj0qAgyaTpEOULvbdL3
6nvlDABG22RhU5BJSvGHwoJKGH/F5W+j6Rp2ygAaO2F9zINZbjO4c480QqSgHIuf5PKn8zpUC727
eml2XHtrA1FY7Bqo39v1/HWs7fR3z+rry9rro2KmwjS+tO3kgVNr5bbIkuGRyzCHBhsNgSKG4bGO
RQXBLuCo69rzcOU8R1X2Bxmaf50wj0hVk5UEg7JcY20y/Z9osOR9vYxXztFRxbpw83VC32H3YCp1
elzHKp7bS6uEV6+hhj8VW/QSxas2Zyomnsm0c1yxpCeYttcxYUX3LKeCug5ZRQ/qNi1+rfP6OhQN
8+Srpabv1248NcVjIiv+eYUcC2wdoNKKeV1BrsBBX+Mydg5xw/yKZMu/QbefpzQz8bkWfvsa/9/z
SPHnwCENfbde7+vEXoueI9U4djbZ4KPgVLwgGWgejXHRz6micbOOrU1fqMVLuzQiVoBz6tO8aD5B
zfnPga+TtWR2DqWuvn4Nra+mNCxevsbcOPujejXRTx15G7du4pdCp2QsMev9fPU1ZistIILaO61n
KFSYPk/LRZUeFB0wTKujOh6XJmYoata+CxJBQUjMsFu7miwy3BA6eNeO1bzLMFxAPkuucDk5GmR2
iKUEVL10B9mVOAaDM0Gqib2XtN8NLwXfVphkmJeuSVH9oDcg99uhs9/HvB4OUiFiW4+mY5Mc2rqc
tsKEK9+3tnMKa4ISOyE7pyqaRCQttd+cPmcL5smPtWdlWvJc6gRrL3JD+80wLVSS2uy+DhWdIJrI
yvmydkFMmT4ejt8rdB62+lh5b1bUK0iCRUpgeZ77phEaHdScoG7tFki9oL9GkLOebDBdvMJgOK8H
QxAdb990buveHyaD56osX9XloklLuNt6Xn5ZT8SWmJhu6nBGwrhws44NrDyBbFCh8tjfe1HZQ6Jh
yRvXhW1dm1zdCUl3LmWctocu4hu2Ph+ctNlJp0/Bfopon6MW8iaGe1nW2c5TMIZOh0X3crCfJAks
ir9aFxSgst6VpCc7larfOpGwuk959m5p40SczyyHaUxKLG445zmC7oyOaPreKyPFFi/8QA4aC44R
8WevM/drryqH+s0xjsyOUWDjZemACjo5uu5B30qQos5D+d6MZLLSipIUNBr9oOXC8SU1gSXL5/g9
SJcgSs1uRxpryY25hPPZc+qM3Df1TBw8fYv4qPtqL34wa6OnB8NUbkZef+t0BSset5pufGhkOIqR
fHXK3kUxoEXGFI99YZdQDXU0BFHNKn60ef8ahpX6hpPhirjZ1KYXPjPyWklFrK4qFd/PpIEuWpr1
lVxiDLswX0Qu0s8hbQyjk2L0j7hJf5W2axwabCyu0kIfbiLEPWdV9hexd/PLNeW1HzPtDzYbu8Rr
LDZLt2aaNwTkOTXstgUuYSUbD3Hlb2LBX8u83gi8Md7NuDlGAHl/aRnCcMprio3JQ7eLM8q8+a7Q
yNPmSpwH7hCXFL2jbwR91b53ITLI1pPo0yftq9kXNYkAO/pVyx+qmO2912gLOj93t5NKjjCPZYFx
tkvSVgUZa8/6fY6H/G3o4oVdmMrT2k0r9EYBTVxg3tuvYTdRh+qGCq6GMb5Gtbnwy+JmByo4PjQV
GiGWkh+we8LEIbXrA0m/OjAXWjk7c+NB6M+fn6lBUqDYAoIKYoVCP0WtdBPrbUTyxt6Y+h3XwYeY
mYEMptqdCPUCt+8c1Jeile+606JZm+V3i93aez+72r1t9N16DOlT79zhob0Z7d8dk/O7KR3vmZXI
82OR8d5bxoSLNibMy7ERIThyzbiaLj0VvcVH1ZO5X3o9xeJHjhPv2kMPuHw0XrKTYWm9t0WF2W6e
7ddjnWepdyesD5+90qzu7TAfTTVRkbXQD0mVztdsaVp1OM9xq5OuoVd2Tb/rXcVGy0i3r6OuOex5
p2xDRgfNgHXQWI7EFmvMNGXnTK/tqzpoHA2ndg7MKOoRrF3666G1oYCJzVN/XTufl8qqxqKoWpBG
zQZ5GPqMtGQjMUxzrVpCGEI5bO0Wyx+gCGDz7gX2TNUCOBHdsdU5e3bV+djJ6e2zux7R6rI/RVZy
zdL+L7OIi2NGxuva99W/GhQwnQBfucr/nwOD6o0vOh/l69zWcDRj04xatQFAjrTIcpWoJRk06jGC
AWYobkbijjvZQ6bUUlXceJIgCdj9PF0WD6N1bD3PxRrotnbdynyFcUeWYXn/1/hcNcgX1baCLqOo
CeVCbSunUMI4pcnjNgdgDMVySEuKyMtYZDJ7IgQkgHPY7Vtm5e9lWMnr2vO8KVyglTiSLweHNlb2
ymDHbKTz7k21c/3FxvcDxEgL6IUzKmCpbI6fa0fW1JjQq58va1drgXJAxkv3a7ec8vgYDh7I4eWd
yHhmt3mIPv/wOmRbkx/VqXisPSsbSLEOaKKs3Qjv98A2l0T08nZpW+UJLoa9Wbup7livNRTctbd+
vlboh9TO6tf1s2cLzmu0YgU/zeVzL8CiSdfKYO2WmMtza+a43ayfzc6QQYoRglp669WisH9NS1K8
FJYprVlarvpK1dQnm2IBieSpYq42i+ag2lSGBOaf785YTJtYCOcHAOJzzSs86XieGmv+h7zFx0Qm
9HvZQRehKC+f+Hyz1BMabvDoLK8gONJDWdjhqTVmeQ5DJTpQh8wPBSKeNz2LP1Lk2X63k/MwJ/za
Hbf8nWeFjeVyMp60ElNjNwZ9Q+4n+n2kEN+QwWdjoAk3vqZjHoPEEeJMiXQfj/ObPefGBjlO4Btl
ar+0c1fMm6zSuL15Uvs0u62NYtvpjWwoEtnhDweFR79PYKC7Q0U9TVQ9gCug53DoVDQ2O1gsXjue
AcvPx7qpfmKbqRwtLZverK7ithtfNfzgP/Bd+5XPrk+BHuXuMtxJW/6puiy5RXGEbm3qKDto+upH
acUaQWu701zdfpf2npJY+s2Y52FnKFEcuEp6For3i3BdPZl19MeMip/dKE3KO5Vz0ECMUmVzMc5C
aGys4xQFJsgPnjSSvweKROlkuUCRKoqVDg92Uo3eVpeUlyqAAI+i2JORjyn5YXre5jHmL6gTUyXQ
vlWz8A6WR+UT4HsaVBJ5TNMBrDSAhW+aPrxYf7uwvq9Drj0MtTlBRK82VKHETi3IiFnIXZJ4Gcn3
qsTmtWPcxvFvHccT4160tnuYsg75wxGAcu2TZ1QOmkJdDU5TtYM7ryMPEhqnX0A91GtKBmyLvpK9
ze188ZGdjyyPSGza4nuVufVz1lm0GdJvDoV7wN2OJGNKo5ijvIxe/GvKMV0cB7RzsVr8Z4YGU7a6
hxugaHyrl+2d4q22typLnoSVk5WPSncrctX4APn5c7Di8h8TFUxqQX+irqsgf0uS9UWJOMTQdhsV
kbojzn3DQy206LUCpbL21qayWm0HcZ7k2HLG2oSlDtJl9M4hZJUHMioasL/4ADYiiPFiuPWaqT4n
SquBp1PrXrsWQorXLEYLfjnYgy58DgZk7NHuL+uQAftg70R2tW3cRHt6vdGC8gRAtPTWIc2wEHxr
0+S0vmFZfY4GKzOxS3QotHBR+yy75xQCaTWj8r728KQSQeqGWOgsB0d2NtSr29Pa83Ste0ZKCkLA
QZJ+HdPxCDn2Xm7DouENa0NQsuPRwF50eYNwlSlIqkQFjcAZRNXxa6dTfVgOKkszDiT+FEgDx/UM
Ut3DKSxQgfq6pHDTE+KryednzqKh8CNvek4x6Y7J0vRnE2KNltfylGaSla5o43/s1kZXmtjp4Uj7
kQ6/Szxx38hp+pNhjViT5MZbOZa/ZILQxHqMFK3qI07pHUCMmm+2hp+h0ntDsJ6bG7o4VdjU+OvR
QaXSg/26tQ/NV9b7EjBMPWUnTxJBQEWLHmuDOEoRVElYBMl/xvQpyjai8hDvtvXoMYkRlFfoof1t
7lMZGU+36IxnMitM+mBajms3VrzuqM3AQ9ZTtME2nixgk5NFn+fnDWXkEZXWg728vRL1Drh7iCA6
3LZK6ZzH2iRxw2zXDOPREbHzaNFGv46xAs1cB4BWmAJ2NI40+/VkMoLyjpYce5qwzX1Qv03AFzQG
AJv/db26+6fIlDCA2Q8wCtuUB1w6HYu7pvvsrmOtWW9rjfVs7WFiWuznCoDdZ1cPedec7UOAG7d1
aDRmynldrGLrUYnnOjbN4UnLeTDWXt0q/aG16oIz+KNr09vTrQQc8vI5BAsSR6vB2xhOHr06Lo95
i3aWPenmhtoulWJjEI+18VS5Vwtjvq69MXSba1S7+0JPo8SfmyULXFfOZj1aRKzyqaWTOmuSePc1
ZnjJH09VWfT6srlrEayyPw7eomOjPtaG+wgFj55q9ddYaA7vdaSOFxR91EcvwvhSa/ZfXyck7FNQ
3mia/deYi11ZO35etOkHBCuQEfKt0Z4uehS/tqOXXVkDsysl9FMPCeK09jDKtNXN+tJL5UNrzfb4
X2Pr26ym+Fm3odhqZZUB8smd+9q4NVlCB0IADHXGSlUBpEstph62CRzVZx2H5TNMStJrXhzt17Es
yslVxkDMZV6U/lSF6oZ7PzyuJ5sGHq0FKsWGCfynVLHDSplmA9FF9bOey0dLovAFvdf6WSSI3JpS
CX0VOiheD8PZ6cyeL4CDEvjUlkIqSCnNrp/qVMe3JnaP68F1CJ8xjeR94x21aSivkzme7Vr2/J6D
8d6YQ3nyxroDFTSJ7KUWZZCXgaIO5bZpnHqrWWIGeBQ2O1MxnJc+gaIR92Gy2I8F+Lh9a4ywgA/f
X8Kyf7F6gWK7pCYFL+Fn2MU7SyJ4kFjsdAoiAK/UqsMY2b9nNwfBVh/VXsCcUCSYbrXXty0xiN8Q
feQe/kJ6tplBCftjpEAkDVnN12of+BjY9SYYdFUZTiAm3rXaifaCBYEEtwokHZBy3+tndUZrrtUU
g+IC7CRX2aej/sG+i8kG9MK2NNRr1qVHzKiVS9WV0GP7wT1mPQQ4w3iPmyFm++eyTwbtmfXSfc6Z
pZ0mKtrkO1qSiUaxyfKphTO1UUecdFEnpnw74QbglX2yaWfWSDbDL2p/12TjvS4ifBMkBnuqTHiP
wriYTazuFIxRNkX0Mc/zGxWhbdRq5a6wW/fcZ7jBkAjg5VczDSjA20Z1RrTsGwiLERe6tt+VjsTH
VdfDa5//5jLyhNyKsUH3efAd06ByWyjaJSNWzaxRvRspVx6qbD5bCM4KCUgkU7BcTHQ4eVNyaLSh
PtVdWAfYRw7bxnHEJXXreau2+jcx4h8AYqoLxAxFQ53LuwX8417p5rsSR9UhQ63xgkwiuBLWlCBt
nPZSFgVZEn2AvzWHvqim/gKQ4NDVCDK2deLndbn3stE75sZUbVPiBrZWptwYuGn5dd8drGpBBIpO
C8zBTnYAhH8i1fRjMRM9mFTJfb6t3gcO1/mos5HB476xGwW4XtK2Z40WnQTgWmhJsGPvDFZ7w4Zt
o/6sEn2CV2fW5wGgwVFZEh5Gc18jam0JqwlRuI066iCpRJglT5CMiIZWfdezH72tXNMUni/iKH4a
30Ev/zO7RnWi/qayEiY1mmvqaSoq7WHC8DC57Sn32vWQgL9xKt/IZXTp8kqcxEiEkWk8v5PElyft
SuT2huXuLTNSVk6PJoUTvWPUS4CZkEO1q7reS3v66ZqqexndpPVJBbaSVOgn2AFvNWpLtnMUvcQR
QkCm0XJMy4p6yZR8gwiQ+0Mc/W6yEpfsyDywlvcJiBXkreodX+g/dYpFzEganuoDphxtZb2SGNE3
MeiybRg3T89t4Ji5De5vqlEcZc08GCumPw9945cdOYE6f0XTVL30UaRd2qVxTAwrHUiYab6RuggD
swOpJzWdHYridMy9VhOIJHF9QFm7qBC/FSoPKDFEKAqRyvjVW0P50SJrzqJ96HJs7BwXTpMuqIGo
I/RUj/D4RTQAeeY7O5LWp+5ZleYVW/NsgxvAexqrkj/vWAuEejtBLr6NHgn2Wu8mqsLigbAKy2db
gVAK1Q4cvhlfRpCXG2yziCrYFHaJCofHbElez6nY2d6iPlv1v4UbZgiUGcAbXT0FxGDmAA/DvZyx
atQhzG86DSpT+2eANBgB+w0aDzhfbTtknZ2Nmbeqj9B0EahFB0K5UzBg0VQF+Uj0YoQIKSyU7nOq
psco7eZCqjHz525CFC1rb7CXH2Sam42FnvzRm3RQoHpoHR3bPSlh752UJHRP1oLTqeLuR+N6lzJi
mjUbhWksrarDjMISFqp/DwBR91XX/Y33gQEn2BaBUibTy4BX0cUheVwsBGKR6s/Ucc/gHyai7DHk
Gxz+Htm1k90QwJfiONCNLtw0BSSKLK5IVLTCpOpWWofKrYqNldjtHuh6ASjOswDdsBjsIDOfnJyi
lF6guYV07LO0OpcsT6Ftkzjel1Nr7vu68v5KvTe4TJ3ahr9mu97CeWct9RaIjPIrMno/tzJx0keB
P2KlNlt26t6hB3i2t8CBgjuhJKWEbN46CPeOVZD0UM0tMeOLN1rDazqgUeTQQ0wmCVpTvOWZYp+/
mmoonM+uTeR/tGsoYth8Xa2Q2NEbLHCMbgbQs/K8XShCz5ce6msaU5/Plnmjq4JHMTSN81zHlE2J
Pn6nuR7kIplO6ox8E0JRdy0Wf6zFIQqqzgXd4vVmZHfGQrw0i3iOmY/aRTXr9j707XRt42XmpueV
or3XEaFuVaf7Ujiq9FOHnxFM2FFp2X90fUrkYUUfSaqjc2gWr5Yx2rsxj9h/L03ovsxeBw+t1eKg
6e6p0yQnyfbglIZOtDUKCACwsaOzZZt3XRiwN7yROwq7xwHEFfm9OBiU+j5jUElij81Ztwicadlh
xYDZS0UaqjCwRNNavK5AYP6nUTrqRT3apoWHXYYhkdQKS5AaY+a1pFnwa3CQPV8KAcqsB3qIrSuG
W3AkMAP14FiLHjTWJIaJHWfIe0mNXBCUPnKjFufGnF5VOY9QO0J7O6JK409LF5mCye9NfiwzdQGa
OTKFV9IhPTlroIs8sziDyDgME4wU4ErXzuzuSov/U27GyVbHRHP2V8ycXAj8FvizwBmmHE7B7F7H
VNMIBbvs5lGaO8VN9TEDN3rHawO0YfFDDlH6rua4xHjtb7cIubnXLIGzpArqWWenk3JDOZ6rvazN
xBIGwMpTtuF6Nhrg2KuVa6sA9gxBCkx1bp7Wy+Ba+RbVIj9mccmUPXbOFsNu4CGUFADBFbNfoJgW
OYXNc2H7JlPey6BB6a0BCuC/NuyShr+H5Ej4EpNgPSSz/JBIwSE+upuwlts6zgjBfcEbAdDeJhq/
Lvq/qeKnff0P+5r23A7Zvh5rlklQgYmDpbWaQBJq4XHW9dGR34u8NL4hIY8i5/jQE2Ed0kF5zCQB
Fnqruq/MxXgg/lvtjEPsjZJq/daLZ+8oI+saU0rzUx1ZpVbNEf4zQIzbZ9fUp4uWxm+jyi5VVgIZ
RQlleDFpqkJ0bZKGvwcU6ONTAUJkdbezKXiD5SrtT+GIdPqnGxztCWzXRRpbmdgImMzT2oKrz9O+
2Rap7b3CAnBu6vQ2g+B7NQAj2LlodlWcfCsJDJCvjIBWlhRT1+6c6hkxX5kB0FSUfdK5kvjJSIG/
WNtcdIZflUV/gB1RvHVm3RxG2CL+2tUTpwFvXFv4hSrNC+Ey/0/b2Vu9FL8nW5n2RZzOZ4Q/XvsZ
sLfp2slNIOVyE41WUxlGCtPpnTSwarval9DADQE7Q0mQmMv4eAtTwx2QCnYkRcZCbJx5zAJ20TeD
PAez+DbLbp0ELPYjt98wLWuP2YKZKRdcnQRhcTSdW7TgRmtjUo8AI+SCJF2bSY8+FMUIg/g/Q+v4
enq2PHb1qRR8r14LnW6TFSntCvRsdJDTWl2JbbibcIQ8WPItbkAKhM+xEelOQOe1WwNu0TA+ESpH
3RDPu09djRUjtOKGMpMNgxs7KHkvghvrgS5MIUmOPye3ESdwWdYcEKzySdaX6xNtVXDJDuvLZCaD
BAuLf2+oC9C+bqujIFQq+2mBFBLLZqeiB24tGrwewk2iaEsegVEBFiugqvLdUfJtogoccn+b/QCK
efnimuWK66svfKKtJeocrFDFdXCcsyk7rGdGTss3gyyi+Nf72+Ui61maVKeN7WTpdv2UCVrTFGAR
Pltc/faiUferwojj+ZDchyMYzl/d8vuNZuT8H2PntRw3smztJ0IEvLlty2bTihRlbhAajQTvPZ7+
fEhob/Dwn/nj3FSUA9ANFApVmbnWuslhoxYfsCSJ3H/JxmyRcWkhfCfFLKvOYano6M8svykn7jNA
O+NGLik/A+XlMKoGyEn66uiV5d9yXDoGYMyXx7g+YamUeKncx+tiLaDRrW4s9e4M1QqaTAR9rLG/
MhqA3eKhHqd0PKp6/UPigSUZCKPuavB12FOhHMmqwUaMqHJS5ni3OYrTe43zCtXgew9y8eg1IU/U
hkL01CbNizx7O3EfB+w+p7k2mNatIYJvj6U77q3iNnXY/rUhnG3bQyN2WCeEugkO8rjkaUiuROMz
2UlWRoEV6j5+5W7nFX1+i66jR/SZZJcEIAJjQzlXaL0ztwzJTCACYc5IDSME+i4rRzsoUhCJ7Br5
7Zqd055oKDu6keuNTYONujnEbfJlHvVbuXPrXQJauiusdDrIvZa7krQF+/9Wg3xliQGQZyJHSE7q
1uEgZUmMFMWQpgsJ0YT0ceg+yYNfh6bcmm00SEuN5XNXEcN+kFshP1Lva+5PGxT6Hgs6q1yr+qtd
ZEOgu1zvr5k7/UzglXHKWA0w6l60Km9B2oanfAbo3OrTJ32ZOuSzncW2c56DmUhg5Ph2KnBOmHAb
+ISsJC/+nwu/+w2SRfYKsLse6mvP9enBJoNCaW/oB5kC5PveQTd+YxOQNX5KwfKuN3cNp3j31rwL
qvh4Bw3ceEUEanJuTkaYa/MxdsPvSpepx+0OMwne6o4LpHubXNT+KUPE8iS/pferx9Se1RMcjf28
b7Lwrh10hTCPZR5aXms5UnL/Wud15QxxQJgcZCT0cXpiCcPWZRkI+gi1kwnGehs+Swe7mulg6vsB
CrYbGcFjZw03U26xLamOuTMgfOQuwZX/el27SC9+SKywlxuEKywBKdvYm+N7V18CGI3Crhd6G6a3
ZVqWkSTFra7A+rPMSJY+O0ffqQZiVtInJ1CYI6W/JNvb+m6IrllpnytvuPEacy8jYT0EWYGz8tY2
OAhkLmTD3pxh6L5sb/g2lqVOisEyCtW+PzUE6Z1DJzpJmymDXXpsx38cglKWpya59Rgpr9kP7VL8
ULcO27Ky7T9TD7JyOPhT8xKAldulhMcUKUFuvU2E8/Lh0D2ApoHORnXST+hQ4KdnXSBPfLB1hEGd
x3xunx3WBuwP73QsFrNaoLGdPOcEpQx1d7WWWNV5LJ/zwe1OpjmzlGh09aAGBbabHoKZHQ7ek+AO
pnyRizTnoT4EUfnoIF68PXi5qhTX12krS+U2TD4cUgxpe9MjPyiDUZJ6ma4lpyfAl8wYzJPcfTlJ
QTzjRMwKw673gdXv5S0B1U6tZN/VDq7xNbcgUZJ9y4Rq8BFQ3TdbsBQhN6yLlfSCHRxoSLzEN4yJ
/jnqCXeHxuQo91gSeezxsjyBKJc98pT+lU/6rRcb2Umdx2tilhCUed2NTDIas3YLZreEPfcQFsH6
BTDavwHlZxc5oTx5yTHTtwsaxo6Gv+fBe0Iszl1jlv3EfvHRPDvlMiK2yUDVVOfCcdvv09tRO/QT
wPvtLpaZw0yaLJ+ZzM2sg28BFxJQCbiAr8QlG6zEPehHpQu+NSAnBrwoo2YdVx4zWWwRr1udJ9e5
TATm4M89A4+Eoziy9xmKYevqat1FRVpQ4HPTtXUSBkv9UBuJcZLzy+/y7Wi8tPrjbOTtSTWNZ3mq
26OVXN51P2NjinZjUcD0D4T8zwZtmzgU+fZLeV3YsT0tUaRh+0CM/1HL7Bx0fpsP9xCymzeEplW3
gtoZoq66ZSz8LsMsW5+vPIltjtkeDB/oXynwTHPy6oMFQBpaDMdA4aTgJXCZwQ8wBB5Lbpk8GRnW
gYrt0SI82C/QDfnvZC4dthl9e5LrgF7m++0mbK2Sky7//1OxVhtBL91vU738GCmua/GtLLm1co6Q
/WBBCzGDLHSVzr5R0ViULnLZdcklWRQ2edXWLH7tP2H164dSfue7VcZ6bJm7e8IC7nAIIo/Bh17W
rzhHMF3LazIX0MHsg8n8DtcK9uSwT26KJgzVo3Rfs/7yBY0IBumCdF3HyUiVFd2WbHXTnOFy0GCK
1AgTWxZh8ne2ZI2SlPK7tez668t5BIlzPxbwuvXkG8LTTzZeqnkPX2+BE+ovV36IWd/qrq5eZFkm
izrJSbKeelkWShFHEJzXAQCQrbN02YqS25LtMW512zU+HBvlnzuIOpjDmDNl4uwIBMhvpCxvHnc8
YRu/tK8/fi61Yhcpg/puGSmPcB15848AoP1FhmsEky5B08szCLsOyg0ZKf+claPXqYqgnObGLdPD
RyhIAFJk28J9wIQIwENat4ZtDygNkmz9pDj4Pwetzi/rr19G8gr22N6ZdT2zDmap9fS8w3/y3/dO
cmsvyX4sy0HrWd/1+niBj0cpGo6N1n7VZqhmZV7ZVg9y7D/VbV2kdV1nS3ZL5HlsRcnJcf961nfb
GektHT9c6p/qPpz1w5WCZcJHaK7uQhB9yyuOhjO+impe96rywkuCKQVwJjAiNu+LmW1Ltro5QxMU
+B19qtYgu3aS6VZOvnV91yJZ3wyIEMIFv45oeVnkPdlelu2l+te67TB576TfP9X9X0/lz/kC7i9i
ov3Gg4tCG8vaZS0sH64tWXeyW/mdreKfun+oW/cTy2nXK8h5PvRZrzAk3p2mDL/Vzgv3MjXIHlRy
2zda5pCtKLltQbZ1/lD3oSj9/B7CgP6nVkOJkBQ2QD5eTnzvLG9lCK9ZqZXyjCmbbXVWZSfdK162
6Z1gKmDjW1mZFxi5lGXmZy0UYFGyMstdTUd+YLXzXqYHrP9QsjYwA/+Bq62Thq1iQ5DZpShnQJiQ
vx3+abrdhoIjm/6tzzYMtroPw0WK0joGTYrJwgXpNaizeegcPZ33sv9NCDDAXJSMr0E7RKf1jZeb
siXrtLqV5Xb9a1EatldXigGGlD/Tt5Q/nEHq5iwhdkJLeI22yX5dWK/t8ny2Ixu0Sti8ZRcLw4ix
WEje7Ry3bnKsJLIw2IqS+9BPJtGt7t0fl5YPhwxepRxn456owKcaKAWqAdIDS7mhEcmxfLhKFPHa
F5m6/CzJshu5M2XS59nNrDq7JnOsG3nZtye6vvvvjJnvlgpbV8nJ442KHove2mk1cuUOpCdGHEGT
osOVPcxeiTsGNhdtepBXdLVTyggYZz1uvsqL/MeqVavBEelsXCcNzsE8zy4JFMGgxAGtSVI3eCt3
W9m3AgX+s9DalQvvsDNbCJAxIW+WD0vXgrOp+1fBbFs4ACIV7hq5q/Jc6gwok14Vr2UMzkTw5Pry
gOcW0p12tWd+uP1yU989onXrut512bNIdn3NI5yTs2dOR7nLctktkR+wFeXGfqhbd3XS8hHMufWU
5u0v6WGo722k9XbIGCIVF+T+W1fE49mACPCog5ilCPQMAtLigs4krZaO78xwoOlZWj2PME89SdBu
qoOXSMvO2nIONamz+zKo2530mrtsvFHm0jyofUaQ3jAUuybiVZfEy1xzb3sEeGrEFN2liXtSo9DK
j1AGIbjMzv6IVZKo4cm5NHrQPILJwtcMaSzA88xBvShW71J/fF0i2j8F0MB+An9TH2CNG2HloCh1
GYRHWYJ7oh5hgYjtKv0Uew7MgmZ3P8VwITiELZx0fPtnz/Lnp7RqfoJ3vOlNrXwbcxNVrdT/npcs
yWt04G/9QCVSPGtee2+2fnhY6/Hs+gEOB62FHWcYdkFT11/qmZhetuTlZ11N7T2MOoRXRdB2qcUi
C2BiSp5zq4K/SVUPFRTBMEOVxHEjxFg9jEsLpiTEBAYUBcJEOzeFXT7MU1I9SE6SrCgceM/yHGJh
jPBWEQeHsoJ+yJ+GbybOs3OrLlR+mVoZyJHAxHFYDMA712fnFhcxrNcqgE/DR0hUhcHw0GYFMUFe
O7Afbgr3lkgN3GsexvYW1q+pn6KnYUkAukRPvpp8h1ZTuUhVmSHSDe8irFwFxGeGhbfGCZ4a2LCf
VDyhT6miaftpHAN2EDTEtkdoVWpzL3MkRdGQ3U3D0D1oSec9zktSZ4Tt2Ywt0NX02BpCPUv3Wumg
ijbgnTEnxObGUYcXxv81JdH8sJaI5oD512HMbcdXkeU9wjIT7auw3cF7ahwdzTIP09TkcLwRTF8Y
mnlrO4Q6E9aqHXRbT9odUvDQYKAAXnpheVcBtbtrlmQrMj7PSYENdYDayAabVuq3+Wymxl4zDe1W
kmIK/lNZ9JWynzxQ7l6YYmyG1OC19wkYde2x/5YM+VcDVzpx4cD9ebdM8MxEJhKtUFSwxPTzL9yd
X8I80b9NTUK0AoQ4r8GYEXYND9bjrOFLtqbEulZu3t/qfdzepGlcPPAINCD/rfqpGRUGV5aa96rR
v9awBt27UfI42FUD9FWpP8U9jiMHssejFKUBV+hn6NfzYz3ueoQ7dtPSPdZSRPliYrmW4/BgU+Uo
wG6ZMw7vDrby7046m1c5Vd2Y2oPjhTeAw1DqzKBFO/HBqQ7bL2iD5HcYzsl63tqY28ema4+5Cq3N
3kdiuQ+yF4QKZ4z2RcNe2TavAC2aT2DP+wdMxxcpIbTbfkK0DjBUNkLWtPSQOscoPx6UuK+qCx8X
qoEEagP7wWKxZBUQdHfwp/V39YBZuUxhO5EGByaLCzSYCdFs3ArdVNozZJvaXopye7JUXT5VDjFh
y/2xx5FAl2pZ6MVne/y9/p00yf2zXdRgzpb7B+s0EXnZ5KFPz5gZBxPmFMlKUgUzCPetLKNtbKGQ
fFcpzdLSAe44DI8EzhCBFww74rqQVCgrJiW9/lrXQXjT20MAx3tYfS/Lk7THQ1ifUh3WpmpWHAzW
iotaOPbASxNEwV23JEMC74lr+Od3DX2fIifzFvh2fATCEF/LMUPDcEkkJ3Umu2wkG2wY1WItatAb
/JeOcsjaezu6GxEH/L8ckroD8RWqdv54mrYrILl9Hh9KFWvg/sOvk95ykako9eYubRccBW5H02pB
wMJIeR8tSQ7BxL0UJ9+HsTDyB8DraoxxfWkuVZjLd1snyaGgd+XD1+FH5uDYxaoSlpWHJsakKLfO
m0UoPsxS0vrhUCnKhVtYR28ciMDXQ+Vq747IdPPYlQRofGxYftVUxoAdn+fC/poiT0rk0uym13aq
0qs7RgScaDBvdhl+RhVvxTEpQu1FLcPhztXrv/JQU18Gu1Bf9LB+6JhgH/BNg3SBdJCvX2/A/+XU
rX61CS15czNOhTOnvE9hM3iLKuULeOTgURrNMrj3i9h+kjYihY8pgLpP+dJzrN+SQTNfNT8qPmvJ
Rbrwzcle1KYBfvkQ1ul01wdaej8uCeR++rAzk5qs3cw75myi8Zai9AFoiiPHd3+pyYB6qYvtEuRS
+pZ5NTzamtHupWj0zXBjoJp6KE0LRvydbXX9J2SsoC6yRv0YAah8a3pkEVTweucFX/lGKFh5sDPf
vBmRzHwq7fGVEJrum1X+mN3G/WIpbnublRHUSbbefWtmAilUx8qfINGBSzfsfweO3X4jZEs/zDEq
4nbjv2oEn8Fh2w7Ee5KLw/Y4Iw0LXvg/VcAi/zR+qNMth6jYbL4rB68+otdWwjDnFK+ZYtm3TdpN
cG73xasOYvoT0u87aVQIY3slAuMLSF71Xqpsv8G/4A7lWYojbBIXzZuSvRTr2DWfZrx0UpIzdoN6
r8L1poOIvgbTTFxCYYXGtYYrBlh07cPCZuf3GN3j7kAsHrSeUMseK39wbqWlb33vaGqDxbhD7WT2
mXkgjIneerXq92B8olspOpFqE6YQ9Vcp2ggRoQOp+3dSnJXph8s3/0FKU589MV/nT0ZMfI8/Bjdh
NCjPadaq95EPjDj0kasa8uqJQJ8jtBP9c+m1n5O4Va8EKwzPut7yqsSwyleJeycdpB5exFOp1NmD
VEliwnIU2QAY6k5HcLVAPTazg2fpHgNHe8rN56YpTm7nVggW1kdozMurPTnFNeoAyy1kweVVUUma
rnKhmVWnQ+z1kI7bUfMYag5S4JP1CkNY+k21Ku8Ib2Z5I0UwOoTU68VbaY5QUho9sQRLN62f/B2c
fkTV5CPqympLoHiVfiOKOjsDx3dOOr6Pb7ZlXHNXsV7MMHPuy8QiwGLp1k7qr4loyQufNu2eZZ2G
GhE5d0lmLfX3WPAa4nf/U7d1kZyltL+qXtfO/3S83hIA09nxYz3OzcOoVIRLFy7Ud0R1mXyJfuWq
/9kcB/utcUb4gXK9uMtCw4bZuEqJiBvmL33lPkvX0Ujv6sjwvtZNrh7cOrbu09JDgKWuYUuBF/Yz
cKSfCuRXx7jYu4QN3aklL5U7xj86jQAxy3CbR8/sglvFdpJzlIbqC6wq9U5O78xf1dJrfnb4jQgj
MmN4GCfjBpttCetuaT17NpzjvO4OxJZavkuyuoAZF46qu5I59c4uw0Pv6/FtDTn5n4a1jzSXWy04
EoKfofE/qHOgxgdpD4l7vJOzxY5LpV0BJ6wc87IWpVn3tGQ88WpHa89A058tM7HOqj2A3d5OYTnm
1Sa8/NYJLeWYaoWOLNXg3FjE+17QumnuNMN0TnaSTU8TOi6HvlWbz7yNKqE/rvOdtfMz3DzK78Z7
dYeEJelYWKfnF7stzJ9gEiGLNJnnGX28tFniAFIJ5mNdVfVDrLf1jWlUw23kthbqvn6JLEHnwI9F
sCoTH8hMvYQWy+/9b3Ewfk4iU/mlEGm5XijLNajiCuvvKR1+hIrifNXsJoPtWJtfQhtucJYowSMQ
avecLaTiquKn1z6NrTPmgPTRBQpEjHNjYT9jIrP9OfzGBPwd8KHytx6gg0x0EitsFuFJ4Jq/MpiR
9a5/DZDmaNpPfUfMMjzFzavXsifs+kp7JG6jIzwHhSVwV84B45rv3+i6gQbV6CyUBmqKWpzWZVfJ
OU6NCxAKhPsugdYF/ZpPmjN4r3nqfdWmWLk3e8/jHkDfW4dpfSvFzoB5Lnfi7qLHPcRUGuuyS1cS
6lY0rvc5AJC+q4ZQve+r0v8c1fM33Qr0BynNSwS4o1uP0tXTnGukWf6TlMI+OLdpmX4yC93/7M/4
EgureSkNx/nsn0c/c77FfCrP7ai2Z6cdgu+Ffq6H2v5eEpGFZE5V3wzBUHxF5m7fW5H7iX3kHSIP
xUPtK5DnB4A3uj7Udmvd0hAVeJxR1l2QLOMZsqOJlwjiNSMyfoncoQWZWugE3eetQ2PUxqGyO+s0
ICn40C0JA2M6NGgjH6QoDThsi4dmRm0LyeorwU5cOegqohsQHN1huysejCWxoeK9uopxnzvV/Akr
wNeujKbvU7QEerTgOeCBgnIv1b/G8zB9H+vI2o9LfbTU/+/+LpRLW3/f9TkP4Wn7JnAhfPvP+bf6
fzv//+4v19WrAeS2Zx7N3Ir3Axv253KY6mfdMfWzvdRBl1E/S0PO5netky4QRTbP5VL34Vi+nNBZ
Kd451vkmSmItaEuvatQTIyP7U6ciH+3l5mnrJo1j7Hm7ugZvEJSPStZaACbBfI1aPQRHh3f90MNj
c8hGrXiUZDR5XkX/pu+0pjrqYaLeBRVAPCYpKcDQrt61SyJF21AA3a/lrDr0bNfgevxPq9RvRTlC
6uC2u+YRAW1b1XqmrZwy6c2j+1hyu370yH/ASOZ9S8AzMajK/OL5YEn10fk02b33w4CADmuhNzxa
rovgaALfSpGqEd5X0MQAjy9NqZwM3Zu/wMgwnDvOKoSnb8CyLnKNMCOcr69a6x4lbO/B7zQcXcu5
Ea941Llrn4kbsVAdMIyT3rTjrV6HcHYvgjuiqLOK61hhATiXzZc0SNLD1X10CbICid47FzM1S8h1
Wv85cxLlGYLo7qDfeMiIJfMMp4sBdwwk5I65YwkCLiYe67NSZf2ZzR+0+Mbvymy/QzEyfIlilOCT
ru0fo6bXbtS4zS7+mJoPYaCjiaGU81sapr8JOsx+c3CIHPytYpqwYyH9+4yezNkYu+ChKprmuVgS
Q2V5GBbQJS4dDH2BIjWEbFht+aCl4OKhTFaPg1d0D9JfuiHwdEQ0ckIADXKaZNFkJ2QeLdk+eQ4g
60BXrUmfIB1CIMJCGM3o1PGEDlr9YAVdcq6A1twnGaAKYzTnO8clshh0vH11siG6FFAZXz0zsi6Y
PYpbb5qH26wax4uiRuU1MwqEffw+uksaH4qnwXHvknJC67XGSBJ1iX+K21ZFgUGtT65XjABdIV2G
AKp/wj9RHtPY6Z592J7gDSZ2kBmHaKCq71/mDqkfxJ3H18iCHrkzd30XYpQKCvVzgw96H46q8Ta6
Llze8J5+QXum31XRNN776FBBQZ2nh2oKI5iw4I/j2wTgw0/nv5LGPfrokX3Fe93AaxMtWPs5eiGW
9Hdkq/NfSmL8heEXeLkVYCgPXP2UtXyc/cE898sZ3Bj9DuLASiQeRjZU9gRJJyEmfxXEJeqd+cMj
1oAtYDZc4UYdn2qE1Bc2/hnStfres6YOKmTeAHZG5U3WaBDJQN43PsSwtbAoH29yU4lefcVzHhwN
NK0IwYdmD+TO8oebPh2mr6bN3knTgle34E3RpryANkAdv0YEAB6Dcuhv5Cg9Ti61MWi3uaMNB2yJ
xS2IoJit6hIZbHkIcvjtbq0yJwgRpYvk3lXaS4tUfmzZuo+Z8BNyge08UldVLjg0HHj7DMXAB6ts
kXJsle6tQ8DydvTVDPoKbkkG3zZ2ywGkx1KE0c47Tm2BzuVS1M0J0JJpFRcp+mmt7UAnxjtEHgDJ
2Q6bgiXR8xC9p9KcyuvoJRUKFuQk2fpITupQGqd3oxOiNOREY/0fjpshjCoBqP+vc0vx3aUddAQu
rIR27+q2Q+T6Y1TOt1n6tZnC8JU5198VsWNddB9sRZ8bL6rn+GdjCJX9nPOYHa+In+yquJGSHGQa
3kvbZd69ZSk3UBfND17XACls8/ZLPzrVzhic4EcbKK8Airy/TU075S7TATzg+0DL9YgOkPJ2Wfwb
Y8Yj7CDxX1VUx3x2mvbrIne/T6yuvMfOfVUhcb8HKFDd51oVnqAznXeJqVb3W4O0ssD6089Ekqdo
nb3avREig3LzcgY5RDpuxd4enZ0z1Pgs/3uRD6dWxgS8kO6/pcSoQpi5XGQ7gRTTQb3B+RXfHtxB
ce66MUCACOlQFF+UPgRCojtPJkyOT6m9zL5aQYSBGbprHUhfJJVS98bBVHDvqAiXxCpU/2txqUOp
e7iPlkTqCMHUjuii4QVZWrcG6Sd1Va1mJ3NAFUCKrW3kxwhamEMXT5j3q/qvCOCCV6j1Ny2YgL/1
5fTmlGza66nxX/I57w+EivXPehfDhumM2aNrQKoSQ+J2P1n9cFMQVQuDY0TMPrJVFyv14ARZZvHB
UaOHPFWrU8Ze90mFaxeLAdbr1KoVDOtF9plfF+6xebtfEhsGFGs2ze9oin71m9T+WVr+rYohM4AJ
B1xTUicspT8XZWtD34eRAYdG93ucvDs/z4ufRhP/UEys1MyWBNATNWRZPWpYJlQLFpSe2ZwNn/16
aOA0ZwMhraMTltcwAwoorTkSnnd+Pzc7aY3TMEPzEk45aZ1aO32oFfN7spwJj0f+mNbVi7TFpovN
CaIl1uTRY9mqykOMkhD5wJqjR8lJombBt1lXq8tWJTnUUMNDjI7PetTWqjqZc45xRO2kzmlC6Cbd
Btwp5KD7rd92HXXI7huzsG/9WafvHKNKBRLpZUy8EheRj/NES7Wr53baVQVHBWY90s7pDFWMNEgy
urAG7ZWlT60oU3XajtF85Wc5lzDb/fc077pYTgyGTE6+na1HpmPfO1N5WM8rzX4ac4l3PWdbUfbI
YZkHw/YAgi2nV4YaiCAI1ncHSsN6SfmBYab6J88039Y6Q37BdvHJSxiCvtOplyZsD//4n7bef86r
/Z0F8Dasv2G5C5J792OXH7f+JmlZL9qV2WMMsStQ8bPVuuq1WLpJB9+sMfNIVlokmeT2S9Z0O6gb
hr88PEL3SjecWG0gpzY2900SVfsaAYsgAmoWNPkPq2gmOPSIaezVix3689nxul+E5U6HFGJFNfrZ
6wnSkaaNHoUHP5g3dJcwbf+uM987sWa6ulCYRpUeHTR7WqhsvZ+2gkR23O2UmokcolkTOnzXw8bY
oG7l1skb+8wbQHifzab3dj2vHbwe02vtVwQXd5+1YORkwPxgxE4eerW5c2LwlxVRTxh0jinWrcLU
f4TFcKfg9ZwKJBEnKBjKxeFXKDgdEvC+N+CI2aZ6yTVStOe6TZQnNWbLW6Jn9FT5V5O1CPJyS9Uw
9sCk0uR+rdMQcdnNxZBdtqMCLHmHrIZyCd1U5UkawKD9aGcQV1XbA+WcX5rqpUnN4WlgIdQ6NVzo
OVvyYSZkBPKymB8SfFZKRFZQyEH2oOocmB3acTcCNTU94g2t9KHXRhTAlmRK/ed6AMefFVcnGCyi
/kkKrMV7MGbjSS/gGpO6HAaG84zKGgbT/9R1MwsJKE31c4WKXuFa/mO2JNBReKVTPbU2dE1pCy/O
yBrmaV6SKDXKG3dypp0UmUGMpxg2CgBDzVq11Te2+SWyWuNWqlyl0uElG2fkQpviKHWSGLqv4yaC
s1G6vGuAMc+YmvXCUm3pBf7dqcgvcmGp88NhZ3utcWinGo/18iOlMUrU/GrZEBAuVRZm9QfHUQ5D
EMbPRXksAAQ/tZoWPeMz/z1GlX8ZNOMeIvL0bkSs6kkSd4brH1or67TVpVOfI+IGM3+iKrECpNE3
0LzubhMrsZ4w9lvrsV1kH+fCR/0obBtUtFw2bX6KxtBsle55LaOQVJ3qIjX3xPnSHpaWfl0Wz3Hj
Ps4eq4N+rvAVVZ355HmJ8mhF12ApGFH8Jxmt+luH1fJ2MtNlWwjeB/U/AjO2fmMCy1E6M/XKiRy1
sNGuiJ4QvOseymI6rCNqLqOAWON2Byty81jUWfBsYiR71uPipfSD8SrdJGFJpu+QBSpvpCh9NVjW
D1ZF5LgcJXUgKlIgCck9e7hx76mB95TmhvcEL/d8axjd98CvYQlZ6nUn61GSind+7IL8l24wYF7w
3If30oOV35MaacY1mhl/xRS1N0rg2U+ARZ0nFMSqoxa6aBmMs/MkDVoLuada4pyRojRAmGI+VCkL
RpQ3FJhjwxZXsmHs+4j5N+mtu61viO0UMbPGOad6FZ/ciYgJ6CzD5xI0xAF5luRoODCj7Z228k+G
Z8AcDn/LM1TP0bPZNmBDjQT7wYg91DVSRIUWLRNJWLvMqGWh5qnPI6uNMkAOT0EsxF+Y+nyIh//k
liL8el/yFi0/tDU84u8WaRUfcehbySHXnOG/vm0XlFC3hDBKTpJBAiWXhE0tgZNSCXVtd/Z0PN5j
DOFLMb2Ga+DVEuetsuyuv6r6jJmlZRe7AB+2hDUyUAcpZ4J66M3si7kAj7oFSVMvPwFtIpBHtuCP
rApiN9ggMQrAu3sriV6144zAUb3wb/w3q6fezyjR4cBocmgfpbnvZxCiko2hnYHyP4lxc0Ccj9MO
lr31jrkTEiQJPCOxa+NClLu4NkP2cl2sMme4T5A7AGEGfME8KpOhALHrfk2d+bcPW0RaVOcR+a+D
pb0E6DreFl3/1eG2XiPkwE6tZn4PJ9M7jktUbcJpCu/KjJMd5f9ud1ty8gTwYYVHM+BeKaikXdVO
P9RJYN60CLXd2kZRXmw2CUkV1ztF7c6DaX9O+deWNYLQB9Sh8oQZAlrNmtyFkH5WrENcA2JeQGn5
EnHtLA9LchmkDccKWhC+u71228BsEVQ2ji6jhIkvSce7dzcGiDL3zfYaKBQdba8omY+9H4NbFVo/
zSxUjoZ1Vwz1eNuE9rAmhhmNt76+3Lls+p5penUL5Le69fIK0nHJ5q7Xa0fJivSq5CRJHL8i2smD
DWOJnS8WOZbSqADosOj4x4FVek5+iTKIABaM6PI3JZE/vBW7zIBZRkM3018wTPMSoyi3oxDMqWTb
GYNXnjnTYXsyMk63ouQ8bUDeCgAvk3cBTyCJsYT9bYnVmeG5M61rssTeyziQJFqKAy6O0xw1d1JV
+hbiDoHLakRkDXpRNLCVnufbF8WnVGtq1EeNHAzYghpbs06nD5cEki9A8tzThR+iMpExkESKcQQL
sRYpv2uWlMMVYch2NzdOjyqKEo9Xxy0OBjJdbTFOuyBDWjdEn/qguhW7GF31z9h+/vbS8VUrF2Jd
1iPoxhYIzgGln3CdH/WsBzea3GdFFe7gKMNROpfhnU0szH3gd3v87c1umLKHTOMTkXuVdfBgWb2q
VbtnyihxoWNZLKvuAt3AsrWd1WfQ9/rNPKAgZLto0jpf2rrNTyZOGKLYux4tliY4RS1ClGa+U/oM
/whhggc+uEwa8aOpa/Z+0ibl6CstsjC9foL7H3q6+bNhppe8LLHfIUkUNea3aqjQLJzSE/RL0dEC
6Fe03V0Y1OqOjyPI5LAoDg2AjLC7g/iVeJIYl66i4noNYowqYKn2kLJFp6FaNKJbgyhcTBQ4p/dz
qQ/oG7vNoYSionGxNfbj78bhxri9h1QKx8+9dxdMSbyPENjy81iF1xSJ0kjDXN2rEN8aMez4iGZW
/e/YB5GtEkm1H2fLPftw3Shle9PqITcBHrrItLnTZghWvBlM4mKGN89dTJcIQbIea/52+HQvc4um
wR3j2Jc8ORvKBBBYId6/G5QzK4p5j//xO4vn8OhO4PdLxU7gJiJMx51Ze5pgc1zo0Qjf5I8HuTfd
JO7zCAXSDR5P9Y5gWtQzXBQY1JwHXYLSBTPfBRAGu4GrorXVmXBOgXoKld+tj7ZMPd4vI0iP7fY+
DedfFo37vOFDWbHJVhz/odC7n1UGO5LOK7rXhh6xpmnA3xg6KOaosXnAIHpXJA0KuDY4MRDchxRz
gmECCp8TNd3b7UIpAtfybtTbLz7fiwMsrzt0mdEHzXDhuFzLrrwIToi53xOVM8HoZd13lXLKgsZ/
nmBcnyv3rzJFVS9Qgx9Tr5xal43goPWHZQHY20Z4JVbuZHnh3wo8rLtiRJtYG+evXoXBAgOkpvxy
kEiE18iILoaGJc+L1WcYF9y9MaUHP+xfJ809IYRL+EhIKJZiqnhb2SEpyc+k0rrTXI3dYQrT8qS4
b6GS5zsrzvxjnebYZ/r8ZNlKcTeHnHBosQxGmvYYjHELNeV06dQf7PzD/+HqvJZbBbpt/URUEZoG
bgUSkq3gnG4op0XOqeHpzyf/e5+/at+sWpaxZEvQzB5zzG/43uJM27F77HOiWjvyutDzt9Jr3o1h
As8CIMm1CD0ephccuRawoyzxSfEsN1SDhr/CX914BKZuhkWVm8xJ9rbQ9M0Esktm4gWQWCswSYL5
KqiPWj2oMtJXXIihujHuDSu2+d7yGnvTZxS3HVCn+idb31YzB75WJN+Yc8ugN5+JUHye8EvSdYGW
Ot96IFOvvY1BjW6A1qaW0UEywwQsI/Mf8g0IE/mezfa5VjTtC+8oTA4rjflk6VT/rOnZdiJ1eGj6
Y7SOBMhWS0g8ryRdtkr2yxfJ2ejVT3k1fhgjgfL6sNyJjMp/XK+43hohkGh0Gn2CFboCMjniGQZs
GHNO+F09AgTLPifepE3XEAqsWdqhURRZiTBafwh57/WgcBD8iRS4tZpdV9rRPdmGw5bWTuar1nmW
qgysamQh0MDQFsUbGfdFYHg0vPtuSDd9X77iF2XIcWAPrfKUvCTcm7IjSPiaE4szWm17rXgB5n8P
Os3d9K+ThEDXpjlz9/PBTc2fWst/ytT87luLsMAOMr/OHgqFO6zmcdm5Jc2C1MDL7hb4iJIlfjNQ
QVUJ7G9e6kc9a8/tVaiqlmsj9tfqHaIXZn7hBKtsP4kN3LtuqzR5HXduLlOSbdJaopZcjbptrA61
wU2hxCMkgffBemHVlLGfGYeuTC8ORoxNU9TnMq//lZZzaFv52adsvJS4S9yiDIRe7DGqoAdFA3kt
c8RcvTvfDKSZxaCqgxYH+na0Mog885QHUiON3tSGZaPZlQoiS/t2IRsl0YQRPbW2glApc3BkuKju
iZg32tClCFEBQntFyUyq50rpO0Gq985NJP5hPCupzWmm1W+eXmc3kx8n7pUh9jBZCbTx4mVZhyKA
P/OUdOt3reSrWS/3k/TNUrY7GavTCpozl5DnevInDSlPNRhrt+7hDNYmHTXRH/IowqYtwznVAjcl
6/59SZsPLy6eZDMelcTTqM8vyVDsezw4ueKcyIZ+B5INNM10TAAHYmgDjNYVdpA37MC1LrA6rk+o
8naxb/t6RsRdYMbBhwYaQHZFbH8sg/ogm7rcOIX23LuAbIbUfO/L/HsGp2e16p35sl9su/hirXCd
0sMoyqeFMXK/0OuHZgRensJhmnIc1bwfj4IQsbCmDYDnz0I76teQBiQwtf4Qj+M9mUZkCLro4/Pg
/PaiB03BHZaMbaLeKwHyF4DyRhMzkZd6BbapOJpDdZ+D5tkY62xvheeFSnqH97IH0Adt6FAre4C3
n2OWX7BHJORoksZ+SyhGfWZuGAufAzbd5IpsIpQdVOHB/tbL4Zjr89vIL8XW7zXFhAHps3jxOu2W
le8Rc1mzGUeHtz4+GyTT17YZDtm8V3W06/f9XO163hYWCXb+9A7Vht5eSv0/gwJ2mnOKSrUfyFPT
e4LFlHfMa1ifo5XTT6l2c8rVO7vRb1EQoZzjT6tU9yrH4Wh6w93oFj55DvfNEH/YJftGRsiIbpiL
d4eZevik9eTTmiHlQRD9uXJu0BEAG19RNnTGTEWjtq6lYzAeQ8E+4+CxW67LM9GjHXVAqqNVcbmM
r3JAVF4LV23g8FyKTPWb1oEIqAsMR1YZP9Wy+G0G1W3KoZiD1htJjGTosEv0w6R7D45FEbkkkLOr
eLq1eqrsZow+xoHrbh3NnQTm7fTTyUK9g5ySByDupFbQDW0jUKJ4p0DuvsIgxOgUI6FZaIfdZPEm
O7yNRJ6sLOhGGYym4zHw77qbKZvLoHzsSxhRU67pO9OC2dB36QMB8EME254bHJXkvfejq3E8GoDI
2I3ZezcanjSxgN30xg8xQBpftBTfy/jR9d4unkCK9ikZxV7uBQUSQUeDo8AYH1S6xsVDEdaKzG9j
FIFR10sU63xfrpN7IGTy1UmB93AHH6fmxxiojZeZy7OGr5OlR6HVJMzNMBQzTpc2fTBYfgKmk3A1
kd+zpu0xTut/hIwmG2GMtJWs56h3CSqpvgzIde7aMSVhkAgWpS75nNVpjNtbSbEYD9V58mgaki8C
6urEANELtfaLS9PCt+NrVoSpvhebHUDuTursetxq5BLk7nhNGORuLgmQyno4qu1rbrZcHbMvu1W/
2FOpKMaLfCNcajBZ4NuI038TevZwa9dXQpat4L2p+dmu561h2orCitCM1IHtIMc7bVbNIdXyOyum
ICeTtjLtKrRQptp2nSlokylkSNvqZRkgCD3LJP6CbwU7NcezlxgtVwAnjfYP0e8zrfNDJC1FMvBA
t/JcNmDMQNyLTYHbdr/acRf0EDG9OfOz1T51o4c3dfy1tRuilo8pwawVIjTAR7x3ebNllPEum4TY
6VX7DmThZqxWiM/1FdH80QqCq5VnMKxfJ8+NcKiE8EC5iASbVo+pO+sUzCQW9MoNMS3ZREM6s59J
hnvkwlSI/ZmNICCneSGzXZo7YS1Ppi6PbcYVmPAO54JQCbqSv7YTTUExQBwut4khw1Sqj1Xd4Jx5
LnCkbsgFabelwftElPiZSQxsIyv7dcms0rBcJXj7VYPMd/W2+dBD3sz+VjN2ksCjjWdrj6IWuwnA
7XWRqjdwUBmFWjBQh1e6HOkfOQubZt2CDnyfEuvLlNqyi8wJWDIjpBAN2Z4WBXg7KkLb4+yvNWYH
KEyITUyYX6HGH9IERlJu/bPkUG2kQu63oSaxbiIh2uAFTf0+dXUTqpwT5KScbjSPs8SxzU8El18y
lJvbKadrbdK4X4gqyk3jAWBfGWCVYYDSMgI9r+3rD2xTNOLANGnsu3kobLi0hlJ7x5hc6oCs8UHN
9dBThrfMaMFRD7daytlWd2LTF81zVlSMI8kbwJjBWlM/z4NHqi8ixUYWSTiTOA61cz1LLOyN+FkM
77sp1yzAyNZwmo73TjW/O/38DUl0vy6LL03jo1apDS15BtHL8EWkOhs+yVz59EH0RjxOuXM/9i5j
GVl5mtyRBkqr08j23jN7ING+tJ6i4WEUOqhuGKIkiJG4oztRoJLqVNjiKAzJpRsP5DnRx+h059Kw
65jqag6SVL8jcOTZnEjF9MZqFyfLQxLZE15A556GCgEuWQSzeX1zvQdXaphEzCuLrxyUPwwZBTYF
Jvi6OMjMOlig2BJzvpm6kX5DEmpNdaqKZ7B5Hs3OaM856XdNYm1VZrATmwwONdNqq5nS8t2bPgbY
ieiHd4FscG/Ec1I527nV37SioNUymmGkYO6piDC8Agxa64x+PA3fSYv13rYO1Bd9VVBgzM7Gpqpk
9zVf9PxAJW1DHS5IqUo936gnycuQh1B4mh/hza1ay/BdN/tZnOQtoU+5LGPpaxNswMwzl4OzvNYi
LbaRGRaChnTFHCozqPFWkgNTi/Etr+KrQs3OP8r41DzZ+dwQ6JV0BkoreXVamDFEusj8WSnu3jap
3rtmpuSY5ECbsKc9nBAS7TkeDOWfJiIjI0+a8xAnO4sgkZ23qNsmN78KjYHdJIP8fuUNtcM3jqRn
GuL1TsOjsmm54ree5rA39LiU5rk/V8vOgwK8LMjt+LnaIMpj6Gw1Y4EtkwgFXa2sZ/aviNBC0vSn
joqj7mhAzbOGZKHIpvWU9vsEwMYG05Kz6WrzZ7bAThXPhnSqMK6ND8fQ9s6q0E883DxW81PXoE7h
df/Am/mkop53rZmcV5DDkH3z3CcNFgrBeukSIlzvFHdTLkUGDqtPLDFYv6d/5FueI4+I5ZQ1yiDo
vJycF89Qt0sHjATOHFnyVneZOvFZ8WGBRLlPc88MtWvkctIsx8LWob6n1bhLU/ZpOrV/08wvXKPY
QDDVX5dDue3iJeTn6IKPMeDb5ECs0HNumFpAAlb4wiBptJnbCPfQj6deW9d6Rdt+csqRahNjqr3i
OCO6mtGJ2yL32KayREUWBS/XJiZbtN62w17zrkvzozXwUpV4JhBsH2revE01W/dakSMZCuttom9p
xPMUkP5z5al48TGxxVO8yr1RUKCLmFA+VicqAEh77GFdE3ZrO1oYjSEJI1jdeUl83/yy8EZ0fmYm
K1Uy3ReCnZrsmKfJZmJRhP6WdAQ1LGZNHtT8BIC02OHhusuc6UhbgUE/rTiLIh4CNoHH+UpuXaxH
4zOu3E9n7F96nRMzt1/Ivng0ZRWImJxCIoChgBMku9z0HVcLY104xPe9pb+Ng/2lORO6Mk633iK7
LtMRYzLu/86aWkxMTId2POctHHAWAGxwV3iz8R5dN6+uFh9XSIUgtY+5KVeEu/67adWudbSXgkji
jZNYsz/XFN66jZsh4myhihmr2mNUXOgbWxQ3dTR8VYIRimRcgVJif+rGR6cQt1Ype9/URmqqCvu9
DqBaZZoWiGs+7+gZW0bBiaLP6u+kTPaAK266NNnpuf2TuB06VUcXkCRVohTT0Fyacy4JFO3a4tBM
RKaOerPFFf6ZGz12UZOEbjvdZjmN52zA/xZVgIPtLb/C7ZhcnLTCJDwfK82A7ySNZMPQYzRbD9HA
CEUU/Vsr7ckkSkjJOnnS8g+YiZW9mr4W67ixZvO8wB4LrMH4dsbhYHrpYz3TWWcC8GeIrm92Unws
xvSaV8xVk7YA/armb07n85LPpzrDnhfFn5QQnwSrJhunnnZ2s3yMzXUuT+dGrpUejsC1hj1u4raj
Nr8qlSqki5cE1oI0q6cmAfAmakLy4dkkUuR9dSwL4pRq+6F0Z0EHXXtf4/motyCkvepksoQLxw2H
unb9cgZyVw3bdE7f0qIT/r/Wbr5tq/iKmgavpVnfl9AaB6dkcZEdaUv2AB7vdq3mbUR+PC4nZrWN
5pY5o0dTmzCnM/nLlMV+mcESJmSDZpmOqDdWE2cjnvNVWIFOTxUGV8wsSDX7uj+sKiMpMc13a+zc
MkH5KUX7UazrZYLzRVtNnrhCXmUOrU0bA6+q8WC6cWh2me/MI4ZjjbSobD0zvHQDtXYNW9va2uAN
uP8Y5FEWvmtydU2rPu3JdICijw1cuSOQdf6oxvIelIN446CnbCwqOs7i6mQVL6PIAwJU77pkeEsm
WuDXU3BdiJjCWKLvYsmJwvzEeS2iEEX8LXKGM8rtJQKUzy6BObSiNbakEN0WonwcEvO9VFKw0Uso
a5mncj0oT2Lgxlilj39WgVhHlEE8bvbsxh4J1X5rhuyb3e8TU6DDAWw+mcprFDD38mY3x66J3ikP
8GMklCgRQv1Ro5HTGYStjIudb93S3OMyQtbLFouSoY3Jh9SOtdNoZ/aar6pE211HZ0dedhXUtpzZ
0ytvV66gaFZR5PuqO1W1RoOAJ9i6ufbNvnezMAsh0sjdq1VjbrIEWUlIVqzc+GZKZzaNkBPo7Wt+
k9nEFi92uPSlcaMVdLBaJhHoRDhs1NxEZzzDCJfFaw+Mx6WbbiGDSRlW+aAtPdB4J+/Dvy//8xgY
+ozrsi+iwGGEAxB/Y3KvGggbd8qaLINr+pN6c0UKjJsAC+moxW+95VA7jKQz5PQh0ZENgf/UsUZt
z9+zWw0K1VFEKH1A7NnavKxF14cTFXo3cw+bOgTIdHgkX/hzHIrrZBd3n1WbD8KYvNCJ/jlkdvpL
YXziI+Ne02N3y3QRk3NcvGsjQNXaorSXs/EbVS4XDRV2GUVfViZGH4nIDcAGCM8C4qxX/E2SZclt
b9L5WrIl2m3i4OGLnO/EM7+nHvv2wiIcjdEBEjOAdBSrwTNfvRzot71rFu3UXl8uvXZgLIl9aoZ8
77kv8PPAHlYkS6yVPy3ZcdXlQ9lcmkxMm6yYH6uY7nPhuoeuEUiaziU3mSZ33J9O2UD84/ZusYv7
7No68LQS2VB1t0KPZ7/vLK4IjxR4pspuyMeogjZuFT38IaC4nrmsrUM1CQJ1bHZveytOBLAJnB26
hEhgOA1M1NxyIDTG3Tazm0uXTW+qvAYtqmwKI6v8N6drfxogbcTI27rNTtmKPW6wi0V/wLK2XqK/
pYtz8uJ/Zm/Rk+3IQ3PZcDapW7E8Zo/l/BJZKXQhlz1aElvxhhHrjRpgOaha+a6XsXd27HlDTzXM
Ut14zT1Wa9ix7G6RWFRJPpSR3ooR9UVO4swe+0nq5WtfusVW60SK0SJ+gzHCCLtrhkwz6T5GD5bB
q+nQIXYI5RCRavSvsud2MhlWN/mMzWu3ddUIhrTzPCTIlJ8yby16YTvdlZ8rk/zljFQZTTRXQKgw
4k7HfR4UeziN3CW3Klw/l9Jgoml6MgqAgLoF8mWqG2xVCFZ285NnLeyXat4XCzqzUdjewRSHoRzG
zRLTmOpXxCfHyT9HRD7uNrW2qTA99EWdHOJsuhbQ5rvNiMsGtTIGd6K6O70saayY9ld9bT1FHy0K
i2/kGrXrcOzRLLHJdjcxo4Ejxch9JDkrqxqxc9SZO5nOE/N1Ph6VZutVNpT0hbaHvCbWjC2KX7qO
M/0yThjICHnYJVAqKO82qsvH+5bM9KAn3ugK5L9Flz/FdusXI7qNgqhhzMia1FLNIZtaiB/cEZJW
RH47pvppmPVdSU25WRwmp9OVxHKhX7xGWKHQx3YHIfKwtpmzkXm1TUwCW9aYm0Mci/52Rm/PXQzu
Wa5eZIXJVB+e6Zrx+Vcr1h8U2Sjts5uiRlZn3wqnNpNEr0w7WAxQJNoqPQ4O/dO2Q7RvLKUxFAsP
svDK7TpY3Izn/g1Ez7ayr/VnzWjcOh3snJW0SOuXSq7W3jFr3MyiXm5Ef+0JddhpiN/Aw+fkHXVt
QZ44sxtbkXBaaLNgALtHCORCY5sl7Zey6ErfMarIB7lS4eVk6rXJfCLbKgBQ10vyUiheIl+4hK2i
s30hxDVPoT3aInsdJO9tZAxyn6U5BiYue8Z8XjrJX9zavCTzRCgxsWRZoyUj3enV9myMxXl5BPWp
buP6XkdC4YyqNhGfyjbJe3Dffcd2j9c2mmVH0MhE15kqy6HXs5VuU/tZPO0FG3fihUsiVkdRhTSL
LRgxO2861QnhLczKfupSDA+lGW2nbHm1ZqYuJ2d67iNmPbEBdWFFEA1L9HBR6cpB2j9BShCyTvzV
WHIMHHe8iemhIhx6JmCUeEE2l80P/GbeoiW7m/RRI3zaZQJmcondqBhMaBv8tCYKnUnYyEjCZsWZ
bEfg1riQmPpvTmIZWG5UZR4AldQrZYXNOSca40fF9qdu/pvU+gN6hnALQOF2e7f2UoeME6FDR5/A
t/hpYcqdXjBBQcsQek3PkAm6hzZP55kesyTFJ0umbZ9o714n3O1odASupXl9ovPnbIvVJR1P0NOh
7eXrBpUO+xyGe6lY2deGgH2EDxMjD7htHzIrWm5kpNPbYOsjKiw5TlyrnQYLHh/y46AV+q5z72Bc
UBjqy8ukjP3a66jCqnseJjoich58M656X82eQaFYrPz28Snph/dC0iKz/plTeuey22cTzF1xmhRW
I7YDo6IBnXgaNfu+Y278EpNHotWEWRPuFMy99tPV07sVk+tVRKd8xFspxp/ZRdBvMiR43JVPA6IA
eW8e3N9KIn5Yz1PE9jCD3rBlQOdTu06vJc5yqxyiC8osu9dEAz3fXjjl1qbe1FhRAmNiz+dcmfh9
U/3q1vw1TDoVi5z3BmtPeIVuz3XxhXeD9Erop/R72RmbTvfAX5RxViUZ8otdhAkIXMyGQa5l+1In
0LmLrLu297Kbuufcttog5k3eLI2HPZAmuNF69jYZ5vncuFsL92zgKkHaxvi5LPWFO2xGFWxtRMP4
XFdX+ECa3ZJdB3YH9h2EtmGQX5ufjCErtgrZo6l7kZ+0SK9Jbaf8D+GkiOvxUkkmc7VvtPb5Q4v3
dF910E7iPPW02VZVfTvOlc0i2Bp1Pca6iU/F0Ncw9tb+kl7/sVHfSpy0N38PyaIlygjlocklf21/
jaCJ1L7E/ogn12QtJVjd1Two/t20BE3LOhw1xlM2phnngf7ag5cIDNN0/Njau1LagVi91zhNBFNu
aNp1X87bLmIjU87MQWSbTtXtoVX90+Q0a2hmVrqduuKssIzRO6Y7Z3VFG3LxEGzsjjkcYUWvlk4c
JRxrLFP6YCpQh7dW14/nqXEfioo3tFqLTdkY3XnwhoYM753LTd9tYLIMtDegjl26aEHkR2YcEvU1
jwYUcYe2fDYaL5bEWdj0H00LyYWJLkqhcut1zqWkIxY0q+h9itZtxOjgRIsVZs41aGP+zboliOQ0
EF94k3ej2gH+xrkYnb01PsWSvQrbsl1uNok/azl6jDHfGOQPUOSoX5Zc4FGOe2dY3X075sgwMn4p
FvqfgvtSDEG605Z/ivzgLLKMc2pbUzBUZbzTCpIRWsP959h4NMvhRQ1TtBFgkH1n0X2nX1ifrfVH
KHffWcRkZ/8cyQm6lsV3q5it1Z2B2k8jxKha4tvZap67HDPFwMll9k/Mcdx6HQ6fOEq2UdpB8RjN
jeOJ7+vECYU4dJLeMy0/Mp2jifO6oP+ynWJ58LD83DCo+GxcY8bjRqPbXvMGOOKnLxi2ZI6oRnzd
qcgFapMVT56kT206ZBTBArmR9XKZLLoHtojekzscKKwqfjSv29HEuj91p2XMixBbxmGZogtxIYy+
oEXkhsKq4/Cc8bK8lpX9263qJMR4oUoFW5zc5hFHcHZqGIL6XS5Gzu5rdUYf5SKzRFDO9iXKibVv
7eFgKHLQS/WoLatxGvECmfiAd3W6LztK3MGzfs3cGjeV7F+1eljRuXJuBrxvJpOZLaanzk1uB3pp
aG6fphiGo0FYbJa4y04bBi/o19r3RMLZkt4XkBn8mLW+7kKwSgc8k9zKc91kvr/5KCRxYpGySJzW
fmN7/MxF/jV0ycrZb4Zzy+ciUsILyVvfybX/iC1EyCy7jtNndNAsMp7M2o19AaIMhYGOrc3bPHXT
DuMTK+xNNmTPfP4PzlfXdF4Qoxcg0yL6956+0Wa2VXb8q3r10JvOb1MMr+7SP9KFiHwz0+DkOwRn
eRCl2ojtgDCu7h36qBqpwVJgySbywN2M5dqy5dfpOjuRdQso7cuIZtdvK3xi125WNTCez06tCIjd
OUxKAn+4WawldLiCqrgOSxbuSGpv1pj+A25WoTy3Kqx1bG2Mvyfdb+X0r+RMoUZX9aUVOyPizsma
Dl3Z25dign5cfZm5izddbUc3xVKni4ZcBuZOm2v8jLZgsIuMH8f8paHpbpPVOyksaUFlgEbAep22
Op5eL7lR9mpssjQ5NbVGaqVVHiXTannVluGw2PoW25xNdTH7YyVDY1YxtLGmJYKlfTB5YghrXP65
uOnYlMZMdJLumDB47bUDK3y4NNlvUrdX6NRwsCqNv5tUTiFRcShv2YRdM9CW+cVYE+8WZcNXPdnj
rp0aW+VUT0nT3VkjQRBgqvk10mAu8bq6qOXMe9snmbMVammX++miE1xl5UeYevfYv4H+qYaOlaKJ
oQh3wjkVtoPWbOfmMqy6cVuV026utDhoc4qypt/XlUHdiiacVimfnqq2brKe0pIFKEraaqs3w03s
Etwe68Qu4DgyPK3feoXGuPL0Vqhu2009JcAQ32kGRf9c1T8xDb02I4zSi7U00BbzUw7tRejDvvSK
ZTsY1LvFkEv0IIthoQIiSzTfDbH11Yjb2GLVJCfQoR32z8PjUAubMffJ+yUj5RPxS7TuCx2UUBED
x0zLrcWmNIkpI1RsXhhYuSSzfknnEbeHcWjiotwZyAOylHfK9K5WHsrRpiVIccHr2nTma6/SJxyW
lKNwqOxhYlCjkudqtR4jK3sQrCk71xnDvFtDrzFuIu7kDIv6Y02DjGjKbZahRpLYmaXdxmyVFWCj
5Cs3pthp8MX0Jao5s9xpnYTLZOycYaAqQWz0yCzYNFpxFKr7ibLpJ+/pVWTrxmgfinYcuWgY+Yvq
NzORP6myf8ephtdvBpZeNCHwe/plC2CFll27TL6QZGnYN1WHeKZdrHp9SmznJXPUXjetQ5tQqmqD
eQS/w7iHwKMzckO0e3fcHP8ZQtu2esMNAzTE5Imd3XKH1eevrgIbmH8JS5DDlh8Qde+lgxJXDPXr
GnlBt6wiTAbj2SOHtW2992S8OuLT5KjNGCkw2pECUaqjXZJ7WpsI3KX7rENxG6P6AvBownk1PbYT
WswQMwxbO/LE4BiBdlHzUDLIsPHW5ViNXpCuNilKHELH5GjBSaHN6u5st3uw7PKz68kq03QH1j6G
NH168gTysuUxVmC7j/NgULDZAUsuHWgYCdhwxXNOQCfjJuDFbKv7rPQx0HCptqSGqtS8SMMhMxRu
YIbmPjbR/nrLoy/wula5vRFJxWw6oz5Ra9+3Vn+2O+X69BrZdhNat9Fa664YZb+t8PTMLs5HNdya
I93gmHZKp31DciDqEW11M3cQJPGlmg4f7Uy/vCgM9qXOAQmetTE1Gu5razga40upI4FBRbpOpIca
g929JylKKBRnplWubUB4UinYCT1eEAeofqP+o3WN3diJ4+g48FAakiFz1myAFk6NoDkOp7kRw8mo
0/GEALHS1pu1PfaRedNrjTqUvWgeMqHlD2yrr///e6DumX+EU8RtU0awIKMkNvzO1vvwf77NgZqa
tsQatpe/h7AD0Iewxft/nySb44x13FVbe+2bB3SY9gG72GOjA+/4e8gi3vXcevr+PwdcjyoIMN3x
2ybBf58IIZ0p/dnUDn/HYbZW96olvv76rH//MFuyTxiopG3Nb/b3WC/7wcdhZ4Nx+d/HitT1DaA+
l78jYHctuF0yBG07ny9CTf/zD3u7e1dU883/eVxQG4DSmWlo/e/xRiuhWIgjfVLz/N+HC6LVzjEO
o78n/Xu8qBeipxL7jr3IrjHb6C4j0/OpjTBO1c083Px9Kb06v2bArdtUZeOT18XFrdmiJVbxPHLn
GNx7MhD8gvGbwa8cdZp1Ft+/H106r/djzHqHvy+zwstCBhtE8J8njqP5SFYhotn1ZbsC6lxu/OfQ
v5dyveaVros4/b3SnBLZuEZujCDB4fPYlnu205r/92XK5Olp9sznstX4PXT9YrVG//j3PAY/iZTR
tce/J7IrTH1t5UW7v+8Ome0veHqZqinq+79/7KLtdnnHpQUqK0n8UdawLuay9/++jaO5vucF031H
BjOr+PWYMl0TXFc0tf77PHm/KPYDVYhIYe6GwUovSOzJrp5VcUcL/uocaJp7EHVOUMfp9JCD1Ax6
qAqPS9dKP2L65onaq/PjWRYvA+ob1509vyYrPDunsJ23StnVptDG+kN0zS+hsoxLdtWrO2Xlt2oq
xgYz66daMbIXbv1vUFQUJT0VOhy1P+kNC8eq30WKimbTHVGrsOSWUGiEzLAfEE1MuTNx9FqHCb2Q
XxoRt9awtj9F59w7OPy/0jl7d6uk+9TZE1C99d67Se92k2fFskubmGgUz2jvCZOHq1k4LEHXwOW/
x+K8YaRy1Sh+pra9//uGERsOi0TUbP++/PtGlyIOZXGhUe7wVP85ronVVmIxC/6+HK5PUDumu52U
C1Hv/78GWc819mn6aPbc1om/do6+0ywDCvH1mL/n9+gJhqq1p//8qn/fqPpoDKuentbfIX/PrzQd
n/+U0O+vW/xsTKTv1yknLpIW6IW0oHI/tnZGJGiTnLjMtO2gqewRiEHqd4Y9fJSFdjbtZo7pEd+v
bpT8a0v7E4O39zpL0yUCeWBsdnYKVBWvvdWq2rp1zNndsXmduP5Lk764Nb3N0fRm16BcEnvL9AAf
0Jqv95XTyHclzdqP43l98Iy03nmyBLdT9tMN7n43JLU5uhBr2gdWm+svOAozgEnJXavnD9Vqmmer
KQEtWHKmNUEvcMyT9syJQ6MorvNzztYptGAtnPJcFOHYQkkpKhpcZT4vp9y2htCqcBVUgub/KIzy
ZIyLGUK2iU+GZ8qQC8U55jmDADULLlfZTYXpJGwY7d9bdpbcU41Q0hmO/I6LG7gS8mdgH77ph3h5
+Ds0tVcNVeZ/D1VT/38OtRhzftDJ+A6nwWb1HfNH3FPZkeyzcI5gm0JbRs74ewzBM5zaZk7+H2Nn
tty2kqXrV6nY141qzENHV11wpjiImm3fIGRbxjwlZjz9+ZDytmy5zt4dYSOYiQRIQmBi5Vr/sO6x
C12VQqXq5/c3mV7jrBz701qPpv5GbrCXdZYGchIb2dTmcVoHEzcwSmtbMrVh3B2Ty0bVJ9jrUTW8
HhfGJJVd3RdXFMG/Trj5IVRFph+s/6UpPWRv4CmxGnR3BS4qYCx7yMDwEm4MVIVXgHaGtezrC9e/
IboHo4/iJjUhxsk+pzdW/Yg8k2z1oZ+dkSjbyZY8Efw0bxfjngecmXPIjWVaPsbN/Ibe+sBzCkq5
tr5vf4yj/rHSkba7ll2l5+ZIuoldIbBQH9K0Wal6D7qCBEqzUWKTvx12kOEaNiJ8TGVKyGXp9bXD
YwEgwNxJbjJZvrbrSiDARx73daRsIpxPqmnevJ1C7iisoLm2KamjOe0iA9PX15o/qjuZuM+VlA/B
jfn/6QwsW90pGil+eaAcKDdyBzxUysHzwdNUAh9PPHsfzAvQKhTGuSP/cx1kFbAWVAM/kTWsKfJY
xUUvEaqwJvg4RUvB0XDyl1wvvJsogHjjVeTTZX/meHfIfah33hzuVhW0GCVsGZ8Xh6JEFcoacZv2
x7xay/42ZEXUt+UTVRwHcaIBe9WY0mVmYTmrhb1yqB3upoV82Yw4l+ZDh5S5pRxkl4gT9sr260vZ
+7a/8yCupZny7V2/bL7rs3RX22dVsu5dcqj4Xo2HUB+/b1S1volavutkghfPQsf6oMWQD9QyKT9R
tPtqmaX9rDj5Y6Npzd60DXPranG49jID1Q804B/NQqN8BsMj113m00BDl0mk0ROOl5gaM2GCylDW
tTEeXFS2/DE2VqDCmf/y4TxWVfYyloh6trX+IbBqFQRp4bJi75Wr/mmnax2yoiql+4XaG8HOz3KW
1g3ULlfPnktP+4g/uXKLYHZxyHVkBiNnApAwtJsqK9OnTqWINiqptlGgcH2y/SUnyNbtUyeC8kqr
RLpRIYjtizbIHt1x3JOMzJ+13ihgPfn+IQu7+NY3g2/y7Sbd5S9YDcW1U2Td2Q+oMgzzAfPnAEFJ
TSsGG5jbgblFTvJzjCTpSW6MfGhPldkCr7VcJA4UVukVAMmToUfmsJBj4HLOL4Fpw4EzD9+bP04h
h2dl+ZRlabF7O3VqAAs2la5ZtxXUgGGY9ui2eGfZyhMIaE6H7L1sxgIUC/DUfe/WZ4eCYLOvyYCA
DlOjZVEp4mnsqKvGuVl9dCbq1tGQ1s9Fmj0B8+i/YNF8aolHX+rOhpKVBzjYF9OicKEJLBQW8nM6
2gvgt2QDCBk3MGe6fQZPvIGnPIvLFU6FwpyulYsIa+mtbL7tSFIlwwcZnGVHuvs6elQ6bMQNBKmP
rh1W3qYugfj2g13vQ6O9ki25kUOseZxsVjO7yOwD8mWNcxMNqrLPXXhdGSx1VukdIgo65KtVNO+W
Y4Tiq8s0JScqLIsxPFa/sKRXrl4P0bV0KfTAun4dzN/prOEsYQnLuYEwxEl+vMfr8b2fCe4s3qMG
UnAYyqbfLBtw2LdBkuW3/rzkiFQBVudHn1u3zSohBQZ0B0k4mCv6Raiue6z0WBzhsjyxJrbuVWhV
6I3Zl7J2kJSNwZM73IhHudNC1X4FDqTcqSU4waYzym3ugHdNGyN4iPzCWZcd4gh6PMCjgt6JeU4H
1W3I7PspBWXjFYHysqG+5r/kHSGpIRrrPuNcawCyyXGwjHBVxikEIpACd2Qz1wPnuhiWYd1Nwidx
6uisMCHZsTZH1N0wm3gh9zoGlc6xcfwj5XkERqMoPZe1Lc4OiDVK6CL6XDnZlchj61EYpQOnIkAO
ZMqip1IhgTAPcH49klpqTVLdDT+DF3k90mbGWpZjrV+oLZFxd6r0vk9hKCHgGd3Evo9ulNYUlEhS
Z9uPtn6IeUYAh8laKtpxcWR+a7Zjpjpnk+uzdpLEuClS7O8iVXHuh1myCD3eRVWZ7rZu/WlcZLMH
Q+uM2olSZ0riEtWtuSsHwX8q583ruEaYBd4Wyvcj5J5mHHFI7k0fC0LI7dS41yAS21vbaMO70kaz
IkLobS2bcsMA07HbWyL7mQWE8NDbANnHAM0kHUgGpN/7XmviTNsFBztPxakP+2ydZGnzqEfxF/mn
1oxvkdWHX2PuVZLpI0YX8zEuUkUHcz4mdcgpiNisHydjLh/0/ouZvx6Te6m20N3s+zGVDS4lSfMD
lCrvoDWjd6DkSX2r1ylIVHEebBKeDQI3bHblctf7lwTBxkppo006VFmLSYEJjw9X3UXNt0flGR/1
MUCEYWGpLtt87njbNGmEATCo1/sJIu26HXBcr6PBOBa5nqwjK1aeIMlf99yFX62ou5h1bzzBW8gp
i9e/DfWz9lqGrmY4XEov+j703VnNScVjvagS0ojPusiNB9UX5X3Q/dSIumets/XXPZr30573x5Re
2W9r4QNCmaoOZ/FaHXjGwvinIKqaa/ky0RAEiOZN6cUoTLrXKrpdB5HM6zX5MkeDVsFT9dde2UYZ
XlxNBilrb1Sucis4QBkxtyml4iuq8sqV7If4TvJUdmrZ4KKLPI+m6OflCzmqtbXW2skBteyVL+Wm
ci1qZU4bL0qUM76Pl3tGLfjUeiI8jMzzl4Cfxi4dSMxpWZVf/FzLL/IVUehjQzH16q1/8ANt5xoU
7uWhv44Fbfp9bIN27wKNgxbZYTc4yY2F0Cf3UWaunSpDu6Rp4X7Ll29j6pFyx/sxcretWoi1dBjL
RMAMg3sF8fdDnjcq+en5pa6A+JKv5KYOeHYBTwoXb32d7o7V6a2d2FOyiTN0zOTBUBxRanp3HtKV
FGnq2ma6cqmR/XQOAidnmY+DCr6mhKuFXF/nRReEDPJLoIb5pUpHB464b6y8Uc9+3rFrOgT83npL
w3BWVFqNlTxQbpBWzi/1TswjZUfdgw+zCTm28DQynGaeJsqNJ8wQqoVsQmUqtrWB0pJs6iaUUQWu
5lE2Izta8YDU70tP1y9JZt7L7j5Cu7Ux8ZCLx3x8qjVKvSwhnL3cq1jqNU6a0w1G2eZdnU+vp/ZS
sz30cVuip8RBVDzGNbpCrEfnj6WlqAkWlmKce3yVnnQfZ5LfP605f1rCsHBDJWl4evu08pQJnzar
EWiuYOlvpRJ6xuNi0xQBuOhZLP1VHX3WU39rVnUIE80DQiP3yh3TkDKzy3aq5h9TLc13sjVm1YGp
EopPqq29mFgXWmAUXdB2G1Y1+ez1UDsjUKYwW/oIFZwLQiGsk3yL8oNAPkuOfj3QMUKw05U7+3pE
F0upowt4s4ClRX+T4H9xRED+0CqD+6TqvP3oDbCOPO9SdclDPXfnHjwbkVBOb9rEfRoaI16SiI+O
cm9jx3hijMljoIGebkwsdoZecZ8EpLFNLuJhI4/S9Z50ZBvHZ09JvccpPsq3dJVOPaL0SgVwfis/
jinkilzZyuaYjB8nfGfRsKrL+zrw1/ItvYbamDbhfN12qf5owhpLIvfUpAYVD1WFXIyR1QmnbOfU
Vxa1l1izfXCh5t04piZyQz92DwoYhrdDpmkamUSR2Ld4tBoWrJOwuwvCtrvDaInUYQo41A9oInmD
gUw/Pr+N0Fr/oY+N9CTH43pSb40OoqVsivmEcxV3Ppc8pheZtURTxNt6hrVt2lFcDzl8ewIAoPZC
4deqIpLZGnbwNbxpw674iodTBk4wmL0GTNi2U+NC9O/jB8uuP3uGkn9NfB34i119MHSrWjcoEx7J
RtqnctIqPJA851OsVCs5tHKp8+m96t5OKd5woxrxJLFEfzuVXreQ72dDUkw7u3r2S6CKSjUQjCmJ
daghVa6LyHafAA6c5NAm1j92rgoHUbc1PhQZHfkdCr+vlg7rqD+/Q8Ia6vU7FBkxlfwOAtbQQ5RX
n4Hvdhu/SsxNqibTDnBAttIR9niQzU4k+UoPVf3BbOrveycvMH5qqole7SgaZRvYztRJDCV+VPFJ
X6mjKs6A4ft9pSX1DtlkdESVKF056OZ9GMfuCQi0+c2tD3WqTC9NxTSBCHkMoZyjJ88X55p8ZtEi
uNAb+XOfVeEWvawM+bu0L49k5rCMml+9a7aIPGMzbDZL1gGMrqp+hB2BDbTfZPY51Yy1PyjRkbKR
u0zJu65lf+XqYIEgOudHwyrWRdNjGRG0HGF4EcYv3uC+nqDfG46Jq5Y22+s5jno0TbCgc6uKA1A8
hRhfd3Yi1NZCdCgSzDvkELnX6/TiQAEBFf2YAhVKYJtUBNbJJL95sueNbIZpbx8mzCVlS/bLEVpG
/Yiij4MydR5DfZ+P7Qs8jkIr24S43iylADtM14cSof+7KAAwWWvgLKQQujPVD7bnJneU08PX/jJ1
lq2m159Q24Bt3n1FbZxnGPCXm6A0/V2AdNDWDdP8LukpcjSK2n01enWJAHT7rKLatELGUTsjnYoD
WptGm6FS6kehag+BSHokdTDKGnPvyYrxUIk1Jzm2ZdXjAWKMqPaPwYU1BmTsPLiBVt4fDb2xb6x5
Y+rgFq3iZowje1YUa09AMA/w/8BaCjMRe30irHgb39Z1tFEblmyyTx7WhaDwx6jNtrIpd6iReEG2
3rp6G+aApHLqIruGvGnfpJVfX7udsnwbgLIMoVk8fnk7TW041baZIPXJg+SOto2GVZKGPpQLTiT7
tCYfMLuOsr1sdoVvb/KoBA2h4o3jBdaTy5Lu0HuAAGSzHsdwjVKNupNNJykeGspdF8hU/h0M9U3d
tNZTOQYQ2LxbbYjNE6ULJPgD9RswLHUbi5IljeyTmyjK6yOcK2jLjFWnwtj4kyj3TZd/BAsM9dzz
9ZWmuvFtP+bWxdQ/t+QWIM5gV7FHxgzK67yzEEVyq5qRulKpDq1l3+sOv/xojLp2kC2kFK2Ll3+W
w2VPZGnqnqD15/PEaaGCimiUtXC6DiJpU38M4FC9noPFBXDtavoI+cVdCo/KdEzpX5snoAi917u3
lu+/tuRcNaBy8bav+6X14zg5yf0YKY+j5tTf6T216nkC/DHy9f3mfbPgzn84zhsC0I9Bvw/6MTnB
bExOVuLfttnY7ZBjSU5v/fLVa181UDDrQTYw/K07F8z0C9mup+5LGgDMx5/h5GdWcZKv5KauRjRV
9LTFQOzPHb6mRsNPbdOJdoUaZFdxjw/l62neztDVyrjW4lm7bz6/3MhzERR0iz/+8d///t8vw/8E
L8WlSMegyP8BW/FSoKdV/+sPW/vjH+Vr9/7rv/5wQDd6tme6uqGqkEgtzWb/l+fbKA8Yrf1Xrjah
Hw+l90WNdcv+NPgDfIV56dWtRNWoDxa47ocRAhqv5WKNvJg3XOt2AlMc6MVHfw6ZwzmMzuaAGprZ
vUfq7yqRsXaudx0PGOC1cojcuFnlLnMB3rdaKFHvEahgEpBugjgxz2KyjNdNNmlnk6n1itow1xq1
JPMMKr/cKlrQLt7GyR3U3DDQLCIkk8uIpKiV76rc7U9Wng0n+cr48WoegXJKThgH7jRkaXLydW3f
RG1xU0ZAaX1z/Knl5ereCr1x89dX3vLeX3nHNGzbdD3LcB3dcN1fr3xkjeD4gsj5KrBxPdl6Vpz7
Vk3PuFvMr2Fv19Q35p5qbY04kwHbGJAOmTffu2PhIRtY1f5Jobi5ykzVQvBmqG+8yBFIKNA3+LYF
nFTtQlh9f7bLVnypUtHiPhM+VsD1ryOq4Y+q/pgmTftgQJq6TcByy163beKT5kMxlM1Uo6gyGAri
+fMxFtyDdZDWAvJ+az2CtUiXk5OnB7k3L5Kfzj+UP51fMdR93wqIlr6G66nvN4h11N2J7PNfX2jP
+O1C25rKfe6YrgblyzR/vdCtm7sErEH+QkakRy+G6yevcJB5XFQLKQuIfajlyWv8trsvkEWt8/zq
dVxYtzCF0RG9Cs1JHEnrwIdNuOEye2wxzZw7O3fGD8uXvm/OLx39+6jSsl+6irirCkpvj2aVse7c
ZnpumsVYkw+fMIjZqJne7tvMdO8tX7vI/RmrHDLmegmT07fPAnnjZd2507NfJ/cDOeZ75oB3J0yB
H9yqngHQcDmk6JZO1nDpHCc8tn15ki1EAsfL9/7ugs8zCnxdmfuLzkD5EZiLsfLNtyEc2pj566G6
YorVRHyyK2JQHiHSIUjYR8Ot6lf346BpGLx15JLcZv4ugfLBcdZja6kfVdT/d4CF7NemPUbnHA7r
neFiEhQVVoZhKkf/p7POhwsDLQR5a/z3L9NfLafDL0U5iigIm3fNf29fivNz9lL/73zUj1H//rXJ
Qd9Punpunn9prPMmasab9kWMty91mzZ/zr7zyP/rzn+8yLPcj+XLv/74UrRUMzkb8ir5H993zbO1
bjg/3frz+b/vnL/Av/64f476598PeHmuG6ZyXf8npAdcQEwNGJ/qMN30L3KP5v4TwBN4IBu5Ck/3
eJMcwbKQN7T/aSAp6rkWfquu43o8PWq4NfMu7Z+u5zjolGiQRVWDXX9+8e+PndcL/Z8fQ9q7ydAF
1WbzPnw8w9YRBXo3GWI54Ux6oyWn0Ta2it7E6zBQzG2dqS8NyWS892K4goCHFpldDqdhQOmiT1Kx
RHkK0LRre9vKj26STsHPsLAOZsdKQ08s1DeS7G+emdr8YX56Zs4f1kHjzzDmq6Xz79cJBUhgXPpF
lMCg7YMHp9UQwA7EhzApkIKsISvHhnen1/E3g3hvQW7FWmYlGqXUeXZmJaALxcHWmNJu25b9wQXy
emt3w/Gnv/1/eLJr/Nnef0rPxm/CUR2NYrKu/vopy35ApBcf3BOzHPyooG8vox6g4dGiXRZAfyFP
tU5tFUKmHxTrckjCLXnoZumgZaLrDXbE5A2itWFcUarxDn/z8eaL9OtFtHTVsjXXVD0NftW7wIN0
tGqXFragkdXdgeEGB69ADrV6AiI1idGyDcdj5iLK06uAwVF8iZGcSB97Rf27KzU/AH77KDyKPV3V
dA9i0q9Xqkd7FWXRBI6d0YQXN4wLuHXJAyWx/InpdsTkdIEs/pU1oDUNCrFcQLTA86Xro1One187
nj3bv748zvz1f/lMpq5rHl4UOn4oXKh391hQGlo99A2XgFLCXsS3ANfGazEMz0rTlkenV2KklECg
QtZF3NDZq2N3UtPeJeMY3Y/o4qwH4p51QtJQafUlRoyftElrdhW2DwiQFF6NTkIvjMUwZdqezHQN
9du2wY2CnHFPRRLdxdZeU5FBRAQAMglLpp3QPyfDNqDGdu6M8ToqQKBq/KyxogCi0+soUQR4GJtW
GJFQHT/KtwbnW5KZbVwEAjtjXzRAj4HH8JtGN7zx2tsw75ttZJgjzI+m2GmT3q2naZeY+5pc7nWk
9sSkgmq159WU//k2CczdZeqXz2ksvtXdeJYfkUAi3ngglZehO4uM5askidSTC+pg4TYoedt58HfB
hW69+0N5umO7mu2y1jUM9GDnme2nADoiFVj4GXWTyap0lkIsljuHDBECUcNOT0o0aJAfg3yibTNn
+mrYjn/AO42L4aWrpGp0cgslapXk8WCGle0yjx19BaO/4CKCNyHBUQoKRa2NAG+ERfteQVhiC2w1
vSbF2tSldcKFEGw8yicUtBfMj/oSMlW0awWsUx7t5QbDDUSPhFpsyhIdxBKw00reAeZjilDRqTQf
YmLgmxlChUSGlT0ECLldQZSPD72FCdX8vk6Hoexoo2iQR4qyDQhq143ZtGtwsOIORZ7oJgsbzLja
JS5S3gnCbrDLImze08hLb7l4FJjM+DqXraEzj1nV3IiW7FiUcFu2wzYPw2s3V6oD626YT7qt7FMe
laAAy2yFCMF9lYthUyJEd8IhwSpC8njp7Btjh+uM2GtdGM1XBQH1GyWu8+2g28uic6u1yur2QgD1
QevhFzWAZg46UqCu0Vora7oL3Exdml1BQAzyBVr34JLlB/zbu7oO6SHCeqdEbF33jT3J49MwushL
Zv23xBQeXiCkowwIzI+gclFBJtaeRUYh4pSoT4Sl7yMplw57pFli0jXerie3vfS4wNDuDGRlkMVI
kwBYfeRbj3bY3wVoMZE5KdQ98BBwv17ebZGturWRFDtAv0FfUHzAfQWCczB+6AKVSRIx1CXf3DpY
FckyBeylpijoSDj8rMX842Pl6q58RAR4FjGxwyCR3anNfGbELnqrrWOR+2Jok4MbHUJkhUTim0CV
tCVmSybxbbTwxg44cgieMq6MG3m9nAKJmV4dg+VnC/HAA9zHUxl7wZWKUy2EGe8kykxZtcTOkdv3
S2Cj2jrldlr1jlVdtUD+FpXBfVXnmdiGkbkOldrDaxOWRVL4FlncyIep4i4GqIKbuCyrVdnCPQpQ
qF64+Hac5LDwo59mqFSnob3XihhqI/jJvSoic2NqXbY0bT/cynkOoV8ELYttLjAShZ4ArXQs1HXs
BFI7I1onkxet1bDsHpAFVK5xzdi1cXYALIerZ+VQD7PcaBM12FM0vFtRefnG0SAqDxbUfLf0trhT
HLSpKzbk/m8DXVcOVJisVZeN5wEB5+0kokfuDw/nEkAAsT58I5mLZlTeuViuK5CVrQwyeB6Uy77O
zF3LCgY5Lw/RtbrsV74ARJsPmbbMIGGPUwt8R42/1tqUQB1KPsufPeVcSJo+uh7I143nMOd54aGF
MxogeSJtuLSpdylSVNALigpAn7mb/b47RI4y7VPjCAG6uEOP3RL3dm3ou0AozrawtG8uZGQEn9TP
Qugb8BD2taVT0FUL5q+BlOJdj8o20wjp1dQjg6TYK63D1zdBKqyr95VJ/UvX2pX8OVYqOF+MVyww
9NyieMHeKzhSyj9UNbgHXJOm3TDaTFlBw2KoQum8s4MvLQJQVyYeSEtNtdSDVpvtURgeAuisVAAZ
78gb71vFAyDT4h7lTyZwBk0gPBAcIRWVuzDr1Y4PHdx35nM4Cv2OpRwufR66kZ2ZQQl2mmXYO84p
jJAqmBpvi9vXEZV7l1gufzA1po2oS5DxCSIqwvqKop/5bQZF53a8Maxc4MiD5Bnacodh0qPlVAvy
lLbP91WaO1/jaViF7X1JiRCt6nUZx+jfzeDBOeui5NcgSqx1gC4uCvpQ5a1EoZKH0cpKPk7RDaX+
oDmbBr/dheaXA+JCmQcXlHuIgB7tMOsi+E0sRAZIps3BUqW6Om1qB+ku3FRYpQNlOLdBEZEEri1U
bgClT41NbRelS/hLs/meu8Jf0d0otVmv2rTfRT13YjaHCxqP3Y2Is3Bdm6SmBjO9KUxwmqCbEGdA
AsIOMTTUUQcoMFV4/dBygimzGs3fyMS5AdVcbuhN5TTD3s/AQJmVOVz6HM+r1h4ObYc+Rj00IGwA
g9zKOyTVvkS4ku/SAmOuwVG8ZeA7F7TZhyWAbnMfocytNsltFCe88xy8GPi2bTA2I3GuhNqK/NsW
hcE7txfuKsRGbGOGaJcCCN444ziehaEcJoje0Dx47lSGQM9k/r5CgP4v/Qpn5ShsV5MQPGLKq1Ad
7Q3e0eWGFQo4s5FCtWe/nt1XmwHtGXuHpH6wRJvOXeUZ5G30LY1NrtdfVYvpOm0IcVgYXedeDwZJ
ta7qBHGApEq8LfLE21ABK4pyxEZ4cbRXvLNZWYSiA5DuAOreQV6zpnFRPVIm5t7e2/u9ualzU9xM
vn4fHdNGzfdu57ugbwId/3BENf2yWFsZLDZ07Ooi7U51RbpDq7Ojko/44pggOTPoF3miXjsVMXnW
1u26xM+kawZnbRmVAbbX2rVmdQhDKL1wvWGlQJXRfLDMMUhktT/3UGXx5FHRbC94tmIH8VDDhuuZ
E8Z4UHdFlnxILa04lJAxQgf1L3jt0PUh+2oaWog8KMoFlj3F0Z8TMJ1D9mZYtJX3KQJ1edUZ0Wd3
FFjszcEvb+2C3gtnYl+7SjIA6Kk5Fstz2anGvilceDlRhqDfPJgQvNnFgpwQNIeVaSb2mV/TtYJa
r1cTibB+3Few2PaxgnhFnV7ljvEkENJH7V3RN6Pw7zOgd1vNgvWV1ZXNM7NHs9G+TXqXqpvnK9us
RRFwMpWM39YuD6on8Bv1DWCQpYvdzXXbh+Mi7dB5cmvfO465AtYa9lrmlupVaSGu19h9Rk1ZJ2jO
xnbRYXO+VFp73KJXWl0lHapGZTUhWtiLZzi3lQKx0RXpDkT2rPQxPZQomkO+z6Be5sW9Su5ULcSl
1J14UwWujuWQA2tZib6NTYc+VydMSvbDja1C/EXfAPqw0IDY+yR+wyY4ktb1F5mWPnb9DggUlhIs
GbQ+SK8HrTtURWpsoRS20D6RNhWEok2Oe2rSwqOL1fQ2FoAdAf2ED65/rRB1QFpMEIZnkeMSHS4j
IzwbDc/PcX6MJDHSK7mTq1DJoTiFMb/JPnkoWlTEKoPJW4xw2Q01QoJHSfOtFYb1TnPLK8w9x+PQ
pk+UgVCeDNNVQFZhl1upQzBooFjkw6pwkvhOtLaLsnKAdKmvQ35WRL2Ks74iCqyCq6nG5jmyzEXO
3bEtO4/1Va1UW99CVlcgiAbmJd0nPTy11G1h+OteDlJPG85DFR+1NGV1MquFZCmoAhYubkC2wLWJ
hlhz4605xcUmVJl0E8PqWa5MNw4F8bNHBdJuNXuFv9JCGxMEhhtz2goFj/oo8bfx0IP8AUjTdK1/
KLrmkM5XUNfru4aI7UbtQO8iUG/M4ayc2eUcL7qoWIa2kq7cCUxI6ysfkih7Nk1S+QGumptyYFad
w9khhA9JhDlXGrVxPYlnL9MfM7QcVmYNa2+0TUIV5DM6USF8fZKG1DkTMJIKLATnp1Cd5QbhOfdU
2U1gIGvlLNowRv5M25Sab11r7XFqMnHKaqq1is3PLJ+oWuHA4XQKzOT5b1L6rB01pbxSs0/IcCe3
lefe9mkbMvE4nyddU7dFgxC71XvAUuONorfeEwBAtH1tgVhsjSWYkt8pcO2VYhMQGj9iAZvfWUFc
rMDexhhzE+a2NhAcY7SsoxGZqMhMXyakI2b6LmSvb3GygnRj3qK8xdqJfNQq8ufn13zJ+4akT0qO
eT2MqoIKoJVu4gkwqhkQQCRGhXFwlm0pmE2rHDYRdDNQL4nmQufOSjinmQFeNy5MNOhwvlKtOD8Y
ZNepdzgfDKNxtjM2GjmckYX8rNRBDQfZoJoliXx/zQz2iel06Iur/UKvWIP2JKcWELDSbam2YGML
3rBTlejskydfiAdD68WXoEy2hQ/1NFd19yF/sRRofWaGR7npmNvApDk/tTxTNB9xkjBEBNW/0iDp
ZY21oRT/KJMNhNQbVktXBVIns/QbmuXNSVbdEp14sDewr6UYUCUBN3TDOhzgzzOgRm9vR+lL5iG9
3tTOEzEWShWxXZyyQel2OSKyuY/EmxIH8d3YIDw0edrCx8vqGRnZKzl7A8EYjzgqL6CNvqC7Zu+h
3T90A/qf6JzVC6oBQHMMgf4G9D0KRkiijc5wAdoPX2FsSWtAfRFUpBdmr7JGDEsQJsEYE4y3YqNY
8UqmL/wafLkff3TGHneAkAeZqqBiWrDwm2+AtiA6IE4uN0PPD7yvCU6c9mKFN2LCP7EveOgh2kni
ygDFP4b6pS+QhsvbBM0zToJeKjcKiF4dM9ELF+wqm7hY3N4gT2PxAS3uG9Tw+RVkugk8t9c43bTq
BrNZKDFmCG6rE4y73iaMiX3cVAnPTWSpCH/aq67AwNeCf3d0E/+pj23sqttu+de5Kpmq+zVXZXoq
+Vsgy5YNm+Fd/kxk2IBT7lGPbXGxLWNbz6Aw1O3A4yXpa1KqsptLDl8DiIkywGPsHsjLRmeZg1As
x11ruYPW1jyZALuZ0ODpr7Ng6UVqsKH0KPl1JROJXkDcXDTNEJGhMj6hboHrVYKmUCzUYzWF32QY
JmO+qFR2mMWODxjcfMia9V9/aW3+Ur99ac9FvlSzTY3Ez695H8z6BKob/gTJjOU3IO5sqY3VR3wX
vnXO+IQrdLfOMwOiafJJ1YJvf/32vyV3TdOzVMM1uA9sT39fPHTipmmmpMH2O1Zw0O3CLZBJY4F9
o1iplb815yTAX7+l9luadH5PKmmaSrRh8//Xb9yXUCIVZMCOzWg/qViVE18itjqkLrkvEpAFzqkV
ZZi9hxvIJnB9ZZFlNQEAqUn0kYxk41tXf/OZfk+TWqahmxbVLNvzrPfXIWtwS07DaDxqntMs0lAH
zlyl36I4/prMJrrzSnzwZzVQtDK8mmC+KrHf1dP1aJX9GkOkcFFjRXOKp/LT33y23zLcpmW7+D5Y
qkaFRFZcfs4MTiLFcyzStWM3TxGpX7RXZdVeubV5lZQIzSXC/KBTtAhRs9yqnbeBAoECp/p3OUr9
P1wkR7c0jyrOXMORKcyfUpS5jmhIZYXasRkC5lQflaJ4CllEK2hxNhWCwDnxRqZgfw663li1Vfth
wAR+5cWVBqZ58FZeEmBmEj8odbJKuUEWun2vRKOxrFvyyC7aftkwfPLruNkZUzssFDu4rSKv2/z1
NZ2rVO9+dTjcuS5eQLatamCJf70HVVLAKmQWFZ0CWKvN0HpLhJufkklrgY5ZVxSqwtX8GxSkRRYw
Yj8WiKeRJAjWYe0a+0DbuiXobED6sJvniCzmqbLo8CnmyWVjM9EiRqIU1LCLdI8JyqYmqhUldCBm
uW06G6qaTeQgxwiQqdeDaOlmGLNXZn6YHELvwQRrghN0KnJWepi6kQndF+P/Y+9MduNIsm37K/UD
Lnhn3kzeIPqeESRFkZw4SFE07/v+6+/yoF5diVk3hQTe4A5eAqVCIilG4+5mx87Ze+0IcMdUyhjT
4dawJsSQGeab674Rk+01ly5AlaigZquBdiwMpzt7pT/gu+Y9Xhc1N+eYfN1tBo2UQgMEm+HLt8SA
NlaMLn29j09lZinkRkEHOne2Vu4a2yG13LnRy3LvlR4eSc9elHVCpyXDj+oBnJo1Q7pzChRmHJ0s
PuUh1ss/DHw+98kpIrn9DFUXOq4szf60egQWDRwX2/phulnIWqPCnxrm18/3h5vkL/eIbfFqhuqw
Nuu2M0lefrndkeAhVowAaMFfxC9K7f2glhIrlkeoNhgFK9HPf/+K+l82AxYg3RKQnFSdW0z9NL4k
CNe3A8jm9IYINaJJMsc78UoKykZo1GbXZlzlaGJ//czXjsO1hnE6313ndr2aSoZc1m/+GJU7u+JY
RHeV2froLDu1XPz929U+r0zMLAz+pzMJNmxNMz99Q6x10mnLbDhYgQkDqh5rYNUsAXoSm9t+I2Wm
71OqdtzB5eZ6hvAwsn0Mkv7+rRifbwsukWD3RP7CAk7Uw7TR/XKxVNMzu8TyjQP9WDy5LNxzRmsZ
CjYUjNj1r4+E1YTvaoz6ioOOq6F3HKdmS2q9hHU7EFHBJtNnhrGFweWsCYMglzkiNXUMwQzbpEs1
nhZwZsmeiF2jTqunBBKaaKmrJpzRsG4OJICAtS4ergfRdqQ6jF0cezJIH5XQ+Fk8/D/RHfymQjje
re5/VyL8Lmb4P5vl7fLzD/wmZPhfolyY9px/69L+qlwoYR69vbz96yV9+9d99vois990D9Pf/pAx
KJb6xXQ120AnIGydZ47N7kPHoFjaF9dQtUnJxhZBGc9t/1PIoGlfDCCc1C+6brjsEfynn0IGTf2i
mrqLmIEFA0kMCrl/IGT4XccgxDQNFFPaEd4Fljprut1/uZ01IKpCDehIstpMCjpn7gjSXo3gAV35
MyUSASz0CFF+VbNfvjGa8J+VfJ/m/R8vDa/H4PzIONJWPw0iSyuoeoWMYUyTBCEpd4FNgpnGgd7s
izulte/TEQMK0QAPsUn1ISf6cmtNOsVybq9k3m6TBFpd0vxhcbQ/FY7CUg0D4QkHBBP5lc0w+/cv
pSxCOy5cMLkVcJxFqAwXWWRy5Yoh3riJSioo9VGGfSrKzWrGjOFRNPrLKPM7zY/8hWvCFskDaO5m
ZOOvoP9gGe17F9E2wXBh4UpnnywYaG0KAS7Y1am08N+tfAz8izI/ZrQWEnlbavUeeuzK70OO9bkX
zN06vgl8gg1Es62y77Xoi0U8WmcbK1QWo6YOg6oATXRq3KkXIcgczIpOLlHFb6OoXIraPdpueTII
ciIGnMjj8FVzs7u+xMRVOKfIrx77Xn2wXf3iRXixMH6tm6WrEW+pqtFra2dTc9D8qse2QlSTzhFm
uHGKAtqeLcdpbkFuXPodyqq5AGN/LHJ011bwFiXUMGWHU9SmR2VgV/WVaQipeg8egBQzdTCUT7iC
ioW1h9fs1D2kli4FNuHtGhGgcNDiZ4PDaq6Ni4TBHqE2+sUPzUsrxk3iyXUgwbTZHqYaV2vK2ZTQ
TthoktMrakd7XUtnmCOFoX5uaVjVxr5GCE6wQbyUFqksIWGikpjveSq9uZYI5Ik50LRKvmc9Hjf9
lRDrN/CPN15JkTnCJ4OTyQe3sO0xvqx1FEAMu1LZ6JuE4UHjT80LtTlG4IPZFoIl6kmSH6nlZ7nl
3tOg5LdmDTBB+mohA2ERBLu64dbyIztaAuYVpVGtzbycWy3T3FJC2a3K6CQf+o7bLJGqO690ZvGO
ivNfGpA0GtUKuFLK1zB0wIwDQFEQbzGUHBdOhIkcNEE8LxTzUqMOT6P6pfLjdzfI7pIiaxcNZJu5
V/GEtYipW3pAuOarXVO15UZp5VHn0H8g8ugIRcRZwwcnuChUubsFwB9RexzwBRLQlPpuEPWdIL05
QRwwjzCrajEOT0Kn9E1nDQ9VSRWeOf674Oo3ZXxj9ECqPHY0ItuDYpkr430M+qUoCfqLTHD1iUNr
qbOYlKQRjdAslxf2Z3OZ+5LXzpMQU2oF8mIkZcutFlxRyFN2Th5pwnbZl3Sc4zvR6WsQdJJRTkdT
3I6fY++HVvff+14chm64hYJjbGMiTiM0obM0HvKFGzd3bpoyl+RstvKGp9yi7VdWQAJVS1Yk2vBH
rTsny9CTDd5WCzCpNN2eGQBTcTUwjuWo3KTCWtl6/L0eT6HLfSnyaOC5BMg/apIgIP6S7ifP0w0N
vnjnRSEt35CbTlyqjMUX+faPQLOMWSgyYr+o2r0xXcfBmC/DGhs3ScWzuhVfSXR7pN4HfQELKzfk
vnXrRZ3D3VM0LaMZnBOQbtmPslH4pUVCHGTYhtgPByydTX7GYypmCyd709tsVif6JUPOzFfKoxvh
+NP8p8Si0WVExPp4GksyeY53EkpYycRhkXr9g5qkIHyUR5LmlVlu8N4dg0oorPfj2BJ3DIeUYRie
9oyxqxqB4m22GI8ccpX8igiCZqG2HMVV9Sxb5RK5yVkA4pypgHylFq2dxJiGkfclumvN1i4qpClG
Be8M5O/JE0a60vKgF52yDKcsdCUGGZI69xRMPeMxY2XTYWZZuleEWOkdP+JM9yaSnlMxhiu9Mi5e
Gz5XHWtnR4PLSr19V2UzrQZOHaDYANC6tFJWDkI9zsINVm1KB97w8aJrJClGevaYm/3DkFsnXCfE
TVLwoe/mlgvf8Jogwhe7jtEeB3r2u95+SqGNZBUfIqvla2jqO0Y9D1CYVPAjzte6ImwqwV+0qBqB
vUvuVeWHE7EhWjWfM1C/a4a9SzUabxEX2bFuRTgGjEFZ0rLauEnoNbC3LIMGASLd3ZZMUtW7ybTg
W5pwkwYdW7w0rNOAPanXL6bD5fYcc42ENZ7ZdfnoOOOuMtKbAKcmiR0oCPRuRddfmVWqfa8o2Cia
ktfhkB1xL+SR/2zr4Ssp8QuWK4b7XBNyWtPC+RrVXz1ikmdR47/BYyZ1uvdf8wG7FvGugw1igpAA
Wry59oyb6pBGbJS248HUK8Jn6e2Elj5fX9kCrLGqYJKyni6U0PcXmMCrTZi4c9ssW8B54bNG92XW
ZNWNK61s4egPggxdvZ9sH3Z/O5BuXLqAR1LW47Ex4BPLlcjEju2qhuEC2ttLzr2wuqXQ79lVQNJI
osKdNvja22zpbZ2taTBD9S8GF0li/BpU4CqZdNFtZ3sai+T5utvnQkOE0ixSxX9vfb6utvfudT2Z
YWFfUMhDfXe/Om1zxFC6pdS5j3KerXE6bJoj17mOMH0PnM7hC0dl+Bby5YHMBZSpKCuTjKp5qENW
aNLnIhCXLnROQ0iJoHIOmgeyppddb9riyGyBmHHS7wDi4pJJs+yc+LQZuq5/x60B/rKBpFP2Ctxm
/42khTP5aIvALV7COMd8hsaV1G083wOslES01cIPTxV6MDT//MUOinuoZeeqZZVsG22n6+IucC8A
t9Am5Q5LgaOuYcmPc30k/yxz3Ccj6LOFhvdMxi3hFzko1OZIpQwP25CkdTjloSL9MjQywCPxAW4b
kXdpeJcBTpkHPimFHGR3XtDsc1boJRk+7vwpizPqxIwvC0c3+/sEENNU6PVKcgCPsCR9WiM7w3+r
av89txpStMul6WmriIRb3ZkebFm5SNid1wwfeaIvSTSCkkZp1NXEILAKspYGw30vLTxS7REqESl2
A2ucnSZrNKE+tx/fiF3Fz16Tng2hPVxrgCK9mJzvUsKlrerFBLjfehXZ4flJV9LbnCSxGYCjfCmH
YE3HZU1UM6sHs8QY/9VqcG+62qh3egWXqSEspErvMq1QNrSf58PY9QufDuI8bBl0+WjwwzaDfZ3v
3Fp5C/toYTejvuQF4erYkHo1Tycs1Y3OYY2yv4tviWP+6ugmX0V3JMLyORlvQ6/j2RjRLKUhYqfo
4DckbTkZcYjkJhULx6/unXzcFmXgbLsBUrwTDGtWhh38daIMjJUP4ocK9CHS9U1QqMg6SR6Z+aIm
CSqx2w1kpu/kBB1j122WmteeAH1We2rFXucP5CUM/XqLY4HivjTSZc5Ycmmq4G5XDfGrGLRLrDNc
bynGYuG9JduKoPSFU1kpeiVjJWP0ElpesdOx9s1qQS3YJAnrw9lt6noewhxqzWybBORgw1+gogd2
7nYimuWt+Vq5ZCdaPaVSUhJUYxT3/+wIZKkmCnZaGpOdxsLp8emgoXsVUugG5YjHR52PrMB1zNZt
GTxrpbjR6ZjPaClMJSNJnme7pz5C17GORL27MIICxaPZ975X/Mlmpf/et+QIdH1nnH1oc9AO1iaP
yi/nQrqZYGEwzHIbfSuz7htG2zfLJrYyhYqflTY6XdJu3eieCSnzxuYRx5tcdNaU8A6uGjMndB44
vuRAH3Jb7xdOU20Q6lSzgCqiacJnYdIwqqbCpGL8QQKgOte7PERD0f9h3vMfP4yp0reh54VC2fp0
0lQa1RGksJAhFsjV2FEI5Kqz1VjTF2VD+cozj/n+zgqY8ZrJOYWSVZRItUA0AXfcq0gJ8iEhbJet
kuAZSsHqYAmGPAX8OdRD2WPvEQGvZLPcbc4Nwg05pofWQAr3hxvm977dx2UxDTFZG1zcb+anT9K1
Ay7PMWSe1xvg3F31AW94RYQiSU7WxVZyNCgjb9cFXoZR/OnvX35qef73COn/vjodMPThdB6uPoNf
bgonIDwRmLUy75X6CJcOBbxx+vuXmO74zy9BV9KwdXtqbUzejl/vuwGhRN2ZEotEL5hXknugKrsK
ydofug9XK8rnV+IlTJXWIj1X93PXdWDmymKI55koQPbXfnjQxFeUtE9R2x7HeCKngNxv2KdtfVrS
dRPGUlE5pIoTPVu42F9j7oe4dgBUJukah7k1twsNQSzd9KFY8wRRzpb+mxKblxz1wyzD6OHrKI55
BYvq1x+o+klw3tmgeo2qU0FQR+/g7UiWP/uNdbJrFT440QZI8PYZLzALTdoAFnmKY8O5hg3pEWSq
OwsqlLsjS0dqO3BqymKruu3cV8TGihJrlnO6IpNRe1fuUMDMp+pmOvpbavigpUcUAncoTUewRwqk
ZAm/PGuTm6pxODxgYVeLu6GN3qX031Om+mbsHVKzfow8Zxv96BwscFOjxhDjQ01hxIbh3dsGweyt
EVPUEc7JeTpoHkn3xJDM8bYfbLDZyg7uNNlNxZ30OBZEys4yjHWCtGBm5PLdwkQjvXRu1Rl2SwlP
qimSpdoVz5WTn5HtbhMX3VdnnXKTr7b2s7vraGc6pIi4njbs6IwDbe2YCt0WZKYzOicn9Cl3bjaS
Z+KUAfsViVxNvYv6XcHArYP3qUDK6BAWEB/g3EcJNTAbBlGAsryp+kfiZb25SlKr/dCF0f30DNT4
36fQCpLKoz3phhxjEz5kGqR3XssZ0/8BwOsAf1kHTAekmXl4hz4G+7pLBql5GUzo9Il8J1h86TcF
icNe8SiL5ujnyo8UVQ42yuGraRIEqTVH3QwJ+o3nmKO2dTg+5GPw5isGGHx7AaH4ZBry1aOMbwNr
a9TsC9gLWhRa7xzkX9Djm963pOFGK4zm6FUKBR9QCET5BwmCNgo4AoThQQpOIyiK1cmxzfiILgSW
hPuozR7HULsYbfiaBlSCGlEIWAY5UAUAike/2BkFO3Yq4zOctfeo8u5Tx9rENY0vKdlAxBpHC+BN
y74n+5JCIObJ0ie0nCo4QXJ0xZ1J0I+kY1IWwRspDtJJnwkxew6SEggAJZJRFmtRZNuo5fSSFfZp
kOGr3ndrp0fC62TRW6nmNA38k0IAONOsWaETdXpdpv5RQ/w/tbJ/a4b/T069337oP3XM/xc2xE0a
0P9zP/yuDP51eEmjl1+74NNf+WiCO3jvWGIJeGW5/2h+2+4Xy+TJQKwjrGn4xUjnZ+/b/ULNgQuM
zCnLxq+gswf87H2LL9jX6BzbBrMnShu2h3/Q+9anIua/NxvstczcsJwxAptm8jhift9s4gQElor/
eOlm6r7q/HKjtz4mHsH92rQYWSBb0Ayr/PurjLftyeixOwrbqLWWkeKurnrXvoreYVfg4cuJyfaf
pn+/jj1LXy93Fc0FXcn/0KM2P+kpprcOftC2LJdVEWnDp+lkRMS4DgO6XyYQQMgX13gemhvZdDwg
k6aKFBmihcTIma0y9+E0py00+ZCLclxGTV6sOz2+B7bBDA2zButX1mzUHAlvTpm99rwfud/250AJ
CPUaSdadhO56U6D/oiTN06RYZJV0FmWEZh7RQDwHcxuiS9WJrp+0RVZs85Xe0aMikJZyn5wKpsSJ
0j8nibzT6+hp0tYhsuf7RqUD5607axV5wG5Y63+omj7rCT6+LOyazFo07sIrU+CXuqUCLwVNqemX
1x2CNPE7I/TCbVcCJ7fUfu/W3V4hMoAecaazRwUngHYeQda8lase6ipTS337q7SGd7enE3UdA4uB
H9Bq5T1zniSewU03Nt9Jr7DmbaKJhd3DQ/zlsTr/dWhydWd9umUnXYTDPxo1oPhUH0XhwE6JiIRo
Cawzo72zS1HfXlX0Y6JwoTDgMBLJ5GIMQvSuFXq8PGkvMNvJjE/E2YA1yBkVc1JgMe9RTHorSG+A
5YK5ROrth9s8Hmhho2xXEburfjUuNIXmSF+5S0zZ7d5vvD+VY1dsw6fPBdUIU5lJJUan9PNJKKoc
qy69bmlxEgJsvohI+rredRBXFhpmjlln6gd2nOigSO5yEITZmunbpjTVgagjVAf49tp16PxJw4He
5PeqlIUCH6GN65MliwVLdz89bVoIf9vSQyI2UpTzIgFMmtbDNkidnVda6wo18UNvj8Rj5doirMJn
qIK05eOk2Eoj1l7TVos2RRAcP+xHKXrxsgzseamHILjdXTUBlqsQ49CQOTdWQ+irFgDJnLxNIm/G
hRr5t0nY8lx1cpd4jN5le2pygwDArrrEKRnPurwxhAIvP48Jb0Cqt9DbAZGdY8md3X3Lk+41tSwS
hicRIOnr+qYSUL06bVA2smPAYjtBcDIceBqQQ37Q4aGpbLTjphnbR4BpCPvhWhY2MIIsnpND8doG
HFNJStR2o/ZeTrpzCXe4lvjffNFXy5Fp/TzuOdgh/ugWvsmJPMfUMTd75iB1Xi+TWq+WtkOkkRXn
w8YKtHpRKCOp4Lp8lcC3rwK7LCGSgunHNi3NBLkJ8UCodglAL/Iz0Rcvsa2fq1gJNkqe/AjRr69t
HB2rtryEftwunDRNjmmPjciioklVvHSt9CEpJR5dcA2XkJLcEcA2bHq8IM5kKnNrfcUGpLIWGHur
yd0bw20/LgDjGMLbKnJzqls0qChV4+6mo+23CEXTQ7jrYeO1LI3cSv6OX6LMMFWia0FZbkw/71nW
IbDqW6T9JoFCmMaptG5S4Oo0eT3OyE62KkrmhjDc23lrKurGtdxiRcBfOfMwhhy1vLtl+rgcbNOk
t+s79CxjutUIZuY5zGVRtqek1rTF9f6RxamTjzT3govWpser4a3fXh8t1jwy/BgOLBIPzPHoabsB
YfKyd9tk5Zn3YwCAA5pOsLIKfrOOzSVoUICqxC4lOQtE3fXJ1L9/ilFlW+BQ5yPieTwrfE6lOF5/
Wg3UU2OZ4enDrBZoGxurN3JjxbtEeblGumcDEqQ9c31PdoAYom0kG0qdb6q85GOUFln0gzLuFaVc
x8kAE04BGFTa9g89T8b14AwGUHsJlRaLV2VoG3IhsoPqlGhTzC5+IJmrBjrdt3vF/e7Rz9hFRQXX
KQEUpI1dd7D6HteTDAl6k2V5Vwn13YzWtK6H7dDYmFOSmCAuhnOrgMar1jfRUlhxekqY8cWdN9AF
IDEuJzf7mOSFA8OyLVdtS3tdtRQSxiob98Wkssnrat00Sbbq2ihcRy3yjgjZzYyrqxwKRyEKKsFs
P2TWgQuL+DeRz5hfx73mKTEmp+HFTEyx77LofpDB01AioYWmSvavjJpdphO8nIFQDLUiOQSp5uBC
LGjdGfhsQ3/g9hfttz5UupXDtz3r0YHfjP2bWQ+L2jEAqKDeJPhr+H69X/l1hOWgG7temWCY1p/p
Pr6auTIVN0Ndu3Mv495g32SN4KnQ6Fhf5UPNEmmW9uHbvrqp5EgEjVpW98Gk+5Wd8z3svOn/YW0z
EpvX4AbxD2qs+1gzz52zHIkWYkP3tm2dXFCZjUDb8nu1NbQ9Tt9dppbNIfP8/ZiX98Il3aBr04Zc
UjVZXt/xyJCLPD8EDVHTYtus6h1t6gezcQuiEvMbzZc26ioCsREsf1Ut4R8tm0wjgURdut95Z9bc
gmG66BvSzD48xXpXLIC83eUUPCutdMmFUsN23+k0CSefqm81qzpV8jV/JEy9VtUQihvT6eoVuml1
makaoEHyhzgQPnt6uIqEWuyvjpwojZ7LWIJ3nsw+NMPy1dWYEHbDGmQdfZBpP4gLooMCnOULcixn
odoPu6ugiHQCgGtKINCEW8frJcgLka3UxDvVTYGMyA0I+dWqcEXitj3ZNlXPO0UGfrkmdL9FHrBW
aZMla7ueuUxA1697QaSl1TwOHmWaVoHoyY0B7qCrLBXVuFy/ZMc3vjNs8rla1IJxT5k3jIRHsIu6
OMsdlzAD4n1Cu93WcWGf9Uq7DdHBcolQk/u5NZeU+kyCsvqUZUTQ4vPTZ1KY+RHAGbHDSt8DpI4I
QdYmHTrmNhKzvWKuMPBf4ixNxkauPNzJmzFTafcaiBNJjGbSkb6SOefP6OGkL17wJjStWw+plpAx
HIKNKKHBIPhWVx75fre+jG40BoiPmRFvGwsCY4gTfiWGZjzpycSh9DTm7/FwN8qWypbYTF+1t1qX
DrcJiuFDzFR26tXOMZM0t3Ft5ztRtLeR4m9qCvgbLeQw7elJgV6x8udw8Pr1KIs3cG3NwR7B1zl+
L2dtvrg+ZAFgd3qLgfKQ6t3RDqNtmUTlPQkp0wJkqItmpKjXOv51hBhwMMAg+iKwnqLAP6oBTUrQ
HW/ZFCgNdH2t6JBSKz9ZGvHY3Xc1nX1XKV4QxwQPXEcDaXFwz2E7WAtv6G7wfabMQEa4CfQF57H1
rA9K+D0NsmJOzBCxyGN1Ip6Y1UcU4RrnPgmAfW6sjNp8IpAs+R4myTEs6nnftMm9ieB1o5deuib7
7IW+NsbtImiQWlvgRBFC9zz7ZHFGD5agHT5myTGXirbX00ASzjjlKec1wTZpxHghaBYVCxxHFfNg
TtarqmzyWZNylyVMN/FRIBBNhHeRrfBnVyMkl9neovkntZCMjL3P/lvXibLxRrG+Oo3qomi3jLF5
Pq151yb5SRmfpNtoe69KwQlKPmSfYlh1aTXMiYwrV6YJiChudoFBl48s5euz2uvNSx1GjIhRmGza
OmSBUxZZlI5bFMr1PBgHZa4IpnmyTC+6M9TbzCGcjWt5YeNaZdGEisQRA5LQ3tc1YbiVnd4MYctK
5bOUswuLfR4oZ81k+tkp1fxqtiA0KqfnkT/AGaN+AW5I+sHCrTmLmAqaTYSMz4UBttGlMdIpXrqQ
ufetNjsDn1EHayusdtdiK03ELaS9FCMhTTDZF/lt0w5bwiyvYPy07BLir2ObM+VUk9MtE5HR3HWi
elXc7JC7gjQF2jQWzqK7eB351t7O7PHi6iaBz0pRLvuxC5gwd6uOtf2SJpq2nCTw2NfwV7Cay5w4
Gx7eu8wXN3BL0kWituniur6JgfZlP+T2semjJ4QY2ir2eW9uraUXpyhv0umXg01mklJoxUmxeNWW
OckgMuerCDN9EQmyjVMvNWeuPbQ3DSFsXk1AgkEtuMZufWO1Y4r/l9T1Ars/7mLyfrKKpq+TmvYy
8xNzZsDGoEmxZewu9lbWk8wckOTeenAB+rK+JSOiXChE4OWM6OE6nqVRjKvejucR8Qdl1Z4JVSBu
zvYeGrVLb6La3OEaOkmVjoEVM0qNbDQig0mYdTNUb5QfxdqekCW0+7+NQ6bdw+750anubSl6c5fT
ElwKW+ISdlVWXg0aMfHhNrX3ZKC2lzxC3pIpyNatNHLmLHj82BivDDnlkgUTPEs+IGxiCTGbR9XM
UI+pjnJm1zkYEYnesSD7pPdNkpezHN9iMiAKzLKFajL266adxcPoSdPQ69GrmeA8Cxks+3rEaafG
XxOdvjLB4iS9HXsd4EnNMXljIoulPyEs4KP85dgT48q2OmIWbcMQ3AjqscodzOlkPRIzN3dLxaTC
9AucR9oWIBws1elz0o5Ypp2K9LiaX+3J14dAkra7KZ32p+cvVjSD+G0MhW7ZyBvLpZPtReVdmOFz
HXt7LWE+MDWP+gVGwGSp1Xq7Nh3lkjL12JtMg1tizLKsujNq7zhEanKu9WMc0Fu8em5N15vy8cKd
MGO5QTuFp1P0SzttXgM9Dk59B9mUyCiwGkQRR/mpU5mjfiiAg/u6rJL1laXQRuKr6ajOhoT0eKcT
KAC7ch0LK9/6WnKb1PY3taq+9nSGTySjwl4IflAviKWetPcBEXOXZAwe8XK9k/4ZH7WC1EhPMcfl
9VeIyV3vZsG4l7afMjgVxoZ4smAWWt53BZ2cMzOrmxIC4KFz352sJ7ov6+NV1hjONk6jp9FUm12C
z9dxfW8N37CfRx0RZNeuz/UImREKneqhummFW66jDFJyo6fOkWdr3Vi7TFrpYxGHxn7EjKOoI81s
IpNfGVfPPMaRWNc8667zg4s0Y3OJ2yxbASyCBRdpwaR3KTWzf2oDhbFAqjGDTEAdukx2cS8xOozd
1Abp4tNsUil6uqxHvVTqJRCPnJQaWmNBaC5H06mOGHZJZ8/9mxaJnOXXVCqabhw0dsjDtSlSSY48
Wm9tgmp0DvjZpi2nYNXO5t7opJu0d56KhtFx1YsHLxgQbxamuokY5UCUEf2KwyjmLzoy0WhZqwxy
6zqs3Ysam7cCgthNYy3LHremAjoPHYmG8qYYqqUf1Ug4TZ6D3iT3w2x1DyAPOdpmFGgpJQxYF7ry
F30ooHsAVsarMSw0FLwQs8KlSYIlcj/Ui06QMC26nusLyou4ieaVl1gM1EyFjdLEAOJV3iXGmrXU
xkDfmj1VfdcxvJ087Z3AC6CRsrHTC/+JX7bKaC+t9J6agwgVqMhFdP7wekwYA8s3IfuE9WJUq42j
MFCxTV2D+0M1m4UBdBoEmRuUSfnTFXsQ19o2rfMGeIk81wn8RhI3ARw69V1ZlmcHK/ruWgrpXpev
1FreeuTrzCf39KK3yI7IRPj1Wuja0ROhidbuoyDN4mLZyYtPutvyylmpicXlirli5lmMYVT6OTON
iCpqk85FSxu+9woqr+lsm1vaN4v25A3ryEMSabBHpto3naAM3HjZ2h28agl1hYsWquJOTVEWVvig
l7o+vKhEQvfOmDKKqW0m3eKQT45WKEOrpG6zLe7mBNeqFs74vrRN3WO5loC6UAK94tXuVi6ugVnq
tHs+Tj4rZGnvW7/9Ubgf9Tu485jZVeSOm84PDXgq7nfSWdJ10ZBl7ZPimujFAsMBSR/XddSa9v4P
R3FVWvuqyJtTXGAJTepqFcTlt7GJ+lubmIzbKLGh1PgcGXE+7yfpGhgKqHtrzJmszT4CDVLAGc40
3XCy0hJ9Co0wvKoyJB1DS9aa78O7TZspsMXmiPJvGm0FZWRWsXAsGx/aTFeZA7t5jcdOZwA1SmxG
jtozLB/1SkHiZKgHX+L+stn1I2QTGK7z8syECFIloquU3NCJD+Od4JB5J+hnI1yekATEbIxX9Hcg
VDpoicnYuE/6NMH7hYDqatjuCXXcgx9fZpXurIPJh3G9QK0ZJMvKE/ERv32wtKAjt9X4o2ti70xp
0axDXZLjXCQua0W70WxRH7pu5Sl+cLI1TlKDju4UNWVAbBrPbmql4VKxq/l1wekni/l8G/VQy3s2
c8/5QS/x3ZioJxX9djg2frFSTZdOOqyC60czsVNJkbzHhrHJjTY9q7GkB+MG1srhLGy2cQy4Bg+u
KlHaJCrd3TS23HNDtxdOvRkfwn5eyLpdCJMFDMlMfpeBIHFyDSJOiMJVeK5ydiYdLefLRZEeHZWG
hiJ740IPHj76KE5Rx7sbqlydX73CUtHPzFJ64E1s+Okgmk2q2js6OMzrC0bD1y/TrGxgW0P8Ixu7
fdzY2opzUecU2r3Z2JiVBYHusW5sKDk9QF/RMB8iE0k76oWn2DohvEyPkV/eZi1Gr3hwEAbVk5VG
wNe/vkCvhUTtOUV/MJT28rHxeM3OD6j7rxbnvHEPRQLvgfUCVrZGk2WaR1Z57K9MsiRFTtpPnvK9
yCrg68cIzhG//hFqsVyF2G9naWVEOyaz2KKmoSIjeHx1nGwjgPJzRUvnfJQTSzwjg95s1k61MQVu
tLDOtqFGcAU9SNGqNQI+JV+JXj8ZhZ/vScv2Zj3ix01VVOa6oD0/h6glceuPwCIGPzvp9tP1nF6V
+VlH7Hcl3oV4EZaGajB6bhAgIOxjdBrQYyvtmoOPZ5c3bmXsEfImy2C6/yLPflJTx1+oIRuD57Xe
HHwLyFu7haMD7CSEXvQxZfn/I1EE8iDb/ko3ZUzxy/DmLx6h40tc/zYPvf78T7ip+YXhJl5stli2
NNNhoPATbmp+AdSJ9RA7kKtr1Fn/nosa1hd14l672IhcFdceI9Ofc1FDfIE+qdMnEQI9i2k4/2Qu
Si39+2BU11WM4oZlYoKxhcq89ffBqNrJRJHMmWZ+JnGqtHM9WeRWv6gmNexYnMwKUC/9O3hVeaTM
Bv9b7H/XjYtQ4R3m7lJNk4XahOucjAawkKuOOWShFvNSfYizaE+/YpuRcWPueu9rZpqzDG3DBZ4q
SLeXvNvnMFSaFzt5V+udd06Vs/gv9t5rOW5kW9d9lfMCmAFvbmHKsSgakUWpbhAkJcEXCt48/f4G
1XsdSatXz5jnaseOE9E9J7scEpmJzJFj/AZEU30on8gK+YiTqrSMFJS2BpVz9FTSSXdrfLfU31Yo
K+MFwCgu5EDvq5vV8O1FrM9R/rZxFn6eux2rpMnzzlatefPGjpNgGVEGB1aOZgQRfxLZ2d6tqhA7
OEpmwFFQYyAFAr2/rgvfMqi+gLEBysaBk2iyCKcZV2a6J1XAuXF0Wq6VD2JmFxfd4VIVW9QH7y1X
IyjZgVq/5eiwydCrmKsvbvEWNOBJMvoZBhaQf6QV7DYoQCknFi2CsRyT/lgxyOLQq0ICRPaQImwe
uk7so4YVqNNnt0R+lHbPMYdq3blBkGdPwhq39mQzZgWo22RT1ZysmzQyZqy2ID3M2t4zJ25/3V+W
IhwTI7gm6Yai7HZCNbRIOm6hCYrsfWiOOG/7Q78dLd8ePRBmFTk9TvgBa7Y/lMiRLDDpQVkayHvP
SbHFDoBMlwYd5IRhMbA7YMkvVhHAlwmoW3RIyrjPw3LSdzmH3uxcq0gxvYqhlOk2QaZpPgCxoKxP
7XUOdQWcE2k+ANyi+aadaBNZQPLORqA0J2klknT+ojQBgZZfJ++KqbCLdvBJ5g1V78Dge6jXRhTk
8Z/n7I6Ohg4CEZl4RGz0GhkcfDcwCwIDrAWKd99ex8icZ9/uSdMxUM27vOKBHkXug8y/CikOf2T9
fWw6Hwkf8jA6tJo3JOApw5wuJbybXPzWTUbvgJvJ1srI8dOskmHp0N1Ji4JKEACzbKLcovno5IVY
e6AdNIW4E5s1yJz2XHenrn/XoEWY1MhahwnB9JoSYws4RwgIcH2oOSFIjypKcKm1yEwf7Y46COSB
8evcqyCFlc21c31d/dp3B61lUHB5kpm7ZkRqQBrijlkLNN4FR9w3RA/26ZoTJVO5gjLio+OHxGcZ
qtf3of/UEBBgv+kX7t5rTwX2Qc41iVrmANZtvjNPUQMDCXul0cAxGpU392qgUzaHPefwNS38JdaJ
itBJzIqQ3EW4anNYN3MofTYxV+S/s57/Nt6p/fj2uoS6ilSGkuPusCDOwnQi7FkQCmxm3gf3bMpc
ce7ttoUhryEV0AXpQUG2SRlv0/z9l0X8byrwH7zvXyrVP9dGSwWXYjiqqTp/VKoNICte2lNx0dFK
qlEWv8PRjXE1OAcz5eJyy6yHJ4aHqdyZe9OXOo+awvlsbzoVfB8UHBnxUdXATG9h9SITaV83VDVI
e5no9cDdUYvQwj8oRfSGIlCLdccCEaCV6d8Eq1r43gWV0uVdHrIZsgnPQFc/QJmJKRwCeiQCBuQ+
FTBH3kseIFc9mc620o3AY+Qb1PT04SRlKw4DnLrfzfwrFT+uZtuHpqqpu763zUM3k7bJ32MXLhJ9
zQHXB80DWOSuoxzdL4A0t//cu9rf7jy/9K5IQ/wC1Rgc8A21KfWs8rmYn5rCCdB/Y/rnoYOiNqpA
ft/8MMxPSv5pgUuxcJbo2qMFZ+yfW8KW+Rs46GOcgQWhEsMpFb0YgeL+0pLLqCju1IH/0Ws2u81V
OxrM9iUNTHVPx1nepmmCPj7ULmTCkDCr6e67OEoaHYpWVNeRY29tcGjDtlMxCA9hZ+pXPLvuqhls
2/vVummUvYI4XvYC7hEFGuhk4OGpfg53/3wrslv/MWMhEKvMV7kbECC/3wkyPq6qcvj3K/JN3tvA
wRyeIHDRY621/wZrIwDk/34t8FsAqlBN8P4Yv1YrvTSdORei5if8oTgsx80wbOEeum9d8m/gMIim
/Hk9TeQLAArrqm1aCDX8fm8TB0dFj1N05lhv1lzfOzGPVVpsIdHsZ50nEAmoYn7XleYL5w6PPWNS
AF7Op2kaqJQlUU1Bs3UxHBpBARcG+0iK1u5wK6v8pYOatOKOBqpxVq5vifmiVjsvS59zI9+Sdgym
rP9mKdo+Tp/arMfcBkBQB2poboOEfJG0AiHwexJ/t6jG7szLuzNbobFsWqC/8fxgDtGqvjZrEjXD
Owg06Et7lc1VwgjFKXw3b/2u2RbdDf+wvd4uahxNy3GsQFss8W4mIjBh4Tl4DVAf8kltbgz73hgf
YwMVL+VrZWp7HAx3Pc/80rzna3PQyx1LaMBMoaZFtpOa3EAgg7yt7LwZzZbtAQl+fwJbht0FlDWI
rdxtMj3pRebHJ3Vgo71C5DLbQPYTljyJGlS+g3qbb7VQLBFEloUey9jD8MbBr0C1MU/ReFpexn4C
8QEbetKRIASCpoQmp64eIRZT+bYt+5euue/XTULFWZisF2eMrmwSCXHPctm0EBaXjjM9zrikS31v
/W4W98p19GPgZhCVttMFjb/iLPclG0pVv6wwtZ3mFl+xxiWCRF9hQJt01r66YBukzQ17Hlp13GeB
1XwWmnfD0gDtxo61AGrvHoqEALjmx3IdZB0QfF8ByyLb5ADmo+mTvZFVLxYpOc2Ybutpny9jqBrZ
Pu2gZJkK8vRNQOKdtoXDcDZwOEGPNCwLjFKyNKoTgkXHgX+7neudSQFv1si2Z8umnsptXoNUThp6
eKtaw3atjiuOZsieEbmxPOr8uilCfdkWXdCyOrBdZvbtx74cuSs84QKqLzA7AtjYPmlxQr3v+8Bd
xESb9nxMunon27Uxgb4iPLoWBVSmdjfx0MiOREEPbVKStZj/lRAdxUGXbKWJa/FDQ/p3IBDSUSAz
8+SpuBiEijejy2E/Sfb9NYHLCwtYJoRyWgbECbvHUZuPUAXD0Rpv8YzFsAvWVkfN/U0nutYU6F/W
UViBUOlQS+R1YwKZpD2RYPLlClQnLCZ+TePm8eCRm+wWmcvtRDSLSXWdFCEaBaSG+HJ3kHVgFPpv
OkcIym8HlH/sZtoYC5L5hUQ3XoL+I09l1hUQ3ZLgypZnNJ+ZAf613ikGWzPIdEEkI6pHQpkyNQcC
fZ9697B8AlkvnCaJCItqBzdidqvB0hBG9x3Vg6TV7JArCIw++YhvW6bLIlH1/FT1b3KIcBrqiJwx
2maKHP29AHAirbjk6KmP77GqoK6WREb1MHTvEkRNZCX1jctlTKLwFBmhGox7ijZmqoxRt56LbP4I
im3QM8WiRn0FneHJhnIHONRPr++X7oU6xE6fIlTndvi/+bk3RzZZWfua3Xc50QD3g0PFSn1AwH+a
wcNVblOtwKMNu+wuRsDgs4tGaTacqubTJgczK+/KyYLMeojEJUeY0BjHsLRHuHiM1fWvgwWzQY4O
Hruox0QzbQJYl2CuQ7BIf7DAzzm2gs7zNyUeI+2LB8Kp73H6DgQ4vjhv0ufGteGQ9d6SOnaIM71p
hMpGkF20OzlRDVp55zic55qFzWgF6QgN16NiUmyHGQBYUnHO5MSCFhOpmLuiTbY1q1jrwts7Y5FI
lB7Ycuxt4YlnAQo0gGiqHcPqz9MJdSkNn+SLRZxf+8CBIEIu4ZU2qLDUyzi0qol1AzJju6JQvrsK
2D50tCBvHF/+natrpPTmdjZuByLIOj2USNGD8AoawPjXHr92qnaxPhH2WKBywCr1q4iDorC867SH
pjjE6e5aPnnDTZm+UeJxDKC758x6zzLTTygqtQIE9ieq+jYKT6CazR//u7HUpH2vf9SUe3z4wgZH
dFS0N25tca5gL9G31Ggo81sEeQvybCWjiDJhF7YAFeIL/umWsmlk00XRUvuhFseEtBi6lH7T3IKJ
Q7Q+RK0L5rOvOy+QxhAN25h4BqgdtMn0DeSVnT27wxMra1LTMr2AH4+XFIvw99RCJrC4UZOnCU3f
qrtBbpCTVAXy5rk2nub8VWF5ZgeIeXw4rPbHQrtgxVr7rbWGjXO8lE/NHCX9nV2E2biL032hHbz1
U1/f4VTNXUgQJEO2DicHH64+0JwSfV3UTjK8O9yjF2OjQVdQkJxePcSpatAKBX7wKSrH5hgUCXzt
gbKkoh0ucK2cdq/hX60X3rOSNGCqwLGsegjk3dc1deupoIIaO8iWJfQuNHMAL0O+o1Esv0AZuWiS
TWp4T0VShahORQvPlJUplHJ4kFj+NEhBXo5iX3m+Evj3FOy79DBhadQApUQ0eHCPLRuC05aAkqj5
MyLgAbSXJN4qCAoVrUwgJeqmHknGgRVVsL43M/ABqJ0st+irrOiCaiAiXuA7X3TTl/vnOTDHr47+
vCAbUA5ZgCS0nYRpNkYz0tLItUNmyoPlYgV2PASomPv6MEUDJB49pj5kxcG66IQHLQUpEKGe+WBc
TCpI5GVYJKscNcKXdkTRAJyQbifo+rI7DMwuoNMTPgNOz1JF3GhqAHawNrUJJx1oV1r5WS7cchRt
8HZNq24vInlYMwXK9DTMIPDTvVp+6YxqnxK8IO6RJayHYPO19UtV7wzjCedJSM8IKStP8MUDXZeU
vA/ixDdAF5YLRC2oyJ31QyaKztqkxT9msDNGTzERp3tqUU63VZs8qO0fqyF64qhts861MyAF/rYx
XtwhQOnzvk02eOmIvLPzRb34MNOCFk9hDTWEUjuTSw/ihDnRloA2YB2PcZSTahD2MuLeNAYM8BpH
LfSivMLrAIq/MYwk8WlwTHodRHY7clbRr2iYpx+fL0nXKPRRDmsdyrCN/r5bYgi4gKFVQSohd1yk
WbSUYkQHyzTHL7YAwz7S0KIMc0RnMlY7hdUhnRCZa85AocKO6FEWCQVoRKkdGwQUQCD4rSzv3rAx
ORLOzvxQcXaXj3mdFWQuQJ8eA4oL6uYXJcJVldMvQZiZwtJNHs0OTXX7cl5IgmsxoTHi6c0PkKi3
HVmpjORBXi0b14RAdWWzWDA9bu9K6thy2gewvCFGmWMkyLoCRQ1E0A1ld+mmaFoJfa30BnBpMFRt
pI1YC+WnMVk2Wb5Zi+VmaJP9mqnnbIpZ1QHVI6Yq+Y4e/AzmbodufbQLD8cGsWEj40R+LzNPXYVu
L0GvpA07pJkBf4V9jbspnzC1LeCdneGkGwk8i46teJ43kva5FNmmYjc3HOofClpl6PiuYJkm7bW1
eOQHwnEVkX+CSrZsKiYYkE9P9nrDdFAdFIPT8CMHOcNXQ7myo4rYEKVlgFEufVjGaYgxblBQYui1
cGpuDOb0Mr3nsp/ux5IxgPM+q3unj9kpp6gg79PZ6tEeT+vafvKqFJRH7qcYwn5bnXeK375KllCC
rFKJd9SIt15X3ilT+2kyuv3aN9s0yU8GFFg4oYAmssePc+v/X1H4nyoKHoyp/5lktcWy7dJ9X37l
WMk3/hIa0/+l4XxmkLh3TRWJKUlo/KwpKPq/bDgMMKogcnNYhj31X0UF0/sXWBpqCgB7TfQphZjx
V1GBt0R6zHMc7IQhZaC695+QrX7P7FioMOPdqWkQ/HQDEb8Pe8lf8ilj69RANQrqcURmuSQO9Xep
D2TevZzNLiS2OJkUE86y9xJie/G9br2NnEAbD6nn7CFH3slc7sF5toSqNgEi5YRsee+d9t+kFX5P
/fy3ptp/pH6STunT4lqS/x3PJJeIpSk++jknAGU4anX2by6nW397QRM+D5JFlH7+FBwrlxhp7TKd
QeFwCp6Ihgnp5W954Ff9eDmSdhgJatsCrSyS0Q9oAsJQPYrpcvnC4sPRvuI8njngqTQ0Ao6y0rAu
LkDSTlP2MhEWe/oxzjjf8CMX/aT3nPm9e4WagGQQlSagjONkx2p6L/iEZr2TBLSTB8m8xhlxJ6lG
LjdxKF0l5c5nhutJT5EtODblS0aWzB0I76pdiZ5S9ZArKDLx2TVMPzf9ps3C1X4fCbsZd5KPrkVc
rr9f7HsS5vXy8duSH24u1FaoY/TxO60jc5PE95KNrEjqktvMIP0ot/RBaZwqQK8FUr7UHTriErY9
Dkp4Evsqv1Oa14+DFs24rhwJ6pPtnihEoDcdyQGXIoKSHAdeM3wmnaN+in9Y/YnKv7IeeVMSoy7J
5fx6SiV9bd9IujTP3l1oGLwohxMrixBkLC9NwLyUBMYynZIZ9afkeGEwyB9zImdaJ8e+ObZuCxxc
jrYnpdsM1aaZwLpQmeBoq5GykE9KdaFce/9yU8Y3oPCn61GeDelHDtRJuuOKDjU2zpht+SLfMBFQ
S3cKPWOoCLL2qPeaGOpoy81swgvniVq0+5gswfVYFiGoRr/jiMvdXNANAwnN/UqPSYXkWudAf/Af
j/MtIOtgrmakqsma8G+jnlyPY6970/bvIhXOEyjtV+23i3cjZy2qJirN5IKNdupJiCzA7rX8gcvL
yVjmn2W8t+a9PP5XPlI/MPbt8C6XTm2kbcxTxoyXdvEpKQVQ3JGamJ0daT33wMxk4vTXo2q/s0hk
JZEwUeKoE3OeivjmMj00KhIMrc+P590TQmr0C88Co8YrOqmN7kYUoOWs+ctK/DdVgY884/+b9/y5
ZLgwMjVVI8uKYuzveUhDyVyUO3qUSuwqJIUWLM+6d4z1s0Iu2+xpwoXni9WOiBfDMqQDgpFcFRpB
DfMXZPTOUKuQkcgNZsXlGLvnoiT2/ndrze/52Z/tRODZRr1Bt1Uk8n5vZ6rDIutHlraRhHPdUWE6
z/2jLG09wmnj2SRJ9M9dY/+R0//rmq5rmsgpUhxx/1hO+77JEBki7e2qB9BkJOlQJ1rgUE7bGJCa
lZNSJc+qwV2prhd2gQp6+yVQ3MfeetRw9qqWj54AoOPHU+YvQwYCl5xTfyb+hs4W1sujfIv/yrob
0JdOXwF049MZESjmP5C3JIztOfRNPcZslAmNxUB6iBHogAtxChMd5XqqggqUWN6QKevOGbHdOF2C
rvy82mDU9WNda4FzPaN7HbApzBSRlSBdLGTPgJOfNWRw+RofKOOzznmSZikq9wkDzsWJjC2WgF0N
KqTXU48DlhTd4AQUuIrMyavckvRHYjz2CQ0ksZDkn7mOoz225auFLNXoKoCP8LtDuJepkSMKoCFG
aPPWop5HTOCZaisnnxilJE1lz5ofGWHp3ZbMJ3/SlcjD4i5YgSXBz286Tjj6MvC8keYXqvZneUGa
Rf9r3HbVHC3nkbdbhRsXX/fHrD0zdgyOdJh7PdcNnC/ao/bqRppNKLKJCa3HlpFE6Qsl7orFUS1D
1D1YqPBtL5z9yjBmM2zi5ZFfG9ePob6Yj4wiJUzpDVSgr0koD0FBllc6hebRqQ33wqc8+zYHCjbM
VfDziatdy7eYwChhRs6VX8dDLYGvnNeXII0RUOCu5CgzcMqWHmUrUFasoZaz9LthgHV1oLdsDcJg
aTuN+ZigHIRLVeMQDX+DD8JaDDrOqdIgeV3+e26UqC8HQFHn6+w+pWNgKa8eByB7facE3Kbby7cJ
0wbGWUat1fi56diQQpSIR1E30n9yJ5K44zoyBSfUIkL5Qz69MllSj/tinsoU6CruJYfbMR0ZVqBI
8hedyKhloh1IR7sXyG2FL28AvdXrs/SNhC8Fe4rK05ZftGDiPpklDMJsn+3SZJd+5MGSyVGRcOhp
UqGBD19oMD5Rhmzmu/ZTnJ/Z+sZme71uDWrT1SgYcs8H3s0ckR/+WOIY1BezO0uDx04GZ8BX/QJu
4NFxmX3leTVFrhMEiGH5M48mi5G0kMb29PAItJUPCauNV6TZifd40fUwZWQv1AJlOFQ3ULlNuEGy
eMlMK3mG5VfmoYlqcpcCPdfSXJ6sS8e06gBnkfJi4ZVPXTlPy1wcMoaVXnWvGG/yRMnMAZUd0tgS
iU46tkX9irtWJr7AcCwls5/d1CB5M1XqhsdCcc+JzoCxqMhdQaQNcbQIJZnCSsG4KMh+le4dLSng
38GVM4ZHaYD85hVfGPk9M4MYRpzGyFuUAVpYoYOAHxEsQXYx6JIynOm2Cw/faMHfzs50Dk+G3ATk
NQLIrWw3hRZ/PAVyLwNTVd6ucEWXoeQ7lP5sBbNvcCzyS7IoyaRWNNbB5bHGrWO+sDizXsXJW9lv
CiygpDOltTRf3mjxKtV/qMi1yhuyrzGNkLmSZWetPtOqtKlCqjRBi9c4252sUEyuTnmsUZ+UAWAe
SVcq+tkrtYA9aOAjlmJQqWMs18eZRQPp70iaKbvUxVGDgmdOejf2rpHrVEgLqGiofqxEOkswMrxy
qzJePBUe+4JcQXba6mMKyZi3mOzJgkq7uoKNQ8dOZWMXA+gaqgvHicqbjKPBNg0R27eQHHHkGbma
pu/q3db1XnPlPsMKJ4nJpNEo+eKA4D7PiFw9h1PBeQjE6hPI9EnXZGfwuBHpa9nATMR8VpKjammE
cpMrG2JDaoauLTG5kt6W/ULmmOwfOpEhb8mqiN6vGYcXTJFsZ93YCYmP9TbpvjRgN9xa3cg8lrkr
XcQQSGsWLiSLoMcCKD2PHRBz9FHWSEnSwOiADU3+U56fwgjpma1sn1zwYzjoKFk62SVa8+c6LFvX
z01jIFyVTdmCKSD7zMf6ymuyVc4zeyzPruxGaXvmuZP9msWMr+KYGEwWna7J1im53ZRngkeZxW/p
jrIGgkcN5Kd5I5nP/C/z0uGBkIdCXr9avNeSlWroGpqYoD1Lpk4lNl2nIjgxfSwuVGO6wyOpnOXK
EibAiwXDKXnpkgoRCydjJsrFgrGRPZyLyegwYDrdLQvHP0dEf3Pac1UM9VDe1k0D5e3fYzDS7cYY
D5z26A0eW/6RySODQU/IpvLPl/u72NRVkR8HZoigG0Hq79czmxT1/Ozn9WRzh8smfcoyIQNGxCDL
c3/xmO7kkLqDsWDjS7ew3MLNZY1itZAoiunAaC08WT/om39u5N8dgV2b2FnHgE8Fd/EHrAb49zp5
JinaS4zkEExS2SYlOKOlKhEDHj2y+0uLJXSV54wARP6kF5kFyBoQUH1ezaNs6bLGfax3CwBEVTa0
nyGGp/FLzGH5OtoGUKvZSVlPm4Qk/02lFCFLlztdI4sJwFIvT6ZsgQ3pQ4lBLJuVhOijZB1t2Sum
yxkoON+RmSIvSt6aJyvpeXyZOO1ahv/cUQYoz18QFh/RtIuEiYv2B9gH7U/rBj3VL6aa4OiKjvFG
7p9Nn+dJAhEErbdj+xUyJHu5tR7ZkIgNJLKQtRlzko81Qf5WiYA/1ms6mB3Iy3S/os4u26osUrIR
SNhFv2JzD9P08Z9vQvuQ1vnjvMRduCj82MjPu+Yfw62PM+lr2yQdzcPGaNPUTPt6cbdYmEosy6in
w1Z6lCBM7hJiMxDx88KeJKEcH5FIiI8RvV2/Kc7jkBC08UGiZYkBnJbAjD1NgjzOU1wGCy1AiWdZ
NazO+Fhw1+TzpUs3xthtibvk45N9lnGeyO/L5JN/ZReRx4YL6bMZOgtHE1YfoiqJPuQdiRqYX7LN
TLRCYi+2C5O5Ii/J3vuxL7GhlMUTnJtZfZNfuBAZ1OioS7QkgfHQqRtJ5i/2o8TnH3fNxyTAJsJj
1vEXIR+HpjaSSShbsMQLEld89NTPBUtCN93pyP6wbfwM+pD31aHssI5LECETVwKHHoyrRFmyt8qm
KHspaToEZ7+1oN4b68zjLkcpNs6MPpczTM/9yTMo8Eb513OiHOKWTe5g9OKIg5b8MmuurB6xepRd
j9VXtjIHViDtkUIbKASp1POcGI8SF8iedGVL5m0CwDo3/co4ys7G1zvKVqr6yE4t92jR+7yoZJ8l
OpGxnNxiJ3cl0QSXZwmV4Zf9g6/887T9u4XbUbFwIIGp8gT+sZCm8WCYRYzQK3NS4vQ+2UjwIxEE
t8qVPy73H+W//04e7Df9sP/PKmTSjHfcrdosSfv/M1w3PDID/5D/zt5awdS3vyXA+cpfCXDrXwwL
iQ2RDENTVxXk5l8JcN6y0fnyHE3XgYphQ/ZfCXBQ9QKa503wTuI5xVv/G1XPWyp5CxCAmuMAqzf/
kwT4z+nxy5pH3t1Eqgu/Qw0NIQwm/siDjCYgPfVa/0BFy/msv+oRhVIIG1V0eb8ehwaMufu67jh3
3cLw2Ti78nP+Rb2dPgEHPsBYw2am3Lf76pECpb29bLqg8c0tlODjcKo/uQ8gxj/ZnFkDaO3bdp+S
VNjEW2PD6ztnd/3sHrSwe5i2zgYlhr0ZFQfrrYjyr3pkHoaTe7jcNVvAAspdclNCN/L1NQBHD6Je
8XzcDpcfzo1OChP19Sdn8I2jezB2RbRulsjTgmxf3OJ8GOmBEtRb2KWH5dl+LffLeZkiEPjKm/m9
f+Jxnb9MJ/MhfjCO5omY3d5324QspH+9hxCG89wrCaLxaHwxvsx73njs93qE18DjcGo+JbvltOq+
tcl24A42epQ/2dslsjbT7bpXI7R870g/bpF/ubEP7Vc0LLnb6r4hkR+oh+RxOuiHLkK8Pix216d2
3x/1LeIeoR1Ut8BquZshymh6uQHJ95aSvf06bZHE3+Ub5M9v08/jXnvR9/F9ggYWyBX8NCIK0HQa
aqD1g9HsVu24ku9DcOTWeSDyHQYALwFWs5D+O0rlofsddXyUj8YOEQoWVgC9IGz8y7N1RyqkM8NY
2VM7xJoeZJ556D6VV9/+UQAiQW3n8/ywfFLe08DbTTfaJnlQ79cnnFM3lyNmbFvQ+1v9MH9Zb6is
P1DvvEk3OLJuh0/dA/Cs8hsb/3KqHiipWy/TY/4NjH/92DhBfzfTF80BJyXYvA/jPj6gS7JHqeUZ
X1k5EaH+tdxoPQl2v3jVH7yjEk77JKwxKaNQHKE5yTH4yfm8/Jhj0hMpqQmfg41VbbTxoKcPPTGJ
EaJPciDRGaUR4HfibCdCVqMM4WC/A/PwsCyHvoEuOqi0IpyzsB0P1uiDw4HTXz7Z0RCMX+ksPaKh
z5y59Pvlub9rv+XytcBqb1PNb87NmTGZPiHXqtUcBPAv6QJc3j7BQ+b0dgU8BBMELsp9ihHcs33I
DhxzHpQv+o9+P+/bb8rLTPuBiHR3IByc9KvdXmHY8dBZx7h/au7dzw3AUgJuauiq372o8J1nzrV+
89k4JU8YegbAR5Lv6pcFeGOFGE9EUgw/E6NfkTYL7K89ziprMD8R67CnrerRwp9tD5N0PSXv3Z1a
bpxr0Fff4MgYPyD3+c435/Na5p/gy3s7lJ1K9Qe8T/xlAie9m8iJ3cIBAAoQIcyXYt2cP7jf2/qW
DMp2QGtdOKGHesvHCFTIzGxjQBR7iWcjGA4hJR3d+7osb31P5PB0idyXzo6ciCfiBiuMnfudM8Ae
8QnF2RRQi0Nla4dAlgA1EUd+xYoWJYAFeNmnfOt9PQxxCJUbEv/24ueHpA/G50MFxIOMwo+HITLR
Tdx8nVUfQNP848e6qe7qz5eH8sHZzrv+qORBta8C44sNJe4TRhD5E3tsescvQFivMDo5uH7yGfxN
vmyVrwQJANuLqNBvmtwA4HSfXykA4IPHQgIBuGOhTFFG4kltNrysJOvuo5oRXVV4DtnWsPfW+kCM
cq0fvHjf1A9SKxjtwEP0F1tf93ay4BLjSnSfpEJlgfsOf2Y8ZzzlHtKLSIr45XfzpXsiXwfxCZYC
CmX63sC7IG0YE6sC6altFBDC7yaqWWt8qpJjDqJdI/WMtkQ05980/HzvlWk/oL7gY0ts+sZ2KbYm
8GMUWaIphXdxqyo8Aj/Mm6UQ6EcW6hwv5utDD/9jeJ1c+w4J1KCCSJoSrUVTHPW3+bF71fjacmi2
PQrtCciUdxUc2ayRsNvN4wpVJhr4P12bo35B9gavZxWbPT2sMHJ5Rgtd/44T3011XyIhCBuGXJsb
2eMmzQ5uf5OdvNLg+sFlebI+i1uF5b4SC3XrEc9v7zg6eLw+9XASkI5t4jasgUQaLGe691Al2wRq
mKuF68xJe92l023DX4gKkB9Xx12D3ZuZYwar7+bn6eit1KyKfTbfrMpoE5DWT/ExO7p40SNHXLzp
y1r6qnlXxV9jYwe6EEM2crnKN+DHCA1RkysjFt4UHxwfFPKzFXR3velnd5eHZ/tm8Vnx/fYRsaJn
oMpRuzWi7g20zzCFavCmR+oDM6CfHtTm0IRDaHf7edkV9ev1sS/fkAq6H7fTrruZdvnztLtuWRNC
fRdHEIn37W0cofTmTz500kDZp9trOOzSyA3mL8b95bb8PtykZ33X04gb7d1GocCPb7TTeBjfxkNv
kam/b9702/aZQD7egUBuqHpS13yAs3zPabd7i5mJcTh+H+60EyBL75aQnvMQySTFxX0kAKJ9bI7j
c08yZodBgLhtBfP38RP5Ihw9DAtnSD9FB2mPdqCG9s6MVJpNtP9T4vs/Cmv/b4paXU7o/3PUunlt
6+//D74DWMV1v0au8rW/Ilf7X0hOQmQHfQHhxCP98V+Rq/Mv3HIBYcAVhViEGhNnkr90cm0dfAYa
uB6q9o7lfNjH/RW54izHWwjawgg1VP73P4pcbS7/W8rBwndRh15h2QBMOK1LUfEX6IY9mmiaIsYR
dI0oZ0sOZaU2UyT9iyI2aKqeeP4ABcdw+gc9GxBFvFDRF42J+kr4gBmEDZYpCWcLwWirMgtEGfFK
IRxU2/KYVtf7q8rxjZzYaz43Ua8nuGCYxKANlCNkpWbElgAFjq66We3kU8yu0AzfF/P6IIC+dHKP
zsziS1b3VjH4mkjuQIJ0fQM8at96T17LflMhn0fFadw3anme9fJQqebL4NXY0BNlaMYW/T1w2Na0
QLsQuZ70a682iR8nl7NWcHJdQJPKrwE6Mbr29pdp8Tcl5I/w/5fjAewVC3NNFVVkMgP6fyvNmorS
d9kgQnpFvnemGbR7cnn1XHTeV8V4nmv96GT2fZHiBaKqwLYxls7nafCRIb2vMQ8ipshfHQz1Uo8t
2UpLTN1iwtF6HW4ABzxaj7DaOGgXxX7BiTl11GNrISSWj8YjSJyI4gLZE+17b3JJtXXv5VM42KH7
wkEgLTXAi9lXy4vfKy+NppbteLquUHMJtGcgOqu9HXQjHJP5iPzkcbhWr6lCBKwYiGO66LsXFRrS
LL3F/N1RtOe11J90RCusTB1Q4AODiFQKpMNZ8J2AdjVuyVEvp4bqzrqiDJdyfyvtUnKgzBcn28tl
9CkGltN9M+V+W5AP5M3nb67bNARxcvf2OPj/PFTaByDnz7HC3kzzhKTN3P8jfUW36dmauRrFBv0Z
Z/BX6aZe0Y5Y2aeR4z5PabkbamyMzB7nmxy0R8fJpSACU6/zk3zaWxkkTKZBYZfp3iPFiZkNSESY
vwiaPq9NH3LI/Q4J6NVmv9UU8zW5iGRPZhJVFvSWhpwgDvEPXdG8GrUJ4IC3CxtTqObyNisokNQQ
Vq/1q2aBAkKH7rPllK+OrdagnavX3sADu3XQXGAOeQ29N6fsKFLTTWYPPkoM2JPp78R0IAsPqgHm
frrQpXpMYMtR+7kj/Kud8V6brHvd5U4/3lmz+sG6dPerQcU8r9KozxPN1yEeT1guUWHnnpOCeLEa
KegxCyGu3s/YSiSeG5HG2Vhmjg9ByseGyb7XlwVCAuK6hbNdJQ3MUb8OVDFRjHMnxH4NJb7mmTQu
qPuVqEwtsJBamAgXS39zUGb081xfN41Knkz34mK3pjqyGAPCM9fia1sW/8bD4ifa4/fpAYTEQ/Pc
Ik3E4vxHhv8CkbzEtdnABIrVaPDKI/7I2Ilf8SGKbSFIxFfdd0AYG6mJa8RK7ra5/EDRDaaN6T3J
qpZ7LJOZQ+u9+nJQG/3l4rFGKhgTB5wotMl9cig6I7N22y8IzGDIzBJ3TXCAq3i2+d6QEQ21XgFC
Cy7GakBqat27tiGcmVIWcijjeBXEHLiklVelfC/XFzt2nsYm/ZGP8dOQOc+au10mcnlaOuC/3H/R
++Q5blzYH2txjTKljJAHey4sbE+WMehy5JyamVOKZ1AXWxDH8pIOLd1kgjauCh9VQwFnzFYyncr/
Yu48muPIki39i6IttNjMIjVSAAkgkwSxCQPJQmit49e/z4M973WxeqptNmOzoVWRQGaIe6+7Hz9+
ziPj3RNDePpFs97rIrtmMXVk4LofnpJtgySEE45C8MrMbOroLjt5SjvtdTYGWtvh6H5JSpxxFM+9
1bhfacjVruU/TCFYDxUiQbg4PBijTVLmZl+7rgOjj7mX2h4paxij0nIbdziTDrMLqyoeZhwxgRws
rt1L2m+D5b4jpX0p9OIJZfWrxbNhi/xh4CcnY0j6WNwaMYqzTN7MXFCnqAlXNGQ8H9dJt1i5PMgP
N0r+GMys8JEHjyKpcxv9ghUeXZf4iBPNe+WG+1iB7tbkV83GPrjyb0UJS9xGD7HDHomGZCE0EgYk
MOBCpA4BR5svy718jdjS2cAOoWTkdycRKq+Lq552uF61hGa7Z7x6wC4JVHiKsKvA2vkwm8Wn3eAc
kajB55QXh64z7rXcTZcQ03E+itz6a2NA8HYCZ2+XJmME/kvWJO+RW2GDUiNHojozHWPuWymit8nS
Ll7DozWD6LPSkjPzZZsxiZAnD98U/7WxM9LqTP2UG1AiLyG1H5jqCdTPvlYZaIpL5nCwkZsw3ayE
tWe03Wsa6GDuKQOJplnsmjo+pZGu4543XpMM4FxMThOFAZmup3gIcFWRtd/rPBqjQsFhLHaTUZ7c
UPtY7m60kv/Qu/rN5J2XS+Q2odZqGvRbU/2dvql2SJEqFQ0Yw2Fb59G5stxrNrjXeeZMtLviu2sQ
z1R84togRxW2GndLkC2IYYAwXYnsA6Sye0rALxKgZInAWkTUbWMOZ7u4t8g7WKpzVik35Ce7XCMK
TNmHkvIV9NwhwZn7IB5wKOrSj7I179Gk36PBuxq1cy0sCi6k3K+xhniZmnA4dgpnu1wA5Mt7r6tn
ZGWY4G8EssqdYl0Yym4eYKwMfFPb35OK8rFFEJCxR/eIGgO/hy+SpqpwKcdDzvyD2kYPjs7oZeHh
WxNOSOwP6N3p/doZiH6YsOir3uePvAFoq5XdEvQVo9xMNsUQaYxNgjOR7Gitdv/7mO39Dt7LS3LA
XhnlNuEf/z4pPOVKw53Aa4zt3t0qPkIGhvaIbuS1d/KPxqGM04kr7WSuse0L1ppJ/In0U9YwqMr7
Ey/L9EMyMfl5bS67Vavmuwxb2L2RsqkiiJx+rm5mhXPOUkmscn6BvuY5iJSjGnxtCu3F8+HIShi2
M7Rtl3eg+Mk3FBBe5F1JghcwWheM1kvpW9c40eDnNwc/t3bydIuI3yrs4Z54FtJnXFSrmVds6ZCn
nVb9tJ+q9hLZTPOpJimH5JBdgnerqFyY93AgQShkafCxOaStfIjvLtmLZhHVc0wDchk7LFMpj5vh
j7zBOgeLdeS2hnVVEHh8hbebR3TVIRjCq2F2s0b6F3eIYhOpyTd0qfHldYAKtXsDv1MSNKeYC/SS
ECpy1XtNbjsWpG9Fyq8gsXhOXeteB0Oxfq56FuDfv3Ua3H+pXSxo8exRD7Edpt+lnfovtQsPMBg8
TdGYNimucwtRhm5WM5dXMyuuFC73OsQFslcKYkB2LnsFB4K7Zc7H3oCF2ZXXKSyvhu9ewGswC1FX
Yw2yXlU4WUYPupd+ljpjfE5kPWhd+8pJR9MqC6Z9gStBEB4Ltf0Q/x/FTq/k9Zzb3kusrmZOwAKf
WvhjHHUVV+AW8WdeB5/miJ8alFYcj0iSICWYtGV9YB0U9MDhzfqauK6zacPBI4DAzU6zvEC8lEnK
rrhNMRqguE8eVNcf179Oc738koz4fDTlk+KkoL9mwtJ4MlqqIfOhQMZui1A4hj+8XxN5SDQ2huSg
0ujrzLLcVlP3rlvFOfLM7RLnsLaFZTvUPR2/ZGtbrQukAwefLtOqhze/bSki4IIjH0+QQ1N/bybB
XWmDHx3Qqm0dxJbKrAtU02xy1KmD+FrYOTwzMipIZyliJfl4zn3EIie8+FYVI5yLKbTi5Gcbc2M6
w7WVX6krCNpVdAsS+7zEYbykMTvKk2NVjj+UXFn3alBsJwR2zJFbQaqauRmmPFHJgDVjtOrKJNSS
upYCSfFpraRMVcFnh+ilipGVRjwTo2IjIzot2UjJ9JjVO+dkIs5MCn8YafGqNIzLzDRLIiAflo2s
pEpi00hTU9aeW+bv9khkdTuo+a0xHnwr+RxnUi+UWPs1hOU+cI5xF1w0JT4kSnnGu5VgGJ8KN8H9
NHnXsuyzHSV3SbVjnYRfNbnmEe5PZlsPHTqA7QStvUXh0ySR8iIKp2jSzvicvUc9XyTJy1Jpzwl9
4wlPu9B29tOnNyHEpyQoimWIja6mbdRM3xKkgQYzfIrr7NOO0K7tXVw98/iF7C1dLaW8GmoXuqDw
bQx7PhhYH5Mnckko997G5rsdKwXj7rh5xDV3opuDAx075m3DvqDTLhbzte3cTMU8SE6AbjCyerSa
IuWSRz8rMkKbp6agZpdCdqh4pDGjhUgQfjKv+lnI41G1t5gZwtB3b8t6iGZsXEtMdzr6ZXiSXzs3
ex8kG4gcUiF5NcaQfal0KH1WmHQkyAM6y07CTBYbOYJmbwbvaKd9wmq3mRuzXoYu/trC5BCVH5aI
Sc9i0t4kEVrWmyTsY4yJ+pR8r+XHJOOb0HenYbDO3OIcJtF72rhYXrk3PeXJoG+s5y+RGR8Kxd26
gk1YPq+1rsKXnLHfMWrQnkBAjPYF6WrLtIGqiYVOQBC3v/eN9mn4zSGI+UU0B1nKnC5Oy89L1h6a
2jXHZjWY5KZhw5eRfTIYx97m7U4xki+F590KPznXFArLETE7ybxr0vwdLQ3Wk10wX21T4BPUoGm8
Ro5BweYFn3ng0YOcojOieJJVcq/Mzr+2HQA0xpy3Pkrf3Yy/xZEXNhEm88X0o2yaL1pfXBdNosH5
WgSnKG/e5OtSc74OjrFFMrOHDObeAlRtgoB2YYY787rmHQ98dCAD14WOfannjAckK6hVOnSygHAA
eNEBHVXlGlvDk13K/7T8NfYPlLPBpzuBugfRUavpnJQZtmZ+7BLAlVfBgBbPXJfBfHu6L7fvscrR
MCJDMmjbJPDM6OpoGctsJBqvK3m7oqwriFCiUp910ZNn5iH2r+hnsvBTjUorY0qy4hw0p/y9jIpr
V1comB3NJrs2CGSlUF0dL782PbBTZW1kxcqyVOr86kbpp1KyGUH3RJcXSnvJN/EZrGKRSYU9cZfS
r9WA+MNc/dpXVrLBHtVZUT1eQz39GMvOQSEBFE7vFWZXp6dULlU3CP4o1/8cGeXk6hqp19zIOUD7
5uW0+vYnIyNk/349IBWLn/nMay8UcnbDYBQEIQwEWyfUh3hIbq3+KBzjMjSqvo02hqcEh973GPyv
81PL0LhdSq3BK/XlkJbFUdhbgL4L8oi/zo4IfY6hY7iwL034/zzeLvJusiYnYoSsmIYhzo01Mzc/
UOSh5vHdwiB0KX+Wl6xrMxwTO9j9fc5g/FkvZ0nnbfTQXexTcBiD5/HnlEE1hoDaFjkQqaSWsxxD
JLQ50UORwg6Y5Wc9Og86oWOBP3tzuLg9Qma6il65/isUDUOWbOz+VDaEVj1Kz8slF8xJsaTmzjkm
unWIJYSY9JqiMfnERetsDNAoUSyt5eXIc8jaEYsLF09foz2Mnvku6/Tv73eh1v0ZrcBSTUh38CBs
Hfzxz/ebG2XtzyokdmHwBCHaU0nV0+ilqVaMa8Mrd0uqMlE4qUOCgVcFAxiHXQtnsM1yCHWFs6/8
7ksdQIXxrDbCl4FmK0WxZdDfwYB1xfgoSU21n0Kg1b+/Abxy/5rkgbcgVGijEKT+RaupMHq8A3Ab
QQCOMJHEP/vQ2ZkSVS02nSPHwgIt1KF/63nuDerlpZG/x130KVFYtqAkX3OAO6EHXfcVQWZiCwlA
xQaWNz1p/tH0rIc6ra5kD9cqCO4VxbigLaih7lqF1mm6CbS9EtMPno4SsWQBLQHJ2lpVd/HEaT7N
/JsRExpETmKY+RpPdb9YpfojsFJMYzHcFONyHQXr2KteUju7hjQAk8DcjDP2NzV5yOTirBiT9Q3o
UC3iiBT/em9e4tZ6sqd42JByeUtyicCrt4pRLlLIVnF6W9D31EaeJdbfl39UXHCSMifjYw8ypIHP
drCT23JcI8QDIt0XNiVcZfVs9ZHDoS7sxzCAFypHoRnZGDomOTYKI+ZGTRSvLeMFKyJyibpsNsyE
hTmBRI/iY5RNiO4mSGtwogYdX9ekdPqcGKy4eHBVEAEfZW4gDXuTeXjnCRqRkd3D7G9QPcpzlMyj
zwYQbxXiHIWgvgtG2RMFZ2dfph4lHbEXiMrD4BKsrQhYAk5ZvjrjeME6Fb0VjaCuMFVpKeExQoQl
mIDj7AabVzg7J9ntEkMlvfDCXTiVF52TKAj7S5F9lx0gebqFLHhOOjV6HEBLwpMFBB25trnl4wSE
ioE1VsjaJM92N9tsgS7aR3X64BFvUgkVATLhTFnyqgtGFyIb6/osN0/VbH3G9rPfIhi4gEkYJxwk
mdQBiRagzja5WDVukXbK8P8iJElCPXnxMwXqAeRg2MyVfIGkBxIr1HlONhmqvX74wxfIyO7puzJQ
F4TKbcnml0TVeymtEkNWA2ZKsGNOkvnN4u43XGahx58s+scYRWP2QuPbB1m9Yc/XoE9yz/rD/3yO
lpln266/+a57CDzJrHknBlOism0cx/qDlr3ejUet7G/WeHZxsDbYl78yaX7UIeVjlbxRHc0CVi0Q
WY/Xl/iKymdJFhtyYIrqRF7ZT4ZRIVOI3vW69kt/VQZQLAbrobRxzAk4YCWmtFR8XRo+FTm91jlk
7qRYPEqXJEbCUxiXyW6JWq5DUKK1bO5Sz3hMUwAp1Rgveu78iFuHHAtFCrznEb2U+YiiwjKKfTjJ
I1+yKWQldrPh/pS0Vb5aiXmCkTyqLqlCcB6o/NJOUmE0FCMsAamJ5KQobX6wCfurTf0UyKaZ6uYt
V5lKkCCacUAt2dWSaSg76taNLpqRfU2wWJbGEk9sbFt2RCweH4MG6yoJ95nUd1KExMR6s2of/Ujb
ZF38vXe+I2ZIFlUfJPlGtv/Tl7LoGYiI30jzs6CDmPPd5BkN03Cg6nmXXB1bXo+pHV5VFT5pc3pJ
yVICI/pMOLCwCf6OEPVrwbzkqlFf6shCzCbwo8PSQ5Pcy2RBFKdBuhRLgoW6/jezCx+WMFlq9WlO
w4vAmJI2KW7x4dC2Xx5l57shzCus/pZ7rEl0AtmnxvCqD9Ufpl+zPbhXdW5evfylikh+lsIrRw5o
1tMC7bXgkrcWqYRT7rxlNyiINyDJ00hps7xKKyQnjWP11E/+VQ66ghbEaKKOztHw9/ELdd1/E79M
HLVVjlQH8uJverszcwK5V9NOUvX5bOM7tMKzcqfo6h3B8w/8GDMMwprdmNTI2jzPGpigNdOrCQa3
ZqoPPm4ojUBBjwpb3VZKhcA6dV/mXX31I+7UEZIR6V83tsnWmMebAECpHatrmUhu6GaRdiv2igR5
s+A8M1L3jPQ6V2N09373OKvTBRVqQEnMAdamDYCzAI85+I6gsJXVPlsVoGWZw0lyEW4N6IlpoEpL
p0r6XZHObfkNf8RI7JgG59CoG/ek1b74CVFgyOrdXIKwRSBnVgwY4aJpV/QmfPC2elXd8DUYwJr0
pniwRuc9bLVinQDYVS4+2SycJALrB9Oc4w65C/UzKLXXHJazEtQ7w+g+MdEYO3s/2/R3J6V+Q6EX
7RJsHdeO4zECLZc/tMQvmtWm6l5DlE1Xo2LepX03+f2rYnyRrujSU9WsOFpr3U8yae4KnaxfEKGL
GskM4X1FjJzWRcvfjwhEFoi6+a5eINpbHL08pVEScStFFd9z66JjGJOMJ3lITttCF0J9PmG0qw5J
2rOfC8LYWvseJo0fobo5xp27xR2CVvwIpc/x6OsEOH0DC+Pl9zFp2U4wX1kNymjco0C7R90lmPJ7
UPjfKvcJXU8820qB8rRyo4cKUdZuvfWgDZd0HG+FiyLWYCs/7eSGSNaHpRcfUZvsxYlIED3FCB6w
6kKYsMDXQDsPo/voMj/C9qNNnANMC8LXJ4+l9RX7j6+pxdoDyRF7QOvqGfVrqNqbqueBN3F6Tor6
eekrKoIuojXQkbnwbqpSvQcBVHJwd9ApAcINjyoBrHuBksf+1o8hp6TNs847FK8KeFhYEq3ynHMD
kLVYEF2BndFx3049WlsZhw7LLrUplnpxG5N9EZvWgwm/7e/3tfXv0lKXSg3GMdAz/I4/J9YZfQE1
yCDnhBmhMEyv2kwKEmnU9Jam0GOvfjidAmV3Zv7h08bPfLwJIaJ2zAO+tOrKXsBA/1Yrc4D8UrvF
H5yqjgSQNG2BOyQFXfId+ZvAVR4iZXos0elbmWp3stPuocqdg40boATuJcVrvfis6KTuke5CN04i
xMm0J4lISsJcrFM9oRhrrQPXukmUXOpcR64mq5y9gu7kktgvkSg2nCPsi2fPU/7IPL707x+gKeqd
v1UmDvwXtEN0xsrV39vskZkOc9cQDVvdvFsy1AvLo8N5eCXdFbR237zsG5K0nFUxdRfYsi3NalvP
D0WIKI+0UaRJWgZwS+VFT/rrZCuvfTDflZq+RjbA64w7aLiyVRVhHAhob9NSXo4zQeql5cLamNPk
p0DwUQfloRkbtOB8CGoaUyVtot9p3uurIkkYnAknZvtZxG7Duvz7J2L8JVKYFoJREHpgqjM1o8mS
+xc4ex66Gpm2nkE2f0pxTt5Hs0IWohfnriB7oBuwJnO7+clEu7nvXku0mH5Bo4IyaVN+AGw7SxbF
sditXVSDPFytPNc+qJIqThGdYBe59JkebhWd4QU8kq8tjbpBxNxC87Vu+8c5QsSpkyIpxLZpjYSY
X6VIlZB16CPUCxox/2Ex/GWMjcIcCRtVWDIuzZzfGzhdLX9rEGzUnA0kBYrtTC8NDqSC1s2DQY1i
anc1PGCS4aX1czAYB2Pqdq7CYSSBfQHgpDiQZKbO4ic/mFejs80rqMNF8ull6X+orf+ifbBcNK+J
h+jpkHt+06eN1NrSigknWXeIv2tKdYPzALBTbNIOMnJOsdM7tF4s79p04z7tw5ckINezmHFaz3a4
C7LkPywhFH9+31U8SB17AQbtYJUBHf55DcUdyTC+apD2++zdS4rzkjsKou4a47pviLpSoAltIcM2
YynfFpx6tIMnL3jpy/atYGLMEZi1mOybMVXXKGISbTDPghAI2Dnr9lPhnmeXEy83AIMqJd3rUcmM
0FIFp9En5t+bIJ/X8YxU27g0yn1ZpfLrWLo+d/b3pbhaqpOFDtEr+hEkduOXyk1qohYwxBPAUU5M
+Qu3g+6J8hxHesMiWcoyGwZEWpB5R6Z/a1uARU3MnxTnMRuAssYE3DPLz2OH12NNXBTAJo2HDzoX
pECsKrklqaOWYzWKuoeWPqEJdrlArkt5gtY356PR6NvlK5d+ilRXTbELNDOH1R99os70PveMXrJz
UXIAlVbsCiqt+rEQDlKlvc6F902aDcEMCiBtltqKnyl9nnLpFWne8C2mB55QWdGt004B5iLeYB9i
PXzrauWhxOcj98YDqi2kze7WiPyt4EW2vKgFvMwpGaUBHk/pNQzVhwDtGltgtGkgU+9G49224aCa
B621nVUeRnhRAp7oUP46n7GGUjoatBMF4sXwhlQfcdpPIyg+LSs5I/353hrzU6f0iI114BXSc5DG
Q2qEX6awOQmcnyTkZU1yCdTsM9eHF901N3L26IKzmmq6z9PqsQSjlnbPUrlMRvKHGZm/wOqBqeDM
93DsajMeFNbQISgEjhVrRY0/sNqpEZ3jKCwkCFa+fwlLhuiyoNqVM9nygqxls/7eqQD5s2AemnBM
qimFkPjQh/8kzzjU+aF0DKq5PcBh+Q/taFP9C8pIS1IVQSx8NrDB0n7L+UFKU9MEFF/L4R3H1i+0
ka+X6ltABynvpfeCb4KlDEeLJomu2DIcf0vD/DylyTVknYx5DicwP0snq2s/qsB7ZkjufRT0Xs55
5HiSkSmSWhpH0rQQOFn2ijSmBPwqVf8JbVTaodJjQiRsRQ8SyXNVNxEKhPpeq8sHtds0Lv+QlTPQ
p+rmVwFu8R74lMapXIHb6DcYnRIDln2bs1HZ2/Jxn7/wNDv8juRevA5tnVctbKcwpjvk90j1hqDW
TZ5l2zZqP5KY8Y2E9hDum0ytwlUv2/nAmsgtmuMeC6UnMVz+I5ieFC34NjFBaoLtIdsriF/+Lqs4
M6H1BIBT2tQcF0hMMAg/SmgPOWhiCwy4YFtkUQnMBs+vXgaLg2N587rEGbt89WhRM9gL1vTlDxBR
Ek7pEwiOJ1vcNcprw9k54RoH5WGVC8NoKOJ3OZyCsNhZsLWWQ0reWpdTWEXO1qguVdXdcCE7pHP6
3DuTvhUURGEBLivCAfZhUb9qXb8BD7ipQ/nrqS6Q0XIkTlEJrxJxw8JLUZ1BvluPX5NGTixpwilu
d+wRHcT6gV6rlK1h8ph45UNTu48xW1WK5OUwzkQP07TOmeR9ZOIgEslDkALLv9Kuo9NCZ0KwLz2L
P1x89wQD82hqLa1ETVqJTpi+svFy0uC1I30huXndhcSPCKHciu/0JBZC8rXh55sGp5jAcY4boJTD
6VSeGqV5UjyOxl/NaDQ1ZGPkARS0FmVKnl2sSEOCY43nJGFnoR1rk/YUFbQ8/8mk4saX1qQARHGs
MKiBM2KDUixGfUSs/F32RK/6L7X3Krm2XNzc0j7LOVTDMT5RZKJ1hf4uW8SAyGSPKl5R2o8SM9C1
kAdamnTldK7N4HUhDCcNck811doKA1BCh9yXys8OxekXdKUDCVZBiugFFz20zr2usVErrG+mq6Je
4NFgcQiQVkS7rTBfBD1UmRPI1B//k7k5bocLt/LjF7ZpBc7Ku8jlp54seXmuVrrVYFnsFjQFBugZ
i7lDNlk3qNYLzTqZ40trKvtfHUP6KdJvSdz02ax73Nr8LY14Kg0SQrQ5MbF8n13lVI2nXEDUZUVp
NNNnciVpzEoHCz/Df3Yu2wY1MTV+KCtSLmkDC/gl7AhGZjtAgQrTl+RzFqzGNtpnph5q5yjgmAQE
aRPJz6slOQFlCOIN70N8q32GyIRGFoN2M3m9XpqhS0CQxSztRZeXl+f+dgHJB5BrOqylXb4L2lgL
eBy08buE2lxq/Snaz/FjguzlHIUlQQ2gSnZOk7+aWXeZ+vlOtrSNs/ZJQ4NUaSEZ8qGSacoHoz/4
abRoXXNWS+ySzrXNFDKseCYp5KyQB+fLEl4QpAVa7Az9aOj81sL9HPXyza5eXfMn6PAHYuwo3Hun
n5aFMPVSZ+Wzcegdb6NnRgEBjMc1xP33ceSDWxNuBHt7zO1byQcWExuwpN9i2wDgrA3MyrhKxC02
/aCWK9DJdev5OQMrHLGCMcZogxuh+4zEFaeDtGjLPvw5IutW8pES2RuSI3mWIkecJeZNU9zDUsD8
vxn++NeJ5f/17yaj/z+caZbu4f95OmQffuQff5oK4cd/TYVo/9BVKjz0Nw0MunQkH/57KMSQeREq
QNpdkJscTvz/HgrRtH9oeG/wWxyuOv/Gb/1vPc9/OKat8U8uvFBmjY3/q6EQHbmGP9cRDhMrugxN
y0AzlLploOFfatHGbXuzVz7ysapvqhYcK99zz70b5Puw0qxTnoEZdi4MR5vSJrwWQBMPY4A9u6ZP
/r6C9pfOEEm7JDMfND33oIKVe6XOKk7weNw5KdYKpYGyeOG2T0PjFo+oCZOo0J8LpmukFeXKDaPm
3If6zsEBZd+53sUup+kx1gsa+biGMnVikPo0cJR6Xy33WtLvy87azAlZk+ORECVude7iQ6qLMmPv
otoB9Tg1tQbPU6ZFmh/LlemQQp4HcwzWrh7OJAV9dIrE5KekTV+MDRJAeX4c5krf9RVSlVmNbqk3
+vamDiflQlV9MaYAXlKeNw8ckN8LuwPgpZLGpMptftIHwC1WI4xpVZQeCm+OdrOejGJxIbro3A5Y
df+AgyqyPLpm7RO9sTYd87MqRvF4BDffmrmYS/j0iCjaiCacCBkKPzZhjx632zrurWfQFE5UQzBS
tX9tC6M9GqIJVCfFEeHg7DHET5jk75V0mTEE0s5HdPKScRfps3YMhiw9jZC+TnGbfjNsxO8Gy3+0
fRzHg5jK1UPBeaXC6mJ6bQzOdUuPsovLx27Ok7c86J+Nqtn3OGg/KT62XJnjNoyUNgFmDNjFEFwc
rcYWsm+em9iGQALJcGeApj9YUf1FKZF1GKucNmztOU88sW94ID62CQNuQ28wOwjwp+eG92h7k4FA
UOKs1BI2Kw8+emoULXxKDUzeTPjqa1r1mIZGenEZdPeUWam9MzR9vyyUMu7LL3WDQlj6kHm8LzE1
84L57DodlkyTxZx6O8w3DeKNPfvYUxa5hTlVOF7KEherqaEBZDuRdlTG7K4YsbdXPLplzTRAU5M/
0hCM3o/Dox9hkOynYFp+3r+qrVYelQZgMCyUJ1WbYY3CAXniy09DlldYySNsOnf5jWtw0NyqKoRF
vcc56TH3LZCUB0UzNl3dObsoglJMD+erKu67g6k0PxGGdnW8JsNZf7ZmvEhqlFQTNblnmtG82Uwc
B1SquT52l2xISwD1UCa/h/5iYIASTuOHWZXdxXZCg76tSnaIlVHxEzZwTPOfrU/3KMTnq6PlZUC1
9xoGYLXKuiZNOz34A13L0o5yBmDW+tRiBhD346+HYpS2DVmcTLE3jW59UmFwnxyjbU7RiI7WHAHg
9i563chEhQ8hGPvyf0OizOgRmO4G0c1DF5blQ4r65zkw5/pcIGwysY/B+OaoX2fBOOPkN/bWrlGL
u2kEJeoJqrA8h63tYvlR+G19KpXd8iJTZbBOJU/U1FL/2crqL25aItsfTdWtVquHZC6zvSIdzrHA
9oBNAV3e9HAabI18g5tnVDJuVreboB71py4d3hjfazaNkyQnQ0c73Ju6+KJk9Q9nSBhjNgbIFq6P
B3sfh6sMZ/N1jxrRKRubemPBdUfry8E1wgz0O77o4ZtVFemFCZEz+hXzk5pHFrYHKp5EmHidzImq
BRNzmtvVM5n3hAqexzw4KrKQ+jZRHvyMm+nBUZzp4PgJWIjrbXIPuwr4PBX96Gzkv1p4vZEIqzSa
uakqA+GVBM3vRutqnmHzJYV5mfbJD882IJTavO3J3CAuSq+XzzaqHOVzkyeYW9TodTtv2zzEYqG1
ESOwp5NSuEz+Nup4jCxwEL/K8EAyUqRvS109pNCPvdG5THGWf8fskTddtV1+7Sbn6GfQkkfbwBHS
6urNNNvjeqopm5CP2riROe6rpP1DJafKUVWDdFKX264bvfXoYA/gFooIoSXfyyihd6qkDKkBDsVh
l+2tHG/syjGv2QhwPhcnJU0e3PiEdyVOP4NDf2uy0WdNcGOxKvKnAPQxpAG2Sut5BpPE0S/JdBE5
pPTpOwizusPUk/ROympTZZx60zC420rQEbUV24mx3Ub3njldzLS3ubLJc5zbzdSCWcO+mm3wfb8r
dixPTEdGuiIFjr2kvg6GJ43B8FsR84eb25scxkFc+69hXqN36QxIRGEToLgYNfpjcdcj7yuq+Wh0
BDSdDRwBPJYkzO9k29TNkeQcYowRXGd8RhxGpSwn29piXm5lTQhDqTvV9XRTSoj+FIzNDuPxF6wJ
39p+xrMwSWW4CvliHyfo4i33mBZsuxfFizgQ59c0m18A+V+8cdyrReqv+bl7ZVf7oXKYw2ndi1Wm
392p9w9Y5LnqeYoQFgYyYq4BxYzKJ+Cr5buil5ikDG9mGmBnxrQHhQm1pFlVJpeJg0Wl6/PKic33
LrX/UMbpzJZTDvhW7wH7ChRZK2NVaM3aaM12gxvuIRdpotb22n2Hh8Lk0CSYjXhe56mn7msPfaEY
YCFtwLAYzjCM2sMDBMONOTGMFSCXum3sJNrmThNvQ3N0127m7uhdP/ECvkN7bTb6ML40beKfxwgF
j4KFAbgd7iNdnDzMxY6IVerguV4o47kuiKGV4h+zHCmNgobeRtcqj0atOT8k2A8p3thseaneDl5h
+6BVDoOvlttfEq/eFUloHeE6WsfejLedhswZBunW0U3xf8f1GX8th3GGMWn0A7ObH7ndFrvOHz7d
UY3R3vPibV5YPEEVoxC/as7ZOLUbt8bjsTw5gztfuj5Fsjm2OZVh0GIvYUw1Vjddr22bvtt0TnFu
Sp2TP1AVrisDC5mTlypk1URR+RHE+hdOEYMCMEDQuniGko6IlrvX/1BVZgSSYMbyARzKGSz+r3eP
kVmxDIm8tc0WU33iVOHQ862CeW0r7o+xHO4G+OuaN+k+Wq4I33bhsR8mGhSqZcNJgjaVWfAOc7ve
jjjlqBXUqSnYBrbnYYUJ4tVO87Uqp70BAWiNx+W0CZxoN2W6fYwnRD5cJ7f2TEqUx6nPjqlP0aTb
ucoFRGSDrU5j27+YTs/wYT7TgW1h4hd3x2WKP5sSd+M0vPaGXIEshjCU02BxFGnqj0wz9ckWN94f
TCbi7x71twBtwqAQ7TKj+m7rhbVNHGRw8f/2KpnoGOx462SecuiU7i1l07u6r1/6of6ojBhZ1AGn
WcTK12oEgTU0EsZMG82l8PW8y1RfW9dPL5wMm2ponJU+jcEeRgl6EMwAWYV/dIrmxfIqRgPq4j7b
/c9Kw8QDuOPQazbmqSUmZU5QTpS02Z4G3aeVo9RgqTSAldq4djZaEF5rMoqKfMUY6s+qhaOG0n8d
c3ic9nAbivTroGXOeihNf5/EpBp+TsaG49RGyRHL6JVnVVrMbcAnWXjdGC51aTyewqIlG65h4Cjz
DGNrjE4eT3ZT5xm7KrbVzdD21aoHPvFrgbbrNNqGbGnntU8YUWCyLdvbHIpRlFYPk2k+d5m8sxY2
3sBSVWdcW1BpuTKoeiyT8Q20q+L81gn9JVu5qiYE9q3oZmjhg275X3D8XY9lf5qZCzs3RvmGzxuj
QxaHemVO6kZaEDk5txei8NT0F3uIyXan+IvCMFXmBO2W6UVwJ4U9hC/3Q1ACr/XCe+0nJEg9p3uK
gvhj4miyFDxs2gEnLdPEAydsquN/sXdmvXEj6Zr+K41zzwb3IIE5A4wymatSq7X5hrAsm8E1uAW3
X38eumtwyvaMG3M/KECwXbKVySQj4nvXrlA3mH+LKHzAX7pcJXJ5TEekNrqZOCbVbyIO7+Pbrl4I
JRyda5VoYHME4GpNVx/92xFTr1jyj1DB/otCoh3uwe76mYQqjXK8mgQVNW36eWRc4eNarqp+sZ4D
12iv2xobuRJvS4mVmE1k03JBImH0hwwzOsNPax/SvIycinauvAjpZQqCjdtqlKFNiMQjIMcqL5tX
yXbRhGiR+qTYbJ1Un2PVneJsy3fd2vG6AYoRMVPLB5jS/pRkcVSW1AQYyZY+QSJYFGe5ZhTXBeOU
uUygMU1DhXRnvRt43jhcE1W7ZD0nheHsz8FdaNxzEOQGncVz4+QvKXf+zIbKSjtiV1+P+mNZn3k8
lihzAqiYHGK5W7v15gfhNj7BPxWaQjdiMLb2ixyjhaqfrAIDjJfys9Xaj5adP+qTZ6VPCRPoEhbP
HGVRaRUkK5nBcoV9LLTaYe96y8UqL2oh89TvelSOzkcxyhMw1psO5+SOFr4vMjYoew9JyitG9i2l
eXvGnE7X2UiKrAVmB4MYb9TsEMY8TDvCAr/QYbgQQH+Jh3rZZ2wU6Y+Cp2XXI2OZ/IdKjoxANsc6
o0jdG46Qm2L0ns0+b6LRsNAObLWbPmZ+Vx61A5JcCw5pxo0GZdynyUAFRD7RvEppYOeau8ZNxCHQ
9Dsuht9FfgKtGRpdDSh6aiaebNXczHWHkAOwtZJ6fNSF+cVra1znPgVa1lwc8DMClAmTD6r+rhyb
sR69teAaag4xV9Y0UnCZstQL09uaZrtc98N4WwuP82ee7WNZO3Q7r0b1BnIzzl9rs0fLLM29X9TX
mAfmTV+SI8nMebCngo6CWnyQvk6soQGNb/v5k+m7r4O2HlWbX6CS+JY52OsWwou3H5bAw44xbjxF
AFTr3Kq8q7f+USg+mRBNPHoCtXWy+NqP8432FCd+33txUXymbbfxloQuY1Z7PP7smwLJreRIORIy
cRUPBMXXBs9uhbjSrK14Zxv9aUhNagCL/iSb1WpYEvSjinZHo+NTao2fbB1yFhPBJl8VTEm87g6t
QlTEGUT4nN3ndvwY+iW+KsPgUhX6DpXAe0abGBGYFD525qMMvEeu66nHwRvlmsK/NeRj5/Nwtrb4
GpbOq4fnZLax0PGE3k19rDbF4vBPVnsi7Yj4aAPB0dR/tGL6sos0u3NcHsTBc5/m4SkbTABQRvfO
gs3Jh8+m51Cg7uBBN/RnmartZFt3ZtyCT3JRNEeBMh5gneL3wZ5IzAyRN7kNu7c593dJm7wwgx1M
M3kCxJ+vvKD/POfyZOvlVASxue9H96mtEFgtnbwrc+rQGtLLVDcyfZIqlkwxYdKl+R4Wobi4xjUu
8yIaQKiIyGrOBvdjaoRf02G6s1L2MGl7j1XafE3KkvOUTV19X715pXO75G9iCV4TiwAonQzfst4i
fyfcwDHeCsUWXFN0AVhlfnbTjzp2diqYH6U2yFDr5bMlC5r0QpihZP6UGDKg9wTknDB/LBrLK4Tu
S2p69TYOkpPfqeZYGORJjPOHVft3WW8/um7yyTCn3TiUR4BrKjFQYbcWmrSAM5k0s8ixYh6Z8Mmx
yo6fEhiRkNzDqIZQcIfejVXdjyK5U/3sH0a1VEddU1uSJBkU/vvkcNaSBGvkXr2Zs+W9adejEoFq
MXwg6lgOMH62K5rqojjAcOsBy9Vkefh+Up9qUjJ3ZtNFkML4ny2LuOqJ9cSNCaSISy+yDr5FHESQ
qkPu5y/aNx8tCiJ2Ax4LpkFq9ugrhpLlnpakHhlr4tX8UNC04Kp2TwrGw8jYv7PhdCIIeYK62K/h
+j6MbmXcF7EzHeWg+kyBF+ekjGiDG1a7/G3OhlpCSi8LUeOuM0QV+RK1jw1SvxQ8Whu3CAT9iuk1
YjSibiaqeDM1UmyosSsyt4AplJtiGHGYbxsC/eYKXMXIKysCFxLIbk9JSuXlUlT3NSindCYbJUX6
NcE0EYuGEAVRP1VUyfhqBALr7IdixCVPxsNuSNFed8awi4lXSV2GcM7Yt87IicZ0nG6jVztGP9nb
1MnIJr+vXjLJDQxCs9FcLo11JEvaCPTj3izdu/XRIPu5jmJWA8JlXjlBHsKcMtDA29sob6/csT64
1vwZ3+KhXdrmqquZqGQoXwLZYGYql1uXm4wcmkCsd8G1EPKlx2xxTSLQ1mq1g+HMva7EnOIYIs97
FDSz623VNPRY9g1q388aaAO8bIZXNJ90KxhapfNhlMYXo8fpOZZUJXTG9ziWEQwgChjrtnbljZe1
eyUXMBrLyPnZxW0VB28lJKhhBY9L1rwrkz4ca1VsuT3Q1fSp1pbcBmNqbOqqpCPJPCjbfTXVCERb
VkezopXbuWR2waMuw+esEq/L6BHM1y7Tvs15MvFm039aAKrmF9ce0uPg1e+u6p5SVpbdNF3rYMTx
sbBeo8EFvp77ADF9fdsRWs2JJ2seMg5LLg61eZjA5BaawKXtcAhXnHbXVblKeAdhCPvUZsa+lNOx
8eJPaZg0VwlCz0jxLw6ZQ3CYMb2bNC5uq8z+ZsysJYtRvVqZIbYOAyr+af9Y5cI91hM6Lgzc6Jd7
9RSyYbrerhjrx8HPra3RY8qqpkdTE8vbKdlxoB5tPnmKVNMYDa4Tjxtu81M5Wa9dSNGjybCJVegV
5PilMqdvSnA3VwFhDRLEmhieXTaVByt/WjpaaAPiGcjz4DKWSf2gCsOhKKC5lezzcTgAyjUPoiL9
og6+ijTZV0NMtRGxfBVHYqovIOWA8zbGZKHZNwYkGDBa+B6MnC2ZIQtp5XNAVvpuEfFjMrNFq7s+
DJ8dxDRXqqKyJqX1ohrmA6cdNFate4rXL20JWy6qbJugsd2QhI9y2Ry2mLKp4PHJFzJjOP0uSE89
5yKgSqLvNE3B3mDsxUwH7DiVGfCKfMbyN54KTJlJysLqCpSAQZ1h1mfns33H3XlFv2nz7ntlWlEc
ZPei1M7GmurznIBLhYb/mtJRSMpI+5HW1a7PvPJktd1j4Pg2gcWNIiDC1QfDtAC750zSS/DJqhDt
O4x/qJKpSFsM1t184pREDvldTwGKhTNHoSGlD7PQV6PscTdK8uXq6TyPe6Cxa0/S9KmCL2DljyZi
Cvi9s2y7D6/HUWkkvEWPIt1NItu7yh9OWoTWoc2tqHWWG5GBdeazQy5qoRCojS2EhvPqBO3j6NIt
YPfRPLI4T/S8INE8VmX95BLiZ3Soe4VPWVm/L9ANd2ox9olVbyrmZChhl8MjWpx5zJj2OH4y5VrP
stVvBvWNCJTsfSjja4nk0OoKcd10Mr+QbbBNdB1saFuE4dbWfc6FGtCIRRm1vgy6Y2SrVwLTkcO3
pz6xdtiMaVPNSC9MB/lVIHza96FQmEKZWbtpjoZclbsCmG5xw7Xfg1nCajKSM7kxQEvedGPQuVtf
CYGyWoXY62vrsyVZPFwPxDSf7vqid6LSDrhr22rftA1QmVYeKC2dFwRj7GWaPDfiu1sQqQ+DojZe
AiTsYds/Gzp4jJfmq6Pn8mwzMCJLSOINlldMOfONhnN1C7vamEGkivpkTi7aX3c5oxagQqlbjtoC
3s4k179ThHTKftXW5xslwdAIpx6BbpnhIlu3dEghAMrtqClm1p1u+mxX49FE0LYpCitS41kHzt3i
kMgo7eE2aFiK6xc/XDaCzKYobHrSfie5TgbJ6nopOL0Q5zOtHWXDzAW06vZ2qE6Z1U6nwkZb6vlw
Qt5LMgLjqM7ZIwRy92Tl0DNAGzMiJMQ4jq5PS5ed7Hx84GBmn0zTuVet/MZBq7piQUc0iBlqTZhY
FivbYEknX8w3D+PkfLUyFLsw6ts4H6eoyTD9eRp5dTXU20EB5RRj1kQk1NDvYI3JwfLfnJCoH4Iu
TwKS46y76hthPqQSMzywJat2u3TjfKxaDl9mr77D9Z0C3xTHmgnkinbZNCoEhu4Ei71pHA0KE2yv
RDIhOCuVVfxUuxir6zTTJ814e6LmsL7CqPo95DUjBWivTYXxDc696QuSQANqwPzlPqXP1jeidEi+
2ebYEr1RhdFQDw1ZEdSBAnZ/JnzHIgRUuzgU/Aw/hKYOOhDIQhC1hAnJnI3wXixuum2uvEvr1g2n
xbk5KdHdVvP8PCfzFwsLp9kTH+SY84b4+PdOOTH9uiH5nkP1qeu7j9kmHcbplLnne+iWEZJa9rHa
trPX32Wue+daCE404Q67IpN7wbN/lEX9UnKX4GD2+HY80E1S96QSALvIGAionhmLdcu/7Bnla9FV
yS7TRXMio6M+pQlUp4nQd2u0+XhCCEZWwXCuYnzrOV4WolOObr90pywkbMb2RsKmm/G695N7LTN+
QuFf8qwfT11M6heGOL01yEc6Jdc//nSqnZvBmbvD0DcUrlV3XkaAtlWEYwTjsLdzzMwJbsFMhy9D
rDRsXPtlwLCZwttunbz4RF0Gp2Lqmdo6HBh8RvPkjvGdW6mFuoBk1Y+F7RZ171b7NQnVJmgjYaVQ
qbCwFIuZcTRJ8azr5i0fYAugr63Tjy9ese+IVIuKtvykUnVuYuOlh2TfJXWy9/rupspkv5dxDYyB
CSDKPI4OEg9LXdhP5GM5cMRJIPeN1yLYK50989OtIgSqV8UOGJoQl8VdveGUoIdpt4PlhScPgAlH
g09pcZuXVGbOvq5SeUrM87xoln8sI7L5Ujahw6wgv0llXnex+dILfybYI3vUXhdv58nxyaMA6e8q
+TSURUWCU/NWtuWb6zJA15Y0T/ZqE4X4DRX0l2Pl7d6y2h8SNuhDoF4rewiBM2cgBIp5nGyL1W6j
tA9HRw/NTpEgqMZlulJTlu6y8aHQeR+pFuxIQ83stWohLzL7u5XpnTM59a1oPXKjyuKUETB4DK38
i0tmq4OPnRek2QRM45oR5KXPGLanZHpCsQeQJYOvqowRlJXFWzYSuD0n9WuQu7guBpdZnwCQ0Zwu
qcjkvZr8iYqFg9EWhyLIn5cELaVogUU9zuauzl9bFyVOnccEUMtObjlR+7vJZkBL4k/QJ91pbv2o
bu23UrchQ0NNZZhfLvRY0BRiBBhli4AC+5rD/Rh+rzjS7mQ8gB63FeFaHdmbmbFAzhvDHVkTxhbp
Nh/MaM4H16nf+9lM9+TPf2LIrrehja6qtT+wfxG0ksGMaBBYNTMPFj1CXqzAhNBdsIK+2/68XLXB
GMkYpNzJDyOtKFQgZy+pO8sb0sqyq3LIcTNXj7E2HquhP3jBbO4GkmqK2j8sMVKkMXACTK21FXGJ
vyU65fihx2Gf1t3O9CuxnQn1KCA6NzJoiqtlunQmpeRTQMq2LYKHgbtqMbyPprJQYa1DJEUgS860
mfvimCjSa7J63iFozPetRUp9N76lglzpUfmXDpCgHydCPArnpqPqfuPFlD+EGVmeU22cidjAjpWT
N27R6bnREqG6OaTWk8Ir4eXPOveLI4Q7Q+TSejeUVe8s+vz8xawvyRAP8E3LpedM6xKvySM53Ejf
eU/j4tnDlegMwkY4R3PqfKqXMTyYhQh2koPf5E37Eq8NmRBABK1+zxGWbhbIfIIb6/KQDkDAI51z
kye5uR7wmc43Q31OhYrPueETtoUIpApScv5T4i7MghalzPEAmaz009hwIo8FWhlfcAeRjnHWQBVt
Uh2KthnO6HUOU2ahxnSqj8Z0k71d9SFlmfKJtMH4jr628QrdqA/p33BS7LuXOB6R2XZQ4VZYimPf
ghRp6+S3bPrhlJ+DAXmMESOJngj5WtPhZmx8hBU4efqOp+mjpar7arAYKpbJPQd+GlMSPVxq0z8I
3TcbNeI/XzTyUolayNE54ZYNc7Px3JZefG+yTuJDW86EmDlAeP1eNDnP8FCQmWi78DuKNxFAe5Qe
zZFfyxwydyIjvunZcF0eOTrgqDZq0oZlW1hPVjjssgyoORh0vq3hoch0x8EJCb/jZPoqghlouTvm
Vdpu2gKaOrUaoBlE9azimw7eez0W8eE8N0YId5GZ47ZrrAkrXrpxl8HcJkzpmzaER/HjlOfa0Tel
yz3jNsw5rU3UvQQRnOvpwAKaXYJmW8Ls2bD9pWWJyG/suxU1t+aWiGYGJlCVNbapAwFJwSZ6FAW+
WQyHUBofrR3sXdHiWawyBwIApDXG3who++B2gum7Nzhg2UiYsJGciqFmqmW5ECENtIP5YfpBj89H
IEJgXjYaxgDGdHSmBrocC7uT+XmS8sQx9G2w3a/ZCpM0Gc3nys2DnWl1rzTCL2wi9dn2xWcx9NnZ
TGNsQhpowzEzjBuOJvDJz46Gip3TlAlAwkmzqSE1nO344C35XVoS3A9gRssSz2VVTE9EaBJaXo0B
A6yJjte4xGIs2Z/qb0bbsiw35HgHOajwAOhtPo4OT7wPgnzlV+prmhTtPpPJV6K3bvtp2BD9QuN5
lQ1bYxZM4p1V1bux4uGpinMqjfjKScpwi5xtrzpP8lrLCCV1u5t9wB5nQD7Vu20SVSsYlKeAhOuX
qu7ERXXyuWKgTTjZFK1xpmUPw5wzBFu/yQ5mI/pLu5wsBtTLbAYzgjKy4Fs9HRcObJdpQtjfjwqv
OvyxgaecmHojj4ymiRaVDDQ5G3pHjRHVAvV32cTLKYkRdWZmeGL/Fij/oW3yRd/7JiVtdhY8FH2i
zumi74yQLJm+686xB5rENrWZreqhFRqrGmmyW8w96jmnzOvaD9GSAdClkeH1t25N7ovTWUefi2uR
9m3aPSbNkmA/3RenpB6/mhmWxTn45rsjPUZ6Jss3+wCEX9uWoCcqvDYFa9ZdblFGQm2Si/Ngiyo9
vuqa27iUadST2SpIeNglOQlD05PdFzFUHFSegUDbi/vsLis4HS51s0OcZGyX7zNOGjfvxptkrM6k
dPDkrnxwasrl4LmNfphXiLkLW8D8JW7OqTbHQ6uHaC5sP7Jb8zMMTkX+vs08YiHP87tmN6aJyWC2
MKeaIeuXR2p6ESr6MycVVTzY9CrHV7ZD3+KALoXQqvqbl8pPVcoCHsYwAiJdTozlNWorWHdyDng2
8qtZcTZPennbwqJhrULEmHLjDbN+Cbvcu290e+L9lzs+O8jMmhaPWLDzIXwEixNIAMfUYXZYCi5V
CqIQDs6nKY/1waFrU7jel2FNY+jUYJx//MpzB8g50y3fA+HGR6RcteacZs+PuVuEe9F+H9BanGwD
vmASPeSshv43TQZo28yDY5DWr15HE0Gb9Ok+KbPmerG8+pqYuPpACuqNqQXULW25fq5ggyQfCUzR
jfJHcSVyoY9JB1OTuNM32j7zL4Ziew8d6wFkoL3y8AlynPfdx6Er7lhi0tOST/2Js16ULVw0mTew
6hzIcaOHO9PuplsCP0AoMcD1Aj6hl6e5R1HlxLV+8QazjQxlJQgtc3kwq6Dcoe3beep7bIqvi8rU
2c3I0C9CeZ4NosW8OnVeOXTOEduTptPEtF+lmPfBpIZPeKM8FGLiayEhX2vaBBh86mM8Q4c0PtIp
9Vhqz3zMV3bMXV/XnTQHvclS9WxMIAiNqw5TJ56FohIvXQigdoCoDHIEfGef62HY2UUszsHj5ALc
iomuGkGntegbY+eaBCcTqbQgE2+vSWZ4N2x1N5rlpVP+fQhrFCWBzQ/OgltG6eSsxZScs3IgOhoB
bmQtZbMPWj2jE4jLW+mq8jbtl/LWJhj2hNjpMV9/9+OPrKWKkeD4TJYTjVwDfi7Dw9LW1c6pYgLs
Bo9ovCH/gI4GbZtXcZapOaE0s3+SJuchJzDNyG2pYmaoO6EnQiFiYzgfHZ9sQ+yOCBnor+3t+3G2
9FPWM8YNI1k4cVpI2M3cfx5VclvUaX1iPKAcVyI9HcEGLj40MrYe6o88gaQdQS+DGZIkT6XWBRtS
f2h6XJt+1zECsLjEJtuh5fakxM7+rvP0HC2DUDRj2DeC1XJ2p2KPRDK7ZEFPyPigPjksAmlf01hi
NNVJdt/L1m7OMruMCugR3bXccvGns513iIBSCa5LVU9iZu2p9MwHw+bl0N36TKtPrFlHG9duNr2X
7kmPQCNnzy1NGdCv3mAlRzdvi8uEsfHShf5Vh6Sb1Y+ODcMB3RHjsEPG+9jnZ68H0XUkS5OjIDGy
ztkIlrohzIbIz523wksOhi2PaKqv8hH5Qw4ddKrqS1cHL1aYvmQZI6zifpoqRXRU5prbeLOIaMrz
6UQBVbpBweLs6qGPN6MJGze9gQVv6sblDc48p5KtACyGzMaC6dvKDY4uY3OqwgbZUUDsfmF8ydUx
nBhHjKZVUWtOHeky05dq1O8oHumtkPK6tZNXM2yqIzL18WQU62zuETIgBn0xpoDEhdIsNuxIUdIh
GkxIKtg0giDHNHG9CGAzqezXyZH53pnTMIJh+N4icJnRwV6ZQYYiZ3RuKjGinEHCi0HsYgPaMOua
iEQ/GzH9NE2DEFfUvM+CeU3GC2GU9NtbkiBUK1mOE8ocxD7TUnKzz+lTaK4d9J06x/hxzKniZK/5
vHTDQdhzcwKguijtMY70hIoP8Zqh5Jz9GPhvnOy7OOF+EJ1LA1Y6PiaSxZkGECSH2Eq6fZbEFyNV
Ez3J9p0y8tskCXG6MHnnXoxSLZi3ehDPvabBa+iNKKc4NqHnuri4Ut+Hdf5CzL+zbbm5wofUA18w
jRRQTrfnpCVEzLXpimauRDn3OEH5OaZ8yEbn4lYaD60LfOYgWPGrQzBXF+SVJL2N87WQxK0HZQut
2VuoDynvVvQLWMQMNgpi2UTnC+i5TVVAxnXwZQaR2xgDg3Oln6cke/Wm2048haXfbhLU3KfOL97F
kEYc7Teq4bCm1/ThKgO5MgpM3xXPkglrweMBAF1/w38CWAUy4HtTvnGK4hlSItk3KCcyjb+q18t1
GDaPRcasp+P+LJq4odOXyDAKtXeDjVLXW4lx9aIS2HTirZCrtYYT5Qg/Iqh9msXA+zmg+JQ6GTXp
s0l2WJLxdWgGvaNqhlIkr7yyM1efw9HAN24hmF76faP3Y+6FtyhVWZQaiz08kwvolxcgoh2vs2pi
wy6n/ubHF+HF8qgc55nokb/+iPwc42rplwCVpxLEo8zTOSSs+sfvunAWlx+/kmn416/If8k2iJHB
dGYAe69W/d7LDJfQU3qutR2QKSpi56ZwE5TkA/enby83pfQnEqwlVPj62//+kpLj46Z2cgrzhkTZ
RM/kVUl14wYdXCHxHtGoPefy48uA+l0UQNq9D/TltZ64j60lu/NY0/2U1nAWxXt2N/uw2LGx6a0d
dky4sDyjz6EHcCszr98yF64RYwMIYPaixrm97+aEUV+WR6o5mlNIvtQiKwyWbZTmhPSkSXBZwql+
k5okkWXub+ofHhHDd46kKNM8M3a3Piau/28yqr/95398Vbrq2/nhW5Kq6u+uIdsmV+D/7jJ6qtL+
28c//lf75f0fUZm2X/pv3W9//V+uI8//Jw0v3GrCCoXtw7X/b9eRZ/3TcxzLYxNBbEN+AP/nryYa
2/+nKRCah/xNWIgfCYJ/mY5s+58scw51JpBsInTpzPyf/wMfV/JN/dWJQvXkT7//R6VxjadV3/3n
f1hrr8Z/B4IIR5CHhhWKHAisUYFYX93f4y982nNqQarsNsgyqAm3uWSNQxNp6N07zN2HZU5AX0BL
WCRfcleyHYxBRx1vAuMx9HRW2c19UcML/O16/vVCf3pha2bCry/M9Tyft8ggjTPr5xdW2mGJdjJU
W48SZR4pb4B5yOM7q1hum8F6MLzghQTGc521koC//MFoEvf85xfxczbIvy6OyzUJPdulFMj85TU0
yvYLX7FBV+WOwa48NyS5so8M+7FN3xdDWkeL55jEvCo//r//aNIXcaU5jotv7Zc+FN12jIclYUIV
GiX6zZMxcrw1jpwBbVjm86AZylWt70Ej0n/zti3nt2uPsZKsTo9sd1q13V9idtrGYDjP7HqLlGDI
5uZtgtVrPS/Z+W1p7FDE1CjXALcQAVngSazuYYo4f12sBTkuf74U63Pwy60Qmr7tCJ6I9YH49WMQ
i+Pk4wwdNZqEuGrp3nh1Nh/DprMuaaX2RdDvk8pJ8bBDn/QmJDi+NtSVpPH8+aX8fkOEros0hBYS
a+0l+CV8ZIjzHDLOA1vuLKjy0RRk4LbNzSLdXeVTA7T0bD6mo59sHwL2zz/8Z3fgejeG7sphB/xn
EWu2fmp/cwcqEQ6zCGy9bd2ZpH/QxNHvTMxUZrIbS6X/TenKz3EKP36czz0gPJ5CTI7+L3dgnBDi
XZnYKlTiokcaMShkXv1V2+azPczXwJbN6c9v0Po5nehfP1IEa0gssBleyPXy/+0dymEkTWBC9G45
88zGiUiZMPkckLa6jdEWQLnlYNsOgr/EvlYOCGil7H1pIKXDprOxjXC4/fNrsv8PVz2g7yswAz5x
XtQvz0KhJOQGi8w2pDJs32ujO48NbqqxhAdoqiw4ZOCCuUeRnd/k934wOUcM/M+W46QP5awIz2DF
vKvHrF5nJGLNCsM8T7Obg1pJGoGYOHZ027SH4SErPDxVo0D75OtObz2+/c9vx/nt0fZNCiSQd3vQ
gpSP/XITISnGI9L0EB+hJsBS5AcOfjnYMfBD5dGf3VrTl9KenBcpl89h/YZ+PN2jhpLHtPcPxRqy
BXj8XBDtQvBW+SVoUro3RICwSIvbxrfti7F04QmPrWB49dqjbXrPYQjSYBdreIRi2G6NJIVsQBsp
1RJckMx4EZbJ6M9v9kea1U97iM89xMrhYw7CpxD+8mb1PFvQaIXeNgt8eb1G4ySyVLulWovUbI9Q
j/VXS7NmxOXL+b3FF3ma7OW5bCZJIXaqMKPY4jRDhvPBkbppk2OdV6c2ebWnxtqHCyf/HNeLKRAa
NrI42sr+BKiqb1osazuCSfUGMVK89Ud3Ly2yla0EGaCVUl0iuy7bSabAzezhQJD1KHeegPbyljB7
Am75WNLuJHKlXrWZ3pQF5oc/XyFszT+vrD6tGdjJiHmDEP0tDsyDslwI+u23y9wNu3oSc/Tj3QhA
KNCBtLzqFa8nCKfk3zxXv2RC86zzox1IE88ls2X9+vOz7oK0svXCaBL8p3YZFKm3mLcOGNy5jo0L
zAY1V0Hi7/OlnzbWjMeszPtsKzs/oOg20dveA5ozamp9h9p3I+WL5cyMZGHSmpYbEmbRfNkl9ZiI
GUq/kbuGQ10fzP7NbI1PvhePdB2Qj2cYBsyAqolibXL3mBblcdR+fq4DdpOMLF84o3He9nbj/psb
9PedjWwOhDQeTySOdM45P18En30v9QMMQa3lDHi7Hy0Bk4pBx93lsMWbBcP6lfDIOPID3e2qFLCj
K4t6xyaYb/98L1i/Lfg+Jew8KbbnE67FU/nzi+kChpAm97E1TVa3Jzz7IS6q5g4OvHsp1xPeIvO1
bKEcaHY1vsU2fgVPJp8HG4IqZaItxsLY2V6KK1IMwb/Zen9bh33XJtSHkc5kE/wt0XMWbtoMRYj8
3CmOfmGzP+AIYGwl1HEICTL+89UIfl8ouRDkjK1nIMfl6PHz1YiLQoEYswjjfb6tUwMAZxH3CQ6h
+8pc66Nr6ryHNM1PWZD2aLcrHQ1OJ7ajVVDIFaLVZUY7DIF4ThHNl/iDrmbHai5iq/pCXSTOuwvm
a5hS3V7S2HP2nOteq17Fuy7J3MgbsRkusWec5oWZ0gtQqwkvYfxkpa6lvvFcK2JoN++RHh7j2M2f
6awjRQX2kpDz+HbEHdi3xXQc4CGOI3MkGadqeSoxeAHbwIRlqe+ykaVATSp9q7oduyDIplUmx4mU
chrpvGbvzslNI9D2N6ThHNBq4oJZvfiSyAAMBNfpgHXDBVKeeqn2OJvbiA4gL4qJ8PMRngTC1o/+
ukH88Mj7bl5sqjbW11ixg9UFVR4lsXs9AO49W1fUJ7I+L8KZ6S1Lp3/zsdo2H9vPW4LrurRK8aFS
5Gn/GoBY+raxoO7DX4lAdefXY7kdKH6OgO0KUFk72ZkoxEVYo5y1PNKtYggPDYXeLQZRBNLqLzkM
O+i1xNgiZrDZnHaT3nPlV2c6ZRV0fNXL4W7Ewrz/8z1p/75ckwRps2SA0VicyNY397fzkRuEgZVa
6Ui20+Le1li0sPA/9L1rXlv6vyg7r+XWlS3L/kpHPTcqYBIuoqsf6J1EylDuBaEtA+8TSABf3wM6
9/Y+51TFre4XhbY2RZEEkFi51pxjIijSdK/ZezaqbYOust0zsm3zX1aVIa2khEY6NQGlkXV4GIx6
HVaVsc9y8N1hZdvrcazTPaki+S6JPgvk7afWU9rSGTowh1PWrE1vMLdp2bX/zSpo/heXmnBsgBIW
pSa3hL+9rWyQNXYSpVZhnZyN2mtOeA7rVJ+7k+7n4Bnw0jJr78m4ueLIOmVu+oXSRD83br53c5CJ
dpsyyhTOhAkrNZdxt/Zqv76Je//N78zsOUqtX7UZFct/fUAAgfznQ8Lq7Xhsxl1WcbBjfz0keR0I
rw+4G2V9m+ybWBbb1kv0i2fW2SqpfPtpoJPM8i2AHdsjcDLGr8siEowLF0Cl1K3BDnDhaO0tE6MB
8YD1CqS02RlecutJ3SEYyIcLTSgS9SVi0aILHorEb9ira7+SUsfLEZQh4rDwXJTcGhUyaV+Ol3C+
tP0E4gbpjRxFZpTx+BWC8Ha1Nlia/lrUKS5VlKNTHzz3Vv0kVG3gmg6+mHn9mppQW1q9+RnnXrIJ
kLGsR7/+9hTCSIRdlHuB/AILsnPBFK2agNRnIPKDC4ObMU24hLBxZ03tOaqHfl0WKeAOf29xVnqG
2GjC83Z2X9CkzUY0KR7xSMH4mOM9vHE7HbUGlqMOYWmXjFD7q+Ku0yYwYQK9QIRVSQkDrWkbf5MS
x+Q/s20kTnyKKrsJ2ugxAxdAAghJ3R1OCaeSxjofkcc4tr4nGInQ6tdRC4vbLnys63q6tYhKklI7
9z6+PmEi7sXqwzA5BfZD33RajxVG7Km1MAd55esUmETqjiSfZQzH0EhxVfgD9OyMZLCSDJBx7Qxt
eyiYaW7M0VELYY0b06oNJMIBL7WxPyM1H+xUHkgozlfSSImOrxFBqJC7h1aOay5EudQMWAiJ3m6L
aRp3WULAZm9Vh97sdpOdUDd7ZJ+FpJM5nbFtRMcyKiIY1LazjmtmrG3iqxPOUAwWj9xBxAaxY7ad
tHTPwBYVMarkVlne0s8Jsw2dW2+qYHm2nHUGbpxdbBefeeKZC09PcC+I9OBj7Fkjeb1h+y82Sah9
54x/7RYRPoQlZmqWSWdzzq+ibNQDXM4i7zEK1eiVdDI5NtJnlmLWJyQDkq7tiPopWQZkCCDTyjcD
1mLKCAetnz3ztqjenNTZZtZyNFW8xg6MabK5963BIZ++/9bG4UHN4pxkBoBO3j02i35R9sqkbp/e
8yYJdk6WPhV2fJcLc0SV1cAJqCawhNNdo2tiacTITEBpoDJtlz31GDOgPsK73r+pkXh02j/Juowl
4VVluTP0DWzG+FgSmMvkzB7XfuLARJ3Tr0gCWmIt2oooQXkRVcEqdaplPoCbbwqGcuUQ4YRneWrl
kBKMVgK2LUBW2/xuWVWcTPTVs8R8SEMYbykjKTE/STHW0a5Jynrlo7iZ/SZc8oa2ba0mPclcurfN
/MUKIfH2+osbBsbaVWZ3zqE22+OqHue4wdj4hWJ0qfcOeMIKq06VuIt8ZM0VXb3ohnSXN9whMMtT
wQz6kpU3hgaRLQ2AOajQ/O3UsmE0QHIuW7PEPu96Em+2v/cG/8aLKEz7OWvLIkQqfdZqQCgsMVUZ
VsuBVCpmPEiCcsXdybwr3HzTtEgyi7bb5fiYFhY5gqumwQTl99UzdBvBpCFl3BTUH00KUnmiwvJa
ZqBOtUdsifGcy6RGN8pSyufnd8Z+auIQWI+vbfS4XMBQAFdMNNnSQdlMSbEoYyLd2sla9E1wMFvu
9IIh1oJt2vtg+1eFEnCREdjAJcgQNoQssTP77nFTRglJe0wsF+WQWxuvk6fakU9aYX66eftIQBjk
xRgCRQml1+mQdVMyMG8R0NQHpDWo8g4jgz/O5FsznwUndoU6t+r2uH6xgCMWQ7Xi0xygoYDFdtUK
EI9VPdE5CDCNNZcqihr8LyEXU31s/AqbWNM/aYDg1plGKZr5fARW1xlLbIGHMm0YN3TmCkGAYDiM
ezs0nqRwFkpPAQsWAQq6GhBpNrpnVZWvUo/WoFE2o2kf2R7lmDgHBKQtw6geks5kF892WWlLs/Lv
EmXfJgMJuwFUFgQ109ISAk88t4i6rY5ZEr62HirLqmwbUtjydWQPb7HeLlNYRisnHtAt6ekti16x
NaFY5FPw1rQo7xhMk/chPxrgKqu0n2VqzrDOTHlTp/AzNKlzqeaPU4LSpUh5q1kwHUsG1baltcs4
fA4n+MkW2SOMD51ixTh8NuqyiDMoXQwZ6hJ98g4y2jaxRuvOztx1msq7rMcSFQfJl9kFnxV+4U3f
3FmjP0L1x+lc9bxeYlgi9LeuQlkyDHZGX6Y7uQUJZ03OFexOF0e6TwinJTdb4aybBndmLWne+A2G
tgG5NuQceVUhzYB0eMswn3sxLMucvkBpN3OSg7QWdYsVL8zRBDauZ7PeuDcgtY+AaRKUlIGiwC5v
AUW9tbNaKZmG+045aHZsJVapwkzaOsPWariuEWGW+Z0lrV+kZ994OBV0N4EoPY4oeIJlGpNootnZ
bhjyb2JUrI1l+N1Cb7OVVTG7071yWtdus4Ppdet4+tNYI/EUz07Dp5uC3BhidxXnmIHi/AXpNe6n
2MU93kK37pwcjTLqWqCNG2Figg+NLw+VyoLgs0cXsIlZmZdqpJnXpQLXSxtgs+TQaV52TiRPHPgZ
k810LfT0kMqBjKZxZSCTaZmcVRmAMW0SDOuZWwMWF0vL/8rY1w9I7POZ8ceIkxuox5Jj478zVQVM
aCDwRrexTwckNgvBQS0q7cxajNsgXhhGaC3inPiBwEYe1thPph+8jC6cqFp/mh+RmsMcZqy7WPn0
19mC3uaHnrfgDgUwz8lu+dVyywAP45gkHDgr0VtDnVjjtiTVRz2ozv+wQzHrvZJziCXBMh5cUgO4
axrZsi2T17ydCLMlzH3VjMU+xSguJvkE72fhZuDQgIh+YA9UuDm75+Dgd9oe+euvIa5zwEbmuGhT
Y+t0ChixVyyDVJD2kAc3lfjmJHnzfZ04ycSUM35qA6YBFlmT8BmXHUkTqBHaIFghNr0TIBoDLr4Q
y88Skr+/4pb44YJCBGUPAAM3V+u3V7do2bPmZnODotvfKd+5Na3EO/58kZ53bYWRb3/+RUxexCKB
CC+qnOngRIl+aENjWhozg0OF6YH+z4R/IUWIW4ZwEmtmAAusoQYZM+0j0xntVMQ4G8ORVrCcS8Gy
X/8g20JMfMoudmZn2/vBMWEviISFz3UedT4nTJzNsEz8nYMS8VwvdGWrUx22lDnhC9XQt2G08d7B
Bb6zMBJv4hbNX8SlssLmAUo1MqOVWw/ZOqAEvwmk+xoTeAm/mIDPxEKLWc7eLlvrZ7NjgPmD4idi
OI5AxtwQ5M0DOis/RK67hijUbJCpashMz6EWv/uErx+Zu9esxe6XDBvvaJVTfvDrCt/2zP6ZKADX
5HhUA35NUBwmJLFYHCYvc5H5uajHs/7koSrwoGDk8UNrj85DPQ3JGtUMet3Ge7NzL9y6Esm6YV1I
qxO3gZHBZ6mwyuRVtGlyd9PhxM8nBzJy7hQ3WpsXN37D5rt2lAMVTAK2LdW2FGodJ152tMDqhr2O
tE11iHT4aynz0YUZhgV4EfxUXZZ7W4bShDtye97h9I1Kx9lrEWVUylR8zWTJuRQW8u+Ik7vptWYT
umraaiRJbbTwLvSHr3ZQ7qnzyVUx2y5ckky/KbAmb9Es6CfVxlTUIT/X9TLaFCUigIhb8tEMkzu2
EbgH86y9k3mAFMJ8rCRRXkUn1WPTqk0WKvWOiuWIdmVVlML7JZByEFOj4xVLvedR4l8NAdq5k17u
8jEKbv1xV5Bdc1Cd562npDFQQYJvyoPyaNRTsaaPAVEjjnAxbUa/Nw/dWIr1IIxoZ7GLQhdmltuB
Bd4Oi4Agg+bNMDV9TiK5miUbnbRXr6FhHX0nrhdVlbwmBmQ3JCcolmwW3lxFs0u6xIEnK4gCmbnC
QiXWDs41D2H/YuhAnFmqOhIf/Bq02dFLuBVJvIvc84CMkde4yPT6O7VNDMkZsCMuZmwwPR7iUe2j
zmCgqY/hE8KQLDXUytL3+aAZOwNH3RUwza0ZTGo3aTppW/PJLEvapmHeenc9HcplWzM8sHKEmcxg
O+4hwXvrBKSiABha+JWDutE02caZGG9041Yru35Hh3Wg/qxgYA++PDUNYTOqZscfRHAvIyNj4Mod
xKi1ceXqIe61cULSmfV3QjnGvrVEuh1l2j5qEbJLmkfdp11jYMdFzMkgKTGinpWRdeoeKZGxcaLB
oHEf2keyCNG140ZgmhRHF6eyYrQzgXPvSouhYYoKbLAQyTp6Be0ShrZnNM22DywgQAXBNYDbsD/A
zeGtxcYjuZjbCjs0fey2Wpc5Fjzcm+OKuv9QwfXdULj5bxZbjymf3klUu2tMDVsgruhdXKXytSWA
GpFS/1yW57bM5QFDi0u9BPKIvec6BxqMfi4820zJl7rjaKfabwsuQsqh3jfxd5TnvOsJt0X3QcbO
EV6mvtShVtxN5ThnTLro0uP46ggwPwqqPFYI+rQDzP1msqFm29YKok22SYdSLhz+1qbzW2tH4AWQ
Q5oWzUkM8UFve2cvW6JBkhpBkkORdhp7T6xjx1Z35YgYvyuydd1PE7lK0ryZNG60doHvlFGYNect
IhtCKUOIe/vQjeyUYmxtuylOjow4XMw+EPdjVPSgjtKd0aT3fH7RXRLlwco1p26TmZO46Qb9M3EZ
u4wTIRA5WT3Xskviq5F175Xjg3UiFv5ANbiTcgwe8n74oGSu7gv0GRvlGqWPtyzcG3aOi8YU6U0y
s0T7vC3XRp8Sq5j19kFYTbceS6de1zm+/cBrN52NZ1jC3/mwi+Cmnjl1iD7dbRFq44YoGi6Dknux
qSdUFl5lrf0ubTYJxKizClpK8qrdu7bmX0YnOo0RBG6jKayrFiU90YQ2EnOMvKofvXcnpvT2CrJN
pZPOXYdkMz8Xuj8vXpmDIc7ZhIMREle+rolXulVWeWtqrokPgripKSa1Ja2bQ+2Lbt1VxFIE0bw9
todsx9M69Fxda+txN12rVJJLFKt7iSFx11qadgLu8IEi5T6xk/48rqBMprDoBVzTMfkFh0gsOtX6
D5Xjqr3NR84io4T3jkwP+DPxNki80mw3oldIO8TZ6ehZuOYQohdmVi9NwS1QaFhlB7qZa8Bmw84p
jPuy9txrGlvV1uoD9hJjdc5q2zl0uNpPk/VehhPEvjFjStZ79sYSib80dOqrpjd25Naau6oQzYVq
SydjjAYOAWy4DQoMMCVlyikNzWFpmuzXWS4oRWTBrFL0kpU05HZa2neRG2MyzbGE5SZqWaKM6oXX
Ieu1RWXvJSvgsdZMDJhRDSqHO8zWcY1f7MsbjnTkbDw5ZJuKoAY6HnPdj/84BzUZZ91ja7plvQx7
+2Wkh7jx/ekaOybaPEPKY5Gl476y++Ek3TlPwOJKpXu9q0tOkbazwnMY0SCMqdM3ECAYm5ZW9irr
6bPpc5xPGuuSafnqMnaFumBdAG2aJI8+lOBp1O/dupO7zG5APtiA75uiU4T+ev7FN+V90GTcvgb0
h77GLa3CJoiGuBZbEF7UY8llGt6Ij7vCze1XkVH9StwOzf600Cr20YE21SdGg+ALiuS2hjOAx0aj
/50nOTFler93xrw+uyFsDqtzJmI21LAxlLYtaL6fyJNMTz/flWK8k+QM7UJYTzfODPQfZ4d/7omA
7ac/bVRDnz5xw/jYu8HKmq8Baav2pnjGtbX0gY+twO4U+6kFlx4OOGdi6rYlSsdDYMFVx7oLZbBq
eI+c5NzJ430XT9WNX+LGGZ7php/QgKsziBsMdrEJEKhBful0vnbQFKs5RBbKtWnyTmVu6UvLNui5
GePatvDcVH2Klt4ICdIBT3M0xxx8ZOqV69KOfhGemJ5iehmW5uPhRNH5OoeuEPfqfKbZuDWpTqak
iBD8BRTYjWfe1Ai1fU8+lpTdRJNFuJrGZmWOXrvCJk8aXBrDkQ0042LFzt2IUh23QdJyCq8KKq9D
WfH5F3a0DQfHP5MkB1umqgh5I8x+yU1ioJUO5yjpKY2FYm2q3Lq5n/Pp+zGKHgXAPK7+i9OSgDmi
u1yoJkmusxaUBONPDznkmvEQXrtW5HfeFLHVZF6xIlrS2ZC2XT+Nw6FMQnXAQeRty0rcC+55jxGa
jq7DzOrHbFHIQzTONrYR6KQuA4bWfuiIF1J5HZGTmhHwWYzWpY8ZgPbAAzyRaJtKmRqjYLYwLnx5
7BmwMIOJ6soffeu+6K+DJqNT0smrw175qtVgzMjMU3vHyFcaP9tIQj/Ztdd3THI+2VQTu9KICG2T
2LQieC4s5wSmfaD7pkjs/Bnx9Xp4LPDiYLAFhoRNdFmC7gQk6mtbvz0VurQeSx3bagy05JBl4DYy
w42O/SRjQMhGzMkTbdy0Fc8Nu8A+0J7crAv2uZLTuaiBzYoQQk0z2MfWBeGTDf0l8IXcOF08c0X6
7NgPAk50VJ/12C8OZSeG2wlY+E5r5X2aWtsoc421keELxUaERc+qESbPw1ron8YOO1BADOzkbCq9
wVOMVnbfx9GTXxB0nbGj5exArQ+wSzuPQ68tVNFZd1S2T8JsT2ZKDygPgnaDpOnShWxseXoAUEOU
LWijaftmQoCk4X65AbYq5cMYDe9yzLWt7sk5BY4wXEUG12qoW+wMuRKHNKq8LbCNd4XGfKVhjb9o
vZJbsjeSY5m1F7PDV1GhTT8zhD+wSw3JmVQfEfryI9XjeMeNvrgz6TP1NUFJzgv6aUXnRtDDL/St
gt22LyL9tVfUCJnAG+wKxrUWecO7iiDBFUxyea4LOlWi7J1NR9FApzdHjRMSCW+KZl3QBj4wk56W
dZ5HZBDHggjI7I4TXK7ERLiZnmJtYtMbJSUDEE2PoeG4PseIQa9h0pGYuoOJvyiM9vS7EgxylnEP
HLJgwL9EeFdcrPJTyYL7VGJ227Axzsh4g+PURO+QLbOttD2CU1TfrPtOoRRCmcD4XQdY4jnvpT2U
O8/PcANSNK77Jn3C5WnRjaCxTAUa3Eb2Q+DedF7kH3qbOXbkTDc/X+b+zyapbEwKnrgLa3jgQ62S
vS+t/UDvD5uiACnw8wXHETLkUBnE/4h+y4ji0nZj/61TizA6iT9k48Jjcgv14BhEAjWh4x9hq/lH
ZKQ1JZvbPwTMuplupPGHzcfQ1LH6Lobw0pCU9ao3zFcLYciLUkFG7yGZ9uAK1O1Q6NbKdYT7VBba
r2mM+ZvMcjzibrOY/mrHJOSK/7FY2/DBbyYTuXQZJHTApJR3wWTLZUUr5i0ek+PPK24dELF5IN5N
hT1SDKq771O8NdyskuOAiwJC7ijWuEfHRxLo5aIQswWX4d3Pr1tWcGVPEb141ogBtS/7c45uYJfB
DtgB4u/OP//x85Awip5wuPTfLQZnTVryky43WXKAU8BeZGLtiUqw4eYPW14Pp5bL/f7nZf28QDtK
tj+f0tiGR5rt6s3NDblUnpB3P28xj2FV/rztCAvwelKleQ1jTEe48sRXA354/uPz5+bPH+BIBPHK
rrPhFkXUuM+SPN85ei0vPx9+Cp7ndT6uRfrEVt6hvx4Opz++0MY6scCkHQTQajgN8xd3HD5xpvub
qJn3AT8P/PmP37/y851Xi2BdDvg7fv758wR/PNfPo38/4R//zd1iGr3j72f6+e5Pf+PnYZYYsNdM
LcKPn5f188N4fpk/3/3xcKzItCAa9+H3k/1+yN/fTuJ62JEwLf+Xr2p+w3/8Bn3MZJUhzWNI9M+P
ovITPprfz/3zFCmg+4OhVeu//fxPL/BPrzozyc/xi+3fX9afHm0NgJDwG9H7++uR+dNjfr/TWbOU
pTUlx3zYfv/8b6/GjYDBmK3drn+/nT992L9/r3UkRQoz9N8/+vnu78dTonBZ/c9EOJkotJASecQz
TQJrfgtiKWHxX+duGT8KdZ/jM1u1zMd3aUNXRGpYJn7+GU3ashkHtVPtd4mp+ujSMF80cMZOOLRz
bPp6fc5a/FtE08Oe6v3oD3nI/1eYyvarvH3Pv9r/9Zfsk//913+isf/Hk67e5ftf/oGJPJZk6X3N
voIWv84/5fjzI/9f//N/fP08y+P4L10KKMf+JFiYn/8fvze/gf/4t8t78x527+OfnQk/v/KHMwFz
IrEniJt8z5xDTHSBIkx9tfI//k1zcBkIV0d877guBoVZ9/APb4Jm+P9uIsq3sDSYKELRY/3fRBTN
dP/d0dHu+szx0JCbiJT/+fYvf8hw/pU7QbjuXxXXCF3Qes3PJWyEq7gl/ibBZ1Ps91Hc4mZkEwUd
CXdUPRBAhSuAUAfdIAeeYUvPeKZRJAboPfziBgOoews4DmFIJOBVjDtiSQmY9xBbiFPWdDeRrh+5
MQLvzbLn0a6eB6xIdIXkG13IfRLFe51lV8qe4ndwqq1vWAellU99RHuoYze4LkwyQ+m7qwi5OZWD
UOZ96Ilf4HYfUHTki4Qmogiqr7A2nwhcOitNfI2cunX7qkXq2RH4Gy3rJavGdUuWemgZb7Gqvkyf
mI1RiocODcMwJcQntJjfcJyCzEOomRU5xEeTSBe8WMC0zl1pvDk9eoimjTYpOYDLAKL5omcQRQzB
mxelkHsj4o68WC3h0cw4hHrFPm1YcCMAL+C2mzZOIKP5QbeEOAb3ucJpaLIxSOkZLNLEA7pyCVqq
qBBImWURcEJ3kZRUhkYp4kRlm6/EP9JKSV86t94RE5vgsCI/TU3gnaPwInQf4nPP4CV0wHugKnMF
PCm7+rS0LxXYlwALmuY6r93odeSRAiQg9mY998cTp3phIv6uZLBvotk8rT8zOTuaFRttg73BEivE
pwYvsDWHi0hyPj4/fGGsvxzK5Eba0fdQme9Wp79Cj6fbGh9Hz7kyKb5x4JxatvZgFwwzyZxyc+cp
1eCON/5rEbevtXa0hlmPq+SmnaKDJjBEIO56MJue9l/pXKfMffXoe6+Cslz55UgM1QAtWjVA5qf+
uXZzjYnfcKIUBo6kcIDFaJFBL3tnOgztSiQFrk+B+2Z6dXyj2VJHI5GpbKxhTFBD3d5UDhkr0mb+
2mskJcy9Vi8tNgwu96qEsmMOwWm0UdDQn51FX9pdwbCEeG3AOvkqbrDP2hEeErr+SHSQLw6ivjV1
KrooYlAFAbgS9Wvp6xf90KXGG3lbz1MYHZtSfRgpMWQ17IYy4AijXl50NT10UH6LxA+/kAckefs+
4GxcuGHzMSYumwnPOjAlCXr6sp4sRgBJ1j0X0c4YoitatSeGgLta9bcoie5sqwHEN+6nNHgSRXWN
Y57BZ9JUej4TwnmeZlAw05T8TBUXFdFi+6Sjwai1e/IX7cXkxC+Ba9+M9aLw9M/BwCEad6ucWWST
WNMqAYwhyVMW4KGbajYvxmRUGNZ9pvdnzAafdVjkS/Jta8v9xsr7RO+eqOPxWiUMhjWoxUDD7WPq
jfemY34nk3aDxY7ikFmUl1mPkxU/G4i8SAEx6NQtGtCQdBGe7Kx7M5yvqpvuqJBt2Eburz72wZVA
ioYYucwIL1goQ94PXSiXHjNNsn5fNCd4apSC4x2ln4mh7Uqj/yJRBVOscK5qck6DZz8TS3Rvm/Vr
PJjXCTmuSa4cvfqdSoyXmHnKROs4dz4oT79an41yb9P5aYODlgLPU5b61gEPBZCaS9iGoW0kTHWj
x5g5j4AqsWgiV66KgJ6F8rx2KZyU8SIG2srkSCR1sLADo4PvokE/YeoC16lULa9w8mgkNQPdueBZ
34KlppscgiE3O5RImQUvNrP1VY+MGk8Ty9CIZBHQ845B5qUb5uP9nbqSxq68FgBtFr74zCbnwSlx
mZaT/cWE/zto3z1H3LVlfJuyHi7qMLpmmr2yAzZOMazJgr/ga4LMPfcwjeiFPXpvIw2vIW7X0u4v
ND+J+/Fv2OhgKOZK6c2r44wfTRDsW8O7WIV2TtEsWUJnd5jUZzaRaiFfMnIki264EUN1z8biKlv0
NA2hG0ndb1DerhFJrGuF2ZUpeVgFX3Ewvhtl8z4Y1P6O0dy0IankLlbSGafkTOG1eq3c7tafaTu+
D8so0dFSGAPoscSchUjKWaVm9U7oBCecAcxdGvLBJEbSuRty+Y0q5gOw5Ei/gZZFGdwWBWNe13TP
TjE9h9K+A6wCsrhG1AKH/ZY+9DKysOy7LPSwKjE6+2DKLPelTIcRRDCJvq3HY3sBPtmBjxKSbSeI
oTQqn2lb/YsU0Q+3pZ3KEas7eJAd+Rmxjzonpa/ioihcIKxj7e48+indc5JVb4Au6bLE8JFFfomH
4UpX6mQO8aeZ7Y00eQ6NAcbXqN6SjgZuvG5aC0MhdGDMXs9JiUbQZOqfDHpB5S1uTAD4nfmeaeFR
l9o1HKvnPmzPJRCWLkvfA4+9oZUKi6kY0SmxxBTU0YbVYwwbdBOz/AHL03fvkXVT+sSteDetJjcM
w5vlBEewhbxZNdMdmsMbV8dZyBZ/OWrtYRh9RO5MxZFAMT4NKK4zRpCGoz6mWZ8TKUjXGgMQow0u
oQ+xNAZeT7AvDO6aJkUZglzJqlWFMnXlh+IqjWcW4UvTZ2TFjjHJbMLeMXP+0IJ027lovmWONigK
9bNdQ4ppQgAeblkebOnWYAxAygRzp4uerXTBRVFFoJ9KEgoUdDHexgnHe4K6WUqm5WT0LStOIkBG
xbhPkFjCPLgORbUjhamiYqgRTbSJXIytesldxVg6JHWTQyma+IM9KtUW6JmF735qmgu5C01UBu14
aTU39GoJZKjH+zrGQoq3xgMNiwuQaA0ahm9MXr91xiXk7MCFRwtELHJffmhGtXb05LXW5cVMOEV0
08QchQojUcWbiism39UAzH5RZYI2XgEpxDF7ho3lJUlt0N4uNzr3Ik2uGbBGT0yFgap+WOVrqJVA
DSlvFF0d5h8uEY+0ZNvIPMSt+JWV9GXqZI+IcA4JytQCseG9GTyg5nnN5zFNGa3AqqwlyTvsynGI
DF9xFB9lqw30hiSQuYkALZ8wujD6DGrrEyQSTFOT3UxYXyVG+04GtyFDP37tQ7Pd+8zJnkyz+IRz
dzO4xFLQCot7rPzGmxbmr33LFEu9U5Gai6LnipYK5M+gvYnS5KxCnuZF4VMBxHfQ1KMOQWNyxhcv
sa4+SeG6Wz+Y8fdQ5++pfzKi5t7t2he3Rb5O8XRjD9FhGohJgCtuASzY16E6hSZzf2atTH86G8UP
ORYmgFJCSLmnF95JZjPrUZ2ZvIoYGHsWvTbpcKyjfqUra++n7TZwR1R5ccp1YcM7NHz08+TJurG9
NeaRejK+ktIQkjNiXczq1hHjTqbNreYXc2f1ptQpB2sIIX5snLI6f/YMOklkTJsLZ8gfVDyfbaz2
OgGxHdI/XKkPvPtlkkGGHIxeofcxiKWPfoVMAvKRoWeUvAu6scgXEuoPtUFRe6dSlLy97t5FRXZS
DbICMOC4426R15yzPr94jn0z9MFdYslbKBi7Oi12rV0yNZsDPSdLDlCrPoxmyAFO129m36LE8hhx
uQb2KL1+6kARLQLnQQQOaWPeBQT5Y9NQatg6l5qargZTaG50w32QhG/OMLAi0Ev3rOSKq+kXG48P
E9OH1ROV9jDlzYnYhRufa5rGfgUrUoA1sQ+M8FAU0eSvSYITun0J++xqqOxMCDulJSMQhALWM1Om
dROFn4FyHwe62kJ/q3UiBVvmwyO4fj9tMPPo+4gQViB+/Sv0gfvA6bd+rq38XnsIe3mRlvmZxeV9
GUMX1XW47N34bPfNo4o8E3brLKiTAaov5pb52O1lR07BGDYQk6wN6ePIFRj1rN3Yry6Cwga0nx+G
q0z3VwRIvAwpGweCmMiRNGy8Jfm5x5+1SAcIwByRpWnDf9HAGRXE0S6LHKV0Dm0QNyT11eRvxlmM
iecPSl8AotdkF9jIIFp6yV53UVbM/KVFqqKLmTbDLggRdiLruDN7YVC3hfoOlwW6aYnu2YDd0ugS
EV+da0DhTdZoJDLGkCTr9jYQgs/DF8Daqi8/TrIFdkLQMH4+n+blN7k59YIqplsi70cAN9koC/x8
2uQB3NxBq2/DArp+4/IlI2xlFmLHDnHf0/A6slNb1F1JAlpWgiAHaoJATEdwVD/FhngphE1B1AIV
EZF2dUftF8Y3CKYxspCKSiWaml0oqyfF+ooJorimo5at0qKEUiGbCUBNlW0GWlFYxbRjk3SEb3Wu
vSijLlvidZ3WOgbvXG4m5XYn5BRYbZN6m9mltSCngxQJh1utwiS1tZx6b+vNNW7MZEuitYkaG6Fc
yDwWuRQ2usatjxhJKEQ5Wq2LAJ697wQXj4wOp0B9zwj/0DC8WdCYb1A7wps1/w9L57HcONIu0SdC
RMEDWxJ0okh5u0HIjGAKpuAK5un/g753o5junpmmRLDqM5knYVMxh8URW21yM4aTVwBZtaaRaA58
CPtlKJ5YWiGPah+YYTya1YStBTm88qyDZZbvWeIb7I2ouSUGEcdph73uvXv0OddeuXzmOweCib7r
Qs6Zwc0+csAzJoUjtYq5Q4TLLnk45tX6CaoHkgB7+t01jiY0OzbyNjTIQuPxKcRB0ZVuQRWA6A8P
Vdd9DWb9G4c4PJjVo1IFOuQiBy46jFXhxFXDRjKLXLyT2wAqK5JDjOIGAQZGtbCoST2OOOE+oOuz
cHjpb8XWlqaVGy6tQ0BHgw/mJsYdi+H8w2pFxFACocpMznLBiDp9kqRoRD0rj34mLylLC8mNo69F
zlOEIebiFpLdSGc+yTlDnesfXNl8uGH2STbUW+5ydRjeqR0cpiZNT3jfaEGFGoON7VGuOC1y1Ub/
LXO17JaiwYWTHRyvRLxYwtFxB+sXJuJiFL+myZI1Z+VdjJghap/UJ9tHcFNmCHDL8ruCgw2GtXo0
u5Pr80DM7KoT44Zh+FPAjmRfZ/YpL1FTrA4WK6Boq7l/qniAO6AnhhRmZObJUzHJAzLTL8Xx3zjF
fcLdIMphGwdEMfTP2lK/edtAbHesZ+LVOGvNV9HEMMuJXF4KVrT59Ngni7npJy+4wyH9B+Qb31Oc
xMeGJO6oycxpk7FziIjj3giBp6DxWIUlcrBOOUc0jHrv2joLtIGCJaFCggh7i02JZ14qzKybkXCT
3UkPggJZicMUGoRI2Fe/XfCV+ghqOyd7UBoFbloOEx+scrfwyO+p+kitswPvZKYpsTwLDIEFI2ud
HbWkM2Ojm0RL31RIS6Q4WjE5YXNu4Ta+Hclc2xTWeFvW7Nmqpdk6qNcskKUoqZFeWQGXgr4S4RFs
yLFgt4h6FVrYz+z474QftRgvgNBkJnCxpJAocNxw1Qr5byIRj2z1n8IaK55XMmIR1n4KYHhWZtXu
QNOdyFgRW6AjED3LhfTL8Mdr/TViUWxNxdmNmOExsCB+dQHbQc9inY8PSbXOLzKw+5SszXroN2Zg
IZWqwn7TldsZEy7Fh/iyde1zNlMCd3HzEU8WgoB2IdpAL4eiRrzagz8FilEHUPJoStfva07S/wwy
abQa201j6HxnjD8ahd+tj3YRrM8CKDtnaVyG43mkbx3cic6Y0sUtwR17xoqrS2EVG5Qs0ukoYPQa
X+A2e4zKGqXcAMwY/rCWzXdZQhaV0Jt5STkGPMYwwnQeK4Ugvs9ReSukjlHQmx+EiUXCFZD5R2wc
E4lpbSBYnzMc6ZJ5J4rwCgX1Wguy3gT1MT8c9N8z871y0RC2DnHMgrbW+Zs9ujD0SF2h8UpBhhEa
lPj0RNNrTGpZgWwLz8EwvPmD4aG5ZGnNPHXrz+K3J3QmauVapXt4ULp0/CDo4hZs/keJrgRYmr5k
ZMhtWm9Ad3ptivqrz4sBydf85QKsDKsXuHCfxGw9TC1KIBsnzaENmne/VgffbdydYyNJYMHbwhGF
iRba8gcLcHuS0nqRfQvLD5+CFRZPrErzEacQtrzvfpyY8Qc/hjQ/+kU5O7ucLjgEaVLXnt3SXpRS
F0F62UqklT7DP1t4v+SseHr4jUUno8Bm3kkq5dbPOcwYIXMFGu2VE0sg7aFrblQdGYBtT1J0Z3Zv
V6IffHxK8iuQzdHBvjxYZy2M50K21p5B5kNF3ntH2rNl2T9J/2ICkd2ZvUZv1R3tqjnTf4aSwi7E
gcJal4AH1DLKJ/aRPgW0bSZP6I43di/l8zj7eyoWwjm77H7Rf8TzIcVsustS2B9mjkDGpGE3mRPP
ihMmZ2rKOb6dlUGVwTpsi98YTeS8ZgcKmtMxeR4Tx7uIPAtQbYC7zCvyOophlwJFxy4Dp8Vephtz
Htpd6vgmrQ2ZBxQGbUd01lAUZB3Q3FnlSCLiaEw7mAj00/IkkEfCC7zvRfixaAfAKbOijWxLPrx1
+eYYDUQ43m0D9TDDrMCLnJJbiqP6VeXg/YOBwNPAeupz435AtbWlhvC3+bMfY2oq+fk2OSog/Cns
xkm+8xmobdqwfCTsEqYjy9IN83ETWe+zb3eMQyRliKbhAFLPXKTjaBsEjf3kfRkEQaIXNfa9IJun
97gr0vmn5FnHnyPv3K54yXzgZUs8hdE0/WRFfW5j98eskNimVRM5fU1okFijK9r4dOIcgnWwxjsw
0z4hLvVvuvmS8Fbv86APdrOPqrngKld588NAGhqhk7WYHIy7+roce20XUV87C5w8ioKiuxOqjY9V
xe8Y809a44Gwxsbhbv2zpnoVxK6mHnf2T107v9oxsdicyU/9EBu0a84eJW4QdVLTkKX+fA57niXV
EzK8Y1EDz86Rv4gI0B7g5YoGPx+ugs+eMpfh6LXhQXbFWwxAKsoN80r4J1mIHwpf3bkkNnvCpO5Q
t21txkmbHM07otmZCb3/tEweOohVXh1Qgpks4O0YknNtnSHdMgkgm2KYnid/QsjRolkBUczQtj7W
sFDAor5axh8uqyQCVkARnSNNs0yK9iSdBbNhgLuzkZ98NIexgRXF1dRsbTyhAh/dx3II1G8fKnSg
SURgjfNW6nBHVOQvdgnriMKSe1lIIJNmme7rhqHGGGvyeerwrRvwd7k9k8v1JFcjYxAwlbGNVSPD
fZmCcF5SKGnWcIt5aDrMnVr7r5uQyEDixLsT3sCVF6STnevaLzOJUDYdwY0RfwREfW/jUTiHxTPe
07YQN4hR60MjWdduXGZH94zhsMIR83MzVcfYmc6jnT/0qn1CAI9pQ7kLNH6NN/k19BfnOtb9Pk5L
B4sdnpMOKSPK+nZiVoUvGwRnONreXS6+5tR7TpWDvlUXKzOWFtQeLmVZxjttQJw3rDvPQ5o+DIg2
rLsiWEhrxbazHbyjyG1mcspqb6ppqcAlVNeydgh1bDXqEHpV8AJKHmqr/ZB5txvhBm8Kn0zzOJsZ
hcg0amA+kYyjfirFupDqKSzH1amCan4ZfOLXGgXn17zDhJLvcwucuM8qxrG7x1l2JLWwVsRA2926
AA5FsiCXWbOxukxm60yPbNvqqGiXOK1B69t9wGYrfvbJCEwdJqXugIBEE9c8dxRmOlSvfUPIx8Ls
RfopE+FRHXJZPQroW34TfnZty6PszdTUhnlJJdenBY8FGfkc1O0DfzPGCmxSRe3utTMhqMYxHDrP
JLKqA/SavyA4YaeeWDV3Y57xWR7gDtcfjkKQOxjHdMIF2g/+oxkGEUDiN9goJ1y922LetezUwGEF
OFzzBvCypITu84O/4CBls3laMvViZgiwUxffKYyIZRt2FHWIE/CRhMmRXI2918YfS9ddPIW7NRwU
k8C2fM91gpS2gMbRT3eZ7R5jXhxbvatAmFjNHCS+VZMv50eEhZGNPmESsKf4S+v+Q0FkVDnDuRmO
BCGgRxZdFZ8nI90Bx+KK52/j4mfh2Q4noZAbJkVwIT4SO3BDXT0QS38c8kndTGr6tTrjDEyzjOZQ
vc/lF7J3UlntMILfT0iGHI+kwL6GzT3bYJy/4XfvonzWxj2OlJrvBWVHl75kJMlvZAncwsuHi+r6
FzEOB2GNz0X3yCiWOCP3H4NUvBi1+M9pjYdAN4ShovFDEY+0c/kMFNSkrFxTi9nJetpDabsydz12
mWaAWrufsbYYg1RHhMCvQeqzvQyDXTGkGO8cNjl4AR3MR5tksL8s33GY+XafJDjvlDXiG+npSBmX
1XThweeM+Hdy6K/iBB0qvjlbMjbwRvE6NRy9CKipNfRrKtKDR4Y5yeZPDAAuYmkfHCeYIqep70Lt
fDNcfRgKSvGlwd2cT8t5sY89SE0UpMFniH4z6v2HJumHG86mG8tS5Wbx3Z+QcBG/84/2xMh0TN18
F2t2OG5+m4degNEGQDmy87Aiw7wvzEOAUeqmaCyWKOmJha69CZbqIfMMhqjsWRWr3KZXT2GiSZn3
X8OF7q7xvpKZw0GHHRuk5aMreejZMW/DlvECXcvAACPV5JKVjX0wQISS8Hwefaxw7YRf0LEZqaiB
67muWE7Xq3ndqr/9ae3GZP47wuX13N/cnt/QDnPui+CVhLmrzxgql3Tg7BVmt/mFgbq1ZsZ2KKG/
6lm85lowJ67TO6Nbfkhe2VhG5VLSNQafwS8j7J9lHvZ7aRqX0pufTJl90hTtkyRDTsnTovRP3Djv
mLIJ5MMNbH55FtdkbzbP4HfJQVvXihnEArJVb7wigOXV5VE8jKQvaIPNWPg10rnVfnEHLUjvO8v7
MBv/pBugM6VJJYRpUUR5B1lXBwwLkzzbBYH/HpAz0cb5aWirJeol5BAXy1+OrBv5YXFcSpFsAZCy
X7I/7ZHDL9nZ9prOzoWgeNfHbr34sxvszz9T/ITM5oFjPQm/LOV/IbG769wq2KmOtUeR3dvTeGlN
hHlOLf781N0oDpucJD2hy+NkBASnYKTb1abxhMf4IRiW6SyT7CNz6bdi52qTbSQy+LlzWCA2HgAO
9+BMrfBAmsDtGlGj9fJZapLXMTzMhnWrx+WkZqA7XcAMPK3dMiqwVBkspab8hxSxK32koc9llmS8
TJe1Sg0SIknatfGwKcbxO5aM+ml8rSOhPPWpTqj4hh9fhhjdGpQMNp7LLmTLMQzWLdzMtznBm+4m
mMpFe2tZ8YcunbcZ0gmC6PnOWmwGQO1wbDkJDkOGsrOz6VkLuaHWnXi0tWKFmefmAWksd5Nnr7Uu
OiNlnaY2fGB5eItFOOpiB16GN1xwp18TnpXt3DNqSDJEnpb73Q6Y+Qb5Ihs0GMQbMo5pHyG841Fk
g9t3z2ROPoEowtIwBBcfCaXdcjH2QXXjkwZMSJwf4Qz4trR9DuxlL2RNICa2oiJsGYaZzCWnZ3AA
Ymt1yfPQMZP35/LZGJgPkpTRb93h3m7WGG/1VJVFE7VJyfXH7q9F5A43jmTnqqq2nk3pkb0bnUFQ
YlX9Fw/VjzYUgUQMy5Z+DXXMgJenefwRU6J5NctdWEcxPBJcNiVJucJGHmBkJQmZsJi9VDDjI4KI
9FvvP3diXakHGUfFfRMERIMRkHzQLnPrnjfQmSa08k5wmUcfxdoaT5f4ej+Sd82Yg/2DHaZoST9Z
QlBWJ6BICDv/MN34HBcp2xxJ2B2KBVs9Jdl6hDEdQQHEadquJgsj/FQhswGBYb4olnIXTLQHeXKn
veSnrv4blnnvW/+V7cIYHOMiq2rvwZqb6d5gvr/ZT+FI4lcp/0M980ITNBxQGRP9GJ6qcGYOk05X
QwfPhi2eekUCJISNbAujlOxDaHYhH9dhYDFaC8a2VtFH8OdOfKPF3u2mm7lPk0hbqK1xfDyLKn1u
wFQFNIJMQcgBNU0WuOIbAch28bwGBBG3f+Ulf3HV7Rr8RXvc45RfjfPlJkO+Lc1B7UYXN0s/a2bg
C4GLCkOhTsZXek0U5kg+qSarjZ3NWzHWGlCH/4SX8SH2PYjh3VjcyG4hFqpbXuDQ0sYQ0TmXLtb9
/AXlErNTJZ5M278L+vY9FdVboXPsCjkU7mZaLlNpOXucT0tUBfaZJKExmgLeMtfCFGsd7Jjdmw1P
bF0grbZLdSTRlmwp0RxBbqNury5TzBLOIvK6kwUXtECRU3JvO3IwVvHIM3d0tyOZiKCJAmvpCI5d
ZTXLue6tlh6zuhEnvPtJw8jb5+kc/8wYbjGtO+T+zj41TstIxPGBVLjVnRhTkmuy4C1j9shWWU0R
ZrxNW5Lrk/YmCArZWYy02A95vbdhsXkXz055DNkkZhprp4mbeWReRi9Tb42S09tW+kYxD68XwFvo
dHCFKgIrvDmF4MeYmwCjbekRnS6FXHkMmzGAIBf0zn2ydC9JzyctJ2AIRjYIlYbgwi7OiOtkYGXy
J7GPxoOJCXnkT91sGe+dypIdK9vQD5/tMfCP/r6GHrGurJwD9q6g4TGS9rrTcIezQSDUmIfvNAUH
S+MO5b+Kx/rOWzNK5pLMkJwAAFAQcpczBzgRU8oewXqLjb49zvH0K0brKit1F0Ov38nQfel0/CLa
7MNSRLKV6O6cBadkX1xFoJ9UI6eTOfTv4YoC4475GtaEh0We0vZihIRwFy63x/KXcDwI+i3Sf3+c
lgGckY2ofsCBzVX1G1YErGOELfcWf/2SGLfc8oyHs/ndCvrLQEhW1DfEJECe76Xxa4bxd+MMf3Xp
3GNOeMVHBxc4LwTgnPyxwMmzaUgBbwVelbbTE+ZeSFAJRi/OlBaCuT8ems59h7X50/bc/mvYPdTf
x6XhNs78ql7LGhbU4z0BFWy4GkTpS6+fkdbf95MDt6jN1wSOcJdl83cqC9AP8fQwIjrpMgwDZAd8
AOk/+wQFMfmMb5UM7yufRbBtUM/PvkGyY1b/1ABPsPlAqLINMt98oovs4K6E+Req+S/X8aqYaTC5
p3hBUFWksx3uAM+xsUwhwoNHZTSVsrdirt23LmFU0nuwgUOxfZPNduUyTC19ckqUHi4bKzKkfQ++
1NgWNnOwUQgUK1RZJd3fBsnXsQKGcFuw64ZO9ARDOsVEHfcRnvJ03w/WvjdgkWbC+6wA3209xxRn
Ibw6GmViHmJaBWyHa+CW+0OlFR+Tz8TTLSNBgv+4Pw/lv5To3jzJgq4ri8llDhqxWzz32zJYsTLP
eUg4Px4lyVKpIq1nqdMv379Aj/cB4jCXhZWP4NL14Zo413aGj9oTy8ssYkSHpNodcrWnGMvkBgW/
QXsDiHdCQenlCvWniSypMCxI7+sZXEyoDsiDVTX3YGKfqZumYw4myXCal9G/8pOhDqvlBoOkBbdO
PwWxfu+Qn2LvzllTZTx2HGUjezl1207Nq1Eg5jeW+c4z67+miVkVsevs10UGk3T8nYAaQJX4/rxN
ip4KSX7hmK5OrQm7jRkIOBazjvZBapAXVaF6pvz0wvwhhKiYmrm+tAHoDn5hdg5WkIy11qJW+3Hq
vCSd92eigYwAJ9SAcYbXtl8zN9z5pmVmxRWDgqpGA5ullEaW5OjIXA5Tuf5fja+2eGYaLDaxAE+f
BHS/k7mczRRjC6kp3Gfsg4c1t6gmBZBzise1TVgrcqDhVwF3kxG0q8KOLpX4+IrDkZHfjJzcszFB
iSPgfHQFNcgVsw33Q5HLLWyqU+Fhbp0K6r0Uaag3uZCIAmyqQj7GqQ5vgX1nB4yfVVWDzDLma9+o
5I1ifTcug/0U66p4qrxgHxttDyxNs4gg3X0Alkb8/LYLV6QAGOqrSKf2DbRUiYHtdegcJjeZfatL
ccEOngJrEQ3IpOHg2ffUiy4t1mMyOHzxl0+NL3njNqk8er5ZvLsqfiiLknFTk4Q70VTgVAZnPpc2
awGR5u2JcpgNrxUzlndIiegdOKbqEhBO+iFl/JnEg7MNXIKhqiVsL3HMInl2F3ffzSWDFk6HTd3M
2Y1FGovHQu6GOSZD1iEtXlxMHNfMS4kJFvKFBKnkkVzdXTPl0871q3mPBaN4KXG6fim/zZ8ZmSwv
ujkA8gyfDc7+ex6TqwxfxWA3z5a9iJcJVheS1PmR54xv27obi/Ykeil27Sxl5JrhdCTKZ2bDxgif
CdRQn9Vk1+elyZh6QaHdYdhU53FJ1NkuHSMSCU9PKhxe9KIkvJOwM6Jm/Xd8z1fnf/80oDU6lLN/
bxkQlNGm+STF+iCOc9Wf/30xyGYlw2H9NfjLGgIT/Xe72gCsE2aG5szcsj//+41/X5TjWdt8BjBB
3hCLdyy1w9kb5f9/KaqkjOAU4LmMjeEs1z/NLd87xT3qniXHbFW75Hzyf8GZxe2jMsy1fddY+39/
ivTavMtcR9xRDjz6hNPdjIoeLSn48XYyF3dm3Is7tOVumxrXZP03//1OYnv3okmWA4vkG8OTS77T
EAuPvgDv8M/vZxq3i5W7V2VlOAAxWOw8k+mNXA2BIy6iuy7zi9tiqY4O3zJXqMgBG5TJNaTT96pp
uNhzzFFgSJ8TL3YQjOT39UKI3U1j8IJ2lvKeMhX2UNpUf8Gs218Sb13BIQZGJ2zWD0XwVPdmdwmN
mOl22hnd5d+XlvUay+L8G9HiLcBHfVpA0V/+fSnX/2BEzXAEzcTTM1dXQGuRM6/B3qRGRU03pZe4
dsm5EYbYWTkbwjyEJ2Ek+WqbyVkP2zZGQg76zdSy11Sr545kHcK9ROlqxH18YQxEw2im+Q5QQhAV
E92V0a8+2aQq9MUuNcATxNJYyDlCrLlWe4FJiuPWHy5q/ZLGqc3dQl5laRXfhApNh6H8yhAXAJIU
H16ODRK+2B2bsvvA0cu2TMbhORkEk8UlvtWMADfBaKRoIgqLuaKJx7khR6xs3OTRF33ymAGCKNFz
X//9irGufYESJYFnqlx790PrefeND+hEYVqbb7s+7+5UDEWtn9mN2BQNO5k07OVFkz+y4ziwM8Uz
QyLtvm2180TLJ259M/4qLCQshJMlkXBKCr+QrYrLYDrKSZD+WajRcl9g8zIB4y4+MaHJJWUZx/GK
ogbmZoY0xg82BDx+M8kF7hNk+c409HFQ5EJZrvk62xnhQPY03JcQYM5JSMJtPqxvVf+aUUo/ZuZ9
ds+EOeAyZmsh6/GOKQOd0CpUDTTyui6o6odE4VY0dV99U0i/oDB13dZ4KickPLC9JsRmaRDBAweE
Iap3K1QHOZbHJRDTW5gg9EYSjF6Guh5gjnHwfOwVimXV92R/ZHpkmp2E4f99IXb8qJ05OYLl7PZ6
Np5nWb4CCur2vp+8D45PQqWjSTnPidZu9LujWPV6lbaiqWpQN2S5+SNm8GlT+oaXjLCy4DFGRYL9
Wkvq84JETpvy3i2vOpmSmzqd7BuF6uBG25dkLnEWcAdtdMq+GTLPJZ4H1iwroTNvKf2PipsiamTh
IpqssqhWpAKVYWE+GJ73WHpMnhwH3YjdXCVCAv7z4Fhr5Ce+4/ME9jEPcEd8lzWdxuCHAV6/qnCH
B+nWEdxEdTS8VG5iAmY3pdWrIyGP73FTFQdDxLduQ/ebYr4lAoxsVvcPi+x0kw0quS7hfHBMOT4s
ffIypa6xb4L+3XEnyOSu82Sq+Y6l+Bezx+QcGkgKS31k0QbuuWz901jREcj1dRTdLA+xTeiapIBa
FoJpFkilrMAnVKcc6qR0ndocmGin+36PbzqPxtDYEgBJliwLA2J1auvBHCbzYZxntMnuVxMyUyED
r43iKvHRISZWZPk4aUUtLq1y0BH59wCUcIKHMCvmCTcytmSqjhbylq2+tSLCHNyAU+fyogx3S5ad
vZe+xYPYhvpY9hSEid+c7DoeLq4A8zYVdHutYvqhnQ82QNOBMEu9zeB+7uYywXERtARu6/pUBs0F
2xGSTTs/5gnOXxAcfAQoJBlviBQ81vq9jSI+SDsdb5e62g9+IXdhpYFeaNRkCVjbkgny5qqypbgH
qdZsw9kJcC2n6j7v91UaezxXq5hr+i9GAL6FmczTiKRjnBEm+CYLfKziHwWhdQd7lhDqarlvPA7T
QVJSTAMZ1KT6zn3yV6bpY8VPCLmFCXUxcS+wBoydl3btiU1S7rUPmV9axzRPHp26uXeVffA9Pjv5
B5CAMCqG7pdws2RnKDhJJs0YkTAI5rICOlBsQMcDsnnIHfs4ixjGqz7qciL9EarqtlQ7AFtllNYy
3I6ACIuxZnUe6wQB0CY/xTtfWhlKPFARXZYtByRkW2u48eHtUPyS+FjlL8y5MAd46tuzHk23/h4m
Tim3tM6z5xzHRj1KMXz5o32u/OXP9kGOpg0dEADkAxsUyFYGAXMUVch4/BZDTn7OguSPt/aW7Z4k
6LU+5sgGiF4JwU405R6XAdN25jroJ/xjEnwmE4GVIoCfyRahpaWwiCB3/wk/sA1RlSMT0PTiKBCO
pUBazyqd3Cm25lWavctGffYgo6OSV4Qv6rjY3rmdCWwcCzCw7fwux/Yg8ve+nJN9HA8vhrsKkVGJ
uxmLPct+CbRzKPvqTjbNN46s93rVuHe9STeQBLvAJUS6ld5/SE5QohDct+hDgWMSoIJOT/TmV9KM
DxBbChAoxq32vWzXmP13j2CDUWyQQPfd2TGHVK30bx6bxdlheKJQrR6m3ZRgdqlIBvCL8VrCqAeb
OT2S93kT9zHk0qb9cevpviuqZ6B68wExl8bvMNRvpRtE5ZfNcbxz/OFbt/4OfdeqLDf7NzlVByO2
uqhuC7SBQYCRm9Glou8xY8vZFe7wrlRhbGuzYl0xYcO2ptsg0Rg6YKFs7cx4zjykLsI7YIxCnidI
+g7tdN+ZISwT1gnaCNjZlUgjWoLYfCJoO9nzNmo86Kq+J0VnxYBGXomkqsLV/RC3T8BLtqxrkvtx
xh/ZZPd1/1ySrikG91nMiOV1cO1yPW0Cb3qFaAP9mEuY2w5FpuszNPZjnqV6qDm14f/CZGOgY+ut
lcwFhc+nVQ08S9WP7bVn8lLtbSaVROuM2wNk6jkOBlxYfTQX4Rl25J+oO++S1Dbgw9Q7yaYrD6Er
33MnTXfOUn0GBkIFLeyNU6C+TgAJHQNwd0ZLBo+3UBETOUrlbotvTuobLvERjggCN7uwQrRTt2O+
vOT5Go2uiwolC0Sb0BpfZudTqtRiZFS/uMV8HhLrXdlOzayjem1KD+KY+Eme/DIGBDAjyi9bzYSh
Kfb+EIDo5VPAiNcqkE8bxg4VxH54sszCu2Wbu6otaEpZ7XGIlKgDWj994ZiMStI3zrP1ErY5Qbkx
MQ+NDSy459nbJZLpIxCRrdmmECIJo45oZbPUQ6tUTs1z4DOzDQvxyYO07ujvTct+7mV9XzIoy4uQ
lnlpiz0DyCRv9nGBda5JCNP1xw4AGePdIAzyi0Hkr0yXV8Y1D46nVjETqdrIESNJ84nATn+GJh7O
cEDaxu5gQ3596rPFpbdEKYnBD5t+A9zmokzwrhSirTFvSHudWWSwgKgH9E7YvubtTIoVQaNnms24
N7+m2VQ8xWjbgSLWuDo9h5gQ63P2J4jbmrhFZemH0cD3xiQ4OxuOejczfS+s2d9MfXBqPeD5ZoA9
Sc6WSSNiP5mYlQ41L67u39Ii/vTt+WlxodCGSbPjXdo7XeIh22EmY6nqNh72NvLxnjr8Gb3Mm1Uz
0rTURN2TEHJSh1FTTu+2z9OKZMzb2ov5YpZutcJJmJuk9MIJ2D7baAnPDmaxiphU1HjWRdCTRV7f
RqwLpu3iL6dQzJ9CLM+M+GzcLJA48VOyXYGgpOQOfcijMN33dY/Ix/1g5Uwl3B9Pa0h++KWadj4Z
CaxlFEVYWZDxKqRRwGf4FGeVvEvVdKr64KY1dkavWOflxa09OjamN5YehX4n7h2jcIukeO7EMYzr
Zw3EH7ZXELCkprurEOAkQTkz9rzUun5yfBZ8QTvMx06mn0DDIgvLw+aph1JykzCOio5SAiccJ4aZ
i/LOsR0DmVQT30PLXMnBK1SExyqPre/JsHaZC0lwqtGdgPvW0TzdDlWdX1tVnBzcsfWcjcjQrZZ6
peD170wvQA3TYM81jOktCSQfgXq+8Rveh9QJ2mMTfoTZzMkBhnyHrtvmSUSNLBwEg7bxjiKbCjBv
eegdGxjuhJ8xaDsYNoSh9wOXGo4VHJXo1S3Jpld2sOqqZZ9azdEgFb0O7EtDrbfRRvjszbMibtm/
Rf+dbBcLgVUwswpbnG0L2hlgaDJsxpo0yYkJgEskUphkT2RT3nlz9lOO5R1nT8cqZ+mimSjvo60f
RIc2paL+78tHpDKkbNA6dohEu7Td+bOD9L3MjKObWRer0HdxtbzgUwl3CxMxPBm4BWMcntqsTNDG
5h4Fv7EjYJ2lYL8MzDi6aW/S1LOZDyC6V/Fdkbf4OjWqUdqPndJGczMZFEexPKq4wllu2YReCPLd
AyY1tEnBEVOSviwBlWhbU7TIZT75PXxmaKjuSRnxTV9vJUo8dmdTHDleO0ZsnPp2NrGeBuNh6bvj
PHXu3hirh94D4RRkFO/T6KHP65OzYfPl3z8JV6LZTIAZc7Xf6AZk7ojpbLdM7t8cetWeKYV1LulC
/e4B2E99q6a2vRtdZC22mx7z4RAaCVHwTU98cos81JJyH5BK+NZ5PLcZL+PSicx/Gzfx3LlvISjS
YYYLFdfoFg2u1bcVirUPRicHb1R5bz06TralzRpU3bQ7M66BdusPa57YvlZEjSLvXDtwfjlq7fHo
peJQNQY/MQdcha/EX0hNf0cUlP9iBc+IjcdUpq8idQXJ8dM7IWk4UdLhzYUPetZASUA2IkTGLphu
zJ5UqLjBpQxT1DrZaQA5SXe/Yxejv1lF3cSk000y/Dedo9v8k+QWN7HPPH6B5JqkraD0MP7slKLI
rvFlMw6NQj46KCmAuGQElUZ2kc37hdKCDdO3cNjdqZjti1wYYbUuUxLEV4mVewiT4aSlktVRDy5o
+z/mzmy3cWXbsr9SP8ADBoPBph4KKKtvLMtyny+Ec9vJvm+C5NfXoDdw9r0XqALuW50HHUvK9E7L
ZESsteYcM+U7jWP6RLeRXa9F8alUCTzfGhMk5f7KmQAXIclah1ZnrDlnHEP0hXfuXEqMSywUos9N
kK5cWeVEsqBJGMogBdT8wbQ2tGB/l1Px3vuVdwqNdx14H8IcSvKrq0fIGlCC6V6jjKsOU0ecadYy
+B5QYvndA/cloXzRxKGRkeJMUDkjyCNVxtmhjYuulrmsk7F1pfmw6bv6TLw3++kMtR6M9LcNIuCh
mwlioZfIWtS+ELPM/uCAqk4eZAw8Gxfdzqn6dKXr8BSqaF5nVTjQ4obVZfMhaBETap+WpyjDI0Vq
D73FKHlNTOsyjrOH1WnqYdjPx871v3uBgnOeEDbHsNL4gKB9EbNmPoSYAnUNjzxGHb2hx/dU5vpi
GslOieGaaIuSxaW3Uu79ODtVcHjviyym1LSqjyJR7DHFbO7TMT+1LYWKEzjznsv0kFlyOiXkQbUK
2Vw3eV/lxDR27Nf06aBFzd6rMeVbMPMz+wVreyje1EKQV2avd8o1H5g3rGdAehEzKhz2tALCzH2e
S6BdSeuhGxXuewHBE7uIwaKbW5tcOfOi34RtMNI9mGKQZ5HqiXQQ9Tp1425vjufKjT6mCsMUfkTg
/8gOk+qcRV6MsjCWgLPTj5QQhoOn2ye7y6ONS/LhEbjienbar6raJt302xC1vevNc9+nZyrVazQy
gSA3kP49TC0joKsIMYP2gtNZ6xDTXkHhS2GAFXKPAIfDtF8vu0Irz1ZmXZUb7auYKx8mOP8wo3ij
/G4R8eLRndNjlSt4GsRhRIl+0HMe7qa8eOqFNWzwiGCtL+nP56QFccxDPRBdq4ImHNMCf0VyyloW
zT02/d+TOd8ixz4Wwun28Vyf85jTj0euB1OqotkSC3GCRnKgj2jh7p2GlWoT5uDN8r34hjKQX3MV
bG3g4KtgQbYqQlb6OIV6gOY/yoDdwBH/pvMElCAhzK0rwej62Q2d7zImkU+NFRc7jYSYUr6AMDkm
b2PHCKXsjU86A0mCRcZO7iMoXlvUEetuHGBaxlAwihgXTB4mUJn12SkRItbjdB6XqWcw+H9iQ55k
MRwmPFd7ZyMnCD26Bj8PS+3LgNaXc+c7TnkCzTneTZpLEuDDkPXFejSNaGWSAXXSXX1TmRgZoSIB
noiZ6qFcMiQmn1sXzkmSCU9L5iVeBpptQWgUzlGSGkrm8No8BX1013vIgoyYEcZQt/vA8f7IQa2M
CsxrTdOfNizRFPUEagcRlxxDg+xulo/ISrdAGQL2DLx4cYQSvSrFsRwAHihs8lmPis4LPiLCFLaa
nPMcxWVtsxsgm0LM2b7CZxa0b/oXxaER/wOTtMhcbFjc0Ymn/vDdI06AYmuMDkwRj74KLi3rjn4E
2GSYZ0rHjKhYPPVSnYzK+qusQrChethzRuI4pZyL6gmpnALEgjX9BzvMfltEQDsZ08beiYhTAT1w
UmK7TDZWHVOsTSG4yRPNjyC8nNC12OgPfLKv0AHh4fbeZ19L5mmWRSmDJ/fmESrS6+LTz+wvjnwv
UVY99wsabmSscicblKu6cHHFAbE1dbrpWkqJqAs2CKUwCLAQqszozlEpGtRWNSQSJyA/EG2Jrj9F
4mEdcwcH1bRCUro8LYLpY5owkgcQ+FAOpKvYDOCn3c2IV87s61vw4j6GgyXjZixuzoNdsf9YW6dm
acK0sudgkt9xbo0QkV+yaP4SVIBMgOfPiPheeztVrsMayoQCFcra1DjRiwlbohiY1jYGnQZFAC+m
NhuAMFhBuiOBS6keQjyYagfkuauKo5OY9dmvObe2Bi1Q3NcrNKU0XNkrEAphQHdQ9wXoCFaRiTPR
D8x95NnxuvK55UoR0baK9zm93lUyu9GGcT2iIFbWClEyzUlz1YbGU58jESotPNelwaxfRd3exdnr
DJ7BsUuREh52uK6wH9ll6tIe+tbK+KuwSaEkMS3aLY2l0WH7C5zoQIyN5jCdDMxmkfOI2kIQxrXT
I0DGk5PuvEu9zB0Lt0Ik69GoKjvOP2CB1zIRv9ooah+sotihtPv0tWtvUVoekrlAfwfBYgOerV5l
nsvkfMq/o8J8mkhTqPHAvIZJ1IEPHQ2A2UCRmamyMMM+uk/TWSEuwitmG4f8XEiiEryaEViN12t2
u2KLpevTt7BxubAWd/lgPGSqOnY2C23jsXlPySgxW88xijuUgISBYVR3xl/lGL+2NsYfFNatVPwC
Brpz/SIwykK18X35ZPX1zOjtterREAVujJnBscddmHgU/aN7C5h7E9ewLgQ7ZNLOv4WPska648GS
rb3yESIhRM9uiVRbz63QJKe4e+sAP7NrzivLilBjJUSb+m61di27XxVp+Z25tt4bw29WSeuChJk7
fwWggWx0kw8k+hToX3s2jzbULdAihUDFYAYyJINB8p63KTSjeAQCNzbDt8bCVlJ64jsd/e7goMPQ
nB8p2Jtt34T3bsqcn/MY1L2AFKWEG6NOm/tRqJgxd0mrxulfRjLqGUTZ4T4OrW8toODP7Q7zUDnS
PCbTBKohwzp/Wf47g9oxqb8AeG4GTj5rQaMrbsdsN9ILsQMG4wlyBYBKVL8hrBHgGPwDWR2MAP53
2vi/zDPY4qx+HyNDMrDoENCSreD17m/HbvSqPOhRcTRK/0jPBDPHlYrcDU490tKt3TlitQi4dL24
4DiGWFIdB0yORKAFgiLCGbFt18V6DuV2lFzCqugIkUZAEXDDrk0V4jlhOjXEJQLkkW7SHCZPbmgh
JjBYcBOGPZzGloN0jISqUgoOnI7wlXRbq8cx2nFv+B5dyxD40l0p/G86T5rmNWfu/dS5+Wps/Wuo
gyvzTBt3OoE8lo0A3KDiZj7dHsLxCsQZu5hnIN7BUhwgVmULzL7cuDgn2RxvBthlWAusjW0vvb0Q
lyb7mem4yUk7aJDsnEyuaij2iV0dU6n8LfHABBkGR1Wz0YCwHddkF9Mt6KxXVfkgsuqR1hssm3WU
061eti97JKsnweK/G3r8snHn6yXpap8LiWpvuVnHoYBIiyfT7Yd8M8z5A63QPUawFzHSRzOi9gL5
cj57Q7IuLfPmCVaAymivXqA/3LeoGdoNQrUjPIa/uBUXkQKpLkPFTU7LGv27fmfxzdsUI3Xw3tGS
P8U5dgDEdn8s1z+OY3upO5J2oRhcgKUxpHKRpcmKIcFkblzRgH5S5UsFqePYj1a00jGT6xENx9yK
m2r/8rIgO1Q221AmaJnGlhFsw+TBd02geyOJROhZ+H0zk37MU85MnhjPZbEobIHIIF22biQ3Kj49
oCdBpanpfH/lmqRyW2unct/7DO9xFCBh4ZgQDscy9NgaqcxlxBndE8VeN+nnSMWOE6XhwEPLLusJ
4Joxha2cYPpKavNDpD06C8/6Qw6ReZf3brQqdPHcWzUt5uXaheUKeyoq4l2sg5pjg8H6brXXNim7
g0VE8akR1j6zw4+cRfgUBu3VVX3NnUGWSYIbaaXnjCnZHH4HTp5utaW8oxG+FAPOlSGp/qAwke+W
7WIRiAh4sVBEkeNGl9/cZS0zaVGPz3GK8JA2Cj62HKKyduf7yqbPmBTcB05wqUKLS0z3/bkoHHVH
y5lj9XitG9s81WrG737qrLh/lEInDy4mThOH4v3U9WwvBpfcYDf9sRoTEr+Ku3py2nPk0bXEo/wu
5/d5GOVnDdK3xvMWwKLDTcR6D0aoYQR/8zMrfMgJhljjyaT6aN1jV9Cn09GU7Dkm8NNsCuL+PtzY
4o5W8byFJ0appfgxRQ4xic8FUs44TPeuGimc/IZIJgd3lXQZUYbVHi0NvxtQ21OQIVXF6yCNr6ZA
UtNBzd36kvwQxyaWA9Cv3EAbSq+uyUQlzeQ+YWR2qapHZRbZvczG72yY5i1NNsYHxEIQEafpCB5j
/xqFlt5b9XgW5lgd3PhqOOMXTYvhiQU42/SBSDb2xEUwLdOmwhv9SyffdCvdk7arLyp+wgCs9mCU
OtngA3WvoyNQp7QR58rC6u+Lkgl/zvBk0xG9cmGp03dmjVSjUs4Jr0mLN6bacqE/Mzk1P5u+euKu
5tcRP0UlHj9QcoRrpfgS5EizqjHhehsixAgbcbH5rHRdl1PYkaTmWMyUKtf6coCfRY536DLLO0oX
LY7qZn3vVbW9CqW2Tl0Jbj+S51pPd4VbFkdZ5at28raQVpgbxzWnZ28B1/QJFGeSBkWztafur0Cj
UE7G6NNCwDZQhEpXPoKmo/HeeM9D+axAHQWAoe66Fl/oFM6bOOwfjIHIEHv6y3Jm/voi3rHl4o9d
au9RvsHN5x7g0rb1ux+bFcWX95docwIhUS0BUM64mysN/+KhS6Zd7tAL8HXIMKBn82WPPBXqkrYd
EXgpK2vAK+u8j17Qn+7tVn/3oTy27Or4uMuAqhJf7aQNjJP02giVa1easXGtr7XAEWwIdYvr/sxx
4e0PaqfXGOE3YdGormqUzHZwX1jdph1Kjvz2NUr9l7yq8cLZ8/NgmftauPvEcWBg0cQu/Ohr7FzY
UfB94oDpDL8KgECYToLoV1fUf2e3/rfIovvNbfOfMaI/bEyqlalBJdr9r/8bevSv8X/+84fun7bP
//W7/CdU6f8fbFIGp/8vNukT7v7of/zvP9CjPv8jn/Tnr/3NJ5Xev0wTQZDr4QQ0XXvJ8v0bTyqc
f9lKKeG5lqWkLf4DnNSy/iVoPpvgTC3L5v/tf+CktvMv33N9OjQms39r+Yb/DTgp5rUlEfufMOGF
R2RLheZVuoKyDCPTfw5/teNWeWrggMLK3B+DRIN5CYKnDu8LSUDNE8yv7oFsN/i1VHnG+GB7UfE8
6gYxHf76dYk/4FfP646uxz0DUPPONHpxnc2xOYap8+vnmcaosbezoQO3kBl7ZpXfqHuCncZGc2wZ
pU3AkMiXgLNJ90p3B4TV2Bc8Bwdklkq6ccvb+C2owTg4IDv/GEoDV10ezJcx8DXqQf6YiVz1xUCA
ZBi9hz+leo5tM3oCbhKtx6Esd8Kmo1+Y+J5rX5O8wTnF0NlwgSJI/9+PgoPnleEzcfLBTujIWFWE
CD/1ZKxsLFubZ2wm+Nj6tP70RkRMRFKYdQ4HL3KW7AH10PucxRPsCZTtU3EF7V1ckdIn5ywjk7iY
GXcPb0goxpPTTPo0jK4+xYZVHwMLk01PsE25ZC2QeVnjEUAIOhtwlshNwACuGHK1raGem6h7q1mF
Luhk1XMSN8xnQ8s9NEywnsnw+DMEQ37vm07+UpA7mCOpuXlNUbxoYz4HtVKXpnlv66Z9kJGF13tS
Aea7Vm4Hv4cb1CtnG7da39ypwk9curumIKTOjQd/75Uqu8umitNvJtriSurWu8Mh9djXpdoPsfXp
4/Q/ucuDdkIKKNwc0PoiijQ2ricUlvegQ8i0WR48SzxYENIujcsaCqoc4cqQXQ3d2Leg72Jki8lX
NX9FKmsYNzQxMeL4djN+5E0T2vQUO6rIIaKxDGkHWUO+QT1gUsuki2mZFWuxoekdBxL3vi/9ByOJ
0gc6lf46qIx4b43F+FqV5os3lreWRrKehluDf+Up7YVa2xGAr3bAh4pbKHXa5J3RwzbDQHCXh9aC
OCKRwx1NGx0cT3PJf9+h6GQ7ie8ZaHe44Pj4jvby0Lq5uzcg8hv7CkPRYwFUhU+BYFiAtG992ObI
1iWoP9l/6iy2dlFZF6efh6mai9NETOMJ2HmwDmd87MvasPEhdN4NKOFoo2rK7F5jn/gPz9vludRp
c1S6f5q7sbn+PIy1WsWuTi8eXOtrRhJdmzn3jeF4+07o2xRY+mT++wEGhT5VaTiefr76eeOf13qa
k0fD+6amiA+ZjvZxMAendHmoajhPtG3nrQpasFTopncZ/nXGECre2rh+rjRoND54I70fivizlyK4
T5YBv2eXj5C7jGu+PChorVcST39eGewguCatMK6THA9kvaHShO5B6Q8xnJbvi4go++vZqc4/L/08
1OYyI1j+BFdhtnPn5mP2kqllAEg5xdgEESJiGcyVyz2IkgjlNo1LyPthyrqlk7WlrWHtUqtdgqTP
L8lCBf/5SmVhtBlHlHc1TUvE6Mvb3vLQO3xv8on9v18DNyY3TTKDG7JlhURBBebKp17fJIaROWs5
oMyzsTCMyZ2yC/2oZB/xW5uJIOgre21OgmDqjmaL++93x3+/O5WGRx+2/HKqacIOY/j3VnwAPf2Y
Gd67r5xiE6Fnv5CqEDJaySy+dBe+j2Eu8W8NT8f5eY4999QBp6gB6lzQHdUbepCs67hPEk5fv+1w
wrMViY+y8sEtT9A8+LTENlG+c+wJYLv0MR3EWvzSkvIIfYiXbSOBacPIxnrnlEO777p02gRKJmsh
ah8RZuLl1yUhNKoT8ptBwq9nly5hxDAaBVnQJBSUM4YJT89iV4VklvjJBubz8Bw3asAFT1edaJfr
z0tUxczApR0dQzeN98RCQ8Cb/fi+7wuEEgOae9Nv4TssT/95A5SK2JfBcAlGJzolYxKfBLT3kvPo
v7/My1kAFDVhqGVV+5AAxjj0nvvmobYkJUnIC76ii1N2xRUZbf8iFerbKfUrBMbCJY2N8OEsUrgt
yvajGMhsJjv2t2nSchSy7R448sbn2lbOmsZr9+lVK0K0BQS9ZBULMZ1haVxzyu9kpTu0Eo1lMmOP
zHk9GQzqnQxrdTd0bnE3JHZwtOtMKDpNfCkMeXO10+4rcoHvHd8DMjCG8bEU1jEqkW8hWuM1sm1h
GgY2XKhY4xn8eW15SIsJQyScRprNRg7OMrIJQBcF53jDqu5TFZXnFneozbb9IJNyy/Le3QYz624x
8HXafuiYOiZp7FRG9EfrgkCY5d3WN0HFiICJc9T8wqngPJvJMN/GFOlEotTzz0sCYb/pxukuq0tC
VJedSy07l127xRaNL3605TWv79HbND3IIxjLIJRn80n7tHwcP80PjYzzR9uIDFQ8M61Kbd4Lt84e
bQ7YTFe68vDz9OchH7F6/F2wL38kJtQy6nIT70XzigddveeiGLZxVS3eS57OYQG9UaRPoUNn2Qiz
S24DiRJe9h7abBLUrowGIEK8JykE0taKuoe4b/WzCSD953WR1+GxLlJaEcvf8geaZ3Vhdyf89gTW
FrFxaeE4j0lFNFEgE64yiMIhnvN3glGjrc565AqdH793YviYLRebbZGNmMqNvYlU7xhWubd2kH2t
KzO3Ll0qsqNjRCS+AohhMACX20Kw/NVbR58+4jFELb0ujNZHx2ce0qli7QEEiZcmtIzdz7EKY7F/
0byLsyJ6UmDE1mFIjH2M22Sd2aU85SHmM9NrkfpIJAtEImWIs9lE+Sf3hykcg2cn7q5YMM1PxzTp
BJVTeWlG27vQn4CGuLyRVv0z6S0mPmCTnHuOQdRHMSHIhDs9E/Z9dS35SxG18pLxoWzodbVbMTjW
S54OxgaxP3FYy7nwn6fW8vTnD/+8W8+durFOkM9J339yLHW1Pc6rtesn+yBowptp8iOgJx2+bK7U
vMn2A6OwHX3uah0qHZySToa3XnKQpcNRfU5Zb8GjVvODETTyYBXJOaXBuo69Wb0bAeJ60aV/RomQ
3Imz362cYrqdYXpr4AaCBxPtsWj3Te4ER+0oWsGB1EcrDdqj7MW4jCO7k9OV5n5s4KBaumKWXfsz
Io8i2KZVpi6WxNBb5vMb5szlAGTFDwHqdY7fs/qsdHKbx7BcizrxDi2T4nVCIt5jrHp4i2Zi3Y+a
1uCUTj2htmo8qbawdiUnXsSk5VFGajgNlQK37OXxjRM80i25Duu2PXZ5J19Ny+QYWefvmY3cqiWV
gNthejcdIdZmNpoHCcntPZ+ZNCnPfimhOcZomzcsRerDq15VEuSfZhcUDKAOTVHLR6TZ9PObCcwo
hmk31+EvpI4G9tCxObt5kl7iSYSw+uHDB1Y570uaFKc+KGySk2usI3acrmk1bnSdMhLJx/aQ9/Pv
qoq4NFFgvzBCTO9cIzS+DSRIg1X/GnT5SzCSTczhiW+EcdQLO7QJEQlgy1OwV9YpynGCk9U2PMUZ
bm7PytdY2NEf+Qen5z+QAv9ZQxB071OvUWcvy/6kiGTuwKkOj1wRwyaVpfuQ2lykksHCxc+rFnIy
gZNFmg17xgPDCVeW2sYBgeYwVx4Ezo/LzwM5rv0FoB6IIDAgd4Mz/ZI0M78HJChaCtoGoY438Rw3
XyyD38CLDIjaAxETmApuYCyY64WCDtnQMpAfWHuQHNA17UIERd7snhQGN1JDe/diTcm8gfyU38qK
AFgzlv6LH+biznWH8Bdt+/fc9Psv6aU7Ww20qsf1qJKWUamctk5gii9GyG+Z01fEnrI6sFtH65SO
1CVVYXKSukQtmCXVqy/M1zalSdaCRUXcVr6njc7JXUmG8+CJ9B6Qh4KvZOYfhdaHxq7B31vJb0B4
7ctgBnSX53Y4WhnC4HaoibGeMcok9lD+0kjQOXpK/75sBv3YxuqLALDyl5XhFGG5Ks8BI7Un0cjH
1PDLX4PlmGuzUTTEosF8YYKz/3m9TgGPRr7+gmeiQNsEwYt2c9LiALIpHwE4qdo+S5+obwQrff39
emsFNHEcdbFRwD5kmuZsglv80zKNb8z30U27xT6C6HAm2/6X3RTWawdr+jRVwGSZqovXBn/Criub
evPzLvJH6DUGS9HPu23ecGp2DGsZwQuALuo5EK3x8PPMIei1M93oMRPNeeiLDiU7/Iim6nIu09w9
ZordJ3KUcZix5i7Z1tmhVpZ9ciO73YOStM59EItdjdnmvlR9sB18NpH2FWM+DHHAECfdjxyWhrqp
VyrDcNsMSXmjkQGmtw5xt7dBdwbjSqVvudQjQW9u0Y4WL80Uwgtx9ZcM0oOyxpoYB2njeivye9Sc
3XlCAr6BDFe8Y3y9h4YPB5BwvfPokxoQhi01QthZpzDs7LUrk4yb+kH7bfDLTmu5CaaQtDkIPLex
kt8/79tgQu56JH03JxIcWieLJLPYQP5h9qeoSKwTtl53a7qDeKzx6DDkVsE7SaUvgQcD4Q4PRFQu
6t85fsMaN79H0iQ0G3rEY4T2dAfvsT/FAx79kl8oStTwrTFUcxm1l+ycMNP3GPjlrjM7cbaNsN27
Q+2eysSMDsYo45PftPIQuHZ9jEsWYKxQ88GwiwLceerTsK3CM361ct82xK7mcobwQk7Bk8RQuxtL
phE/T38ecOOvo9lur0musifPjfSWExfb9GcBxfYJ1/h86cndbGRXPEvfzJ/FlGwL6qFrX9PmkQQE
3oHwsxwRPBRNUO906IjTaAzWsdNZujfmQV36lrW7QdH7RNMnWzlVmH6gq/hI+SS+c90j8SiZZWLi
YcAYOF8FWNWwqMV73PoccaE4P9k+apt6ZmVMbU0gbUlIO4yb/ITcXR1jD3suYUwACIYk2KDHcx4D
jZ+MYdglrgUVoBsxEPIor/VdOfYZ5hviQoALyt1csaahqvVZ9qPf2SiNh2SO9LPw0U8sL/dpqI7B
KLfhyK7tEJ4Ln8P8UGiNbhA3vPOkObhj/E1/tTe4DvnRbn3MAkGb7KLYGvbUeY/+6CENnZz+2RH2
vLPmHxA/H+u5XR5CO7tqp0mP/HIjcoE7RLZDOjx0UvUP1vIVye8wmCTEh5/X/nmD9TTbepCpV//l
jbrxcdF2CA1Mifs2sMOr1GZ+KyZIDxP/MDQ+PP15mPBFORlLalmGcOJ9umaRsnYwwlnRl5dSwYlK
Y4ZlTLBi5jLessIabwklLC6XwIA6z2uF0fWXHGfUz7MekMANrfywGYy52vz8hZ+HMslPhrbTy88z
A59+IAggMV0vOENQNBr/PMeYFH8eijohGbTKpLHpyJxB6Kb2aZaVq3g23bVidus7sjtkRfItekds
AFcy7dLwBsbOblAfjt1RjWC526lHB5P6I9mMhnHHWsoUzzc7snoNbuTgOTWJiuAGt5HDIZI1p344
/jyQquAD71+eWx0+C4RVSP6muYD6FRdHFPGM+Phk7rrIZQyHLyMaLG9PMrs8DA1oEyvCyF+mIFRm
xtmOk+a7prXFEY7OZrZClmNfnEr+lZQSDAdjqMx3LhG3JKR/BcTf7TW5GninYOs4gDQmG9dRZmKH
mBRY0Dh+Zncivjmpjk6oaDJNLbxjqICGqd+JwYHYVm5MyYBM1RhbBj2kR9pzYMTAgNXMiai9oAmy
xNwpEtUvJvOCcialhY7HPazyqNwEpfvpcVV2hm3hQGoJfL4zffwBsp22tuPe20P/2HVFeUgaLFnj
VJzqsqVXoB7xdyuI88MOcifKtQpNHHp0eW7zAQ+sCciUJrBAQ9PUbOSGKw52QueGvG8OqOi+Zkro
dUyT8m68l/O82KEs+MrxE8PPCM87Yn4KihNk6t9+2CVb12jX3KruHnF0tJOZ81CjmTkxtePwJZnS
K1dlO+qpC9E/A6AGkIDB2D+qsXr8uVq4l8AReEXyVhJau83miPaPF9uUHwPj/8GL1NGFqwm4Z+I+
VcXVgAp7/PvB9LFxErq89NjXZjk6RIniW8PLdhiRN6EOYIodLn2TtiI7m/5oBMWmht0UZ46/no2+
PY416pTcHJFN9k64rX35ji5zOtqe+5s+PRMjL9h5GfnRKarfUny2lsy2YsSuAKLSDEIUq0awo1uR
HRyPHuA06+FRVuVextCmph72hBFvJlu/6IRuT4T10bAYg9XdTLZz5j3Shgz3UT6e1Siihc254BmA
0Dgw+QLId+TZ0RqjB/XzEAuM/tjG/qK1szGiLd2/CTGDzeyafhYtcLBGA0ANmk77ecBU5CQXFO/o
Mkfk7J3bb8sGoBU+gDvYPOgUWyU3snA9LoCUD49oIGSg5r4z+3at7Pi9UfT/BEfEHonAak7sdJt2
yHpAH+UnUp/v3GRCBeEm1aMoB6JRmLs+VH3EeXCJU6CnBOCPcfI0aXaV+Gwr2salPVqb0mEPNfpj
OqPRcalYnQEBRUzveJUG8W/TScUemVJCyRiHe0ugs+Cni+ju0GWfJ5xttVWejVTfzUtUaGBN3YM5
xuesbP/4qn1K08rbeLX1YZNwvGa8m3KtkhVo1kAY0pheo0MH2IBxkpjJoovHlIJ0fVsSigkTX7PK
O3Ln0ApG+zOIteVD4TLme+3phcnbP0kSN48uaQz3WAaihEGn8LADDTLc110kDzAn/FMhr0VbB0eP
YClPZpz0FGAwHI6ssMitlgfopPs0SYkTjlPKjCGFXXXHb3y+m3Ejb8lDzzdESpBHUoTnytT6KD1c
oWErNl5cP4PI7xg4sFlMNqm8TYX6JRzf6ogfeKTGXLdLNEBL90ERT7deArAZoFgPQnR/Cq84CHKs
1v2QRnuJKB3fJ4dbZ0E2FTnRK6x9b+7oo/esbjhrMeiMozwBefyQHd333obSm3upuy7daTeXufdG
qFlowlpOxlPSjunVi9HE5sn8HHHgQfP56eNVvwv62n1xWm/btUrsSkfIFfSJ0HuNOUfdWW79x3dl
uQNMZkJ1cJqN7BouevnqSWNcx20MSBG2WyJieZzyVqL09L41ZJ390AyQLU2aO333UtRlfZ8ltzrq
QfU64bxF4xFuPDNpV2NwoIOY08erQBK4V3R729zNYG/ofp+aXBzA2d9t0j72pQRwr6GTu+CWvhrM
b8NQ2J94AtM1JnEA7B14cR/wMpcIlQ6C0xUelGOMCuZAvdU8NDNUSATMlGGcpRL8xmsqg3XYtafe
gXRf4iAH6UZYUammNQ4Fbx3X3huKdWKj6EHDTE+Oik6Cj65148ruviL4vWn0V6MQhWh7fvJbeUyH
br6A49lZ+UgaR8peNSTXNEq8XV+03CTgGmtb74wQr3KL8UCWFELkNawnB2NBldFszER564ZghQWS
HI8RP1Vi9YjWGhtz35Qw5HO8s0lR0APqaen3e5TK67bIb8ojhqdGWr2d2wzUM1GcXaOdDzjVGxsH
zWsMf+cYV96LOcxgQv2mfieH+NuxaONwsd9PBVqRLoaL7s5kDOfkWSDNUrgDntjRIEvwXcsZT1WR
4HiJy42PGf6DPRp1PvkTYxuITUF3Zxif6kXWyMTztyY7/S6qEvFYsSGYhK6u0bTMO5m02SGeSV+D
C7hKXCfdugnDHj+onxyv+5yr0Lwz+rlcd36OLDstrnRwNqJj+EVCN+8pdxGSYH0abU1Ahy7R0Fam
RV0NYUvMNvGiHkG7bvpKWPuvnv9tEZ/sqNgRS9FXCLhNOI4DLxR1f9TYcB10XJuhHUd8T9MGeX72
KHBbmxKcoKkbscbIirySZD9tqqPZe5Bo4vHeQ+Gzp+9lYYN507KnBWzRe04VvqpKBvGdDgNSxCIt
MKhV/4ek81pulFmj6BNRRQ63EhKKtuVs31BOA01sQpOe/iz+c+OamfKMNRLQX9h7bWPbNHa5lVa6
g3o14UscGVk0xYfFqDOSWOupeegP4YA2H3kQBLsctRzJwwjKNdGSLBjce4gQQMsl0GGq5VT3GrVF
/A9iOC1Qob9beXoRLp8emm5SrZac7oE3h8fDwcQ+wzxZnNJqD9NvOVrafOTqPxEshsk7ePWZP20x
v1ahXSHLb1KPvIhRvppF7G68qVTheBeotD3CLtmhzjWPbYuIyFDsGmwdK5fVXSQSMtrW7uAciPVj
XsVDJpwV3puhXfYBGcss6SAbgBssCaTpC5zU5YKvFTYGTl89IjRjzZpn6dyR8N53A3mWWC7EmPCp
VUSdSaSReSkfvcmbd0tsHGMqnUaHQtgpNr2ZZnMPutaTGOZvBh2wJGKgTDlBGXOdRQwBqaWKJtsS
Ag6rMJX7gpS4wwT8vZwHc2dl87SpHJvAc8K/lo5dvhjXxLkk2eMrv09MLTsghb80C8R5D3iS3rb9
Ua+Q69DDBxv2Jc9raAWe1S7bjeN3biHF9C3yQ3pgu1bijXC5FKw9p7gzIKxGmYiQ8hL9MN5nfuAc
De7QmLExDPD6pWH3fRcjAwWh0PrbxmvPWgndwk0J7ZEe1BgJYXNf9vZDben7gaHXVhnztCLF8Hgj
hBtzeRNGcOll+VYJRcZA22ZRltqEbechy12Uel6tv0uBfgdxKkM0LwZVzOWjjPTS8/5e8yl5Voq3
B67MLoGfTQAGu0Qj2FU63EIYF/657th02F28T5MXz9G1jbk4HtbRIovEjIYZkFW8m6Aub4eBGFLi
iBlcB8cm4JbFM3vyPzQA12elgzTlqjfQGn7gtzSP/IbpYbJza4dUvtXaNnrGx1ija0U5HdzpmN43
qcs2wVLHJHDKp6LMq7PCNL3xa9e7z3AN/4cn6xkabIwmt0LpT3CoBXK8SbOTMKZdhWZwEgRYnf/7
0lU/SuMuh36zYcPm882ivI7CfWkySIwokOeK8JYFae5Oy8z3vp9kmEMN3QtNvteYRE5+7OFPzjVx
t9r1dqJN3s2WpzoAQx83UZduFwUo2x0z82TY3pEUoflcED3n9xmo80FdGjjbVEvVjgtenrXG+DCG
Wu2zjKWyqtlR2SBu1nyzemPCHT81d4ODIbIZIDJ4cJSdC3Eb4lwy3Mc+j/iMR6h+ALMcapqLdW9+
NllqaYUqD3iJWJQ9GQbZRUUytuFiuhXJS6GcLZQsTYUxmD+CreCeNZSA287LFZsF66gAYBN8ai/0
SP7PpH2bwah2lRwehUh8glvHg75Uv8JJjJM9+Oo2kQ3Lfa5/LqVxQeMizijBPlUwkDird7Txg0Ld
NmdaKFLuc1VYtxHfOzFOM+fvFGDQba8W2ZN7WflkH4n5R04u7fnU2Kcxm38oAqcb9KrpJlgWHesY
NDpRvNOtLsudXFlnQOihhNIJoJKvpr28b5N0z5rJvzH49W9ZRwKGSnPsUkbJ5rnb2wJjTiFRvJZB
gE/DAXYmBPJey1petW9Kjox7kDVVB9UPvAsfash5zPtAincYdAKH/ThyU0rvEExEDTgUCCJu0bKn
/72mjDqDmfF/uCeMLPulAlfOyhBsfHxADoXfKSfvvW7IOBXjM7x67ehCit1gQGoc0l0HwBemtjwK
Zp8P/30BsE/zylCBf8dd55LeJ8C7NuwTA1R8DTK6K/2jAfTLmut1rgrryunvk9HdxmUVsZAJNmkP
0qDuuku1PM5ADh6JxNqmE5OHolj1kF3yYCbjbcIfuzfIEisV8IgsR0lYZo+YeuxdPGoIvk2Cb72m
Ok3o3DerVpXV62czWtU+TenqMnnw3PEBoVVwXGaOMYYkNq03ZQeUWUvcdFPdKurtCyuXbwKuhiMB
XPsyry+eQs0K5C0cTBuARwWb0PS87YyWniHbjBCSj9oEzYr0XediJV3MfVfzuEKhPHhfFHZFEhw1
DrDER7Dh9LfAaQkPEjg82UMiIqrHcBwltfSQ3THlcbHBj7sh037JsYMLEIORqmHCFu19X+KfmQbi
85oYlXMni0hPCG12zQoGriSKWfmFtkFH8do3xJxBm9m1LU4GLo7LWPjjmd3EoQN1dcoNgkrJo1Vh
NzbebmyPeNmi1IypP+NgS+nAlBkq9I6s6HvmJBixMosrnLjXBj12yFYGz2rHpTp03LGEuxDysR2N
AuJVaQIy7EE4QJ/AUgv2picRqWKGudW7D2+G1AWzBvNra1Ibs2gJW39+defaOHKNGmzglvjQuijm
PFTQloF8o9fg1Mdc9XJAzoIQMArmbgiDYbpYC6G9+IyPMysaYIA53j96c0ia+17zwAlVzW7Ju6fA
XO50nRgFyXicg5xlA3jvKO6wEC3dOxPH+OQFZ4X991y5437RzSSSTXzzVrqw0mqeooIMnhkV/BiL
iFS8Op8JRlpR+7Y/flmZIrhKDZdEpvvMl2QYAq0o8CoUunSI6soqMijGc7161r04fTazmcErvIEy
0PJj3E7L1ubnXHoCd/mVv6kgWmzrdRbCdoYUbSs4zTUQEmjSUEckzb4zmQUNx1JgyMxeE8/Hc54w
0MMV8aJ7ENqLclwJiLzR/32B1QZ5V7BWMu1yne4+VAbzdxpLWre4PiFKQ4M4xthD8l996Met03i4
UftzPaDCimf3xBI5yo3XWiGN8F1cPEEO+FnEkXBc8jRYHtoLfsfEA7YGBpiW1yc1iYzw3yomxXfh
Rc1pRrgIbu8Sdf02Hlguo1Tn8Tddq/zE9lccNTYCVLawwyrL9BHJ6SG1Cn0/eppWPsW+fpWoBCG8
pEz0vI9WSzAiYflk1mmHxZu/gKj0V35t8+J3+r9YAxaBlH2zEMy6HlR3dU/SRRvDevG6h1olUcUk
3m79aEhQKjaj/qp5PYA49rYbSPbLwTadSNGyMbSSM2xhjrZFpTtmcOne0q/IjOu3HlQwyaE9SUPE
9mZLFIj+dTSoUHsHiHab+Pv5iT0HWEx3186ALNZUbFGr6rDMbMI1+qEKS162m5kRhOhjeH+d4FDk
MTdpkX+m8HmZuRrD3nX+Cn/ATDEzAyQuKoI+NtMH7hOHkB+zNNyw0IYnhr9Uo3477Fw9Pru54+E+
S47+hGmjYg18kalxGL34piNt2g6QMqJxfks6S5DBsiZurdwqrrfkYdUONuJlcghw9kHSnV23/mwl
VyN5C7RfWFnQNW2VRXwCeK52Ty0VZUwOhtryTk5uPppaeS2UhSVGpZ857jR1JmerCWf7ZfTJWBzd
kpOLMbYko9y20mQ/Nkv9oLzZ2Tg8wKEaM7DNs+lIYAtSlZmxyNB24cUPqEvzglmwrZd/g1d/j8DJ
o0lnekycEMkGtrYnY+IzTdLPYKn8pwVwc+UHv3Hm22GD6IhlJZRN6O9kVeRbRtgAH0eGRcqMBY96
eXTIft+3RnmfeYVzZPpxh9fZ4DjGzkFWCmQnj6JWQnA7jLoLbZuudpclH2aSfRX4ufds991T1m64
q/STZc4kofpJs6WuDijmhtAo5F8nMc4wEsGwwwqQCSuP+jR0A1096hzDnmPMD3Z936E52qLyoMZz
iRArHZjKad8+9WM+76eyhZW9VBJXmVmR717H4TKQLIB8BOvRMpHU4mqbqmMkYsYjiU/9e4qvdee0
88ugtHNZN8MFxUnA9ELy4E8S0r7zis1NgNCqZ1L1iIzmGPhyU2dwqgDG5xHylXTDEvuxaycrjHsf
TnmK7lM38rulx3yen2wSmX2ChcJSQ2tQFupdGaCNqvmgyxL6x11vWN+91qVRoau3PjHLYyOIqJqo
hoaaZt1htn5Kl/l5KV0PnqoS2zbHz5YMwa2a52cktufSMC4UBeZ2atUrCujD3NB2CetZlOY3IIXg
ZAkDh6rWRlOZHDEIkMoyfGWcjPgIaU90kyG/46T7xLPXpD40ZF7/juec5yDn+hqvEWwsT8f7VIrt
IOMuagKV7FsT4RMYjB/eenufdABE4T08J5lr383qBrxF7U3dAVTSJFvntPClKtud5uvvdXv1+Mzt
Doqapzf+DvXhT5xMB6bca3aqfpDriVYsP9lECFuuPtnE6JvKrh9bYjAgr4mLyXgFDDmB9ljk1qf7
i197OZ4+HRqQWV+TropiGHNbZEBU3xz8PnwDrC16p656h7aicQOURXn/rq9qZZMijDQ7c9doUm7H
eMIVNBHlVeSMYnTIFM5CWkfrP42T/jHBN98QPkBDloijmX/mie0xPZ84e2ARboZWUAYqXWxzeGS2
hIXViukdNvkNeT69S/vbTfhPmzXN493VpI+UxDoUDcdHJ+uTvWRXAsRidBuY7S07OCJYJQtEB/+e
4NZpMvk5dm62Uw7r0dzTPygkjzbQv1WicANjxC5zuVaW/zYRhbptwOXp7sg4qkP6IB0U5pAFj72C
pk1YAaxKTX9LLVTjs8AWRoLVtrVVslMIr/jxCCplE+xa59maalJPWelvtFEc/GX4SJw8amzx5bvs
eiZfA9oNFILM3Le0D5xDbdc/jna/FNO+a8EMzJr242OipEmd0E6U/Esx31shENhPPqVJ1qAjyb+S
Md1p9eBFIguuhWHeD3r31LTJbVAnQ5ZwPbP+Vw0LjfzciNBq9rqNQq/1gjRi8/SQ1gzJ1m186LbL
J3GIJmUiS5X6d+g6HPILSWIJWITmSLQi/KfE+ht5ltGtG+JU2P5TAH0rt5Mfa+Cv6k4Ph561COZL
xlxp7IVAtL/srMcmGaRfekqAq+HbP3G/w6d0wer3ObrNM7sZUlYByWFDe1Ie8oJKU18V/9tN0+qv
ylHzOn4jMNpV74ZdRqIwn1Fufy04whnZJFtN6z+0wPnJh/wBVTrRFQvRhbXzXiXq2+vnR2HSjY+2
CpsBF3EZk+kD2kIky31LQhEyjeVrJXpszBH7Yzo793ZPwFSOq3YstW0HXoeApwpoY7Fnd/suBx3h
dcZ++WFS7mdpme9IC+4neB64kCXr8gbBqqdIMcDulnrJg1+akZc661mqD6QSWHjcIcnNrvFVpJiz
soEsSpEieNfr6sGS5H/HTjdEUpMwXHXqPMu2vd0MHDQX8tno4kMmBlzRuI4EnrqjlZGCzaGVZyHk
VurfjpA05vB+Yh36BUZquqRw6UaBlIA1zOw+ZU1RgnV5ETMSwUYrGRVV8Y1n1RXqFNpRYV0dXPJ1
kBYnmo3PtnR+HYCugXKxiPbiZM3zBy0MKhFRPUrPfbUb5hGG6m6Zxi0zt8cKM+QdPovD4L/zI89g
HobZfdYVeN1EdKGk/9xnkoF+OxO1k5OotAEc1IaOnn5qYuDkY/Lo+/qJRdL3WPSCdZiomdMQRgfm
7c0x2a+2TvatueNFNEG61da0XgYHysCTn/f5e40Hrg3Gi1V6ZC1bJMuMZgtGOuE0XgdoZgE/uZOd
s4mtZguLHUkn4ou0JCvWqijAvX2l2STZjvpT6qNUQFodM4KXd7nPuB4mz1HVkBvZXDJAMmCEkZdq
bLM0ewLJDg0OITEtLavfxWNT3JpAXBZDGBtmTjFBXtZn5gBoL7v4Gb8DhUaQX/Xc++r+Szfs1qA+
YoR1pqPHllDY0nQf4KoZO92wzuuztbJXYpvT1RssPipEhB9jLOTPNBkAAxLgc1tq/2XweHy6/rRl
6LSRwXBqQFofc3u4mfIT9iMP31yiFPfnf2iitul65QYpwR/z8pQPLGbiYHrSWY5WA8MFB0izFadk
Z2VcW1rJIpwEoA37rEtlslsM+uopo9kNbfmBn+dAY4X90ZzOc0IEXWIfXBsipV+CTFHcK3qHwJjJ
i0byzgDoE7tvYuPj6AzxohBMsINN9yweXorONvddd+uSZIg8L6D5aP+aVmNATzRXZeUvy+rf57qL
TGiMG7Zc+ykVPCI6F13eEliHpHmGUludtGH8nHUrO3DJnFF1NWEM5jr2vSrSc6d91Gf4uGWpk3Wu
Oky3UemY+g/1IoOZnMRtpMlcDXLq+dLXO3CKEcBuFTGBh0bFa8jbF4gvHxO01rjtIK22cFbiZsSS
qeQZ3RaBDFZ6acoG4c2qIVrck9c7zBS5uUSDfx6GQIkiqs3P0pjf2PhF/upFHtefH5dW4zGI6q0D
apJ/ckLdVq1ciypEukwXj25xwhN/JzpPv7O76YqlgRqcM3Jr9xSh0h13febd4RT9I3/kQoNtRDC2
rFMbYL5OBbohJk0bCmraeMAmmmX8q6oxMoeuuMmcLY4JYWE0nJFlWxYz6K8iiQuYhYzYK91VYRWU
BFbJFM88nKP04iHFC/1DphXZiU0AH3tShSSWBhE+/AnYGTvxqrs0fc8USJnPbVaTLm+vM7i2gMjY
1NM5L+Q2jmek45C20SVpB8G5sWk8go14XUuHXLaf0fM0JTa6NK6DB4DpW0NHrrt1uvlFq9heF7Zx
KHDncab1cA5kpt/GAaQ2+Tzw128Qq/1TEtSoB1T3N/ZZw3oTIc4kC9ICqOss2HAqbYqX1n+Xjpft
LVO+1QZy83wZjGuf0tzm1V8CFvtqibzmUcoXPEtM/+S6xVymk2YS7c0yB7BT70TQwbr7nv40GS20
dfXw4AxxdoDtRS2eynewK1U0j427dweosmlSYoICzuikxANqiHNeYtM0o2legv//FhGDQGlkrHIr
VgfoPSObHkXNMJhWHew2ZeZz7t0+fpUU7VqKC2pS4wVlaxFx4/VoCTCSkV6RvvfzZ6+ohdmyBJEG
VQgJjHJDzwM9hMg6s/jNbLm7HiAmfSdZhZDm7s1CG+9y8sY2HgjQ69KSvCdSI96WDUtsbkv0ISgc
ZtphEplg2c9j+ygQjkdd61fnuG7djT26IHfd56ydMAM4Z5fAx4jItkdY+lgj5QPtHMwN4g+QCwwn
cmAu42B2EHBcnCyN99eTyrzBgg8TfVKv5diuBrkHqG0AM2f6Y/QIApH8IeCu2kz1q1Nwl+AzrkKN
4rA1PNQQgflQYAec4UCtUSBcVZPgSuXIWqrq3k7j01ToX4mCuO8uzYdMyp4RU/leIpnbkdjHpcBS
UQ9uLtwp/NM+o8dV/zl5QbXibHdrgZF2+lcMqbrtJnsjoH4BZV3tGL3l7dnJffIU/5uSBbhPjmkg
B6B6mjr/2W0BhJsD9IDkEc02f2sKvhUnCnIcQHjLsOwzrXL3k+kQGVKLO2saeX9R0dQNuVp2hnk6
GM2SA25m15qn5MGL9GDyrgVEiIWj7J+yqefbFR+c37YEcH6D8bxpKSc6bAbJVv5WCOja4xDsk7SM
o5bF+gFyEOAxsioXn7TNJA0tqGSwn26mXtaPdmfmJ8LiQIr8OsHU7+TCt/Qkcg3572jieOJzZqq0
ArmYfzAwDIFE004GBAaQa5uKlixv13qtWXtZRv9I3lEECmLtQHjlTX8ZuuaRpFMck+WxZD5uZ8ws
iOwCa6RlbETZ5YQZrnLc9saDZmvu52J8d734Tqt3eATIKOLg2yfgmonRSujTLzjb3U1rOOiS4vfB
MMEo4IgkQ+kOoSRcYW/+m50HvGtRHqTXZCKAgCDlDZXir2mUTNjyN378ozapx4KnVDMCEnEW/ZIy
cd06VskYP80OlqMToAEZekzFI7rNZFcnBCCr2D9ipV9xQuqIGatjzJ/hGkhtOneCkA0SgyZ9PuZ9
TMk0dwjFuKBXjqMGwcus7xtVpJeWENJugPDrYYZ3Rg1+aZNcOZ0ujTa+xGPqkVZufdpOSTfMeAId
Lqi+cjWRQFla6U7A1zDPkshVs5dJiH/sL23R3FNTI0R6BOK9m7GlbGXDSHYp5Y8/sFR1h/eM0FT8
m+1doprr7DCxIWLFTaDQTf9FVLnvwNNOimKxFSPNdg2eFrEwmHo2k9P82drOQ5IY/4rJgZLt/yZk
R24dw8DNWtz3K+TSZIngWxnQn9Z7w2MKt62BBh0k58kNvmsWSRN+cZyxY70zmI1k9P9ZF2DlrIg9
R6mh7kZL/8fbtWUyhiUzgNdrsTsM5sALWzpPAul6AQPaJZ1SFNWhNLwnioFxa1QnD+hCBgv/aKzo
uTGZodMae0iLhOLQgHdWESXJP0T+lGemifJo0nYVz4lsIecvy3FmivaB5M0HRJHJbnlHAvlPgl3K
hdp2BtHCFXraDAnaiCYdLT8gNJbmdQ9F2jHPDY4FOn6eew56MyvTvhNWVyxMYHWT9RpmrvYNOwX4
HTM/269uOSuSA4inKZyLuAP+4dwtpIGe4n3rdzgAAhdhZ/oD7qfalClqsJjjliy0B1/Nv42f0J8T
aAExbGnJPbcYXOCp3o8xOwHHKB4mSC9F8uTV8qHwm26HaHcrB6iNrftbrwVizEo0rHTeXYrrL5Sj
lJwufsbqanboxCvpfRMtNmOe6ogXn/vgHW8wPEdpcqUOj2kNJzMoSS51tb1anBe8ugzAqhicCF5F
UR1TM/k3o8am1kVrgWABTQ+ZYEbnRWQs5w6QUWgmOfYsbD4IYXocXr6HgCvV/qxUVMCoELw5MQvd
qQOq2quHGktNOEh4TmIi0C23pcGq6bnw1pOsKhZKS8oCBsV/SMuuvZou4GY/IQ2EGX+Reh+/4dAh
xzHxgManIDUuqITEEbAhxTfDo6TEQ59IYzigdGfYSQWW2EyLekpBZGkKV2O9bdD9Rej/gYkj+l+X
HbbBRWVpBKszw3TSybmqAMPUhCcattJAk+J9TOOyawXiMvqDjzZIn4HK8lHhEZoxRkXB+ruU4Xtv
qq/SDl6bKR52hVafza7hYbneJiQ2wskzJh2kEcjCWPqXeijK08i8G4dMBuIRuY3TsJ/yfPs3lvoH
MWX2lpqlOSSs2zTNutDx0Rw5Vh9WKzl2wi8r64UGbGk2i31LbF4Rcyp4auXMaNNYntIWlX+c/+UD
b8BcEF/uyhKaqjjC0hz3ch0bJir+M9sXXMSkhujP5SjeSKDYAEuJ9bR6xbvMPt/+zPK5u5+1nLMB
/FdRxz+ACR5r9AKkprcmL4f/Rf/Kvz9HKPtuCPK6GcU21bxE1xtpmY8ju8eOtDSIKAV7Wq2Zicer
S1TCokThYJ5822/CtfU7NBjL0Y7pT26iDCKlfzqpvVmu7aGKmpibWw7zfdDlTAppzxdu73R4SuT4
aGOYYBSbMc0us/tyDQ+0YcNkwAFDkKC4++XAGLZix+m+Elcq9XbcBQVGkEDE3xxe4JVwYCC99P/Y
CEcSjGCUN7oMpWyjIUVO7A7Y2l26rqrpPyZae9NJkN4QQLd3rZSPXg5YvQiJFLX2Zt+XbvtH64o6
vDUjPVYPqZvcZJqovZiZfqk0c+l03XDMrG7LupvMusEjzKcgDqx9CWTyaY07jieS6NPiBa3knQkK
YJvwZkRpw5zFwYnVg28BoxmR4ferDGZ66F7yXacsxjZBWA4UUUkOqK7H+BKapiqPduW8KNqabdYi
DeaJOTgryj/tnhvM6Blubz1GyWYPaD3mKc63CVck0pHyH2xSAuzuWTIYwK7iTsDKH3/spuv3AYpk
d0XZzEUvufGnx7TX6cVopcPYphnt7SeNXDiPYb3ZJL+VVzxSYBkmAhtbuawnIGCLxSAOtQQpy3G5
MZESletULHft58LOPiYbbdDEotmsxHwGvI8+n0ojV2N+qggpsRc7skwDiW2KzJz1OmhCFBe6Y3r7
xioPLhcO/ZDF/T065xQF/mgV/j6f8nfft1Eyzecqd7kCYu1e6giNqHPfdUgg1BElAEF7rPbMhWPE
l0QFVzSnXhFzkbPzQLwIGi8ehtDXObxqPTmbTf6ud8ZzRspdgBhA5q7auzqTdnAeFIMUS3PHvTb0
T2pRNv/d4N0PbUIaC4sEuDxud4vdLmyVnuessk9G6T/LkRrJdgjBwG4ocVGZjRqv86CTIcUb5UzD
WwfJcV9agERKhAtD/mjqyaOR2RRiCBGrGWqPs8ZkyPhDaQsD5f4HjLi7LXEbMrekSpFpua87RtVt
yzNa6aQAq2kNmiOAwSlPZTGapziBgpdQNMUgjHd2VglE/gPhpHj3VFYhbylJ+xHOjSERaHCQ6zXz
tmVJ3uapvEPuidoyQ6+c8RnWJhaQ2qYFrkuoTlXv7W054nX0VLUfzHTapi29MSoaVCIIADJcZMIJ
WXERgVONu6pYnyT1gPzcxbQEsx1TAivLhWcc36NOVi+ISFgjKIwrMpIOERkIz0B5OzBS/EPQgdH6
zSQBGYfJbq3QU3m/g0Z6SjvuQXLZ90qmoLLLVVqWf+XgMVM7uOHr6AlmoQ/nv48kv7hkmBmp+AoS
MwgzSr0z3TBrH9N5BlobpsRSbGoBwNGr1+m0dQlsol5Nhs5R1bYAHszk6rpsrHsYGgVDlLSLJflS
cBEWQj5cCmdHJxWmKTuOAZ9+amqJIyFPxY3mmVgCjB9xqFpNhGAMwqYYfxYGfRcvrtfE+laE3QDh
MC3/CL+BGeVNK2N/HMJM8oIHw4o0r8yPXtNOZB1j03QDzw7NBqEX0T31RquCjNzE5GsuCUHGVg79
nFIgCUTHVTkh7UiTS1Y/EVzP7WuR6tdm3LJqPDcBU8NOk4R/2GhcSRySne5vTIG6vHNbZ9dVPKNS
Rgm09Ze8zN6rTnfwiRiXXmcY4Hx5ja6jBU24p53nNJWv3N/0Vi0HbcmCMUNP1YJcf5pcaW8y7WFg
rbHjbGtC7bPK4Q7ExnwjF46hVxDgOShQocZWSNf0CYeAbUk+AVFzFvDfjP03CG7vk11RdEwHawIt
y9TsT/rCrE2zi9B3Hl3cpOxlyz9D6N/WjKLXmDXYFeWTF8szE5DvZfH/xYtXbGsu5J2zs/zKOGED
yQksIfAbWQL+qeHHU7o6IcEE9EzkGoFsaBGqYr2yrXCxCS73kOv44pU9/kPaGP/SlPDqukZ8zxAE
NGX6Pgt5iBXsuRx5gJrI3koXcfXnd6/QvIfO+CcC1dz5LgYNO/bNrTVq9qZrgZD3lQmxzhZPWpxU
96mLetcygHTbq4K6aJ/4ZBQQyeTVtx8cbuXbGAftrc1ydbKz/LFzRvS9WbNxlccbP3xJpziTp8c4
KKpm9TOZCNstvHQrhW9Ns86+8J0jvPE1yMuDRvC2yaAyN+JXvWQeZbGu2qWV9zml5gFn0mdG4UXu
2xrIGTf6wXDmt6YcKV5RtnMh9P+G4Alych4ZfkIytxbfB4xJdXR02Iko3gb+bNO3l9pFnxqbbh+a
vvEbyF9RLpDfR6TTXc2BUukrQ4GYlJ3bBq9FhdxcaM2P1mKwcJ0thDyuSXN6sGhPU/BP7LJt4nQS
VH8poqRwGDub8zw+TJ5mH03PO0mrjR41AdK8NKv/rDyHaiYJpDXlj0Ey8yYNDhB40ygo4hGQf4/w
WmR+iGPFhZ+IDIcpYq8THV7nYSNGIIzlUux1890GAYvGlN3RnCRf3mRczaw89XM8XjOrLbG242Ls
e+MZy527GR0+4bZkf7kYwV7SQxnssDyP1smq8KzNLlM/JrsofN2fplGPPbld20n/5dDsdoKqBr3b
YG+1JWCM6BL/0vc73fbwR5tGpKsc4P4E8xdn177Desf+hVGucP6l9vJvtE33NJEgQbW8nEszYwsG
Xz3MPAqzynKZU3r5xWYnhjO2NQUihkJ9+2sGhsK2uWVxxQZuCJob63K0E5BWOeSXKz/IWJegj7GO
/VaThJ4V9DVb2a5JP+PC5NeMkpxJJTnndAhmyUZaI1AHkTtvW9lfhCPuwWi44dT4V73R/2IWUC05
2WNiOyRsVOjKkLtXgXyapNOeM/t1xiGmVcNw741+vqcXhpO6nNARfM0BfIS8fVbxQlJIxfk/o6Dt
m2uVkQCow08O0ZipeiEIMyAk0y/mPUsCwEi4hrK5/GfoNZ4Bg/toaHiIAxVCtETjRoLTszYEd3Fa
hubivbLQX6JaYyjPenVPDiRCnak46lQPei5+rX5AslAcWQm89abP8Nl1d6jJrypjmtF76JfwUvs7
Kxewjrv0aqLIj4p4/kygSW0lpLFC58hoXOxDKTDuelw7zNJgOB1veCEQP33uV3Q1W7eEAwou6ahP
9d/Ulzfd0cXR0Za9tvLLBNqxZmCWVsr5rfZxugK1DT2/wrA5yH/ALLtwrFFaO+N4LYbkCuvB26Sl
eCbvwajMlwIn6aNob3bs4L3BP0Nt7Pwg10K85dxlY+RAnE8WJrCjcWgkOzfNUXdof7Fj56TbYG3b
8mSQ27l+afuS2CM0YQaPdg7ggUK41C02isJBKtA9lCk+2WFMXyqnOBAhwG6oS2xwkIwSg2RZdhaX
2oxWGwwe4zySE5AG7xhQ+ucFV0Cc78ivobQc41vVkxlaG+pSL+ZDUBCmjOL9d7a0f0RucJsswzpY
sQ+zEnQklv/EkmbYKy8cOOC2C5TiuvE+lJmvZHLLfGoxMwu62y3menFhFdfue5VOoWRHZIiP3tPf
MISfySS64N3aelVxQliVbX2GZWFe1tOu7cU6QemZl6xbAh7xY0OWdD4/Urcf/ExcRVffWewTFuJ1
UDI1z4M+M5GC6MZJGGPy4tMv/PhvCLytcgaNnpPgCPQ+5wXGykKsQpUQr1h13ZutmnkTLERS0XiG
GIZ/tbu2wbE3887Vs3GSKMGO43SN83TNfzYObJDZX5YLkPaKp8pIzoicG5zk8YHEqKOrIVkpW+Ta
tpwJ8XHG/7F1XruRI2m3faFDgN7cpvcyKVPSDSEb9CZoguTT/4vZPacHjQEKiUp5pWg+s/fahNqA
MsUv5++a0rnPZPTmWv1F+S+hEbPv4Oq7sNkyYMU1391yeEzjH6od5KnmMMs6AW7UhfMQS5tRpuX8
CAN8ZiMOPkY25E8xc0QNrNhkrVo5/IlDOgzjZAJHxMQ+vDQWTTI5QaIJVqlFnGwbnymcnvU8Z8eO
8FFM/aVISJo0TbxcvCRJxyAwi9aWG1FAe2w7ZKchIkQ6PunWbxMRqjAxm49ANWUGYwGyFn+UcokT
ZsCfZxvVN+SJK7TiqSq+MpmeULticWciQiztxgD2u04dchwbF+VfcTJ7mJsNV/eV6dKhIZnjRSkw
UNkwc63AgsnDdT9pnhME9KuoIJcrqqnVGPG7BADQh5l5jQ1S0+sFEsDo4Jfjqh0E2agWMSKdUECK
BMglpztmfT9uFetsrsbB2kXHRiIJsZY1AlKotnBMy8O8QfPKr/mfNXBt9IP3zGPmVCNON4Y5L24k
WK5K9dfM7j5RHlbQfVpQF1T0YwhQxsPYVRjTOuuJJiOGL9kkM65LRLClHGkjNjFneojDhHcMN37M
X6xROuIFw3nMVFPvBxrEoTrECGnvR6kbaxZtaObULusxKbgAyBYeR6HvJL9Tx7HV8cKtczjOZs5+
Wo/R7kQY46fKIiBHlrCQI86CVEMnXcyma+XQFw1NfbLzTNu0dloe8iF8iXKGaLf3RaA1sZ3MH3Z7
CH5iv4sOOMq4sGUmehh/jAEAGvn8FUW24Vy4RrOpmzKkOCTz//556tX1IxkIj2iEu+U/P8XtQ+v+
mAGDIGPILQ9TEtw1iRg3cv6RbNmWhzTzi8PtKbGris13zs9VnkEt43+6fQWCttRiRKizYgKDg7zJ
/n4gYP5kGbPQt1KzkVxzeYduYio2ufLcPvf2atwe/vmx/vW2v37n//Uxt9/yn4/+Xx9ye5tE+Y8T
dX7h//Uxt5/hX9/5vz76r2/9r/ffvsQ/3/q/Pvx/fYf/9Tb2Cvw8JAK721qzN//+EDzG+e72RhQV
yOr+eb+Z+Hikbs9vPxSR4/rEZfQ/v9jtf3mugr9/W7yzSQOC8z+H3X99/l+f+q9f7fZUv32Tv76+
GqZ8d/v8v37N0VpDGllkwgWk0asdc7U7XRkSBAXte57EzwL21TY353ThFvW7GROkFoX3vjZ2W1wL
L2zOM/pMf0eqPBD69L3DRLWUKIZYUaOiMH5TJqA08KiOJhlmh4TearJ9oMAMMCPiwohRZpOJwtmx
+tnc6+MZx2TLhuXo6Y4DqJDoALrexUivuLP0kqqlXAVt529Tu7V3ZcHqAakyMoFhQELHVyIWg+Vp
+qGG+NeCBcNo3/uJ2iG9sEN4paC+gG+nxFKRXLRKrKRKX9OGqiFv1XdqasbJU+6+FFOLaj0xNuK7
GVtrw7SmIb6q8dcmvuatHfjEzVreK+Qp2n9dHrjLWOfRC3+HRrWHDzGjZuAswxowvmhTu159ov5j
MDeWdzKwm33UF8k2wHCIxaH86tkHW90Y7QBKsoLp+/riGGqDAMYhmbE8QBq7x1FdwQNlF5X6Smxw
bs3Jg82nKzlpW0y7S8vqFESWlhBfgHO+3HcuWsi+mGUXvejmCJGd0cyqiEjhCSZNc00qVLA2HJxh
fPeFdN1qUyfoafvGHWbjPj5Gj7orlei31RS8MlWDlR2YnwDGQZqWbBhgni0Ck/G7OySKYKr3oGJB
1ZlsNljTMBmlrl4aeBNXfQKnFwiaBMe68TPrZ5jsVdx65XXqMkJT1C/7gPg5Q56yGsGmUfwZX6GF
qr9VRH3W+osc70TgtssowgoakmISWNU90aUY8lLGsaxHk2UY33dQxZZJ6fWneCAncc4eTCSr49hj
m9xh/uwNOtXi1Kd4hnU9eMfD+F3b2m/ukjAAZO5YeyhCHW9gRWApoOOhsbVxaPFC9BoyfHNTIw/X
uzkTsqYcbuEPrTq3tJgBcWQZpo7AZYi/dHaOhyoBfpumK81DbekQO7tQKZtkBO0GMgxSFgRDPI6r
y6BVPeZG+xNs3H7Sw0+It/26slFwR/GnUTrmTiZasDRiWPWq6ujrmbpOpLquA/+qRb6/Uigs1yFT
ScejFYwzgLj1BLoT/wqpJXU6619rc1VDS0d2LLUdLF36yywwj1rKV20T2Sydad68dLSJWrrTVf5C
A/zagsLae+Er60xwRSgzFqESl6byslURAjjRNeshjihcSE3Fe0d81cLDSXZ08m0esegvB7gXVZsE
J63KHwPVRhsIbrh3YEwI+Y5nbMA01m3LrjPuHDf+thuHgCqEr+vMhWnihSF2kpGFDolGRNHZX8Ll
2usp70kYdsnucoIIahFbkBfEzziE+BqnyaX7qZkyrfNSvnhk/tLfmi94gnjl5RcuWFAcJOOM2g5s
ABrC0M+Xnhx3VRRphz6wDxO1yjIbw3VZoavX4JC9mvs0Z/kwQihex+jA2g4hAHulbsfGYBGnnLKD
sH8Nv92hSiA3NzWLI39OXg/NI18LXUDWMkZhX5F4xp/OnpqVR9e+ot84j6Ij2jjE2pHhRUsmJG+m
rfYNuS8LTeZP7KFfuX2TnThwdUMIy+fGbH7j74DhXJ4SY51Y00k2eruSGCOXI7MeJ/Vj7JCiYrSn
GPvaxGwjZSLuiINYH46ifDNL/blDFNfWs10WYbMZUoKnsbYFinyXdtF3DwQXeq0u12k3nsY+4BVg
qK67zjNK8jXj6RpRFynC0u/ualO+Nk3A0n0ERKCz+d5qtkvyByKl3NS31tDvaQCHszOMXMzXXCPC
ZZSBGw4A16gNoFlnO3X5h9Zm5YmG9Nl1ncdOVbQIDKEXYo0IJoO3wAnvCCROfpNyy0mdh96tUNQM
O4v8wJXS8X+wHQqOyCfXkrnx1nFsIqI+dEFsScV4fgaWWuUEg1aLn2SlNrBAnHU1lALhEJOhLJuW
jO6vfZC9mGEbLVwQd9s6RbqSt6hDde+5Z8SBpAs1nOr6j7g2xW4w5HORZSfXRvnqsBOdBvVhe/eJ
a06IQdnHTOAY3TwnEF1z8Fl1zI6yeT6WSWNtdGQCJFUSrCNdIg1QO6mxxm90Jt4FmgUnHza1zIdD
jcCGQx2VtqOtU8PGd1OoH89w71CIizFAnx6zxOYP8VIZ4JbsxCeWaR26yLfZ6DZ7bIw55tKqOdJ/
PISBfc/xABnN1q5S73ZOvhlFM1xity4xWrfx0me9Mxr6hiCBWRNMq1z7eOWbOuW2aRMIq/neMi1e
NBG/AmtQ28gjtm1FxOhLYZJTUElaA4AnzP215GFwHWcXSodEdnsEE4cTjEHWqjZotB+lqRdHTbTH
vNB+2WE5iLj4MUrPen+LOjw9bt6x3/Oraen3RAMJLESmke7RZ9cEt6h7lo0LR1Zvncz8g9fNHGsq
FuJA0HAPz8RbbHss7bA+ij/MKr75v7ci9YewJsQh9IwhQ3p8IixvvX01iruC0XZdmiw9SDgjCIiA
hZZthOkSPoL2WbBKZX0ZLEkzZq6xD6HUL8IaQQioL9TkKnIfWJBZjvWsTIJPiYZ29nFb+1u/YtJB
wHDM4phNSqszh810z7krMoSrurZDokUWVZstPdNx9xUh09gCTH6E7BFG4pdrcZ13SVlgob+zVf6M
NHJYJFOto35unkaDUKh2J0ffP3q9AqyrgYMgN2nR2fmPF9UnObqPWBONTTSOknrwJDG5nu0Ro7He
xOlGWOgO4CaR5l1VLEqI3XNQwU3OOkFq4wj0LBVYYatvFhxblFaWeXAKHBBKZ3zxlbPVFsV4ZdvC
YiF2P6eYkZCcmALblhGtan18SOPslNlPkYt0xtc2mmvpS8XKXMYhmwoIqxhH/A+t7O44IK+wEeab
DF0++ZBVb7XbeMAyrg3tafCybN855FbHpfGKedGRMfshuzGw+LBi1bT00DnqDqkCoUohS+BBQsu3
XNApzFOIyYb6RxcU/EINahY2mXCb0iC+lFKf+WbGrK7q6T/BefhsFhBlUo6kOkSpXqwTp6g3I/df
DmjWSw1pa6Vrow9h3yqcztwFZvTHtF96N3kx2ysybEZpqryP7BSAn8NSvzSct1BGJ1OgaxcjEyBn
oFSfurUIPqETSvI7YnVMAgppgdYnHuu3KJhOWmfByx6nCP4aAr68XDkh4qSayNVoKEgIIN5jUt57
a5pvddm/6RM2JNfJ0EET/Mv2G/VVTYXJAU7yEIMpu8KGq8+YLHNlWkQtMuEn27dCixSW+DEL7XU2
y7oDd2E9G0FjB9kGgGC79czhgWGTQ1edATHP0pdswibJ9ZCxKYtvq0vgvaQWUQZVcXYzNMVm42CW
AmIfx1OxCB56Uuw7whqn0AxJesBt1X8S2Jtg/nP3eTbaB9ftGVsNfn2XwjJi79vZTxPAT0w3jXPo
oiBaowf5iYzGRb5ADm0fxAjl7aE4mmGOXVCwKFaUeBsO/ENaM+9dhswUOHZb5yANUW2KDoEesiFC
w4UIHzoZ+Me+1JGLBWnzkWnNNvAj7SV31LZqHQuVi+qvDWuSO2qQfWX6/RXjanzvW/HZ4HZbhjFF
dtkr9Bl681PBZGQ7W7+JmYGWQ53ZNmZmrwyL8drtgRGIvgNWctDdOYEyQflMEIX5bMd4gjy71bgU
JNYzKZF/P+0ioz+C7mPYjv0V01minzXX7l9rnwPF9V+rYRDnwh3o/FJ29IKQ8D0y4OrBjwJWyr2n
YTHmKcO26gFAUoUBJQb6M7+tmh+QKphLjgyLZpent4cW9d8K1RJD8///NlCWI3Y1Y2Tb95+Pk3nd
YADQ7w1OuE0Pn/fapAn5qXr/aTDRwLzljPtB1uOdrbXO1XJjb2XG0Yc0emOBak4hm9PV3e1/wVC8
8afS9/96e1e5BIrlCGYdj0jNInmBumCvR/YemxCM8YvsDNL1UE/ujPm9Taz8ZeXozBuFV69we9AZ
e1Z0KRHBHLvZ4TY/G0hsGvxQezaZAXI3p5PE6+49ECr3Xtlx+KaQoQOTtfwDlaV4KVSLf14LwWMY
zUbIgaij+cOGdK1iWb9NrIh3BMW7GAbjYMP3Cumz6/QUVjZgJsq4EQ/HPjBq7ywYX641sB7XztYp
u8gleJ9jESRTghdg0E+Oh1lcm/8oThiQQzA/xG1uE0FHAd/h7OiV11ydIhLXsPnriasX7bVC7IX/
Jc2xS86qotKzjyoMs6MSCF+6tNLvLS1KVkXUPDhGbO9qz6ifRW2/NIDlLs38LE7xptWhb5xu7wRE
DPBAMjzjHmTv2lzEcIAGFuqD7h8zOfTbQvfTu5pI8LXX2+6jzFAjxw2bQHBBdI4x28Q0Nu+9wAXl
iH2N7tZz8fBXLi2/jyqlnr4lTpt6mH4H1ztWLU4/i84T+m79zqS/RdBq1fh7cNKOQOe4A1JwTHUV
PLQJQ2UMjD2DytRDPFagNbfcdseVMD9abo3KwfDqfagN6WlK6RW1mvYxVMp7wGriPQBHWNkOd8G+
4JSvpde/lDHMmLjz3sChe2SHk/V1e1oYKLm5Vh5yDDxooMzmsUtZQ5BqkBxuT9G9Bttu7L/LSL6K
LAU+bVmsRkqN3iEbjKcsykiSFQg8m5DtQsrxYhQ6V5D8zmRu/6QjNeUHbn7xzYbHSdjjdvSsR7C5
4TGWXbcSLTZrLlfy4s0PuRvJy+QrWO8eLpfbO1zFvRHNDO+BRHG0I3a1qh+2vVMRRgZmYx0Kazj1
vUU+DAFeYFROuTFRtvTFg5n52DCrnEyt239jFd3JClcuMQqXpKyrhyjqf0oHKimYcp/S0tKOICTn
Bswvgfmaz501L4frGg041deZGZezL2Vyn0HVW9PbV8eSWKdLQOjOKsCXSU0bFKyj4nBdl3axFl2M
cYH7JGI7SCiktHL/zg09eixzImdDFVSfdMofZmy09yYxrvGYjdwVawgSfp5a937wkMsyfbw9DFbi
7EOfpWxDZqlD5PPh9sAGoToQFlQdfJYBjD02NN7unD0UXZrRKhgMx/051CyaG7ZjBELHVy8V4X4E
GUhyNukQPsIZF9Tn2fSrEDENwdfwukZccmRQa4wHVhoGy+eQ/TtrMPqJaN1jOb4bMgIqaotNpdt+
uYh8X4yMUCGqKdYOlDU6cOetEQjr2ekLg6PTMVC+2rQHQztttZJMW5UM5skeqj/pLdMjaPwXf0BW
X+JIvM85tjMXyBxkECQC8Uh5D1TpPGlBtGM0ZRLypuuMWGS4d+HJHUPbmvcsuJK6Ztoagutg4SFP
5g9ZfhqpjS69Cn/45a+kGJ97yXbcCqfo7vYAle6NM54us3O1B+QszqIPc/dbvVbjMOCkRJxZA4x5
GEvcCBT6SybN3t4OnPaMp4/uSA7uVYc2uLCG1ABI19bHan7g04/tYL765Mk+V4EfbBxtRBAXKe0J
2+fFozZd9PNFOYjiTWXp2YsMKvsQSeMox+Kr6bXkgpM6JuEWPBPFAmWLmIaLplfqgQukuUvr1sLq
KtRbntUPA/RyEt8FULBYa44+A9EJi/0ZI7q+gbGsDlNviksbJFe9MMRT02Rbtu7dHdShYkG14LyM
cbmnxQyPZgSTwpwwcbFfpol3PbQDOUta2NTaIS9deeJaUG6An2iPVEG45GPkF02fviVj1V3zmO1N
liTZ0S5iRQyNCwdWk9pTQZbbDn8eZDHd1p4qFCpZI67GwOssFDZjjyNVy8U8/YLM7zQHGbgwdCbd
OcIwpYXPOalalLcXEIk2+QaGWjVXWdrDJUpa9J7zg66s8YLF/lqYxbAPqvec9jtHs5XlFdhQqL+7
RrkBTDJOL7QsaFQ5dB95PRkY9B1eIqKVLCwhCxSH/kXaev6Apu2bPFFtiWNT4AvOacGEd0iLFIvd
/FAiGvJ1PXkYVQ4KgSFqoxkcZqOI75inl8fSwuIyv+n2gMEazn5OWHwzKvd0e8gmrn2xQWT87Wkk
ZLDJ0YujnEz1gwir51uAFMPw4v72YEVINFQZDDsJafro6M60voac5HeTZL7HBCDZlujOty5OKYKC
s72QEQU5lhqiXdz2bIGXgXeSDHhJMCDZpOSsfcKcUIqQJHD7H1MdKl6BF1r54jzUnMBuYAUbsMa0
lC7OorWVpf7asNzp0WMdOWo0i+aU6495XXX7bgBmd3vnmKKScAdSfBs2OkfTnBjJ3/47zVejskta
KPU2qG1bdy/Ks9N9M5A26UoX0xcivwb8aQBzOOpXqZ9UawNOwH02ZSgYBZAxx6oUY+zCB/Zwonrk
1E1D4whkP3w1eoQ3kB+evT4NGbmbxIQJKa8JFIAFeAm1j8MqPY6o6hdZ7eUkbrEm5+Yx/Blap1oh
4wWEaP3hQg4bsnsdElODwpu1y9SuL2IkiFaF1rnsU9zqNZkq4CDsczOVfz+kjZ5TWJkjzcFUnLU2
ByaAdWlfhLQDGo1EjEJmJ5EercY5+Z1iiL64o8Cf+uY5CPzkR5vGdcfwH5k6m1ybBhDVbHka0th7
GIhC3MRWjG28d++gcVRgVQEkW4DF71UN/8WsbBscyqiMrddj1uvnoQU1KyNJWW64HcF343o0IkWD
XqCPNOWWzX68SPcEwJI+LqrggExW2yoUZReRmjvKpE8l8hoWac0U8//Fsh2FQw4RLEPm7CqiuEUx
QxJqLo4cx9+5ZaAvmpId2+MPziq5gO1urmQbMjvBuMnddOuNrtwn4xwD3pAnBv6PRh9bWWd150lv
9pafy40KRndR9OhTqSUNFJMXxrtsNAqXZUa39Q3OzHJqTnKgO7WQx7McWzWSS64tHGLngmSFfQC0
pzXkTLg4Qi13fG7MKTnRv34VLOE3dmYfhrEs974+eqfRnIM5oT9vZ85v4xJgRZl6HQxtWCoslsu2
pKpriKtsWSZZonAPhlN9cWC+5+X4mmoTWPm8SU5lt3LTz7SS4dX27eBYMoSl7ZUbX82zYsvUDwPD
yS6pnhK8j1kcMHW3Ua1N5N/Ewb5wWn8RRf5J5HmyZn+DmrkIvqKOAi8bna+u6IA6EB/QJ7VNcnp/
iSz/uYmJXh2OjTpPlqcdOWGzdQ/Q08JQ2IYJvha9JfYuqq9aGh0yHUkLyCQ24GQwdWm/Sz1g/Gg+
N0YdWluyXb5TtYtG67HOIpTEiICXrXDBhzRMtKYp1daJ50Xn1jP9zTCgh0oM63XycgSIXQu62AX0
EZlUv9J/MAt72woIQ23us4Vok28Sqz/i4IRPFDByym6rqOW6dtytNNGUYoO9x7LlRd4f6RoeyraA
K4yNKIxR9sl3BAMrjwaotGn4UwFBKDeIva+qi43ue4uD9Zvt0GM6R59qoOxKGey9lr8cyKFPwDM7
paonVzR7yiEgEClzd3HU3O7Zd3xmok2+6PL2I3b8Na+3C1kuxtGArZIxFdqiSbf3NYlfWBfv1DkV
cOCQlMklI8z+vl42cGnv/Los1zR9rUU2r+YyMh5cn8PHjsY9WeTDvuDnP6lyOtWNzk2YojXSGJuU
NjYX9CKDhdzBY8m4CJLuCDB7Q+1d3PslhVGCDrD1gEVXjGccIx+fbC+rzqZdfEZafWqV6o4IIBiz
aelTrDK1LFx0XU3slYtaAFJRwaRtrU47BYlebYIhV+s4zaZzYiPtZsxVrRNwGXZpnrXAPICUKKHp
iDsrg80hdAgwXrEuI7BOuRb81MRyLoBvY5JJHLKRTIPMLaCqnk/scq3s+yHKPntE61PvQtxF/4fK
YlOMpdibvfgT6I+40lVOcSFaeeUqc/EKtICtydQgvYuNZgR3r72VZfuFbxK1dWwTygbHv7bmzwFc
5DbeM+qMcml2+tkeEheiQHcosd0D1Zn0dNsP428/JGcl83cf8evel+0b+qGILUX8Nfyh42b5YfbT
VlhspUKX1yhFY8ckmzWbwd4p1z+9GGJi7aQYzqX2OqCdWYgGxGAevZv2+IR5gtGuAQcaPlzif1aa
DULEZmRVtox3vcG8dtp1DFNvEQSS+3WF8j4hVDecmmaRVcMWzVJBwrWiZFLEZ62ddry3YzPekIGB
CzYRz0YuPbYNvEqqrxd1zfrJ0Kd7TwdtbrczdKfgjgbZKdLrdsNI8I3yTXDOc22fFzNei20gYJm/
IU0vwZ6CVabv4Sg1GNz7MEXGhYtY0+/70LjkTvSezNzphiCAFbuuFTtPSpHxu2rGicvt9FCQ2lb0
3La10I7XQ/CYeaVY52GJnrrSAZ7r2cWMcU65VGW3NpjRh/eRk9IWZCc7bd4mxMGkpw3vFBmHDncM
uRtrEypkXP0UXZPiZgdqxw392M/Qt1yo99DIjZ3bA9CIUZe55Kdd0NWYy7z81PvxG3nyVzIaXGf9
7CPajEkFsMTnPCpH/zjI3j+qqPtOYux6jK3jldM6BGjE9iKyi99AJ2OKq8YXgruX1swMjNJUx2w9
PaicRpEuuKWho0nJL26lXGcSC07NTkkPYIbnOh1srb0SLflr6jiyyvY+UfSN7Zy4YRTVuyjLB4r4
V1PhCLYSEBFNeBJ6dTLn6aOB97+unZ8I7zLk+O4chpfBTtAgV7tJ0ccRjbsaI71ZswlDfM9C16lZ
v4/pl8qdD9NnEqE1+pLwMBx8Cer0Wqv/tLF2z9jo7PmSPs0/RF5COsJD0gWIvaX5SD3i7ORQb2C5
HRDORZSC7VMTJCefIQ91vBGJc1Q7T2MoDm00h5wHWEdIQzjkMkcS2gI2hsPO78O+pYkfYs/nOAFX
7W1y7mQc/wler7FRi2jMkYL1F3oiKBsZ0ZnerxZx+aiDIlj5W65Q+9hDsRzjgEW+77iYgNGSFTMv
4UyqwKOB1rHzkcp7DreiaNDGdWyKDyFVv6vUUwobBUK/Dfeox7nIrKSw7GNC9k2dgLBKESWj4ny2
e5a1pVfO4mcsq4Apd2wrLz6nGStQPIn6Y4BCl4gZdfDy4B39Uk2QPchisrnx0Wn4p1R5sgCdgQiG
Nm6W31lrpqQAh6fCFozVh44zMbKynZ3UD3YTvGVdfa0THNR5y86lwCTZF+htAUUvJr3aNVP20cUW
1704R1Mn3Dshl00432plzLrPg33mBR1yYoLzhM/yj47ToYPbOtLgcAaxoYM/k539i23bWGvclIiw
XffkqQsfW73VgkwnUnBZoPLZI8OuhNujNzeotMgDk1OEQMTLvokwXkaeuTZDWHSy3TsWklZ2vFsZ
5W+4dhFxyHqfxe9dFX5klbLWo+g/Sm1MloWpIbHLnILQAII7unqPiwPkVR18NyX5z9SSXTs+jW72
XjkpweEVOsUkCY+G8aKl6FYcn5pP10E2tZylI7Bq7jH2kBJnqFAuTLr8sUc9XDUmkYmx3ePBTk4M
AY66gJqrsfXNyUPkYqqVWMEIIyqtfG9awCrR8+ncuvZiIg9ZMQvhtqqD+5Vs+AjdKdeV4f8gpKwA
MJhAqEvKlNYkE8Y3Xwh4BEkpJgdNZb/2itw6ofJLXcKKvEiuzZrFU/rZW7bapGybscWhuRgqfa9Z
yWuDVjyEnqWhHZj12o2GxaPRyvupsmwyA55KhV/MNNQVkwWsbhCDUYxhIK61qzmarBDG8o8eXINS
qxAB+Utr6PDhwK7cOHzf3J2u8VQDgmx9UJ4iW4Ou6OCMOOwCB0aehkGnqNsk7DA0j7KvvoJvHRHN
vCDzQVzCugYo16R4F579XDtXbmOwkINzyuEgRHYbPsq52ILsH1WXjMNX+1Ob3qIsiwDS93EqDHCQ
gQNdpwk+ZM3lMXLx0waV+Sbxi6zKiEA/LfmKEdAcNF8TjMhGtu+y+BwpERRMAV7TzyCinXbSTyqE
/g5FL7dntQYWgMia+bXWMhss94iKc0Js227bj+k5b9xyg4SiWZim9ahrUUNoCLzRSVnf2dmtSdlw
iPFZFjYyVdXEF24WCzflj9xSNALk6dd+lMU7i8nuEsxa/qckQqmu+juj8x+8vv/RuZ6x05zruxbz
M3Ilu+1e3AFVUph4W92hG6tA3sQ+4NM8YiPXNvjNoSzce1UiqRJ9jW3OuJOMr1YWDoyV6PpVQ5j3
fWMF92ys4HYzW+S2oX8jB9lQYpMv0E6rNvSHlYgiLNwxk18/6R7M0hhOvg36wRP+J36LWfWb7kvs
fvi88p01xeVKpsar8ocHLEcIeQaGS1MGHcLzTsNcuLeV3W5xxyGbMvNlk5B7QC4LQIB00LdQTvHW
2wCyyCteOX7w49KzcYmrD9NkH4mwO1K2nBqhfYVJe8QWuXbIBAvL/htNQ7W33fgdAY9+IPCCgySN
lhh4oz3puYy1+3o36djDfZVtHTZkSIUpNBGXnQl+ekXAg6SYDK9qqhYJvQwhBUyhW1hRMhCcshN/
ZaKCUUBAzSiczeBcRZq/uHgfMv1aIXjY1kn+psV0S7Xt7wD7H1og4buBFJumeBU5wnEjlAQrWOAX
u8jCYS5BytljtYXG3BCHgWVZkk+Qt18FeWI0AgiKvN58Zpoml2RtkqQBvrQrMAKk0GczORJT4MCj
b7yLMmoCRsYnHF5Xw1IoNKnYGBFngqzBF7yBXtQevMyMDppmvGept8+amWloekh6/J4MSjYCy7id
XkbGnbmaHmuTyWE6IT92gGQVM7FTtXOKqV8sOndC6W7OCofMSNbkmD8bNathQ2+/J3CxLPb3etze
jXJyV7ondmArxyNO9Dcuh5sGdG2qjRPXK1YGfuKfA7vDIjbinS7TcuMGI4uIBlSlWfYba7KeytR5
c1sOpD4e6DvDIFjVfnAQBmr3IQQuOjBoWFqjvoQAamzNkc1KRKZPAZEgI1SEsDsNiprkxNWaSyEg
NLoeOL5paujbDPEV1MwDojDk7wqLyzWpYCQAgKRSNMqSJQwwFppv/dcjgxoBWbivevfXSjU0xggE
/AzHQMl0j8yVCxzEVxVKoksIzdJjO+VlHXGBuCxBVY9yQ3H2p3OeS2y2a6T8x4L0n6Vr+WyM4wZb
COCCKbTua+L6+KoRTeKkt6DeO34E8qnaHJO6DrQyIqgAooh/UmF7nGnlTVjq8AeDEIiVwcz5yzPK
6IyEmRP9ZSAtkjzTz7YKAphTiCWH0P6wK274TKQRz8yWJ/7IRnLJpRMeOnQMfdrJozkCRjVb7GMx
0Gzcdd0KgJm7chpnnQYZMno90dmgM9XH1jaUXA+Uzpbb60JErxAiR3WltDSh5rBgCNem++mQQbsh
ElUs5UC2FrqVcofIcoEfTq2S2keA4ZTPLqvNfaPPWF7O6z1AjHXWLqI0qraS5hS7Fz1dwF98LcxV
XBavkdF2O+nDt4miDIi0zYpwfA0dDZYlchXWoisL5mifBw9BmOanFNxobrj3g2Q01NDmOapLH1LM
taz59mz2H3uic6qGHDwrvB+1coYPyc9ITOLgkvhsVl53avqM7B8s0z0xXRuLX5FUqdJaGA6ZtYX+
zp4GTJtJmGbXIyQ0qrlGMK1mFVUVnZkXs3ae9mMVsmbo5WNO2kQGZ5JxC4pcI0LSSW1bk7Bncuzr
EcyOLiChl+UFFix30xRhtsNxeY2sgMS4zFrqGt/dLIKDFsdkG0AHXXpv7BEI7ijQJ5rtXviMnjic
mSw1Ew7FFvAQeoOGO4IGRSFWC1vzLM4RvdhUhefRA4z1snbscyUgjWPr9HF6da9GAOlNpvs+GcBD
V/MQomRN1LnJnfw/7q5luXEjy/4KojbTEzGikXhjwq4ISUU9SqRKFqly2JuKJAmTKYEAhQcpatW/
MetZ9aJ3/Qf+k/mSOQkSKiRIkzJxbau9qSgWWRcXN+/7lUdzXD1vGp3iwYspHNrEsRCfogEEhZ7Z
JeIWSCKmcD00PcywTA5LEqB8sUv8djm7PzqLdDgtpmlx4xHXUubwiqAQvuBqw8uJff8j0sI3WIWB
NYxGhivgdZGcCNfAhoBnbD1Fixd+fo802jvtm/ffDp/+exzEN/JysDjSonx6E4soS797Z9jvtNnq
ny9H373zmGfqumcgjNYtzC4ZroPvhxxbp8b4NfsvdEwsHlz0U5w+TB4fr3ws5Li+x0JS30bqHyXe
p+4ECxW/YBlXezK3O1+OkHgznhmSuiauVTMTJDN9LPwVC/RALhLsjkbrrnmJ2/Bu3eXFU36ffJo/
eO5N5lh4ySTCjL0p2yTmXz7teQ9XfQ8L6DPTZZZtMt3GTn6v9h7ecnE/m0ZY9Y7lLWf6bJ5eYKx7
fmJMpvMb7K69xzJaK/5goAr//eP9ww/YIIE242na9Q336PrR++JfPJmzwePD09H1xDuzk3jcCR3R
u/e85UdcZxBhTYT+2MbgG0ZPMADqscVRz3WiL9dsGWEH4iRzP+x+JdvffCXD903DNBB7uaZjqa+0
gD3AKIgv2lhsdg/CotI+RYSBGo64Gn8J9R/0sXW+gPuK64Am5gfs/nxGxJV+jx2SYSAWj+ds7kI1
TB+uERWYT8z69PUP3PqLtIC4v3t0w54TZn6n+OMZayg6SNenmNILn6z5J6w8RBIYnfZ9GTqdPsYz
G5v5saxpPscNRIspZsye0qf0Ip6lp0k6zW4SfTk+seDBS2kK79CmijDLdZ8/opQXfp654B8kIFCN
Fk+XmZHPkGq+F9c5g+8UTnDXVPHRjaD0n+0QjSDh9JM9Nb3L6djqF59COx9fFpT+RpGCtJCKYYy3
F+NJVvv4/qJ92/5W/o+XX6i/f38exNd8GqQ7f9TtnfXrP1CA4rFrtD7wjCsfsJYOVvP7PEiWt0GK
Msjub1cvACmXgArx7scbIF71o1JdbAekBQVe/eUs+O7dEDvYM4nfGLbn3forqUgMA9z5onheIBVv
swtCyPHS+QigDbPl6y5zsZeAWSa6eCHhYRyN11/bVss00VqJmNvRDdv0WfWMXx64hQa7X68k9YpX
tsPZ9QIr6kgSsBVGNUC/gQJHpt1iHm5/QRG8oIADjVAhAbYEtHTf9GwHP7IN0zKh5EDzCkP9Gh/8
UTTwmnKB5bQwfO5ZIIDuoLnaMRQSGC3LZmjaZQyjoK779njAgf1sLAbytcHnhumY2GmgEOCI6UYL
XhYzPc/GmBLG9d8aDxhWUyYw/Ra6QXwIgu0bBi4WAVGrcuB7LTR/+B40QUECKSdvSw4MuykNcOlW
i5lgdZDT9CzXsVUiMLdloJDouz46rAtt8OZooK+OpYFCNPyWrhumjrf0IfamqdLAgD70sEfGsaEu
XR+i8fZoYBYoHU4Dh7VcR2e+4bkMyt+F/14RBd9voXUSPSUmMwseeXsUMJqaRcdoIUBx/bXdr5sE
5rRc+AWoI/sWeoDfoGNgrg7lcB6A0m+5OGbd1JnjOIbtw/BXuODINls6voaaQOuN73iSS96WQmSN
aQBht9GqBAkwdeRA8XeFBuD/lmnDd9TRSYW/vD3fyFodyuFsYDotG4LOLDABeABBrkoB3ZSS4EFL
GGjhYN6b8w4Za6oNYRQt3GLEPMNDuA/nCGxVEQTXb7mGqzPDMZHKcHFFxOvl4BVe9Es0dToR4agI
tkSQViK2vT8o/fBNAJVYyrWMd8oPZey1Av01FnuvhGJFDFD5UiaAKh+V364i2Mq3ZQBRILV+1poa
m3gqiLVlaAgSlP94IYKEJ0MM2hYx4/qdZNj83bvjcBwkgleDRpzOVzQ2gssXN3on1GgchwpQOB1N
gcqx+wWPFLCMAm4QCTVqhog2RhZtCbjZswQkI1Gp+5qCPZ3wUQlFwrRgxpvCvA1m+SAUQy3+Wcsm
gYZb+8ZxCbZ4CPRD04cUQLW/fbg9/c8SWAGagNlOwcgJyrAKXAK+OMUq0yROq2Btvfy0NfHyKtk4
BSkTHmrHPydiyCOtJH8JWZLFhlFqTHE+C7TPQTIKSlgFZASmTSF/uBcD3BOoMLfMCDSF2x4vZ1kJ
RiLrECDbfsx5FkPFhdp5LqJAUR8yRG2MdSKyRAUrMyCNwWa4S36mamaXQBD7kPBzPh2okD04LU0x
PucDVQg9guM7n9Q0vkdwZJuMwHQKyf7lX1mgjf7jch6LRJE6RmGnroJoqXAvMwho0RGDugPA4Ok0
5oZOkMa4X6YEJMUZjcvlx8PVJ/CtUcEisKtdPuJjng55UmK4QpiAwF2+jLNMZQebQJC7POQLoaAr
k1FNpRhga0AJpLgLQzocqswgC2vNkc2hfXmkKjNGYYy68bPUko+5enKygtkU62sBn7sEU/AZhWIv
oNYIITMOTbFdKcujE5GmPC/BFVj7BOx2C49+pGg15NjLpxyuJXrwTyZrF6uEJnE2ZPazKUV6Aa7M
4mEJqIDLCOxHD3FawrVOEEcK0xkyQG+MdDyFZKuUlhn8xnDzEVdcb4PC1vVjNQRBtZ0A1V/+N9b6
8fSXf2hgOu0m+eWf0RAN9iXk4iBNAlr380ikNVqbBFzd59FzXdlhsrrE/3BxuRtvSKFFwNC4SxCX
bnLtjKeK7jdk0q0p4yF/IWpebFHfaQq3t+DPIgQ9ShQLtnAIyPHThtuNjFj5lMMP7ycxHfDBQmVj
2ZbSmBKFEu1tCLjsRtoNe1ue6qUivpm9Uqv9v/37NTbyoBju+f4rpumiDBm8DAmDkvTyZW39DZ8E
Mr5e84xplZOkiCCpWf2n9jrVWWR7y3ynwkDlP+5KV54EoXhW5YdAfE7jNOPabf3MCCC3Q63Hwzkf
xYob6RLYyHNkSwJ4CgqfQaT2CPyqfLKLxtghM8oTnpaQCmHdz7/7AV+DwAlutVQwRimifNDhivUG
qYepCtbfC3Ybd+7gWULVZ6DKxP6Cuu8Ux6CGCBQuz3kSBFHdzPsE5rgbYAOt4u6gMNicGXscrcLa
jQwRgsJ97crYFFW2EnThplAI1F0ksmCk9TJoAkVcixai3YZ/v7i+pL+RtK+pxpXF+HVNA2Rel2Hn
iRgMAjUsQYbP9HFHe0muLWphBf9PFGDHbiy+Vex/N3uJpttkrMY3sqzdlDVu87QeNekEAtlHFBIs
S/QKMTH3xh9VOpZOxh+jxtEoj6pe6bYUvsz6IHdUj/8tKs2DeuxKoBaPIzhBiWKkCTjxOE+zWlWc
Efht8DPHIp8qrMjKT1sU0iv1HVaRIANaGIWLIHkOxvEcUXcJt2D4vfy+X3EDeZ7kqkEg8Auxb3QM
fa2gu18896P7IYimPHmoUsEhoPVlAjKouQGKlHA7zeJaFtvdZapeyRmnz8FwsrXCTJEZPhMbDpRL
UCw440kcaJeppLPCbrLpuqmNOUt4NFRCPdkc3xTquRigpI8QvQQlhc4nOMBzzJ1EqWq99scg+6Xj
PEimPFKMok9BBzjVKnVlT2RT6mKWD/MoioZgOgHcixy7+xOFCGjmbY7v5XBDR2CQjwBuxkMVW0ZA
hY9BUmMwZhB4XR/R2oLSZ6DEJ0wOOjZlhw7P5jVuoEhWdwS2XtY9FHR1Nke4F8Zyta7KwBYBjTsC
6j0LojQL1A42DFw2R7uTPwVTNPok4xKW1GpMjrY0PcJuHI5AkxJQAdfem1rZr9a6ccRrsbdNICKo
iWcqshR5+2usWQ2SDSuHWbuSLoe7hNdxsuCqrqAwzRhdrjk/TE78NWWHmzjJ8lpFlVHkYrCKuC7R
BkWnj5RodI0qPGHIruemlOgVWhO3oSoJJIMi+OjNkEEqMSyCAkYgyb05Dwc8GSmADQJj11sEI9V4
YLCqfMrhgtFbYLXISupKYAUtKEze3UMCEivOpUFhP9YJuStM/49iNXqk6NT6DOdKNqLK7SAKTUi6
lOIIBioYJypDUwQ3vSCp138pGi9x7yvCXO3uWrsO8qJT96d6PwaFKkV8E8iO624tTWljTKI8hcPZ
HPof/S9dPgxG9biS+Q6F23gbDx94qDTB4MIn06HoKbmKU1zvW1JByicGDS1nf+vnn5e1w5gfJs2b
Zu2q+MvD/32qnXwi9VSVvBSWYCU3VagUHX7n/JmjFIGLkaqQi5nSprb2EqkABSgF616mCQ8UqWAU
xAWujwquFLbwY5zUerdIdM9VjpXGmYKtnBBuelydAPljtdyFSezmcD/BRSyhFIEIRevM99j+oSSD
mE/hbPF8JLTjhNftnk4Q7vWwgUV1aA0Ch3btu0ictTYuS9ioKcoNJU1Z44cgzbQTHinZXoNiiObH
YFpzQimSyNirBX/rIig23pSvL3nPMnQKpYn+w8G2BCqmcKGNKCK240GudfNU4Zc1dAKm+TX8XYwZ
Y+OC57sYK/d0XAKxV6iqFrX9Mhe57V8rA6OKGS//16u+X7OyPEvM/qNBWgG1NunIY3zl+H+/idFk
LLFXC0xyy87XdzpsaBQX8ohaYo/CFT5JZD9niV5xMgQsKuuySqRHMdtyGmP3ZU232wSUbQ/zeq8Y
RUvKWRJEKC9hQKA2o0WRwTrj4YNMNm3TYy6B2cf9XzWsmU5A6h4GUtA1prAGtkeV7Hd4RHezanJT
InTmEdj9myDJS/QK/4dibO8uydGRpyBrUEjIZ+QSntH2xKsYG9Zeftim8P+Ydg7Z1PSX7EiWLRL1
iZL9KdA/8SDkuORf0Bz/PMaIrECrsRLFEFSXjpEnHXBxrwIm0DjHCZxqNdbY68ftr/3A/x+HfBSk
E0U3EBCiC0uBXhIFLAXCk7x+aASx0An2TgSiiqtJgCt2LAzikXpmFEXXXiK0DgI3RZ9TJLXhn6ke
KkVFFD3sY+1K/tE7vq2SGGt6y4+HW/hLtLJFQa0DEiuASSCrR1es/Gnqr3/kM1U1MIqEwdUyGS9x
530NtElQUlolxa/i2rYGZhKQeDVwugU2AWNcIQf6MNkkCYFcd7i64AQLLJuzG8oOPN4QEYpABvV9
LBaq8bJc6tiUl1HhH4m52u6OBYYkgPmyLtMUe02ug5k6gszk6rWmdLhBn8oGo1E0st0gXhazGcqj
aYmlDDYMkpgLhVE+g1grkBnB6fUnfHMU1CCQuz6/F5uUxlbV8hUONyN9LjBTX8IpiEzhAcgueum2
1bnDoNAYd8+DYAs5KFqNPosgQ0Cu0INCFV1m2PA1W2cnqtCx9VUn4JCrPOLpRCTbnuBis2j5yMMZ
pTdDNj5cbkuwYHkrhd/RFaMRqtxtnmYlupIfV7XSX9dV0BCvmvPpTcRDDEdhC4kwBYxFg3vTAvuj
ChgGvuTaFdI64f/9/X/SB/npVozGirJBjI/dhgRFrr7AzrEj7M5RF8a48sYBilkYrK544A/5tjNH
Uh1bGgn4CjdVjWLtG63PHxCMCXWCEvsxcVE6wcFc4Zq4RCgVHyTwdCxaJXAHbvhRKI6GE8FxE3de
5d31MwiOGq1e4y2QCVRHh8+ySc05WJFmr3n589IzL/N5TVM01VeQyvF36aE4TvKBErMShBDHqKog
aVrM8ZzwZIC9C1X+IChaHOOyERGqyVMKN0liiwKD4tlR9BjJXXUnfIIhbAU0RZh5zeccC422mA6K
aPCUL9FVsE3LUrg0pzXeo1j79SGeiqg2j0vhZJRwt++5pIiwMMhdnw+nqHCviltH2IcwwpR1rm4J
oth8dYEmGSVPxygM/EcIS+0YGUWLxZocXZ6g9LuxFY1iLypi+yyVC7AUX5FRdHHcYIoqi+UqDqWp
0JA3EzSNmHuZdiWyLC3U9nUwF6qqoggF8IhOPlSzHriNpTnufdQqxYiPCtz78YDXlm5RTOvIuHFF
nFMwZpxuU4oGxSJLUOmzwGwftiTIsrHcZLxSDRs5B4qFkSfYOyjSCR6JSfitmt6gEIq73s4nEPDv
CUZmattKDYpFMritUqYBSyYt8hAU0UWPq46X4RL4+6vlGm2UNNELn6sSTDEpu4IPNwlcGQbTZZUq
NsVoIJhfqma1Vw03tFBkGtew1Y5hk7n7d41UXfH2H9t8hUvL9FdVe2UrE3TGngUK8RDrRPb85i2s
82/LFUs1S7HTyQKvvyrXstpWXuVbeR9CzXquaflakFt3mhUL3JrBrRNgy57k34YpqBqrDuBqSUcj
NFfVqOMta3CKPU6NYBf7K+rNGatOlEZw12tVN3FeNTvugH2gKtj23yqNmOvYfhgGPHn//wAAAP//
</cx:binary>
              </cx:geoCache>
            </cx:geography>
          </cx:layoutPr>
          <cx:valueColors>
            <cx:minColor>
              <a:schemeClr val="accent2"/>
            </cx:minColor>
            <cx:midColor>
              <a:schemeClr val="accent3"/>
            </cx:midColor>
            <cx:maxColor>
              <a:schemeClr val="bg1"/>
            </cx:maxColor>
          </cx:valueColors>
          <cx:valueColorPositions count="3">
            <cx:maxPosition>
              <cx:percent val="100"/>
            </cx:maxPosition>
          </cx:valueColorPositions>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104ED7-C171-4668-AEE7-B3AEBA5DB6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7635E4C-2379-4E45-B9B2-E43EC6131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56B3A9-68BD-4D54-A0BB-B455B6E4AFF4}" type="datetimeFigureOut">
              <a:rPr lang="en-US" smtClean="0"/>
              <a:t>11/4/21</a:t>
            </a:fld>
            <a:endParaRPr lang="en-US" dirty="0"/>
          </a:p>
        </p:txBody>
      </p:sp>
      <p:sp>
        <p:nvSpPr>
          <p:cNvPr id="4" name="Footer Placeholder 3">
            <a:extLst>
              <a:ext uri="{FF2B5EF4-FFF2-40B4-BE49-F238E27FC236}">
                <a16:creationId xmlns:a16="http://schemas.microsoft.com/office/drawing/2014/main" id="{21FA3918-8F7A-4B64-907B-42E48B5ECB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08035E-8EB8-4C2B-9094-10B4CFAE37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D0AA0A-5135-415D-A092-FA0C46B8AC3C}" type="slidenum">
              <a:rPr lang="en-US" smtClean="0"/>
              <a:t>‹#›</a:t>
            </a:fld>
            <a:endParaRPr lang="en-US" dirty="0"/>
          </a:p>
        </p:txBody>
      </p:sp>
    </p:spTree>
    <p:extLst>
      <p:ext uri="{BB962C8B-B14F-4D97-AF65-F5344CB8AC3E}">
        <p14:creationId xmlns:p14="http://schemas.microsoft.com/office/powerpoint/2010/main" val="1475814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816F1-3F18-45AF-B31A-ADFF417588A1}" type="datetimeFigureOut">
              <a:rPr lang="en-US" smtClean="0"/>
              <a:t>11/4/21</a:t>
            </a:fld>
            <a:endParaRPr lang="en-US" dirty="0"/>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1861C-5139-457C-970B-278F1608A4E9}" type="slidenum">
              <a:rPr lang="en-US" smtClean="0"/>
              <a:t>‹#›</a:t>
            </a:fld>
            <a:endParaRPr lang="en-US" dirty="0"/>
          </a:p>
        </p:txBody>
      </p:sp>
    </p:spTree>
    <p:extLst>
      <p:ext uri="{BB962C8B-B14F-4D97-AF65-F5344CB8AC3E}">
        <p14:creationId xmlns:p14="http://schemas.microsoft.com/office/powerpoint/2010/main" val="112786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70D884-20BA-42EE-AAC9-17768C5705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93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34353" y="9322650"/>
            <a:ext cx="1748790" cy="535516"/>
          </a:xfrm>
          <a:prstGeom prst="rect">
            <a:avLst/>
          </a:prstGeom>
        </p:spPr>
        <p:txBody>
          <a:bodyPr/>
          <a:lstStyle/>
          <a:p>
            <a:fld id="{A8FAED0E-297D-480F-9176-00B6D6CDE081}" type="datetimeFigureOut">
              <a:rPr lang="en-US" noProof="0" smtClean="0"/>
              <a:t>11/4/21</a:t>
            </a:fld>
            <a:endParaRPr lang="en-US" noProof="0" dirty="0"/>
          </a:p>
        </p:txBody>
      </p:sp>
      <p:sp>
        <p:nvSpPr>
          <p:cNvPr id="3" name="Footer Placeholder 2"/>
          <p:cNvSpPr>
            <a:spLocks noGrp="1"/>
          </p:cNvSpPr>
          <p:nvPr>
            <p:ph type="ftr" sz="quarter" idx="11"/>
          </p:nvPr>
        </p:nvSpPr>
        <p:spPr>
          <a:xfrm>
            <a:off x="2574609" y="9322650"/>
            <a:ext cx="2623185" cy="535516"/>
          </a:xfrm>
          <a:prstGeom prst="rect">
            <a:avLst/>
          </a:prstGeom>
        </p:spPr>
        <p:txBody>
          <a:bodyPr/>
          <a:lstStyle/>
          <a:p>
            <a:endParaRPr lang="en-US" noProof="0" dirty="0"/>
          </a:p>
        </p:txBody>
      </p:sp>
      <p:sp>
        <p:nvSpPr>
          <p:cNvPr id="4" name="Slide Number Placeholder 3"/>
          <p:cNvSpPr>
            <a:spLocks noGrp="1"/>
          </p:cNvSpPr>
          <p:nvPr>
            <p:ph type="sldNum" sz="quarter" idx="12"/>
          </p:nvPr>
        </p:nvSpPr>
        <p:spPr/>
        <p:txBody>
          <a:bodyPr/>
          <a:lstStyle/>
          <a:p>
            <a:fld id="{D518928D-FFF6-43DC-9917-6D83E7075E8A}" type="slidenum">
              <a:rPr lang="en-US" noProof="0" smtClean="0"/>
              <a:t>‹#›</a:t>
            </a:fld>
            <a:endParaRPr lang="en-US" noProof="0" dirty="0"/>
          </a:p>
        </p:txBody>
      </p:sp>
      <p:sp>
        <p:nvSpPr>
          <p:cNvPr id="5" name="Title 4">
            <a:extLst>
              <a:ext uri="{FF2B5EF4-FFF2-40B4-BE49-F238E27FC236}">
                <a16:creationId xmlns:a16="http://schemas.microsoft.com/office/drawing/2014/main" id="{11310CCD-5E5B-4F7B-B7B1-EE3E23F3DCF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302468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6">
            <a:lumMod val="50000"/>
          </a:schemeClr>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DD22E5-1FC1-D044-9422-CBBA740AE36C}"/>
              </a:ext>
            </a:extLst>
          </p:cNvPr>
          <p:cNvSpPr>
            <a:spLocks noGrp="1"/>
          </p:cNvSpPr>
          <p:nvPr>
            <p:ph type="body" sz="quarter" idx="11" hasCustomPrompt="1"/>
          </p:nvPr>
        </p:nvSpPr>
        <p:spPr>
          <a:xfrm>
            <a:off x="216858" y="3912052"/>
            <a:ext cx="2642019" cy="438308"/>
          </a:xfrm>
        </p:spPr>
        <p:txBody>
          <a:bodyPr/>
          <a:lstStyle>
            <a:lvl1pPr marL="0" indent="0" algn="r">
              <a:buNone/>
              <a:defRPr>
                <a:solidFill>
                  <a:schemeClr val="bg1"/>
                </a:solidFill>
              </a:defRPr>
            </a:lvl1pPr>
          </a:lstStyle>
          <a:p>
            <a:pPr lvl="0"/>
            <a:r>
              <a:rPr lang="en-US" dirty="0"/>
              <a:t>EDUCATION</a:t>
            </a:r>
          </a:p>
        </p:txBody>
      </p:sp>
      <p:sp>
        <p:nvSpPr>
          <p:cNvPr id="10" name="Text Placeholder 8">
            <a:extLst>
              <a:ext uri="{FF2B5EF4-FFF2-40B4-BE49-F238E27FC236}">
                <a16:creationId xmlns:a16="http://schemas.microsoft.com/office/drawing/2014/main" id="{1C474F87-2134-034A-ADA8-0C4DADFF1ABC}"/>
              </a:ext>
            </a:extLst>
          </p:cNvPr>
          <p:cNvSpPr>
            <a:spLocks noGrp="1"/>
          </p:cNvSpPr>
          <p:nvPr>
            <p:ph type="body" sz="quarter" idx="12" hasCustomPrompt="1"/>
          </p:nvPr>
        </p:nvSpPr>
        <p:spPr>
          <a:xfrm>
            <a:off x="3158467" y="1346359"/>
            <a:ext cx="4396226" cy="438308"/>
          </a:xfrm>
        </p:spPr>
        <p:txBody>
          <a:bodyPr/>
          <a:lstStyle>
            <a:lvl1pPr marL="0" indent="0">
              <a:buNone/>
              <a:defRPr>
                <a:solidFill>
                  <a:schemeClr val="bg1"/>
                </a:solidFill>
              </a:defRPr>
            </a:lvl1pPr>
          </a:lstStyle>
          <a:p>
            <a:pPr lvl="0"/>
            <a:r>
              <a:rPr lang="en-US" dirty="0"/>
              <a:t>EXPERIENCE</a:t>
            </a:r>
          </a:p>
        </p:txBody>
      </p:sp>
      <p:sp>
        <p:nvSpPr>
          <p:cNvPr id="19" name="Text Placeholder 8">
            <a:extLst>
              <a:ext uri="{FF2B5EF4-FFF2-40B4-BE49-F238E27FC236}">
                <a16:creationId xmlns:a16="http://schemas.microsoft.com/office/drawing/2014/main" id="{EE1C696B-333F-034F-BA22-D08262ADFA59}"/>
              </a:ext>
            </a:extLst>
          </p:cNvPr>
          <p:cNvSpPr>
            <a:spLocks noGrp="1"/>
          </p:cNvSpPr>
          <p:nvPr>
            <p:ph type="body" sz="quarter" idx="13" hasCustomPrompt="1"/>
          </p:nvPr>
        </p:nvSpPr>
        <p:spPr>
          <a:xfrm>
            <a:off x="3224897" y="3297033"/>
            <a:ext cx="4396226" cy="422733"/>
          </a:xfrm>
        </p:spPr>
        <p:txBody>
          <a:bodyPr lIns="0" rIns="0" anchor="b"/>
          <a:lstStyle>
            <a:lvl1pPr marL="0" indent="0">
              <a:buNone/>
              <a:defRPr sz="1540" i="1">
                <a:solidFill>
                  <a:schemeClr val="bg1"/>
                </a:solidFill>
              </a:defRPr>
            </a:lvl1pPr>
          </a:lstStyle>
          <a:p>
            <a:pPr lvl="0"/>
            <a:r>
              <a:rPr lang="en-US" dirty="0"/>
              <a:t>Company Name | Job Title</a:t>
            </a:r>
          </a:p>
        </p:txBody>
      </p:sp>
      <p:sp>
        <p:nvSpPr>
          <p:cNvPr id="20" name="Text Placeholder 8">
            <a:extLst>
              <a:ext uri="{FF2B5EF4-FFF2-40B4-BE49-F238E27FC236}">
                <a16:creationId xmlns:a16="http://schemas.microsoft.com/office/drawing/2014/main" id="{501D0A22-C662-604D-8F9A-65EA20971CD3}"/>
              </a:ext>
            </a:extLst>
          </p:cNvPr>
          <p:cNvSpPr>
            <a:spLocks noGrp="1"/>
          </p:cNvSpPr>
          <p:nvPr>
            <p:ph type="body" sz="quarter" idx="14" hasCustomPrompt="1"/>
          </p:nvPr>
        </p:nvSpPr>
        <p:spPr>
          <a:xfrm>
            <a:off x="3224897" y="3721494"/>
            <a:ext cx="4396226" cy="203578"/>
          </a:xfrm>
        </p:spPr>
        <p:txBody>
          <a:bodyPr lIns="0" rIns="0" anchor="ctr">
            <a:noAutofit/>
          </a:bodyPr>
          <a:lstStyle>
            <a:lvl1pPr marL="0" indent="0">
              <a:buNone/>
              <a:defRPr sz="1210" b="1" i="0">
                <a:solidFill>
                  <a:schemeClr val="bg1"/>
                </a:solidFill>
              </a:defRPr>
            </a:lvl1pPr>
          </a:lstStyle>
          <a:p>
            <a:pPr lvl="0"/>
            <a:r>
              <a:rPr lang="en-US" dirty="0"/>
              <a:t>[Dates From]-[To]</a:t>
            </a:r>
          </a:p>
        </p:txBody>
      </p:sp>
      <p:sp>
        <p:nvSpPr>
          <p:cNvPr id="21" name="Text Placeholder 8">
            <a:extLst>
              <a:ext uri="{FF2B5EF4-FFF2-40B4-BE49-F238E27FC236}">
                <a16:creationId xmlns:a16="http://schemas.microsoft.com/office/drawing/2014/main" id="{1E39B636-7FFE-BE48-9D02-B63B855688EC}"/>
              </a:ext>
            </a:extLst>
          </p:cNvPr>
          <p:cNvSpPr>
            <a:spLocks noGrp="1"/>
          </p:cNvSpPr>
          <p:nvPr>
            <p:ph type="body" sz="quarter" idx="15" hasCustomPrompt="1"/>
          </p:nvPr>
        </p:nvSpPr>
        <p:spPr>
          <a:xfrm>
            <a:off x="3224897" y="3940649"/>
            <a:ext cx="4396226" cy="923591"/>
          </a:xfrm>
        </p:spPr>
        <p:txBody>
          <a:bodyPr lIns="0" tIns="0" rIns="0">
            <a:noAutofit/>
          </a:bodyPr>
          <a:lstStyle>
            <a:lvl1pPr marL="0" indent="0">
              <a:lnSpc>
                <a:spcPct val="120000"/>
              </a:lnSpc>
              <a:buNone/>
              <a:defRPr sz="1210" b="0" i="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5" name="Text Placeholder 8">
            <a:extLst>
              <a:ext uri="{FF2B5EF4-FFF2-40B4-BE49-F238E27FC236}">
                <a16:creationId xmlns:a16="http://schemas.microsoft.com/office/drawing/2014/main" id="{8C24E0CA-9C09-C04D-80E3-8BD6873983D2}"/>
              </a:ext>
            </a:extLst>
          </p:cNvPr>
          <p:cNvSpPr>
            <a:spLocks noGrp="1"/>
          </p:cNvSpPr>
          <p:nvPr>
            <p:ph type="body" sz="quarter" idx="16" hasCustomPrompt="1"/>
          </p:nvPr>
        </p:nvSpPr>
        <p:spPr>
          <a:xfrm>
            <a:off x="3224897" y="4864179"/>
            <a:ext cx="4396226" cy="422733"/>
          </a:xfrm>
        </p:spPr>
        <p:txBody>
          <a:bodyPr lIns="0" rIns="0" anchor="b"/>
          <a:lstStyle>
            <a:lvl1pPr marL="0" indent="0">
              <a:buNone/>
              <a:defRPr sz="1540" i="1">
                <a:solidFill>
                  <a:schemeClr val="bg1"/>
                </a:solidFill>
              </a:defRPr>
            </a:lvl1pPr>
          </a:lstStyle>
          <a:p>
            <a:pPr lvl="0"/>
            <a:r>
              <a:rPr lang="en-US" dirty="0"/>
              <a:t>Company Name | Job Title</a:t>
            </a:r>
          </a:p>
        </p:txBody>
      </p:sp>
      <p:sp>
        <p:nvSpPr>
          <p:cNvPr id="26" name="Text Placeholder 8">
            <a:extLst>
              <a:ext uri="{FF2B5EF4-FFF2-40B4-BE49-F238E27FC236}">
                <a16:creationId xmlns:a16="http://schemas.microsoft.com/office/drawing/2014/main" id="{D11BE0DC-4556-7545-AD8A-4B54B9F75DFB}"/>
              </a:ext>
            </a:extLst>
          </p:cNvPr>
          <p:cNvSpPr>
            <a:spLocks noGrp="1"/>
          </p:cNvSpPr>
          <p:nvPr>
            <p:ph type="body" sz="quarter" idx="17" hasCustomPrompt="1"/>
          </p:nvPr>
        </p:nvSpPr>
        <p:spPr>
          <a:xfrm>
            <a:off x="3224897" y="5302034"/>
            <a:ext cx="4396226" cy="203578"/>
          </a:xfrm>
        </p:spPr>
        <p:txBody>
          <a:bodyPr lIns="0" rIns="0" anchor="ctr">
            <a:noAutofit/>
          </a:bodyPr>
          <a:lstStyle>
            <a:lvl1pPr marL="0" indent="0">
              <a:buNone/>
              <a:defRPr sz="1210" b="1" i="0">
                <a:solidFill>
                  <a:schemeClr val="bg1"/>
                </a:solidFill>
              </a:defRPr>
            </a:lvl1pPr>
          </a:lstStyle>
          <a:p>
            <a:pPr lvl="0"/>
            <a:r>
              <a:rPr lang="en-US" dirty="0"/>
              <a:t>[Dates From]-[To]</a:t>
            </a:r>
          </a:p>
        </p:txBody>
      </p:sp>
      <p:sp>
        <p:nvSpPr>
          <p:cNvPr id="27" name="Text Placeholder 8">
            <a:extLst>
              <a:ext uri="{FF2B5EF4-FFF2-40B4-BE49-F238E27FC236}">
                <a16:creationId xmlns:a16="http://schemas.microsoft.com/office/drawing/2014/main" id="{01FB2064-70B4-DC46-8547-F71A83A4CD07}"/>
              </a:ext>
            </a:extLst>
          </p:cNvPr>
          <p:cNvSpPr>
            <a:spLocks noGrp="1"/>
          </p:cNvSpPr>
          <p:nvPr>
            <p:ph type="body" sz="quarter" idx="18" hasCustomPrompt="1"/>
          </p:nvPr>
        </p:nvSpPr>
        <p:spPr>
          <a:xfrm>
            <a:off x="3224897" y="5521187"/>
            <a:ext cx="4396226" cy="916601"/>
          </a:xfrm>
        </p:spPr>
        <p:txBody>
          <a:bodyPr lIns="0" tIns="0" rIns="0">
            <a:noAutofit/>
          </a:bodyPr>
          <a:lstStyle>
            <a:lvl1pPr marL="0" indent="0">
              <a:lnSpc>
                <a:spcPct val="120000"/>
              </a:lnSpc>
              <a:buNone/>
              <a:defRPr sz="1210" b="0" i="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8" name="Text Placeholder 8">
            <a:extLst>
              <a:ext uri="{FF2B5EF4-FFF2-40B4-BE49-F238E27FC236}">
                <a16:creationId xmlns:a16="http://schemas.microsoft.com/office/drawing/2014/main" id="{743B5873-84EC-BC4D-AA9A-E2E4D5A9FBAC}"/>
              </a:ext>
            </a:extLst>
          </p:cNvPr>
          <p:cNvSpPr>
            <a:spLocks noGrp="1"/>
          </p:cNvSpPr>
          <p:nvPr>
            <p:ph type="body" sz="quarter" idx="19" hasCustomPrompt="1"/>
          </p:nvPr>
        </p:nvSpPr>
        <p:spPr>
          <a:xfrm>
            <a:off x="3224897" y="6443002"/>
            <a:ext cx="4396226" cy="422733"/>
          </a:xfrm>
        </p:spPr>
        <p:txBody>
          <a:bodyPr lIns="0" rIns="0" anchor="b"/>
          <a:lstStyle>
            <a:lvl1pPr marL="0" indent="0">
              <a:buNone/>
              <a:defRPr sz="1540" i="1">
                <a:solidFill>
                  <a:schemeClr val="bg1"/>
                </a:solidFill>
              </a:defRPr>
            </a:lvl1pPr>
          </a:lstStyle>
          <a:p>
            <a:pPr lvl="0"/>
            <a:r>
              <a:rPr lang="en-US" dirty="0"/>
              <a:t>Company Name | Job Title</a:t>
            </a:r>
          </a:p>
        </p:txBody>
      </p:sp>
      <p:sp>
        <p:nvSpPr>
          <p:cNvPr id="29" name="Text Placeholder 8">
            <a:extLst>
              <a:ext uri="{FF2B5EF4-FFF2-40B4-BE49-F238E27FC236}">
                <a16:creationId xmlns:a16="http://schemas.microsoft.com/office/drawing/2014/main" id="{687A7243-DEFD-7544-8A59-8DA06B071A9F}"/>
              </a:ext>
            </a:extLst>
          </p:cNvPr>
          <p:cNvSpPr>
            <a:spLocks noGrp="1"/>
          </p:cNvSpPr>
          <p:nvPr>
            <p:ph type="body" sz="quarter" idx="20" hasCustomPrompt="1"/>
          </p:nvPr>
        </p:nvSpPr>
        <p:spPr>
          <a:xfrm>
            <a:off x="3224897" y="6871215"/>
            <a:ext cx="4396226" cy="203578"/>
          </a:xfrm>
        </p:spPr>
        <p:txBody>
          <a:bodyPr lIns="0" rIns="0" anchor="ctr">
            <a:noAutofit/>
          </a:bodyPr>
          <a:lstStyle>
            <a:lvl1pPr marL="0" indent="0">
              <a:buNone/>
              <a:defRPr sz="1210" b="1" i="0">
                <a:solidFill>
                  <a:schemeClr val="bg1"/>
                </a:solidFill>
              </a:defRPr>
            </a:lvl1pPr>
          </a:lstStyle>
          <a:p>
            <a:pPr lvl="0"/>
            <a:r>
              <a:rPr lang="en-US" dirty="0"/>
              <a:t>[Dates From]-[To]</a:t>
            </a:r>
          </a:p>
        </p:txBody>
      </p:sp>
      <p:sp>
        <p:nvSpPr>
          <p:cNvPr id="30" name="Text Placeholder 8">
            <a:extLst>
              <a:ext uri="{FF2B5EF4-FFF2-40B4-BE49-F238E27FC236}">
                <a16:creationId xmlns:a16="http://schemas.microsoft.com/office/drawing/2014/main" id="{96870B69-C555-9447-B582-777479D39FE7}"/>
              </a:ext>
            </a:extLst>
          </p:cNvPr>
          <p:cNvSpPr>
            <a:spLocks noGrp="1"/>
          </p:cNvSpPr>
          <p:nvPr>
            <p:ph type="body" sz="quarter" idx="21" hasCustomPrompt="1"/>
          </p:nvPr>
        </p:nvSpPr>
        <p:spPr>
          <a:xfrm>
            <a:off x="3224897" y="7090370"/>
            <a:ext cx="4396226" cy="963119"/>
          </a:xfrm>
        </p:spPr>
        <p:txBody>
          <a:bodyPr lIns="0" tIns="0" rIns="0">
            <a:noAutofit/>
          </a:bodyPr>
          <a:lstStyle>
            <a:lvl1pPr marL="0" indent="0">
              <a:lnSpc>
                <a:spcPct val="120000"/>
              </a:lnSpc>
              <a:buNone/>
              <a:defRPr sz="1210" b="0" i="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31" name="Text Placeholder 8">
            <a:extLst>
              <a:ext uri="{FF2B5EF4-FFF2-40B4-BE49-F238E27FC236}">
                <a16:creationId xmlns:a16="http://schemas.microsoft.com/office/drawing/2014/main" id="{C8E35C73-B94F-5F49-ABFE-A2FB839E5409}"/>
              </a:ext>
            </a:extLst>
          </p:cNvPr>
          <p:cNvSpPr>
            <a:spLocks noGrp="1"/>
          </p:cNvSpPr>
          <p:nvPr>
            <p:ph type="body" sz="quarter" idx="22" hasCustomPrompt="1"/>
          </p:nvPr>
        </p:nvSpPr>
        <p:spPr>
          <a:xfrm>
            <a:off x="216858" y="1346359"/>
            <a:ext cx="2642019" cy="438308"/>
          </a:xfrm>
        </p:spPr>
        <p:txBody>
          <a:bodyPr/>
          <a:lstStyle>
            <a:lvl1pPr marL="0" indent="0">
              <a:buNone/>
              <a:defRPr>
                <a:solidFill>
                  <a:schemeClr val="bg1"/>
                </a:solidFill>
              </a:defRPr>
            </a:lvl1pPr>
          </a:lstStyle>
          <a:p>
            <a:pPr lvl="0"/>
            <a:r>
              <a:rPr lang="en-US" dirty="0"/>
              <a:t>PROFILE</a:t>
            </a:r>
          </a:p>
        </p:txBody>
      </p:sp>
      <p:sp>
        <p:nvSpPr>
          <p:cNvPr id="34" name="Text Placeholder 8">
            <a:extLst>
              <a:ext uri="{FF2B5EF4-FFF2-40B4-BE49-F238E27FC236}">
                <a16:creationId xmlns:a16="http://schemas.microsoft.com/office/drawing/2014/main" id="{79A2A17F-B1A1-4D41-882C-93ED20743CF3}"/>
              </a:ext>
            </a:extLst>
          </p:cNvPr>
          <p:cNvSpPr>
            <a:spLocks noGrp="1"/>
          </p:cNvSpPr>
          <p:nvPr>
            <p:ph type="body" sz="quarter" idx="23" hasCustomPrompt="1"/>
          </p:nvPr>
        </p:nvSpPr>
        <p:spPr>
          <a:xfrm>
            <a:off x="216858" y="1962957"/>
            <a:ext cx="2642020" cy="1756809"/>
          </a:xfrm>
        </p:spPr>
        <p:txBody>
          <a:bodyPr>
            <a:noAutofit/>
          </a:bodyPr>
          <a:lstStyle>
            <a:lvl1pPr marL="0" indent="0" algn="l">
              <a:lnSpc>
                <a:spcPct val="100000"/>
              </a:lnSpc>
              <a:buNone/>
              <a:defRPr sz="1210" b="0" i="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35" name="Text Placeholder 8">
            <a:extLst>
              <a:ext uri="{FF2B5EF4-FFF2-40B4-BE49-F238E27FC236}">
                <a16:creationId xmlns:a16="http://schemas.microsoft.com/office/drawing/2014/main" id="{69598CDC-0D93-E842-A2D0-9FF32FEF84F5}"/>
              </a:ext>
            </a:extLst>
          </p:cNvPr>
          <p:cNvSpPr>
            <a:spLocks noGrp="1"/>
          </p:cNvSpPr>
          <p:nvPr>
            <p:ph type="body" sz="quarter" idx="24" hasCustomPrompt="1"/>
          </p:nvPr>
        </p:nvSpPr>
        <p:spPr>
          <a:xfrm>
            <a:off x="216859" y="4450031"/>
            <a:ext cx="2642018" cy="338642"/>
          </a:xfrm>
        </p:spPr>
        <p:txBody>
          <a:bodyPr anchor="b"/>
          <a:lstStyle>
            <a:lvl1pPr marL="0" indent="0">
              <a:buNone/>
              <a:defRPr sz="1540" i="1">
                <a:solidFill>
                  <a:schemeClr val="bg1"/>
                </a:solidFill>
              </a:defRPr>
            </a:lvl1pPr>
          </a:lstStyle>
          <a:p>
            <a:pPr lvl="0"/>
            <a:r>
              <a:rPr lang="en-US" dirty="0"/>
              <a:t>School Name</a:t>
            </a:r>
          </a:p>
        </p:txBody>
      </p:sp>
      <p:sp>
        <p:nvSpPr>
          <p:cNvPr id="36" name="Text Placeholder 8">
            <a:extLst>
              <a:ext uri="{FF2B5EF4-FFF2-40B4-BE49-F238E27FC236}">
                <a16:creationId xmlns:a16="http://schemas.microsoft.com/office/drawing/2014/main" id="{1EABAA7B-C36B-DC44-8EBB-DD8C1133A223}"/>
              </a:ext>
            </a:extLst>
          </p:cNvPr>
          <p:cNvSpPr>
            <a:spLocks noGrp="1"/>
          </p:cNvSpPr>
          <p:nvPr>
            <p:ph type="body" sz="quarter" idx="25" hasCustomPrompt="1"/>
          </p:nvPr>
        </p:nvSpPr>
        <p:spPr>
          <a:xfrm>
            <a:off x="216859" y="4795032"/>
            <a:ext cx="2642018" cy="203578"/>
          </a:xfrm>
        </p:spPr>
        <p:txBody>
          <a:bodyPr anchor="b">
            <a:noAutofit/>
          </a:bodyPr>
          <a:lstStyle>
            <a:lvl1pPr marL="0" indent="0">
              <a:buNone/>
              <a:defRPr sz="1210" b="1" i="0">
                <a:solidFill>
                  <a:schemeClr val="bg1"/>
                </a:solidFill>
              </a:defRPr>
            </a:lvl1pPr>
          </a:lstStyle>
          <a:p>
            <a:pPr lvl="0"/>
            <a:r>
              <a:rPr lang="en-US" dirty="0"/>
              <a:t>[Dates From]-[To]</a:t>
            </a:r>
          </a:p>
        </p:txBody>
      </p:sp>
      <p:sp>
        <p:nvSpPr>
          <p:cNvPr id="37" name="Text Placeholder 8">
            <a:extLst>
              <a:ext uri="{FF2B5EF4-FFF2-40B4-BE49-F238E27FC236}">
                <a16:creationId xmlns:a16="http://schemas.microsoft.com/office/drawing/2014/main" id="{AB946CBD-12DB-524D-B064-67D2DF271ED1}"/>
              </a:ext>
            </a:extLst>
          </p:cNvPr>
          <p:cNvSpPr>
            <a:spLocks noGrp="1"/>
          </p:cNvSpPr>
          <p:nvPr>
            <p:ph type="body" sz="quarter" idx="26" hasCustomPrompt="1"/>
          </p:nvPr>
        </p:nvSpPr>
        <p:spPr>
          <a:xfrm>
            <a:off x="216859" y="5013163"/>
            <a:ext cx="2642018" cy="203578"/>
          </a:xfrm>
        </p:spPr>
        <p:txBody>
          <a:bodyPr anchor="b">
            <a:noAutofit/>
          </a:bodyPr>
          <a:lstStyle>
            <a:lvl1pPr marL="0" indent="0">
              <a:buNone/>
              <a:defRPr sz="1210" b="0" i="0">
                <a:solidFill>
                  <a:schemeClr val="bg1"/>
                </a:solidFill>
              </a:defRPr>
            </a:lvl1pPr>
          </a:lstStyle>
          <a:p>
            <a:pPr lvl="0"/>
            <a:r>
              <a:rPr lang="en-US" dirty="0"/>
              <a:t>[Degree and Title]</a:t>
            </a:r>
          </a:p>
        </p:txBody>
      </p:sp>
      <p:sp>
        <p:nvSpPr>
          <p:cNvPr id="38" name="Text Placeholder 8">
            <a:extLst>
              <a:ext uri="{FF2B5EF4-FFF2-40B4-BE49-F238E27FC236}">
                <a16:creationId xmlns:a16="http://schemas.microsoft.com/office/drawing/2014/main" id="{465290BD-8032-6A4B-B5AD-C5E36A2480D3}"/>
              </a:ext>
            </a:extLst>
          </p:cNvPr>
          <p:cNvSpPr>
            <a:spLocks noGrp="1"/>
          </p:cNvSpPr>
          <p:nvPr>
            <p:ph type="body" sz="quarter" idx="27" hasCustomPrompt="1"/>
          </p:nvPr>
        </p:nvSpPr>
        <p:spPr>
          <a:xfrm>
            <a:off x="216859" y="5233945"/>
            <a:ext cx="2642018" cy="338642"/>
          </a:xfrm>
        </p:spPr>
        <p:txBody>
          <a:bodyPr anchor="b"/>
          <a:lstStyle>
            <a:lvl1pPr marL="0" indent="0">
              <a:buNone/>
              <a:defRPr sz="1540" i="1">
                <a:solidFill>
                  <a:schemeClr val="bg1"/>
                </a:solidFill>
              </a:defRPr>
            </a:lvl1pPr>
          </a:lstStyle>
          <a:p>
            <a:pPr lvl="0"/>
            <a:r>
              <a:rPr lang="en-US" dirty="0"/>
              <a:t>School Name</a:t>
            </a:r>
          </a:p>
        </p:txBody>
      </p:sp>
      <p:sp>
        <p:nvSpPr>
          <p:cNvPr id="39" name="Text Placeholder 8">
            <a:extLst>
              <a:ext uri="{FF2B5EF4-FFF2-40B4-BE49-F238E27FC236}">
                <a16:creationId xmlns:a16="http://schemas.microsoft.com/office/drawing/2014/main" id="{C27D7010-9A52-5141-BA5A-441E3A8B044D}"/>
              </a:ext>
            </a:extLst>
          </p:cNvPr>
          <p:cNvSpPr>
            <a:spLocks noGrp="1"/>
          </p:cNvSpPr>
          <p:nvPr>
            <p:ph type="body" sz="quarter" idx="28" hasCustomPrompt="1"/>
          </p:nvPr>
        </p:nvSpPr>
        <p:spPr>
          <a:xfrm>
            <a:off x="216859" y="5578945"/>
            <a:ext cx="2642018" cy="203578"/>
          </a:xfrm>
        </p:spPr>
        <p:txBody>
          <a:bodyPr anchor="b">
            <a:noAutofit/>
          </a:bodyPr>
          <a:lstStyle>
            <a:lvl1pPr marL="0" indent="0">
              <a:buNone/>
              <a:defRPr sz="1210" b="1" i="0">
                <a:solidFill>
                  <a:schemeClr val="bg1"/>
                </a:solidFill>
              </a:defRPr>
            </a:lvl1pPr>
          </a:lstStyle>
          <a:p>
            <a:pPr lvl="0"/>
            <a:r>
              <a:rPr lang="en-US" dirty="0"/>
              <a:t>[Dates From]-[To]</a:t>
            </a:r>
          </a:p>
        </p:txBody>
      </p:sp>
      <p:sp>
        <p:nvSpPr>
          <p:cNvPr id="40" name="Text Placeholder 8">
            <a:extLst>
              <a:ext uri="{FF2B5EF4-FFF2-40B4-BE49-F238E27FC236}">
                <a16:creationId xmlns:a16="http://schemas.microsoft.com/office/drawing/2014/main" id="{181261E8-4A1E-9848-A0FC-823CB9DD195A}"/>
              </a:ext>
            </a:extLst>
          </p:cNvPr>
          <p:cNvSpPr>
            <a:spLocks noGrp="1"/>
          </p:cNvSpPr>
          <p:nvPr>
            <p:ph type="body" sz="quarter" idx="29" hasCustomPrompt="1"/>
          </p:nvPr>
        </p:nvSpPr>
        <p:spPr>
          <a:xfrm>
            <a:off x="216859" y="5797077"/>
            <a:ext cx="2642018" cy="203578"/>
          </a:xfrm>
        </p:spPr>
        <p:txBody>
          <a:bodyPr anchor="b">
            <a:noAutofit/>
          </a:bodyPr>
          <a:lstStyle>
            <a:lvl1pPr marL="0" indent="0">
              <a:buNone/>
              <a:defRPr sz="1210" b="0" i="0">
                <a:solidFill>
                  <a:schemeClr val="bg1"/>
                </a:solidFill>
              </a:defRPr>
            </a:lvl1pPr>
          </a:lstStyle>
          <a:p>
            <a:pPr lvl="0"/>
            <a:r>
              <a:rPr lang="en-US" dirty="0"/>
              <a:t>[Degree and Title]</a:t>
            </a:r>
          </a:p>
        </p:txBody>
      </p:sp>
      <p:sp>
        <p:nvSpPr>
          <p:cNvPr id="41" name="Text Placeholder 8">
            <a:extLst>
              <a:ext uri="{FF2B5EF4-FFF2-40B4-BE49-F238E27FC236}">
                <a16:creationId xmlns:a16="http://schemas.microsoft.com/office/drawing/2014/main" id="{D6E05627-FC26-2D48-B063-D7F7A32E25B6}"/>
              </a:ext>
            </a:extLst>
          </p:cNvPr>
          <p:cNvSpPr>
            <a:spLocks noGrp="1"/>
          </p:cNvSpPr>
          <p:nvPr>
            <p:ph type="body" sz="quarter" idx="30" hasCustomPrompt="1"/>
          </p:nvPr>
        </p:nvSpPr>
        <p:spPr>
          <a:xfrm>
            <a:off x="3336781" y="2134682"/>
            <a:ext cx="1003223" cy="1127331"/>
          </a:xfrm>
        </p:spPr>
        <p:txBody>
          <a:bodyPr lIns="0" rIns="0" anchor="ctr">
            <a:noAutofit/>
          </a:bodyPr>
          <a:lstStyle>
            <a:lvl1pPr marL="0" indent="0" algn="ctr">
              <a:buNone/>
              <a:defRPr sz="9680" b="1">
                <a:solidFill>
                  <a:schemeClr val="bg1"/>
                </a:solidFill>
              </a:defRPr>
            </a:lvl1pPr>
          </a:lstStyle>
          <a:p>
            <a:pPr lvl="0"/>
            <a:r>
              <a:rPr lang="en-US" dirty="0"/>
              <a:t>8</a:t>
            </a:r>
          </a:p>
        </p:txBody>
      </p:sp>
      <p:sp>
        <p:nvSpPr>
          <p:cNvPr id="42" name="Text Placeholder 8">
            <a:extLst>
              <a:ext uri="{FF2B5EF4-FFF2-40B4-BE49-F238E27FC236}">
                <a16:creationId xmlns:a16="http://schemas.microsoft.com/office/drawing/2014/main" id="{8145259F-A11F-B44C-9656-BCC6D60C17BD}"/>
              </a:ext>
            </a:extLst>
          </p:cNvPr>
          <p:cNvSpPr>
            <a:spLocks noGrp="1"/>
          </p:cNvSpPr>
          <p:nvPr>
            <p:ph type="body" sz="quarter" idx="31" hasCustomPrompt="1"/>
          </p:nvPr>
        </p:nvSpPr>
        <p:spPr>
          <a:xfrm>
            <a:off x="4291426" y="2228603"/>
            <a:ext cx="1776061" cy="586881"/>
          </a:xfrm>
        </p:spPr>
        <p:txBody>
          <a:bodyPr anchor="ctr">
            <a:noAutofit/>
          </a:bodyPr>
          <a:lstStyle>
            <a:lvl1pPr marL="0" indent="0">
              <a:buNone/>
              <a:defRPr sz="3520" b="1">
                <a:solidFill>
                  <a:schemeClr val="bg1"/>
                </a:solidFill>
              </a:defRPr>
            </a:lvl1pPr>
          </a:lstStyle>
          <a:p>
            <a:pPr lvl="0"/>
            <a:r>
              <a:rPr lang="en-US" dirty="0"/>
              <a:t>years</a:t>
            </a:r>
          </a:p>
        </p:txBody>
      </p:sp>
      <p:sp>
        <p:nvSpPr>
          <p:cNvPr id="43" name="Text Placeholder 8">
            <a:extLst>
              <a:ext uri="{FF2B5EF4-FFF2-40B4-BE49-F238E27FC236}">
                <a16:creationId xmlns:a16="http://schemas.microsoft.com/office/drawing/2014/main" id="{A97DE0F1-B2C8-AD43-9CBB-5C366FE800DD}"/>
              </a:ext>
            </a:extLst>
          </p:cNvPr>
          <p:cNvSpPr>
            <a:spLocks noGrp="1"/>
          </p:cNvSpPr>
          <p:nvPr>
            <p:ph type="body" sz="quarter" idx="32" hasCustomPrompt="1"/>
          </p:nvPr>
        </p:nvSpPr>
        <p:spPr>
          <a:xfrm>
            <a:off x="4291426" y="2843600"/>
            <a:ext cx="1776061" cy="290462"/>
          </a:xfrm>
        </p:spPr>
        <p:txBody>
          <a:bodyPr anchor="ctr">
            <a:noAutofit/>
          </a:bodyPr>
          <a:lstStyle>
            <a:lvl1pPr marL="0" indent="0">
              <a:buNone/>
              <a:defRPr sz="1540" b="1">
                <a:solidFill>
                  <a:schemeClr val="bg1"/>
                </a:solidFill>
              </a:defRPr>
            </a:lvl1pPr>
          </a:lstStyle>
          <a:p>
            <a:pPr lvl="0"/>
            <a:r>
              <a:rPr lang="en-US" dirty="0"/>
              <a:t>of experience</a:t>
            </a:r>
          </a:p>
        </p:txBody>
      </p:sp>
      <p:sp>
        <p:nvSpPr>
          <p:cNvPr id="97" name="Text Placeholder 8">
            <a:extLst>
              <a:ext uri="{FF2B5EF4-FFF2-40B4-BE49-F238E27FC236}">
                <a16:creationId xmlns:a16="http://schemas.microsoft.com/office/drawing/2014/main" id="{06C2B1A6-7941-DB41-9E60-9C3E4C345A4D}"/>
              </a:ext>
            </a:extLst>
          </p:cNvPr>
          <p:cNvSpPr>
            <a:spLocks noGrp="1"/>
          </p:cNvSpPr>
          <p:nvPr>
            <p:ph type="body" sz="quarter" idx="33" hasCustomPrompt="1"/>
          </p:nvPr>
        </p:nvSpPr>
        <p:spPr>
          <a:xfrm>
            <a:off x="216858" y="6217407"/>
            <a:ext cx="2642019" cy="438308"/>
          </a:xfrm>
        </p:spPr>
        <p:txBody>
          <a:bodyPr/>
          <a:lstStyle>
            <a:lvl1pPr marL="0" indent="0" algn="l">
              <a:buNone/>
              <a:defRPr>
                <a:solidFill>
                  <a:schemeClr val="bg1"/>
                </a:solidFill>
              </a:defRPr>
            </a:lvl1pPr>
          </a:lstStyle>
          <a:p>
            <a:pPr lvl="0"/>
            <a:r>
              <a:rPr lang="en-US" dirty="0"/>
              <a:t>SKILLS</a:t>
            </a:r>
          </a:p>
        </p:txBody>
      </p:sp>
      <p:sp>
        <p:nvSpPr>
          <p:cNvPr id="111" name="Text Placeholder 8">
            <a:extLst>
              <a:ext uri="{FF2B5EF4-FFF2-40B4-BE49-F238E27FC236}">
                <a16:creationId xmlns:a16="http://schemas.microsoft.com/office/drawing/2014/main" id="{388C0C79-DB9A-4948-8539-B4B1C9136974}"/>
              </a:ext>
            </a:extLst>
          </p:cNvPr>
          <p:cNvSpPr>
            <a:spLocks noGrp="1"/>
          </p:cNvSpPr>
          <p:nvPr>
            <p:ph type="body" sz="quarter" idx="34" hasCustomPrompt="1"/>
          </p:nvPr>
        </p:nvSpPr>
        <p:spPr>
          <a:xfrm>
            <a:off x="216859" y="6779369"/>
            <a:ext cx="2642018" cy="203578"/>
          </a:xfrm>
        </p:spPr>
        <p:txBody>
          <a:bodyPr anchor="b">
            <a:noAutofit/>
          </a:bodyPr>
          <a:lstStyle>
            <a:lvl1pPr marL="0" indent="0">
              <a:buNone/>
              <a:defRPr sz="1210" b="0" i="0">
                <a:solidFill>
                  <a:schemeClr val="bg1"/>
                </a:solidFill>
              </a:defRPr>
            </a:lvl1pPr>
          </a:lstStyle>
          <a:p>
            <a:pPr lvl="0"/>
            <a:r>
              <a:rPr lang="en-US" dirty="0"/>
              <a:t>[Name of Skill]</a:t>
            </a:r>
          </a:p>
        </p:txBody>
      </p:sp>
      <p:sp>
        <p:nvSpPr>
          <p:cNvPr id="113" name="Text Placeholder 8">
            <a:extLst>
              <a:ext uri="{FF2B5EF4-FFF2-40B4-BE49-F238E27FC236}">
                <a16:creationId xmlns:a16="http://schemas.microsoft.com/office/drawing/2014/main" id="{A83E8DCF-C22C-814C-BFB4-6CDC6DCF9462}"/>
              </a:ext>
            </a:extLst>
          </p:cNvPr>
          <p:cNvSpPr>
            <a:spLocks noGrp="1"/>
          </p:cNvSpPr>
          <p:nvPr>
            <p:ph type="body" sz="quarter" idx="35" hasCustomPrompt="1"/>
          </p:nvPr>
        </p:nvSpPr>
        <p:spPr>
          <a:xfrm>
            <a:off x="216859" y="7240379"/>
            <a:ext cx="2642018" cy="203578"/>
          </a:xfrm>
        </p:spPr>
        <p:txBody>
          <a:bodyPr anchor="b">
            <a:noAutofit/>
          </a:bodyPr>
          <a:lstStyle>
            <a:lvl1pPr marL="0" indent="0">
              <a:buNone/>
              <a:defRPr sz="1210" b="0" i="0">
                <a:solidFill>
                  <a:schemeClr val="bg1"/>
                </a:solidFill>
              </a:defRPr>
            </a:lvl1pPr>
          </a:lstStyle>
          <a:p>
            <a:pPr lvl="0"/>
            <a:r>
              <a:rPr lang="en-US" dirty="0"/>
              <a:t>[Name of Skill]</a:t>
            </a:r>
          </a:p>
        </p:txBody>
      </p:sp>
      <p:sp>
        <p:nvSpPr>
          <p:cNvPr id="115" name="Text Placeholder 8">
            <a:extLst>
              <a:ext uri="{FF2B5EF4-FFF2-40B4-BE49-F238E27FC236}">
                <a16:creationId xmlns:a16="http://schemas.microsoft.com/office/drawing/2014/main" id="{B5C2BADC-C470-4F49-9DAD-26E427629FF0}"/>
              </a:ext>
            </a:extLst>
          </p:cNvPr>
          <p:cNvSpPr>
            <a:spLocks noGrp="1"/>
          </p:cNvSpPr>
          <p:nvPr>
            <p:ph type="body" sz="quarter" idx="36" hasCustomPrompt="1"/>
          </p:nvPr>
        </p:nvSpPr>
        <p:spPr>
          <a:xfrm>
            <a:off x="216859" y="7684625"/>
            <a:ext cx="2642018" cy="203578"/>
          </a:xfrm>
        </p:spPr>
        <p:txBody>
          <a:bodyPr anchor="b">
            <a:noAutofit/>
          </a:bodyPr>
          <a:lstStyle>
            <a:lvl1pPr marL="0" indent="0">
              <a:buNone/>
              <a:defRPr sz="1210" b="0" i="0">
                <a:solidFill>
                  <a:schemeClr val="bg1"/>
                </a:solidFill>
              </a:defRPr>
            </a:lvl1pPr>
          </a:lstStyle>
          <a:p>
            <a:pPr lvl="0"/>
            <a:r>
              <a:rPr lang="en-US" dirty="0"/>
              <a:t>[Name of Skill]</a:t>
            </a:r>
          </a:p>
        </p:txBody>
      </p:sp>
      <p:sp>
        <p:nvSpPr>
          <p:cNvPr id="117" name="Text Placeholder 8">
            <a:extLst>
              <a:ext uri="{FF2B5EF4-FFF2-40B4-BE49-F238E27FC236}">
                <a16:creationId xmlns:a16="http://schemas.microsoft.com/office/drawing/2014/main" id="{62728ADA-68A8-1846-B1C1-AC9F1E2261BB}"/>
              </a:ext>
            </a:extLst>
          </p:cNvPr>
          <p:cNvSpPr>
            <a:spLocks noGrp="1"/>
          </p:cNvSpPr>
          <p:nvPr>
            <p:ph type="body" sz="quarter" idx="37" hasCustomPrompt="1"/>
          </p:nvPr>
        </p:nvSpPr>
        <p:spPr>
          <a:xfrm>
            <a:off x="216859" y="8129357"/>
            <a:ext cx="2642018" cy="203578"/>
          </a:xfrm>
        </p:spPr>
        <p:txBody>
          <a:bodyPr anchor="b">
            <a:noAutofit/>
          </a:bodyPr>
          <a:lstStyle>
            <a:lvl1pPr marL="0" indent="0">
              <a:buNone/>
              <a:defRPr sz="1210" b="0" i="0">
                <a:solidFill>
                  <a:schemeClr val="bg1"/>
                </a:solidFill>
              </a:defRPr>
            </a:lvl1pPr>
          </a:lstStyle>
          <a:p>
            <a:pPr lvl="0"/>
            <a:r>
              <a:rPr lang="en-US" dirty="0"/>
              <a:t>[Name of Skill]</a:t>
            </a:r>
          </a:p>
        </p:txBody>
      </p:sp>
      <p:sp>
        <p:nvSpPr>
          <p:cNvPr id="119" name="Text Placeholder 8">
            <a:extLst>
              <a:ext uri="{FF2B5EF4-FFF2-40B4-BE49-F238E27FC236}">
                <a16:creationId xmlns:a16="http://schemas.microsoft.com/office/drawing/2014/main" id="{0ABA6159-EFE3-3541-8368-2B2F9CFD977C}"/>
              </a:ext>
            </a:extLst>
          </p:cNvPr>
          <p:cNvSpPr>
            <a:spLocks noGrp="1"/>
          </p:cNvSpPr>
          <p:nvPr>
            <p:ph type="body" sz="quarter" idx="38" hasCustomPrompt="1"/>
          </p:nvPr>
        </p:nvSpPr>
        <p:spPr>
          <a:xfrm>
            <a:off x="813057" y="8864656"/>
            <a:ext cx="1964809" cy="148429"/>
          </a:xfrm>
        </p:spPr>
        <p:txBody>
          <a:bodyPr lIns="0" rIns="0" anchor="ctr">
            <a:noAutofit/>
          </a:bodyPr>
          <a:lstStyle>
            <a:lvl1pPr marL="0" indent="0">
              <a:buNone/>
              <a:defRPr sz="1210" b="0" i="0">
                <a:solidFill>
                  <a:schemeClr val="accent6">
                    <a:lumMod val="50000"/>
                  </a:schemeClr>
                </a:solidFill>
              </a:defRPr>
            </a:lvl1pPr>
          </a:lstStyle>
          <a:p>
            <a:pPr lvl="0"/>
            <a:r>
              <a:rPr lang="en-US" dirty="0"/>
              <a:t>[Phone Number]</a:t>
            </a:r>
          </a:p>
        </p:txBody>
      </p:sp>
      <p:sp>
        <p:nvSpPr>
          <p:cNvPr id="120" name="Text Placeholder 8">
            <a:extLst>
              <a:ext uri="{FF2B5EF4-FFF2-40B4-BE49-F238E27FC236}">
                <a16:creationId xmlns:a16="http://schemas.microsoft.com/office/drawing/2014/main" id="{ADE2DFDB-66C2-B14D-A87C-07447BFBEE34}"/>
              </a:ext>
            </a:extLst>
          </p:cNvPr>
          <p:cNvSpPr>
            <a:spLocks noGrp="1"/>
          </p:cNvSpPr>
          <p:nvPr>
            <p:ph type="body" sz="quarter" idx="39" hasCustomPrompt="1"/>
          </p:nvPr>
        </p:nvSpPr>
        <p:spPr>
          <a:xfrm>
            <a:off x="813057" y="9140769"/>
            <a:ext cx="1964809" cy="148429"/>
          </a:xfrm>
        </p:spPr>
        <p:txBody>
          <a:bodyPr lIns="0" rIns="0" anchor="ctr">
            <a:noAutofit/>
          </a:bodyPr>
          <a:lstStyle>
            <a:lvl1pPr marL="0" indent="0">
              <a:buNone/>
              <a:defRPr sz="1210" b="0" i="0">
                <a:solidFill>
                  <a:schemeClr val="accent6">
                    <a:lumMod val="50000"/>
                  </a:schemeClr>
                </a:solidFill>
              </a:defRPr>
            </a:lvl1pPr>
          </a:lstStyle>
          <a:p>
            <a:pPr lvl="0"/>
            <a:r>
              <a:rPr lang="en-US" dirty="0"/>
              <a:t>[E-mail]</a:t>
            </a:r>
          </a:p>
        </p:txBody>
      </p:sp>
      <p:sp>
        <p:nvSpPr>
          <p:cNvPr id="121" name="Text Placeholder 8">
            <a:extLst>
              <a:ext uri="{FF2B5EF4-FFF2-40B4-BE49-F238E27FC236}">
                <a16:creationId xmlns:a16="http://schemas.microsoft.com/office/drawing/2014/main" id="{2A1F70AD-4A2E-9E4C-B47D-6851FED54B4D}"/>
              </a:ext>
            </a:extLst>
          </p:cNvPr>
          <p:cNvSpPr>
            <a:spLocks noGrp="1"/>
          </p:cNvSpPr>
          <p:nvPr>
            <p:ph type="body" sz="quarter" idx="40" hasCustomPrompt="1"/>
          </p:nvPr>
        </p:nvSpPr>
        <p:spPr>
          <a:xfrm>
            <a:off x="812843" y="9409500"/>
            <a:ext cx="1964809" cy="148429"/>
          </a:xfrm>
        </p:spPr>
        <p:txBody>
          <a:bodyPr lIns="0" rIns="0" anchor="ctr">
            <a:noAutofit/>
          </a:bodyPr>
          <a:lstStyle>
            <a:lvl1pPr marL="0" indent="0">
              <a:buNone/>
              <a:defRPr sz="1210" b="0" i="0">
                <a:solidFill>
                  <a:schemeClr val="accent6">
                    <a:lumMod val="50000"/>
                  </a:schemeClr>
                </a:solidFill>
              </a:defRPr>
            </a:lvl1pPr>
          </a:lstStyle>
          <a:p>
            <a:pPr lvl="0"/>
            <a:r>
              <a:rPr lang="en-US" dirty="0"/>
              <a:t>[Website]</a:t>
            </a:r>
          </a:p>
        </p:txBody>
      </p:sp>
      <p:sp>
        <p:nvSpPr>
          <p:cNvPr id="145" name="Text Placeholder 8">
            <a:extLst>
              <a:ext uri="{FF2B5EF4-FFF2-40B4-BE49-F238E27FC236}">
                <a16:creationId xmlns:a16="http://schemas.microsoft.com/office/drawing/2014/main" id="{D9A85367-6F72-4C43-AC9C-94CEF750BA28}"/>
              </a:ext>
            </a:extLst>
          </p:cNvPr>
          <p:cNvSpPr>
            <a:spLocks noGrp="1"/>
          </p:cNvSpPr>
          <p:nvPr>
            <p:ph type="body" sz="quarter" idx="41" hasCustomPrompt="1"/>
          </p:nvPr>
        </p:nvSpPr>
        <p:spPr>
          <a:xfrm>
            <a:off x="3224897" y="8058969"/>
            <a:ext cx="4396226" cy="422733"/>
          </a:xfrm>
        </p:spPr>
        <p:txBody>
          <a:bodyPr lIns="0" rIns="0" anchor="b"/>
          <a:lstStyle>
            <a:lvl1pPr marL="0" indent="0">
              <a:buNone/>
              <a:defRPr sz="1540" i="1">
                <a:solidFill>
                  <a:schemeClr val="bg1"/>
                </a:solidFill>
              </a:defRPr>
            </a:lvl1pPr>
          </a:lstStyle>
          <a:p>
            <a:pPr lvl="0"/>
            <a:r>
              <a:rPr lang="en-US" dirty="0"/>
              <a:t>Company Name | Job Title</a:t>
            </a:r>
          </a:p>
        </p:txBody>
      </p:sp>
      <p:sp>
        <p:nvSpPr>
          <p:cNvPr id="146" name="Text Placeholder 8">
            <a:extLst>
              <a:ext uri="{FF2B5EF4-FFF2-40B4-BE49-F238E27FC236}">
                <a16:creationId xmlns:a16="http://schemas.microsoft.com/office/drawing/2014/main" id="{D8EA667E-DA2C-8647-B462-DA6B910F046E}"/>
              </a:ext>
            </a:extLst>
          </p:cNvPr>
          <p:cNvSpPr>
            <a:spLocks noGrp="1"/>
          </p:cNvSpPr>
          <p:nvPr>
            <p:ph type="body" sz="quarter" idx="42" hasCustomPrompt="1"/>
          </p:nvPr>
        </p:nvSpPr>
        <p:spPr>
          <a:xfrm>
            <a:off x="3224897" y="8487183"/>
            <a:ext cx="4396226" cy="203578"/>
          </a:xfrm>
        </p:spPr>
        <p:txBody>
          <a:bodyPr lIns="0" rIns="0" anchor="ctr">
            <a:noAutofit/>
          </a:bodyPr>
          <a:lstStyle>
            <a:lvl1pPr marL="0" indent="0">
              <a:buNone/>
              <a:defRPr sz="1210" b="1" i="0">
                <a:solidFill>
                  <a:schemeClr val="bg1"/>
                </a:solidFill>
              </a:defRPr>
            </a:lvl1pPr>
          </a:lstStyle>
          <a:p>
            <a:pPr lvl="0"/>
            <a:r>
              <a:rPr lang="en-US" dirty="0"/>
              <a:t>[Dates From]-[To]</a:t>
            </a:r>
          </a:p>
        </p:txBody>
      </p:sp>
      <p:sp>
        <p:nvSpPr>
          <p:cNvPr id="147" name="Text Placeholder 8">
            <a:extLst>
              <a:ext uri="{FF2B5EF4-FFF2-40B4-BE49-F238E27FC236}">
                <a16:creationId xmlns:a16="http://schemas.microsoft.com/office/drawing/2014/main" id="{6DD503DF-57CF-0B4E-A5C8-168EB782A20F}"/>
              </a:ext>
            </a:extLst>
          </p:cNvPr>
          <p:cNvSpPr>
            <a:spLocks noGrp="1"/>
          </p:cNvSpPr>
          <p:nvPr>
            <p:ph type="body" sz="quarter" idx="43" hasCustomPrompt="1"/>
          </p:nvPr>
        </p:nvSpPr>
        <p:spPr>
          <a:xfrm>
            <a:off x="3224897" y="8706336"/>
            <a:ext cx="4396226" cy="963232"/>
          </a:xfrm>
        </p:spPr>
        <p:txBody>
          <a:bodyPr lIns="0" tIns="0" rIns="0">
            <a:noAutofit/>
          </a:bodyPr>
          <a:lstStyle>
            <a:lvl1pPr marL="0" indent="0">
              <a:lnSpc>
                <a:spcPct val="120000"/>
              </a:lnSpc>
              <a:buNone/>
              <a:defRPr sz="1210" b="0" i="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a:t>
            </a:r>
          </a:p>
        </p:txBody>
      </p:sp>
      <p:sp>
        <p:nvSpPr>
          <p:cNvPr id="2" name="Title 1">
            <a:extLst>
              <a:ext uri="{FF2B5EF4-FFF2-40B4-BE49-F238E27FC236}">
                <a16:creationId xmlns:a16="http://schemas.microsoft.com/office/drawing/2014/main" id="{3DB92E09-A170-4401-8774-0076BEE4D6FE}"/>
              </a:ext>
            </a:extLst>
          </p:cNvPr>
          <p:cNvSpPr>
            <a:spLocks noGrp="1"/>
          </p:cNvSpPr>
          <p:nvPr>
            <p:ph type="title" hasCustomPrompt="1"/>
          </p:nvPr>
        </p:nvSpPr>
        <p:spPr>
          <a:xfrm>
            <a:off x="216857" y="243348"/>
            <a:ext cx="7337146" cy="921936"/>
          </a:xfrm>
          <a:noFill/>
        </p:spPr>
        <p:txBody>
          <a:bodyPr vert="horz" lIns="91440" tIns="45720" rIns="91440" bIns="45720" rtlCol="0">
            <a:normAutofit/>
          </a:bodyPr>
          <a:lstStyle>
            <a:lvl1pPr algn="r">
              <a:defRPr lang="en-US" sz="6600" b="1" cap="all" baseline="0">
                <a:solidFill>
                  <a:schemeClr val="bg1"/>
                </a:solidFill>
                <a:latin typeface="+mn-lt"/>
                <a:ea typeface="+mn-ea"/>
                <a:cs typeface="+mn-cs"/>
              </a:defRPr>
            </a:lvl1pPr>
          </a:lstStyle>
          <a:p>
            <a:pPr marL="0" lvl="0" indent="0" algn="r">
              <a:spcBef>
                <a:spcPts val="825"/>
              </a:spcBef>
              <a:buFont typeface="Arial" panose="020B0604020202020204" pitchFamily="34" charset="0"/>
            </a:pPr>
            <a:r>
              <a:rPr lang="en-US" dirty="0"/>
              <a:t>Name Here</a:t>
            </a:r>
          </a:p>
        </p:txBody>
      </p:sp>
    </p:spTree>
    <p:extLst>
      <p:ext uri="{BB962C8B-B14F-4D97-AF65-F5344CB8AC3E}">
        <p14:creationId xmlns:p14="http://schemas.microsoft.com/office/powerpoint/2010/main" val="2021218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p:cNvSpPr/>
          <p:nvPr/>
        </p:nvSpPr>
        <p:spPr>
          <a:xfrm>
            <a:off x="284665" y="4525789"/>
            <a:ext cx="7180077" cy="4847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370510" y="1496633"/>
            <a:ext cx="7008387" cy="2163352"/>
          </a:xfrm>
          <a:effectLst/>
        </p:spPr>
        <p:txBody>
          <a:bodyPr anchor="b">
            <a:normAutofit/>
          </a:bodyPr>
          <a:lstStyle>
            <a:lvl1pPr>
              <a:defRPr sz="2295">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370511" y="3659987"/>
            <a:ext cx="7008386" cy="865804"/>
          </a:xfrm>
        </p:spPr>
        <p:txBody>
          <a:bodyPr anchor="t">
            <a:normAutofit/>
          </a:bodyPr>
          <a:lstStyle>
            <a:lvl1pPr marL="0" indent="0" algn="l">
              <a:buNone/>
              <a:defRPr sz="1020" cap="all">
                <a:solidFill>
                  <a:schemeClr val="accent2"/>
                </a:solidFill>
              </a:defRPr>
            </a:lvl1pPr>
            <a:lvl2pPr marL="291465" indent="0" algn="ctr">
              <a:buNone/>
              <a:defRPr>
                <a:solidFill>
                  <a:schemeClr val="tx1">
                    <a:tint val="75000"/>
                  </a:schemeClr>
                </a:solidFill>
              </a:defRPr>
            </a:lvl2pPr>
            <a:lvl3pPr marL="582930" indent="0" algn="ctr">
              <a:buNone/>
              <a:defRPr>
                <a:solidFill>
                  <a:schemeClr val="tx1">
                    <a:tint val="75000"/>
                  </a:schemeClr>
                </a:solidFill>
              </a:defRPr>
            </a:lvl3pPr>
            <a:lvl4pPr marL="874395" indent="0" algn="ctr">
              <a:buNone/>
              <a:defRPr>
                <a:solidFill>
                  <a:schemeClr val="tx1">
                    <a:tint val="75000"/>
                  </a:schemeClr>
                </a:solidFill>
              </a:defRPr>
            </a:lvl4pPr>
            <a:lvl5pPr marL="1165860" indent="0" algn="ctr">
              <a:buNone/>
              <a:defRPr>
                <a:solidFill>
                  <a:schemeClr val="tx1">
                    <a:tint val="75000"/>
                  </a:schemeClr>
                </a:solidFill>
              </a:defRPr>
            </a:lvl5pPr>
            <a:lvl6pPr marL="1457325" indent="0" algn="ctr">
              <a:buNone/>
              <a:defRPr>
                <a:solidFill>
                  <a:schemeClr val="tx1">
                    <a:tint val="75000"/>
                  </a:schemeClr>
                </a:solidFill>
              </a:defRPr>
            </a:lvl6pPr>
            <a:lvl7pPr marL="1748790" indent="0" algn="ctr">
              <a:buNone/>
              <a:defRPr>
                <a:solidFill>
                  <a:schemeClr val="tx1">
                    <a:tint val="75000"/>
                  </a:schemeClr>
                </a:solidFill>
              </a:defRPr>
            </a:lvl7pPr>
            <a:lvl8pPr marL="2040255" indent="0" algn="ctr">
              <a:buNone/>
              <a:defRPr>
                <a:solidFill>
                  <a:schemeClr val="tx1">
                    <a:tint val="75000"/>
                  </a:schemeClr>
                </a:solidFill>
              </a:defRPr>
            </a:lvl8pPr>
            <a:lvl9pPr marL="23317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848794" y="8735668"/>
            <a:ext cx="1813560" cy="535517"/>
          </a:xfrm>
        </p:spPr>
        <p:txBody>
          <a:bodyPr/>
          <a:lstStyle>
            <a:lvl1pPr>
              <a:defRPr>
                <a:solidFill>
                  <a:schemeClr val="accent1">
                    <a:lumMod val="75000"/>
                    <a:lumOff val="25000"/>
                  </a:schemeClr>
                </a:solidFill>
              </a:defRPr>
            </a:lvl1pPr>
          </a:lstStyle>
          <a:p>
            <a:fld id="{B61BEF0D-F0BB-DE4B-95CE-6DB70DBA9567}" type="datetimeFigureOut">
              <a:rPr lang="en-US" smtClean="0"/>
              <a:pPr/>
              <a:t>11/4/21</a:t>
            </a:fld>
            <a:endParaRPr lang="en-US" dirty="0"/>
          </a:p>
        </p:txBody>
      </p:sp>
      <p:sp>
        <p:nvSpPr>
          <p:cNvPr id="5" name="Footer Placeholder 4"/>
          <p:cNvSpPr>
            <a:spLocks noGrp="1"/>
          </p:cNvSpPr>
          <p:nvPr>
            <p:ph type="ftr" sz="quarter" idx="11"/>
          </p:nvPr>
        </p:nvSpPr>
        <p:spPr>
          <a:xfrm>
            <a:off x="370510" y="8729323"/>
            <a:ext cx="4409721" cy="535517"/>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6730916" y="8735668"/>
            <a:ext cx="647981" cy="535517"/>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1139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7B5C40FC-CF2C-4EDF-9631-90795564863B}"/>
              </a:ext>
            </a:extLst>
          </p:cNvPr>
          <p:cNvSpPr/>
          <p:nvPr userDrawn="1"/>
        </p:nvSpPr>
        <p:spPr>
          <a:xfrm>
            <a:off x="1" y="6622418"/>
            <a:ext cx="7772401" cy="2277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cxnSp>
        <p:nvCxnSpPr>
          <p:cNvPr id="54" name="Straight Connector 53">
            <a:extLst>
              <a:ext uri="{FF2B5EF4-FFF2-40B4-BE49-F238E27FC236}">
                <a16:creationId xmlns:a16="http://schemas.microsoft.com/office/drawing/2014/main" id="{F7A01FDB-33A6-4295-88BF-13AD34168CA1}"/>
              </a:ext>
            </a:extLst>
          </p:cNvPr>
          <p:cNvCxnSpPr>
            <a:cxnSpLocks/>
          </p:cNvCxnSpPr>
          <p:nvPr userDrawn="1"/>
        </p:nvCxnSpPr>
        <p:spPr>
          <a:xfrm>
            <a:off x="3626690" y="4950865"/>
            <a:ext cx="0" cy="572642"/>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919187-3727-4FD5-911D-5F5177384BCB}"/>
              </a:ext>
            </a:extLst>
          </p:cNvPr>
          <p:cNvCxnSpPr>
            <a:cxnSpLocks/>
          </p:cNvCxnSpPr>
          <p:nvPr userDrawn="1"/>
        </p:nvCxnSpPr>
        <p:spPr>
          <a:xfrm>
            <a:off x="5341611" y="4951933"/>
            <a:ext cx="0" cy="572642"/>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9" name="Text Placeholder 25">
            <a:extLst>
              <a:ext uri="{FF2B5EF4-FFF2-40B4-BE49-F238E27FC236}">
                <a16:creationId xmlns:a16="http://schemas.microsoft.com/office/drawing/2014/main" id="{185E0F02-60C3-48A5-95D0-E273FE47AC5A}"/>
              </a:ext>
            </a:extLst>
          </p:cNvPr>
          <p:cNvSpPr>
            <a:spLocks noGrp="1"/>
          </p:cNvSpPr>
          <p:nvPr>
            <p:ph type="body" sz="quarter" idx="47"/>
          </p:nvPr>
        </p:nvSpPr>
        <p:spPr>
          <a:xfrm>
            <a:off x="4100061" y="6049852"/>
            <a:ext cx="1701512"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22" name="Rectangle 21">
            <a:extLst>
              <a:ext uri="{FF2B5EF4-FFF2-40B4-BE49-F238E27FC236}">
                <a16:creationId xmlns:a16="http://schemas.microsoft.com/office/drawing/2014/main" id="{6FD85066-0E1C-4C5B-81F0-E1C98DCC884B}"/>
              </a:ext>
            </a:extLst>
          </p:cNvPr>
          <p:cNvSpPr/>
          <p:nvPr userDrawn="1"/>
        </p:nvSpPr>
        <p:spPr>
          <a:xfrm>
            <a:off x="-2" y="1818999"/>
            <a:ext cx="7772401" cy="2429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69" name="Graphic 68">
            <a:extLst>
              <a:ext uri="{FF2B5EF4-FFF2-40B4-BE49-F238E27FC236}">
                <a16:creationId xmlns:a16="http://schemas.microsoft.com/office/drawing/2014/main" id="{559824D5-FFC3-4F26-AE2B-A7FC8AFF69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3851" y="5433122"/>
            <a:ext cx="3920880" cy="251838"/>
          </a:xfrm>
          <a:prstGeom prst="rect">
            <a:avLst/>
          </a:prstGeom>
        </p:spPr>
      </p:pic>
      <p:cxnSp>
        <p:nvCxnSpPr>
          <p:cNvPr id="52" name="Straight Connector 51">
            <a:extLst>
              <a:ext uri="{FF2B5EF4-FFF2-40B4-BE49-F238E27FC236}">
                <a16:creationId xmlns:a16="http://schemas.microsoft.com/office/drawing/2014/main" id="{60D3AB55-E1E3-4528-9592-9F8CD4C896D6}"/>
              </a:ext>
            </a:extLst>
          </p:cNvPr>
          <p:cNvCxnSpPr/>
          <p:nvPr userDrawn="1"/>
        </p:nvCxnSpPr>
        <p:spPr>
          <a:xfrm flipH="1">
            <a:off x="1027499" y="4950865"/>
            <a:ext cx="5882" cy="1287362"/>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DE5107D4-DFDD-40DD-85D9-DB0A27F022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885184" y="1309285"/>
            <a:ext cx="2692800" cy="254297"/>
          </a:xfrm>
          <a:prstGeom prst="rect">
            <a:avLst/>
          </a:prstGeom>
        </p:spPr>
      </p:pic>
      <p:sp>
        <p:nvSpPr>
          <p:cNvPr id="2" name="Title 1">
            <a:extLst>
              <a:ext uri="{FF2B5EF4-FFF2-40B4-BE49-F238E27FC236}">
                <a16:creationId xmlns:a16="http://schemas.microsoft.com/office/drawing/2014/main" id="{D6A48D4A-BD23-46AD-A671-8030CE0C5BFB}"/>
              </a:ext>
            </a:extLst>
          </p:cNvPr>
          <p:cNvSpPr>
            <a:spLocks noGrp="1"/>
          </p:cNvSpPr>
          <p:nvPr>
            <p:ph type="ctrTitle" hasCustomPrompt="1"/>
          </p:nvPr>
        </p:nvSpPr>
        <p:spPr>
          <a:xfrm>
            <a:off x="1802134" y="312415"/>
            <a:ext cx="2914650" cy="1066557"/>
          </a:xfrm>
        </p:spPr>
        <p:txBody>
          <a:bodyPr anchor="b">
            <a:normAutofit/>
          </a:bodyPr>
          <a:lstStyle>
            <a:lvl1pPr algn="l">
              <a:defRPr sz="3300"/>
            </a:lvl1pPr>
          </a:lstStyle>
          <a:p>
            <a:r>
              <a:rPr lang="en-US" dirty="0"/>
              <a:t>IAN HANSSON</a:t>
            </a:r>
          </a:p>
        </p:txBody>
      </p:sp>
      <p:sp>
        <p:nvSpPr>
          <p:cNvPr id="10" name="Picture Placeholder 9">
            <a:extLst>
              <a:ext uri="{FF2B5EF4-FFF2-40B4-BE49-F238E27FC236}">
                <a16:creationId xmlns:a16="http://schemas.microsoft.com/office/drawing/2014/main" id="{C22CAA87-2789-49C6-BDF2-5D21CCD80C9B}"/>
              </a:ext>
            </a:extLst>
          </p:cNvPr>
          <p:cNvSpPr>
            <a:spLocks noGrp="1"/>
          </p:cNvSpPr>
          <p:nvPr>
            <p:ph type="pic" sz="quarter" idx="13"/>
          </p:nvPr>
        </p:nvSpPr>
        <p:spPr>
          <a:xfrm>
            <a:off x="541974" y="495421"/>
            <a:ext cx="1122000" cy="1089000"/>
          </a:xfrm>
          <a:prstGeom prst="ellipse">
            <a:avLst/>
          </a:prstGeom>
          <a:noFill/>
          <a:ln w="38100">
            <a:solidFill>
              <a:schemeClr val="tx2"/>
            </a:solidFill>
          </a:ln>
        </p:spPr>
        <p:txBody>
          <a:bodyPr anchor="ctr" anchorCtr="0">
            <a:normAutofit/>
          </a:bodyPr>
          <a:lstStyle>
            <a:lvl1pPr marL="0" indent="0" algn="ctr">
              <a:buFont typeface="Arial" panose="020B0604020202020204" pitchFamily="34" charset="0"/>
              <a:buNone/>
              <a:defRPr sz="1210"/>
            </a:lvl1pPr>
          </a:lstStyle>
          <a:p>
            <a:r>
              <a:rPr lang="en-US"/>
              <a:t>Click icon to add picture</a:t>
            </a:r>
            <a:endParaRPr lang="en-US" dirty="0"/>
          </a:p>
        </p:txBody>
      </p:sp>
      <p:sp>
        <p:nvSpPr>
          <p:cNvPr id="3" name="Subtitle 2">
            <a:extLst>
              <a:ext uri="{FF2B5EF4-FFF2-40B4-BE49-F238E27FC236}">
                <a16:creationId xmlns:a16="http://schemas.microsoft.com/office/drawing/2014/main" id="{BC3BE23B-49FE-498D-888E-ED656886FA45}"/>
              </a:ext>
            </a:extLst>
          </p:cNvPr>
          <p:cNvSpPr>
            <a:spLocks noGrp="1"/>
          </p:cNvSpPr>
          <p:nvPr>
            <p:ph type="subTitle" idx="1" hasCustomPrompt="1"/>
          </p:nvPr>
        </p:nvSpPr>
        <p:spPr>
          <a:xfrm>
            <a:off x="1904968" y="1303713"/>
            <a:ext cx="2637691" cy="254297"/>
          </a:xfrm>
        </p:spPr>
        <p:txBody>
          <a:bodyPr>
            <a:normAutofit/>
          </a:bodyPr>
          <a:lstStyle>
            <a:lvl1pPr marL="0" indent="0" algn="l">
              <a:spcBef>
                <a:spcPts val="0"/>
              </a:spcBef>
              <a:buNone/>
              <a:defRPr sz="1100">
                <a:solidFill>
                  <a:schemeClr val="bg1"/>
                </a:solidFill>
              </a:defRPr>
            </a:lvl1pPr>
            <a:lvl2pPr marL="670544" indent="0" algn="ctr">
              <a:buNone/>
              <a:defRPr sz="2934"/>
            </a:lvl2pPr>
            <a:lvl3pPr marL="1341087" indent="0" algn="ctr">
              <a:buNone/>
              <a:defRPr sz="2640"/>
            </a:lvl3pPr>
            <a:lvl4pPr marL="2011629" indent="0" algn="ctr">
              <a:buNone/>
              <a:defRPr sz="2346"/>
            </a:lvl4pPr>
            <a:lvl5pPr marL="2682173" indent="0" algn="ctr">
              <a:buNone/>
              <a:defRPr sz="2346"/>
            </a:lvl5pPr>
            <a:lvl6pPr marL="3352716" indent="0" algn="ctr">
              <a:buNone/>
              <a:defRPr sz="2346"/>
            </a:lvl6pPr>
            <a:lvl7pPr marL="4023260" indent="0" algn="ctr">
              <a:buNone/>
              <a:defRPr sz="2346"/>
            </a:lvl7pPr>
            <a:lvl8pPr marL="4693802" indent="0" algn="ctr">
              <a:buNone/>
              <a:defRPr sz="2346"/>
            </a:lvl8pPr>
            <a:lvl9pPr marL="5364346" indent="0" algn="ctr">
              <a:buNone/>
              <a:defRPr sz="2346"/>
            </a:lvl9pPr>
          </a:lstStyle>
          <a:p>
            <a:r>
              <a:rPr lang="en-US" dirty="0" err="1"/>
              <a:t>Graphiic</a:t>
            </a:r>
            <a:r>
              <a:rPr lang="en-US" dirty="0"/>
              <a:t> Designer</a:t>
            </a:r>
          </a:p>
        </p:txBody>
      </p:sp>
      <p:sp>
        <p:nvSpPr>
          <p:cNvPr id="14" name="Text Placeholder 13">
            <a:extLst>
              <a:ext uri="{FF2B5EF4-FFF2-40B4-BE49-F238E27FC236}">
                <a16:creationId xmlns:a16="http://schemas.microsoft.com/office/drawing/2014/main" id="{F5095038-5A9A-43C3-8AB7-FE2661BCC72B}"/>
              </a:ext>
            </a:extLst>
          </p:cNvPr>
          <p:cNvSpPr>
            <a:spLocks noGrp="1"/>
          </p:cNvSpPr>
          <p:nvPr>
            <p:ph type="body" sz="quarter" idx="14" hasCustomPrompt="1"/>
          </p:nvPr>
        </p:nvSpPr>
        <p:spPr>
          <a:xfrm>
            <a:off x="5786777" y="617540"/>
            <a:ext cx="1585226" cy="199073"/>
          </a:xfrm>
        </p:spPr>
        <p:txBody>
          <a:bodyPr>
            <a:noAutofit/>
          </a:bodyPr>
          <a:lstStyle>
            <a:lvl1pPr marL="0" indent="0">
              <a:buNone/>
              <a:defRPr sz="1100"/>
            </a:lvl1pPr>
            <a:lvl2pPr marL="670544" indent="0">
              <a:buNone/>
              <a:defRPr sz="1100"/>
            </a:lvl2pPr>
            <a:lvl3pPr marL="1341087" indent="0">
              <a:buNone/>
              <a:defRPr sz="1100"/>
            </a:lvl3pPr>
            <a:lvl4pPr marL="2011631" indent="0">
              <a:buNone/>
              <a:defRPr sz="1100"/>
            </a:lvl4pPr>
            <a:lvl5pPr marL="2682173" indent="0">
              <a:buNone/>
              <a:defRPr sz="1100"/>
            </a:lvl5pPr>
          </a:lstStyle>
          <a:p>
            <a:pPr lvl="0"/>
            <a:r>
              <a:rPr lang="en-US" dirty="0"/>
              <a:t>816-555-0146</a:t>
            </a:r>
          </a:p>
        </p:txBody>
      </p:sp>
      <p:sp>
        <p:nvSpPr>
          <p:cNvPr id="15" name="Text Placeholder 13">
            <a:extLst>
              <a:ext uri="{FF2B5EF4-FFF2-40B4-BE49-F238E27FC236}">
                <a16:creationId xmlns:a16="http://schemas.microsoft.com/office/drawing/2014/main" id="{862569B1-4FA1-4572-A55F-C4C649078FB9}"/>
              </a:ext>
            </a:extLst>
          </p:cNvPr>
          <p:cNvSpPr>
            <a:spLocks noGrp="1"/>
          </p:cNvSpPr>
          <p:nvPr>
            <p:ph type="body" sz="quarter" idx="15" hasCustomPrompt="1"/>
          </p:nvPr>
        </p:nvSpPr>
        <p:spPr>
          <a:xfrm>
            <a:off x="5786777" y="869478"/>
            <a:ext cx="1585226" cy="199073"/>
          </a:xfrm>
        </p:spPr>
        <p:txBody>
          <a:bodyPr>
            <a:noAutofit/>
          </a:bodyPr>
          <a:lstStyle>
            <a:lvl1pPr marL="0" indent="0">
              <a:buNone/>
              <a:defRPr sz="1100"/>
            </a:lvl1pPr>
            <a:lvl2pPr marL="670544" indent="0">
              <a:buNone/>
              <a:defRPr sz="1100"/>
            </a:lvl2pPr>
            <a:lvl3pPr marL="1341087" indent="0">
              <a:buNone/>
              <a:defRPr sz="1100"/>
            </a:lvl3pPr>
            <a:lvl4pPr marL="2011631" indent="0">
              <a:buNone/>
              <a:defRPr sz="1100"/>
            </a:lvl4pPr>
            <a:lvl5pPr marL="2682173" indent="0">
              <a:buNone/>
              <a:defRPr sz="1100"/>
            </a:lvl5pPr>
          </a:lstStyle>
          <a:p>
            <a:pPr lvl="0"/>
            <a:r>
              <a:rPr lang="en-US" dirty="0" err="1"/>
              <a:t>ian_hansson</a:t>
            </a:r>
            <a:endParaRPr lang="en-US" dirty="0"/>
          </a:p>
        </p:txBody>
      </p:sp>
      <p:sp>
        <p:nvSpPr>
          <p:cNvPr id="16" name="Text Placeholder 13">
            <a:extLst>
              <a:ext uri="{FF2B5EF4-FFF2-40B4-BE49-F238E27FC236}">
                <a16:creationId xmlns:a16="http://schemas.microsoft.com/office/drawing/2014/main" id="{C30A9B0F-F1D5-4103-AAB0-0E92CFDA1344}"/>
              </a:ext>
            </a:extLst>
          </p:cNvPr>
          <p:cNvSpPr>
            <a:spLocks noGrp="1"/>
          </p:cNvSpPr>
          <p:nvPr>
            <p:ph type="body" sz="quarter" idx="16" hasCustomPrompt="1"/>
          </p:nvPr>
        </p:nvSpPr>
        <p:spPr>
          <a:xfrm>
            <a:off x="5786777" y="1121415"/>
            <a:ext cx="1585226" cy="199073"/>
          </a:xfrm>
        </p:spPr>
        <p:txBody>
          <a:bodyPr>
            <a:noAutofit/>
          </a:bodyPr>
          <a:lstStyle>
            <a:lvl1pPr marL="0" indent="0">
              <a:buNone/>
              <a:defRPr sz="1100"/>
            </a:lvl1pPr>
            <a:lvl2pPr marL="670544" indent="0">
              <a:buNone/>
              <a:defRPr sz="1100"/>
            </a:lvl2pPr>
            <a:lvl3pPr marL="1341087" indent="0">
              <a:buNone/>
              <a:defRPr sz="1100"/>
            </a:lvl3pPr>
            <a:lvl4pPr marL="2011631" indent="0">
              <a:buNone/>
              <a:defRPr sz="1100"/>
            </a:lvl4pPr>
            <a:lvl5pPr marL="2682173" indent="0">
              <a:buNone/>
              <a:defRPr sz="1100"/>
            </a:lvl5pPr>
          </a:lstStyle>
          <a:p>
            <a:pPr lvl="0"/>
            <a:r>
              <a:rPr lang="en-US" dirty="0"/>
              <a:t>ian@example.com</a:t>
            </a:r>
          </a:p>
        </p:txBody>
      </p:sp>
      <p:sp>
        <p:nvSpPr>
          <p:cNvPr id="17" name="Text Placeholder 13">
            <a:extLst>
              <a:ext uri="{FF2B5EF4-FFF2-40B4-BE49-F238E27FC236}">
                <a16:creationId xmlns:a16="http://schemas.microsoft.com/office/drawing/2014/main" id="{C0C0D9BA-326E-42D0-90C9-1C135FAB9F16}"/>
              </a:ext>
            </a:extLst>
          </p:cNvPr>
          <p:cNvSpPr>
            <a:spLocks noGrp="1"/>
          </p:cNvSpPr>
          <p:nvPr>
            <p:ph type="body" sz="quarter" idx="17" hasCustomPrompt="1"/>
          </p:nvPr>
        </p:nvSpPr>
        <p:spPr>
          <a:xfrm>
            <a:off x="5786777" y="1373351"/>
            <a:ext cx="1585226" cy="199073"/>
          </a:xfrm>
        </p:spPr>
        <p:txBody>
          <a:bodyPr>
            <a:noAutofit/>
          </a:bodyPr>
          <a:lstStyle>
            <a:lvl1pPr marL="0" indent="0">
              <a:buNone/>
              <a:defRPr sz="1100"/>
            </a:lvl1pPr>
            <a:lvl2pPr marL="670544" indent="0">
              <a:buNone/>
              <a:defRPr sz="1100"/>
            </a:lvl2pPr>
            <a:lvl3pPr marL="1341087" indent="0">
              <a:buNone/>
              <a:defRPr sz="1100"/>
            </a:lvl3pPr>
            <a:lvl4pPr marL="2011631" indent="0">
              <a:buNone/>
              <a:defRPr sz="1100"/>
            </a:lvl4pPr>
            <a:lvl5pPr marL="2682173" indent="0">
              <a:buNone/>
              <a:defRPr sz="1100"/>
            </a:lvl5pPr>
          </a:lstStyle>
          <a:p>
            <a:pPr lvl="0"/>
            <a:r>
              <a:rPr lang="en-US" dirty="0"/>
              <a:t>www.example.com</a:t>
            </a:r>
          </a:p>
        </p:txBody>
      </p:sp>
      <p:sp>
        <p:nvSpPr>
          <p:cNvPr id="24" name="Text Placeholder 23">
            <a:extLst>
              <a:ext uri="{FF2B5EF4-FFF2-40B4-BE49-F238E27FC236}">
                <a16:creationId xmlns:a16="http://schemas.microsoft.com/office/drawing/2014/main" id="{E2E320F0-FEB6-4F41-B864-0B67C13AC914}"/>
              </a:ext>
            </a:extLst>
          </p:cNvPr>
          <p:cNvSpPr>
            <a:spLocks noGrp="1"/>
          </p:cNvSpPr>
          <p:nvPr>
            <p:ph type="body" sz="quarter" idx="18" hasCustomPrompt="1"/>
          </p:nvPr>
        </p:nvSpPr>
        <p:spPr>
          <a:xfrm>
            <a:off x="423925" y="1959418"/>
            <a:ext cx="1079731" cy="569278"/>
          </a:xfrm>
        </p:spPr>
        <p:txBody>
          <a:bodyPr>
            <a:noAutofit/>
          </a:bodyPr>
          <a:lstStyle>
            <a:lvl1pPr marL="0" indent="0">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200</a:t>
            </a:r>
          </a:p>
        </p:txBody>
      </p:sp>
      <p:sp>
        <p:nvSpPr>
          <p:cNvPr id="26" name="Text Placeholder 25">
            <a:extLst>
              <a:ext uri="{FF2B5EF4-FFF2-40B4-BE49-F238E27FC236}">
                <a16:creationId xmlns:a16="http://schemas.microsoft.com/office/drawing/2014/main" id="{76C866E9-8C75-4F71-B982-DD26FE1D77B2}"/>
              </a:ext>
            </a:extLst>
          </p:cNvPr>
          <p:cNvSpPr>
            <a:spLocks noGrp="1"/>
          </p:cNvSpPr>
          <p:nvPr>
            <p:ph type="body" sz="quarter" idx="19" hasCustomPrompt="1"/>
          </p:nvPr>
        </p:nvSpPr>
        <p:spPr>
          <a:xfrm>
            <a:off x="423924" y="2447419"/>
            <a:ext cx="1104787" cy="373698"/>
          </a:xfrm>
        </p:spPr>
        <p:txBody>
          <a:bodyPr>
            <a:noAutofit/>
          </a:bodyPr>
          <a:lstStyle>
            <a:lvl1pPr marL="0" indent="0">
              <a:buNone/>
              <a:defRPr sz="880">
                <a:solidFill>
                  <a:schemeClr val="bg2"/>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Websites</a:t>
            </a:r>
            <a:br>
              <a:rPr lang="en-US" dirty="0"/>
            </a:br>
            <a:r>
              <a:rPr lang="en-US" dirty="0"/>
              <a:t>Created</a:t>
            </a:r>
          </a:p>
        </p:txBody>
      </p:sp>
      <p:sp>
        <p:nvSpPr>
          <p:cNvPr id="27" name="Text Placeholder 23">
            <a:extLst>
              <a:ext uri="{FF2B5EF4-FFF2-40B4-BE49-F238E27FC236}">
                <a16:creationId xmlns:a16="http://schemas.microsoft.com/office/drawing/2014/main" id="{F5AAA449-ECD7-48F5-A9C6-F1175E3868BD}"/>
              </a:ext>
            </a:extLst>
          </p:cNvPr>
          <p:cNvSpPr>
            <a:spLocks noGrp="1"/>
          </p:cNvSpPr>
          <p:nvPr>
            <p:ph type="body" sz="quarter" idx="20" hasCustomPrompt="1"/>
          </p:nvPr>
        </p:nvSpPr>
        <p:spPr>
          <a:xfrm>
            <a:off x="1537170" y="1959418"/>
            <a:ext cx="913789" cy="569278"/>
          </a:xfrm>
        </p:spPr>
        <p:txBody>
          <a:bodyPr>
            <a:noAutofit/>
          </a:bodyPr>
          <a:lstStyle>
            <a:lvl1pPr marL="0" indent="0">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77</a:t>
            </a:r>
          </a:p>
        </p:txBody>
      </p:sp>
      <p:sp>
        <p:nvSpPr>
          <p:cNvPr id="28" name="Text Placeholder 25">
            <a:extLst>
              <a:ext uri="{FF2B5EF4-FFF2-40B4-BE49-F238E27FC236}">
                <a16:creationId xmlns:a16="http://schemas.microsoft.com/office/drawing/2014/main" id="{18055353-B6FC-4D7E-9AD4-7E776AECF3F9}"/>
              </a:ext>
            </a:extLst>
          </p:cNvPr>
          <p:cNvSpPr>
            <a:spLocks noGrp="1"/>
          </p:cNvSpPr>
          <p:nvPr>
            <p:ph type="body" sz="quarter" idx="21" hasCustomPrompt="1"/>
          </p:nvPr>
        </p:nvSpPr>
        <p:spPr>
          <a:xfrm>
            <a:off x="1528712" y="2447419"/>
            <a:ext cx="934993" cy="373698"/>
          </a:xfrm>
        </p:spPr>
        <p:txBody>
          <a:bodyPr>
            <a:noAutofit/>
          </a:bodyPr>
          <a:lstStyle>
            <a:lvl1pPr marL="0" indent="0">
              <a:buNone/>
              <a:defRPr sz="880">
                <a:solidFill>
                  <a:schemeClr val="bg2"/>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Apps</a:t>
            </a:r>
            <a:br>
              <a:rPr lang="en-US" dirty="0"/>
            </a:br>
            <a:r>
              <a:rPr lang="en-US" dirty="0"/>
              <a:t>Created</a:t>
            </a:r>
          </a:p>
        </p:txBody>
      </p:sp>
      <p:sp>
        <p:nvSpPr>
          <p:cNvPr id="29" name="Text Placeholder 23">
            <a:extLst>
              <a:ext uri="{FF2B5EF4-FFF2-40B4-BE49-F238E27FC236}">
                <a16:creationId xmlns:a16="http://schemas.microsoft.com/office/drawing/2014/main" id="{F0280302-E8CC-4832-B8BB-AF0711B6C16E}"/>
              </a:ext>
            </a:extLst>
          </p:cNvPr>
          <p:cNvSpPr>
            <a:spLocks noGrp="1"/>
          </p:cNvSpPr>
          <p:nvPr>
            <p:ph type="body" sz="quarter" idx="22" hasCustomPrompt="1"/>
          </p:nvPr>
        </p:nvSpPr>
        <p:spPr>
          <a:xfrm>
            <a:off x="2465359" y="1959418"/>
            <a:ext cx="1405899" cy="569278"/>
          </a:xfrm>
        </p:spPr>
        <p:txBody>
          <a:bodyPr>
            <a:noAutofit/>
          </a:bodyPr>
          <a:lstStyle>
            <a:lvl1pPr marL="0" indent="0">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100%</a:t>
            </a:r>
          </a:p>
        </p:txBody>
      </p:sp>
      <p:sp>
        <p:nvSpPr>
          <p:cNvPr id="30" name="Text Placeholder 25">
            <a:extLst>
              <a:ext uri="{FF2B5EF4-FFF2-40B4-BE49-F238E27FC236}">
                <a16:creationId xmlns:a16="http://schemas.microsoft.com/office/drawing/2014/main" id="{2F7940E8-CDD9-4EA7-9977-02B40E0D9885}"/>
              </a:ext>
            </a:extLst>
          </p:cNvPr>
          <p:cNvSpPr>
            <a:spLocks noGrp="1"/>
          </p:cNvSpPr>
          <p:nvPr>
            <p:ph type="body" sz="quarter" idx="23" hasCustomPrompt="1"/>
          </p:nvPr>
        </p:nvSpPr>
        <p:spPr>
          <a:xfrm>
            <a:off x="2432735" y="2447419"/>
            <a:ext cx="1438523" cy="373698"/>
          </a:xfrm>
        </p:spPr>
        <p:txBody>
          <a:bodyPr>
            <a:noAutofit/>
          </a:bodyPr>
          <a:lstStyle>
            <a:lvl1pPr marL="0" indent="0">
              <a:buNone/>
              <a:defRPr sz="880">
                <a:solidFill>
                  <a:schemeClr val="bg2"/>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Clients</a:t>
            </a:r>
            <a:br>
              <a:rPr lang="en-US" dirty="0"/>
            </a:br>
            <a:r>
              <a:rPr lang="en-US" dirty="0"/>
              <a:t>Satisfaction</a:t>
            </a:r>
          </a:p>
        </p:txBody>
      </p:sp>
      <p:sp>
        <p:nvSpPr>
          <p:cNvPr id="31" name="Text Placeholder 23">
            <a:extLst>
              <a:ext uri="{FF2B5EF4-FFF2-40B4-BE49-F238E27FC236}">
                <a16:creationId xmlns:a16="http://schemas.microsoft.com/office/drawing/2014/main" id="{F858039A-7372-462A-AB99-0FF49A39E360}"/>
              </a:ext>
            </a:extLst>
          </p:cNvPr>
          <p:cNvSpPr>
            <a:spLocks noGrp="1"/>
          </p:cNvSpPr>
          <p:nvPr>
            <p:ph type="body" sz="quarter" idx="24" hasCustomPrompt="1"/>
          </p:nvPr>
        </p:nvSpPr>
        <p:spPr>
          <a:xfrm>
            <a:off x="3945473" y="1959418"/>
            <a:ext cx="1272919" cy="569278"/>
          </a:xfrm>
        </p:spPr>
        <p:txBody>
          <a:bodyPr>
            <a:noAutofit/>
          </a:bodyPr>
          <a:lstStyle>
            <a:lvl1pPr marL="0" indent="0">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20</a:t>
            </a:r>
          </a:p>
        </p:txBody>
      </p:sp>
      <p:sp>
        <p:nvSpPr>
          <p:cNvPr id="32" name="Text Placeholder 25">
            <a:extLst>
              <a:ext uri="{FF2B5EF4-FFF2-40B4-BE49-F238E27FC236}">
                <a16:creationId xmlns:a16="http://schemas.microsoft.com/office/drawing/2014/main" id="{80E77549-CD88-457B-AF7B-333C048FFC52}"/>
              </a:ext>
            </a:extLst>
          </p:cNvPr>
          <p:cNvSpPr>
            <a:spLocks noGrp="1"/>
          </p:cNvSpPr>
          <p:nvPr>
            <p:ph type="body" sz="quarter" idx="25" hasCustomPrompt="1"/>
          </p:nvPr>
        </p:nvSpPr>
        <p:spPr>
          <a:xfrm>
            <a:off x="3937013" y="2447419"/>
            <a:ext cx="1281380" cy="373698"/>
          </a:xfrm>
        </p:spPr>
        <p:txBody>
          <a:bodyPr>
            <a:noAutofit/>
          </a:bodyPr>
          <a:lstStyle>
            <a:lvl1pPr marL="0" indent="0">
              <a:buNone/>
              <a:defRPr sz="880">
                <a:solidFill>
                  <a:schemeClr val="bg2"/>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Years</a:t>
            </a:r>
            <a:br>
              <a:rPr lang="en-US" dirty="0"/>
            </a:br>
            <a:r>
              <a:rPr lang="en-US" dirty="0"/>
              <a:t>of experience</a:t>
            </a:r>
          </a:p>
        </p:txBody>
      </p:sp>
      <p:sp>
        <p:nvSpPr>
          <p:cNvPr id="33" name="Text Placeholder 25">
            <a:extLst>
              <a:ext uri="{FF2B5EF4-FFF2-40B4-BE49-F238E27FC236}">
                <a16:creationId xmlns:a16="http://schemas.microsoft.com/office/drawing/2014/main" id="{D17F07EB-8071-42C3-A6CD-7AC98F6C4C42}"/>
              </a:ext>
            </a:extLst>
          </p:cNvPr>
          <p:cNvSpPr>
            <a:spLocks noGrp="1"/>
          </p:cNvSpPr>
          <p:nvPr>
            <p:ph type="body" sz="quarter" idx="26"/>
          </p:nvPr>
        </p:nvSpPr>
        <p:spPr>
          <a:xfrm>
            <a:off x="423925" y="3287997"/>
            <a:ext cx="4816977" cy="769654"/>
          </a:xfrm>
        </p:spPr>
        <p:txBody>
          <a:bodyPr>
            <a:noAutofit/>
          </a:bodyPr>
          <a:lstStyle>
            <a:lvl1pPr marL="0" indent="0">
              <a:lnSpc>
                <a:spcPts val="1100"/>
              </a:lnSpc>
              <a:spcBef>
                <a:spcPts val="0"/>
              </a:spcBef>
              <a:buNone/>
              <a:defRPr sz="880">
                <a:solidFill>
                  <a:schemeClr val="bg2"/>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34" name="Text Placeholder 25">
            <a:extLst>
              <a:ext uri="{FF2B5EF4-FFF2-40B4-BE49-F238E27FC236}">
                <a16:creationId xmlns:a16="http://schemas.microsoft.com/office/drawing/2014/main" id="{E12D7E51-F315-4E96-A692-D7E64E1B27FB}"/>
              </a:ext>
            </a:extLst>
          </p:cNvPr>
          <p:cNvSpPr>
            <a:spLocks noGrp="1"/>
          </p:cNvSpPr>
          <p:nvPr>
            <p:ph type="body" sz="quarter" idx="27" hasCustomPrompt="1"/>
          </p:nvPr>
        </p:nvSpPr>
        <p:spPr>
          <a:xfrm>
            <a:off x="753080" y="2895418"/>
            <a:ext cx="1967265"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ABOUT ME</a:t>
            </a:r>
          </a:p>
        </p:txBody>
      </p:sp>
      <p:sp>
        <p:nvSpPr>
          <p:cNvPr id="41" name="Text Placeholder 25">
            <a:extLst>
              <a:ext uri="{FF2B5EF4-FFF2-40B4-BE49-F238E27FC236}">
                <a16:creationId xmlns:a16="http://schemas.microsoft.com/office/drawing/2014/main" id="{46BBB2FF-BDBC-49DB-B44A-8CC267153259}"/>
              </a:ext>
            </a:extLst>
          </p:cNvPr>
          <p:cNvSpPr>
            <a:spLocks noGrp="1"/>
          </p:cNvSpPr>
          <p:nvPr>
            <p:ph type="body" sz="quarter" idx="28" hasCustomPrompt="1"/>
          </p:nvPr>
        </p:nvSpPr>
        <p:spPr>
          <a:xfrm>
            <a:off x="761323" y="4454825"/>
            <a:ext cx="2176882"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EDUCATION</a:t>
            </a:r>
          </a:p>
        </p:txBody>
      </p:sp>
      <p:sp>
        <p:nvSpPr>
          <p:cNvPr id="42" name="Text Placeholder 25">
            <a:extLst>
              <a:ext uri="{FF2B5EF4-FFF2-40B4-BE49-F238E27FC236}">
                <a16:creationId xmlns:a16="http://schemas.microsoft.com/office/drawing/2014/main" id="{7D1F99B7-AAA8-4838-8A8B-99A6A601EB86}"/>
              </a:ext>
            </a:extLst>
          </p:cNvPr>
          <p:cNvSpPr>
            <a:spLocks noGrp="1"/>
          </p:cNvSpPr>
          <p:nvPr>
            <p:ph type="body" sz="quarter" idx="29" hasCustomPrompt="1"/>
          </p:nvPr>
        </p:nvSpPr>
        <p:spPr>
          <a:xfrm>
            <a:off x="3551316" y="4454825"/>
            <a:ext cx="3657293"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CAREER TIMELINE</a:t>
            </a:r>
          </a:p>
        </p:txBody>
      </p:sp>
      <p:sp>
        <p:nvSpPr>
          <p:cNvPr id="43" name="Text Placeholder 25">
            <a:extLst>
              <a:ext uri="{FF2B5EF4-FFF2-40B4-BE49-F238E27FC236}">
                <a16:creationId xmlns:a16="http://schemas.microsoft.com/office/drawing/2014/main" id="{9FDF071F-65A1-4854-AC0F-86711EFCC9BE}"/>
              </a:ext>
            </a:extLst>
          </p:cNvPr>
          <p:cNvSpPr>
            <a:spLocks noGrp="1"/>
          </p:cNvSpPr>
          <p:nvPr>
            <p:ph type="body" sz="quarter" idx="30" hasCustomPrompt="1"/>
          </p:nvPr>
        </p:nvSpPr>
        <p:spPr>
          <a:xfrm>
            <a:off x="426909" y="4888037"/>
            <a:ext cx="600591" cy="253441"/>
          </a:xfrm>
        </p:spPr>
        <p:txBody>
          <a:bodyPr>
            <a:noAutofit/>
          </a:bodyPr>
          <a:lstStyle>
            <a:lvl1pPr marL="0" indent="0">
              <a:buNone/>
              <a:defRPr sz="1100">
                <a:solidFill>
                  <a:schemeClr val="tx1"/>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2007</a:t>
            </a:r>
          </a:p>
        </p:txBody>
      </p:sp>
      <p:sp>
        <p:nvSpPr>
          <p:cNvPr id="44" name="Text Placeholder 25">
            <a:extLst>
              <a:ext uri="{FF2B5EF4-FFF2-40B4-BE49-F238E27FC236}">
                <a16:creationId xmlns:a16="http://schemas.microsoft.com/office/drawing/2014/main" id="{5594CBAC-BE36-4299-802A-F815A56ED048}"/>
              </a:ext>
            </a:extLst>
          </p:cNvPr>
          <p:cNvSpPr>
            <a:spLocks noGrp="1"/>
          </p:cNvSpPr>
          <p:nvPr>
            <p:ph type="body" sz="quarter" idx="31" hasCustomPrompt="1"/>
          </p:nvPr>
        </p:nvSpPr>
        <p:spPr>
          <a:xfrm>
            <a:off x="426909" y="5270067"/>
            <a:ext cx="600591" cy="253441"/>
          </a:xfrm>
        </p:spPr>
        <p:txBody>
          <a:bodyPr>
            <a:noAutofit/>
          </a:bodyPr>
          <a:lstStyle>
            <a:lvl1pPr marL="0" indent="0">
              <a:buNone/>
              <a:defRPr sz="1100">
                <a:solidFill>
                  <a:schemeClr val="tx1"/>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2010</a:t>
            </a:r>
          </a:p>
        </p:txBody>
      </p:sp>
      <p:sp>
        <p:nvSpPr>
          <p:cNvPr id="45" name="Text Placeholder 25">
            <a:extLst>
              <a:ext uri="{FF2B5EF4-FFF2-40B4-BE49-F238E27FC236}">
                <a16:creationId xmlns:a16="http://schemas.microsoft.com/office/drawing/2014/main" id="{96B166B5-B948-407F-AA5F-31F23976D1B1}"/>
              </a:ext>
            </a:extLst>
          </p:cNvPr>
          <p:cNvSpPr>
            <a:spLocks noGrp="1"/>
          </p:cNvSpPr>
          <p:nvPr>
            <p:ph type="body" sz="quarter" idx="32" hasCustomPrompt="1"/>
          </p:nvPr>
        </p:nvSpPr>
        <p:spPr>
          <a:xfrm>
            <a:off x="426909" y="5652097"/>
            <a:ext cx="600591" cy="253441"/>
          </a:xfrm>
        </p:spPr>
        <p:txBody>
          <a:bodyPr>
            <a:noAutofit/>
          </a:bodyPr>
          <a:lstStyle>
            <a:lvl1pPr marL="0" indent="0">
              <a:buNone/>
              <a:defRPr sz="1100">
                <a:solidFill>
                  <a:schemeClr val="tx1"/>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2015</a:t>
            </a:r>
          </a:p>
        </p:txBody>
      </p:sp>
      <p:sp>
        <p:nvSpPr>
          <p:cNvPr id="46" name="Text Placeholder 25">
            <a:extLst>
              <a:ext uri="{FF2B5EF4-FFF2-40B4-BE49-F238E27FC236}">
                <a16:creationId xmlns:a16="http://schemas.microsoft.com/office/drawing/2014/main" id="{5C4044EC-8172-4D30-B4D7-E73CEB35BC6A}"/>
              </a:ext>
            </a:extLst>
          </p:cNvPr>
          <p:cNvSpPr>
            <a:spLocks noGrp="1"/>
          </p:cNvSpPr>
          <p:nvPr>
            <p:ph type="body" sz="quarter" idx="33" hasCustomPrompt="1"/>
          </p:nvPr>
        </p:nvSpPr>
        <p:spPr>
          <a:xfrm>
            <a:off x="426909" y="6034128"/>
            <a:ext cx="600591" cy="253441"/>
          </a:xfrm>
        </p:spPr>
        <p:txBody>
          <a:bodyPr>
            <a:noAutofit/>
          </a:bodyPr>
          <a:lstStyle>
            <a:lvl1pPr marL="0" indent="0">
              <a:buNone/>
              <a:defRPr sz="1100">
                <a:solidFill>
                  <a:schemeClr val="tx1"/>
                </a:solidFill>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2018</a:t>
            </a:r>
          </a:p>
        </p:txBody>
      </p:sp>
      <p:sp>
        <p:nvSpPr>
          <p:cNvPr id="70" name="Text Placeholder 25">
            <a:extLst>
              <a:ext uri="{FF2B5EF4-FFF2-40B4-BE49-F238E27FC236}">
                <a16:creationId xmlns:a16="http://schemas.microsoft.com/office/drawing/2014/main" id="{90E491A4-EE8F-420C-A83D-BB72C39ED890}"/>
              </a:ext>
            </a:extLst>
          </p:cNvPr>
          <p:cNvSpPr>
            <a:spLocks noGrp="1"/>
          </p:cNvSpPr>
          <p:nvPr>
            <p:ph type="body" sz="quarter" idx="34" hasCustomPrompt="1"/>
          </p:nvPr>
        </p:nvSpPr>
        <p:spPr>
          <a:xfrm>
            <a:off x="1094388" y="4865271"/>
            <a:ext cx="2010018"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School of Fine Art</a:t>
            </a:r>
          </a:p>
        </p:txBody>
      </p:sp>
      <p:sp>
        <p:nvSpPr>
          <p:cNvPr id="71" name="Text Placeholder 25">
            <a:extLst>
              <a:ext uri="{FF2B5EF4-FFF2-40B4-BE49-F238E27FC236}">
                <a16:creationId xmlns:a16="http://schemas.microsoft.com/office/drawing/2014/main" id="{ECB41736-BB5C-4F03-B2E7-3A6A96192DCF}"/>
              </a:ext>
            </a:extLst>
          </p:cNvPr>
          <p:cNvSpPr>
            <a:spLocks noGrp="1"/>
          </p:cNvSpPr>
          <p:nvPr>
            <p:ph type="body" sz="quarter" idx="35" hasCustomPrompt="1"/>
          </p:nvPr>
        </p:nvSpPr>
        <p:spPr>
          <a:xfrm>
            <a:off x="1094388" y="5247301"/>
            <a:ext cx="2010018"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Bellows College</a:t>
            </a:r>
          </a:p>
        </p:txBody>
      </p:sp>
      <p:sp>
        <p:nvSpPr>
          <p:cNvPr id="72" name="Text Placeholder 25">
            <a:extLst>
              <a:ext uri="{FF2B5EF4-FFF2-40B4-BE49-F238E27FC236}">
                <a16:creationId xmlns:a16="http://schemas.microsoft.com/office/drawing/2014/main" id="{8BDC3E06-E24E-4153-8A9C-8D22835C6B54}"/>
              </a:ext>
            </a:extLst>
          </p:cNvPr>
          <p:cNvSpPr>
            <a:spLocks noGrp="1"/>
          </p:cNvSpPr>
          <p:nvPr>
            <p:ph type="body" sz="quarter" idx="36" hasCustomPrompt="1"/>
          </p:nvPr>
        </p:nvSpPr>
        <p:spPr>
          <a:xfrm>
            <a:off x="1094388" y="5629331"/>
            <a:ext cx="2010018"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School of Fine Art</a:t>
            </a:r>
          </a:p>
        </p:txBody>
      </p:sp>
      <p:sp>
        <p:nvSpPr>
          <p:cNvPr id="73" name="Text Placeholder 25">
            <a:extLst>
              <a:ext uri="{FF2B5EF4-FFF2-40B4-BE49-F238E27FC236}">
                <a16:creationId xmlns:a16="http://schemas.microsoft.com/office/drawing/2014/main" id="{ADC20B7C-8286-4118-B05F-25D56D4E6FF7}"/>
              </a:ext>
            </a:extLst>
          </p:cNvPr>
          <p:cNvSpPr>
            <a:spLocks noGrp="1"/>
          </p:cNvSpPr>
          <p:nvPr>
            <p:ph type="body" sz="quarter" idx="37" hasCustomPrompt="1"/>
          </p:nvPr>
        </p:nvSpPr>
        <p:spPr>
          <a:xfrm>
            <a:off x="1094388" y="6014061"/>
            <a:ext cx="2010018"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Bellows College</a:t>
            </a:r>
          </a:p>
        </p:txBody>
      </p:sp>
      <p:sp>
        <p:nvSpPr>
          <p:cNvPr id="74" name="Text Placeholder 25">
            <a:extLst>
              <a:ext uri="{FF2B5EF4-FFF2-40B4-BE49-F238E27FC236}">
                <a16:creationId xmlns:a16="http://schemas.microsoft.com/office/drawing/2014/main" id="{84077FA1-5780-4C9A-A1ED-F8B1069B3622}"/>
              </a:ext>
            </a:extLst>
          </p:cNvPr>
          <p:cNvSpPr>
            <a:spLocks noGrp="1"/>
          </p:cNvSpPr>
          <p:nvPr>
            <p:ph type="body" sz="quarter" idx="38"/>
          </p:nvPr>
        </p:nvSpPr>
        <p:spPr>
          <a:xfrm>
            <a:off x="1094388" y="5062807"/>
            <a:ext cx="2010018"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75" name="Text Placeholder 25">
            <a:extLst>
              <a:ext uri="{FF2B5EF4-FFF2-40B4-BE49-F238E27FC236}">
                <a16:creationId xmlns:a16="http://schemas.microsoft.com/office/drawing/2014/main" id="{33B928C8-0736-456E-B368-A97445F73458}"/>
              </a:ext>
            </a:extLst>
          </p:cNvPr>
          <p:cNvSpPr>
            <a:spLocks noGrp="1"/>
          </p:cNvSpPr>
          <p:nvPr>
            <p:ph type="body" sz="quarter" idx="39"/>
          </p:nvPr>
        </p:nvSpPr>
        <p:spPr>
          <a:xfrm>
            <a:off x="1094388" y="5444837"/>
            <a:ext cx="2010018"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76" name="Text Placeholder 25">
            <a:extLst>
              <a:ext uri="{FF2B5EF4-FFF2-40B4-BE49-F238E27FC236}">
                <a16:creationId xmlns:a16="http://schemas.microsoft.com/office/drawing/2014/main" id="{27C6153F-BB4D-4D0B-9165-8342D501D9EE}"/>
              </a:ext>
            </a:extLst>
          </p:cNvPr>
          <p:cNvSpPr>
            <a:spLocks noGrp="1"/>
          </p:cNvSpPr>
          <p:nvPr>
            <p:ph type="body" sz="quarter" idx="40"/>
          </p:nvPr>
        </p:nvSpPr>
        <p:spPr>
          <a:xfrm>
            <a:off x="1094388" y="5829567"/>
            <a:ext cx="2010018"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77" name="Text Placeholder 25">
            <a:extLst>
              <a:ext uri="{FF2B5EF4-FFF2-40B4-BE49-F238E27FC236}">
                <a16:creationId xmlns:a16="http://schemas.microsoft.com/office/drawing/2014/main" id="{A6CB571D-DF8D-4B77-AC1A-6534D787DD53}"/>
              </a:ext>
            </a:extLst>
          </p:cNvPr>
          <p:cNvSpPr>
            <a:spLocks noGrp="1"/>
          </p:cNvSpPr>
          <p:nvPr>
            <p:ph type="body" sz="quarter" idx="41"/>
          </p:nvPr>
        </p:nvSpPr>
        <p:spPr>
          <a:xfrm>
            <a:off x="1094388" y="6211598"/>
            <a:ext cx="2010018"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79" name="Text Placeholder 25">
            <a:extLst>
              <a:ext uri="{FF2B5EF4-FFF2-40B4-BE49-F238E27FC236}">
                <a16:creationId xmlns:a16="http://schemas.microsoft.com/office/drawing/2014/main" id="{8D407112-FEFF-4AF5-9E17-07D7D6576A85}"/>
              </a:ext>
            </a:extLst>
          </p:cNvPr>
          <p:cNvSpPr>
            <a:spLocks noGrp="1"/>
          </p:cNvSpPr>
          <p:nvPr>
            <p:ph type="body" sz="quarter" idx="42" hasCustomPrompt="1"/>
          </p:nvPr>
        </p:nvSpPr>
        <p:spPr>
          <a:xfrm>
            <a:off x="3651322" y="4867076"/>
            <a:ext cx="1546472"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Contoso, Ltd.</a:t>
            </a:r>
          </a:p>
        </p:txBody>
      </p:sp>
      <p:sp>
        <p:nvSpPr>
          <p:cNvPr id="80" name="Text Placeholder 25">
            <a:extLst>
              <a:ext uri="{FF2B5EF4-FFF2-40B4-BE49-F238E27FC236}">
                <a16:creationId xmlns:a16="http://schemas.microsoft.com/office/drawing/2014/main" id="{96FD546E-8AAA-4CA8-A60D-65AAF6EF1323}"/>
              </a:ext>
            </a:extLst>
          </p:cNvPr>
          <p:cNvSpPr>
            <a:spLocks noGrp="1"/>
          </p:cNvSpPr>
          <p:nvPr>
            <p:ph type="body" sz="quarter" idx="43"/>
          </p:nvPr>
        </p:nvSpPr>
        <p:spPr>
          <a:xfrm>
            <a:off x="3651322" y="5064612"/>
            <a:ext cx="1546472"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81" name="Text Placeholder 25">
            <a:extLst>
              <a:ext uri="{FF2B5EF4-FFF2-40B4-BE49-F238E27FC236}">
                <a16:creationId xmlns:a16="http://schemas.microsoft.com/office/drawing/2014/main" id="{FAE67A1D-8816-4B6E-AB62-7A71E4F79898}"/>
              </a:ext>
            </a:extLst>
          </p:cNvPr>
          <p:cNvSpPr>
            <a:spLocks noGrp="1"/>
          </p:cNvSpPr>
          <p:nvPr>
            <p:ph type="body" sz="quarter" idx="44" hasCustomPrompt="1"/>
          </p:nvPr>
        </p:nvSpPr>
        <p:spPr>
          <a:xfrm>
            <a:off x="5380518" y="4864293"/>
            <a:ext cx="1837937" cy="253441"/>
          </a:xfrm>
        </p:spPr>
        <p:txBody>
          <a:bodyPr>
            <a:noAutofit/>
          </a:bodyPr>
          <a:lstStyle>
            <a:lvl1pPr marL="0" indent="0">
              <a:spcBef>
                <a:spcPts val="0"/>
              </a:spcBef>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err="1"/>
              <a:t>VanArsdel</a:t>
            </a:r>
            <a:r>
              <a:rPr lang="en-US" dirty="0"/>
              <a:t>, Ltd.</a:t>
            </a:r>
          </a:p>
        </p:txBody>
      </p:sp>
      <p:sp>
        <p:nvSpPr>
          <p:cNvPr id="82" name="Text Placeholder 25">
            <a:extLst>
              <a:ext uri="{FF2B5EF4-FFF2-40B4-BE49-F238E27FC236}">
                <a16:creationId xmlns:a16="http://schemas.microsoft.com/office/drawing/2014/main" id="{C796A226-48E7-4E1A-80A4-87B1406E47D0}"/>
              </a:ext>
            </a:extLst>
          </p:cNvPr>
          <p:cNvSpPr>
            <a:spLocks noGrp="1"/>
          </p:cNvSpPr>
          <p:nvPr>
            <p:ph type="body" sz="quarter" idx="45"/>
          </p:nvPr>
        </p:nvSpPr>
        <p:spPr>
          <a:xfrm>
            <a:off x="5380518" y="5061829"/>
            <a:ext cx="1837937" cy="198000"/>
          </a:xfrm>
        </p:spPr>
        <p:txBody>
          <a:bodyPr>
            <a:noAutofit/>
          </a:bodyPr>
          <a:lstStyle>
            <a:lvl1pPr marL="0" indent="0">
              <a:spcBef>
                <a:spcPts val="0"/>
              </a:spcBef>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88" name="Text Placeholder 25">
            <a:extLst>
              <a:ext uri="{FF2B5EF4-FFF2-40B4-BE49-F238E27FC236}">
                <a16:creationId xmlns:a16="http://schemas.microsoft.com/office/drawing/2014/main" id="{079F82A4-D945-43A8-B8CB-C060DEF4178B}"/>
              </a:ext>
            </a:extLst>
          </p:cNvPr>
          <p:cNvSpPr>
            <a:spLocks noGrp="1"/>
          </p:cNvSpPr>
          <p:nvPr>
            <p:ph type="body" sz="quarter" idx="46" hasCustomPrompt="1"/>
          </p:nvPr>
        </p:nvSpPr>
        <p:spPr>
          <a:xfrm>
            <a:off x="4100061" y="5852315"/>
            <a:ext cx="1701512" cy="253441"/>
          </a:xfrm>
        </p:spPr>
        <p:txBody>
          <a:bodyPr>
            <a:noAutofit/>
          </a:bodyPr>
          <a:lstStyle>
            <a:lvl1pPr marL="0" indent="0">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err="1"/>
              <a:t>Woodgrove</a:t>
            </a:r>
            <a:r>
              <a:rPr lang="en-US" dirty="0"/>
              <a:t> Bank</a:t>
            </a:r>
          </a:p>
        </p:txBody>
      </p:sp>
      <p:sp>
        <p:nvSpPr>
          <p:cNvPr id="90" name="Text Placeholder 25">
            <a:extLst>
              <a:ext uri="{FF2B5EF4-FFF2-40B4-BE49-F238E27FC236}">
                <a16:creationId xmlns:a16="http://schemas.microsoft.com/office/drawing/2014/main" id="{E69BE8BE-BF25-4BC8-A14F-C6E160A1EA47}"/>
              </a:ext>
            </a:extLst>
          </p:cNvPr>
          <p:cNvSpPr>
            <a:spLocks noGrp="1"/>
          </p:cNvSpPr>
          <p:nvPr>
            <p:ph type="body" sz="quarter" idx="48" hasCustomPrompt="1"/>
          </p:nvPr>
        </p:nvSpPr>
        <p:spPr>
          <a:xfrm>
            <a:off x="6053002" y="5849532"/>
            <a:ext cx="1536863" cy="253441"/>
          </a:xfrm>
        </p:spPr>
        <p:txBody>
          <a:bodyPr>
            <a:noAutofit/>
          </a:bodyPr>
          <a:lstStyle>
            <a:lvl1pPr marL="0" indent="0">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err="1"/>
              <a:t>Relecloud</a:t>
            </a:r>
            <a:endParaRPr lang="en-US" dirty="0"/>
          </a:p>
        </p:txBody>
      </p:sp>
      <p:sp>
        <p:nvSpPr>
          <p:cNvPr id="91" name="Text Placeholder 25">
            <a:extLst>
              <a:ext uri="{FF2B5EF4-FFF2-40B4-BE49-F238E27FC236}">
                <a16:creationId xmlns:a16="http://schemas.microsoft.com/office/drawing/2014/main" id="{8FE8DA78-271C-4C6D-8C55-D853E3E47A74}"/>
              </a:ext>
            </a:extLst>
          </p:cNvPr>
          <p:cNvSpPr>
            <a:spLocks noGrp="1"/>
          </p:cNvSpPr>
          <p:nvPr>
            <p:ph type="body" sz="quarter" idx="49"/>
          </p:nvPr>
        </p:nvSpPr>
        <p:spPr>
          <a:xfrm>
            <a:off x="6053002" y="6047069"/>
            <a:ext cx="1536863"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93" name="Text Placeholder 25">
            <a:extLst>
              <a:ext uri="{FF2B5EF4-FFF2-40B4-BE49-F238E27FC236}">
                <a16:creationId xmlns:a16="http://schemas.microsoft.com/office/drawing/2014/main" id="{329EDCB3-85B1-491A-8B21-08A45EDEE25D}"/>
              </a:ext>
            </a:extLst>
          </p:cNvPr>
          <p:cNvSpPr>
            <a:spLocks noGrp="1"/>
          </p:cNvSpPr>
          <p:nvPr>
            <p:ph type="body" sz="quarter" idx="50" hasCustomPrompt="1"/>
          </p:nvPr>
        </p:nvSpPr>
        <p:spPr>
          <a:xfrm>
            <a:off x="5887897" y="2020111"/>
            <a:ext cx="1484106"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BIO</a:t>
            </a:r>
          </a:p>
        </p:txBody>
      </p:sp>
      <p:sp>
        <p:nvSpPr>
          <p:cNvPr id="95" name="Text Placeholder 25">
            <a:extLst>
              <a:ext uri="{FF2B5EF4-FFF2-40B4-BE49-F238E27FC236}">
                <a16:creationId xmlns:a16="http://schemas.microsoft.com/office/drawing/2014/main" id="{1DBC92BD-7F94-4DC7-81F8-7BE5697950F8}"/>
              </a:ext>
            </a:extLst>
          </p:cNvPr>
          <p:cNvSpPr>
            <a:spLocks noGrp="1"/>
          </p:cNvSpPr>
          <p:nvPr>
            <p:ph type="body" sz="quarter" idx="51"/>
          </p:nvPr>
        </p:nvSpPr>
        <p:spPr>
          <a:xfrm>
            <a:off x="5543545" y="3782232"/>
            <a:ext cx="1837937" cy="253441"/>
          </a:xfrm>
        </p:spPr>
        <p:txBody>
          <a:bodyPr>
            <a:noAutofit/>
          </a:bodyPr>
          <a:lstStyle>
            <a:lvl1pPr marL="0" indent="0">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98" name="Text Placeholder 25">
            <a:extLst>
              <a:ext uri="{FF2B5EF4-FFF2-40B4-BE49-F238E27FC236}">
                <a16:creationId xmlns:a16="http://schemas.microsoft.com/office/drawing/2014/main" id="{BD1BBE6E-0526-4B08-83E8-7AA594ED16DB}"/>
              </a:ext>
            </a:extLst>
          </p:cNvPr>
          <p:cNvSpPr>
            <a:spLocks noGrp="1"/>
          </p:cNvSpPr>
          <p:nvPr>
            <p:ph type="body" sz="quarter" idx="54" hasCustomPrompt="1"/>
          </p:nvPr>
        </p:nvSpPr>
        <p:spPr>
          <a:xfrm>
            <a:off x="5543545" y="3654690"/>
            <a:ext cx="1837937"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Location</a:t>
            </a:r>
          </a:p>
        </p:txBody>
      </p:sp>
      <p:sp>
        <p:nvSpPr>
          <p:cNvPr id="99" name="Text Placeholder 25">
            <a:extLst>
              <a:ext uri="{FF2B5EF4-FFF2-40B4-BE49-F238E27FC236}">
                <a16:creationId xmlns:a16="http://schemas.microsoft.com/office/drawing/2014/main" id="{C0267C01-F791-4D7F-9162-C29F9EC86A42}"/>
              </a:ext>
            </a:extLst>
          </p:cNvPr>
          <p:cNvSpPr>
            <a:spLocks noGrp="1"/>
          </p:cNvSpPr>
          <p:nvPr>
            <p:ph type="body" sz="quarter" idx="55"/>
          </p:nvPr>
        </p:nvSpPr>
        <p:spPr>
          <a:xfrm>
            <a:off x="5543545" y="3174536"/>
            <a:ext cx="1837937" cy="253441"/>
          </a:xfrm>
        </p:spPr>
        <p:txBody>
          <a:bodyPr>
            <a:noAutofit/>
          </a:bodyPr>
          <a:lstStyle>
            <a:lvl1pPr marL="0" indent="0">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00" name="Text Placeholder 25">
            <a:extLst>
              <a:ext uri="{FF2B5EF4-FFF2-40B4-BE49-F238E27FC236}">
                <a16:creationId xmlns:a16="http://schemas.microsoft.com/office/drawing/2014/main" id="{A8769FFB-B24E-4C09-A1F0-AEE96EFE5989}"/>
              </a:ext>
            </a:extLst>
          </p:cNvPr>
          <p:cNvSpPr>
            <a:spLocks noGrp="1"/>
          </p:cNvSpPr>
          <p:nvPr>
            <p:ph type="body" sz="quarter" idx="56" hasCustomPrompt="1"/>
          </p:nvPr>
        </p:nvSpPr>
        <p:spPr>
          <a:xfrm>
            <a:off x="5543545" y="3045183"/>
            <a:ext cx="1837937"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Nationality</a:t>
            </a:r>
          </a:p>
        </p:txBody>
      </p:sp>
      <p:sp>
        <p:nvSpPr>
          <p:cNvPr id="101" name="Text Placeholder 25">
            <a:extLst>
              <a:ext uri="{FF2B5EF4-FFF2-40B4-BE49-F238E27FC236}">
                <a16:creationId xmlns:a16="http://schemas.microsoft.com/office/drawing/2014/main" id="{1ADEEDBF-82EB-499D-8C99-6FBF3CCD9277}"/>
              </a:ext>
            </a:extLst>
          </p:cNvPr>
          <p:cNvSpPr>
            <a:spLocks noGrp="1"/>
          </p:cNvSpPr>
          <p:nvPr>
            <p:ph type="body" sz="quarter" idx="57"/>
          </p:nvPr>
        </p:nvSpPr>
        <p:spPr>
          <a:xfrm>
            <a:off x="5543545" y="2566839"/>
            <a:ext cx="1837937" cy="253441"/>
          </a:xfrm>
        </p:spPr>
        <p:txBody>
          <a:bodyPr>
            <a:noAutofit/>
          </a:bodyPr>
          <a:lstStyle>
            <a:lvl1pPr marL="0" indent="0">
              <a:buNone/>
              <a:defRPr sz="1430">
                <a:solidFill>
                  <a:schemeClr val="tx2"/>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02" name="Text Placeholder 25">
            <a:extLst>
              <a:ext uri="{FF2B5EF4-FFF2-40B4-BE49-F238E27FC236}">
                <a16:creationId xmlns:a16="http://schemas.microsoft.com/office/drawing/2014/main" id="{D99015E0-69A2-4382-AF03-8FC387BACBB7}"/>
              </a:ext>
            </a:extLst>
          </p:cNvPr>
          <p:cNvSpPr>
            <a:spLocks noGrp="1"/>
          </p:cNvSpPr>
          <p:nvPr>
            <p:ph type="body" sz="quarter" idx="58" hasCustomPrompt="1"/>
          </p:nvPr>
        </p:nvSpPr>
        <p:spPr>
          <a:xfrm>
            <a:off x="5543545" y="2435675"/>
            <a:ext cx="1837937"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Birth Date</a:t>
            </a:r>
          </a:p>
        </p:txBody>
      </p:sp>
      <p:sp>
        <p:nvSpPr>
          <p:cNvPr id="104" name="Text Placeholder 25">
            <a:extLst>
              <a:ext uri="{FF2B5EF4-FFF2-40B4-BE49-F238E27FC236}">
                <a16:creationId xmlns:a16="http://schemas.microsoft.com/office/drawing/2014/main" id="{4584E57F-ABF1-4918-AA06-71B467BC9C61}"/>
              </a:ext>
            </a:extLst>
          </p:cNvPr>
          <p:cNvSpPr>
            <a:spLocks noGrp="1"/>
          </p:cNvSpPr>
          <p:nvPr>
            <p:ph type="body" sz="quarter" idx="59" hasCustomPrompt="1"/>
          </p:nvPr>
        </p:nvSpPr>
        <p:spPr>
          <a:xfrm>
            <a:off x="3381672"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2012</a:t>
            </a:r>
          </a:p>
        </p:txBody>
      </p:sp>
      <p:sp>
        <p:nvSpPr>
          <p:cNvPr id="105" name="Text Placeholder 25">
            <a:extLst>
              <a:ext uri="{FF2B5EF4-FFF2-40B4-BE49-F238E27FC236}">
                <a16:creationId xmlns:a16="http://schemas.microsoft.com/office/drawing/2014/main" id="{E61F42BB-1C89-475B-A9C9-D0D823940C0F}"/>
              </a:ext>
            </a:extLst>
          </p:cNvPr>
          <p:cNvSpPr>
            <a:spLocks noGrp="1"/>
          </p:cNvSpPr>
          <p:nvPr>
            <p:ph type="body" sz="quarter" idx="60" hasCustomPrompt="1"/>
          </p:nvPr>
        </p:nvSpPr>
        <p:spPr>
          <a:xfrm>
            <a:off x="3858404"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2013</a:t>
            </a:r>
          </a:p>
        </p:txBody>
      </p:sp>
      <p:sp>
        <p:nvSpPr>
          <p:cNvPr id="106" name="Text Placeholder 25">
            <a:extLst>
              <a:ext uri="{FF2B5EF4-FFF2-40B4-BE49-F238E27FC236}">
                <a16:creationId xmlns:a16="http://schemas.microsoft.com/office/drawing/2014/main" id="{83E9EA73-6945-4619-A746-76F6D3B5E966}"/>
              </a:ext>
            </a:extLst>
          </p:cNvPr>
          <p:cNvSpPr>
            <a:spLocks noGrp="1"/>
          </p:cNvSpPr>
          <p:nvPr>
            <p:ph type="body" sz="quarter" idx="61" hasCustomPrompt="1"/>
          </p:nvPr>
        </p:nvSpPr>
        <p:spPr>
          <a:xfrm>
            <a:off x="4335137"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2014</a:t>
            </a:r>
          </a:p>
        </p:txBody>
      </p:sp>
      <p:sp>
        <p:nvSpPr>
          <p:cNvPr id="107" name="Text Placeholder 25">
            <a:extLst>
              <a:ext uri="{FF2B5EF4-FFF2-40B4-BE49-F238E27FC236}">
                <a16:creationId xmlns:a16="http://schemas.microsoft.com/office/drawing/2014/main" id="{E6B86C4D-C517-4954-B485-BFAD84F37436}"/>
              </a:ext>
            </a:extLst>
          </p:cNvPr>
          <p:cNvSpPr>
            <a:spLocks noGrp="1"/>
          </p:cNvSpPr>
          <p:nvPr>
            <p:ph type="body" sz="quarter" idx="62" hasCustomPrompt="1"/>
          </p:nvPr>
        </p:nvSpPr>
        <p:spPr>
          <a:xfrm>
            <a:off x="4811869" y="5458059"/>
            <a:ext cx="528250" cy="201872"/>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2015</a:t>
            </a:r>
          </a:p>
        </p:txBody>
      </p:sp>
      <p:sp>
        <p:nvSpPr>
          <p:cNvPr id="108" name="Text Placeholder 25">
            <a:extLst>
              <a:ext uri="{FF2B5EF4-FFF2-40B4-BE49-F238E27FC236}">
                <a16:creationId xmlns:a16="http://schemas.microsoft.com/office/drawing/2014/main" id="{66EF59DD-D559-459A-8D49-B1B9CF29DB54}"/>
              </a:ext>
            </a:extLst>
          </p:cNvPr>
          <p:cNvSpPr>
            <a:spLocks noGrp="1"/>
          </p:cNvSpPr>
          <p:nvPr>
            <p:ph type="body" sz="quarter" idx="63" hasCustomPrompt="1"/>
          </p:nvPr>
        </p:nvSpPr>
        <p:spPr>
          <a:xfrm>
            <a:off x="5288601"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2016</a:t>
            </a:r>
          </a:p>
        </p:txBody>
      </p:sp>
      <p:sp>
        <p:nvSpPr>
          <p:cNvPr id="109" name="Text Placeholder 25">
            <a:extLst>
              <a:ext uri="{FF2B5EF4-FFF2-40B4-BE49-F238E27FC236}">
                <a16:creationId xmlns:a16="http://schemas.microsoft.com/office/drawing/2014/main" id="{80F9C312-F77E-420E-9DDC-FFA277497ADC}"/>
              </a:ext>
            </a:extLst>
          </p:cNvPr>
          <p:cNvSpPr>
            <a:spLocks noGrp="1"/>
          </p:cNvSpPr>
          <p:nvPr>
            <p:ph type="body" sz="quarter" idx="64" hasCustomPrompt="1"/>
          </p:nvPr>
        </p:nvSpPr>
        <p:spPr>
          <a:xfrm>
            <a:off x="5765333"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2017</a:t>
            </a:r>
          </a:p>
        </p:txBody>
      </p:sp>
      <p:sp>
        <p:nvSpPr>
          <p:cNvPr id="110" name="Text Placeholder 25">
            <a:extLst>
              <a:ext uri="{FF2B5EF4-FFF2-40B4-BE49-F238E27FC236}">
                <a16:creationId xmlns:a16="http://schemas.microsoft.com/office/drawing/2014/main" id="{28117F5E-E428-4A35-9731-DE147C9C8919}"/>
              </a:ext>
            </a:extLst>
          </p:cNvPr>
          <p:cNvSpPr>
            <a:spLocks noGrp="1"/>
          </p:cNvSpPr>
          <p:nvPr>
            <p:ph type="body" sz="quarter" idx="65" hasCustomPrompt="1"/>
          </p:nvPr>
        </p:nvSpPr>
        <p:spPr>
          <a:xfrm>
            <a:off x="6242065"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2018</a:t>
            </a:r>
          </a:p>
        </p:txBody>
      </p:sp>
      <p:sp>
        <p:nvSpPr>
          <p:cNvPr id="112" name="Text Placeholder 25">
            <a:extLst>
              <a:ext uri="{FF2B5EF4-FFF2-40B4-BE49-F238E27FC236}">
                <a16:creationId xmlns:a16="http://schemas.microsoft.com/office/drawing/2014/main" id="{A1E60DFC-9A17-4F69-9515-E72BA095EFB3}"/>
              </a:ext>
            </a:extLst>
          </p:cNvPr>
          <p:cNvSpPr>
            <a:spLocks noGrp="1"/>
          </p:cNvSpPr>
          <p:nvPr>
            <p:ph type="body" sz="quarter" idx="66" hasCustomPrompt="1"/>
          </p:nvPr>
        </p:nvSpPr>
        <p:spPr>
          <a:xfrm>
            <a:off x="6718796" y="5458059"/>
            <a:ext cx="52825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2019</a:t>
            </a:r>
          </a:p>
        </p:txBody>
      </p:sp>
      <p:sp>
        <p:nvSpPr>
          <p:cNvPr id="114" name="Text Placeholder 25">
            <a:extLst>
              <a:ext uri="{FF2B5EF4-FFF2-40B4-BE49-F238E27FC236}">
                <a16:creationId xmlns:a16="http://schemas.microsoft.com/office/drawing/2014/main" id="{830F076A-BE29-4544-B1E0-DB281FC350D6}"/>
              </a:ext>
            </a:extLst>
          </p:cNvPr>
          <p:cNvSpPr>
            <a:spLocks noGrp="1"/>
          </p:cNvSpPr>
          <p:nvPr>
            <p:ph type="body" sz="quarter" idx="67" hasCustomPrompt="1"/>
          </p:nvPr>
        </p:nvSpPr>
        <p:spPr>
          <a:xfrm>
            <a:off x="761324" y="6786087"/>
            <a:ext cx="4050544"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COMPLETED PROJECTS</a:t>
            </a:r>
          </a:p>
        </p:txBody>
      </p:sp>
      <p:sp>
        <p:nvSpPr>
          <p:cNvPr id="115" name="Text Placeholder 25">
            <a:extLst>
              <a:ext uri="{FF2B5EF4-FFF2-40B4-BE49-F238E27FC236}">
                <a16:creationId xmlns:a16="http://schemas.microsoft.com/office/drawing/2014/main" id="{88F0DC67-54E6-44D1-8580-3CFBAD85FD93}"/>
              </a:ext>
            </a:extLst>
          </p:cNvPr>
          <p:cNvSpPr>
            <a:spLocks noGrp="1"/>
          </p:cNvSpPr>
          <p:nvPr>
            <p:ph type="body" sz="quarter" idx="68"/>
          </p:nvPr>
        </p:nvSpPr>
        <p:spPr>
          <a:xfrm>
            <a:off x="588023" y="7174831"/>
            <a:ext cx="13872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16" name="Text Placeholder 25">
            <a:extLst>
              <a:ext uri="{FF2B5EF4-FFF2-40B4-BE49-F238E27FC236}">
                <a16:creationId xmlns:a16="http://schemas.microsoft.com/office/drawing/2014/main" id="{490E22AF-9451-4BE9-8A12-8531068ED12B}"/>
              </a:ext>
            </a:extLst>
          </p:cNvPr>
          <p:cNvSpPr>
            <a:spLocks noGrp="1"/>
          </p:cNvSpPr>
          <p:nvPr>
            <p:ph type="body" sz="quarter" idx="69"/>
          </p:nvPr>
        </p:nvSpPr>
        <p:spPr>
          <a:xfrm>
            <a:off x="1857506" y="7174831"/>
            <a:ext cx="13872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17" name="Text Placeholder 25">
            <a:extLst>
              <a:ext uri="{FF2B5EF4-FFF2-40B4-BE49-F238E27FC236}">
                <a16:creationId xmlns:a16="http://schemas.microsoft.com/office/drawing/2014/main" id="{16EF093A-B7AF-40C1-9211-99D68516C6A0}"/>
              </a:ext>
            </a:extLst>
          </p:cNvPr>
          <p:cNvSpPr>
            <a:spLocks noGrp="1"/>
          </p:cNvSpPr>
          <p:nvPr>
            <p:ph type="body" sz="quarter" idx="70"/>
          </p:nvPr>
        </p:nvSpPr>
        <p:spPr>
          <a:xfrm>
            <a:off x="3330172" y="7174831"/>
            <a:ext cx="13872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19" name="Chart Placeholder 118">
            <a:extLst>
              <a:ext uri="{FF2B5EF4-FFF2-40B4-BE49-F238E27FC236}">
                <a16:creationId xmlns:a16="http://schemas.microsoft.com/office/drawing/2014/main" id="{55DB381B-32F0-4015-94BA-9733B9FB074D}"/>
              </a:ext>
            </a:extLst>
          </p:cNvPr>
          <p:cNvSpPr>
            <a:spLocks noGrp="1"/>
          </p:cNvSpPr>
          <p:nvPr>
            <p:ph type="chart" sz="quarter" idx="71"/>
          </p:nvPr>
        </p:nvSpPr>
        <p:spPr>
          <a:xfrm>
            <a:off x="467489" y="7438412"/>
            <a:ext cx="1232622" cy="1201420"/>
          </a:xfrm>
        </p:spPr>
        <p:txBody>
          <a:bodyPr anchor="ctr" anchorCtr="0">
            <a:normAutofit/>
          </a:bodyPr>
          <a:lstStyle>
            <a:lvl1pPr marL="0" indent="0" algn="ctr">
              <a:buNone/>
              <a:defRPr sz="1100"/>
            </a:lvl1pPr>
          </a:lstStyle>
          <a:p>
            <a:r>
              <a:rPr lang="en-US"/>
              <a:t>Click icon to add chart</a:t>
            </a:r>
            <a:endParaRPr lang="en-US" dirty="0"/>
          </a:p>
        </p:txBody>
      </p:sp>
      <p:sp>
        <p:nvSpPr>
          <p:cNvPr id="120" name="Chart Placeholder 118">
            <a:extLst>
              <a:ext uri="{FF2B5EF4-FFF2-40B4-BE49-F238E27FC236}">
                <a16:creationId xmlns:a16="http://schemas.microsoft.com/office/drawing/2014/main" id="{7130692A-06EF-4834-BC46-A9B1D8174EF8}"/>
              </a:ext>
            </a:extLst>
          </p:cNvPr>
          <p:cNvSpPr>
            <a:spLocks noGrp="1"/>
          </p:cNvSpPr>
          <p:nvPr>
            <p:ph type="chart" sz="quarter" idx="72"/>
          </p:nvPr>
        </p:nvSpPr>
        <p:spPr>
          <a:xfrm>
            <a:off x="1854791" y="7438412"/>
            <a:ext cx="1232622" cy="1201420"/>
          </a:xfrm>
        </p:spPr>
        <p:txBody>
          <a:bodyPr anchor="ctr" anchorCtr="0">
            <a:normAutofit/>
          </a:bodyPr>
          <a:lstStyle>
            <a:lvl1pPr marL="0" indent="0" algn="ctr">
              <a:buNone/>
              <a:defRPr sz="1100"/>
            </a:lvl1pPr>
          </a:lstStyle>
          <a:p>
            <a:r>
              <a:rPr lang="en-US"/>
              <a:t>Click icon to add chart</a:t>
            </a:r>
            <a:endParaRPr lang="en-US" dirty="0"/>
          </a:p>
        </p:txBody>
      </p:sp>
      <p:sp>
        <p:nvSpPr>
          <p:cNvPr id="121" name="Chart Placeholder 118">
            <a:extLst>
              <a:ext uri="{FF2B5EF4-FFF2-40B4-BE49-F238E27FC236}">
                <a16:creationId xmlns:a16="http://schemas.microsoft.com/office/drawing/2014/main" id="{851D6098-71B2-41FE-910F-DC72133E06F5}"/>
              </a:ext>
            </a:extLst>
          </p:cNvPr>
          <p:cNvSpPr>
            <a:spLocks noGrp="1"/>
          </p:cNvSpPr>
          <p:nvPr>
            <p:ph type="chart" sz="quarter" idx="73"/>
          </p:nvPr>
        </p:nvSpPr>
        <p:spPr>
          <a:xfrm>
            <a:off x="3242093" y="7438412"/>
            <a:ext cx="1232622" cy="1201420"/>
          </a:xfrm>
        </p:spPr>
        <p:txBody>
          <a:bodyPr anchor="ctr" anchorCtr="0">
            <a:normAutofit/>
          </a:bodyPr>
          <a:lstStyle>
            <a:lvl1pPr marL="0" indent="0" algn="ctr">
              <a:buNone/>
              <a:defRPr sz="1100"/>
            </a:lvl1pPr>
          </a:lstStyle>
          <a:p>
            <a:r>
              <a:rPr lang="en-US"/>
              <a:t>Click icon to add chart</a:t>
            </a:r>
            <a:endParaRPr lang="en-US" dirty="0"/>
          </a:p>
        </p:txBody>
      </p:sp>
      <p:sp>
        <p:nvSpPr>
          <p:cNvPr id="124" name="Text Placeholder 25">
            <a:extLst>
              <a:ext uri="{FF2B5EF4-FFF2-40B4-BE49-F238E27FC236}">
                <a16:creationId xmlns:a16="http://schemas.microsoft.com/office/drawing/2014/main" id="{78BD1E4E-A3FD-4E2A-A07D-50F671052551}"/>
              </a:ext>
            </a:extLst>
          </p:cNvPr>
          <p:cNvSpPr>
            <a:spLocks noGrp="1"/>
          </p:cNvSpPr>
          <p:nvPr>
            <p:ph type="body" sz="quarter" idx="74" hasCustomPrompt="1"/>
          </p:nvPr>
        </p:nvSpPr>
        <p:spPr>
          <a:xfrm>
            <a:off x="5240902" y="6791406"/>
            <a:ext cx="2348964"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SKILLS</a:t>
            </a:r>
          </a:p>
        </p:txBody>
      </p:sp>
      <p:sp>
        <p:nvSpPr>
          <p:cNvPr id="126" name="Text Placeholder 25">
            <a:extLst>
              <a:ext uri="{FF2B5EF4-FFF2-40B4-BE49-F238E27FC236}">
                <a16:creationId xmlns:a16="http://schemas.microsoft.com/office/drawing/2014/main" id="{A1418F9A-306D-45C8-A88D-0AD629FF24B5}"/>
              </a:ext>
            </a:extLst>
          </p:cNvPr>
          <p:cNvSpPr>
            <a:spLocks noGrp="1"/>
          </p:cNvSpPr>
          <p:nvPr>
            <p:ph type="body" sz="quarter" idx="75"/>
          </p:nvPr>
        </p:nvSpPr>
        <p:spPr>
          <a:xfrm>
            <a:off x="4926747" y="7180664"/>
            <a:ext cx="17136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27" name="Text Placeholder 25">
            <a:extLst>
              <a:ext uri="{FF2B5EF4-FFF2-40B4-BE49-F238E27FC236}">
                <a16:creationId xmlns:a16="http://schemas.microsoft.com/office/drawing/2014/main" id="{9656CF97-A5BF-4A2D-9A93-7822862D4F15}"/>
              </a:ext>
            </a:extLst>
          </p:cNvPr>
          <p:cNvSpPr>
            <a:spLocks noGrp="1"/>
          </p:cNvSpPr>
          <p:nvPr>
            <p:ph type="body" sz="quarter" idx="76"/>
          </p:nvPr>
        </p:nvSpPr>
        <p:spPr>
          <a:xfrm>
            <a:off x="4926747" y="7548840"/>
            <a:ext cx="17136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28" name="Text Placeholder 25">
            <a:extLst>
              <a:ext uri="{FF2B5EF4-FFF2-40B4-BE49-F238E27FC236}">
                <a16:creationId xmlns:a16="http://schemas.microsoft.com/office/drawing/2014/main" id="{0B53A7D0-8E1C-4ECF-B555-DA2E20A00FD8}"/>
              </a:ext>
            </a:extLst>
          </p:cNvPr>
          <p:cNvSpPr>
            <a:spLocks noGrp="1"/>
          </p:cNvSpPr>
          <p:nvPr>
            <p:ph type="body" sz="quarter" idx="77"/>
          </p:nvPr>
        </p:nvSpPr>
        <p:spPr>
          <a:xfrm>
            <a:off x="4926747" y="7917017"/>
            <a:ext cx="17136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29" name="Text Placeholder 25">
            <a:extLst>
              <a:ext uri="{FF2B5EF4-FFF2-40B4-BE49-F238E27FC236}">
                <a16:creationId xmlns:a16="http://schemas.microsoft.com/office/drawing/2014/main" id="{AF110EA6-8CA9-41C3-8A4C-16361EDE7050}"/>
              </a:ext>
            </a:extLst>
          </p:cNvPr>
          <p:cNvSpPr>
            <a:spLocks noGrp="1"/>
          </p:cNvSpPr>
          <p:nvPr>
            <p:ph type="body" sz="quarter" idx="78"/>
          </p:nvPr>
        </p:nvSpPr>
        <p:spPr>
          <a:xfrm>
            <a:off x="4926747" y="8285192"/>
            <a:ext cx="1713600" cy="198000"/>
          </a:xfrm>
        </p:spPr>
        <p:txBody>
          <a:bodyPr>
            <a:noAutofit/>
          </a:bodyPr>
          <a:lstStyle>
            <a:lvl1pPr marL="0" indent="0">
              <a:buNone/>
              <a:defRPr sz="880">
                <a:solidFill>
                  <a:schemeClr val="bg2"/>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cxnSp>
        <p:nvCxnSpPr>
          <p:cNvPr id="131" name="Straight Connector 130">
            <a:extLst>
              <a:ext uri="{FF2B5EF4-FFF2-40B4-BE49-F238E27FC236}">
                <a16:creationId xmlns:a16="http://schemas.microsoft.com/office/drawing/2014/main" id="{AA37AA17-D0ED-4879-85D7-18FA7F56D787}"/>
              </a:ext>
            </a:extLst>
          </p:cNvPr>
          <p:cNvCxnSpPr>
            <a:cxnSpLocks/>
          </p:cNvCxnSpPr>
          <p:nvPr userDrawn="1"/>
        </p:nvCxnSpPr>
        <p:spPr>
          <a:xfrm flipH="1">
            <a:off x="5087365" y="7441047"/>
            <a:ext cx="2121244"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8886627-B088-4D73-8CDC-454C1719A385}"/>
              </a:ext>
            </a:extLst>
          </p:cNvPr>
          <p:cNvCxnSpPr>
            <a:cxnSpLocks/>
          </p:cNvCxnSpPr>
          <p:nvPr userDrawn="1"/>
        </p:nvCxnSpPr>
        <p:spPr>
          <a:xfrm flipH="1">
            <a:off x="5087365" y="7813368"/>
            <a:ext cx="2121244"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E85807-3FE3-43AE-8791-579CA26D39CE}"/>
              </a:ext>
            </a:extLst>
          </p:cNvPr>
          <p:cNvCxnSpPr>
            <a:cxnSpLocks/>
          </p:cNvCxnSpPr>
          <p:nvPr userDrawn="1"/>
        </p:nvCxnSpPr>
        <p:spPr>
          <a:xfrm flipH="1">
            <a:off x="5087365" y="8185690"/>
            <a:ext cx="2121244"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2AFBFC-0FEA-4332-97B9-A280B595A10F}"/>
              </a:ext>
            </a:extLst>
          </p:cNvPr>
          <p:cNvCxnSpPr>
            <a:cxnSpLocks/>
          </p:cNvCxnSpPr>
          <p:nvPr userDrawn="1"/>
        </p:nvCxnSpPr>
        <p:spPr>
          <a:xfrm flipH="1">
            <a:off x="5087365" y="8558012"/>
            <a:ext cx="2121244"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8" name="Text Placeholder 25">
            <a:extLst>
              <a:ext uri="{FF2B5EF4-FFF2-40B4-BE49-F238E27FC236}">
                <a16:creationId xmlns:a16="http://schemas.microsoft.com/office/drawing/2014/main" id="{8E7BEEAD-584F-449F-BF46-673A5AFD522E}"/>
              </a:ext>
            </a:extLst>
          </p:cNvPr>
          <p:cNvSpPr>
            <a:spLocks noGrp="1"/>
          </p:cNvSpPr>
          <p:nvPr>
            <p:ph type="body" sz="quarter" idx="79" hasCustomPrompt="1"/>
          </p:nvPr>
        </p:nvSpPr>
        <p:spPr>
          <a:xfrm>
            <a:off x="5883174" y="9027102"/>
            <a:ext cx="1706692"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HOBBIES</a:t>
            </a:r>
          </a:p>
        </p:txBody>
      </p:sp>
      <p:sp>
        <p:nvSpPr>
          <p:cNvPr id="140" name="Text Placeholder 25">
            <a:extLst>
              <a:ext uri="{FF2B5EF4-FFF2-40B4-BE49-F238E27FC236}">
                <a16:creationId xmlns:a16="http://schemas.microsoft.com/office/drawing/2014/main" id="{6983EEB1-FC91-4C2F-AF69-4C0C68FA0CBA}"/>
              </a:ext>
            </a:extLst>
          </p:cNvPr>
          <p:cNvSpPr>
            <a:spLocks noGrp="1"/>
          </p:cNvSpPr>
          <p:nvPr>
            <p:ph type="body" sz="quarter" idx="80" hasCustomPrompt="1"/>
          </p:nvPr>
        </p:nvSpPr>
        <p:spPr>
          <a:xfrm>
            <a:off x="761324" y="9027102"/>
            <a:ext cx="2348964" cy="373698"/>
          </a:xfrm>
        </p:spPr>
        <p:txBody>
          <a:bodyPr>
            <a:noAutofit/>
          </a:bodyPr>
          <a:lstStyle>
            <a:lvl1pPr marL="0" indent="0">
              <a:buNone/>
              <a:defRPr sz="2310" b="1">
                <a:solidFill>
                  <a:schemeClr val="tx1"/>
                </a:solidFill>
                <a:latin typeface="+mj-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dirty="0"/>
              <a:t>LANGUAGE</a:t>
            </a:r>
          </a:p>
        </p:txBody>
      </p:sp>
      <p:pic>
        <p:nvPicPr>
          <p:cNvPr id="144" name="Graphic 143">
            <a:extLst>
              <a:ext uri="{FF2B5EF4-FFF2-40B4-BE49-F238E27FC236}">
                <a16:creationId xmlns:a16="http://schemas.microsoft.com/office/drawing/2014/main" id="{2D2D5584-EA30-4F4A-8438-55675D554DA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14898" y="9464863"/>
            <a:ext cx="1468800" cy="251577"/>
          </a:xfrm>
          <a:prstGeom prst="rect">
            <a:avLst/>
          </a:prstGeom>
        </p:spPr>
      </p:pic>
      <p:pic>
        <p:nvPicPr>
          <p:cNvPr id="145" name="Graphic 144">
            <a:extLst>
              <a:ext uri="{FF2B5EF4-FFF2-40B4-BE49-F238E27FC236}">
                <a16:creationId xmlns:a16="http://schemas.microsoft.com/office/drawing/2014/main" id="{96965793-E788-4621-B4BA-C19AD7018D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127621" y="9464863"/>
            <a:ext cx="1468800" cy="251577"/>
          </a:xfrm>
          <a:prstGeom prst="rect">
            <a:avLst/>
          </a:prstGeom>
        </p:spPr>
      </p:pic>
      <p:pic>
        <p:nvPicPr>
          <p:cNvPr id="146" name="Graphic 145">
            <a:extLst>
              <a:ext uri="{FF2B5EF4-FFF2-40B4-BE49-F238E27FC236}">
                <a16:creationId xmlns:a16="http://schemas.microsoft.com/office/drawing/2014/main" id="{C134999C-FA37-48CF-98CD-242DB37B44D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40343" y="9469656"/>
            <a:ext cx="1468800" cy="251577"/>
          </a:xfrm>
          <a:prstGeom prst="rect">
            <a:avLst/>
          </a:prstGeom>
        </p:spPr>
      </p:pic>
      <p:sp>
        <p:nvSpPr>
          <p:cNvPr id="152" name="Text Placeholder 25">
            <a:extLst>
              <a:ext uri="{FF2B5EF4-FFF2-40B4-BE49-F238E27FC236}">
                <a16:creationId xmlns:a16="http://schemas.microsoft.com/office/drawing/2014/main" id="{8A3FEFE4-3245-4E90-8B2D-0721D38A8929}"/>
              </a:ext>
            </a:extLst>
          </p:cNvPr>
          <p:cNvSpPr>
            <a:spLocks noGrp="1"/>
          </p:cNvSpPr>
          <p:nvPr>
            <p:ph type="body" sz="quarter" idx="81"/>
          </p:nvPr>
        </p:nvSpPr>
        <p:spPr>
          <a:xfrm>
            <a:off x="555264" y="9483914"/>
            <a:ext cx="138720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55" name="Text Placeholder 25">
            <a:extLst>
              <a:ext uri="{FF2B5EF4-FFF2-40B4-BE49-F238E27FC236}">
                <a16:creationId xmlns:a16="http://schemas.microsoft.com/office/drawing/2014/main" id="{B06DCA60-DF2D-4D44-9500-10900927203F}"/>
              </a:ext>
            </a:extLst>
          </p:cNvPr>
          <p:cNvSpPr>
            <a:spLocks noGrp="1"/>
          </p:cNvSpPr>
          <p:nvPr>
            <p:ph type="body" sz="quarter" idx="82"/>
          </p:nvPr>
        </p:nvSpPr>
        <p:spPr>
          <a:xfrm>
            <a:off x="2147804" y="9483914"/>
            <a:ext cx="138720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56" name="Text Placeholder 25">
            <a:extLst>
              <a:ext uri="{FF2B5EF4-FFF2-40B4-BE49-F238E27FC236}">
                <a16:creationId xmlns:a16="http://schemas.microsoft.com/office/drawing/2014/main" id="{80D84366-3DE1-48F4-A292-3E4615450EB0}"/>
              </a:ext>
            </a:extLst>
          </p:cNvPr>
          <p:cNvSpPr>
            <a:spLocks noGrp="1"/>
          </p:cNvSpPr>
          <p:nvPr>
            <p:ph type="body" sz="quarter" idx="83"/>
          </p:nvPr>
        </p:nvSpPr>
        <p:spPr>
          <a:xfrm>
            <a:off x="3748315" y="9483914"/>
            <a:ext cx="1387200" cy="198000"/>
          </a:xfrm>
        </p:spPr>
        <p:txBody>
          <a:bodyPr>
            <a:noAutofit/>
          </a:bodyPr>
          <a:lstStyle>
            <a:lvl1pPr marL="0" indent="0">
              <a:buNone/>
              <a:defRPr sz="880">
                <a:solidFill>
                  <a:schemeClr val="bg1"/>
                </a:solidFill>
                <a:latin typeface="+mn-lt"/>
              </a:defRPr>
            </a:lvl1pPr>
            <a:lvl2pPr marL="670544" indent="0">
              <a:buNone/>
              <a:defRPr sz="880"/>
            </a:lvl2pPr>
            <a:lvl3pPr marL="1341087" indent="0">
              <a:buNone/>
              <a:defRPr sz="880"/>
            </a:lvl3pPr>
            <a:lvl4pPr marL="2011631" indent="0">
              <a:buNone/>
              <a:defRPr sz="880"/>
            </a:lvl4pPr>
            <a:lvl5pPr marL="2682173" indent="0">
              <a:buNone/>
              <a:defRPr sz="880"/>
            </a:lvl5pPr>
          </a:lstStyle>
          <a:p>
            <a:pPr lvl="0"/>
            <a:r>
              <a:rPr lang="en-US"/>
              <a:t>Click to edit Master text styles</a:t>
            </a:r>
          </a:p>
        </p:txBody>
      </p:sp>
      <p:sp>
        <p:nvSpPr>
          <p:cNvPr id="159" name="Text Placeholder 23">
            <a:extLst>
              <a:ext uri="{FF2B5EF4-FFF2-40B4-BE49-F238E27FC236}">
                <a16:creationId xmlns:a16="http://schemas.microsoft.com/office/drawing/2014/main" id="{2E89E419-02B2-4C97-A82E-4282E743B9BB}"/>
              </a:ext>
            </a:extLst>
          </p:cNvPr>
          <p:cNvSpPr>
            <a:spLocks noGrp="1"/>
          </p:cNvSpPr>
          <p:nvPr>
            <p:ph type="body" sz="quarter" idx="84" hasCustomPrompt="1"/>
          </p:nvPr>
        </p:nvSpPr>
        <p:spPr>
          <a:xfrm>
            <a:off x="626905" y="7763117"/>
            <a:ext cx="913789" cy="569278"/>
          </a:xfrm>
        </p:spPr>
        <p:txBody>
          <a:bodyPr>
            <a:noAutofit/>
          </a:bodyPr>
          <a:lstStyle>
            <a:lvl1pPr marL="0" indent="0" algn="ctr">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50</a:t>
            </a:r>
          </a:p>
        </p:txBody>
      </p:sp>
      <p:sp>
        <p:nvSpPr>
          <p:cNvPr id="160" name="Text Placeholder 23">
            <a:extLst>
              <a:ext uri="{FF2B5EF4-FFF2-40B4-BE49-F238E27FC236}">
                <a16:creationId xmlns:a16="http://schemas.microsoft.com/office/drawing/2014/main" id="{8A56D9E5-4868-4BA6-959A-6AF46F9005D5}"/>
              </a:ext>
            </a:extLst>
          </p:cNvPr>
          <p:cNvSpPr>
            <a:spLocks noGrp="1"/>
          </p:cNvSpPr>
          <p:nvPr>
            <p:ph type="body" sz="quarter" idx="85" hasCustomPrompt="1"/>
          </p:nvPr>
        </p:nvSpPr>
        <p:spPr>
          <a:xfrm>
            <a:off x="2020437" y="7763117"/>
            <a:ext cx="913789" cy="569278"/>
          </a:xfrm>
        </p:spPr>
        <p:txBody>
          <a:bodyPr>
            <a:noAutofit/>
          </a:bodyPr>
          <a:lstStyle>
            <a:lvl1pPr marL="0" indent="0" algn="ctr">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35</a:t>
            </a:r>
          </a:p>
        </p:txBody>
      </p:sp>
      <p:sp>
        <p:nvSpPr>
          <p:cNvPr id="161" name="Text Placeholder 23">
            <a:extLst>
              <a:ext uri="{FF2B5EF4-FFF2-40B4-BE49-F238E27FC236}">
                <a16:creationId xmlns:a16="http://schemas.microsoft.com/office/drawing/2014/main" id="{D7BDDB71-A62C-4EC9-9DB4-21F1B9AD1AF6}"/>
              </a:ext>
            </a:extLst>
          </p:cNvPr>
          <p:cNvSpPr>
            <a:spLocks noGrp="1"/>
          </p:cNvSpPr>
          <p:nvPr>
            <p:ph type="body" sz="quarter" idx="86" hasCustomPrompt="1"/>
          </p:nvPr>
        </p:nvSpPr>
        <p:spPr>
          <a:xfrm>
            <a:off x="3384894" y="7763117"/>
            <a:ext cx="913789" cy="569278"/>
          </a:xfrm>
        </p:spPr>
        <p:txBody>
          <a:bodyPr>
            <a:noAutofit/>
          </a:bodyPr>
          <a:lstStyle>
            <a:lvl1pPr marL="0" indent="0" algn="ctr">
              <a:buNone/>
              <a:defRPr sz="3520" b="1">
                <a:solidFill>
                  <a:schemeClr val="tx2"/>
                </a:solidFill>
                <a:latin typeface="+mj-lt"/>
              </a:defRPr>
            </a:lvl1pPr>
            <a:lvl2pPr>
              <a:defRPr sz="3300" b="1">
                <a:latin typeface="+mj-lt"/>
              </a:defRPr>
            </a:lvl2pPr>
            <a:lvl3pPr>
              <a:defRPr sz="3300" b="1">
                <a:latin typeface="+mj-lt"/>
              </a:defRPr>
            </a:lvl3pPr>
            <a:lvl4pPr>
              <a:defRPr sz="3300" b="1">
                <a:latin typeface="+mj-lt"/>
              </a:defRPr>
            </a:lvl4pPr>
            <a:lvl5pPr>
              <a:defRPr sz="3300" b="1">
                <a:latin typeface="+mj-lt"/>
              </a:defRPr>
            </a:lvl5pPr>
          </a:lstStyle>
          <a:p>
            <a:pPr lvl="0"/>
            <a:r>
              <a:rPr lang="en-US" dirty="0"/>
              <a:t>15</a:t>
            </a:r>
          </a:p>
        </p:txBody>
      </p:sp>
      <p:sp>
        <p:nvSpPr>
          <p:cNvPr id="162" name="Rectangle 161">
            <a:extLst>
              <a:ext uri="{FF2B5EF4-FFF2-40B4-BE49-F238E27FC236}">
                <a16:creationId xmlns:a16="http://schemas.microsoft.com/office/drawing/2014/main" id="{59F902EE-54AE-4FEA-B511-21775C4992E3}"/>
              </a:ext>
            </a:extLst>
          </p:cNvPr>
          <p:cNvSpPr/>
          <p:nvPr userDrawn="1"/>
        </p:nvSpPr>
        <p:spPr>
          <a:xfrm>
            <a:off x="916478" y="8151029"/>
            <a:ext cx="306494" cy="227755"/>
          </a:xfrm>
          <a:prstGeom prst="rect">
            <a:avLst/>
          </a:prstGeom>
        </p:spPr>
        <p:txBody>
          <a:bodyPr wrap="none">
            <a:spAutoFit/>
          </a:bodyPr>
          <a:lstStyle/>
          <a:p>
            <a:r>
              <a:rPr lang="en-US" sz="880" b="0" dirty="0">
                <a:solidFill>
                  <a:schemeClr val="bg2">
                    <a:lumMod val="40000"/>
                    <a:lumOff val="60000"/>
                  </a:schemeClr>
                </a:solidFill>
                <a:latin typeface="+mn-lt"/>
              </a:rPr>
              <a:t>%</a:t>
            </a:r>
            <a:endParaRPr lang="en-US" sz="880" dirty="0">
              <a:solidFill>
                <a:schemeClr val="bg2">
                  <a:lumMod val="40000"/>
                  <a:lumOff val="60000"/>
                </a:schemeClr>
              </a:solidFill>
            </a:endParaRPr>
          </a:p>
        </p:txBody>
      </p:sp>
      <p:sp>
        <p:nvSpPr>
          <p:cNvPr id="163" name="Rectangle 162">
            <a:extLst>
              <a:ext uri="{FF2B5EF4-FFF2-40B4-BE49-F238E27FC236}">
                <a16:creationId xmlns:a16="http://schemas.microsoft.com/office/drawing/2014/main" id="{87F24DFD-0FAE-4FEF-BADE-7088E9C8A740}"/>
              </a:ext>
            </a:extLst>
          </p:cNvPr>
          <p:cNvSpPr/>
          <p:nvPr userDrawn="1"/>
        </p:nvSpPr>
        <p:spPr>
          <a:xfrm>
            <a:off x="2298016" y="8151029"/>
            <a:ext cx="306494" cy="227755"/>
          </a:xfrm>
          <a:prstGeom prst="rect">
            <a:avLst/>
          </a:prstGeom>
        </p:spPr>
        <p:txBody>
          <a:bodyPr wrap="none">
            <a:spAutoFit/>
          </a:bodyPr>
          <a:lstStyle/>
          <a:p>
            <a:r>
              <a:rPr lang="en-US" sz="880" b="0" dirty="0">
                <a:solidFill>
                  <a:schemeClr val="bg2">
                    <a:lumMod val="40000"/>
                    <a:lumOff val="60000"/>
                  </a:schemeClr>
                </a:solidFill>
                <a:latin typeface="+mn-lt"/>
              </a:rPr>
              <a:t>%</a:t>
            </a:r>
            <a:endParaRPr lang="en-US" sz="880" dirty="0">
              <a:solidFill>
                <a:schemeClr val="bg2">
                  <a:lumMod val="40000"/>
                  <a:lumOff val="60000"/>
                </a:schemeClr>
              </a:solidFill>
            </a:endParaRPr>
          </a:p>
        </p:txBody>
      </p:sp>
      <p:sp>
        <p:nvSpPr>
          <p:cNvPr id="164" name="Rectangle 163">
            <a:extLst>
              <a:ext uri="{FF2B5EF4-FFF2-40B4-BE49-F238E27FC236}">
                <a16:creationId xmlns:a16="http://schemas.microsoft.com/office/drawing/2014/main" id="{4DC7F351-163E-4D3F-928A-C4B30F6A92EF}"/>
              </a:ext>
            </a:extLst>
          </p:cNvPr>
          <p:cNvSpPr/>
          <p:nvPr userDrawn="1"/>
        </p:nvSpPr>
        <p:spPr>
          <a:xfrm>
            <a:off x="3679555" y="8151029"/>
            <a:ext cx="306494" cy="227755"/>
          </a:xfrm>
          <a:prstGeom prst="rect">
            <a:avLst/>
          </a:prstGeom>
        </p:spPr>
        <p:txBody>
          <a:bodyPr wrap="none">
            <a:spAutoFit/>
          </a:bodyPr>
          <a:lstStyle/>
          <a:p>
            <a:r>
              <a:rPr lang="en-US" sz="880" b="0" dirty="0">
                <a:solidFill>
                  <a:schemeClr val="bg2">
                    <a:lumMod val="40000"/>
                    <a:lumOff val="60000"/>
                  </a:schemeClr>
                </a:solidFill>
                <a:latin typeface="+mn-lt"/>
              </a:rPr>
              <a:t>%</a:t>
            </a:r>
            <a:endParaRPr lang="en-US" sz="880" dirty="0">
              <a:solidFill>
                <a:schemeClr val="bg2">
                  <a:lumMod val="40000"/>
                  <a:lumOff val="60000"/>
                </a:schemeClr>
              </a:solidFill>
            </a:endParaRPr>
          </a:p>
        </p:txBody>
      </p:sp>
    </p:spTree>
    <p:extLst>
      <p:ext uri="{BB962C8B-B14F-4D97-AF65-F5344CB8AC3E}">
        <p14:creationId xmlns:p14="http://schemas.microsoft.com/office/powerpoint/2010/main" val="392166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1734F95E-743F-4147-A98F-612A33549353}"/>
              </a:ext>
            </a:extLst>
          </p:cNvPr>
          <p:cNvSpPr/>
          <p:nvPr userDrawn="1"/>
        </p:nvSpPr>
        <p:spPr>
          <a:xfrm>
            <a:off x="1905360" y="4116778"/>
            <a:ext cx="5867040" cy="28921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44" name="Rectangle 43">
            <a:extLst>
              <a:ext uri="{FF2B5EF4-FFF2-40B4-BE49-F238E27FC236}">
                <a16:creationId xmlns:a16="http://schemas.microsoft.com/office/drawing/2014/main" id="{915F3F3A-D617-478B-B4A2-C0F71EEAA703}"/>
              </a:ext>
            </a:extLst>
          </p:cNvPr>
          <p:cNvSpPr/>
          <p:nvPr userDrawn="1"/>
        </p:nvSpPr>
        <p:spPr>
          <a:xfrm>
            <a:off x="1905360" y="1623494"/>
            <a:ext cx="5867040" cy="249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46" name="Rectangle 45">
            <a:extLst>
              <a:ext uri="{FF2B5EF4-FFF2-40B4-BE49-F238E27FC236}">
                <a16:creationId xmlns:a16="http://schemas.microsoft.com/office/drawing/2014/main" id="{98A83A02-12A8-4C69-A2FA-F25F498B67BB}"/>
              </a:ext>
            </a:extLst>
          </p:cNvPr>
          <p:cNvSpPr/>
          <p:nvPr userDrawn="1"/>
        </p:nvSpPr>
        <p:spPr>
          <a:xfrm>
            <a:off x="1905360" y="7007451"/>
            <a:ext cx="5867040" cy="3050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47" name="Rectangle 46">
            <a:extLst>
              <a:ext uri="{FF2B5EF4-FFF2-40B4-BE49-F238E27FC236}">
                <a16:creationId xmlns:a16="http://schemas.microsoft.com/office/drawing/2014/main" id="{FDD42C35-82F9-4853-AB66-D1BF0AE26D35}"/>
              </a:ext>
            </a:extLst>
          </p:cNvPr>
          <p:cNvSpPr/>
          <p:nvPr userDrawn="1"/>
        </p:nvSpPr>
        <p:spPr>
          <a:xfrm>
            <a:off x="0" y="1623496"/>
            <a:ext cx="1905360" cy="2494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48" name="Rectangle 47">
            <a:extLst>
              <a:ext uri="{FF2B5EF4-FFF2-40B4-BE49-F238E27FC236}">
                <a16:creationId xmlns:a16="http://schemas.microsoft.com/office/drawing/2014/main" id="{615B0561-816F-426F-878B-2F2086184F9A}"/>
              </a:ext>
            </a:extLst>
          </p:cNvPr>
          <p:cNvSpPr/>
          <p:nvPr userDrawn="1"/>
        </p:nvSpPr>
        <p:spPr>
          <a:xfrm>
            <a:off x="0" y="4116778"/>
            <a:ext cx="1905360" cy="2890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49" name="Rectangle 48">
            <a:extLst>
              <a:ext uri="{FF2B5EF4-FFF2-40B4-BE49-F238E27FC236}">
                <a16:creationId xmlns:a16="http://schemas.microsoft.com/office/drawing/2014/main" id="{55730FB0-2145-43C2-BBD1-3A76631F074B}"/>
              </a:ext>
            </a:extLst>
          </p:cNvPr>
          <p:cNvSpPr/>
          <p:nvPr userDrawn="1"/>
        </p:nvSpPr>
        <p:spPr>
          <a:xfrm>
            <a:off x="0" y="7007450"/>
            <a:ext cx="1905360" cy="1999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8" name="Rectangle 7">
            <a:extLst>
              <a:ext uri="{FF2B5EF4-FFF2-40B4-BE49-F238E27FC236}">
                <a16:creationId xmlns:a16="http://schemas.microsoft.com/office/drawing/2014/main" id="{F2853919-AF17-4412-9D86-099D826A9AFF}"/>
              </a:ext>
            </a:extLst>
          </p:cNvPr>
          <p:cNvSpPr/>
          <p:nvPr userDrawn="1"/>
        </p:nvSpPr>
        <p:spPr>
          <a:xfrm>
            <a:off x="1905360" y="0"/>
            <a:ext cx="5867040" cy="162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 name="Title 1">
            <a:extLst>
              <a:ext uri="{FF2B5EF4-FFF2-40B4-BE49-F238E27FC236}">
                <a16:creationId xmlns:a16="http://schemas.microsoft.com/office/drawing/2014/main" id="{1C8CD27A-B7F3-4461-997E-F5B5DD857C1D}"/>
              </a:ext>
            </a:extLst>
          </p:cNvPr>
          <p:cNvSpPr>
            <a:spLocks noGrp="1"/>
          </p:cNvSpPr>
          <p:nvPr>
            <p:ph type="ctrTitle" hasCustomPrompt="1"/>
          </p:nvPr>
        </p:nvSpPr>
        <p:spPr>
          <a:xfrm>
            <a:off x="2163678" y="206460"/>
            <a:ext cx="4517708" cy="657119"/>
          </a:xfrm>
        </p:spPr>
        <p:txBody>
          <a:bodyPr anchor="b">
            <a:normAutofit/>
          </a:bodyPr>
          <a:lstStyle>
            <a:lvl1pPr algn="l">
              <a:defRPr sz="3300" spc="-88" baseline="0">
                <a:solidFill>
                  <a:schemeClr val="bg1"/>
                </a:solidFill>
                <a:latin typeface="+mj-lt"/>
              </a:defRPr>
            </a:lvl1pPr>
          </a:lstStyle>
          <a:p>
            <a:r>
              <a:rPr lang="en-US" dirty="0"/>
              <a:t>MIRA KARLSOON</a:t>
            </a:r>
          </a:p>
        </p:txBody>
      </p:sp>
      <p:sp>
        <p:nvSpPr>
          <p:cNvPr id="7" name="Rectangle 6">
            <a:extLst>
              <a:ext uri="{FF2B5EF4-FFF2-40B4-BE49-F238E27FC236}">
                <a16:creationId xmlns:a16="http://schemas.microsoft.com/office/drawing/2014/main" id="{6FC15E1F-BDB1-4518-BEB3-21BE6385A68F}"/>
              </a:ext>
            </a:extLst>
          </p:cNvPr>
          <p:cNvSpPr/>
          <p:nvPr userDrawn="1"/>
        </p:nvSpPr>
        <p:spPr>
          <a:xfrm>
            <a:off x="0" y="-1"/>
            <a:ext cx="1905360" cy="162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0" name="Picture Placeholder 9">
            <a:extLst>
              <a:ext uri="{FF2B5EF4-FFF2-40B4-BE49-F238E27FC236}">
                <a16:creationId xmlns:a16="http://schemas.microsoft.com/office/drawing/2014/main" id="{77D99E98-76BB-4ED5-B28D-5A0E4E893E6A}"/>
              </a:ext>
            </a:extLst>
          </p:cNvPr>
          <p:cNvSpPr>
            <a:spLocks noGrp="1"/>
          </p:cNvSpPr>
          <p:nvPr>
            <p:ph type="pic" sz="quarter" idx="13" hasCustomPrompt="1"/>
          </p:nvPr>
        </p:nvSpPr>
        <p:spPr>
          <a:xfrm>
            <a:off x="361080" y="262470"/>
            <a:ext cx="1183200" cy="1148400"/>
          </a:xfrm>
          <a:prstGeom prst="ellipse">
            <a:avLst/>
          </a:prstGeom>
          <a:ln w="12700">
            <a:solidFill>
              <a:schemeClr val="bg1"/>
            </a:solidFill>
          </a:ln>
        </p:spPr>
        <p:txBody>
          <a:bodyPr anchor="ctr" anchorCtr="0">
            <a:normAutofit/>
          </a:bodyPr>
          <a:lstStyle>
            <a:lvl1pPr marL="0" indent="0" algn="ctr">
              <a:buNone/>
              <a:defRPr sz="1100"/>
            </a:lvl1pPr>
          </a:lstStyle>
          <a:p>
            <a:r>
              <a:rPr lang="en-US" dirty="0"/>
              <a:t>Insert your photo</a:t>
            </a:r>
          </a:p>
        </p:txBody>
      </p:sp>
      <p:sp>
        <p:nvSpPr>
          <p:cNvPr id="3" name="Subtitle 2">
            <a:extLst>
              <a:ext uri="{FF2B5EF4-FFF2-40B4-BE49-F238E27FC236}">
                <a16:creationId xmlns:a16="http://schemas.microsoft.com/office/drawing/2014/main" id="{FA84A0A0-C190-444E-9CFC-CDE6C8211F4F}"/>
              </a:ext>
            </a:extLst>
          </p:cNvPr>
          <p:cNvSpPr>
            <a:spLocks noGrp="1"/>
          </p:cNvSpPr>
          <p:nvPr>
            <p:ph type="subTitle" idx="1" hasCustomPrompt="1"/>
          </p:nvPr>
        </p:nvSpPr>
        <p:spPr>
          <a:xfrm>
            <a:off x="2638903" y="830843"/>
            <a:ext cx="1680241" cy="548451"/>
          </a:xfrm>
        </p:spPr>
        <p:txBody>
          <a:bodyPr/>
          <a:lstStyle>
            <a:lvl1pPr marL="0" indent="0" algn="l">
              <a:lnSpc>
                <a:spcPts val="1760"/>
              </a:lnSpc>
              <a:spcBef>
                <a:spcPts val="0"/>
              </a:spcBef>
              <a:buNone/>
              <a:defRPr sz="1540">
                <a:solidFill>
                  <a:schemeClr val="bg1">
                    <a:lumMod val="65000"/>
                  </a:schemeClr>
                </a:solidFill>
              </a:defRPr>
            </a:lvl1pPr>
            <a:lvl2pPr marL="282893" indent="0" algn="ctr">
              <a:buNone/>
              <a:defRPr sz="1238"/>
            </a:lvl2pPr>
            <a:lvl3pPr marL="565785" indent="0" algn="ctr">
              <a:buNone/>
              <a:defRPr sz="1114"/>
            </a:lvl3pPr>
            <a:lvl4pPr marL="848678" indent="0" algn="ctr">
              <a:buNone/>
              <a:defRPr sz="990"/>
            </a:lvl4pPr>
            <a:lvl5pPr marL="1131570" indent="0" algn="ctr">
              <a:buNone/>
              <a:defRPr sz="990"/>
            </a:lvl5pPr>
            <a:lvl6pPr marL="1414463" indent="0" algn="ctr">
              <a:buNone/>
              <a:defRPr sz="990"/>
            </a:lvl6pPr>
            <a:lvl7pPr marL="1697355" indent="0" algn="ctr">
              <a:buNone/>
              <a:defRPr sz="990"/>
            </a:lvl7pPr>
            <a:lvl8pPr marL="1980248" indent="0" algn="ctr">
              <a:buNone/>
              <a:defRPr sz="990"/>
            </a:lvl8pPr>
            <a:lvl9pPr marL="2263140" indent="0" algn="ctr">
              <a:buNone/>
              <a:defRPr sz="990"/>
            </a:lvl9pPr>
          </a:lstStyle>
          <a:p>
            <a:r>
              <a:rPr lang="en-US" dirty="0"/>
              <a:t>Web Designer,</a:t>
            </a:r>
          </a:p>
          <a:p>
            <a:r>
              <a:rPr lang="en-US" dirty="0"/>
              <a:t>Developer</a:t>
            </a:r>
          </a:p>
        </p:txBody>
      </p:sp>
      <p:sp>
        <p:nvSpPr>
          <p:cNvPr id="21" name="Text Placeholder 20">
            <a:extLst>
              <a:ext uri="{FF2B5EF4-FFF2-40B4-BE49-F238E27FC236}">
                <a16:creationId xmlns:a16="http://schemas.microsoft.com/office/drawing/2014/main" id="{F026E129-56E2-4548-908C-B4BB28C42722}"/>
              </a:ext>
            </a:extLst>
          </p:cNvPr>
          <p:cNvSpPr>
            <a:spLocks noGrp="1"/>
          </p:cNvSpPr>
          <p:nvPr>
            <p:ph type="body" sz="quarter" idx="14" hasCustomPrompt="1"/>
          </p:nvPr>
        </p:nvSpPr>
        <p:spPr>
          <a:xfrm>
            <a:off x="4408150" y="831467"/>
            <a:ext cx="1604857" cy="547751"/>
          </a:xfrm>
        </p:spPr>
        <p:txBody>
          <a:bodyPr>
            <a:noAutofit/>
          </a:bodyPr>
          <a:lstStyle>
            <a:lvl1pPr marL="0" indent="0" algn="l" defTabSz="565785" rtl="0" eaLnBrk="1" latinLnBrk="0" hangingPunct="1">
              <a:lnSpc>
                <a:spcPts val="1760"/>
              </a:lnSpc>
              <a:spcBef>
                <a:spcPts val="0"/>
              </a:spcBef>
              <a:buFont typeface="Arial" panose="020B0604020202020204" pitchFamily="34" charset="0"/>
              <a:buNone/>
              <a:defRPr lang="en-US" sz="1540" kern="1200" dirty="0" smtClean="0">
                <a:solidFill>
                  <a:schemeClr val="tx2"/>
                </a:solidFill>
                <a:latin typeface="+mn-lt"/>
                <a:ea typeface="+mn-ea"/>
                <a:cs typeface="+mn-cs"/>
              </a:defRPr>
            </a:lvl1pPr>
            <a:lvl2pPr marL="0" indent="0" algn="l" defTabSz="565785" rtl="0" eaLnBrk="1" latinLnBrk="0" hangingPunct="1">
              <a:lnSpc>
                <a:spcPct val="90000"/>
              </a:lnSpc>
              <a:spcBef>
                <a:spcPts val="0"/>
              </a:spcBef>
              <a:buFont typeface="Arial" panose="020B0604020202020204" pitchFamily="34" charset="0"/>
              <a:buNone/>
              <a:defRPr lang="en-US" sz="1485" kern="1200" dirty="0" smtClean="0">
                <a:solidFill>
                  <a:schemeClr val="bg1">
                    <a:lumMod val="65000"/>
                  </a:schemeClr>
                </a:solidFill>
                <a:latin typeface="+mn-lt"/>
                <a:ea typeface="+mn-ea"/>
                <a:cs typeface="+mn-cs"/>
              </a:defRPr>
            </a:lvl2pPr>
            <a:lvl3pPr marL="0" indent="0" algn="l" defTabSz="565785" rtl="0" eaLnBrk="1" latinLnBrk="0" hangingPunct="1">
              <a:lnSpc>
                <a:spcPct val="90000"/>
              </a:lnSpc>
              <a:spcBef>
                <a:spcPts val="0"/>
              </a:spcBef>
              <a:buFont typeface="Arial" panose="020B0604020202020204" pitchFamily="34" charset="0"/>
              <a:buNone/>
              <a:defRPr lang="en-US" sz="1485" kern="1200" dirty="0" smtClean="0">
                <a:solidFill>
                  <a:schemeClr val="bg1">
                    <a:lumMod val="65000"/>
                  </a:schemeClr>
                </a:solidFill>
                <a:latin typeface="+mn-lt"/>
                <a:ea typeface="+mn-ea"/>
                <a:cs typeface="+mn-cs"/>
              </a:defRPr>
            </a:lvl3pPr>
            <a:lvl4pPr marL="0" indent="0" algn="l" defTabSz="565785" rtl="0" eaLnBrk="1" latinLnBrk="0" hangingPunct="1">
              <a:lnSpc>
                <a:spcPct val="90000"/>
              </a:lnSpc>
              <a:spcBef>
                <a:spcPts val="0"/>
              </a:spcBef>
              <a:buFont typeface="Arial" panose="020B0604020202020204" pitchFamily="34" charset="0"/>
              <a:buNone/>
              <a:defRPr lang="en-US" sz="1485" kern="1200" dirty="0" smtClean="0">
                <a:solidFill>
                  <a:schemeClr val="bg1">
                    <a:lumMod val="65000"/>
                  </a:schemeClr>
                </a:solidFill>
                <a:latin typeface="+mn-lt"/>
                <a:ea typeface="+mn-ea"/>
                <a:cs typeface="+mn-cs"/>
              </a:defRPr>
            </a:lvl4pPr>
            <a:lvl5pPr marL="0" indent="0" algn="l" defTabSz="565785" rtl="0" eaLnBrk="1" latinLnBrk="0" hangingPunct="1">
              <a:lnSpc>
                <a:spcPct val="90000"/>
              </a:lnSpc>
              <a:spcBef>
                <a:spcPts val="0"/>
              </a:spcBef>
              <a:buFont typeface="Arial" panose="020B0604020202020204" pitchFamily="34" charset="0"/>
              <a:buNone/>
              <a:defRPr lang="en-US" sz="1485" kern="1200" dirty="0">
                <a:solidFill>
                  <a:schemeClr val="bg1">
                    <a:lumMod val="65000"/>
                  </a:schemeClr>
                </a:solidFill>
                <a:latin typeface="+mn-lt"/>
                <a:ea typeface="+mn-ea"/>
                <a:cs typeface="+mn-cs"/>
              </a:defRPr>
            </a:lvl5pPr>
          </a:lstStyle>
          <a:p>
            <a:pPr lvl="0"/>
            <a:r>
              <a:rPr lang="en-US" dirty="0"/>
              <a:t>Kansas City,</a:t>
            </a:r>
          </a:p>
          <a:p>
            <a:pPr lvl="0"/>
            <a:r>
              <a:rPr lang="en-US" dirty="0"/>
              <a:t>USA</a:t>
            </a:r>
          </a:p>
        </p:txBody>
      </p:sp>
      <p:sp>
        <p:nvSpPr>
          <p:cNvPr id="24" name="Text Placeholder 23">
            <a:extLst>
              <a:ext uri="{FF2B5EF4-FFF2-40B4-BE49-F238E27FC236}">
                <a16:creationId xmlns:a16="http://schemas.microsoft.com/office/drawing/2014/main" id="{3A9CCCCE-93E2-4268-A008-9F325EC18243}"/>
              </a:ext>
            </a:extLst>
          </p:cNvPr>
          <p:cNvSpPr>
            <a:spLocks noGrp="1"/>
          </p:cNvSpPr>
          <p:nvPr>
            <p:ph type="body" sz="quarter" idx="15" hasCustomPrompt="1"/>
          </p:nvPr>
        </p:nvSpPr>
        <p:spPr>
          <a:xfrm>
            <a:off x="2477280" y="1795528"/>
            <a:ext cx="1516213" cy="267177"/>
          </a:xfrm>
        </p:spPr>
        <p:txBody>
          <a:bodyPr>
            <a:noAutofit/>
          </a:bodyPr>
          <a:lstStyle>
            <a:lvl1pPr marL="0" indent="0">
              <a:buNone/>
              <a:defRPr sz="176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ABOUT ME</a:t>
            </a:r>
          </a:p>
        </p:txBody>
      </p:sp>
      <p:sp>
        <p:nvSpPr>
          <p:cNvPr id="26" name="Text Placeholder 25">
            <a:extLst>
              <a:ext uri="{FF2B5EF4-FFF2-40B4-BE49-F238E27FC236}">
                <a16:creationId xmlns:a16="http://schemas.microsoft.com/office/drawing/2014/main" id="{7ABDE617-9574-4A14-811F-5400A9923520}"/>
              </a:ext>
            </a:extLst>
          </p:cNvPr>
          <p:cNvSpPr>
            <a:spLocks noGrp="1"/>
          </p:cNvSpPr>
          <p:nvPr>
            <p:ph type="body" sz="quarter" idx="16" hasCustomPrompt="1"/>
          </p:nvPr>
        </p:nvSpPr>
        <p:spPr>
          <a:xfrm>
            <a:off x="2163678" y="2107696"/>
            <a:ext cx="2362305" cy="909797"/>
          </a:xfrm>
        </p:spPr>
        <p:txBody>
          <a:bodyPr>
            <a:noAutofit/>
          </a:bodyPr>
          <a:lstStyle>
            <a:lvl1pPr marL="0" indent="0">
              <a:lnSpc>
                <a:spcPts val="1320"/>
              </a:lnSpc>
              <a:spcBef>
                <a:spcPts val="0"/>
              </a:spcBef>
              <a:buNone/>
              <a:defRPr sz="990">
                <a:solidFill>
                  <a:schemeClr val="bg1">
                    <a:lumMod val="65000"/>
                  </a:schemeClr>
                </a:solidFill>
              </a:defRPr>
            </a:lvl1pPr>
          </a:lstStyle>
          <a:p>
            <a:pPr lvl="0"/>
            <a:r>
              <a:rPr lang="en-US" dirty="0"/>
              <a:t>Lorem ipsum dolor sit amet, consectetuer adipiscing elit. Maecenas porttitor congue massa. Fusce posuere, magna sed pulvinar </a:t>
            </a:r>
            <a:r>
              <a:rPr lang="en-US" dirty="0" err="1"/>
              <a:t>ultricies</a:t>
            </a:r>
            <a:endParaRPr lang="en-US" dirty="0"/>
          </a:p>
        </p:txBody>
      </p:sp>
      <p:sp>
        <p:nvSpPr>
          <p:cNvPr id="28" name="Text Placeholder 27">
            <a:extLst>
              <a:ext uri="{FF2B5EF4-FFF2-40B4-BE49-F238E27FC236}">
                <a16:creationId xmlns:a16="http://schemas.microsoft.com/office/drawing/2014/main" id="{1D008292-7770-4DAF-819C-B39ABABBEE24}"/>
              </a:ext>
            </a:extLst>
          </p:cNvPr>
          <p:cNvSpPr>
            <a:spLocks noGrp="1"/>
          </p:cNvSpPr>
          <p:nvPr>
            <p:ph type="body" sz="quarter" idx="17" hasCustomPrompt="1"/>
          </p:nvPr>
        </p:nvSpPr>
        <p:spPr>
          <a:xfrm>
            <a:off x="2159150" y="3059506"/>
            <a:ext cx="814292" cy="491860"/>
          </a:xfrm>
        </p:spPr>
        <p:txBody>
          <a:bodyPr>
            <a:noAutofit/>
          </a:bodyPr>
          <a:lstStyle>
            <a:lvl1pPr marL="0" indent="0">
              <a:buFont typeface="Arial" panose="020B0604020202020204" pitchFamily="34" charset="0"/>
              <a:buNone/>
              <a:defRPr sz="275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200</a:t>
            </a:r>
          </a:p>
        </p:txBody>
      </p:sp>
      <p:sp>
        <p:nvSpPr>
          <p:cNvPr id="29" name="Text Placeholder 27">
            <a:extLst>
              <a:ext uri="{FF2B5EF4-FFF2-40B4-BE49-F238E27FC236}">
                <a16:creationId xmlns:a16="http://schemas.microsoft.com/office/drawing/2014/main" id="{501B265C-5EB2-472B-91B5-BD4157F57830}"/>
              </a:ext>
            </a:extLst>
          </p:cNvPr>
          <p:cNvSpPr>
            <a:spLocks noGrp="1"/>
          </p:cNvSpPr>
          <p:nvPr>
            <p:ph type="body" sz="quarter" idx="18" hasCustomPrompt="1"/>
          </p:nvPr>
        </p:nvSpPr>
        <p:spPr>
          <a:xfrm>
            <a:off x="2970786" y="3051746"/>
            <a:ext cx="664307" cy="491860"/>
          </a:xfrm>
        </p:spPr>
        <p:txBody>
          <a:bodyPr>
            <a:noAutofit/>
          </a:bodyPr>
          <a:lstStyle>
            <a:lvl1pPr marL="0" indent="0">
              <a:buFont typeface="Arial" panose="020B0604020202020204" pitchFamily="34" charset="0"/>
              <a:buNone/>
              <a:defRPr sz="275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77</a:t>
            </a:r>
          </a:p>
        </p:txBody>
      </p:sp>
      <p:sp>
        <p:nvSpPr>
          <p:cNvPr id="30" name="Text Placeholder 27">
            <a:extLst>
              <a:ext uri="{FF2B5EF4-FFF2-40B4-BE49-F238E27FC236}">
                <a16:creationId xmlns:a16="http://schemas.microsoft.com/office/drawing/2014/main" id="{18CB412F-2342-43EA-9244-391F5036821B}"/>
              </a:ext>
            </a:extLst>
          </p:cNvPr>
          <p:cNvSpPr>
            <a:spLocks noGrp="1"/>
          </p:cNvSpPr>
          <p:nvPr>
            <p:ph type="body" sz="quarter" idx="19" hasCustomPrompt="1"/>
          </p:nvPr>
        </p:nvSpPr>
        <p:spPr>
          <a:xfrm>
            <a:off x="3627120" y="3049591"/>
            <a:ext cx="1163869" cy="491860"/>
          </a:xfrm>
        </p:spPr>
        <p:txBody>
          <a:bodyPr>
            <a:noAutofit/>
          </a:bodyPr>
          <a:lstStyle>
            <a:lvl1pPr marL="0" indent="0">
              <a:buFont typeface="Arial" panose="020B0604020202020204" pitchFamily="34" charset="0"/>
              <a:buNone/>
              <a:defRPr sz="275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100%</a:t>
            </a:r>
          </a:p>
        </p:txBody>
      </p:sp>
      <p:sp>
        <p:nvSpPr>
          <p:cNvPr id="32" name="Text Placeholder 23">
            <a:extLst>
              <a:ext uri="{FF2B5EF4-FFF2-40B4-BE49-F238E27FC236}">
                <a16:creationId xmlns:a16="http://schemas.microsoft.com/office/drawing/2014/main" id="{878165D7-579C-442D-AF8F-C27C40BAC074}"/>
              </a:ext>
            </a:extLst>
          </p:cNvPr>
          <p:cNvSpPr>
            <a:spLocks noGrp="1"/>
          </p:cNvSpPr>
          <p:nvPr>
            <p:ph type="body" sz="quarter" idx="20" hasCustomPrompt="1"/>
          </p:nvPr>
        </p:nvSpPr>
        <p:spPr>
          <a:xfrm>
            <a:off x="2471910" y="4305012"/>
            <a:ext cx="2313709" cy="267177"/>
          </a:xfrm>
        </p:spPr>
        <p:txBody>
          <a:bodyPr>
            <a:noAutofit/>
          </a:bodyPr>
          <a:lstStyle>
            <a:lvl1pPr marL="0" indent="0">
              <a:buNone/>
              <a:defRPr sz="176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CAREER TIMELINE</a:t>
            </a:r>
          </a:p>
        </p:txBody>
      </p:sp>
      <p:sp>
        <p:nvSpPr>
          <p:cNvPr id="34" name="Text Placeholder 23">
            <a:extLst>
              <a:ext uri="{FF2B5EF4-FFF2-40B4-BE49-F238E27FC236}">
                <a16:creationId xmlns:a16="http://schemas.microsoft.com/office/drawing/2014/main" id="{F5CD190C-8CC4-49AF-BA8D-F8B879E9CF0A}"/>
              </a:ext>
            </a:extLst>
          </p:cNvPr>
          <p:cNvSpPr>
            <a:spLocks noGrp="1"/>
          </p:cNvSpPr>
          <p:nvPr>
            <p:ph type="body" sz="quarter" idx="21" hasCustomPrompt="1"/>
          </p:nvPr>
        </p:nvSpPr>
        <p:spPr>
          <a:xfrm>
            <a:off x="5298816" y="1795528"/>
            <a:ext cx="1668442" cy="267177"/>
          </a:xfrm>
        </p:spPr>
        <p:txBody>
          <a:bodyPr>
            <a:noAutofit/>
          </a:bodyPr>
          <a:lstStyle>
            <a:lvl1pPr marL="0" indent="0">
              <a:buNone/>
              <a:defRPr sz="176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EDUCATION</a:t>
            </a:r>
          </a:p>
        </p:txBody>
      </p:sp>
      <p:sp>
        <p:nvSpPr>
          <p:cNvPr id="35" name="Text Placeholder 25">
            <a:extLst>
              <a:ext uri="{FF2B5EF4-FFF2-40B4-BE49-F238E27FC236}">
                <a16:creationId xmlns:a16="http://schemas.microsoft.com/office/drawing/2014/main" id="{E9219B4B-AEF7-4506-9ACF-CFAF003F313F}"/>
              </a:ext>
            </a:extLst>
          </p:cNvPr>
          <p:cNvSpPr>
            <a:spLocks noGrp="1"/>
          </p:cNvSpPr>
          <p:nvPr>
            <p:ph type="body" sz="quarter" idx="22" hasCustomPrompt="1"/>
          </p:nvPr>
        </p:nvSpPr>
        <p:spPr>
          <a:xfrm>
            <a:off x="2159150" y="3434515"/>
            <a:ext cx="811636" cy="458302"/>
          </a:xfrm>
        </p:spPr>
        <p:txBody>
          <a:bodyPr>
            <a:noAutofit/>
          </a:bodyPr>
          <a:lstStyle>
            <a:lvl1pPr marL="0" indent="0">
              <a:lnSpc>
                <a:spcPts val="1320"/>
              </a:lnSpc>
              <a:spcBef>
                <a:spcPts val="0"/>
              </a:spcBef>
              <a:buNone/>
              <a:defRPr sz="990">
                <a:solidFill>
                  <a:schemeClr val="bg1">
                    <a:lumMod val="65000"/>
                  </a:schemeClr>
                </a:solidFill>
              </a:defRPr>
            </a:lvl1pPr>
          </a:lstStyle>
          <a:p>
            <a:pPr lvl="0"/>
            <a:r>
              <a:rPr lang="en-US" dirty="0"/>
              <a:t>Websites</a:t>
            </a:r>
            <a:br>
              <a:rPr lang="en-US" dirty="0"/>
            </a:br>
            <a:r>
              <a:rPr lang="en-US" dirty="0"/>
              <a:t>Created</a:t>
            </a:r>
          </a:p>
        </p:txBody>
      </p:sp>
      <p:sp>
        <p:nvSpPr>
          <p:cNvPr id="36" name="Text Placeholder 25">
            <a:extLst>
              <a:ext uri="{FF2B5EF4-FFF2-40B4-BE49-F238E27FC236}">
                <a16:creationId xmlns:a16="http://schemas.microsoft.com/office/drawing/2014/main" id="{8974CE11-E247-44F8-8AC4-B2AC2C113B07}"/>
              </a:ext>
            </a:extLst>
          </p:cNvPr>
          <p:cNvSpPr>
            <a:spLocks noGrp="1"/>
          </p:cNvSpPr>
          <p:nvPr>
            <p:ph type="body" sz="quarter" idx="23" hasCustomPrompt="1"/>
          </p:nvPr>
        </p:nvSpPr>
        <p:spPr>
          <a:xfrm>
            <a:off x="2987786" y="3440662"/>
            <a:ext cx="664307" cy="458302"/>
          </a:xfrm>
        </p:spPr>
        <p:txBody>
          <a:bodyPr>
            <a:noAutofit/>
          </a:bodyPr>
          <a:lstStyle>
            <a:lvl1pPr marL="0" indent="0">
              <a:lnSpc>
                <a:spcPts val="1320"/>
              </a:lnSpc>
              <a:spcBef>
                <a:spcPts val="0"/>
              </a:spcBef>
              <a:buNone/>
              <a:defRPr sz="990">
                <a:solidFill>
                  <a:schemeClr val="bg1">
                    <a:lumMod val="65000"/>
                  </a:schemeClr>
                </a:solidFill>
              </a:defRPr>
            </a:lvl1pPr>
          </a:lstStyle>
          <a:p>
            <a:pPr lvl="0"/>
            <a:r>
              <a:rPr lang="en-US" dirty="0"/>
              <a:t>Apps</a:t>
            </a:r>
            <a:br>
              <a:rPr lang="en-US" dirty="0"/>
            </a:br>
            <a:r>
              <a:rPr lang="en-US" dirty="0"/>
              <a:t>Created</a:t>
            </a:r>
          </a:p>
        </p:txBody>
      </p:sp>
      <p:sp>
        <p:nvSpPr>
          <p:cNvPr id="37" name="Text Placeholder 25">
            <a:extLst>
              <a:ext uri="{FF2B5EF4-FFF2-40B4-BE49-F238E27FC236}">
                <a16:creationId xmlns:a16="http://schemas.microsoft.com/office/drawing/2014/main" id="{D29EC1A9-D87F-4AAC-B42B-5640A131052F}"/>
              </a:ext>
            </a:extLst>
          </p:cNvPr>
          <p:cNvSpPr>
            <a:spLocks noGrp="1"/>
          </p:cNvSpPr>
          <p:nvPr>
            <p:ph type="body" sz="quarter" idx="24" hasCustomPrompt="1"/>
          </p:nvPr>
        </p:nvSpPr>
        <p:spPr>
          <a:xfrm>
            <a:off x="3666436" y="3442630"/>
            <a:ext cx="1124553" cy="458302"/>
          </a:xfrm>
        </p:spPr>
        <p:txBody>
          <a:bodyPr>
            <a:noAutofit/>
          </a:bodyPr>
          <a:lstStyle>
            <a:lvl1pPr marL="0" indent="0">
              <a:lnSpc>
                <a:spcPts val="1320"/>
              </a:lnSpc>
              <a:spcBef>
                <a:spcPts val="0"/>
              </a:spcBef>
              <a:buNone/>
              <a:defRPr sz="990">
                <a:solidFill>
                  <a:schemeClr val="bg1">
                    <a:lumMod val="65000"/>
                  </a:schemeClr>
                </a:solidFill>
              </a:defRPr>
            </a:lvl1pPr>
          </a:lstStyle>
          <a:p>
            <a:pPr lvl="0"/>
            <a:r>
              <a:rPr lang="en-US" dirty="0"/>
              <a:t>Clients</a:t>
            </a:r>
            <a:br>
              <a:rPr lang="en-US" dirty="0"/>
            </a:br>
            <a:r>
              <a:rPr lang="en-US" dirty="0"/>
              <a:t>Satisfaction</a:t>
            </a:r>
          </a:p>
        </p:txBody>
      </p:sp>
      <p:sp>
        <p:nvSpPr>
          <p:cNvPr id="38" name="Text Placeholder 27">
            <a:extLst>
              <a:ext uri="{FF2B5EF4-FFF2-40B4-BE49-F238E27FC236}">
                <a16:creationId xmlns:a16="http://schemas.microsoft.com/office/drawing/2014/main" id="{D0441C06-AEE9-4E5A-84BB-CD1241AEE5E8}"/>
              </a:ext>
            </a:extLst>
          </p:cNvPr>
          <p:cNvSpPr>
            <a:spLocks noGrp="1"/>
          </p:cNvSpPr>
          <p:nvPr>
            <p:ph type="body" sz="quarter" idx="25" hasCustomPrompt="1"/>
          </p:nvPr>
        </p:nvSpPr>
        <p:spPr>
          <a:xfrm>
            <a:off x="4957819" y="2150110"/>
            <a:ext cx="459935" cy="205920"/>
          </a:xfrm>
        </p:spPr>
        <p:txBody>
          <a:bodyPr>
            <a:noAutofit/>
          </a:bodyPr>
          <a:lstStyle>
            <a:lvl1pPr marL="0" indent="0">
              <a:buFont typeface="Arial" panose="020B0604020202020204" pitchFamily="34" charset="0"/>
              <a:buNone/>
              <a:defRPr sz="77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2007</a:t>
            </a:r>
          </a:p>
        </p:txBody>
      </p:sp>
      <p:sp>
        <p:nvSpPr>
          <p:cNvPr id="39" name="Text Placeholder 27">
            <a:extLst>
              <a:ext uri="{FF2B5EF4-FFF2-40B4-BE49-F238E27FC236}">
                <a16:creationId xmlns:a16="http://schemas.microsoft.com/office/drawing/2014/main" id="{3612D99C-52B4-4AFB-A4BF-B016920536BB}"/>
              </a:ext>
            </a:extLst>
          </p:cNvPr>
          <p:cNvSpPr>
            <a:spLocks noGrp="1"/>
          </p:cNvSpPr>
          <p:nvPr>
            <p:ph type="body" sz="quarter" idx="26" hasCustomPrompt="1"/>
          </p:nvPr>
        </p:nvSpPr>
        <p:spPr>
          <a:xfrm>
            <a:off x="4957819" y="2593412"/>
            <a:ext cx="459935" cy="205920"/>
          </a:xfrm>
        </p:spPr>
        <p:txBody>
          <a:bodyPr>
            <a:noAutofit/>
          </a:bodyPr>
          <a:lstStyle>
            <a:lvl1pPr marL="0" indent="0">
              <a:buFont typeface="Arial" panose="020B0604020202020204" pitchFamily="34" charset="0"/>
              <a:buNone/>
              <a:defRPr sz="77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2010</a:t>
            </a:r>
          </a:p>
        </p:txBody>
      </p:sp>
      <p:sp>
        <p:nvSpPr>
          <p:cNvPr id="40" name="Text Placeholder 27">
            <a:extLst>
              <a:ext uri="{FF2B5EF4-FFF2-40B4-BE49-F238E27FC236}">
                <a16:creationId xmlns:a16="http://schemas.microsoft.com/office/drawing/2014/main" id="{4D431E77-818F-46FB-87EE-6EFD306D1A22}"/>
              </a:ext>
            </a:extLst>
          </p:cNvPr>
          <p:cNvSpPr>
            <a:spLocks noGrp="1"/>
          </p:cNvSpPr>
          <p:nvPr>
            <p:ph type="body" sz="quarter" idx="27" hasCustomPrompt="1"/>
          </p:nvPr>
        </p:nvSpPr>
        <p:spPr>
          <a:xfrm>
            <a:off x="4957819" y="3036714"/>
            <a:ext cx="459935" cy="205920"/>
          </a:xfrm>
        </p:spPr>
        <p:txBody>
          <a:bodyPr>
            <a:noAutofit/>
          </a:bodyPr>
          <a:lstStyle>
            <a:lvl1pPr marL="0" indent="0">
              <a:buFont typeface="Arial" panose="020B0604020202020204" pitchFamily="34" charset="0"/>
              <a:buNone/>
              <a:defRPr sz="77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2015</a:t>
            </a:r>
          </a:p>
        </p:txBody>
      </p:sp>
      <p:sp>
        <p:nvSpPr>
          <p:cNvPr id="41" name="Text Placeholder 27">
            <a:extLst>
              <a:ext uri="{FF2B5EF4-FFF2-40B4-BE49-F238E27FC236}">
                <a16:creationId xmlns:a16="http://schemas.microsoft.com/office/drawing/2014/main" id="{39C50F4E-A724-4674-AFB4-0F78A45F865F}"/>
              </a:ext>
            </a:extLst>
          </p:cNvPr>
          <p:cNvSpPr>
            <a:spLocks noGrp="1"/>
          </p:cNvSpPr>
          <p:nvPr>
            <p:ph type="body" sz="quarter" idx="28" hasCustomPrompt="1"/>
          </p:nvPr>
        </p:nvSpPr>
        <p:spPr>
          <a:xfrm>
            <a:off x="4957819" y="3480016"/>
            <a:ext cx="459935" cy="205920"/>
          </a:xfrm>
        </p:spPr>
        <p:txBody>
          <a:bodyPr>
            <a:noAutofit/>
          </a:bodyPr>
          <a:lstStyle>
            <a:lvl1pPr marL="0" indent="0">
              <a:buFont typeface="Arial" panose="020B0604020202020204" pitchFamily="34" charset="0"/>
              <a:buNone/>
              <a:defRPr sz="770">
                <a:solidFill>
                  <a:schemeClr val="tx2"/>
                </a:solidFill>
                <a:latin typeface="+mj-lt"/>
              </a:defRPr>
            </a:lvl1pPr>
            <a:lvl2pPr>
              <a:defRPr sz="2750">
                <a:solidFill>
                  <a:schemeClr val="tx2"/>
                </a:solidFill>
                <a:latin typeface="+mj-lt"/>
              </a:defRPr>
            </a:lvl2pPr>
            <a:lvl3pPr>
              <a:defRPr sz="2750">
                <a:solidFill>
                  <a:schemeClr val="tx2"/>
                </a:solidFill>
                <a:latin typeface="+mj-lt"/>
              </a:defRPr>
            </a:lvl3pPr>
            <a:lvl4pPr>
              <a:defRPr sz="2750">
                <a:solidFill>
                  <a:schemeClr val="tx2"/>
                </a:solidFill>
                <a:latin typeface="+mj-lt"/>
              </a:defRPr>
            </a:lvl4pPr>
            <a:lvl5pPr>
              <a:defRPr sz="2750">
                <a:solidFill>
                  <a:schemeClr val="tx2"/>
                </a:solidFill>
                <a:latin typeface="+mj-lt"/>
              </a:defRPr>
            </a:lvl5pPr>
          </a:lstStyle>
          <a:p>
            <a:pPr lvl="0"/>
            <a:r>
              <a:rPr lang="en-US" dirty="0"/>
              <a:t>2018</a:t>
            </a:r>
          </a:p>
        </p:txBody>
      </p:sp>
      <p:sp>
        <p:nvSpPr>
          <p:cNvPr id="50" name="Text Placeholder 23">
            <a:extLst>
              <a:ext uri="{FF2B5EF4-FFF2-40B4-BE49-F238E27FC236}">
                <a16:creationId xmlns:a16="http://schemas.microsoft.com/office/drawing/2014/main" id="{1B42AB60-0F84-4AF4-B1B1-6B9F76491CED}"/>
              </a:ext>
            </a:extLst>
          </p:cNvPr>
          <p:cNvSpPr>
            <a:spLocks noGrp="1"/>
          </p:cNvSpPr>
          <p:nvPr>
            <p:ph type="body" sz="quarter" idx="29" hasCustomPrompt="1"/>
          </p:nvPr>
        </p:nvSpPr>
        <p:spPr>
          <a:xfrm>
            <a:off x="5451209" y="2137235"/>
            <a:ext cx="1784330" cy="204629"/>
          </a:xfrm>
        </p:spPr>
        <p:txBody>
          <a:bodyPr>
            <a:noAutofit/>
          </a:bodyPr>
          <a:lstStyle>
            <a:lvl1pPr marL="0" indent="0">
              <a:buNone/>
              <a:defRPr sz="110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SCHOOL OF FINE ART</a:t>
            </a:r>
          </a:p>
        </p:txBody>
      </p:sp>
      <p:sp>
        <p:nvSpPr>
          <p:cNvPr id="51" name="Text Placeholder 23">
            <a:extLst>
              <a:ext uri="{FF2B5EF4-FFF2-40B4-BE49-F238E27FC236}">
                <a16:creationId xmlns:a16="http://schemas.microsoft.com/office/drawing/2014/main" id="{A5695B7F-A80F-48FE-B9F5-15AC2768F3D8}"/>
              </a:ext>
            </a:extLst>
          </p:cNvPr>
          <p:cNvSpPr>
            <a:spLocks noGrp="1"/>
          </p:cNvSpPr>
          <p:nvPr>
            <p:ph type="body" sz="quarter" idx="30" hasCustomPrompt="1"/>
          </p:nvPr>
        </p:nvSpPr>
        <p:spPr>
          <a:xfrm>
            <a:off x="5451209" y="2573925"/>
            <a:ext cx="1784330" cy="204629"/>
          </a:xfrm>
        </p:spPr>
        <p:txBody>
          <a:bodyPr>
            <a:noAutofit/>
          </a:bodyPr>
          <a:lstStyle>
            <a:lvl1pPr marL="0" indent="0">
              <a:buNone/>
              <a:defRPr sz="110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BELLOWS COLLEGE</a:t>
            </a:r>
          </a:p>
        </p:txBody>
      </p:sp>
      <p:sp>
        <p:nvSpPr>
          <p:cNvPr id="52" name="Text Placeholder 23">
            <a:extLst>
              <a:ext uri="{FF2B5EF4-FFF2-40B4-BE49-F238E27FC236}">
                <a16:creationId xmlns:a16="http://schemas.microsoft.com/office/drawing/2014/main" id="{CC109F11-3D14-4CE2-BACB-D0EDE761FBD1}"/>
              </a:ext>
            </a:extLst>
          </p:cNvPr>
          <p:cNvSpPr>
            <a:spLocks noGrp="1"/>
          </p:cNvSpPr>
          <p:nvPr>
            <p:ph type="body" sz="quarter" idx="31" hasCustomPrompt="1"/>
          </p:nvPr>
        </p:nvSpPr>
        <p:spPr>
          <a:xfrm>
            <a:off x="5451209" y="3010615"/>
            <a:ext cx="1784330" cy="204629"/>
          </a:xfrm>
        </p:spPr>
        <p:txBody>
          <a:bodyPr>
            <a:noAutofit/>
          </a:bodyPr>
          <a:lstStyle>
            <a:lvl1pPr marL="0" indent="0">
              <a:buNone/>
              <a:defRPr sz="110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SCHOOL OF FINE ART</a:t>
            </a:r>
          </a:p>
        </p:txBody>
      </p:sp>
      <p:sp>
        <p:nvSpPr>
          <p:cNvPr id="53" name="Text Placeholder 23">
            <a:extLst>
              <a:ext uri="{FF2B5EF4-FFF2-40B4-BE49-F238E27FC236}">
                <a16:creationId xmlns:a16="http://schemas.microsoft.com/office/drawing/2014/main" id="{0DDB7B77-77C1-456C-A2D1-9361065655A7}"/>
              </a:ext>
            </a:extLst>
          </p:cNvPr>
          <p:cNvSpPr>
            <a:spLocks noGrp="1"/>
          </p:cNvSpPr>
          <p:nvPr>
            <p:ph type="body" sz="quarter" idx="32" hasCustomPrompt="1"/>
          </p:nvPr>
        </p:nvSpPr>
        <p:spPr>
          <a:xfrm>
            <a:off x="5451209" y="3447304"/>
            <a:ext cx="1784330" cy="204629"/>
          </a:xfrm>
        </p:spPr>
        <p:txBody>
          <a:bodyPr>
            <a:noAutofit/>
          </a:bodyPr>
          <a:lstStyle>
            <a:lvl1pPr marL="0" indent="0">
              <a:buNone/>
              <a:defRPr sz="110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BELLOWS COLLEGE</a:t>
            </a:r>
          </a:p>
        </p:txBody>
      </p:sp>
      <p:sp>
        <p:nvSpPr>
          <p:cNvPr id="54" name="Text Placeholder 25">
            <a:extLst>
              <a:ext uri="{FF2B5EF4-FFF2-40B4-BE49-F238E27FC236}">
                <a16:creationId xmlns:a16="http://schemas.microsoft.com/office/drawing/2014/main" id="{2EB589B3-44F7-4DE3-8DC0-6D53E25DDB80}"/>
              </a:ext>
            </a:extLst>
          </p:cNvPr>
          <p:cNvSpPr>
            <a:spLocks noGrp="1"/>
          </p:cNvSpPr>
          <p:nvPr>
            <p:ph type="body" sz="quarter" idx="33" hasCustomPrompt="1"/>
          </p:nvPr>
        </p:nvSpPr>
        <p:spPr>
          <a:xfrm>
            <a:off x="5451209" y="2352648"/>
            <a:ext cx="1784330" cy="145684"/>
          </a:xfrm>
        </p:spPr>
        <p:txBody>
          <a:bodyPr anchor="ctr" anchorCtr="0">
            <a:noAutofit/>
          </a:bodyPr>
          <a:lstStyle>
            <a:lvl1pPr marL="0" indent="0">
              <a:lnSpc>
                <a:spcPts val="1320"/>
              </a:lnSpc>
              <a:spcBef>
                <a:spcPts val="0"/>
              </a:spcBef>
              <a:buNone/>
              <a:defRPr sz="990">
                <a:solidFill>
                  <a:schemeClr val="bg1">
                    <a:lumMod val="65000"/>
                  </a:schemeClr>
                </a:solidFill>
              </a:defRPr>
            </a:lvl1pPr>
          </a:lstStyle>
          <a:p>
            <a:pPr lvl="0"/>
            <a:r>
              <a:rPr lang="en-US" dirty="0"/>
              <a:t>Lorem ipsum dolor sit</a:t>
            </a:r>
          </a:p>
        </p:txBody>
      </p:sp>
      <p:sp>
        <p:nvSpPr>
          <p:cNvPr id="55" name="Text Placeholder 25">
            <a:extLst>
              <a:ext uri="{FF2B5EF4-FFF2-40B4-BE49-F238E27FC236}">
                <a16:creationId xmlns:a16="http://schemas.microsoft.com/office/drawing/2014/main" id="{A4DC1AD5-3DD4-4A42-9761-E824F9709EBC}"/>
              </a:ext>
            </a:extLst>
          </p:cNvPr>
          <p:cNvSpPr>
            <a:spLocks noGrp="1"/>
          </p:cNvSpPr>
          <p:nvPr>
            <p:ph type="body" sz="quarter" idx="34" hasCustomPrompt="1"/>
          </p:nvPr>
        </p:nvSpPr>
        <p:spPr>
          <a:xfrm>
            <a:off x="5451209" y="2791278"/>
            <a:ext cx="1784330" cy="145684"/>
          </a:xfrm>
        </p:spPr>
        <p:txBody>
          <a:bodyPr anchor="ctr" anchorCtr="0">
            <a:noAutofit/>
          </a:bodyPr>
          <a:lstStyle>
            <a:lvl1pPr marL="0" indent="0">
              <a:lnSpc>
                <a:spcPts val="1320"/>
              </a:lnSpc>
              <a:spcBef>
                <a:spcPts val="0"/>
              </a:spcBef>
              <a:buNone/>
              <a:defRPr sz="990">
                <a:solidFill>
                  <a:schemeClr val="bg1">
                    <a:lumMod val="65000"/>
                  </a:schemeClr>
                </a:solidFill>
              </a:defRPr>
            </a:lvl1pPr>
          </a:lstStyle>
          <a:p>
            <a:pPr lvl="0"/>
            <a:r>
              <a:rPr lang="en-US" dirty="0"/>
              <a:t>Lorem ipsum dolor sit</a:t>
            </a:r>
          </a:p>
        </p:txBody>
      </p:sp>
      <p:sp>
        <p:nvSpPr>
          <p:cNvPr id="56" name="Text Placeholder 25">
            <a:extLst>
              <a:ext uri="{FF2B5EF4-FFF2-40B4-BE49-F238E27FC236}">
                <a16:creationId xmlns:a16="http://schemas.microsoft.com/office/drawing/2014/main" id="{F65630D5-67D7-4424-9BB9-489E014B078D}"/>
              </a:ext>
            </a:extLst>
          </p:cNvPr>
          <p:cNvSpPr>
            <a:spLocks noGrp="1"/>
          </p:cNvSpPr>
          <p:nvPr>
            <p:ph type="body" sz="quarter" idx="35" hasCustomPrompt="1"/>
          </p:nvPr>
        </p:nvSpPr>
        <p:spPr>
          <a:xfrm>
            <a:off x="5451209" y="3229907"/>
            <a:ext cx="1784330" cy="145684"/>
          </a:xfrm>
        </p:spPr>
        <p:txBody>
          <a:bodyPr anchor="ctr" anchorCtr="0">
            <a:noAutofit/>
          </a:bodyPr>
          <a:lstStyle>
            <a:lvl1pPr marL="0" indent="0">
              <a:lnSpc>
                <a:spcPts val="1320"/>
              </a:lnSpc>
              <a:spcBef>
                <a:spcPts val="0"/>
              </a:spcBef>
              <a:buNone/>
              <a:defRPr sz="990">
                <a:solidFill>
                  <a:schemeClr val="bg1">
                    <a:lumMod val="65000"/>
                  </a:schemeClr>
                </a:solidFill>
              </a:defRPr>
            </a:lvl1pPr>
          </a:lstStyle>
          <a:p>
            <a:pPr lvl="0"/>
            <a:r>
              <a:rPr lang="en-US" dirty="0"/>
              <a:t>Lorem ipsum dolor sit</a:t>
            </a:r>
          </a:p>
        </p:txBody>
      </p:sp>
      <p:sp>
        <p:nvSpPr>
          <p:cNvPr id="57" name="Text Placeholder 25">
            <a:extLst>
              <a:ext uri="{FF2B5EF4-FFF2-40B4-BE49-F238E27FC236}">
                <a16:creationId xmlns:a16="http://schemas.microsoft.com/office/drawing/2014/main" id="{43B3249D-F314-4009-831E-966B51FBE388}"/>
              </a:ext>
            </a:extLst>
          </p:cNvPr>
          <p:cNvSpPr>
            <a:spLocks noGrp="1"/>
          </p:cNvSpPr>
          <p:nvPr>
            <p:ph type="body" sz="quarter" idx="36" hasCustomPrompt="1"/>
          </p:nvPr>
        </p:nvSpPr>
        <p:spPr>
          <a:xfrm>
            <a:off x="5451209" y="3668535"/>
            <a:ext cx="1784330" cy="145684"/>
          </a:xfrm>
        </p:spPr>
        <p:txBody>
          <a:bodyPr anchor="ctr" anchorCtr="0">
            <a:noAutofit/>
          </a:bodyPr>
          <a:lstStyle>
            <a:lvl1pPr marL="0" indent="0">
              <a:lnSpc>
                <a:spcPts val="1320"/>
              </a:lnSpc>
              <a:spcBef>
                <a:spcPts val="0"/>
              </a:spcBef>
              <a:buNone/>
              <a:defRPr sz="990">
                <a:solidFill>
                  <a:schemeClr val="bg1">
                    <a:lumMod val="65000"/>
                  </a:schemeClr>
                </a:solidFill>
              </a:defRPr>
            </a:lvl1pPr>
          </a:lstStyle>
          <a:p>
            <a:pPr lvl="0"/>
            <a:r>
              <a:rPr lang="en-US" dirty="0"/>
              <a:t>Lorem ipsum dolor sit</a:t>
            </a:r>
          </a:p>
        </p:txBody>
      </p:sp>
      <p:sp>
        <p:nvSpPr>
          <p:cNvPr id="63" name="Text Placeholder 23">
            <a:extLst>
              <a:ext uri="{FF2B5EF4-FFF2-40B4-BE49-F238E27FC236}">
                <a16:creationId xmlns:a16="http://schemas.microsoft.com/office/drawing/2014/main" id="{8CFC1D89-9F83-4658-BB38-02FE203C4B01}"/>
              </a:ext>
            </a:extLst>
          </p:cNvPr>
          <p:cNvSpPr>
            <a:spLocks noGrp="1"/>
          </p:cNvSpPr>
          <p:nvPr>
            <p:ph type="body" sz="quarter" idx="37" hasCustomPrompt="1"/>
          </p:nvPr>
        </p:nvSpPr>
        <p:spPr>
          <a:xfrm>
            <a:off x="2223812"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2010</a:t>
            </a:r>
          </a:p>
        </p:txBody>
      </p:sp>
      <p:sp>
        <p:nvSpPr>
          <p:cNvPr id="64" name="Text Placeholder 23">
            <a:extLst>
              <a:ext uri="{FF2B5EF4-FFF2-40B4-BE49-F238E27FC236}">
                <a16:creationId xmlns:a16="http://schemas.microsoft.com/office/drawing/2014/main" id="{A1BF6BCD-A186-4C12-9C6F-AE11ADEFC72E}"/>
              </a:ext>
            </a:extLst>
          </p:cNvPr>
          <p:cNvSpPr>
            <a:spLocks noGrp="1"/>
          </p:cNvSpPr>
          <p:nvPr>
            <p:ph type="body" sz="quarter" idx="38" hasCustomPrompt="1"/>
          </p:nvPr>
        </p:nvSpPr>
        <p:spPr>
          <a:xfrm>
            <a:off x="2756190"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2011</a:t>
            </a:r>
          </a:p>
        </p:txBody>
      </p:sp>
      <p:sp>
        <p:nvSpPr>
          <p:cNvPr id="65" name="Text Placeholder 23">
            <a:extLst>
              <a:ext uri="{FF2B5EF4-FFF2-40B4-BE49-F238E27FC236}">
                <a16:creationId xmlns:a16="http://schemas.microsoft.com/office/drawing/2014/main" id="{005F86D8-5AE9-4428-91A0-363D2DDB6C06}"/>
              </a:ext>
            </a:extLst>
          </p:cNvPr>
          <p:cNvSpPr>
            <a:spLocks noGrp="1"/>
          </p:cNvSpPr>
          <p:nvPr>
            <p:ph type="body" sz="quarter" idx="39" hasCustomPrompt="1"/>
          </p:nvPr>
        </p:nvSpPr>
        <p:spPr>
          <a:xfrm>
            <a:off x="3288568"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2012</a:t>
            </a:r>
          </a:p>
        </p:txBody>
      </p:sp>
      <p:sp>
        <p:nvSpPr>
          <p:cNvPr id="66" name="Text Placeholder 23">
            <a:extLst>
              <a:ext uri="{FF2B5EF4-FFF2-40B4-BE49-F238E27FC236}">
                <a16:creationId xmlns:a16="http://schemas.microsoft.com/office/drawing/2014/main" id="{B7983041-DC78-4200-B013-06A5D7202895}"/>
              </a:ext>
            </a:extLst>
          </p:cNvPr>
          <p:cNvSpPr>
            <a:spLocks noGrp="1"/>
          </p:cNvSpPr>
          <p:nvPr>
            <p:ph type="body" sz="quarter" idx="40" hasCustomPrompt="1"/>
          </p:nvPr>
        </p:nvSpPr>
        <p:spPr>
          <a:xfrm>
            <a:off x="3820945"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2013</a:t>
            </a:r>
          </a:p>
        </p:txBody>
      </p:sp>
      <p:sp>
        <p:nvSpPr>
          <p:cNvPr id="67" name="Text Placeholder 23">
            <a:extLst>
              <a:ext uri="{FF2B5EF4-FFF2-40B4-BE49-F238E27FC236}">
                <a16:creationId xmlns:a16="http://schemas.microsoft.com/office/drawing/2014/main" id="{B044D427-E5B6-46D5-97CB-C60736118A29}"/>
              </a:ext>
            </a:extLst>
          </p:cNvPr>
          <p:cNvSpPr>
            <a:spLocks noGrp="1"/>
          </p:cNvSpPr>
          <p:nvPr>
            <p:ph type="body" sz="quarter" idx="41" hasCustomPrompt="1"/>
          </p:nvPr>
        </p:nvSpPr>
        <p:spPr>
          <a:xfrm>
            <a:off x="4353323"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2014</a:t>
            </a:r>
          </a:p>
        </p:txBody>
      </p:sp>
      <p:sp>
        <p:nvSpPr>
          <p:cNvPr id="68" name="Text Placeholder 23">
            <a:extLst>
              <a:ext uri="{FF2B5EF4-FFF2-40B4-BE49-F238E27FC236}">
                <a16:creationId xmlns:a16="http://schemas.microsoft.com/office/drawing/2014/main" id="{6C9F0D7C-743D-4AB6-A130-310230F16ACA}"/>
              </a:ext>
            </a:extLst>
          </p:cNvPr>
          <p:cNvSpPr>
            <a:spLocks noGrp="1"/>
          </p:cNvSpPr>
          <p:nvPr>
            <p:ph type="body" sz="quarter" idx="42" hasCustomPrompt="1"/>
          </p:nvPr>
        </p:nvSpPr>
        <p:spPr>
          <a:xfrm>
            <a:off x="4885701"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2015</a:t>
            </a:r>
          </a:p>
        </p:txBody>
      </p:sp>
      <p:sp>
        <p:nvSpPr>
          <p:cNvPr id="69" name="Text Placeholder 23">
            <a:extLst>
              <a:ext uri="{FF2B5EF4-FFF2-40B4-BE49-F238E27FC236}">
                <a16:creationId xmlns:a16="http://schemas.microsoft.com/office/drawing/2014/main" id="{6904D482-B04D-40E5-8B18-A86C79139CD4}"/>
              </a:ext>
            </a:extLst>
          </p:cNvPr>
          <p:cNvSpPr>
            <a:spLocks noGrp="1"/>
          </p:cNvSpPr>
          <p:nvPr>
            <p:ph type="body" sz="quarter" idx="43" hasCustomPrompt="1"/>
          </p:nvPr>
        </p:nvSpPr>
        <p:spPr>
          <a:xfrm>
            <a:off x="5418078"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2016</a:t>
            </a:r>
          </a:p>
        </p:txBody>
      </p:sp>
      <p:sp>
        <p:nvSpPr>
          <p:cNvPr id="70" name="Text Placeholder 23">
            <a:extLst>
              <a:ext uri="{FF2B5EF4-FFF2-40B4-BE49-F238E27FC236}">
                <a16:creationId xmlns:a16="http://schemas.microsoft.com/office/drawing/2014/main" id="{7DD3AAE4-69DB-499F-9BE6-3722CB1FAAB2}"/>
              </a:ext>
            </a:extLst>
          </p:cNvPr>
          <p:cNvSpPr>
            <a:spLocks noGrp="1"/>
          </p:cNvSpPr>
          <p:nvPr>
            <p:ph type="body" sz="quarter" idx="44" hasCustomPrompt="1"/>
          </p:nvPr>
        </p:nvSpPr>
        <p:spPr>
          <a:xfrm>
            <a:off x="5950456"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2017</a:t>
            </a:r>
          </a:p>
        </p:txBody>
      </p:sp>
      <p:sp>
        <p:nvSpPr>
          <p:cNvPr id="71" name="Text Placeholder 23">
            <a:extLst>
              <a:ext uri="{FF2B5EF4-FFF2-40B4-BE49-F238E27FC236}">
                <a16:creationId xmlns:a16="http://schemas.microsoft.com/office/drawing/2014/main" id="{86F56851-D102-46F6-B887-3E9A083FF31B}"/>
              </a:ext>
            </a:extLst>
          </p:cNvPr>
          <p:cNvSpPr>
            <a:spLocks noGrp="1"/>
          </p:cNvSpPr>
          <p:nvPr>
            <p:ph type="body" sz="quarter" idx="45" hasCustomPrompt="1"/>
          </p:nvPr>
        </p:nvSpPr>
        <p:spPr>
          <a:xfrm>
            <a:off x="6482834"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2018</a:t>
            </a:r>
          </a:p>
        </p:txBody>
      </p:sp>
      <p:sp>
        <p:nvSpPr>
          <p:cNvPr id="72" name="Text Placeholder 23">
            <a:extLst>
              <a:ext uri="{FF2B5EF4-FFF2-40B4-BE49-F238E27FC236}">
                <a16:creationId xmlns:a16="http://schemas.microsoft.com/office/drawing/2014/main" id="{004683E0-AB52-4C24-868A-6C99BD8DCF1F}"/>
              </a:ext>
            </a:extLst>
          </p:cNvPr>
          <p:cNvSpPr>
            <a:spLocks noGrp="1"/>
          </p:cNvSpPr>
          <p:nvPr>
            <p:ph type="body" sz="quarter" idx="46" hasCustomPrompt="1"/>
          </p:nvPr>
        </p:nvSpPr>
        <p:spPr>
          <a:xfrm>
            <a:off x="7015209" y="5446196"/>
            <a:ext cx="455640" cy="230319"/>
          </a:xfrm>
        </p:spPr>
        <p:txBody>
          <a:bodyPr anchor="ctr" anchorCtr="0">
            <a:noAutofit/>
          </a:bodyPr>
          <a:lstStyle>
            <a:lvl1pPr marL="0" indent="0">
              <a:buNone/>
              <a:defRPr sz="770" b="1">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2019</a:t>
            </a:r>
          </a:p>
        </p:txBody>
      </p:sp>
      <p:sp>
        <p:nvSpPr>
          <p:cNvPr id="73" name="Text Placeholder 25">
            <a:extLst>
              <a:ext uri="{FF2B5EF4-FFF2-40B4-BE49-F238E27FC236}">
                <a16:creationId xmlns:a16="http://schemas.microsoft.com/office/drawing/2014/main" id="{E3D72CED-27BF-48EA-9B68-C5DC94BA9622}"/>
              </a:ext>
            </a:extLst>
          </p:cNvPr>
          <p:cNvSpPr>
            <a:spLocks noGrp="1"/>
          </p:cNvSpPr>
          <p:nvPr>
            <p:ph type="body" sz="quarter" idx="47" hasCustomPrompt="1"/>
          </p:nvPr>
        </p:nvSpPr>
        <p:spPr>
          <a:xfrm>
            <a:off x="6038702" y="5159112"/>
            <a:ext cx="1345831" cy="209880"/>
          </a:xfrm>
        </p:spPr>
        <p:txBody>
          <a:bodyPr anchor="ctr" anchorCtr="0">
            <a:noAutofit/>
          </a:bodyPr>
          <a:lstStyle>
            <a:lvl1pPr marL="0" indent="0" algn="ctr">
              <a:lnSpc>
                <a:spcPts val="1320"/>
              </a:lnSpc>
              <a:spcBef>
                <a:spcPts val="0"/>
              </a:spcBef>
              <a:buNone/>
              <a:defRPr sz="990">
                <a:solidFill>
                  <a:schemeClr val="bg1">
                    <a:lumMod val="65000"/>
                  </a:schemeClr>
                </a:solidFill>
              </a:defRPr>
            </a:lvl1pPr>
          </a:lstStyle>
          <a:p>
            <a:pPr lvl="0"/>
            <a:r>
              <a:rPr lang="en-US" dirty="0"/>
              <a:t>Senior Developer</a:t>
            </a:r>
          </a:p>
        </p:txBody>
      </p:sp>
      <p:sp>
        <p:nvSpPr>
          <p:cNvPr id="74" name="Text Placeholder 25">
            <a:extLst>
              <a:ext uri="{FF2B5EF4-FFF2-40B4-BE49-F238E27FC236}">
                <a16:creationId xmlns:a16="http://schemas.microsoft.com/office/drawing/2014/main" id="{24B69AA7-AE1B-4D21-98EF-D18A9E2FBE36}"/>
              </a:ext>
            </a:extLst>
          </p:cNvPr>
          <p:cNvSpPr>
            <a:spLocks noGrp="1"/>
          </p:cNvSpPr>
          <p:nvPr>
            <p:ph type="body" sz="quarter" idx="48" hasCustomPrompt="1"/>
          </p:nvPr>
        </p:nvSpPr>
        <p:spPr>
          <a:xfrm>
            <a:off x="5991670" y="4979728"/>
            <a:ext cx="1439895" cy="209880"/>
          </a:xfrm>
        </p:spPr>
        <p:txBody>
          <a:bodyPr anchor="ctr" anchorCtr="0">
            <a:noAutofit/>
          </a:bodyPr>
          <a:lstStyle>
            <a:lvl1pPr marL="0" indent="0" algn="ctr">
              <a:lnSpc>
                <a:spcPts val="1320"/>
              </a:lnSpc>
              <a:spcBef>
                <a:spcPts val="0"/>
              </a:spcBef>
              <a:buNone/>
              <a:defRPr sz="1100">
                <a:solidFill>
                  <a:schemeClr val="bg1"/>
                </a:solidFill>
                <a:latin typeface="+mj-lt"/>
              </a:defRPr>
            </a:lvl1pPr>
          </a:lstStyle>
          <a:p>
            <a:pPr lvl="0"/>
            <a:r>
              <a:rPr lang="en-US" dirty="0"/>
              <a:t>VANARSDEL, LTD</a:t>
            </a:r>
          </a:p>
        </p:txBody>
      </p:sp>
      <p:sp>
        <p:nvSpPr>
          <p:cNvPr id="75" name="Text Placeholder 25">
            <a:extLst>
              <a:ext uri="{FF2B5EF4-FFF2-40B4-BE49-F238E27FC236}">
                <a16:creationId xmlns:a16="http://schemas.microsoft.com/office/drawing/2014/main" id="{495D87FE-67F2-4FDB-8D30-1C1FC0C2C736}"/>
              </a:ext>
            </a:extLst>
          </p:cNvPr>
          <p:cNvSpPr>
            <a:spLocks noGrp="1"/>
          </p:cNvSpPr>
          <p:nvPr>
            <p:ph type="body" sz="quarter" idx="49" hasCustomPrompt="1"/>
          </p:nvPr>
        </p:nvSpPr>
        <p:spPr>
          <a:xfrm>
            <a:off x="3713468" y="5159112"/>
            <a:ext cx="1345831" cy="209880"/>
          </a:xfrm>
        </p:spPr>
        <p:txBody>
          <a:bodyPr anchor="ctr" anchorCtr="0">
            <a:noAutofit/>
          </a:bodyPr>
          <a:lstStyle>
            <a:lvl1pPr marL="0" indent="0" algn="ctr">
              <a:lnSpc>
                <a:spcPts val="1320"/>
              </a:lnSpc>
              <a:spcBef>
                <a:spcPts val="0"/>
              </a:spcBef>
              <a:buNone/>
              <a:defRPr sz="990">
                <a:solidFill>
                  <a:schemeClr val="bg1">
                    <a:lumMod val="65000"/>
                  </a:schemeClr>
                </a:solidFill>
              </a:defRPr>
            </a:lvl1pPr>
          </a:lstStyle>
          <a:p>
            <a:pPr lvl="0"/>
            <a:r>
              <a:rPr lang="en-US" dirty="0"/>
              <a:t>Senior Designer</a:t>
            </a:r>
          </a:p>
        </p:txBody>
      </p:sp>
      <p:sp>
        <p:nvSpPr>
          <p:cNvPr id="76" name="Text Placeholder 25">
            <a:extLst>
              <a:ext uri="{FF2B5EF4-FFF2-40B4-BE49-F238E27FC236}">
                <a16:creationId xmlns:a16="http://schemas.microsoft.com/office/drawing/2014/main" id="{79CFA96C-6F3D-4123-86DA-D0C0DD69B0CA}"/>
              </a:ext>
            </a:extLst>
          </p:cNvPr>
          <p:cNvSpPr>
            <a:spLocks noGrp="1"/>
          </p:cNvSpPr>
          <p:nvPr>
            <p:ph type="body" sz="quarter" idx="50" hasCustomPrompt="1"/>
          </p:nvPr>
        </p:nvSpPr>
        <p:spPr>
          <a:xfrm>
            <a:off x="3666436" y="4979728"/>
            <a:ext cx="1439895" cy="209880"/>
          </a:xfrm>
        </p:spPr>
        <p:txBody>
          <a:bodyPr anchor="ctr" anchorCtr="0">
            <a:noAutofit/>
          </a:bodyPr>
          <a:lstStyle>
            <a:lvl1pPr marL="0" indent="0" algn="ctr">
              <a:lnSpc>
                <a:spcPts val="1320"/>
              </a:lnSpc>
              <a:spcBef>
                <a:spcPts val="0"/>
              </a:spcBef>
              <a:buNone/>
              <a:defRPr sz="1100">
                <a:solidFill>
                  <a:schemeClr val="bg1"/>
                </a:solidFill>
                <a:latin typeface="+mj-lt"/>
              </a:defRPr>
            </a:lvl1pPr>
          </a:lstStyle>
          <a:p>
            <a:pPr lvl="0"/>
            <a:r>
              <a:rPr lang="en-US" dirty="0"/>
              <a:t>RELECLOUD</a:t>
            </a:r>
          </a:p>
        </p:txBody>
      </p:sp>
      <p:sp>
        <p:nvSpPr>
          <p:cNvPr id="81" name="Text Placeholder 25">
            <a:extLst>
              <a:ext uri="{FF2B5EF4-FFF2-40B4-BE49-F238E27FC236}">
                <a16:creationId xmlns:a16="http://schemas.microsoft.com/office/drawing/2014/main" id="{141F99AC-7389-4A2C-B79E-9BFF2AED3552}"/>
              </a:ext>
            </a:extLst>
          </p:cNvPr>
          <p:cNvSpPr>
            <a:spLocks noGrp="1"/>
          </p:cNvSpPr>
          <p:nvPr>
            <p:ph type="body" sz="quarter" idx="51" hasCustomPrompt="1"/>
          </p:nvPr>
        </p:nvSpPr>
        <p:spPr>
          <a:xfrm>
            <a:off x="5524249" y="5920947"/>
            <a:ext cx="1345831" cy="209880"/>
          </a:xfrm>
        </p:spPr>
        <p:txBody>
          <a:bodyPr anchor="ctr" anchorCtr="0">
            <a:noAutofit/>
          </a:bodyPr>
          <a:lstStyle>
            <a:lvl1pPr marL="0" indent="0" algn="ctr">
              <a:lnSpc>
                <a:spcPts val="1320"/>
              </a:lnSpc>
              <a:spcBef>
                <a:spcPts val="0"/>
              </a:spcBef>
              <a:buNone/>
              <a:defRPr sz="990">
                <a:solidFill>
                  <a:schemeClr val="bg1">
                    <a:lumMod val="65000"/>
                  </a:schemeClr>
                </a:solidFill>
              </a:defRPr>
            </a:lvl1pPr>
          </a:lstStyle>
          <a:p>
            <a:pPr lvl="0"/>
            <a:r>
              <a:rPr lang="en-US" dirty="0"/>
              <a:t>Art Director</a:t>
            </a:r>
          </a:p>
        </p:txBody>
      </p:sp>
      <p:sp>
        <p:nvSpPr>
          <p:cNvPr id="82" name="Text Placeholder 25">
            <a:extLst>
              <a:ext uri="{FF2B5EF4-FFF2-40B4-BE49-F238E27FC236}">
                <a16:creationId xmlns:a16="http://schemas.microsoft.com/office/drawing/2014/main" id="{86CB9E80-8DA2-4268-A0C6-8845CA80AF45}"/>
              </a:ext>
            </a:extLst>
          </p:cNvPr>
          <p:cNvSpPr>
            <a:spLocks noGrp="1"/>
          </p:cNvSpPr>
          <p:nvPr>
            <p:ph type="body" sz="quarter" idx="52" hasCustomPrompt="1"/>
          </p:nvPr>
        </p:nvSpPr>
        <p:spPr>
          <a:xfrm>
            <a:off x="5318004" y="5741562"/>
            <a:ext cx="1758322" cy="209880"/>
          </a:xfrm>
        </p:spPr>
        <p:txBody>
          <a:bodyPr anchor="ctr" anchorCtr="0">
            <a:noAutofit/>
          </a:bodyPr>
          <a:lstStyle>
            <a:lvl1pPr marL="0" indent="0" algn="ctr">
              <a:lnSpc>
                <a:spcPts val="1320"/>
              </a:lnSpc>
              <a:spcBef>
                <a:spcPts val="0"/>
              </a:spcBef>
              <a:buNone/>
              <a:defRPr sz="1100">
                <a:solidFill>
                  <a:schemeClr val="bg1"/>
                </a:solidFill>
                <a:latin typeface="+mj-lt"/>
              </a:defRPr>
            </a:lvl1pPr>
          </a:lstStyle>
          <a:p>
            <a:pPr lvl="0"/>
            <a:r>
              <a:rPr lang="en-US" dirty="0"/>
              <a:t>WOODGROVE BANK</a:t>
            </a:r>
          </a:p>
        </p:txBody>
      </p:sp>
      <p:sp>
        <p:nvSpPr>
          <p:cNvPr id="83" name="Text Placeholder 25">
            <a:extLst>
              <a:ext uri="{FF2B5EF4-FFF2-40B4-BE49-F238E27FC236}">
                <a16:creationId xmlns:a16="http://schemas.microsoft.com/office/drawing/2014/main" id="{3E374CDB-29FF-4F94-B210-0F837AF414CA}"/>
              </a:ext>
            </a:extLst>
          </p:cNvPr>
          <p:cNvSpPr>
            <a:spLocks noGrp="1"/>
          </p:cNvSpPr>
          <p:nvPr>
            <p:ph type="body" sz="quarter" idx="53" hasCustomPrompt="1"/>
          </p:nvPr>
        </p:nvSpPr>
        <p:spPr>
          <a:xfrm>
            <a:off x="2317396" y="5923600"/>
            <a:ext cx="1345831" cy="209880"/>
          </a:xfrm>
        </p:spPr>
        <p:txBody>
          <a:bodyPr anchor="ctr" anchorCtr="0">
            <a:noAutofit/>
          </a:bodyPr>
          <a:lstStyle>
            <a:lvl1pPr marL="0" indent="0" algn="ctr">
              <a:lnSpc>
                <a:spcPts val="1320"/>
              </a:lnSpc>
              <a:spcBef>
                <a:spcPts val="0"/>
              </a:spcBef>
              <a:buNone/>
              <a:defRPr sz="990">
                <a:solidFill>
                  <a:schemeClr val="bg1">
                    <a:lumMod val="65000"/>
                  </a:schemeClr>
                </a:solidFill>
              </a:defRPr>
            </a:lvl1pPr>
          </a:lstStyle>
          <a:p>
            <a:pPr lvl="0"/>
            <a:r>
              <a:rPr lang="en-US" dirty="0"/>
              <a:t>Junior Designer</a:t>
            </a:r>
          </a:p>
        </p:txBody>
      </p:sp>
      <p:sp>
        <p:nvSpPr>
          <p:cNvPr id="84" name="Text Placeholder 25">
            <a:extLst>
              <a:ext uri="{FF2B5EF4-FFF2-40B4-BE49-F238E27FC236}">
                <a16:creationId xmlns:a16="http://schemas.microsoft.com/office/drawing/2014/main" id="{F6211C56-CF63-4DC3-BB3C-3D17AF93898C}"/>
              </a:ext>
            </a:extLst>
          </p:cNvPr>
          <p:cNvSpPr>
            <a:spLocks noGrp="1"/>
          </p:cNvSpPr>
          <p:nvPr>
            <p:ph type="body" sz="quarter" idx="54" hasCustomPrompt="1"/>
          </p:nvPr>
        </p:nvSpPr>
        <p:spPr>
          <a:xfrm>
            <a:off x="2267157" y="5744215"/>
            <a:ext cx="1446310" cy="209880"/>
          </a:xfrm>
        </p:spPr>
        <p:txBody>
          <a:bodyPr anchor="ctr" anchorCtr="0">
            <a:noAutofit/>
          </a:bodyPr>
          <a:lstStyle>
            <a:lvl1pPr marL="0" indent="0" algn="ctr">
              <a:lnSpc>
                <a:spcPts val="1320"/>
              </a:lnSpc>
              <a:spcBef>
                <a:spcPts val="0"/>
              </a:spcBef>
              <a:buNone/>
              <a:defRPr sz="1100">
                <a:solidFill>
                  <a:schemeClr val="bg1"/>
                </a:solidFill>
                <a:latin typeface="+mj-lt"/>
              </a:defRPr>
            </a:lvl1pPr>
          </a:lstStyle>
          <a:p>
            <a:pPr lvl="0"/>
            <a:r>
              <a:rPr lang="en-US" dirty="0"/>
              <a:t>CONTOSO, LTD</a:t>
            </a:r>
          </a:p>
        </p:txBody>
      </p:sp>
      <p:sp>
        <p:nvSpPr>
          <p:cNvPr id="89" name="Text Placeholder 25">
            <a:extLst>
              <a:ext uri="{FF2B5EF4-FFF2-40B4-BE49-F238E27FC236}">
                <a16:creationId xmlns:a16="http://schemas.microsoft.com/office/drawing/2014/main" id="{65A7A14A-70C6-42E2-88A7-374F8210CE2C}"/>
              </a:ext>
            </a:extLst>
          </p:cNvPr>
          <p:cNvSpPr>
            <a:spLocks noGrp="1"/>
          </p:cNvSpPr>
          <p:nvPr>
            <p:ph type="body" sz="quarter" idx="55" hasCustomPrompt="1"/>
          </p:nvPr>
        </p:nvSpPr>
        <p:spPr>
          <a:xfrm>
            <a:off x="2744182" y="6547652"/>
            <a:ext cx="2313358" cy="209880"/>
          </a:xfrm>
        </p:spPr>
        <p:txBody>
          <a:bodyPr anchor="ctr" anchorCtr="0">
            <a:noAutofit/>
          </a:bodyPr>
          <a:lstStyle>
            <a:lvl1pPr marL="0" indent="0" algn="l">
              <a:lnSpc>
                <a:spcPts val="1320"/>
              </a:lnSpc>
              <a:spcBef>
                <a:spcPts val="0"/>
              </a:spcBef>
              <a:buFont typeface="Arial" panose="020B0604020202020204" pitchFamily="34" charset="0"/>
              <a:buNone/>
              <a:defRPr sz="990">
                <a:solidFill>
                  <a:schemeClr val="bg1">
                    <a:lumMod val="65000"/>
                  </a:schemeClr>
                </a:solidFill>
              </a:defRPr>
            </a:lvl1pPr>
          </a:lstStyle>
          <a:p>
            <a:pPr lvl="0"/>
            <a:r>
              <a:rPr lang="en-US" dirty="0" err="1"/>
              <a:t>Labore</a:t>
            </a:r>
            <a:r>
              <a:rPr lang="en-US" dirty="0"/>
              <a:t> </a:t>
            </a:r>
            <a:r>
              <a:rPr lang="en-US" dirty="0" err="1"/>
              <a:t>te</a:t>
            </a:r>
            <a:r>
              <a:rPr lang="en-US" dirty="0"/>
              <a:t> dolore magna </a:t>
            </a:r>
            <a:r>
              <a:rPr lang="en-US" dirty="0" err="1"/>
              <a:t>aliqua</a:t>
            </a:r>
            <a:endParaRPr lang="en-US" dirty="0"/>
          </a:p>
        </p:txBody>
      </p:sp>
      <p:sp>
        <p:nvSpPr>
          <p:cNvPr id="90" name="Text Placeholder 25">
            <a:extLst>
              <a:ext uri="{FF2B5EF4-FFF2-40B4-BE49-F238E27FC236}">
                <a16:creationId xmlns:a16="http://schemas.microsoft.com/office/drawing/2014/main" id="{779C1012-5E9A-445A-A070-2996C917FE76}"/>
              </a:ext>
            </a:extLst>
          </p:cNvPr>
          <p:cNvSpPr>
            <a:spLocks noGrp="1"/>
          </p:cNvSpPr>
          <p:nvPr>
            <p:ph type="body" sz="quarter" idx="56" hasCustomPrompt="1"/>
          </p:nvPr>
        </p:nvSpPr>
        <p:spPr>
          <a:xfrm>
            <a:off x="2744181" y="6368267"/>
            <a:ext cx="2313359" cy="209880"/>
          </a:xfrm>
        </p:spPr>
        <p:txBody>
          <a:bodyPr anchor="ctr" anchorCtr="0">
            <a:noAutofit/>
          </a:bodyPr>
          <a:lstStyle>
            <a:lvl1pPr marL="0" indent="0" algn="l">
              <a:lnSpc>
                <a:spcPts val="1320"/>
              </a:lnSpc>
              <a:spcBef>
                <a:spcPts val="0"/>
              </a:spcBef>
              <a:buFont typeface="Arial" panose="020B0604020202020204" pitchFamily="34" charset="0"/>
              <a:buNone/>
              <a:defRPr sz="1100">
                <a:solidFill>
                  <a:schemeClr val="bg1"/>
                </a:solidFill>
                <a:latin typeface="+mj-lt"/>
              </a:defRPr>
            </a:lvl1pPr>
          </a:lstStyle>
          <a:p>
            <a:pPr lvl="0"/>
            <a:r>
              <a:rPr lang="en-US" dirty="0"/>
              <a:t>WEBSITE OF THE YEAR AWARD</a:t>
            </a:r>
          </a:p>
        </p:txBody>
      </p:sp>
      <p:sp>
        <p:nvSpPr>
          <p:cNvPr id="91" name="Text Placeholder 25">
            <a:extLst>
              <a:ext uri="{FF2B5EF4-FFF2-40B4-BE49-F238E27FC236}">
                <a16:creationId xmlns:a16="http://schemas.microsoft.com/office/drawing/2014/main" id="{CCC7FF24-BEF0-4499-A96B-4F5CFADC2E32}"/>
              </a:ext>
            </a:extLst>
          </p:cNvPr>
          <p:cNvSpPr>
            <a:spLocks noGrp="1"/>
          </p:cNvSpPr>
          <p:nvPr>
            <p:ph type="body" sz="quarter" idx="57" hasCustomPrompt="1"/>
          </p:nvPr>
        </p:nvSpPr>
        <p:spPr>
          <a:xfrm>
            <a:off x="5912898" y="6553293"/>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990">
                <a:solidFill>
                  <a:schemeClr val="bg1">
                    <a:lumMod val="65000"/>
                  </a:schemeClr>
                </a:solidFill>
              </a:defRPr>
            </a:lvl1pPr>
          </a:lstStyle>
          <a:p>
            <a:pPr lvl="0"/>
            <a:r>
              <a:rPr lang="en-US" dirty="0"/>
              <a:t>Sed do </a:t>
            </a:r>
            <a:r>
              <a:rPr lang="en-US" dirty="0" err="1"/>
              <a:t>eismod</a:t>
            </a:r>
            <a:r>
              <a:rPr lang="en-US" dirty="0"/>
              <a:t> </a:t>
            </a:r>
            <a:r>
              <a:rPr lang="en-US" dirty="0" err="1"/>
              <a:t>tempor</a:t>
            </a:r>
            <a:endParaRPr lang="en-US" dirty="0"/>
          </a:p>
        </p:txBody>
      </p:sp>
      <p:sp>
        <p:nvSpPr>
          <p:cNvPr id="92" name="Text Placeholder 25">
            <a:extLst>
              <a:ext uri="{FF2B5EF4-FFF2-40B4-BE49-F238E27FC236}">
                <a16:creationId xmlns:a16="http://schemas.microsoft.com/office/drawing/2014/main" id="{BAF68B8B-4C12-49E1-95AF-0A838D8521E2}"/>
              </a:ext>
            </a:extLst>
          </p:cNvPr>
          <p:cNvSpPr>
            <a:spLocks noGrp="1"/>
          </p:cNvSpPr>
          <p:nvPr>
            <p:ph type="body" sz="quarter" idx="58" hasCustomPrompt="1"/>
          </p:nvPr>
        </p:nvSpPr>
        <p:spPr>
          <a:xfrm>
            <a:off x="5912898" y="6373908"/>
            <a:ext cx="1603459" cy="209880"/>
          </a:xfrm>
        </p:spPr>
        <p:txBody>
          <a:bodyPr anchor="ctr" anchorCtr="0">
            <a:noAutofit/>
          </a:bodyPr>
          <a:lstStyle>
            <a:lvl1pPr marL="0" indent="0" algn="l">
              <a:lnSpc>
                <a:spcPts val="1320"/>
              </a:lnSpc>
              <a:spcBef>
                <a:spcPts val="0"/>
              </a:spcBef>
              <a:buFont typeface="Arial" panose="020B0604020202020204" pitchFamily="34" charset="0"/>
              <a:buNone/>
              <a:defRPr sz="1100">
                <a:solidFill>
                  <a:schemeClr val="bg1"/>
                </a:solidFill>
                <a:latin typeface="+mj-lt"/>
              </a:defRPr>
            </a:lvl1pPr>
          </a:lstStyle>
          <a:p>
            <a:pPr lvl="0"/>
            <a:r>
              <a:rPr lang="en-US" dirty="0"/>
              <a:t>BEST LOGO AWARD</a:t>
            </a:r>
          </a:p>
        </p:txBody>
      </p:sp>
      <p:sp>
        <p:nvSpPr>
          <p:cNvPr id="94" name="Text Placeholder 23">
            <a:extLst>
              <a:ext uri="{FF2B5EF4-FFF2-40B4-BE49-F238E27FC236}">
                <a16:creationId xmlns:a16="http://schemas.microsoft.com/office/drawing/2014/main" id="{2BC8869F-5EAC-4954-9A64-16C540FA2349}"/>
              </a:ext>
            </a:extLst>
          </p:cNvPr>
          <p:cNvSpPr>
            <a:spLocks noGrp="1"/>
          </p:cNvSpPr>
          <p:nvPr>
            <p:ph type="body" sz="quarter" idx="59" hasCustomPrompt="1"/>
          </p:nvPr>
        </p:nvSpPr>
        <p:spPr>
          <a:xfrm>
            <a:off x="2471910" y="7172000"/>
            <a:ext cx="2313709" cy="267177"/>
          </a:xfrm>
        </p:spPr>
        <p:txBody>
          <a:bodyPr>
            <a:noAutofit/>
          </a:bodyPr>
          <a:lstStyle>
            <a:lvl1pPr marL="0" indent="0">
              <a:buNone/>
              <a:defRPr sz="176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EXPERTISE</a:t>
            </a:r>
          </a:p>
        </p:txBody>
      </p:sp>
      <p:sp>
        <p:nvSpPr>
          <p:cNvPr id="96" name="Text Placeholder 23">
            <a:extLst>
              <a:ext uri="{FF2B5EF4-FFF2-40B4-BE49-F238E27FC236}">
                <a16:creationId xmlns:a16="http://schemas.microsoft.com/office/drawing/2014/main" id="{F6C6ABB3-8BA9-459B-BC04-42C3AE3FBB28}"/>
              </a:ext>
            </a:extLst>
          </p:cNvPr>
          <p:cNvSpPr>
            <a:spLocks noGrp="1"/>
          </p:cNvSpPr>
          <p:nvPr>
            <p:ph type="body" sz="quarter" idx="60" hasCustomPrompt="1"/>
          </p:nvPr>
        </p:nvSpPr>
        <p:spPr>
          <a:xfrm>
            <a:off x="5632042" y="7172000"/>
            <a:ext cx="1884315" cy="267177"/>
          </a:xfrm>
        </p:spPr>
        <p:txBody>
          <a:bodyPr>
            <a:noAutofit/>
          </a:bodyPr>
          <a:lstStyle>
            <a:lvl1pPr marL="0" indent="0">
              <a:buNone/>
              <a:defRPr sz="176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SKILLS</a:t>
            </a:r>
          </a:p>
        </p:txBody>
      </p:sp>
      <p:sp>
        <p:nvSpPr>
          <p:cNvPr id="99" name="Text Placeholder 23">
            <a:extLst>
              <a:ext uri="{FF2B5EF4-FFF2-40B4-BE49-F238E27FC236}">
                <a16:creationId xmlns:a16="http://schemas.microsoft.com/office/drawing/2014/main" id="{69BAC6DF-B0A8-492F-B73B-A48F8005E7F9}"/>
              </a:ext>
            </a:extLst>
          </p:cNvPr>
          <p:cNvSpPr>
            <a:spLocks noGrp="1"/>
          </p:cNvSpPr>
          <p:nvPr>
            <p:ph type="body" sz="quarter" idx="61" hasCustomPrompt="1"/>
          </p:nvPr>
        </p:nvSpPr>
        <p:spPr>
          <a:xfrm>
            <a:off x="3211766" y="7991950"/>
            <a:ext cx="674434" cy="476303"/>
          </a:xfrm>
        </p:spPr>
        <p:txBody>
          <a:bodyPr>
            <a:noAutofit/>
          </a:bodyPr>
          <a:lstStyle>
            <a:lvl1pPr marL="0" indent="0" algn="ctr">
              <a:buNone/>
              <a:defRPr sz="275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50</a:t>
            </a:r>
          </a:p>
        </p:txBody>
      </p:sp>
      <p:sp>
        <p:nvSpPr>
          <p:cNvPr id="100" name="Text Placeholder 23">
            <a:extLst>
              <a:ext uri="{FF2B5EF4-FFF2-40B4-BE49-F238E27FC236}">
                <a16:creationId xmlns:a16="http://schemas.microsoft.com/office/drawing/2014/main" id="{0443213D-D641-4623-815C-9256CBB290BA}"/>
              </a:ext>
            </a:extLst>
          </p:cNvPr>
          <p:cNvSpPr>
            <a:spLocks noGrp="1"/>
          </p:cNvSpPr>
          <p:nvPr>
            <p:ph type="body" sz="quarter" idx="62" hasCustomPrompt="1"/>
          </p:nvPr>
        </p:nvSpPr>
        <p:spPr>
          <a:xfrm>
            <a:off x="3243984" y="8383832"/>
            <a:ext cx="927488" cy="476303"/>
          </a:xfrm>
        </p:spPr>
        <p:txBody>
          <a:bodyPr>
            <a:noAutofit/>
          </a:bodyPr>
          <a:lstStyle>
            <a:lvl1pPr marL="0" indent="0" algn="l">
              <a:lnSpc>
                <a:spcPts val="1210"/>
              </a:lnSpc>
              <a:spcBef>
                <a:spcPts val="0"/>
              </a:spcBef>
              <a:buNone/>
              <a:defRPr sz="990">
                <a:solidFill>
                  <a:schemeClr val="accent4"/>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UI/UX</a:t>
            </a:r>
            <a:br>
              <a:rPr lang="en-US" dirty="0"/>
            </a:br>
            <a:r>
              <a:rPr lang="en-US" dirty="0"/>
              <a:t>Design</a:t>
            </a:r>
          </a:p>
        </p:txBody>
      </p:sp>
      <p:sp>
        <p:nvSpPr>
          <p:cNvPr id="101" name="Text Placeholder 23">
            <a:extLst>
              <a:ext uri="{FF2B5EF4-FFF2-40B4-BE49-F238E27FC236}">
                <a16:creationId xmlns:a16="http://schemas.microsoft.com/office/drawing/2014/main" id="{D74385A3-066B-4A7B-87EB-468D974A5ACD}"/>
              </a:ext>
            </a:extLst>
          </p:cNvPr>
          <p:cNvSpPr>
            <a:spLocks noGrp="1"/>
          </p:cNvSpPr>
          <p:nvPr>
            <p:ph type="body" sz="quarter" idx="63" hasCustomPrompt="1"/>
          </p:nvPr>
        </p:nvSpPr>
        <p:spPr>
          <a:xfrm>
            <a:off x="4146624" y="7702129"/>
            <a:ext cx="680009" cy="476303"/>
          </a:xfrm>
        </p:spPr>
        <p:txBody>
          <a:bodyPr>
            <a:noAutofit/>
          </a:bodyPr>
          <a:lstStyle>
            <a:lvl1pPr marL="0" indent="0" algn="ctr">
              <a:buNone/>
              <a:defRPr sz="275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13</a:t>
            </a:r>
          </a:p>
        </p:txBody>
      </p:sp>
      <p:sp>
        <p:nvSpPr>
          <p:cNvPr id="102" name="Text Placeholder 23">
            <a:extLst>
              <a:ext uri="{FF2B5EF4-FFF2-40B4-BE49-F238E27FC236}">
                <a16:creationId xmlns:a16="http://schemas.microsoft.com/office/drawing/2014/main" id="{097F26C6-916D-4971-AE86-0DDAD60BBC25}"/>
              </a:ext>
            </a:extLst>
          </p:cNvPr>
          <p:cNvSpPr>
            <a:spLocks noGrp="1"/>
          </p:cNvSpPr>
          <p:nvPr>
            <p:ph type="body" sz="quarter" idx="64" hasCustomPrompt="1"/>
          </p:nvPr>
        </p:nvSpPr>
        <p:spPr>
          <a:xfrm>
            <a:off x="4265845" y="8062741"/>
            <a:ext cx="829746" cy="264135"/>
          </a:xfrm>
        </p:spPr>
        <p:txBody>
          <a:bodyPr>
            <a:noAutofit/>
          </a:bodyPr>
          <a:lstStyle>
            <a:lvl1pPr marL="0" indent="0" algn="l">
              <a:buNone/>
              <a:defRPr sz="990">
                <a:solidFill>
                  <a:schemeClr val="accent4"/>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Icons</a:t>
            </a:r>
          </a:p>
        </p:txBody>
      </p:sp>
      <p:sp>
        <p:nvSpPr>
          <p:cNvPr id="103" name="Text Placeholder 23">
            <a:extLst>
              <a:ext uri="{FF2B5EF4-FFF2-40B4-BE49-F238E27FC236}">
                <a16:creationId xmlns:a16="http://schemas.microsoft.com/office/drawing/2014/main" id="{251610FA-124B-403C-8C78-B4DD0317392E}"/>
              </a:ext>
            </a:extLst>
          </p:cNvPr>
          <p:cNvSpPr>
            <a:spLocks noGrp="1"/>
          </p:cNvSpPr>
          <p:nvPr>
            <p:ph type="body" sz="quarter" idx="65" hasCustomPrompt="1"/>
          </p:nvPr>
        </p:nvSpPr>
        <p:spPr>
          <a:xfrm>
            <a:off x="4022658" y="8987232"/>
            <a:ext cx="803976" cy="476303"/>
          </a:xfrm>
        </p:spPr>
        <p:txBody>
          <a:bodyPr>
            <a:noAutofit/>
          </a:bodyPr>
          <a:lstStyle>
            <a:lvl1pPr marL="0" indent="0" algn="ctr">
              <a:buNone/>
              <a:defRPr sz="275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12</a:t>
            </a:r>
          </a:p>
        </p:txBody>
      </p:sp>
      <p:sp>
        <p:nvSpPr>
          <p:cNvPr id="104" name="Text Placeholder 23">
            <a:extLst>
              <a:ext uri="{FF2B5EF4-FFF2-40B4-BE49-F238E27FC236}">
                <a16:creationId xmlns:a16="http://schemas.microsoft.com/office/drawing/2014/main" id="{036342B6-CC7F-45B3-95EC-B568F959959A}"/>
              </a:ext>
            </a:extLst>
          </p:cNvPr>
          <p:cNvSpPr>
            <a:spLocks noGrp="1"/>
          </p:cNvSpPr>
          <p:nvPr>
            <p:ph type="body" sz="quarter" idx="66" hasCustomPrompt="1"/>
          </p:nvPr>
        </p:nvSpPr>
        <p:spPr>
          <a:xfrm>
            <a:off x="4081725" y="9347844"/>
            <a:ext cx="803976" cy="289820"/>
          </a:xfrm>
        </p:spPr>
        <p:txBody>
          <a:bodyPr>
            <a:noAutofit/>
          </a:bodyPr>
          <a:lstStyle>
            <a:lvl1pPr marL="0" indent="0" algn="ctr">
              <a:buNone/>
              <a:defRPr sz="990">
                <a:solidFill>
                  <a:schemeClr val="accent4"/>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Mobile</a:t>
            </a:r>
          </a:p>
        </p:txBody>
      </p:sp>
      <p:sp>
        <p:nvSpPr>
          <p:cNvPr id="105" name="TextBox 104">
            <a:extLst>
              <a:ext uri="{FF2B5EF4-FFF2-40B4-BE49-F238E27FC236}">
                <a16:creationId xmlns:a16="http://schemas.microsoft.com/office/drawing/2014/main" id="{5B0BBE2E-DF4A-496D-B036-C3F2E9B53401}"/>
              </a:ext>
            </a:extLst>
          </p:cNvPr>
          <p:cNvSpPr txBox="1"/>
          <p:nvPr userDrawn="1"/>
        </p:nvSpPr>
        <p:spPr>
          <a:xfrm>
            <a:off x="3671793" y="7997287"/>
            <a:ext cx="350864" cy="295466"/>
          </a:xfrm>
          <a:prstGeom prst="rect">
            <a:avLst/>
          </a:prstGeom>
          <a:noFill/>
        </p:spPr>
        <p:txBody>
          <a:bodyPr wrap="square" rtlCol="0">
            <a:spAutoFit/>
          </a:bodyPr>
          <a:lstStyle/>
          <a:p>
            <a:r>
              <a:rPr lang="en-US" sz="1320" dirty="0">
                <a:solidFill>
                  <a:schemeClr val="bg1"/>
                </a:solidFill>
                <a:latin typeface="+mj-lt"/>
              </a:rPr>
              <a:t>%</a:t>
            </a:r>
          </a:p>
        </p:txBody>
      </p:sp>
      <p:sp>
        <p:nvSpPr>
          <p:cNvPr id="106" name="TextBox 105">
            <a:extLst>
              <a:ext uri="{FF2B5EF4-FFF2-40B4-BE49-F238E27FC236}">
                <a16:creationId xmlns:a16="http://schemas.microsoft.com/office/drawing/2014/main" id="{D52AF755-3E25-4383-85B6-FAC563D69447}"/>
              </a:ext>
            </a:extLst>
          </p:cNvPr>
          <p:cNvSpPr txBox="1"/>
          <p:nvPr userDrawn="1"/>
        </p:nvSpPr>
        <p:spPr>
          <a:xfrm>
            <a:off x="4598128" y="7704990"/>
            <a:ext cx="350864" cy="295466"/>
          </a:xfrm>
          <a:prstGeom prst="rect">
            <a:avLst/>
          </a:prstGeom>
          <a:noFill/>
        </p:spPr>
        <p:txBody>
          <a:bodyPr wrap="square" rtlCol="0">
            <a:spAutoFit/>
          </a:bodyPr>
          <a:lstStyle/>
          <a:p>
            <a:r>
              <a:rPr lang="en-US" sz="1320" dirty="0">
                <a:solidFill>
                  <a:schemeClr val="bg1"/>
                </a:solidFill>
                <a:latin typeface="+mj-lt"/>
              </a:rPr>
              <a:t>%</a:t>
            </a:r>
          </a:p>
        </p:txBody>
      </p:sp>
      <p:sp>
        <p:nvSpPr>
          <p:cNvPr id="107" name="TextBox 106">
            <a:extLst>
              <a:ext uri="{FF2B5EF4-FFF2-40B4-BE49-F238E27FC236}">
                <a16:creationId xmlns:a16="http://schemas.microsoft.com/office/drawing/2014/main" id="{00CA7A65-7EFD-4165-B424-200AB561AE3E}"/>
              </a:ext>
            </a:extLst>
          </p:cNvPr>
          <p:cNvSpPr txBox="1"/>
          <p:nvPr userDrawn="1"/>
        </p:nvSpPr>
        <p:spPr>
          <a:xfrm>
            <a:off x="4505285" y="8988578"/>
            <a:ext cx="350864" cy="295466"/>
          </a:xfrm>
          <a:prstGeom prst="rect">
            <a:avLst/>
          </a:prstGeom>
          <a:noFill/>
        </p:spPr>
        <p:txBody>
          <a:bodyPr wrap="square" rtlCol="0">
            <a:spAutoFit/>
          </a:bodyPr>
          <a:lstStyle/>
          <a:p>
            <a:r>
              <a:rPr lang="en-US" sz="1320" dirty="0">
                <a:solidFill>
                  <a:schemeClr val="bg1"/>
                </a:solidFill>
                <a:latin typeface="+mj-lt"/>
              </a:rPr>
              <a:t>%</a:t>
            </a:r>
          </a:p>
        </p:txBody>
      </p:sp>
      <p:sp>
        <p:nvSpPr>
          <p:cNvPr id="108" name="TextBox 107">
            <a:extLst>
              <a:ext uri="{FF2B5EF4-FFF2-40B4-BE49-F238E27FC236}">
                <a16:creationId xmlns:a16="http://schemas.microsoft.com/office/drawing/2014/main" id="{1586D3C2-C8E7-413A-8B5F-0383B36CFC1C}"/>
              </a:ext>
            </a:extLst>
          </p:cNvPr>
          <p:cNvSpPr txBox="1"/>
          <p:nvPr userDrawn="1"/>
        </p:nvSpPr>
        <p:spPr>
          <a:xfrm>
            <a:off x="2952074" y="8736498"/>
            <a:ext cx="350864" cy="295466"/>
          </a:xfrm>
          <a:prstGeom prst="rect">
            <a:avLst/>
          </a:prstGeom>
          <a:noFill/>
        </p:spPr>
        <p:txBody>
          <a:bodyPr wrap="square" rtlCol="0">
            <a:spAutoFit/>
          </a:bodyPr>
          <a:lstStyle/>
          <a:p>
            <a:r>
              <a:rPr lang="en-US" sz="1320" dirty="0">
                <a:solidFill>
                  <a:schemeClr val="bg1"/>
                </a:solidFill>
                <a:latin typeface="+mj-lt"/>
              </a:rPr>
              <a:t>%</a:t>
            </a:r>
          </a:p>
        </p:txBody>
      </p:sp>
      <p:sp>
        <p:nvSpPr>
          <p:cNvPr id="109" name="Text Placeholder 23">
            <a:extLst>
              <a:ext uri="{FF2B5EF4-FFF2-40B4-BE49-F238E27FC236}">
                <a16:creationId xmlns:a16="http://schemas.microsoft.com/office/drawing/2014/main" id="{104C9C09-6BBE-4C3C-AC11-4F1E453BC81E}"/>
              </a:ext>
            </a:extLst>
          </p:cNvPr>
          <p:cNvSpPr>
            <a:spLocks noGrp="1"/>
          </p:cNvSpPr>
          <p:nvPr>
            <p:ph type="body" sz="quarter" idx="67" hasCustomPrompt="1"/>
          </p:nvPr>
        </p:nvSpPr>
        <p:spPr>
          <a:xfrm>
            <a:off x="2494417" y="8740450"/>
            <a:ext cx="674434" cy="476303"/>
          </a:xfrm>
        </p:spPr>
        <p:txBody>
          <a:bodyPr>
            <a:noAutofit/>
          </a:bodyPr>
          <a:lstStyle>
            <a:lvl1pPr marL="0" indent="0" algn="ctr">
              <a:buNone/>
              <a:defRPr sz="2750">
                <a:solidFill>
                  <a:schemeClr val="bg1"/>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25</a:t>
            </a:r>
          </a:p>
        </p:txBody>
      </p:sp>
      <p:sp>
        <p:nvSpPr>
          <p:cNvPr id="110" name="Text Placeholder 23">
            <a:extLst>
              <a:ext uri="{FF2B5EF4-FFF2-40B4-BE49-F238E27FC236}">
                <a16:creationId xmlns:a16="http://schemas.microsoft.com/office/drawing/2014/main" id="{88B6B475-5F6A-410A-8E2E-0F6809A2D235}"/>
              </a:ext>
            </a:extLst>
          </p:cNvPr>
          <p:cNvSpPr>
            <a:spLocks noGrp="1"/>
          </p:cNvSpPr>
          <p:nvPr>
            <p:ph type="body" sz="quarter" idx="68" hasCustomPrompt="1"/>
          </p:nvPr>
        </p:nvSpPr>
        <p:spPr>
          <a:xfrm>
            <a:off x="2323616" y="9130583"/>
            <a:ext cx="1088790" cy="476303"/>
          </a:xfrm>
        </p:spPr>
        <p:txBody>
          <a:bodyPr>
            <a:noAutofit/>
          </a:bodyPr>
          <a:lstStyle>
            <a:lvl1pPr marL="0" indent="0" algn="ctr">
              <a:lnSpc>
                <a:spcPts val="1210"/>
              </a:lnSpc>
              <a:spcBef>
                <a:spcPts val="0"/>
              </a:spcBef>
              <a:buNone/>
              <a:defRPr sz="990">
                <a:solidFill>
                  <a:schemeClr val="bg1">
                    <a:lumMod val="65000"/>
                  </a:schemeClr>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Websites</a:t>
            </a:r>
            <a:br>
              <a:rPr lang="en-US" dirty="0"/>
            </a:br>
            <a:r>
              <a:rPr lang="en-US" dirty="0"/>
              <a:t>Development</a:t>
            </a:r>
          </a:p>
        </p:txBody>
      </p:sp>
      <p:sp>
        <p:nvSpPr>
          <p:cNvPr id="114" name="Text Placeholder 25">
            <a:extLst>
              <a:ext uri="{FF2B5EF4-FFF2-40B4-BE49-F238E27FC236}">
                <a16:creationId xmlns:a16="http://schemas.microsoft.com/office/drawing/2014/main" id="{826C2B3C-7588-4693-99FC-8F46E7C4A75C}"/>
              </a:ext>
            </a:extLst>
          </p:cNvPr>
          <p:cNvSpPr>
            <a:spLocks noGrp="1"/>
          </p:cNvSpPr>
          <p:nvPr>
            <p:ph type="body" sz="quarter" idx="69" hasCustomPrompt="1"/>
          </p:nvPr>
        </p:nvSpPr>
        <p:spPr>
          <a:xfrm>
            <a:off x="5312634" y="7540828"/>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770">
                <a:solidFill>
                  <a:schemeClr val="bg1"/>
                </a:solidFill>
                <a:latin typeface="+mj-lt"/>
              </a:defRPr>
            </a:lvl1pPr>
          </a:lstStyle>
          <a:p>
            <a:pPr lvl="0"/>
            <a:r>
              <a:rPr lang="en-US" dirty="0"/>
              <a:t>UI/UX DESIGN TOOLS</a:t>
            </a:r>
          </a:p>
        </p:txBody>
      </p:sp>
      <p:sp>
        <p:nvSpPr>
          <p:cNvPr id="115" name="Text Placeholder 25">
            <a:extLst>
              <a:ext uri="{FF2B5EF4-FFF2-40B4-BE49-F238E27FC236}">
                <a16:creationId xmlns:a16="http://schemas.microsoft.com/office/drawing/2014/main" id="{AFB41D06-9BD3-4C5C-9088-BAF214F6FC9C}"/>
              </a:ext>
            </a:extLst>
          </p:cNvPr>
          <p:cNvSpPr>
            <a:spLocks noGrp="1"/>
          </p:cNvSpPr>
          <p:nvPr>
            <p:ph type="body" sz="quarter" idx="70" hasCustomPrompt="1"/>
          </p:nvPr>
        </p:nvSpPr>
        <p:spPr>
          <a:xfrm>
            <a:off x="5312634" y="7968877"/>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770">
                <a:solidFill>
                  <a:schemeClr val="bg1"/>
                </a:solidFill>
                <a:latin typeface="+mj-lt"/>
              </a:defRPr>
            </a:lvl1pPr>
          </a:lstStyle>
          <a:p>
            <a:pPr lvl="0"/>
            <a:r>
              <a:rPr lang="en-US" dirty="0"/>
              <a:t>IMAGE RETOUCHING TOOLS</a:t>
            </a:r>
          </a:p>
        </p:txBody>
      </p:sp>
      <p:sp>
        <p:nvSpPr>
          <p:cNvPr id="116" name="Text Placeholder 25">
            <a:extLst>
              <a:ext uri="{FF2B5EF4-FFF2-40B4-BE49-F238E27FC236}">
                <a16:creationId xmlns:a16="http://schemas.microsoft.com/office/drawing/2014/main" id="{0CC085CE-3F7E-4219-9B5C-B9D51DBCEEB7}"/>
              </a:ext>
            </a:extLst>
          </p:cNvPr>
          <p:cNvSpPr>
            <a:spLocks noGrp="1"/>
          </p:cNvSpPr>
          <p:nvPr>
            <p:ph type="body" sz="quarter" idx="71" hasCustomPrompt="1"/>
          </p:nvPr>
        </p:nvSpPr>
        <p:spPr>
          <a:xfrm>
            <a:off x="5312634" y="8392042"/>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770">
                <a:solidFill>
                  <a:schemeClr val="bg1"/>
                </a:solidFill>
                <a:latin typeface="+mj-lt"/>
              </a:defRPr>
            </a:lvl1pPr>
          </a:lstStyle>
          <a:p>
            <a:pPr lvl="0"/>
            <a:r>
              <a:rPr lang="en-US" dirty="0"/>
              <a:t>FRONT-END CODING TOOLS</a:t>
            </a:r>
          </a:p>
        </p:txBody>
      </p:sp>
      <p:sp>
        <p:nvSpPr>
          <p:cNvPr id="117" name="Text Placeholder 25">
            <a:extLst>
              <a:ext uri="{FF2B5EF4-FFF2-40B4-BE49-F238E27FC236}">
                <a16:creationId xmlns:a16="http://schemas.microsoft.com/office/drawing/2014/main" id="{2FE57C0F-EDF8-4234-8050-8BDB90B717AD}"/>
              </a:ext>
            </a:extLst>
          </p:cNvPr>
          <p:cNvSpPr>
            <a:spLocks noGrp="1"/>
          </p:cNvSpPr>
          <p:nvPr>
            <p:ph type="body" sz="quarter" idx="72" hasCustomPrompt="1"/>
          </p:nvPr>
        </p:nvSpPr>
        <p:spPr>
          <a:xfrm>
            <a:off x="5312634" y="8813662"/>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770">
                <a:solidFill>
                  <a:schemeClr val="bg1"/>
                </a:solidFill>
                <a:latin typeface="+mj-lt"/>
              </a:defRPr>
            </a:lvl1pPr>
          </a:lstStyle>
          <a:p>
            <a:pPr lvl="0"/>
            <a:r>
              <a:rPr lang="en-US" dirty="0"/>
              <a:t>BACK-END CODING TOOLS</a:t>
            </a:r>
          </a:p>
        </p:txBody>
      </p:sp>
      <p:sp>
        <p:nvSpPr>
          <p:cNvPr id="118" name="Text Placeholder 25">
            <a:extLst>
              <a:ext uri="{FF2B5EF4-FFF2-40B4-BE49-F238E27FC236}">
                <a16:creationId xmlns:a16="http://schemas.microsoft.com/office/drawing/2014/main" id="{3418E616-A8E9-4324-830C-1735BF1F2A5A}"/>
              </a:ext>
            </a:extLst>
          </p:cNvPr>
          <p:cNvSpPr>
            <a:spLocks noGrp="1"/>
          </p:cNvSpPr>
          <p:nvPr>
            <p:ph type="body" sz="quarter" idx="73" hasCustomPrompt="1"/>
          </p:nvPr>
        </p:nvSpPr>
        <p:spPr>
          <a:xfrm>
            <a:off x="5312634" y="9241526"/>
            <a:ext cx="1603458" cy="209880"/>
          </a:xfrm>
        </p:spPr>
        <p:txBody>
          <a:bodyPr anchor="ctr" anchorCtr="0">
            <a:noAutofit/>
          </a:bodyPr>
          <a:lstStyle>
            <a:lvl1pPr marL="0" indent="0" algn="l">
              <a:lnSpc>
                <a:spcPts val="1320"/>
              </a:lnSpc>
              <a:spcBef>
                <a:spcPts val="0"/>
              </a:spcBef>
              <a:buFont typeface="Arial" panose="020B0604020202020204" pitchFamily="34" charset="0"/>
              <a:buNone/>
              <a:defRPr sz="770">
                <a:solidFill>
                  <a:schemeClr val="bg1"/>
                </a:solidFill>
                <a:latin typeface="+mj-lt"/>
              </a:defRPr>
            </a:lvl1pPr>
          </a:lstStyle>
          <a:p>
            <a:pPr lvl="0"/>
            <a:r>
              <a:rPr lang="en-US" dirty="0"/>
              <a:t>TESTING TOOLS</a:t>
            </a:r>
          </a:p>
        </p:txBody>
      </p:sp>
      <p:sp>
        <p:nvSpPr>
          <p:cNvPr id="123" name="Text Placeholder 23">
            <a:extLst>
              <a:ext uri="{FF2B5EF4-FFF2-40B4-BE49-F238E27FC236}">
                <a16:creationId xmlns:a16="http://schemas.microsoft.com/office/drawing/2014/main" id="{F4247F58-BD1E-46AF-B903-CAE49A7BD5B4}"/>
              </a:ext>
            </a:extLst>
          </p:cNvPr>
          <p:cNvSpPr>
            <a:spLocks noGrp="1"/>
          </p:cNvSpPr>
          <p:nvPr>
            <p:ph type="body" sz="quarter" idx="74" hasCustomPrompt="1"/>
          </p:nvPr>
        </p:nvSpPr>
        <p:spPr>
          <a:xfrm>
            <a:off x="407843" y="1814511"/>
            <a:ext cx="1497518" cy="588682"/>
          </a:xfrm>
        </p:spPr>
        <p:txBody>
          <a:bodyPr>
            <a:noAutofit/>
          </a:bodyPr>
          <a:lstStyle>
            <a:lvl1pPr marL="0" indent="0">
              <a:lnSpc>
                <a:spcPts val="1980"/>
              </a:lnSpc>
              <a:spcBef>
                <a:spcPts val="0"/>
              </a:spcBef>
              <a:buNone/>
              <a:defRPr sz="1760" b="1">
                <a:solidFill>
                  <a:schemeClr val="accent3"/>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PERSONAL</a:t>
            </a:r>
            <a:br>
              <a:rPr lang="en-US" dirty="0"/>
            </a:br>
            <a:r>
              <a:rPr lang="en-US" dirty="0"/>
              <a:t>INFO</a:t>
            </a:r>
          </a:p>
        </p:txBody>
      </p:sp>
      <p:sp>
        <p:nvSpPr>
          <p:cNvPr id="124" name="Text Placeholder 23">
            <a:extLst>
              <a:ext uri="{FF2B5EF4-FFF2-40B4-BE49-F238E27FC236}">
                <a16:creationId xmlns:a16="http://schemas.microsoft.com/office/drawing/2014/main" id="{5D9FFB6E-78FB-4EC0-AA64-5307CC4968E7}"/>
              </a:ext>
            </a:extLst>
          </p:cNvPr>
          <p:cNvSpPr>
            <a:spLocks noGrp="1"/>
          </p:cNvSpPr>
          <p:nvPr>
            <p:ph type="body" sz="quarter" idx="75" hasCustomPrompt="1"/>
          </p:nvPr>
        </p:nvSpPr>
        <p:spPr>
          <a:xfrm>
            <a:off x="118806" y="2423229"/>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BIRTH DATE</a:t>
            </a:r>
          </a:p>
        </p:txBody>
      </p:sp>
      <p:sp>
        <p:nvSpPr>
          <p:cNvPr id="125" name="Text Placeholder 23">
            <a:extLst>
              <a:ext uri="{FF2B5EF4-FFF2-40B4-BE49-F238E27FC236}">
                <a16:creationId xmlns:a16="http://schemas.microsoft.com/office/drawing/2014/main" id="{035D20BD-EFD1-4613-8124-9F1C84AC9E86}"/>
              </a:ext>
            </a:extLst>
          </p:cNvPr>
          <p:cNvSpPr>
            <a:spLocks noGrp="1"/>
          </p:cNvSpPr>
          <p:nvPr>
            <p:ph type="body" sz="quarter" idx="76" hasCustomPrompt="1"/>
          </p:nvPr>
        </p:nvSpPr>
        <p:spPr>
          <a:xfrm>
            <a:off x="118806" y="2940203"/>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NATIONALITY</a:t>
            </a:r>
          </a:p>
        </p:txBody>
      </p:sp>
      <p:sp>
        <p:nvSpPr>
          <p:cNvPr id="126" name="Text Placeholder 23">
            <a:extLst>
              <a:ext uri="{FF2B5EF4-FFF2-40B4-BE49-F238E27FC236}">
                <a16:creationId xmlns:a16="http://schemas.microsoft.com/office/drawing/2014/main" id="{5C2A85FC-7450-464F-964C-B9F81DB550E2}"/>
              </a:ext>
            </a:extLst>
          </p:cNvPr>
          <p:cNvSpPr>
            <a:spLocks noGrp="1"/>
          </p:cNvSpPr>
          <p:nvPr>
            <p:ph type="body" sz="quarter" idx="77" hasCustomPrompt="1"/>
          </p:nvPr>
        </p:nvSpPr>
        <p:spPr>
          <a:xfrm>
            <a:off x="118806" y="3457175"/>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Years of Experience</a:t>
            </a:r>
          </a:p>
        </p:txBody>
      </p:sp>
      <p:sp>
        <p:nvSpPr>
          <p:cNvPr id="127" name="Text Placeholder 23">
            <a:extLst>
              <a:ext uri="{FF2B5EF4-FFF2-40B4-BE49-F238E27FC236}">
                <a16:creationId xmlns:a16="http://schemas.microsoft.com/office/drawing/2014/main" id="{9AE8E62D-6DD6-46DE-8573-F464845F1C26}"/>
              </a:ext>
            </a:extLst>
          </p:cNvPr>
          <p:cNvSpPr>
            <a:spLocks noGrp="1"/>
          </p:cNvSpPr>
          <p:nvPr>
            <p:ph type="body" sz="quarter" idx="78" hasCustomPrompt="1"/>
          </p:nvPr>
        </p:nvSpPr>
        <p:spPr>
          <a:xfrm>
            <a:off x="120716" y="2549999"/>
            <a:ext cx="1497518" cy="249591"/>
          </a:xfrm>
        </p:spPr>
        <p:txBody>
          <a:bodyPr>
            <a:noAutofit/>
          </a:bodyPr>
          <a:lstStyle>
            <a:lvl1pPr marL="0" indent="0">
              <a:buNone/>
              <a:defRPr sz="1540" b="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16 June 1990</a:t>
            </a:r>
          </a:p>
        </p:txBody>
      </p:sp>
      <p:sp>
        <p:nvSpPr>
          <p:cNvPr id="128" name="Text Placeholder 23">
            <a:extLst>
              <a:ext uri="{FF2B5EF4-FFF2-40B4-BE49-F238E27FC236}">
                <a16:creationId xmlns:a16="http://schemas.microsoft.com/office/drawing/2014/main" id="{D4CBE8D9-EE4C-42D2-B3A5-2658625FE024}"/>
              </a:ext>
            </a:extLst>
          </p:cNvPr>
          <p:cNvSpPr>
            <a:spLocks noGrp="1"/>
          </p:cNvSpPr>
          <p:nvPr>
            <p:ph type="body" sz="quarter" idx="79" hasCustomPrompt="1"/>
          </p:nvPr>
        </p:nvSpPr>
        <p:spPr>
          <a:xfrm>
            <a:off x="120716" y="3065583"/>
            <a:ext cx="1497518" cy="249591"/>
          </a:xfrm>
        </p:spPr>
        <p:txBody>
          <a:bodyPr>
            <a:noAutofit/>
          </a:bodyPr>
          <a:lstStyle>
            <a:lvl1pPr marL="0" indent="0">
              <a:buNone/>
              <a:defRPr sz="1540" b="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Sweden</a:t>
            </a:r>
          </a:p>
        </p:txBody>
      </p:sp>
      <p:sp>
        <p:nvSpPr>
          <p:cNvPr id="129" name="Text Placeholder 23">
            <a:extLst>
              <a:ext uri="{FF2B5EF4-FFF2-40B4-BE49-F238E27FC236}">
                <a16:creationId xmlns:a16="http://schemas.microsoft.com/office/drawing/2014/main" id="{8E993CEE-A24D-493F-B83A-E72FCC938AD1}"/>
              </a:ext>
            </a:extLst>
          </p:cNvPr>
          <p:cNvSpPr>
            <a:spLocks noGrp="1"/>
          </p:cNvSpPr>
          <p:nvPr>
            <p:ph type="body" sz="quarter" idx="80" hasCustomPrompt="1"/>
          </p:nvPr>
        </p:nvSpPr>
        <p:spPr>
          <a:xfrm>
            <a:off x="120716" y="3581167"/>
            <a:ext cx="1497518" cy="249591"/>
          </a:xfrm>
        </p:spPr>
        <p:txBody>
          <a:bodyPr>
            <a:noAutofit/>
          </a:bodyPr>
          <a:lstStyle>
            <a:lvl1pPr marL="0" indent="0">
              <a:buNone/>
              <a:defRPr sz="1540" b="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10 years</a:t>
            </a:r>
          </a:p>
        </p:txBody>
      </p:sp>
      <p:sp>
        <p:nvSpPr>
          <p:cNvPr id="132" name="Text Placeholder 23">
            <a:extLst>
              <a:ext uri="{FF2B5EF4-FFF2-40B4-BE49-F238E27FC236}">
                <a16:creationId xmlns:a16="http://schemas.microsoft.com/office/drawing/2014/main" id="{02743E3C-D84A-4927-97B5-ED320A5A36C2}"/>
              </a:ext>
            </a:extLst>
          </p:cNvPr>
          <p:cNvSpPr>
            <a:spLocks noGrp="1"/>
          </p:cNvSpPr>
          <p:nvPr>
            <p:ph type="body" sz="quarter" idx="81" hasCustomPrompt="1"/>
          </p:nvPr>
        </p:nvSpPr>
        <p:spPr>
          <a:xfrm>
            <a:off x="116895" y="4943360"/>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PHONE</a:t>
            </a:r>
          </a:p>
        </p:txBody>
      </p:sp>
      <p:sp>
        <p:nvSpPr>
          <p:cNvPr id="133" name="Text Placeholder 23">
            <a:extLst>
              <a:ext uri="{FF2B5EF4-FFF2-40B4-BE49-F238E27FC236}">
                <a16:creationId xmlns:a16="http://schemas.microsoft.com/office/drawing/2014/main" id="{89DA76F6-FC8D-48DE-90FF-6C80C71F4C3A}"/>
              </a:ext>
            </a:extLst>
          </p:cNvPr>
          <p:cNvSpPr>
            <a:spLocks noGrp="1"/>
          </p:cNvSpPr>
          <p:nvPr>
            <p:ph type="body" sz="quarter" idx="82" hasCustomPrompt="1"/>
          </p:nvPr>
        </p:nvSpPr>
        <p:spPr>
          <a:xfrm>
            <a:off x="116895" y="5460333"/>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SKYPE</a:t>
            </a:r>
          </a:p>
        </p:txBody>
      </p:sp>
      <p:sp>
        <p:nvSpPr>
          <p:cNvPr id="134" name="Text Placeholder 23">
            <a:extLst>
              <a:ext uri="{FF2B5EF4-FFF2-40B4-BE49-F238E27FC236}">
                <a16:creationId xmlns:a16="http://schemas.microsoft.com/office/drawing/2014/main" id="{6C7A1BDF-1C8D-4EED-9FD4-69EB4918C16E}"/>
              </a:ext>
            </a:extLst>
          </p:cNvPr>
          <p:cNvSpPr>
            <a:spLocks noGrp="1"/>
          </p:cNvSpPr>
          <p:nvPr>
            <p:ph type="body" sz="quarter" idx="83" hasCustomPrompt="1"/>
          </p:nvPr>
        </p:nvSpPr>
        <p:spPr>
          <a:xfrm>
            <a:off x="116895" y="5977306"/>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EMAIL</a:t>
            </a:r>
          </a:p>
        </p:txBody>
      </p:sp>
      <p:sp>
        <p:nvSpPr>
          <p:cNvPr id="135" name="Text Placeholder 23">
            <a:extLst>
              <a:ext uri="{FF2B5EF4-FFF2-40B4-BE49-F238E27FC236}">
                <a16:creationId xmlns:a16="http://schemas.microsoft.com/office/drawing/2014/main" id="{1DBE2654-DB75-4AE0-A4B4-2F10363DB563}"/>
              </a:ext>
            </a:extLst>
          </p:cNvPr>
          <p:cNvSpPr>
            <a:spLocks noGrp="1"/>
          </p:cNvSpPr>
          <p:nvPr>
            <p:ph type="body" sz="quarter" idx="84" hasCustomPrompt="1"/>
          </p:nvPr>
        </p:nvSpPr>
        <p:spPr>
          <a:xfrm>
            <a:off x="118805" y="5070129"/>
            <a:ext cx="1497518" cy="249591"/>
          </a:xfrm>
        </p:spPr>
        <p:txBody>
          <a:bodyPr>
            <a:noAutofit/>
          </a:bodyPr>
          <a:lstStyle>
            <a:lvl1pPr marL="0" indent="0">
              <a:buNone/>
              <a:defRPr sz="1320" b="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816-555-0146</a:t>
            </a:r>
          </a:p>
        </p:txBody>
      </p:sp>
      <p:sp>
        <p:nvSpPr>
          <p:cNvPr id="136" name="Text Placeholder 23">
            <a:extLst>
              <a:ext uri="{FF2B5EF4-FFF2-40B4-BE49-F238E27FC236}">
                <a16:creationId xmlns:a16="http://schemas.microsoft.com/office/drawing/2014/main" id="{7C7C6B44-6FF8-4C7C-A472-6745CA7D10AC}"/>
              </a:ext>
            </a:extLst>
          </p:cNvPr>
          <p:cNvSpPr>
            <a:spLocks noGrp="1"/>
          </p:cNvSpPr>
          <p:nvPr>
            <p:ph type="body" sz="quarter" idx="85" hasCustomPrompt="1"/>
          </p:nvPr>
        </p:nvSpPr>
        <p:spPr>
          <a:xfrm>
            <a:off x="118805" y="5585714"/>
            <a:ext cx="1497518" cy="249591"/>
          </a:xfrm>
        </p:spPr>
        <p:txBody>
          <a:bodyPr>
            <a:noAutofit/>
          </a:bodyPr>
          <a:lstStyle>
            <a:lvl1pPr marL="0" indent="0">
              <a:buNone/>
              <a:defRPr sz="1320" b="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err="1"/>
              <a:t>Mira_karlsson</a:t>
            </a:r>
            <a:endParaRPr lang="en-US" dirty="0"/>
          </a:p>
        </p:txBody>
      </p:sp>
      <p:sp>
        <p:nvSpPr>
          <p:cNvPr id="137" name="Text Placeholder 23">
            <a:extLst>
              <a:ext uri="{FF2B5EF4-FFF2-40B4-BE49-F238E27FC236}">
                <a16:creationId xmlns:a16="http://schemas.microsoft.com/office/drawing/2014/main" id="{369DE2E5-0521-4B5C-ACFC-5CB5FFC28560}"/>
              </a:ext>
            </a:extLst>
          </p:cNvPr>
          <p:cNvSpPr>
            <a:spLocks noGrp="1"/>
          </p:cNvSpPr>
          <p:nvPr>
            <p:ph type="body" sz="quarter" idx="86" hasCustomPrompt="1"/>
          </p:nvPr>
        </p:nvSpPr>
        <p:spPr>
          <a:xfrm>
            <a:off x="118805" y="6101298"/>
            <a:ext cx="1755814" cy="249591"/>
          </a:xfrm>
        </p:spPr>
        <p:txBody>
          <a:bodyPr>
            <a:noAutofit/>
          </a:bodyPr>
          <a:lstStyle>
            <a:lvl1pPr marL="0" indent="0">
              <a:buNone/>
              <a:defRPr sz="1320" b="0" spc="-33" baseline="0">
                <a:solidFill>
                  <a:schemeClr val="accent3"/>
                </a:solidFill>
                <a:latin typeface="+mn-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mira@example.com</a:t>
            </a:r>
          </a:p>
        </p:txBody>
      </p:sp>
      <p:sp>
        <p:nvSpPr>
          <p:cNvPr id="142" name="Text Placeholder 23">
            <a:extLst>
              <a:ext uri="{FF2B5EF4-FFF2-40B4-BE49-F238E27FC236}">
                <a16:creationId xmlns:a16="http://schemas.microsoft.com/office/drawing/2014/main" id="{B5578DF7-86B8-4C84-9FFF-C066EC3BECB6}"/>
              </a:ext>
            </a:extLst>
          </p:cNvPr>
          <p:cNvSpPr>
            <a:spLocks noGrp="1"/>
          </p:cNvSpPr>
          <p:nvPr>
            <p:ph type="body" sz="quarter" idx="87" hasCustomPrompt="1"/>
          </p:nvPr>
        </p:nvSpPr>
        <p:spPr>
          <a:xfrm>
            <a:off x="121540" y="6493258"/>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WEBSITE</a:t>
            </a:r>
          </a:p>
        </p:txBody>
      </p:sp>
      <p:sp>
        <p:nvSpPr>
          <p:cNvPr id="143" name="Text Placeholder 23">
            <a:extLst>
              <a:ext uri="{FF2B5EF4-FFF2-40B4-BE49-F238E27FC236}">
                <a16:creationId xmlns:a16="http://schemas.microsoft.com/office/drawing/2014/main" id="{EE6AC66A-3B0B-4D94-B23C-16AE67236B6D}"/>
              </a:ext>
            </a:extLst>
          </p:cNvPr>
          <p:cNvSpPr>
            <a:spLocks noGrp="1"/>
          </p:cNvSpPr>
          <p:nvPr>
            <p:ph type="body" sz="quarter" idx="88" hasCustomPrompt="1"/>
          </p:nvPr>
        </p:nvSpPr>
        <p:spPr>
          <a:xfrm>
            <a:off x="123451" y="6617250"/>
            <a:ext cx="1755814" cy="249591"/>
          </a:xfrm>
        </p:spPr>
        <p:txBody>
          <a:bodyPr>
            <a:noAutofit/>
          </a:bodyPr>
          <a:lstStyle>
            <a:lvl1pPr marL="0" indent="0">
              <a:buNone/>
              <a:defRPr lang="en-US" sz="1320" b="0" kern="1200" spc="-33" baseline="0" dirty="0">
                <a:solidFill>
                  <a:schemeClr val="accent3"/>
                </a:solidFill>
                <a:latin typeface="+mn-lt"/>
                <a:ea typeface="+mn-ea"/>
                <a:cs typeface="+mn-cs"/>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marL="0" lvl="0" indent="0" algn="l" defTabSz="565785" rtl="0" eaLnBrk="1" latinLnBrk="0" hangingPunct="1">
              <a:lnSpc>
                <a:spcPct val="90000"/>
              </a:lnSpc>
              <a:spcBef>
                <a:spcPts val="619"/>
              </a:spcBef>
              <a:buFont typeface="Arial" panose="020B0604020202020204" pitchFamily="34" charset="0"/>
              <a:buNone/>
            </a:pPr>
            <a:r>
              <a:rPr lang="en-US" dirty="0"/>
              <a:t>www.example.com</a:t>
            </a:r>
          </a:p>
        </p:txBody>
      </p:sp>
      <p:sp>
        <p:nvSpPr>
          <p:cNvPr id="144" name="Text Placeholder 23">
            <a:extLst>
              <a:ext uri="{FF2B5EF4-FFF2-40B4-BE49-F238E27FC236}">
                <a16:creationId xmlns:a16="http://schemas.microsoft.com/office/drawing/2014/main" id="{1595FCF3-BDE7-4071-83E3-B0C8EB365A69}"/>
              </a:ext>
            </a:extLst>
          </p:cNvPr>
          <p:cNvSpPr>
            <a:spLocks noGrp="1"/>
          </p:cNvSpPr>
          <p:nvPr>
            <p:ph type="body" sz="quarter" idx="89" hasCustomPrompt="1"/>
          </p:nvPr>
        </p:nvSpPr>
        <p:spPr>
          <a:xfrm>
            <a:off x="407843" y="4311357"/>
            <a:ext cx="1497518" cy="588682"/>
          </a:xfrm>
        </p:spPr>
        <p:txBody>
          <a:bodyPr>
            <a:noAutofit/>
          </a:bodyPr>
          <a:lstStyle>
            <a:lvl1pPr marL="0" indent="0">
              <a:lnSpc>
                <a:spcPts val="1980"/>
              </a:lnSpc>
              <a:spcBef>
                <a:spcPts val="0"/>
              </a:spcBef>
              <a:buNone/>
              <a:defRPr sz="1760" b="1">
                <a:solidFill>
                  <a:schemeClr val="accent3"/>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CONTACT</a:t>
            </a:r>
            <a:br>
              <a:rPr lang="en-US" dirty="0"/>
            </a:br>
            <a:r>
              <a:rPr lang="en-US" dirty="0"/>
              <a:t>INFO</a:t>
            </a:r>
          </a:p>
        </p:txBody>
      </p:sp>
      <p:sp>
        <p:nvSpPr>
          <p:cNvPr id="146" name="Text Placeholder 23">
            <a:extLst>
              <a:ext uri="{FF2B5EF4-FFF2-40B4-BE49-F238E27FC236}">
                <a16:creationId xmlns:a16="http://schemas.microsoft.com/office/drawing/2014/main" id="{3D3AB92B-A069-4C0C-A616-81E4D5C7CDFA}"/>
              </a:ext>
            </a:extLst>
          </p:cNvPr>
          <p:cNvSpPr>
            <a:spLocks noGrp="1"/>
          </p:cNvSpPr>
          <p:nvPr>
            <p:ph type="body" sz="quarter" idx="90" hasCustomPrompt="1"/>
          </p:nvPr>
        </p:nvSpPr>
        <p:spPr>
          <a:xfrm>
            <a:off x="407843" y="7172001"/>
            <a:ext cx="1497518" cy="359025"/>
          </a:xfrm>
        </p:spPr>
        <p:txBody>
          <a:bodyPr lIns="45720" rIns="45720">
            <a:noAutofit/>
          </a:bodyPr>
          <a:lstStyle>
            <a:lvl1pPr marL="0" indent="0">
              <a:buNone/>
              <a:defRPr sz="1760" b="1" spc="-33" baseline="0">
                <a:solidFill>
                  <a:schemeClr val="accent2"/>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LANGUAGES</a:t>
            </a:r>
          </a:p>
        </p:txBody>
      </p:sp>
      <p:sp>
        <p:nvSpPr>
          <p:cNvPr id="148" name="Text Placeholder 23">
            <a:extLst>
              <a:ext uri="{FF2B5EF4-FFF2-40B4-BE49-F238E27FC236}">
                <a16:creationId xmlns:a16="http://schemas.microsoft.com/office/drawing/2014/main" id="{A688E982-23DF-4811-B361-93160DDE8063}"/>
              </a:ext>
            </a:extLst>
          </p:cNvPr>
          <p:cNvSpPr>
            <a:spLocks noGrp="1"/>
          </p:cNvSpPr>
          <p:nvPr>
            <p:ph type="body" sz="quarter" idx="91" hasCustomPrompt="1"/>
          </p:nvPr>
        </p:nvSpPr>
        <p:spPr>
          <a:xfrm>
            <a:off x="121540" y="7565562"/>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ENGLISH</a:t>
            </a:r>
          </a:p>
        </p:txBody>
      </p:sp>
      <p:sp>
        <p:nvSpPr>
          <p:cNvPr id="149" name="Text Placeholder 23">
            <a:extLst>
              <a:ext uri="{FF2B5EF4-FFF2-40B4-BE49-F238E27FC236}">
                <a16:creationId xmlns:a16="http://schemas.microsoft.com/office/drawing/2014/main" id="{7593BC5E-E0B2-4C3A-A222-6E7609C44387}"/>
              </a:ext>
            </a:extLst>
          </p:cNvPr>
          <p:cNvSpPr>
            <a:spLocks noGrp="1"/>
          </p:cNvSpPr>
          <p:nvPr>
            <p:ph type="body" sz="quarter" idx="92" hasCustomPrompt="1"/>
          </p:nvPr>
        </p:nvSpPr>
        <p:spPr>
          <a:xfrm>
            <a:off x="121540" y="8005615"/>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FRENCH</a:t>
            </a:r>
          </a:p>
        </p:txBody>
      </p:sp>
      <p:sp>
        <p:nvSpPr>
          <p:cNvPr id="150" name="Text Placeholder 23">
            <a:extLst>
              <a:ext uri="{FF2B5EF4-FFF2-40B4-BE49-F238E27FC236}">
                <a16:creationId xmlns:a16="http://schemas.microsoft.com/office/drawing/2014/main" id="{A65DDB49-F65C-46EF-A777-563D8C81F139}"/>
              </a:ext>
            </a:extLst>
          </p:cNvPr>
          <p:cNvSpPr>
            <a:spLocks noGrp="1"/>
          </p:cNvSpPr>
          <p:nvPr>
            <p:ph type="body" sz="quarter" idx="93" hasCustomPrompt="1"/>
          </p:nvPr>
        </p:nvSpPr>
        <p:spPr>
          <a:xfrm>
            <a:off x="121540" y="8445669"/>
            <a:ext cx="1516213" cy="205919"/>
          </a:xfrm>
        </p:spPr>
        <p:txBody>
          <a:bodyPr>
            <a:noAutofit/>
          </a:bodyPr>
          <a:lstStyle>
            <a:lvl1pPr marL="0" indent="0" algn="l">
              <a:buNone/>
              <a:defRPr sz="770">
                <a:solidFill>
                  <a:schemeClr val="bg1">
                    <a:lumMod val="50000"/>
                  </a:schemeClr>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GERMAN</a:t>
            </a:r>
          </a:p>
        </p:txBody>
      </p:sp>
      <p:sp>
        <p:nvSpPr>
          <p:cNvPr id="151" name="Text Placeholder 23">
            <a:extLst>
              <a:ext uri="{FF2B5EF4-FFF2-40B4-BE49-F238E27FC236}">
                <a16:creationId xmlns:a16="http://schemas.microsoft.com/office/drawing/2014/main" id="{681317C5-5892-4BC2-8102-C28563E87E5C}"/>
              </a:ext>
            </a:extLst>
          </p:cNvPr>
          <p:cNvSpPr>
            <a:spLocks noGrp="1"/>
          </p:cNvSpPr>
          <p:nvPr>
            <p:ph type="body" sz="quarter" idx="94" hasCustomPrompt="1"/>
          </p:nvPr>
        </p:nvSpPr>
        <p:spPr>
          <a:xfrm>
            <a:off x="405295" y="9147875"/>
            <a:ext cx="1497518" cy="359025"/>
          </a:xfrm>
        </p:spPr>
        <p:txBody>
          <a:bodyPr>
            <a:noAutofit/>
          </a:bodyPr>
          <a:lstStyle>
            <a:lvl1pPr marL="0" indent="0">
              <a:buNone/>
              <a:defRPr sz="1760" b="1" spc="-33" baseline="0">
                <a:solidFill>
                  <a:schemeClr val="accent3"/>
                </a:solidFill>
                <a:latin typeface="+mj-lt"/>
              </a:defRPr>
            </a:lvl1pPr>
            <a:lvl2pPr>
              <a:defRPr sz="1760">
                <a:solidFill>
                  <a:schemeClr val="bg1"/>
                </a:solidFill>
                <a:latin typeface="+mj-lt"/>
              </a:defRPr>
            </a:lvl2pPr>
            <a:lvl3pPr>
              <a:defRPr sz="1760">
                <a:solidFill>
                  <a:schemeClr val="bg1"/>
                </a:solidFill>
                <a:latin typeface="+mj-lt"/>
              </a:defRPr>
            </a:lvl3pPr>
            <a:lvl4pPr>
              <a:defRPr sz="1760">
                <a:solidFill>
                  <a:schemeClr val="bg1"/>
                </a:solidFill>
                <a:latin typeface="+mj-lt"/>
              </a:defRPr>
            </a:lvl4pPr>
            <a:lvl5pPr>
              <a:defRPr sz="1760">
                <a:solidFill>
                  <a:schemeClr val="bg1"/>
                </a:solidFill>
                <a:latin typeface="+mj-lt"/>
              </a:defRPr>
            </a:lvl5pPr>
          </a:lstStyle>
          <a:p>
            <a:pPr lvl="0"/>
            <a:r>
              <a:rPr lang="en-US" dirty="0"/>
              <a:t>HOBBIES</a:t>
            </a:r>
          </a:p>
        </p:txBody>
      </p:sp>
    </p:spTree>
    <p:extLst>
      <p:ext uri="{BB962C8B-B14F-4D97-AF65-F5344CB8AC3E}">
        <p14:creationId xmlns:p14="http://schemas.microsoft.com/office/powerpoint/2010/main" val="2502028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284665" y="4525789"/>
            <a:ext cx="7180077" cy="4847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370510" y="1496633"/>
            <a:ext cx="7008387" cy="2163352"/>
          </a:xfrm>
          <a:effectLst/>
        </p:spPr>
        <p:txBody>
          <a:bodyPr anchor="b">
            <a:normAutofit/>
          </a:bodyPr>
          <a:lstStyle>
            <a:lvl1pPr>
              <a:defRPr sz="2295">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370511" y="3659987"/>
            <a:ext cx="7008386" cy="865804"/>
          </a:xfrm>
        </p:spPr>
        <p:txBody>
          <a:bodyPr anchor="t">
            <a:normAutofit/>
          </a:bodyPr>
          <a:lstStyle>
            <a:lvl1pPr marL="0" indent="0" algn="l">
              <a:buNone/>
              <a:defRPr sz="1020" cap="all">
                <a:solidFill>
                  <a:schemeClr val="accent2"/>
                </a:solidFill>
              </a:defRPr>
            </a:lvl1pPr>
            <a:lvl2pPr marL="291465" indent="0" algn="ctr">
              <a:buNone/>
              <a:defRPr>
                <a:solidFill>
                  <a:schemeClr val="tx1">
                    <a:tint val="75000"/>
                  </a:schemeClr>
                </a:solidFill>
              </a:defRPr>
            </a:lvl2pPr>
            <a:lvl3pPr marL="582930" indent="0" algn="ctr">
              <a:buNone/>
              <a:defRPr>
                <a:solidFill>
                  <a:schemeClr val="tx1">
                    <a:tint val="75000"/>
                  </a:schemeClr>
                </a:solidFill>
              </a:defRPr>
            </a:lvl3pPr>
            <a:lvl4pPr marL="874395" indent="0" algn="ctr">
              <a:buNone/>
              <a:defRPr>
                <a:solidFill>
                  <a:schemeClr val="tx1">
                    <a:tint val="75000"/>
                  </a:schemeClr>
                </a:solidFill>
              </a:defRPr>
            </a:lvl4pPr>
            <a:lvl5pPr marL="1165860" indent="0" algn="ctr">
              <a:buNone/>
              <a:defRPr>
                <a:solidFill>
                  <a:schemeClr val="tx1">
                    <a:tint val="75000"/>
                  </a:schemeClr>
                </a:solidFill>
              </a:defRPr>
            </a:lvl5pPr>
            <a:lvl6pPr marL="1457325" indent="0" algn="ctr">
              <a:buNone/>
              <a:defRPr>
                <a:solidFill>
                  <a:schemeClr val="tx1">
                    <a:tint val="75000"/>
                  </a:schemeClr>
                </a:solidFill>
              </a:defRPr>
            </a:lvl6pPr>
            <a:lvl7pPr marL="1748790" indent="0" algn="ctr">
              <a:buNone/>
              <a:defRPr>
                <a:solidFill>
                  <a:schemeClr val="tx1">
                    <a:tint val="75000"/>
                  </a:schemeClr>
                </a:solidFill>
              </a:defRPr>
            </a:lvl7pPr>
            <a:lvl8pPr marL="2040255" indent="0" algn="ctr">
              <a:buNone/>
              <a:defRPr>
                <a:solidFill>
                  <a:schemeClr val="tx1">
                    <a:tint val="75000"/>
                  </a:schemeClr>
                </a:solidFill>
              </a:defRPr>
            </a:lvl8pPr>
            <a:lvl9pPr marL="23317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848794" y="8735668"/>
            <a:ext cx="1813560" cy="535517"/>
          </a:xfrm>
        </p:spPr>
        <p:txBody>
          <a:bodyPr/>
          <a:lstStyle>
            <a:lvl1pPr>
              <a:defRPr>
                <a:solidFill>
                  <a:schemeClr val="accent1">
                    <a:lumMod val="75000"/>
                    <a:lumOff val="25000"/>
                  </a:schemeClr>
                </a:solidFill>
              </a:defRPr>
            </a:lvl1pPr>
          </a:lstStyle>
          <a:p>
            <a:fld id="{B61BEF0D-F0BB-DE4B-95CE-6DB70DBA9567}" type="datetimeFigureOut">
              <a:rPr lang="en-US" smtClean="0"/>
              <a:pPr/>
              <a:t>11/4/21</a:t>
            </a:fld>
            <a:endParaRPr lang="en-US" dirty="0"/>
          </a:p>
        </p:txBody>
      </p:sp>
      <p:sp>
        <p:nvSpPr>
          <p:cNvPr id="5" name="Footer Placeholder 4"/>
          <p:cNvSpPr>
            <a:spLocks noGrp="1"/>
          </p:cNvSpPr>
          <p:nvPr>
            <p:ph type="ftr" sz="quarter" idx="11"/>
          </p:nvPr>
        </p:nvSpPr>
        <p:spPr>
          <a:xfrm>
            <a:off x="370510" y="8729323"/>
            <a:ext cx="4409721" cy="535517"/>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6730916" y="8735668"/>
            <a:ext cx="647981" cy="535517"/>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2980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CBEDFA-5BC0-4184-8A10-AED13FD3EA6E}"/>
              </a:ext>
            </a:extLst>
          </p:cNvPr>
          <p:cNvSpPr/>
          <p:nvPr userDrawn="1"/>
        </p:nvSpPr>
        <p:spPr>
          <a:xfrm>
            <a:off x="241200" y="241200"/>
            <a:ext cx="7290000" cy="957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534354" y="535521"/>
            <a:ext cx="6703695" cy="973240"/>
          </a:xfrm>
          <a:prstGeom prst="rect">
            <a:avLst/>
          </a:prstGeom>
        </p:spPr>
        <p:txBody>
          <a:bodyPr vert="horz" lIns="0" tIns="0" rIns="0" bIns="0" rtlCol="0" anchor="t">
            <a:noAutofit/>
          </a:bodyPr>
          <a:lstStyle/>
          <a:p>
            <a:r>
              <a:rPr lang="en-US" noProof="0"/>
              <a:t>Click to edit Master title style</a:t>
            </a:r>
          </a:p>
        </p:txBody>
      </p:sp>
      <p:sp>
        <p:nvSpPr>
          <p:cNvPr id="3" name="Text Placeholder 2"/>
          <p:cNvSpPr>
            <a:spLocks noGrp="1"/>
          </p:cNvSpPr>
          <p:nvPr>
            <p:ph type="body" idx="1"/>
          </p:nvPr>
        </p:nvSpPr>
        <p:spPr>
          <a:xfrm>
            <a:off x="534354" y="1785366"/>
            <a:ext cx="6703695" cy="75372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4"/>
          </p:nvPr>
        </p:nvSpPr>
        <p:spPr>
          <a:xfrm>
            <a:off x="7238048" y="9599255"/>
            <a:ext cx="272034" cy="258911"/>
          </a:xfrm>
          <a:prstGeom prst="rect">
            <a:avLst/>
          </a:prstGeom>
        </p:spPr>
        <p:txBody>
          <a:bodyPr vert="horz" lIns="0" tIns="0" rIns="0" bIns="0" rtlCol="0" anchor="ctr"/>
          <a:lstStyle>
            <a:lvl1pPr algn="ctr">
              <a:defRPr sz="990">
                <a:solidFill>
                  <a:schemeClr val="bg1"/>
                </a:solidFill>
              </a:defRPr>
            </a:lvl1pPr>
          </a:lstStyle>
          <a:p>
            <a:fld id="{D518928D-FFF6-43DC-9917-6D83E7075E8A}" type="slidenum">
              <a:rPr lang="en-US" noProof="0" smtClean="0"/>
              <a:t>‹#›</a:t>
            </a:fld>
            <a:endParaRPr lang="en-US" noProof="0" dirty="0"/>
          </a:p>
        </p:txBody>
      </p:sp>
    </p:spTree>
    <p:extLst>
      <p:ext uri="{BB962C8B-B14F-4D97-AF65-F5344CB8AC3E}">
        <p14:creationId xmlns:p14="http://schemas.microsoft.com/office/powerpoint/2010/main" val="16306915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9" r:id="rId3"/>
  </p:sldLayoutIdLst>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xStyles>
    <p:titleStyle>
      <a:lvl1pPr algn="l" defTabSz="754380" rtl="0" eaLnBrk="1" latinLnBrk="0" hangingPunct="1">
        <a:lnSpc>
          <a:spcPct val="90000"/>
        </a:lnSpc>
        <a:spcBef>
          <a:spcPct val="0"/>
        </a:spcBef>
        <a:buNone/>
        <a:defRPr sz="3630" b="1" kern="1200" spc="-150">
          <a:solidFill>
            <a:schemeClr val="accent2"/>
          </a:solidFill>
          <a:latin typeface="+mj-lt"/>
          <a:ea typeface="+mj-ea"/>
          <a:cs typeface="+mj-cs"/>
        </a:defRPr>
      </a:lvl1pPr>
    </p:titleStyle>
    <p:bodyStyle>
      <a:lvl1pPr marL="188595" indent="-188595" algn="l" defTabSz="754380" rtl="0" eaLnBrk="1" latinLnBrk="0" hangingPunct="1">
        <a:lnSpc>
          <a:spcPct val="90000"/>
        </a:lnSpc>
        <a:spcBef>
          <a:spcPts val="825"/>
        </a:spcBef>
        <a:buClr>
          <a:schemeClr val="accent3"/>
        </a:buClr>
        <a:buFont typeface="Arial" panose="020B0604020202020204" pitchFamily="34" charset="0"/>
        <a:buChar char="•"/>
        <a:defRPr sz="2310" kern="1200">
          <a:solidFill>
            <a:schemeClr val="accent2"/>
          </a:solidFill>
          <a:latin typeface="+mn-lt"/>
          <a:ea typeface="+mn-ea"/>
          <a:cs typeface="+mn-cs"/>
        </a:defRPr>
      </a:lvl1pPr>
      <a:lvl2pPr marL="565785" indent="-188595" algn="l" defTabSz="754380" rtl="0" eaLnBrk="1" latinLnBrk="0" hangingPunct="1">
        <a:lnSpc>
          <a:spcPct val="90000"/>
        </a:lnSpc>
        <a:spcBef>
          <a:spcPts val="413"/>
        </a:spcBef>
        <a:buClr>
          <a:schemeClr val="accent3"/>
        </a:buClr>
        <a:buFont typeface="Arial" panose="020B0604020202020204" pitchFamily="34" charset="0"/>
        <a:buChar char="•"/>
        <a:defRPr sz="1980" kern="1200">
          <a:solidFill>
            <a:schemeClr val="accent2"/>
          </a:solidFill>
          <a:latin typeface="+mn-lt"/>
          <a:ea typeface="+mn-ea"/>
          <a:cs typeface="+mn-cs"/>
        </a:defRPr>
      </a:lvl2pPr>
      <a:lvl3pPr marL="942975" indent="-188595" algn="l" defTabSz="754380" rtl="0" eaLnBrk="1" latinLnBrk="0" hangingPunct="1">
        <a:lnSpc>
          <a:spcPct val="90000"/>
        </a:lnSpc>
        <a:spcBef>
          <a:spcPts val="413"/>
        </a:spcBef>
        <a:buClr>
          <a:schemeClr val="accent3"/>
        </a:buClr>
        <a:buFont typeface="Arial" panose="020B0604020202020204" pitchFamily="34" charset="0"/>
        <a:buChar char="•"/>
        <a:defRPr sz="1650" kern="1200">
          <a:solidFill>
            <a:schemeClr val="accent2"/>
          </a:solidFill>
          <a:latin typeface="+mn-lt"/>
          <a:ea typeface="+mn-ea"/>
          <a:cs typeface="+mn-cs"/>
        </a:defRPr>
      </a:lvl3pPr>
      <a:lvl4pPr marL="1320165" indent="-188595" algn="l" defTabSz="754380" rtl="0" eaLnBrk="1" latinLnBrk="0" hangingPunct="1">
        <a:lnSpc>
          <a:spcPct val="90000"/>
        </a:lnSpc>
        <a:spcBef>
          <a:spcPts val="413"/>
        </a:spcBef>
        <a:buClr>
          <a:schemeClr val="accent3"/>
        </a:buClr>
        <a:buFont typeface="Arial" panose="020B0604020202020204" pitchFamily="34" charset="0"/>
        <a:buChar char="•"/>
        <a:defRPr sz="1485" kern="1200">
          <a:solidFill>
            <a:schemeClr val="accent2"/>
          </a:solidFill>
          <a:latin typeface="+mn-lt"/>
          <a:ea typeface="+mn-ea"/>
          <a:cs typeface="+mn-cs"/>
        </a:defRPr>
      </a:lvl4pPr>
      <a:lvl5pPr marL="1697355" indent="-188595" algn="l" defTabSz="754380" rtl="0" eaLnBrk="1" latinLnBrk="0" hangingPunct="1">
        <a:lnSpc>
          <a:spcPct val="90000"/>
        </a:lnSpc>
        <a:spcBef>
          <a:spcPts val="413"/>
        </a:spcBef>
        <a:buClr>
          <a:schemeClr val="accent3"/>
        </a:buClr>
        <a:buFont typeface="Arial" panose="020B0604020202020204" pitchFamily="34" charset="0"/>
        <a:buChar char="•"/>
        <a:defRPr sz="1485" kern="1200">
          <a:solidFill>
            <a:schemeClr val="accent2"/>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A36636-B3BC-4699-88B4-427961A6A2EB}"/>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8B5799-2C7C-4D55-93E3-0421D1112388}"/>
              </a:ext>
            </a:extLst>
          </p:cNvPr>
          <p:cNvSpPr>
            <a:spLocks noGrp="1"/>
          </p:cNvSpPr>
          <p:nvPr>
            <p:ph type="body" idx="1"/>
          </p:nvPr>
        </p:nvSpPr>
        <p:spPr>
          <a:xfrm>
            <a:off x="534354"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6EC62-D178-4502-BD77-E6CC09B1E834}"/>
              </a:ext>
            </a:extLst>
          </p:cNvPr>
          <p:cNvSpPr>
            <a:spLocks noGrp="1"/>
          </p:cNvSpPr>
          <p:nvPr>
            <p:ph type="dt" sz="half" idx="2"/>
          </p:nvPr>
        </p:nvSpPr>
        <p:spPr>
          <a:xfrm>
            <a:off x="534353" y="9322648"/>
            <a:ext cx="1748790" cy="535516"/>
          </a:xfrm>
          <a:prstGeom prst="rect">
            <a:avLst/>
          </a:prstGeom>
        </p:spPr>
        <p:txBody>
          <a:bodyPr vert="horz" lIns="91440" tIns="45720" rIns="91440" bIns="45720" rtlCol="0" anchor="ctr"/>
          <a:lstStyle>
            <a:lvl1pPr algn="l">
              <a:defRPr sz="1760">
                <a:solidFill>
                  <a:schemeClr val="tx1">
                    <a:tint val="75000"/>
                  </a:schemeClr>
                </a:solidFill>
              </a:defRPr>
            </a:lvl1pPr>
          </a:lstStyle>
          <a:p>
            <a:fld id="{F176C3FE-5971-4AE4-B16A-DB294653610C}" type="datetimeFigureOut">
              <a:rPr lang="en-US" smtClean="0"/>
              <a:t>11/4/21</a:t>
            </a:fld>
            <a:endParaRPr lang="en-US" dirty="0"/>
          </a:p>
        </p:txBody>
      </p:sp>
      <p:sp>
        <p:nvSpPr>
          <p:cNvPr id="5" name="Footer Placeholder 4">
            <a:extLst>
              <a:ext uri="{FF2B5EF4-FFF2-40B4-BE49-F238E27FC236}">
                <a16:creationId xmlns:a16="http://schemas.microsoft.com/office/drawing/2014/main" id="{1C1FC2A5-63CC-4C11-95C6-5E7C82146F43}"/>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176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9584CB-D75E-4C0A-9E39-52F7A2DA9496}"/>
              </a:ext>
            </a:extLst>
          </p:cNvPr>
          <p:cNvSpPr>
            <a:spLocks noGrp="1"/>
          </p:cNvSpPr>
          <p:nvPr>
            <p:ph type="sldNum" sz="quarter" idx="4"/>
          </p:nvPr>
        </p:nvSpPr>
        <p:spPr>
          <a:xfrm>
            <a:off x="5489258" y="9322648"/>
            <a:ext cx="1748790" cy="535516"/>
          </a:xfrm>
          <a:prstGeom prst="rect">
            <a:avLst/>
          </a:prstGeom>
        </p:spPr>
        <p:txBody>
          <a:bodyPr vert="horz" lIns="91440" tIns="45720" rIns="91440" bIns="45720" rtlCol="0" anchor="ctr"/>
          <a:lstStyle>
            <a:lvl1pPr algn="r">
              <a:defRPr sz="1760">
                <a:solidFill>
                  <a:schemeClr val="tx1">
                    <a:tint val="75000"/>
                  </a:schemeClr>
                </a:solidFill>
              </a:defRPr>
            </a:lvl1pPr>
          </a:lstStyle>
          <a:p>
            <a:fld id="{1C098974-6556-4B78-962F-B87961C7A42E}" type="slidenum">
              <a:rPr lang="en-US" smtClean="0"/>
              <a:t>‹#›</a:t>
            </a:fld>
            <a:endParaRPr lang="en-US" dirty="0"/>
          </a:p>
        </p:txBody>
      </p:sp>
    </p:spTree>
    <p:extLst>
      <p:ext uri="{BB962C8B-B14F-4D97-AF65-F5344CB8AC3E}">
        <p14:creationId xmlns:p14="http://schemas.microsoft.com/office/powerpoint/2010/main" val="2329701020"/>
      </p:ext>
    </p:extLst>
  </p:cSld>
  <p:clrMap bg1="lt1" tx1="dk1" bg2="lt2" tx2="dk2" accent1="accent1" accent2="accent2" accent3="accent3" accent4="accent4" accent5="accent5" accent6="accent6" hlink="hlink" folHlink="folHlink"/>
  <p:sldLayoutIdLst>
    <p:sldLayoutId id="2147483694" r:id="rId1"/>
  </p:sldLayoutIdLst>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xStyles>
    <p:titleStyle>
      <a:lvl1pPr algn="l" defTabSz="1341087" rtl="0" eaLnBrk="1" latinLnBrk="0" hangingPunct="1">
        <a:lnSpc>
          <a:spcPct val="90000"/>
        </a:lnSpc>
        <a:spcBef>
          <a:spcPct val="0"/>
        </a:spcBef>
        <a:buNone/>
        <a:defRPr sz="6454" kern="1200">
          <a:solidFill>
            <a:schemeClr val="tx1"/>
          </a:solidFill>
          <a:latin typeface="+mj-lt"/>
          <a:ea typeface="+mj-ea"/>
          <a:cs typeface="+mj-cs"/>
        </a:defRPr>
      </a:lvl1pPr>
    </p:titleStyle>
    <p:bodyStyle>
      <a:lvl1pPr marL="335271" indent="-335271" algn="l" defTabSz="1341087" rtl="0" eaLnBrk="1" latinLnBrk="0" hangingPunct="1">
        <a:lnSpc>
          <a:spcPct val="90000"/>
        </a:lnSpc>
        <a:spcBef>
          <a:spcPts val="1466"/>
        </a:spcBef>
        <a:buFont typeface="Arial" panose="020B0604020202020204" pitchFamily="34" charset="0"/>
        <a:buChar char="•"/>
        <a:defRPr sz="4106" kern="1200">
          <a:solidFill>
            <a:schemeClr val="tx1"/>
          </a:solidFill>
          <a:latin typeface="+mn-lt"/>
          <a:ea typeface="+mn-ea"/>
          <a:cs typeface="+mn-cs"/>
        </a:defRPr>
      </a:lvl1pPr>
      <a:lvl2pPr marL="1005815" indent="-335271" algn="l" defTabSz="1341087" rtl="0" eaLnBrk="1" latinLnBrk="0" hangingPunct="1">
        <a:lnSpc>
          <a:spcPct val="90000"/>
        </a:lnSpc>
        <a:spcBef>
          <a:spcPts val="734"/>
        </a:spcBef>
        <a:buFont typeface="Arial" panose="020B0604020202020204" pitchFamily="34" charset="0"/>
        <a:buChar char="•"/>
        <a:defRPr sz="3520" kern="1200">
          <a:solidFill>
            <a:schemeClr val="tx1"/>
          </a:solidFill>
          <a:latin typeface="+mn-lt"/>
          <a:ea typeface="+mn-ea"/>
          <a:cs typeface="+mn-cs"/>
        </a:defRPr>
      </a:lvl2pPr>
      <a:lvl3pPr marL="1676358" indent="-335271" algn="l" defTabSz="1341087" rtl="0" eaLnBrk="1" latinLnBrk="0" hangingPunct="1">
        <a:lnSpc>
          <a:spcPct val="90000"/>
        </a:lnSpc>
        <a:spcBef>
          <a:spcPts val="734"/>
        </a:spcBef>
        <a:buFont typeface="Arial" panose="020B0604020202020204" pitchFamily="34" charset="0"/>
        <a:buChar char="•"/>
        <a:defRPr sz="2934" kern="1200">
          <a:solidFill>
            <a:schemeClr val="tx1"/>
          </a:solidFill>
          <a:latin typeface="+mn-lt"/>
          <a:ea typeface="+mn-ea"/>
          <a:cs typeface="+mn-cs"/>
        </a:defRPr>
      </a:lvl3pPr>
      <a:lvl4pPr marL="2346902"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4pPr>
      <a:lvl5pPr marL="3017444"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5pPr>
      <a:lvl6pPr marL="3687988"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6pPr>
      <a:lvl7pPr marL="4358531"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7pPr>
      <a:lvl8pPr marL="5029075"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8pPr>
      <a:lvl9pPr marL="5699617" indent="-335271" algn="l" defTabSz="1341087" rtl="0" eaLnBrk="1" latinLnBrk="0" hangingPunct="1">
        <a:lnSpc>
          <a:spcPct val="90000"/>
        </a:lnSpc>
        <a:spcBef>
          <a:spcPts val="734"/>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087" rtl="0" eaLnBrk="1" latinLnBrk="0" hangingPunct="1">
        <a:defRPr sz="2640" kern="1200">
          <a:solidFill>
            <a:schemeClr val="tx1"/>
          </a:solidFill>
          <a:latin typeface="+mn-lt"/>
          <a:ea typeface="+mn-ea"/>
          <a:cs typeface="+mn-cs"/>
        </a:defRPr>
      </a:lvl1pPr>
      <a:lvl2pPr marL="670544" algn="l" defTabSz="1341087" rtl="0" eaLnBrk="1" latinLnBrk="0" hangingPunct="1">
        <a:defRPr sz="2640" kern="1200">
          <a:solidFill>
            <a:schemeClr val="tx1"/>
          </a:solidFill>
          <a:latin typeface="+mn-lt"/>
          <a:ea typeface="+mn-ea"/>
          <a:cs typeface="+mn-cs"/>
        </a:defRPr>
      </a:lvl2pPr>
      <a:lvl3pPr marL="1341087" algn="l" defTabSz="1341087" rtl="0" eaLnBrk="1" latinLnBrk="0" hangingPunct="1">
        <a:defRPr sz="2640" kern="1200">
          <a:solidFill>
            <a:schemeClr val="tx1"/>
          </a:solidFill>
          <a:latin typeface="+mn-lt"/>
          <a:ea typeface="+mn-ea"/>
          <a:cs typeface="+mn-cs"/>
        </a:defRPr>
      </a:lvl3pPr>
      <a:lvl4pPr marL="2011629" algn="l" defTabSz="1341087" rtl="0" eaLnBrk="1" latinLnBrk="0" hangingPunct="1">
        <a:defRPr sz="2640" kern="1200">
          <a:solidFill>
            <a:schemeClr val="tx1"/>
          </a:solidFill>
          <a:latin typeface="+mn-lt"/>
          <a:ea typeface="+mn-ea"/>
          <a:cs typeface="+mn-cs"/>
        </a:defRPr>
      </a:lvl4pPr>
      <a:lvl5pPr marL="2682173" algn="l" defTabSz="1341087" rtl="0" eaLnBrk="1" latinLnBrk="0" hangingPunct="1">
        <a:defRPr sz="2640" kern="1200">
          <a:solidFill>
            <a:schemeClr val="tx1"/>
          </a:solidFill>
          <a:latin typeface="+mn-lt"/>
          <a:ea typeface="+mn-ea"/>
          <a:cs typeface="+mn-cs"/>
        </a:defRPr>
      </a:lvl5pPr>
      <a:lvl6pPr marL="3352716" algn="l" defTabSz="1341087" rtl="0" eaLnBrk="1" latinLnBrk="0" hangingPunct="1">
        <a:defRPr sz="2640" kern="1200">
          <a:solidFill>
            <a:schemeClr val="tx1"/>
          </a:solidFill>
          <a:latin typeface="+mn-lt"/>
          <a:ea typeface="+mn-ea"/>
          <a:cs typeface="+mn-cs"/>
        </a:defRPr>
      </a:lvl6pPr>
      <a:lvl7pPr marL="4023260" algn="l" defTabSz="1341087" rtl="0" eaLnBrk="1" latinLnBrk="0" hangingPunct="1">
        <a:defRPr sz="2640" kern="1200">
          <a:solidFill>
            <a:schemeClr val="tx1"/>
          </a:solidFill>
          <a:latin typeface="+mn-lt"/>
          <a:ea typeface="+mn-ea"/>
          <a:cs typeface="+mn-cs"/>
        </a:defRPr>
      </a:lvl7pPr>
      <a:lvl8pPr marL="4693802" algn="l" defTabSz="1341087" rtl="0" eaLnBrk="1" latinLnBrk="0" hangingPunct="1">
        <a:defRPr sz="2640" kern="1200">
          <a:solidFill>
            <a:schemeClr val="tx1"/>
          </a:solidFill>
          <a:latin typeface="+mn-lt"/>
          <a:ea typeface="+mn-ea"/>
          <a:cs typeface="+mn-cs"/>
        </a:defRPr>
      </a:lvl8pPr>
      <a:lvl9pPr marL="5364346" algn="l" defTabSz="1341087" rtl="0" eaLnBrk="1" latinLnBrk="0" hangingPunct="1">
        <a:defRPr sz="26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49AC2-54E3-4607-8D5D-23B3B2EDFDF0}"/>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7F57C1-05F3-4189-8FD2-935BB34D1C53}"/>
              </a:ext>
            </a:extLst>
          </p:cNvPr>
          <p:cNvSpPr>
            <a:spLocks noGrp="1"/>
          </p:cNvSpPr>
          <p:nvPr>
            <p:ph type="body" idx="1"/>
          </p:nvPr>
        </p:nvSpPr>
        <p:spPr>
          <a:xfrm>
            <a:off x="534354"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3EC80-8D38-43E2-92B6-451817541ECA}"/>
              </a:ext>
            </a:extLst>
          </p:cNvPr>
          <p:cNvSpPr>
            <a:spLocks noGrp="1"/>
          </p:cNvSpPr>
          <p:nvPr>
            <p:ph type="dt" sz="half" idx="2"/>
          </p:nvPr>
        </p:nvSpPr>
        <p:spPr>
          <a:xfrm>
            <a:off x="534353" y="9322648"/>
            <a:ext cx="1748790" cy="535516"/>
          </a:xfrm>
          <a:prstGeom prst="rect">
            <a:avLst/>
          </a:prstGeom>
        </p:spPr>
        <p:txBody>
          <a:bodyPr vert="horz" lIns="91440" tIns="45720" rIns="91440" bIns="45720" rtlCol="0" anchor="ctr"/>
          <a:lstStyle>
            <a:lvl1pPr algn="l">
              <a:defRPr sz="743">
                <a:solidFill>
                  <a:schemeClr val="tx1">
                    <a:tint val="75000"/>
                  </a:schemeClr>
                </a:solidFill>
              </a:defRPr>
            </a:lvl1pPr>
          </a:lstStyle>
          <a:p>
            <a:fld id="{902AD433-F5B6-43A3-8DE6-1382B3149F77}" type="datetimeFigureOut">
              <a:rPr lang="en-US" smtClean="0"/>
              <a:t>11/4/21</a:t>
            </a:fld>
            <a:endParaRPr lang="en-US" dirty="0"/>
          </a:p>
        </p:txBody>
      </p:sp>
      <p:sp>
        <p:nvSpPr>
          <p:cNvPr id="5" name="Footer Placeholder 4">
            <a:extLst>
              <a:ext uri="{FF2B5EF4-FFF2-40B4-BE49-F238E27FC236}">
                <a16:creationId xmlns:a16="http://schemas.microsoft.com/office/drawing/2014/main" id="{636E806D-70B9-456E-A58D-37D97E328EE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743">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7B4D4D1-68FB-4DD7-B491-AC7FBD5B40BC}"/>
              </a:ext>
            </a:extLst>
          </p:cNvPr>
          <p:cNvSpPr>
            <a:spLocks noGrp="1"/>
          </p:cNvSpPr>
          <p:nvPr>
            <p:ph type="sldNum" sz="quarter" idx="4"/>
          </p:nvPr>
        </p:nvSpPr>
        <p:spPr>
          <a:xfrm>
            <a:off x="5489258" y="9322648"/>
            <a:ext cx="1748790" cy="535516"/>
          </a:xfrm>
          <a:prstGeom prst="rect">
            <a:avLst/>
          </a:prstGeom>
        </p:spPr>
        <p:txBody>
          <a:bodyPr vert="horz" lIns="91440" tIns="45720" rIns="91440" bIns="45720" rtlCol="0" anchor="ctr"/>
          <a:lstStyle>
            <a:lvl1pPr algn="r">
              <a:defRPr sz="743">
                <a:solidFill>
                  <a:schemeClr val="tx1">
                    <a:tint val="75000"/>
                  </a:schemeClr>
                </a:solidFill>
              </a:defRPr>
            </a:lvl1pPr>
          </a:lstStyle>
          <a:p>
            <a:fld id="{D42A3127-37F5-4919-89B8-3E15262EA870}" type="slidenum">
              <a:rPr lang="en-US" smtClean="0"/>
              <a:t>‹#›</a:t>
            </a:fld>
            <a:endParaRPr lang="en-US" dirty="0"/>
          </a:p>
        </p:txBody>
      </p:sp>
    </p:spTree>
    <p:extLst>
      <p:ext uri="{BB962C8B-B14F-4D97-AF65-F5344CB8AC3E}">
        <p14:creationId xmlns:p14="http://schemas.microsoft.com/office/powerpoint/2010/main" val="2890645653"/>
      </p:ext>
    </p:extLst>
  </p:cSld>
  <p:clrMap bg1="lt1" tx1="dk1" bg2="lt2" tx2="dk2" accent1="accent1" accent2="accent2" accent3="accent3" accent4="accent4" accent5="accent5" accent6="accent6" hlink="hlink" folHlink="folHlink"/>
  <p:sldLayoutIdLst>
    <p:sldLayoutId id="2147483698" r:id="rId1"/>
    <p:sldLayoutId id="2147483700" r:id="rId2"/>
  </p:sldLayoutIdLst>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xStyles>
    <p:titleStyle>
      <a:lvl1pPr algn="l" defTabSz="565785" rtl="0" eaLnBrk="1" latinLnBrk="0" hangingPunct="1">
        <a:lnSpc>
          <a:spcPct val="90000"/>
        </a:lnSpc>
        <a:spcBef>
          <a:spcPct val="0"/>
        </a:spcBef>
        <a:buNone/>
        <a:defRPr sz="2723" kern="1200">
          <a:solidFill>
            <a:schemeClr val="tx1"/>
          </a:solidFill>
          <a:latin typeface="+mj-lt"/>
          <a:ea typeface="+mj-ea"/>
          <a:cs typeface="+mj-cs"/>
        </a:defRPr>
      </a:lvl1pPr>
    </p:titleStyle>
    <p:bodyStyle>
      <a:lvl1pPr marL="141447" indent="-141447" algn="l" defTabSz="565785" rtl="0" eaLnBrk="1" latinLnBrk="0" hangingPunct="1">
        <a:lnSpc>
          <a:spcPct val="90000"/>
        </a:lnSpc>
        <a:spcBef>
          <a:spcPts val="619"/>
        </a:spcBef>
        <a:buFont typeface="Arial" panose="020B0604020202020204" pitchFamily="34" charset="0"/>
        <a:buChar char="•"/>
        <a:defRPr sz="1733" kern="1200">
          <a:solidFill>
            <a:schemeClr val="tx1"/>
          </a:solidFill>
          <a:latin typeface="+mn-lt"/>
          <a:ea typeface="+mn-ea"/>
          <a:cs typeface="+mn-cs"/>
        </a:defRPr>
      </a:lvl1pPr>
      <a:lvl2pPr marL="424339" indent="-141447" algn="l" defTabSz="565785" rtl="0" eaLnBrk="1" latinLnBrk="0" hangingPunct="1">
        <a:lnSpc>
          <a:spcPct val="90000"/>
        </a:lnSpc>
        <a:spcBef>
          <a:spcPts val="309"/>
        </a:spcBef>
        <a:buFont typeface="Arial" panose="020B0604020202020204" pitchFamily="34" charset="0"/>
        <a:buChar char="•"/>
        <a:defRPr sz="1485" kern="1200">
          <a:solidFill>
            <a:schemeClr val="tx1"/>
          </a:solidFill>
          <a:latin typeface="+mn-lt"/>
          <a:ea typeface="+mn-ea"/>
          <a:cs typeface="+mn-cs"/>
        </a:defRPr>
      </a:lvl2pPr>
      <a:lvl3pPr marL="707232" indent="-141447" algn="l" defTabSz="565785" rtl="0" eaLnBrk="1" latinLnBrk="0" hangingPunct="1">
        <a:lnSpc>
          <a:spcPct val="90000"/>
        </a:lnSpc>
        <a:spcBef>
          <a:spcPts val="309"/>
        </a:spcBef>
        <a:buFont typeface="Arial" panose="020B0604020202020204" pitchFamily="34" charset="0"/>
        <a:buChar char="•"/>
        <a:defRPr sz="1238" kern="1200">
          <a:solidFill>
            <a:schemeClr val="tx1"/>
          </a:solidFill>
          <a:latin typeface="+mn-lt"/>
          <a:ea typeface="+mn-ea"/>
          <a:cs typeface="+mn-cs"/>
        </a:defRPr>
      </a:lvl3pPr>
      <a:lvl4pPr marL="990124"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4pPr>
      <a:lvl5pPr marL="1273017"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5pPr>
      <a:lvl6pPr marL="1555909"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6pPr>
      <a:lvl7pPr marL="1838802"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7pPr>
      <a:lvl8pPr marL="2121694"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8pPr>
      <a:lvl9pPr marL="2404587" indent="-141447" algn="l" defTabSz="565785" rtl="0" eaLnBrk="1" latinLnBrk="0" hangingPunct="1">
        <a:lnSpc>
          <a:spcPct val="90000"/>
        </a:lnSpc>
        <a:spcBef>
          <a:spcPts val="309"/>
        </a:spcBef>
        <a:buFont typeface="Arial" panose="020B0604020202020204" pitchFamily="34" charset="0"/>
        <a:buChar char="•"/>
        <a:defRPr sz="1114" kern="1200">
          <a:solidFill>
            <a:schemeClr val="tx1"/>
          </a:solidFill>
          <a:latin typeface="+mn-lt"/>
          <a:ea typeface="+mn-ea"/>
          <a:cs typeface="+mn-cs"/>
        </a:defRPr>
      </a:lvl9pPr>
    </p:bodyStyle>
    <p:otherStyle>
      <a:defPPr>
        <a:defRPr lang="en-US"/>
      </a:defPPr>
      <a:lvl1pPr marL="0" algn="l" defTabSz="565785" rtl="0" eaLnBrk="1" latinLnBrk="0" hangingPunct="1">
        <a:defRPr sz="1114" kern="1200">
          <a:solidFill>
            <a:schemeClr val="tx1"/>
          </a:solidFill>
          <a:latin typeface="+mn-lt"/>
          <a:ea typeface="+mn-ea"/>
          <a:cs typeface="+mn-cs"/>
        </a:defRPr>
      </a:lvl1pPr>
      <a:lvl2pPr marL="282893" algn="l" defTabSz="565785" rtl="0" eaLnBrk="1" latinLnBrk="0" hangingPunct="1">
        <a:defRPr sz="1114" kern="1200">
          <a:solidFill>
            <a:schemeClr val="tx1"/>
          </a:solidFill>
          <a:latin typeface="+mn-lt"/>
          <a:ea typeface="+mn-ea"/>
          <a:cs typeface="+mn-cs"/>
        </a:defRPr>
      </a:lvl2pPr>
      <a:lvl3pPr marL="565785" algn="l" defTabSz="565785" rtl="0" eaLnBrk="1" latinLnBrk="0" hangingPunct="1">
        <a:defRPr sz="1114" kern="1200">
          <a:solidFill>
            <a:schemeClr val="tx1"/>
          </a:solidFill>
          <a:latin typeface="+mn-lt"/>
          <a:ea typeface="+mn-ea"/>
          <a:cs typeface="+mn-cs"/>
        </a:defRPr>
      </a:lvl3pPr>
      <a:lvl4pPr marL="848678" algn="l" defTabSz="565785" rtl="0" eaLnBrk="1" latinLnBrk="0" hangingPunct="1">
        <a:defRPr sz="1114" kern="1200">
          <a:solidFill>
            <a:schemeClr val="tx1"/>
          </a:solidFill>
          <a:latin typeface="+mn-lt"/>
          <a:ea typeface="+mn-ea"/>
          <a:cs typeface="+mn-cs"/>
        </a:defRPr>
      </a:lvl4pPr>
      <a:lvl5pPr marL="1131570" algn="l" defTabSz="565785" rtl="0" eaLnBrk="1" latinLnBrk="0" hangingPunct="1">
        <a:defRPr sz="1114" kern="1200">
          <a:solidFill>
            <a:schemeClr val="tx1"/>
          </a:solidFill>
          <a:latin typeface="+mn-lt"/>
          <a:ea typeface="+mn-ea"/>
          <a:cs typeface="+mn-cs"/>
        </a:defRPr>
      </a:lvl5pPr>
      <a:lvl6pPr marL="1414463" algn="l" defTabSz="565785" rtl="0" eaLnBrk="1" latinLnBrk="0" hangingPunct="1">
        <a:defRPr sz="1114" kern="1200">
          <a:solidFill>
            <a:schemeClr val="tx1"/>
          </a:solidFill>
          <a:latin typeface="+mn-lt"/>
          <a:ea typeface="+mn-ea"/>
          <a:cs typeface="+mn-cs"/>
        </a:defRPr>
      </a:lvl6pPr>
      <a:lvl7pPr marL="1697355" algn="l" defTabSz="565785" rtl="0" eaLnBrk="1" latinLnBrk="0" hangingPunct="1">
        <a:defRPr sz="1114" kern="1200">
          <a:solidFill>
            <a:schemeClr val="tx1"/>
          </a:solidFill>
          <a:latin typeface="+mn-lt"/>
          <a:ea typeface="+mn-ea"/>
          <a:cs typeface="+mn-cs"/>
        </a:defRPr>
      </a:lvl7pPr>
      <a:lvl8pPr marL="1980248" algn="l" defTabSz="565785" rtl="0" eaLnBrk="1" latinLnBrk="0" hangingPunct="1">
        <a:defRPr sz="1114" kern="1200">
          <a:solidFill>
            <a:schemeClr val="tx1"/>
          </a:solidFill>
          <a:latin typeface="+mn-lt"/>
          <a:ea typeface="+mn-ea"/>
          <a:cs typeface="+mn-cs"/>
        </a:defRPr>
      </a:lvl8pPr>
      <a:lvl9pPr marL="2263140" algn="l" defTabSz="565785" rtl="0" eaLnBrk="1" latinLnBrk="0" hangingPunct="1">
        <a:defRPr sz="11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video" Target="https://www.youtube.com/embed/PydJUinuXHc?feature=oembed"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0.png"/><Relationship Id="rId7" Type="http://schemas.openxmlformats.org/officeDocument/2006/relationships/slide" Target="slide4.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slide" Target="slide6.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microsoft.com/office/2014/relationships/chartEx" Target="../charts/chartEx1.xml"/><Relationship Id="rId18" Type="http://schemas.openxmlformats.org/officeDocument/2006/relationships/image" Target="../media/image24.svg"/><Relationship Id="rId3" Type="http://schemas.openxmlformats.org/officeDocument/2006/relationships/chart" Target="../charts/chart2.xml"/><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3.png"/><Relationship Id="rId2" Type="http://schemas.openxmlformats.org/officeDocument/2006/relationships/chart" Target="../charts/chart1.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8.svg"/><Relationship Id="rId19" Type="http://schemas.openxmlformats.org/officeDocument/2006/relationships/image" Target="../media/image25.png"/><Relationship Id="rId4" Type="http://schemas.openxmlformats.org/officeDocument/2006/relationships/chart" Target="../charts/chart3.xml"/><Relationship Id="rId9" Type="http://schemas.openxmlformats.org/officeDocument/2006/relationships/image" Target="../media/image17.png"/><Relationship Id="rId14" Type="http://schemas.openxmlformats.org/officeDocument/2006/relationships/image" Target="../media/image910.png"/><Relationship Id="rId22" Type="http://schemas.openxmlformats.org/officeDocument/2006/relationships/image" Target="../media/image28.svg"/></Relationships>
</file>

<file path=ppt/slides/_rels/slide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7"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svg"/><Relationship Id="rId41" Type="http://schemas.openxmlformats.org/officeDocument/2006/relationships/image" Target="../media/image67.svg"/><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chart" Target="../charts/chart6.xml"/><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5" Type="http://schemas.openxmlformats.org/officeDocument/2006/relationships/image" Target="../media/image34.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10" Type="http://schemas.openxmlformats.org/officeDocument/2006/relationships/chart" Target="../charts/chart5.xml"/><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31.jpeg"/><Relationship Id="rId4" Type="http://schemas.openxmlformats.org/officeDocument/2006/relationships/image" Target="../media/image33.svg"/><Relationship Id="rId9" Type="http://schemas.openxmlformats.org/officeDocument/2006/relationships/chart" Target="../charts/chart4.xml"/><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8" Type="http://schemas.openxmlformats.org/officeDocument/2006/relationships/image" Target="../media/image37.svg"/><Relationship Id="rId3" Type="http://schemas.openxmlformats.org/officeDocument/2006/relationships/image" Target="../media/image32.pn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s>
</file>

<file path=ppt/slides/_rels/slide6.xml.rels><?xml version="1.0" encoding="UTF-8" standalone="yes"?>
<Relationships xmlns="http://schemas.openxmlformats.org/package/2006/relationships"><Relationship Id="rId13" Type="http://schemas.openxmlformats.org/officeDocument/2006/relationships/image" Target="../media/image81.svg"/><Relationship Id="rId18" Type="http://schemas.openxmlformats.org/officeDocument/2006/relationships/image" Target="../media/image86.png"/><Relationship Id="rId26" Type="http://schemas.openxmlformats.org/officeDocument/2006/relationships/image" Target="../media/image94.png"/><Relationship Id="rId21" Type="http://schemas.openxmlformats.org/officeDocument/2006/relationships/image" Target="../media/image89.svg"/><Relationship Id="rId34" Type="http://schemas.openxmlformats.org/officeDocument/2006/relationships/image" Target="../media/image102.png"/><Relationship Id="rId7" Type="http://schemas.openxmlformats.org/officeDocument/2006/relationships/image" Target="../media/image75.svg"/><Relationship Id="rId12" Type="http://schemas.openxmlformats.org/officeDocument/2006/relationships/image" Target="../media/image80.png"/><Relationship Id="rId17" Type="http://schemas.openxmlformats.org/officeDocument/2006/relationships/image" Target="../media/image85.svg"/><Relationship Id="rId25" Type="http://schemas.openxmlformats.org/officeDocument/2006/relationships/image" Target="../media/image93.svg"/><Relationship Id="rId33" Type="http://schemas.openxmlformats.org/officeDocument/2006/relationships/image" Target="../media/image101.svg"/><Relationship Id="rId38" Type="http://schemas.openxmlformats.org/officeDocument/2006/relationships/image" Target="../media/image31.jpe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sv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9.sv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svg"/><Relationship Id="rId5" Type="http://schemas.openxmlformats.org/officeDocument/2006/relationships/image" Target="../media/image73.svg"/><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78.png"/><Relationship Id="rId19" Type="http://schemas.openxmlformats.org/officeDocument/2006/relationships/image" Target="../media/image87.svg"/><Relationship Id="rId31" Type="http://schemas.openxmlformats.org/officeDocument/2006/relationships/image" Target="../media/image99.sv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svg"/><Relationship Id="rId30" Type="http://schemas.openxmlformats.org/officeDocument/2006/relationships/image" Target="../media/image98.png"/><Relationship Id="rId35" Type="http://schemas.openxmlformats.org/officeDocument/2006/relationships/image" Target="../media/image103.svg"/><Relationship Id="rId8" Type="http://schemas.openxmlformats.org/officeDocument/2006/relationships/image" Target="../media/image76.png"/><Relationship Id="rId3" Type="http://schemas.openxmlformats.org/officeDocument/2006/relationships/image" Target="../media/image71.svg"/></Relationships>
</file>

<file path=ppt/slides/_rels/slide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65" t="9091" r="3502" b="-1"/>
          <a:stretch/>
        </p:blipFill>
        <p:spPr>
          <a:xfrm>
            <a:off x="0" y="443753"/>
            <a:ext cx="7772400" cy="9722224"/>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370510" y="5757863"/>
            <a:ext cx="7008387" cy="570718"/>
          </a:xfrm>
        </p:spPr>
        <p:txBody>
          <a:bodyPr>
            <a:noAutofit/>
          </a:bodyPr>
          <a:lstStyle/>
          <a:p>
            <a:r>
              <a:rPr lang="en-US" sz="3825" dirty="0">
                <a:solidFill>
                  <a:schemeClr val="bg1"/>
                </a:solidFill>
              </a:rPr>
              <a:t>HBO CREW</a:t>
            </a:r>
            <a:br>
              <a:rPr lang="en-US" sz="3825" dirty="0">
                <a:solidFill>
                  <a:schemeClr val="bg1"/>
                </a:solidFill>
              </a:rPr>
            </a:br>
            <a:endParaRPr lang="en-US" sz="3825"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370511" y="6328582"/>
            <a:ext cx="7008386" cy="309074"/>
          </a:xfrm>
        </p:spPr>
        <p:txBody>
          <a:bodyPr>
            <a:noAutofit/>
          </a:bodyPr>
          <a:lstStyle/>
          <a:p>
            <a:r>
              <a:rPr lang="en-US" sz="2400" b="1" dirty="0">
                <a:solidFill>
                  <a:srgbClr val="7CEBFF"/>
                </a:solidFill>
              </a:rPr>
              <a:t>By: Alaa Al </a:t>
            </a:r>
            <a:r>
              <a:rPr lang="en-US" sz="2400" b="1" dirty="0" err="1">
                <a:solidFill>
                  <a:srgbClr val="7CEBFF"/>
                </a:solidFill>
              </a:rPr>
              <a:t>rammahi</a:t>
            </a:r>
            <a:endParaRPr lang="en-US" sz="2400" b="1" dirty="0">
              <a:solidFill>
                <a:srgbClr val="7CEBFF"/>
              </a:solidFill>
            </a:endParaRPr>
          </a:p>
        </p:txBody>
      </p:sp>
      <p:pic>
        <p:nvPicPr>
          <p:cNvPr id="9" name="Online Media 8" descr="Yanni  - Tribute - Taj Mahal, India">
            <a:hlinkClick r:id="" action="ppaction://media"/>
            <a:extLst>
              <a:ext uri="{FF2B5EF4-FFF2-40B4-BE49-F238E27FC236}">
                <a16:creationId xmlns:a16="http://schemas.microsoft.com/office/drawing/2014/main" id="{1281BD3A-F47E-724E-9D96-9AEA8951EB68}"/>
              </a:ext>
            </a:extLst>
          </p:cNvPr>
          <p:cNvPicPr>
            <a:picLocks noRot="1" noChangeAspect="1"/>
          </p:cNvPicPr>
          <p:nvPr>
            <a:videoFile r:link="rId1"/>
          </p:nvPr>
        </p:nvPicPr>
        <p:blipFill>
          <a:blip r:embed="rId5"/>
          <a:stretch>
            <a:fillRect/>
          </a:stretch>
        </p:blipFill>
        <p:spPr>
          <a:xfrm>
            <a:off x="5232400" y="6812179"/>
            <a:ext cx="2540000" cy="1435100"/>
          </a:xfrm>
          <a:prstGeom prst="rect">
            <a:avLst/>
          </a:prstGeom>
          <a:ln>
            <a:solidFill>
              <a:srgbClr val="7030A0"/>
            </a:solidFill>
          </a:ln>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FFC000"/>
            </a:gs>
            <a:gs pos="47000">
              <a:schemeClr val="accent3">
                <a:lumMod val="75000"/>
              </a:schemeClr>
            </a:gs>
            <a:gs pos="26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DD273CD-631D-9B43-89E2-6A3D078E4CA3}"/>
                  </a:ext>
                </a:extLst>
              </p:cNvPr>
              <p:cNvGraphicFramePr>
                <a:graphicFrameLocks noChangeAspect="1"/>
              </p:cNvGraphicFramePr>
              <p:nvPr>
                <p:extLst>
                  <p:ext uri="{D42A27DB-BD31-4B8C-83A1-F6EECF244321}">
                    <p14:modId xmlns:p14="http://schemas.microsoft.com/office/powerpoint/2010/main" val="3615754877"/>
                  </p:ext>
                </p:extLst>
              </p:nvPr>
            </p:nvGraphicFramePr>
            <p:xfrm>
              <a:off x="1295400" y="3302000"/>
              <a:ext cx="5181600" cy="3454400"/>
            </p:xfrm>
            <a:graphic>
              <a:graphicData uri="http://schemas.microsoft.com/office/powerpoint/2016/summaryzoom">
                <psuz:summaryZm>
                  <psuz:summaryZmObj sectionId="{CA64CD07-5F39-0047-87EE-00E0B5099F0C}">
                    <psuz:zmPr id="{7D178EC1-9629-2348-9956-EBBA7C3A981E}" transitionDur="1000">
                      <p166:blipFill xmlns:p166="http://schemas.microsoft.com/office/powerpoint/2016/6/main">
                        <a:blip r:embed="rId2"/>
                        <a:stretch>
                          <a:fillRect/>
                        </a:stretch>
                      </p166:blipFill>
                      <p166:spPr xmlns:p166="http://schemas.microsoft.com/office/powerpoint/2016/6/main">
                        <a:xfrm>
                          <a:off x="1349571" y="132680"/>
                          <a:ext cx="1201189" cy="1554480"/>
                        </a:xfrm>
                        <a:prstGeom prst="rect">
                          <a:avLst/>
                        </a:prstGeom>
                        <a:ln w="3175">
                          <a:solidFill>
                            <a:prstClr val="ltGray"/>
                          </a:solidFill>
                        </a:ln>
                      </p166:spPr>
                    </psuz:zmPr>
                  </psuz:summaryZmObj>
                  <psuz:summaryZmObj sectionId="{AD5C1BBA-C9E8-5448-85FD-539EF58717C8}">
                    <psuz:zmPr id="{A8308A81-7BCE-7C4B-B628-5D3562F7F1D1}" transitionDur="1000">
                      <p166:blipFill xmlns:p166="http://schemas.microsoft.com/office/powerpoint/2016/6/main">
                        <a:blip r:embed="rId3"/>
                        <a:stretch>
                          <a:fillRect/>
                        </a:stretch>
                      </p166:blipFill>
                      <p166:spPr xmlns:p166="http://schemas.microsoft.com/office/powerpoint/2016/6/main">
                        <a:xfrm>
                          <a:off x="2630839" y="132680"/>
                          <a:ext cx="1201189" cy="1554480"/>
                        </a:xfrm>
                        <a:prstGeom prst="rect">
                          <a:avLst/>
                        </a:prstGeom>
                        <a:ln w="3175">
                          <a:solidFill>
                            <a:prstClr val="ltGray"/>
                          </a:solidFill>
                        </a:ln>
                      </p166:spPr>
                    </psuz:zmPr>
                  </psuz:summaryZmObj>
                  <psuz:summaryZmObj sectionId="{553BCD26-1CD2-ED44-ACFF-4F7F9086A98F}">
                    <psuz:zmPr id="{54429ECE-F325-4849-9998-6D976ED4A3AB}" transitionDur="1000">
                      <p166:blipFill xmlns:p166="http://schemas.microsoft.com/office/powerpoint/2016/6/main">
                        <a:blip r:embed="rId4"/>
                        <a:stretch>
                          <a:fillRect/>
                        </a:stretch>
                      </p166:blipFill>
                      <p166:spPr xmlns:p166="http://schemas.microsoft.com/office/powerpoint/2016/6/main">
                        <a:xfrm>
                          <a:off x="1349571" y="1767239"/>
                          <a:ext cx="1201189" cy="1554480"/>
                        </a:xfrm>
                        <a:prstGeom prst="rect">
                          <a:avLst/>
                        </a:prstGeom>
                        <a:ln w="3175">
                          <a:solidFill>
                            <a:prstClr val="ltGray"/>
                          </a:solidFill>
                        </a:ln>
                      </p166:spPr>
                    </psuz:zmPr>
                  </psuz:summaryZmObj>
                  <psuz:summaryZmObj sectionId="{60710D3F-7DE5-DD42-B036-0B53B0EE36F0}">
                    <psuz:zmPr id="{90AA543D-D0EA-8B48-BD61-1B338081EC0B}" transitionDur="1000">
                      <p166:blipFill xmlns:p166="http://schemas.microsoft.com/office/powerpoint/2016/6/main">
                        <a:blip r:embed="rId5"/>
                        <a:stretch>
                          <a:fillRect/>
                        </a:stretch>
                      </p166:blipFill>
                      <p166:spPr xmlns:p166="http://schemas.microsoft.com/office/powerpoint/2016/6/main">
                        <a:xfrm>
                          <a:off x="2630839" y="1767239"/>
                          <a:ext cx="1201189" cy="155448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DD273CD-631D-9B43-89E2-6A3D078E4CA3}"/>
                  </a:ext>
                </a:extLst>
              </p:cNvPr>
              <p:cNvGrpSpPr>
                <a:grpSpLocks noGrp="1" noUngrp="1" noRot="1" noChangeAspect="1" noMove="1" noResize="1"/>
              </p:cNvGrpSpPr>
              <p:nvPr/>
            </p:nvGrpSpPr>
            <p:grpSpPr>
              <a:xfrm>
                <a:off x="1295400" y="3302000"/>
                <a:ext cx="5181600" cy="3454400"/>
                <a:chOff x="1295400" y="3302000"/>
                <a:chExt cx="5181600" cy="3454400"/>
              </a:xfrm>
            </p:grpSpPr>
            <p:pic>
              <p:nvPicPr>
                <p:cNvPr id="6" name="Picture 6">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644971" y="3434680"/>
                  <a:ext cx="1201189" cy="1554480"/>
                </a:xfrm>
                <a:prstGeom prst="rect">
                  <a:avLst/>
                </a:prstGeom>
                <a:ln w="3175">
                  <a:solidFill>
                    <a:prstClr val="ltGray"/>
                  </a:solidFill>
                </a:ln>
              </p:spPr>
            </p:pic>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926239" y="3434680"/>
                  <a:ext cx="1201189" cy="1554480"/>
                </a:xfrm>
                <a:prstGeom prst="rect">
                  <a:avLst/>
                </a:prstGeom>
                <a:ln w="3175">
                  <a:solidFill>
                    <a:prstClr val="ltGray"/>
                  </a:solidFill>
                </a:ln>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644971" y="5069239"/>
                  <a:ext cx="1201189" cy="1554480"/>
                </a:xfrm>
                <a:prstGeom prst="rect">
                  <a:avLst/>
                </a:prstGeom>
                <a:ln w="3175">
                  <a:solidFill>
                    <a:prstClr val="ltGray"/>
                  </a:solidFill>
                </a:ln>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926239" y="5069239"/>
                  <a:ext cx="1201189" cy="1554480"/>
                </a:xfrm>
                <a:prstGeom prst="rect">
                  <a:avLst/>
                </a:prstGeom>
                <a:ln w="3175">
                  <a:solidFill>
                    <a:prstClr val="ltGray"/>
                  </a:solidFill>
                </a:ln>
              </p:spPr>
            </p:pic>
          </p:grpSp>
        </mc:Fallback>
      </mc:AlternateContent>
    </p:spTree>
    <p:extLst>
      <p:ext uri="{BB962C8B-B14F-4D97-AF65-F5344CB8AC3E}">
        <p14:creationId xmlns:p14="http://schemas.microsoft.com/office/powerpoint/2010/main" val="1589489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94A25818-BC25-4496-A7AB-EC9EFDD13A07}"/>
              </a:ext>
              <a:ext uri="{C183D7F6-B498-43B3-948B-1728B52AA6E4}">
                <adec:decorative xmlns:adec="http://schemas.microsoft.com/office/drawing/2017/decorative" val="1"/>
              </a:ext>
            </a:extLst>
          </p:cNvPr>
          <p:cNvSpPr/>
          <p:nvPr/>
        </p:nvSpPr>
        <p:spPr>
          <a:xfrm>
            <a:off x="3672134" y="7500627"/>
            <a:ext cx="3859066" cy="23165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FC29EE08-B8E4-494B-B3F1-550FEDEEA6D5}"/>
              </a:ext>
              <a:ext uri="{C183D7F6-B498-43B3-948B-1728B52AA6E4}">
                <adec:decorative xmlns:adec="http://schemas.microsoft.com/office/drawing/2017/decorative" val="1"/>
              </a:ext>
            </a:extLst>
          </p:cNvPr>
          <p:cNvSpPr/>
          <p:nvPr/>
        </p:nvSpPr>
        <p:spPr>
          <a:xfrm>
            <a:off x="1797137" y="1240056"/>
            <a:ext cx="1827307" cy="38198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C2DFB1E-1730-4766-8E71-D5FC85C8376D}"/>
              </a:ext>
              <a:ext uri="{C183D7F6-B498-43B3-948B-1728B52AA6E4}">
                <adec:decorative xmlns:adec="http://schemas.microsoft.com/office/drawing/2017/decorative" val="1"/>
              </a:ext>
            </a:extLst>
          </p:cNvPr>
          <p:cNvSpPr/>
          <p:nvPr/>
        </p:nvSpPr>
        <p:spPr>
          <a:xfrm>
            <a:off x="3672134" y="5105745"/>
            <a:ext cx="3859066" cy="23490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BA89D9-904A-44AB-80FD-E6C54B159C4C}"/>
              </a:ext>
              <a:ext uri="{C183D7F6-B498-43B3-948B-1728B52AA6E4}">
                <adec:decorative xmlns:adec="http://schemas.microsoft.com/office/drawing/2017/decorative" val="1"/>
              </a:ext>
            </a:extLst>
          </p:cNvPr>
          <p:cNvSpPr/>
          <p:nvPr/>
        </p:nvSpPr>
        <p:spPr>
          <a:xfrm>
            <a:off x="3672134" y="1247167"/>
            <a:ext cx="3859066" cy="3812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928C549-367E-47B2-8B68-E461B27C93EF}"/>
              </a:ext>
              <a:ext uri="{C183D7F6-B498-43B3-948B-1728B52AA6E4}">
                <adec:decorative xmlns:adec="http://schemas.microsoft.com/office/drawing/2017/decorative" val="1"/>
              </a:ext>
            </a:extLst>
          </p:cNvPr>
          <p:cNvSpPr/>
          <p:nvPr/>
        </p:nvSpPr>
        <p:spPr>
          <a:xfrm>
            <a:off x="241200" y="241200"/>
            <a:ext cx="7290000" cy="9629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hart 4" descr="skills doughnut chart">
            <a:extLst>
              <a:ext uri="{FF2B5EF4-FFF2-40B4-BE49-F238E27FC236}">
                <a16:creationId xmlns:a16="http://schemas.microsoft.com/office/drawing/2014/main" id="{B7C7FAF0-90D5-46FB-B46E-7F2997157D07}"/>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856941240"/>
              </p:ext>
            </p:extLst>
          </p:nvPr>
        </p:nvGraphicFramePr>
        <p:xfrm>
          <a:off x="4300222" y="5340455"/>
          <a:ext cx="2484316" cy="19558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descr="expertise bar chart">
            <a:extLst>
              <a:ext uri="{FF2B5EF4-FFF2-40B4-BE49-F238E27FC236}">
                <a16:creationId xmlns:a16="http://schemas.microsoft.com/office/drawing/2014/main" id="{B5532CBB-C245-433D-9DCA-6BAFDD934930}"/>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4291167912"/>
              </p:ext>
            </p:extLst>
          </p:nvPr>
        </p:nvGraphicFramePr>
        <p:xfrm>
          <a:off x="3774625" y="1603523"/>
          <a:ext cx="3623310" cy="165890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A1196966-5C2E-478E-8624-ABDD09B3FB30}"/>
              </a:ext>
            </a:extLst>
          </p:cNvPr>
          <p:cNvSpPr txBox="1"/>
          <p:nvPr/>
        </p:nvSpPr>
        <p:spPr>
          <a:xfrm>
            <a:off x="1833880" y="423351"/>
            <a:ext cx="3977640" cy="461665"/>
          </a:xfrm>
          <a:prstGeom prst="rect">
            <a:avLst/>
          </a:prstGeom>
          <a:noFill/>
        </p:spPr>
        <p:txBody>
          <a:bodyPr wrap="square" lIns="0" tIns="0" rIns="0" bIns="0" rtlCol="0">
            <a:spAutoFit/>
          </a:bodyPr>
          <a:lstStyle/>
          <a:p>
            <a:r>
              <a:rPr lang="en-US" sz="3000" b="1" spc="-150" dirty="0">
                <a:solidFill>
                  <a:schemeClr val="accent1"/>
                </a:solidFill>
                <a:latin typeface="+mj-lt"/>
              </a:rPr>
              <a:t>Doris Rose Flanders </a:t>
            </a:r>
          </a:p>
        </p:txBody>
      </p:sp>
      <p:sp>
        <p:nvSpPr>
          <p:cNvPr id="10" name="TextBox 9">
            <a:extLst>
              <a:ext uri="{FF2B5EF4-FFF2-40B4-BE49-F238E27FC236}">
                <a16:creationId xmlns:a16="http://schemas.microsoft.com/office/drawing/2014/main" id="{750231B0-CD8C-4D6D-A41F-A5F1F1414FC9}"/>
              </a:ext>
            </a:extLst>
          </p:cNvPr>
          <p:cNvSpPr txBox="1"/>
          <p:nvPr/>
        </p:nvSpPr>
        <p:spPr>
          <a:xfrm>
            <a:off x="1833880" y="792871"/>
            <a:ext cx="3977640" cy="276999"/>
          </a:xfrm>
          <a:prstGeom prst="rect">
            <a:avLst/>
          </a:prstGeom>
          <a:noFill/>
        </p:spPr>
        <p:txBody>
          <a:bodyPr wrap="square" lIns="0" tIns="0" rIns="0" bIns="0" rtlCol="0">
            <a:spAutoFit/>
          </a:bodyPr>
          <a:lstStyle/>
          <a:p>
            <a:r>
              <a:rPr lang="en-US" dirty="0">
                <a:solidFill>
                  <a:schemeClr val="accent1"/>
                </a:solidFill>
              </a:rPr>
              <a:t>Human Resources </a:t>
            </a:r>
          </a:p>
        </p:txBody>
      </p:sp>
      <p:sp>
        <p:nvSpPr>
          <p:cNvPr id="13" name="TextBox 12">
            <a:extLst>
              <a:ext uri="{FF2B5EF4-FFF2-40B4-BE49-F238E27FC236}">
                <a16:creationId xmlns:a16="http://schemas.microsoft.com/office/drawing/2014/main" id="{CEAF40BF-6CAB-4F00-BD96-FA6E64E38665}"/>
              </a:ext>
            </a:extLst>
          </p:cNvPr>
          <p:cNvSpPr txBox="1"/>
          <p:nvPr/>
        </p:nvSpPr>
        <p:spPr>
          <a:xfrm>
            <a:off x="3733711" y="1283952"/>
            <a:ext cx="3162590" cy="307777"/>
          </a:xfrm>
          <a:prstGeom prst="rect">
            <a:avLst/>
          </a:prstGeom>
          <a:noFill/>
        </p:spPr>
        <p:txBody>
          <a:bodyPr wrap="square" rtlCol="0">
            <a:spAutoFit/>
          </a:bodyPr>
          <a:lstStyle/>
          <a:p>
            <a:r>
              <a:rPr lang="en-US" sz="1400" dirty="0">
                <a:solidFill>
                  <a:schemeClr val="bg1"/>
                </a:solidFill>
                <a:latin typeface="+mj-lt"/>
              </a:rPr>
              <a:t>Expertise</a:t>
            </a:r>
          </a:p>
        </p:txBody>
      </p:sp>
      <p:grpSp>
        <p:nvGrpSpPr>
          <p:cNvPr id="35" name="Group 34" descr="Skills charts legend">
            <a:extLst>
              <a:ext uri="{FF2B5EF4-FFF2-40B4-BE49-F238E27FC236}">
                <a16:creationId xmlns:a16="http://schemas.microsoft.com/office/drawing/2014/main" id="{00A73CB1-2B11-46E2-8F53-8963C4C82477}"/>
              </a:ext>
              <a:ext uri="{C183D7F6-B498-43B3-948B-1728B52AA6E4}">
                <adec:decorative xmlns:adec="http://schemas.microsoft.com/office/drawing/2017/decorative" val="0"/>
              </a:ext>
            </a:extLst>
          </p:cNvPr>
          <p:cNvGrpSpPr/>
          <p:nvPr/>
        </p:nvGrpSpPr>
        <p:grpSpPr>
          <a:xfrm>
            <a:off x="6180006" y="840379"/>
            <a:ext cx="1217929" cy="742747"/>
            <a:chOff x="6180006" y="1394558"/>
            <a:chExt cx="1217929" cy="742747"/>
          </a:xfrm>
        </p:grpSpPr>
        <p:sp>
          <p:nvSpPr>
            <p:cNvPr id="36" name="Rectangle 35">
              <a:extLst>
                <a:ext uri="{FF2B5EF4-FFF2-40B4-BE49-F238E27FC236}">
                  <a16:creationId xmlns:a16="http://schemas.microsoft.com/office/drawing/2014/main" id="{36208DBD-4F02-443E-9719-B293D344A876}"/>
                </a:ext>
              </a:extLst>
            </p:cNvPr>
            <p:cNvSpPr/>
            <p:nvPr/>
          </p:nvSpPr>
          <p:spPr>
            <a:xfrm>
              <a:off x="6180006" y="1394558"/>
              <a:ext cx="1217929" cy="7427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AF409AC-0408-48C0-93CB-8058D9BDC316}"/>
                </a:ext>
              </a:extLst>
            </p:cNvPr>
            <p:cNvSpPr/>
            <p:nvPr/>
          </p:nvSpPr>
          <p:spPr>
            <a:xfrm>
              <a:off x="6292845" y="1519664"/>
              <a:ext cx="118575" cy="11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DC07213E-D259-48ED-A5C1-20D89626CD0E}"/>
                </a:ext>
              </a:extLst>
            </p:cNvPr>
            <p:cNvSpPr txBox="1"/>
            <p:nvPr/>
          </p:nvSpPr>
          <p:spPr>
            <a:xfrm>
              <a:off x="6460759" y="1502508"/>
              <a:ext cx="937176" cy="153888"/>
            </a:xfrm>
            <a:prstGeom prst="rect">
              <a:avLst/>
            </a:prstGeom>
            <a:noFill/>
          </p:spPr>
          <p:txBody>
            <a:bodyPr wrap="square" lIns="0" tIns="0" rIns="0" bIns="0" rtlCol="0">
              <a:noAutofit/>
            </a:bodyPr>
            <a:lstStyle/>
            <a:p>
              <a:r>
                <a:rPr lang="en-US" sz="1000" dirty="0">
                  <a:solidFill>
                    <a:schemeClr val="bg1"/>
                  </a:solidFill>
                </a:rPr>
                <a:t>Database</a:t>
              </a:r>
            </a:p>
          </p:txBody>
        </p:sp>
        <p:sp>
          <p:nvSpPr>
            <p:cNvPr id="39" name="Rectangle 38">
              <a:extLst>
                <a:ext uri="{FF2B5EF4-FFF2-40B4-BE49-F238E27FC236}">
                  <a16:creationId xmlns:a16="http://schemas.microsoft.com/office/drawing/2014/main" id="{7A344225-6E75-40C0-B0B4-54E4FC08E75A}"/>
                </a:ext>
              </a:extLst>
            </p:cNvPr>
            <p:cNvSpPr/>
            <p:nvPr/>
          </p:nvSpPr>
          <p:spPr>
            <a:xfrm>
              <a:off x="6292845" y="1716274"/>
              <a:ext cx="118575" cy="11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ACB11C26-FF86-40BF-AC58-5D6ABB6F1081}"/>
                </a:ext>
              </a:extLst>
            </p:cNvPr>
            <p:cNvSpPr txBox="1"/>
            <p:nvPr/>
          </p:nvSpPr>
          <p:spPr>
            <a:xfrm>
              <a:off x="6460759" y="1699118"/>
              <a:ext cx="937176" cy="153888"/>
            </a:xfrm>
            <a:prstGeom prst="rect">
              <a:avLst/>
            </a:prstGeom>
            <a:noFill/>
          </p:spPr>
          <p:txBody>
            <a:bodyPr wrap="square" lIns="0" tIns="0" rIns="0" bIns="0" rtlCol="0">
              <a:noAutofit/>
            </a:bodyPr>
            <a:lstStyle/>
            <a:p>
              <a:r>
                <a:rPr lang="en-US" sz="1000" dirty="0">
                  <a:solidFill>
                    <a:schemeClr val="bg1"/>
                  </a:solidFill>
                </a:rPr>
                <a:t>Front-End</a:t>
              </a:r>
            </a:p>
          </p:txBody>
        </p:sp>
        <p:sp>
          <p:nvSpPr>
            <p:cNvPr id="41" name="Rectangle 40">
              <a:extLst>
                <a:ext uri="{FF2B5EF4-FFF2-40B4-BE49-F238E27FC236}">
                  <a16:creationId xmlns:a16="http://schemas.microsoft.com/office/drawing/2014/main" id="{6F5C7A34-CF88-4C8C-ADD5-1273A4CF2B5E}"/>
                </a:ext>
              </a:extLst>
            </p:cNvPr>
            <p:cNvSpPr/>
            <p:nvPr/>
          </p:nvSpPr>
          <p:spPr>
            <a:xfrm>
              <a:off x="6292845" y="1912884"/>
              <a:ext cx="118575" cy="11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37B2C28-DF61-4CF0-A603-54EB24785B38}"/>
                </a:ext>
              </a:extLst>
            </p:cNvPr>
            <p:cNvSpPr txBox="1"/>
            <p:nvPr/>
          </p:nvSpPr>
          <p:spPr>
            <a:xfrm>
              <a:off x="6460759" y="1895728"/>
              <a:ext cx="937176" cy="153888"/>
            </a:xfrm>
            <a:prstGeom prst="rect">
              <a:avLst/>
            </a:prstGeom>
            <a:noFill/>
          </p:spPr>
          <p:txBody>
            <a:bodyPr wrap="square" lIns="0" tIns="0" rIns="0" bIns="0" rtlCol="0">
              <a:noAutofit/>
            </a:bodyPr>
            <a:lstStyle/>
            <a:p>
              <a:r>
                <a:rPr lang="en-US" sz="1000" dirty="0">
                  <a:solidFill>
                    <a:schemeClr val="bg1"/>
                  </a:solidFill>
                </a:rPr>
                <a:t>Backend</a:t>
              </a:r>
            </a:p>
          </p:txBody>
        </p:sp>
      </p:grpSp>
      <p:graphicFrame>
        <p:nvGraphicFramePr>
          <p:cNvPr id="43" name="Chart 42" descr="expertise line chart">
            <a:extLst>
              <a:ext uri="{FF2B5EF4-FFF2-40B4-BE49-F238E27FC236}">
                <a16:creationId xmlns:a16="http://schemas.microsoft.com/office/drawing/2014/main" id="{3A556FBB-7EF3-4938-AF15-E21B892746AD}"/>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72462718"/>
              </p:ext>
            </p:extLst>
          </p:nvPr>
        </p:nvGraphicFramePr>
        <p:xfrm>
          <a:off x="4089400" y="3276303"/>
          <a:ext cx="3308535" cy="1783645"/>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a:extLst>
              <a:ext uri="{FF2B5EF4-FFF2-40B4-BE49-F238E27FC236}">
                <a16:creationId xmlns:a16="http://schemas.microsoft.com/office/drawing/2014/main" id="{CCCC5E7E-38DF-4597-9D6B-6061E22EFA2E}"/>
              </a:ext>
            </a:extLst>
          </p:cNvPr>
          <p:cNvSpPr txBox="1"/>
          <p:nvPr/>
        </p:nvSpPr>
        <p:spPr>
          <a:xfrm>
            <a:off x="3733711" y="5105745"/>
            <a:ext cx="3162590" cy="307777"/>
          </a:xfrm>
          <a:prstGeom prst="rect">
            <a:avLst/>
          </a:prstGeom>
          <a:noFill/>
        </p:spPr>
        <p:txBody>
          <a:bodyPr wrap="square" rtlCol="0">
            <a:spAutoFit/>
          </a:bodyPr>
          <a:lstStyle/>
          <a:p>
            <a:r>
              <a:rPr lang="en-US" sz="1400" dirty="0">
                <a:solidFill>
                  <a:schemeClr val="bg1"/>
                </a:solidFill>
                <a:latin typeface="+mj-lt"/>
              </a:rPr>
              <a:t>Software</a:t>
            </a:r>
          </a:p>
        </p:txBody>
      </p:sp>
      <p:sp>
        <p:nvSpPr>
          <p:cNvPr id="53" name="TextBox 52">
            <a:extLst>
              <a:ext uri="{FF2B5EF4-FFF2-40B4-BE49-F238E27FC236}">
                <a16:creationId xmlns:a16="http://schemas.microsoft.com/office/drawing/2014/main" id="{BA3BB887-BD93-4A25-9945-247AB4EC739D}"/>
              </a:ext>
            </a:extLst>
          </p:cNvPr>
          <p:cNvSpPr txBox="1"/>
          <p:nvPr/>
        </p:nvSpPr>
        <p:spPr>
          <a:xfrm>
            <a:off x="3733711" y="7500627"/>
            <a:ext cx="3162590" cy="307777"/>
          </a:xfrm>
          <a:prstGeom prst="rect">
            <a:avLst/>
          </a:prstGeom>
          <a:noFill/>
        </p:spPr>
        <p:txBody>
          <a:bodyPr wrap="square" rtlCol="0">
            <a:spAutoFit/>
          </a:bodyPr>
          <a:lstStyle/>
          <a:p>
            <a:r>
              <a:rPr lang="en-US" sz="1400" dirty="0">
                <a:solidFill>
                  <a:schemeClr val="bg1"/>
                </a:solidFill>
                <a:latin typeface="+mj-lt"/>
              </a:rPr>
              <a:t>Remote Projects</a:t>
            </a:r>
          </a:p>
        </p:txBody>
      </p:sp>
      <p:sp>
        <p:nvSpPr>
          <p:cNvPr id="45" name="TextBox 44">
            <a:extLst>
              <a:ext uri="{FF2B5EF4-FFF2-40B4-BE49-F238E27FC236}">
                <a16:creationId xmlns:a16="http://schemas.microsoft.com/office/drawing/2014/main" id="{47AEA1FB-634B-4EFB-B66A-9321DDB72DE1}"/>
              </a:ext>
            </a:extLst>
          </p:cNvPr>
          <p:cNvSpPr txBox="1"/>
          <p:nvPr/>
        </p:nvSpPr>
        <p:spPr>
          <a:xfrm>
            <a:off x="2130118" y="1340152"/>
            <a:ext cx="1454072" cy="2184870"/>
          </a:xfrm>
          <a:prstGeom prst="rect">
            <a:avLst/>
          </a:prstGeom>
          <a:noFill/>
        </p:spPr>
        <p:txBody>
          <a:bodyPr wrap="square" lIns="0" tIns="0" rIns="0" bIns="0" rtlCol="0">
            <a:noAutofit/>
          </a:bodyPr>
          <a:lstStyle/>
          <a:p>
            <a:r>
              <a:rPr lang="en-US" sz="1000" b="1" dirty="0">
                <a:solidFill>
                  <a:schemeClr val="accent2"/>
                </a:solidFill>
              </a:rPr>
              <a:t>Email: </a:t>
            </a:r>
          </a:p>
          <a:p>
            <a:r>
              <a:rPr lang="en-US" sz="900" dirty="0">
                <a:solidFill>
                  <a:schemeClr val="bg1"/>
                </a:solidFill>
              </a:rPr>
              <a:t>Doris@hbo.com</a:t>
            </a:r>
          </a:p>
          <a:p>
            <a:endParaRPr lang="en-US" sz="1000" dirty="0">
              <a:solidFill>
                <a:schemeClr val="accent2"/>
              </a:solidFill>
            </a:endParaRPr>
          </a:p>
          <a:p>
            <a:r>
              <a:rPr lang="en-US" sz="1000" b="1" dirty="0">
                <a:solidFill>
                  <a:schemeClr val="accent2"/>
                </a:solidFill>
              </a:rPr>
              <a:t>Skype</a:t>
            </a:r>
          </a:p>
          <a:p>
            <a:r>
              <a:rPr lang="en-US" sz="900" noProof="1">
                <a:solidFill>
                  <a:schemeClr val="bg1"/>
                </a:solidFill>
              </a:rPr>
              <a:t>Doris.Flanders</a:t>
            </a:r>
          </a:p>
          <a:p>
            <a:endParaRPr lang="en-US" sz="1000" dirty="0">
              <a:solidFill>
                <a:schemeClr val="accent2"/>
              </a:solidFill>
            </a:endParaRPr>
          </a:p>
          <a:p>
            <a:r>
              <a:rPr lang="en-US" sz="1000" b="1" dirty="0">
                <a:solidFill>
                  <a:schemeClr val="accent2"/>
                </a:solidFill>
              </a:rPr>
              <a:t>Website</a:t>
            </a:r>
          </a:p>
          <a:p>
            <a:r>
              <a:rPr lang="en-US" sz="900" dirty="0">
                <a:solidFill>
                  <a:schemeClr val="bg1"/>
                </a:solidFill>
              </a:rPr>
              <a:t>Doris-</a:t>
            </a:r>
            <a:r>
              <a:rPr lang="en-US" sz="900" dirty="0" err="1">
                <a:solidFill>
                  <a:schemeClr val="bg1"/>
                </a:solidFill>
              </a:rPr>
              <a:t>Flanders.com</a:t>
            </a:r>
            <a:endParaRPr lang="en-US" sz="900" dirty="0">
              <a:solidFill>
                <a:schemeClr val="bg1"/>
              </a:solidFill>
            </a:endParaRPr>
          </a:p>
          <a:p>
            <a:endParaRPr lang="en-US" sz="1000" dirty="0">
              <a:solidFill>
                <a:schemeClr val="accent2"/>
              </a:solidFill>
            </a:endParaRPr>
          </a:p>
          <a:p>
            <a:r>
              <a:rPr lang="en-US" sz="1000" b="1" dirty="0">
                <a:solidFill>
                  <a:schemeClr val="accent2"/>
                </a:solidFill>
              </a:rPr>
              <a:t>Phone</a:t>
            </a:r>
          </a:p>
          <a:p>
            <a:r>
              <a:rPr lang="en-US" sz="900" dirty="0">
                <a:solidFill>
                  <a:schemeClr val="bg1"/>
                </a:solidFill>
              </a:rPr>
              <a:t>555-212-0100</a:t>
            </a:r>
          </a:p>
          <a:p>
            <a:endParaRPr lang="en-US" sz="1000" dirty="0">
              <a:solidFill>
                <a:schemeClr val="accent2"/>
              </a:solidFill>
            </a:endParaRPr>
          </a:p>
          <a:p>
            <a:r>
              <a:rPr lang="en-US" sz="1000" b="1" dirty="0">
                <a:solidFill>
                  <a:schemeClr val="accent2"/>
                </a:solidFill>
              </a:rPr>
              <a:t>LinkedIn</a:t>
            </a:r>
          </a:p>
          <a:p>
            <a:r>
              <a:rPr lang="en-US" sz="900" dirty="0">
                <a:solidFill>
                  <a:schemeClr val="bg1"/>
                </a:solidFill>
              </a:rPr>
              <a:t>linkedin.com/in</a:t>
            </a:r>
            <a:r>
              <a:rPr lang="en-US" sz="900" noProof="1">
                <a:solidFill>
                  <a:schemeClr val="bg1"/>
                </a:solidFill>
              </a:rPr>
              <a:t>/dorisflanders</a:t>
            </a:r>
          </a:p>
        </p:txBody>
      </p:sp>
      <p:pic>
        <p:nvPicPr>
          <p:cNvPr id="98" name="Graphic 97" descr="Speech bubble icon">
            <a:extLst>
              <a:ext uri="{FF2B5EF4-FFF2-40B4-BE49-F238E27FC236}">
                <a16:creationId xmlns:a16="http://schemas.microsoft.com/office/drawing/2014/main" id="{4DAB4DB4-5351-47E5-AC8F-C7F0EE7AE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31248" y="1780223"/>
            <a:ext cx="148760" cy="148760"/>
          </a:xfrm>
          <a:prstGeom prst="rect">
            <a:avLst/>
          </a:prstGeom>
        </p:spPr>
      </p:pic>
      <p:pic>
        <p:nvPicPr>
          <p:cNvPr id="100" name="Graphic 99" descr="Envelope icon">
            <a:extLst>
              <a:ext uri="{FF2B5EF4-FFF2-40B4-BE49-F238E27FC236}">
                <a16:creationId xmlns:a16="http://schemas.microsoft.com/office/drawing/2014/main" id="{F9C78C03-8918-4594-A828-6501682DD73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31248" y="1342659"/>
            <a:ext cx="148760" cy="148760"/>
          </a:xfrm>
          <a:prstGeom prst="rect">
            <a:avLst/>
          </a:prstGeom>
        </p:spPr>
      </p:pic>
      <p:pic>
        <p:nvPicPr>
          <p:cNvPr id="102" name="Graphic 101" descr="phone receiver icon">
            <a:extLst>
              <a:ext uri="{FF2B5EF4-FFF2-40B4-BE49-F238E27FC236}">
                <a16:creationId xmlns:a16="http://schemas.microsoft.com/office/drawing/2014/main" id="{E5C35D4F-CB13-4B4D-9536-20BBEA2F5A8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931248" y="2660819"/>
            <a:ext cx="148760" cy="148760"/>
          </a:xfrm>
          <a:prstGeom prst="rect">
            <a:avLst/>
          </a:prstGeom>
        </p:spPr>
      </p:pic>
      <p:pic>
        <p:nvPicPr>
          <p:cNvPr id="104" name="Graphic 103" descr="Link icon">
            <a:extLst>
              <a:ext uri="{FF2B5EF4-FFF2-40B4-BE49-F238E27FC236}">
                <a16:creationId xmlns:a16="http://schemas.microsoft.com/office/drawing/2014/main" id="{35637568-F847-4AC0-8D34-F9810111329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931248" y="2221364"/>
            <a:ext cx="148760" cy="148760"/>
          </a:xfrm>
          <a:prstGeom prst="rect">
            <a:avLst/>
          </a:prstGeom>
        </p:spPr>
      </p:pic>
      <p:sp>
        <p:nvSpPr>
          <p:cNvPr id="107" name="Graphic 105" descr="LinkedIn Icon">
            <a:extLst>
              <a:ext uri="{FF2B5EF4-FFF2-40B4-BE49-F238E27FC236}">
                <a16:creationId xmlns:a16="http://schemas.microsoft.com/office/drawing/2014/main" id="{692F5C37-BBC8-4DAE-A34D-DA2CBAEEB39F}"/>
              </a:ext>
            </a:extLst>
          </p:cNvPr>
          <p:cNvSpPr/>
          <p:nvPr/>
        </p:nvSpPr>
        <p:spPr>
          <a:xfrm>
            <a:off x="1928240" y="3128055"/>
            <a:ext cx="137134" cy="135398"/>
          </a:xfrm>
          <a:custGeom>
            <a:avLst/>
            <a:gdLst>
              <a:gd name="connsiteX0" fmla="*/ 270400 w 270400"/>
              <a:gd name="connsiteY0" fmla="*/ 41256 h 266977"/>
              <a:gd name="connsiteX1" fmla="*/ 227638 w 270400"/>
              <a:gd name="connsiteY1" fmla="*/ 0 h 266977"/>
              <a:gd name="connsiteX2" fmla="*/ 40503 w 270400"/>
              <a:gd name="connsiteY2" fmla="*/ 0 h 266977"/>
              <a:gd name="connsiteX3" fmla="*/ 0 w 270400"/>
              <a:gd name="connsiteY3" fmla="*/ 40480 h 266977"/>
              <a:gd name="connsiteX4" fmla="*/ 0 w 270400"/>
              <a:gd name="connsiteY4" fmla="*/ 40503 h 266977"/>
              <a:gd name="connsiteX5" fmla="*/ 0 w 270400"/>
              <a:gd name="connsiteY5" fmla="*/ 227615 h 266977"/>
              <a:gd name="connsiteX6" fmla="*/ 40469 w 270400"/>
              <a:gd name="connsiteY6" fmla="*/ 268107 h 266977"/>
              <a:gd name="connsiteX7" fmla="*/ 40503 w 270400"/>
              <a:gd name="connsiteY7" fmla="*/ 268107 h 266977"/>
              <a:gd name="connsiteX8" fmla="*/ 227615 w 270400"/>
              <a:gd name="connsiteY8" fmla="*/ 268107 h 266977"/>
              <a:gd name="connsiteX9" fmla="*/ 270389 w 270400"/>
              <a:gd name="connsiteY9" fmla="*/ 228379 h 266977"/>
              <a:gd name="connsiteX10" fmla="*/ 81576 w 270400"/>
              <a:gd name="connsiteY10" fmla="*/ 232521 h 266977"/>
              <a:gd name="connsiteX11" fmla="*/ 39294 w 270400"/>
              <a:gd name="connsiteY11" fmla="*/ 232521 h 266977"/>
              <a:gd name="connsiteX12" fmla="*/ 39294 w 270400"/>
              <a:gd name="connsiteY12" fmla="*/ 96682 h 266977"/>
              <a:gd name="connsiteX13" fmla="*/ 81576 w 270400"/>
              <a:gd name="connsiteY13" fmla="*/ 96682 h 266977"/>
              <a:gd name="connsiteX14" fmla="*/ 60458 w 270400"/>
              <a:gd name="connsiteY14" fmla="*/ 78154 h 266977"/>
              <a:gd name="connsiteX15" fmla="*/ 60173 w 270400"/>
              <a:gd name="connsiteY15" fmla="*/ 78154 h 266977"/>
              <a:gd name="connsiteX16" fmla="*/ 36784 w 270400"/>
              <a:gd name="connsiteY16" fmla="*/ 54685 h 266977"/>
              <a:gd name="connsiteX17" fmla="*/ 60743 w 270400"/>
              <a:gd name="connsiteY17" fmla="*/ 31216 h 266977"/>
              <a:gd name="connsiteX18" fmla="*/ 84406 w 270400"/>
              <a:gd name="connsiteY18" fmla="*/ 54685 h 266977"/>
              <a:gd name="connsiteX19" fmla="*/ 60458 w 270400"/>
              <a:gd name="connsiteY19" fmla="*/ 78154 h 266977"/>
              <a:gd name="connsiteX20" fmla="*/ 234187 w 270400"/>
              <a:gd name="connsiteY20" fmla="*/ 232521 h 266977"/>
              <a:gd name="connsiteX21" fmla="*/ 191870 w 270400"/>
              <a:gd name="connsiteY21" fmla="*/ 232521 h 266977"/>
              <a:gd name="connsiteX22" fmla="*/ 191870 w 270400"/>
              <a:gd name="connsiteY22" fmla="*/ 159844 h 266977"/>
              <a:gd name="connsiteX23" fmla="*/ 170432 w 270400"/>
              <a:gd name="connsiteY23" fmla="*/ 129119 h 266977"/>
              <a:gd name="connsiteX24" fmla="*/ 148754 w 270400"/>
              <a:gd name="connsiteY24" fmla="*/ 145639 h 266977"/>
              <a:gd name="connsiteX25" fmla="*/ 147362 w 270400"/>
              <a:gd name="connsiteY25" fmla="*/ 156661 h 266977"/>
              <a:gd name="connsiteX26" fmla="*/ 147362 w 270400"/>
              <a:gd name="connsiteY26" fmla="*/ 232521 h 266977"/>
              <a:gd name="connsiteX27" fmla="*/ 105022 w 270400"/>
              <a:gd name="connsiteY27" fmla="*/ 232521 h 266977"/>
              <a:gd name="connsiteX28" fmla="*/ 105022 w 270400"/>
              <a:gd name="connsiteY28" fmla="*/ 96682 h 266977"/>
              <a:gd name="connsiteX29" fmla="*/ 147339 w 270400"/>
              <a:gd name="connsiteY29" fmla="*/ 96682 h 266977"/>
              <a:gd name="connsiteX30" fmla="*/ 147339 w 270400"/>
              <a:gd name="connsiteY30" fmla="*/ 115907 h 266977"/>
              <a:gd name="connsiteX31" fmla="*/ 185469 w 270400"/>
              <a:gd name="connsiteY31" fmla="*/ 93488 h 266977"/>
              <a:gd name="connsiteX32" fmla="*/ 234187 w 270400"/>
              <a:gd name="connsiteY32" fmla="*/ 154630 h 26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0400" h="266977">
                <a:moveTo>
                  <a:pt x="270400" y="41256"/>
                </a:moveTo>
                <a:cubicBezTo>
                  <a:pt x="268118" y="18129"/>
                  <a:pt x="249989" y="0"/>
                  <a:pt x="227638" y="0"/>
                </a:cubicBezTo>
                <a:lnTo>
                  <a:pt x="40503" y="0"/>
                </a:lnTo>
                <a:cubicBezTo>
                  <a:pt x="18140" y="-6"/>
                  <a:pt x="6" y="18117"/>
                  <a:pt x="0" y="40480"/>
                </a:cubicBezTo>
                <a:cubicBezTo>
                  <a:pt x="0" y="40488"/>
                  <a:pt x="0" y="40495"/>
                  <a:pt x="0" y="40503"/>
                </a:cubicBezTo>
                <a:lnTo>
                  <a:pt x="0" y="227615"/>
                </a:lnTo>
                <a:cubicBezTo>
                  <a:pt x="-6" y="249972"/>
                  <a:pt x="18112" y="268100"/>
                  <a:pt x="40469" y="268107"/>
                </a:cubicBezTo>
                <a:cubicBezTo>
                  <a:pt x="40480" y="268107"/>
                  <a:pt x="40492" y="268107"/>
                  <a:pt x="40503" y="268107"/>
                </a:cubicBezTo>
                <a:lnTo>
                  <a:pt x="227615" y="268107"/>
                </a:lnTo>
                <a:cubicBezTo>
                  <a:pt x="249977" y="268107"/>
                  <a:pt x="268107" y="249977"/>
                  <a:pt x="270389" y="228379"/>
                </a:cubicBezTo>
                <a:close/>
                <a:moveTo>
                  <a:pt x="81576" y="232521"/>
                </a:moveTo>
                <a:lnTo>
                  <a:pt x="39294" y="232521"/>
                </a:lnTo>
                <a:lnTo>
                  <a:pt x="39294" y="96682"/>
                </a:lnTo>
                <a:lnTo>
                  <a:pt x="81576" y="96682"/>
                </a:lnTo>
                <a:close/>
                <a:moveTo>
                  <a:pt x="60458" y="78154"/>
                </a:moveTo>
                <a:lnTo>
                  <a:pt x="60173" y="78154"/>
                </a:lnTo>
                <a:cubicBezTo>
                  <a:pt x="45968" y="78154"/>
                  <a:pt x="36784" y="67725"/>
                  <a:pt x="36784" y="54685"/>
                </a:cubicBezTo>
                <a:cubicBezTo>
                  <a:pt x="36784" y="41359"/>
                  <a:pt x="46242" y="31216"/>
                  <a:pt x="60743" y="31216"/>
                </a:cubicBezTo>
                <a:cubicBezTo>
                  <a:pt x="75244" y="31216"/>
                  <a:pt x="84132" y="41359"/>
                  <a:pt x="84406" y="54685"/>
                </a:cubicBezTo>
                <a:cubicBezTo>
                  <a:pt x="84394" y="67703"/>
                  <a:pt x="75199" y="78154"/>
                  <a:pt x="60458" y="78154"/>
                </a:cubicBezTo>
                <a:close/>
                <a:moveTo>
                  <a:pt x="234187" y="232521"/>
                </a:moveTo>
                <a:lnTo>
                  <a:pt x="191870" y="232521"/>
                </a:lnTo>
                <a:lnTo>
                  <a:pt x="191870" y="159844"/>
                </a:lnTo>
                <a:cubicBezTo>
                  <a:pt x="191870" y="141589"/>
                  <a:pt x="185743" y="129119"/>
                  <a:pt x="170432" y="129119"/>
                </a:cubicBezTo>
                <a:cubicBezTo>
                  <a:pt x="158749" y="129119"/>
                  <a:pt x="151778" y="137516"/>
                  <a:pt x="148754" y="145639"/>
                </a:cubicBezTo>
                <a:cubicBezTo>
                  <a:pt x="147613" y="148537"/>
                  <a:pt x="147362" y="152599"/>
                  <a:pt x="147362" y="156661"/>
                </a:cubicBezTo>
                <a:lnTo>
                  <a:pt x="147362" y="232521"/>
                </a:lnTo>
                <a:lnTo>
                  <a:pt x="105022" y="232521"/>
                </a:lnTo>
                <a:cubicBezTo>
                  <a:pt x="105022" y="232521"/>
                  <a:pt x="105582" y="109426"/>
                  <a:pt x="105022" y="96682"/>
                </a:cubicBezTo>
                <a:lnTo>
                  <a:pt x="147339" y="96682"/>
                </a:lnTo>
                <a:lnTo>
                  <a:pt x="147339" y="115907"/>
                </a:lnTo>
                <a:cubicBezTo>
                  <a:pt x="152964" y="106654"/>
                  <a:pt x="163027" y="93488"/>
                  <a:pt x="185469" y="93488"/>
                </a:cubicBezTo>
                <a:cubicBezTo>
                  <a:pt x="213319" y="93488"/>
                  <a:pt x="234187" y="112883"/>
                  <a:pt x="234187" y="154630"/>
                </a:cubicBezTo>
                <a:close/>
              </a:path>
            </a:pathLst>
          </a:custGeom>
          <a:solidFill>
            <a:schemeClr val="bg1"/>
          </a:solidFill>
          <a:ln w="1125" cap="flat">
            <a:noFill/>
            <a:prstDash val="solid"/>
            <a:miter/>
          </a:ln>
        </p:spPr>
        <p:txBody>
          <a:bodyPr rtlCol="0" anchor="ctr"/>
          <a:lstStyle/>
          <a:p>
            <a:endParaRPr lang="en-US" dirty="0"/>
          </a:p>
        </p:txBody>
      </p:sp>
      <p:sp>
        <p:nvSpPr>
          <p:cNvPr id="110" name="Rectangle 109">
            <a:extLst>
              <a:ext uri="{FF2B5EF4-FFF2-40B4-BE49-F238E27FC236}">
                <a16:creationId xmlns:a16="http://schemas.microsoft.com/office/drawing/2014/main" id="{548A5935-9771-4FC4-A8C6-7D5267A5781E}"/>
              </a:ext>
              <a:ext uri="{C183D7F6-B498-43B3-948B-1728B52AA6E4}">
                <adec:decorative xmlns:adec="http://schemas.microsoft.com/office/drawing/2017/decorative" val="1"/>
              </a:ext>
            </a:extLst>
          </p:cNvPr>
          <p:cNvSpPr/>
          <p:nvPr/>
        </p:nvSpPr>
        <p:spPr>
          <a:xfrm>
            <a:off x="1797137" y="5105745"/>
            <a:ext cx="1828800" cy="23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AC6DF5A0-BE1A-4C6A-9BD9-5CE3C294BB8E}"/>
              </a:ext>
              <a:ext uri="{C183D7F6-B498-43B3-948B-1728B52AA6E4}">
                <adec:decorative xmlns:adec="http://schemas.microsoft.com/office/drawing/2017/decorative" val="1"/>
              </a:ext>
            </a:extLst>
          </p:cNvPr>
          <p:cNvSpPr/>
          <p:nvPr/>
        </p:nvSpPr>
        <p:spPr>
          <a:xfrm>
            <a:off x="241200" y="1240057"/>
            <a:ext cx="1508247" cy="6214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B515586B-198C-4E30-99EE-3A2788FC0678}"/>
              </a:ext>
            </a:extLst>
          </p:cNvPr>
          <p:cNvSpPr txBox="1"/>
          <p:nvPr/>
        </p:nvSpPr>
        <p:spPr>
          <a:xfrm>
            <a:off x="1797137" y="5105745"/>
            <a:ext cx="1828800" cy="307777"/>
          </a:xfrm>
          <a:prstGeom prst="rect">
            <a:avLst/>
          </a:prstGeom>
          <a:solidFill>
            <a:schemeClr val="accent2"/>
          </a:solidFill>
        </p:spPr>
        <p:txBody>
          <a:bodyPr wrap="square" lIns="108000" rtlCol="0">
            <a:spAutoFit/>
          </a:bodyPr>
          <a:lstStyle/>
          <a:p>
            <a:r>
              <a:rPr lang="en-US" sz="1400" dirty="0">
                <a:solidFill>
                  <a:schemeClr val="accent1"/>
                </a:solidFill>
                <a:latin typeface="+mj-lt"/>
              </a:rPr>
              <a:t>Short Bio</a:t>
            </a:r>
          </a:p>
        </p:txBody>
      </p:sp>
      <p:sp>
        <p:nvSpPr>
          <p:cNvPr id="114" name="TextBox 113">
            <a:extLst>
              <a:ext uri="{FF2B5EF4-FFF2-40B4-BE49-F238E27FC236}">
                <a16:creationId xmlns:a16="http://schemas.microsoft.com/office/drawing/2014/main" id="{31773A46-22A1-4C54-9217-E08B956AF547}"/>
              </a:ext>
            </a:extLst>
          </p:cNvPr>
          <p:cNvSpPr txBox="1"/>
          <p:nvPr/>
        </p:nvSpPr>
        <p:spPr>
          <a:xfrm>
            <a:off x="1920014" y="5537505"/>
            <a:ext cx="1571276" cy="1814237"/>
          </a:xfrm>
          <a:prstGeom prst="rect">
            <a:avLst/>
          </a:prstGeom>
          <a:noFill/>
        </p:spPr>
        <p:txBody>
          <a:bodyPr wrap="square" lIns="0" tIns="0" rIns="0" bIns="0" rtlCol="0">
            <a:noAutofit/>
          </a:bodyPr>
          <a:lstStyle/>
          <a:p>
            <a:r>
              <a:rPr lang="en-US" sz="900" dirty="0">
                <a:solidFill>
                  <a:schemeClr val="bg1"/>
                </a:solidFill>
              </a:rPr>
              <a:t>Doris's age is 52.</a:t>
            </a:r>
          </a:p>
          <a:p>
            <a:r>
              <a:rPr lang="en-US" sz="900" dirty="0">
                <a:solidFill>
                  <a:schemeClr val="bg1"/>
                </a:solidFill>
              </a:rPr>
              <a:t>Doris is excited about being a part of the crew.  She is eager to hack the HBO network because she wants to see the 2019 shows/movies not yet released. </a:t>
            </a:r>
          </a:p>
          <a:p>
            <a:endParaRPr lang="en-US" sz="900" dirty="0">
              <a:solidFill>
                <a:schemeClr val="bg1"/>
              </a:solidFill>
            </a:endParaRPr>
          </a:p>
          <a:p>
            <a:r>
              <a:rPr lang="en-US" sz="900" dirty="0">
                <a:solidFill>
                  <a:schemeClr val="bg1"/>
                </a:solidFill>
              </a:rPr>
              <a:t> Doris has agreed to hire you so you can get into the computer server rooms and download the data.</a:t>
            </a:r>
          </a:p>
        </p:txBody>
      </p:sp>
      <p:sp>
        <p:nvSpPr>
          <p:cNvPr id="115" name="TextBox 114">
            <a:extLst>
              <a:ext uri="{FF2B5EF4-FFF2-40B4-BE49-F238E27FC236}">
                <a16:creationId xmlns:a16="http://schemas.microsoft.com/office/drawing/2014/main" id="{F9D7F3CC-0927-4309-8780-07862B295094}"/>
              </a:ext>
            </a:extLst>
          </p:cNvPr>
          <p:cNvSpPr txBox="1"/>
          <p:nvPr/>
        </p:nvSpPr>
        <p:spPr>
          <a:xfrm>
            <a:off x="370743" y="3000286"/>
            <a:ext cx="1367188" cy="1250268"/>
          </a:xfrm>
          <a:prstGeom prst="rect">
            <a:avLst/>
          </a:prstGeom>
          <a:noFill/>
        </p:spPr>
        <p:txBody>
          <a:bodyPr wrap="square" lIns="0" tIns="0" rIns="0" bIns="0" rtlCol="0">
            <a:noAutofit/>
          </a:bodyPr>
          <a:lstStyle/>
          <a:p>
            <a:pPr>
              <a:lnSpc>
                <a:spcPts val="10500"/>
              </a:lnSpc>
            </a:pPr>
            <a:r>
              <a:rPr lang="en-US" sz="11500" b="1" spc="-150" dirty="0">
                <a:solidFill>
                  <a:schemeClr val="accent2"/>
                </a:solidFill>
                <a:latin typeface="+mj-lt"/>
              </a:rPr>
              <a:t>7 </a:t>
            </a:r>
          </a:p>
        </p:txBody>
      </p:sp>
      <p:sp>
        <p:nvSpPr>
          <p:cNvPr id="116" name="TextBox 115">
            <a:extLst>
              <a:ext uri="{FF2B5EF4-FFF2-40B4-BE49-F238E27FC236}">
                <a16:creationId xmlns:a16="http://schemas.microsoft.com/office/drawing/2014/main" id="{86392FE2-A06D-447C-9081-19BD97EBEBD9}"/>
              </a:ext>
            </a:extLst>
          </p:cNvPr>
          <p:cNvSpPr txBox="1"/>
          <p:nvPr/>
        </p:nvSpPr>
        <p:spPr>
          <a:xfrm rot="5400000">
            <a:off x="638331" y="3118066"/>
            <a:ext cx="1001921" cy="785823"/>
          </a:xfrm>
          <a:prstGeom prst="rect">
            <a:avLst/>
          </a:prstGeom>
          <a:noFill/>
        </p:spPr>
        <p:txBody>
          <a:bodyPr wrap="square" lIns="0" tIns="0" rIns="0" bIns="0" rtlCol="0">
            <a:noAutofit/>
          </a:bodyPr>
          <a:lstStyle/>
          <a:p>
            <a:r>
              <a:rPr lang="en-US" sz="3200" b="1" spc="-150" dirty="0">
                <a:solidFill>
                  <a:schemeClr val="accent2"/>
                </a:solidFill>
                <a:latin typeface="+mj-lt"/>
              </a:rPr>
              <a:t>Years</a:t>
            </a:r>
          </a:p>
        </p:txBody>
      </p:sp>
      <p:sp>
        <p:nvSpPr>
          <p:cNvPr id="117" name="TextBox 116">
            <a:extLst>
              <a:ext uri="{FF2B5EF4-FFF2-40B4-BE49-F238E27FC236}">
                <a16:creationId xmlns:a16="http://schemas.microsoft.com/office/drawing/2014/main" id="{4AB30B9C-4189-4072-A73F-B125AA0660CC}"/>
              </a:ext>
            </a:extLst>
          </p:cNvPr>
          <p:cNvSpPr txBox="1"/>
          <p:nvPr/>
        </p:nvSpPr>
        <p:spPr>
          <a:xfrm>
            <a:off x="434079" y="4134869"/>
            <a:ext cx="1222904" cy="1250268"/>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1000" dirty="0">
                <a:solidFill>
                  <a:schemeClr val="bg1"/>
                </a:solidFill>
              </a:rPr>
              <a:t>Retail Ocean  Business Solutions, HR Specialist</a:t>
            </a:r>
          </a:p>
          <a:p>
            <a:pPr marL="171450" indent="-171450">
              <a:buFont typeface="Arial" panose="020B0604020202020204" pitchFamily="34" charset="0"/>
              <a:buChar char="•"/>
            </a:pPr>
            <a:r>
              <a:rPr lang="en-US" sz="1000" noProof="1">
                <a:solidFill>
                  <a:schemeClr val="bg1"/>
                </a:solidFill>
              </a:rPr>
              <a:t>Crane &amp; Jenkins, Assistant HR Specialist</a:t>
            </a:r>
          </a:p>
          <a:p>
            <a:pPr marL="171450" indent="-171450">
              <a:buFont typeface="Arial" panose="020B0604020202020204" pitchFamily="34" charset="0"/>
              <a:buChar char="•"/>
            </a:pPr>
            <a:r>
              <a:rPr lang="en-US" sz="1000" b="1" noProof="1">
                <a:solidFill>
                  <a:schemeClr val="bg1"/>
                </a:solidFill>
              </a:rPr>
              <a:t>RiverTech, HR Specialist - Trainee</a:t>
            </a:r>
          </a:p>
          <a:p>
            <a:br>
              <a:rPr lang="en-US" sz="1000" b="1" noProof="1">
                <a:solidFill>
                  <a:schemeClr val="bg1"/>
                </a:solidFill>
              </a:rPr>
            </a:br>
            <a:endParaRPr lang="en-US" sz="1000" b="1" noProof="1">
              <a:solidFill>
                <a:schemeClr val="bg1"/>
              </a:solidFill>
            </a:endParaRPr>
          </a:p>
        </p:txBody>
      </p:sp>
      <p:grpSp>
        <p:nvGrpSpPr>
          <p:cNvPr id="122" name="Group 121" descr="Icon Mouse and Cursor">
            <a:extLst>
              <a:ext uri="{FF2B5EF4-FFF2-40B4-BE49-F238E27FC236}">
                <a16:creationId xmlns:a16="http://schemas.microsoft.com/office/drawing/2014/main" id="{FBE09CCD-F906-4517-AD43-44CC4F55D256}"/>
              </a:ext>
            </a:extLst>
          </p:cNvPr>
          <p:cNvGrpSpPr/>
          <p:nvPr/>
        </p:nvGrpSpPr>
        <p:grpSpPr>
          <a:xfrm>
            <a:off x="5381982" y="6160087"/>
            <a:ext cx="327083" cy="338834"/>
            <a:chOff x="5349817" y="6102479"/>
            <a:chExt cx="358120" cy="370986"/>
          </a:xfrm>
        </p:grpSpPr>
        <p:sp>
          <p:nvSpPr>
            <p:cNvPr id="120" name="Freeform: Shape 119">
              <a:extLst>
                <a:ext uri="{FF2B5EF4-FFF2-40B4-BE49-F238E27FC236}">
                  <a16:creationId xmlns:a16="http://schemas.microsoft.com/office/drawing/2014/main" id="{F9571F52-DCF8-42A0-83B1-C23443F57170}"/>
                </a:ext>
              </a:extLst>
            </p:cNvPr>
            <p:cNvSpPr/>
            <p:nvPr/>
          </p:nvSpPr>
          <p:spPr>
            <a:xfrm>
              <a:off x="5353081" y="6102479"/>
              <a:ext cx="354856" cy="370986"/>
            </a:xfrm>
            <a:custGeom>
              <a:avLst/>
              <a:gdLst>
                <a:gd name="connsiteX0" fmla="*/ 195682 w 354856"/>
                <a:gd name="connsiteY0" fmla="*/ 90423 h 370986"/>
                <a:gd name="connsiteX1" fmla="*/ 156272 w 354856"/>
                <a:gd name="connsiteY1" fmla="*/ 129834 h 370986"/>
                <a:gd name="connsiteX2" fmla="*/ 156272 w 354856"/>
                <a:gd name="connsiteY2" fmla="*/ 287100 h 370986"/>
                <a:gd name="connsiteX3" fmla="*/ 244556 w 354856"/>
                <a:gd name="connsiteY3" fmla="*/ 375384 h 370986"/>
                <a:gd name="connsiteX4" fmla="*/ 244663 w 354856"/>
                <a:gd name="connsiteY4" fmla="*/ 375384 h 370986"/>
                <a:gd name="connsiteX5" fmla="*/ 266922 w 354856"/>
                <a:gd name="connsiteY5" fmla="*/ 375384 h 370986"/>
                <a:gd name="connsiteX6" fmla="*/ 355206 w 354856"/>
                <a:gd name="connsiteY6" fmla="*/ 287100 h 370986"/>
                <a:gd name="connsiteX7" fmla="*/ 355206 w 354856"/>
                <a:gd name="connsiteY7" fmla="*/ 129726 h 370986"/>
                <a:gd name="connsiteX8" fmla="*/ 315903 w 354856"/>
                <a:gd name="connsiteY8" fmla="*/ 90423 h 370986"/>
                <a:gd name="connsiteX9" fmla="*/ 266116 w 354856"/>
                <a:gd name="connsiteY9" fmla="*/ 90423 h 370986"/>
                <a:gd name="connsiteX10" fmla="*/ 266116 w 354856"/>
                <a:gd name="connsiteY10" fmla="*/ 83702 h 370986"/>
                <a:gd name="connsiteX11" fmla="*/ 184115 w 354856"/>
                <a:gd name="connsiteY11" fmla="*/ 4 h 370986"/>
                <a:gd name="connsiteX12" fmla="*/ 100463 w 354856"/>
                <a:gd name="connsiteY12" fmla="*/ 79992 h 370986"/>
                <a:gd name="connsiteX13" fmla="*/ 100463 w 354856"/>
                <a:gd name="connsiteY13" fmla="*/ 83702 h 370986"/>
                <a:gd name="connsiteX14" fmla="*/ 100463 w 354856"/>
                <a:gd name="connsiteY14" fmla="*/ 128059 h 370986"/>
                <a:gd name="connsiteX15" fmla="*/ 62006 w 354856"/>
                <a:gd name="connsiteY15" fmla="*/ 169446 h 370986"/>
                <a:gd name="connsiteX16" fmla="*/ 20620 w 354856"/>
                <a:gd name="connsiteY16" fmla="*/ 130990 h 370986"/>
                <a:gd name="connsiteX17" fmla="*/ 20620 w 354856"/>
                <a:gd name="connsiteY17" fmla="*/ 128059 h 370986"/>
                <a:gd name="connsiteX18" fmla="*/ 20620 w 354856"/>
                <a:gd name="connsiteY18" fmla="*/ 22301 h 370986"/>
                <a:gd name="connsiteX19" fmla="*/ 10324 w 354856"/>
                <a:gd name="connsiteY19" fmla="*/ 12005 h 370986"/>
                <a:gd name="connsiteX20" fmla="*/ 27 w 354856"/>
                <a:gd name="connsiteY20" fmla="*/ 22301 h 370986"/>
                <a:gd name="connsiteX21" fmla="*/ 27 w 354856"/>
                <a:gd name="connsiteY21" fmla="*/ 128059 h 370986"/>
                <a:gd name="connsiteX22" fmla="*/ 58737 w 354856"/>
                <a:gd name="connsiteY22" fmla="*/ 190377 h 370986"/>
                <a:gd name="connsiteX23" fmla="*/ 121055 w 354856"/>
                <a:gd name="connsiteY23" fmla="*/ 131667 h 370986"/>
                <a:gd name="connsiteX24" fmla="*/ 121055 w 354856"/>
                <a:gd name="connsiteY24" fmla="*/ 128059 h 370986"/>
                <a:gd name="connsiteX25" fmla="*/ 121055 w 354856"/>
                <a:gd name="connsiteY25" fmla="*/ 83433 h 370986"/>
                <a:gd name="connsiteX26" fmla="*/ 181703 w 354856"/>
                <a:gd name="connsiteY26" fmla="*/ 19559 h 370986"/>
                <a:gd name="connsiteX27" fmla="*/ 245577 w 354856"/>
                <a:gd name="connsiteY27" fmla="*/ 80208 h 370986"/>
                <a:gd name="connsiteX28" fmla="*/ 245577 w 354856"/>
                <a:gd name="connsiteY28" fmla="*/ 83433 h 370986"/>
                <a:gd name="connsiteX29" fmla="*/ 245577 w 354856"/>
                <a:gd name="connsiteY29" fmla="*/ 90423 h 370986"/>
                <a:gd name="connsiteX30" fmla="*/ 195682 w 354856"/>
                <a:gd name="connsiteY30" fmla="*/ 111016 h 370986"/>
                <a:gd name="connsiteX31" fmla="*/ 245416 w 354856"/>
                <a:gd name="connsiteY31" fmla="*/ 111016 h 370986"/>
                <a:gd name="connsiteX32" fmla="*/ 245416 w 354856"/>
                <a:gd name="connsiteY32" fmla="*/ 171771 h 370986"/>
                <a:gd name="connsiteX33" fmla="*/ 176972 w 354856"/>
                <a:gd name="connsiteY33" fmla="*/ 171771 h 370986"/>
                <a:gd name="connsiteX34" fmla="*/ 176972 w 354856"/>
                <a:gd name="connsiteY34" fmla="*/ 129834 h 370986"/>
                <a:gd name="connsiteX35" fmla="*/ 195790 w 354856"/>
                <a:gd name="connsiteY35" fmla="*/ 111016 h 370986"/>
                <a:gd name="connsiteX36" fmla="*/ 266976 w 354856"/>
                <a:gd name="connsiteY36" fmla="*/ 354791 h 370986"/>
                <a:gd name="connsiteX37" fmla="*/ 244663 w 354856"/>
                <a:gd name="connsiteY37" fmla="*/ 354791 h 370986"/>
                <a:gd name="connsiteX38" fmla="*/ 176972 w 354856"/>
                <a:gd name="connsiteY38" fmla="*/ 287100 h 370986"/>
                <a:gd name="connsiteX39" fmla="*/ 176972 w 354856"/>
                <a:gd name="connsiteY39" fmla="*/ 192256 h 370986"/>
                <a:gd name="connsiteX40" fmla="*/ 334668 w 354856"/>
                <a:gd name="connsiteY40" fmla="*/ 192256 h 370986"/>
                <a:gd name="connsiteX41" fmla="*/ 334668 w 354856"/>
                <a:gd name="connsiteY41" fmla="*/ 287100 h 370986"/>
                <a:gd name="connsiteX42" fmla="*/ 266976 w 354856"/>
                <a:gd name="connsiteY42" fmla="*/ 354791 h 370986"/>
                <a:gd name="connsiteX43" fmla="*/ 334668 w 354856"/>
                <a:gd name="connsiteY43" fmla="*/ 129726 h 370986"/>
                <a:gd name="connsiteX44" fmla="*/ 334668 w 354856"/>
                <a:gd name="connsiteY44" fmla="*/ 171664 h 370986"/>
                <a:gd name="connsiteX45" fmla="*/ 266116 w 354856"/>
                <a:gd name="connsiteY45" fmla="*/ 171664 h 370986"/>
                <a:gd name="connsiteX46" fmla="*/ 266116 w 354856"/>
                <a:gd name="connsiteY46" fmla="*/ 110908 h 370986"/>
                <a:gd name="connsiteX47" fmla="*/ 315903 w 354856"/>
                <a:gd name="connsiteY47" fmla="*/ 110908 h 370986"/>
                <a:gd name="connsiteX48" fmla="*/ 334668 w 354856"/>
                <a:gd name="connsiteY48" fmla="*/ 129726 h 37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4856" h="370986">
                  <a:moveTo>
                    <a:pt x="195682" y="90423"/>
                  </a:moveTo>
                  <a:cubicBezTo>
                    <a:pt x="173917" y="90423"/>
                    <a:pt x="156272" y="108068"/>
                    <a:pt x="156272" y="129834"/>
                  </a:cubicBezTo>
                  <a:lnTo>
                    <a:pt x="156272" y="287100"/>
                  </a:lnTo>
                  <a:cubicBezTo>
                    <a:pt x="156272" y="335857"/>
                    <a:pt x="195798" y="375384"/>
                    <a:pt x="244556" y="375384"/>
                  </a:cubicBezTo>
                  <a:cubicBezTo>
                    <a:pt x="244592" y="375384"/>
                    <a:pt x="244627" y="375384"/>
                    <a:pt x="244663" y="375384"/>
                  </a:cubicBezTo>
                  <a:lnTo>
                    <a:pt x="266922" y="375384"/>
                  </a:lnTo>
                  <a:cubicBezTo>
                    <a:pt x="315680" y="375384"/>
                    <a:pt x="355206" y="335857"/>
                    <a:pt x="355206" y="287100"/>
                  </a:cubicBezTo>
                  <a:lnTo>
                    <a:pt x="355206" y="129726"/>
                  </a:lnTo>
                  <a:cubicBezTo>
                    <a:pt x="355147" y="108044"/>
                    <a:pt x="337585" y="90482"/>
                    <a:pt x="315903" y="90423"/>
                  </a:cubicBezTo>
                  <a:lnTo>
                    <a:pt x="266116" y="90423"/>
                  </a:lnTo>
                  <a:lnTo>
                    <a:pt x="266116" y="83702"/>
                  </a:lnTo>
                  <a:cubicBezTo>
                    <a:pt x="266585" y="37946"/>
                    <a:pt x="229872" y="473"/>
                    <a:pt x="184115" y="4"/>
                  </a:cubicBezTo>
                  <a:cubicBezTo>
                    <a:pt x="139143" y="-456"/>
                    <a:pt x="102016" y="35045"/>
                    <a:pt x="100463" y="79992"/>
                  </a:cubicBezTo>
                  <a:cubicBezTo>
                    <a:pt x="100463" y="81211"/>
                    <a:pt x="100463" y="82448"/>
                    <a:pt x="100463" y="83702"/>
                  </a:cubicBezTo>
                  <a:lnTo>
                    <a:pt x="100463" y="128059"/>
                  </a:lnTo>
                  <a:cubicBezTo>
                    <a:pt x="101272" y="150107"/>
                    <a:pt x="84054" y="168637"/>
                    <a:pt x="62006" y="169446"/>
                  </a:cubicBezTo>
                  <a:cubicBezTo>
                    <a:pt x="39959" y="170256"/>
                    <a:pt x="21429" y="153038"/>
                    <a:pt x="20620" y="130990"/>
                  </a:cubicBezTo>
                  <a:cubicBezTo>
                    <a:pt x="20584" y="130013"/>
                    <a:pt x="20584" y="129036"/>
                    <a:pt x="20620" y="128059"/>
                  </a:cubicBezTo>
                  <a:lnTo>
                    <a:pt x="20620" y="22301"/>
                  </a:lnTo>
                  <a:cubicBezTo>
                    <a:pt x="20620" y="16615"/>
                    <a:pt x="16010" y="12005"/>
                    <a:pt x="10324" y="12005"/>
                  </a:cubicBezTo>
                  <a:cubicBezTo>
                    <a:pt x="4637" y="12005"/>
                    <a:pt x="27" y="16615"/>
                    <a:pt x="27" y="22301"/>
                  </a:cubicBezTo>
                  <a:lnTo>
                    <a:pt x="27" y="128059"/>
                  </a:lnTo>
                  <a:cubicBezTo>
                    <a:pt x="-969" y="161480"/>
                    <a:pt x="25316" y="189381"/>
                    <a:pt x="58737" y="190377"/>
                  </a:cubicBezTo>
                  <a:cubicBezTo>
                    <a:pt x="92158" y="191373"/>
                    <a:pt x="120059" y="165088"/>
                    <a:pt x="121055" y="131667"/>
                  </a:cubicBezTo>
                  <a:cubicBezTo>
                    <a:pt x="121091" y="130465"/>
                    <a:pt x="121091" y="129262"/>
                    <a:pt x="121055" y="128059"/>
                  </a:cubicBezTo>
                  <a:lnTo>
                    <a:pt x="121055" y="83433"/>
                  </a:lnTo>
                  <a:cubicBezTo>
                    <a:pt x="120164" y="49048"/>
                    <a:pt x="147317" y="20450"/>
                    <a:pt x="181703" y="19559"/>
                  </a:cubicBezTo>
                  <a:cubicBezTo>
                    <a:pt x="216089" y="18668"/>
                    <a:pt x="244686" y="45822"/>
                    <a:pt x="245577" y="80208"/>
                  </a:cubicBezTo>
                  <a:cubicBezTo>
                    <a:pt x="245577" y="81283"/>
                    <a:pt x="245577" y="82358"/>
                    <a:pt x="245577" y="83433"/>
                  </a:cubicBezTo>
                  <a:lnTo>
                    <a:pt x="245577" y="90423"/>
                  </a:lnTo>
                  <a:close/>
                  <a:moveTo>
                    <a:pt x="195682" y="111016"/>
                  </a:moveTo>
                  <a:lnTo>
                    <a:pt x="245416" y="111016"/>
                  </a:lnTo>
                  <a:lnTo>
                    <a:pt x="245416" y="171771"/>
                  </a:lnTo>
                  <a:lnTo>
                    <a:pt x="176972" y="171771"/>
                  </a:lnTo>
                  <a:lnTo>
                    <a:pt x="176972" y="129834"/>
                  </a:lnTo>
                  <a:cubicBezTo>
                    <a:pt x="176972" y="119441"/>
                    <a:pt x="185397" y="111016"/>
                    <a:pt x="195790" y="111016"/>
                  </a:cubicBezTo>
                  <a:close/>
                  <a:moveTo>
                    <a:pt x="266976" y="354791"/>
                  </a:moveTo>
                  <a:lnTo>
                    <a:pt x="244663" y="354791"/>
                  </a:lnTo>
                  <a:cubicBezTo>
                    <a:pt x="207278" y="354791"/>
                    <a:pt x="176972" y="324485"/>
                    <a:pt x="176972" y="287100"/>
                  </a:cubicBezTo>
                  <a:lnTo>
                    <a:pt x="176972" y="192256"/>
                  </a:lnTo>
                  <a:lnTo>
                    <a:pt x="334668" y="192256"/>
                  </a:lnTo>
                  <a:lnTo>
                    <a:pt x="334668" y="287100"/>
                  </a:lnTo>
                  <a:cubicBezTo>
                    <a:pt x="334668" y="324485"/>
                    <a:pt x="304361" y="354791"/>
                    <a:pt x="266976" y="354791"/>
                  </a:cubicBezTo>
                  <a:close/>
                  <a:moveTo>
                    <a:pt x="334668" y="129726"/>
                  </a:moveTo>
                  <a:lnTo>
                    <a:pt x="334668" y="171664"/>
                  </a:lnTo>
                  <a:lnTo>
                    <a:pt x="266116" y="171664"/>
                  </a:lnTo>
                  <a:lnTo>
                    <a:pt x="266116" y="110908"/>
                  </a:lnTo>
                  <a:lnTo>
                    <a:pt x="315903" y="110908"/>
                  </a:lnTo>
                  <a:cubicBezTo>
                    <a:pt x="326275" y="110938"/>
                    <a:pt x="334668" y="119354"/>
                    <a:pt x="334668" y="129726"/>
                  </a:cubicBezTo>
                  <a:close/>
                </a:path>
              </a:pathLst>
            </a:custGeom>
            <a:solidFill>
              <a:schemeClr val="tx2"/>
            </a:solidFill>
            <a:ln w="526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5FA8C19F-C92C-4E15-9555-FDEC0852F642}"/>
                </a:ext>
              </a:extLst>
            </p:cNvPr>
            <p:cNvSpPr/>
            <p:nvPr/>
          </p:nvSpPr>
          <p:spPr>
            <a:xfrm>
              <a:off x="5349817" y="6320905"/>
              <a:ext cx="118285" cy="118286"/>
            </a:xfrm>
            <a:custGeom>
              <a:avLst/>
              <a:gdLst>
                <a:gd name="connsiteX0" fmla="*/ 120394 w 118285"/>
                <a:gd name="connsiteY0" fmla="*/ 46307 h 118285"/>
                <a:gd name="connsiteX1" fmla="*/ 113673 w 118285"/>
                <a:gd name="connsiteY1" fmla="*/ 37382 h 118285"/>
                <a:gd name="connsiteX2" fmla="*/ 13883 w 118285"/>
                <a:gd name="connsiteY2" fmla="*/ 660 h 118285"/>
                <a:gd name="connsiteX3" fmla="*/ 657 w 118285"/>
                <a:gd name="connsiteY3" fmla="*/ 6658 h 118285"/>
                <a:gd name="connsiteX4" fmla="*/ 657 w 118285"/>
                <a:gd name="connsiteY4" fmla="*/ 13886 h 118285"/>
                <a:gd name="connsiteX5" fmla="*/ 37325 w 118285"/>
                <a:gd name="connsiteY5" fmla="*/ 113945 h 118285"/>
                <a:gd name="connsiteX6" fmla="*/ 46251 w 118285"/>
                <a:gd name="connsiteY6" fmla="*/ 120451 h 118285"/>
                <a:gd name="connsiteX7" fmla="*/ 47003 w 118285"/>
                <a:gd name="connsiteY7" fmla="*/ 120451 h 118285"/>
                <a:gd name="connsiteX8" fmla="*/ 56036 w 118285"/>
                <a:gd name="connsiteY8" fmla="*/ 115074 h 118285"/>
                <a:gd name="connsiteX9" fmla="*/ 71574 w 118285"/>
                <a:gd name="connsiteY9" fmla="*/ 86255 h 118285"/>
                <a:gd name="connsiteX10" fmla="*/ 99210 w 118285"/>
                <a:gd name="connsiteY10" fmla="*/ 113945 h 118285"/>
                <a:gd name="connsiteX11" fmla="*/ 113781 w 118285"/>
                <a:gd name="connsiteY11" fmla="*/ 113034 h 118285"/>
                <a:gd name="connsiteX12" fmla="*/ 113781 w 118285"/>
                <a:gd name="connsiteY12" fmla="*/ 99374 h 118285"/>
                <a:gd name="connsiteX13" fmla="*/ 86038 w 118285"/>
                <a:gd name="connsiteY13" fmla="*/ 71523 h 118285"/>
                <a:gd name="connsiteX14" fmla="*/ 114856 w 118285"/>
                <a:gd name="connsiteY14" fmla="*/ 55985 h 118285"/>
                <a:gd name="connsiteX15" fmla="*/ 120394 w 118285"/>
                <a:gd name="connsiteY15" fmla="*/ 46307 h 118285"/>
                <a:gd name="connsiteX16" fmla="*/ 48778 w 118285"/>
                <a:gd name="connsiteY16" fmla="*/ 85126 h 118285"/>
                <a:gd name="connsiteX17" fmla="*/ 27648 w 118285"/>
                <a:gd name="connsiteY17" fmla="*/ 27543 h 118285"/>
                <a:gd name="connsiteX18" fmla="*/ 85285 w 118285"/>
                <a:gd name="connsiteY18" fmla="*/ 48673 h 118285"/>
                <a:gd name="connsiteX19" fmla="*/ 64047 w 118285"/>
                <a:gd name="connsiteY19" fmla="*/ 60179 h 118285"/>
                <a:gd name="connsiteX20" fmla="*/ 59907 w 118285"/>
                <a:gd name="connsiteY20" fmla="*/ 64319 h 11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285" h="118285">
                  <a:moveTo>
                    <a:pt x="120394" y="46307"/>
                  </a:moveTo>
                  <a:cubicBezTo>
                    <a:pt x="120110" y="42267"/>
                    <a:pt x="117477" y="38771"/>
                    <a:pt x="113673" y="37382"/>
                  </a:cubicBezTo>
                  <a:lnTo>
                    <a:pt x="13883" y="660"/>
                  </a:lnTo>
                  <a:cubicBezTo>
                    <a:pt x="8575" y="-1336"/>
                    <a:pt x="2653" y="1349"/>
                    <a:pt x="657" y="6658"/>
                  </a:cubicBezTo>
                  <a:cubicBezTo>
                    <a:pt x="-219" y="8988"/>
                    <a:pt x="-219" y="11556"/>
                    <a:pt x="657" y="13886"/>
                  </a:cubicBezTo>
                  <a:lnTo>
                    <a:pt x="37325" y="113945"/>
                  </a:lnTo>
                  <a:cubicBezTo>
                    <a:pt x="38782" y="117665"/>
                    <a:pt x="42263" y="120203"/>
                    <a:pt x="46251" y="120451"/>
                  </a:cubicBezTo>
                  <a:lnTo>
                    <a:pt x="47003" y="120451"/>
                  </a:lnTo>
                  <a:cubicBezTo>
                    <a:pt x="50773" y="120452"/>
                    <a:pt x="54240" y="118388"/>
                    <a:pt x="56036" y="115074"/>
                  </a:cubicBezTo>
                  <a:lnTo>
                    <a:pt x="71574" y="86255"/>
                  </a:lnTo>
                  <a:lnTo>
                    <a:pt x="99210" y="113945"/>
                  </a:lnTo>
                  <a:cubicBezTo>
                    <a:pt x="103485" y="117717"/>
                    <a:pt x="110009" y="117309"/>
                    <a:pt x="113781" y="113034"/>
                  </a:cubicBezTo>
                  <a:cubicBezTo>
                    <a:pt x="117224" y="109132"/>
                    <a:pt x="117224" y="103277"/>
                    <a:pt x="113781" y="99374"/>
                  </a:cubicBezTo>
                  <a:lnTo>
                    <a:pt x="86038" y="71523"/>
                  </a:lnTo>
                  <a:lnTo>
                    <a:pt x="114856" y="55985"/>
                  </a:lnTo>
                  <a:cubicBezTo>
                    <a:pt x="118445" y="54130"/>
                    <a:pt x="120613" y="50342"/>
                    <a:pt x="120394" y="46307"/>
                  </a:cubicBezTo>
                  <a:close/>
                  <a:moveTo>
                    <a:pt x="48778" y="85126"/>
                  </a:moveTo>
                  <a:lnTo>
                    <a:pt x="27648" y="27543"/>
                  </a:lnTo>
                  <a:lnTo>
                    <a:pt x="85285" y="48673"/>
                  </a:lnTo>
                  <a:lnTo>
                    <a:pt x="64047" y="60179"/>
                  </a:lnTo>
                  <a:cubicBezTo>
                    <a:pt x="62295" y="61128"/>
                    <a:pt x="60856" y="62567"/>
                    <a:pt x="59907" y="64319"/>
                  </a:cubicBezTo>
                  <a:close/>
                </a:path>
              </a:pathLst>
            </a:custGeom>
            <a:solidFill>
              <a:schemeClr val="tx2"/>
            </a:solidFill>
            <a:ln w="5260" cap="flat">
              <a:noFill/>
              <a:prstDash val="solid"/>
              <a:miter/>
            </a:ln>
          </p:spPr>
          <p:txBody>
            <a:bodyPr rtlCol="0" anchor="ctr"/>
            <a:lstStyle/>
            <a:p>
              <a:endParaRPr lang="en-US" dirty="0"/>
            </a:p>
          </p:txBody>
        </p:sp>
      </p:grpSp>
      <mc:AlternateContent xmlns:mc="http://schemas.openxmlformats.org/markup-compatibility/2006" xmlns:cx4="http://schemas.microsoft.com/office/drawing/2016/5/10/chartex">
        <mc:Choice Requires="cx4">
          <p:graphicFrame>
            <p:nvGraphicFramePr>
              <p:cNvPr id="125" name="Chart 124" descr="flat map of the world">
                <a:extLst>
                  <a:ext uri="{FF2B5EF4-FFF2-40B4-BE49-F238E27FC236}">
                    <a16:creationId xmlns:a16="http://schemas.microsoft.com/office/drawing/2014/main" id="{DD6FB545-70FA-4A32-A7CC-4C28EDA881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490333356"/>
                  </p:ext>
                </p:extLst>
              </p:nvPr>
            </p:nvGraphicFramePr>
            <p:xfrm>
              <a:off x="3886199" y="7654326"/>
              <a:ext cx="3340735" cy="210680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25" name="Chart 124" descr="flat map of the world">
                <a:extLst>
                  <a:ext uri="{FF2B5EF4-FFF2-40B4-BE49-F238E27FC236}">
                    <a16:creationId xmlns:a16="http://schemas.microsoft.com/office/drawing/2014/main" id="{DD6FB545-70FA-4A32-A7CC-4C28EDA8817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4"/>
              <a:stretch>
                <a:fillRect/>
              </a:stretch>
            </p:blipFill>
            <p:spPr>
              <a:xfrm>
                <a:off x="3886199" y="7654326"/>
                <a:ext cx="3340735" cy="2106804"/>
              </a:xfrm>
              <a:prstGeom prst="rect">
                <a:avLst/>
              </a:prstGeom>
            </p:spPr>
          </p:pic>
        </mc:Fallback>
      </mc:AlternateContent>
      <p:grpSp>
        <p:nvGrpSpPr>
          <p:cNvPr id="126" name="Group 125" descr="Legend">
            <a:extLst>
              <a:ext uri="{FF2B5EF4-FFF2-40B4-BE49-F238E27FC236}">
                <a16:creationId xmlns:a16="http://schemas.microsoft.com/office/drawing/2014/main" id="{359B66CE-417E-48D2-BEED-8398EEA41F71}"/>
              </a:ext>
            </a:extLst>
          </p:cNvPr>
          <p:cNvGrpSpPr/>
          <p:nvPr/>
        </p:nvGrpSpPr>
        <p:grpSpPr>
          <a:xfrm>
            <a:off x="4176376" y="7204827"/>
            <a:ext cx="2850583" cy="153888"/>
            <a:chOff x="4547352" y="7739755"/>
            <a:chExt cx="2850583" cy="153888"/>
          </a:xfrm>
        </p:grpSpPr>
        <p:sp>
          <p:nvSpPr>
            <p:cNvPr id="127" name="Rectangle 126">
              <a:extLst>
                <a:ext uri="{FF2B5EF4-FFF2-40B4-BE49-F238E27FC236}">
                  <a16:creationId xmlns:a16="http://schemas.microsoft.com/office/drawing/2014/main" id="{F12AB844-EAEE-4259-B655-AABEAC237584}"/>
                </a:ext>
              </a:extLst>
            </p:cNvPr>
            <p:cNvSpPr/>
            <p:nvPr/>
          </p:nvSpPr>
          <p:spPr>
            <a:xfrm>
              <a:off x="4547352" y="7757412"/>
              <a:ext cx="118575" cy="11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23AA5BA6-B01B-45F3-8474-D9549730B5AF}"/>
                </a:ext>
              </a:extLst>
            </p:cNvPr>
            <p:cNvSpPr txBox="1"/>
            <p:nvPr/>
          </p:nvSpPr>
          <p:spPr>
            <a:xfrm>
              <a:off x="4713559" y="7739755"/>
              <a:ext cx="336155" cy="153888"/>
            </a:xfrm>
            <a:prstGeom prst="rect">
              <a:avLst/>
            </a:prstGeom>
            <a:noFill/>
          </p:spPr>
          <p:txBody>
            <a:bodyPr wrap="square" lIns="0" tIns="0" rIns="0" bIns="0" rtlCol="0">
              <a:noAutofit/>
            </a:bodyPr>
            <a:lstStyle/>
            <a:p>
              <a:r>
                <a:rPr lang="en-US" sz="1000" dirty="0">
                  <a:solidFill>
                    <a:schemeClr val="bg1"/>
                  </a:solidFill>
                </a:rPr>
                <a:t>Word</a:t>
              </a:r>
            </a:p>
          </p:txBody>
        </p:sp>
        <p:sp>
          <p:nvSpPr>
            <p:cNvPr id="129" name="Rectangle 128">
              <a:extLst>
                <a:ext uri="{FF2B5EF4-FFF2-40B4-BE49-F238E27FC236}">
                  <a16:creationId xmlns:a16="http://schemas.microsoft.com/office/drawing/2014/main" id="{B6C542E5-22D3-49BA-9FBC-8B8BAB22931F}"/>
                </a:ext>
              </a:extLst>
            </p:cNvPr>
            <p:cNvSpPr/>
            <p:nvPr/>
          </p:nvSpPr>
          <p:spPr>
            <a:xfrm>
              <a:off x="5104435" y="7757412"/>
              <a:ext cx="118575" cy="11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129">
              <a:extLst>
                <a:ext uri="{FF2B5EF4-FFF2-40B4-BE49-F238E27FC236}">
                  <a16:creationId xmlns:a16="http://schemas.microsoft.com/office/drawing/2014/main" id="{21745B2A-58A2-428B-871E-DBBE39C063D1}"/>
                </a:ext>
              </a:extLst>
            </p:cNvPr>
            <p:cNvSpPr txBox="1"/>
            <p:nvPr/>
          </p:nvSpPr>
          <p:spPr>
            <a:xfrm>
              <a:off x="5270642" y="7739755"/>
              <a:ext cx="336155" cy="153888"/>
            </a:xfrm>
            <a:prstGeom prst="rect">
              <a:avLst/>
            </a:prstGeom>
            <a:noFill/>
          </p:spPr>
          <p:txBody>
            <a:bodyPr wrap="square" lIns="0" tIns="0" rIns="0" bIns="0" rtlCol="0">
              <a:noAutofit/>
            </a:bodyPr>
            <a:lstStyle/>
            <a:p>
              <a:r>
                <a:rPr lang="en-US" sz="1000" dirty="0">
                  <a:solidFill>
                    <a:schemeClr val="bg1"/>
                  </a:solidFill>
                </a:rPr>
                <a:t>Excel</a:t>
              </a:r>
            </a:p>
          </p:txBody>
        </p:sp>
        <p:sp>
          <p:nvSpPr>
            <p:cNvPr id="131" name="Rectangle 130">
              <a:extLst>
                <a:ext uri="{FF2B5EF4-FFF2-40B4-BE49-F238E27FC236}">
                  <a16:creationId xmlns:a16="http://schemas.microsoft.com/office/drawing/2014/main" id="{C366B07C-AB1F-46B0-BC29-3D24FD484591}"/>
                </a:ext>
              </a:extLst>
            </p:cNvPr>
            <p:cNvSpPr/>
            <p:nvPr/>
          </p:nvSpPr>
          <p:spPr>
            <a:xfrm>
              <a:off x="5661518" y="7757412"/>
              <a:ext cx="118575" cy="11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977671DB-9D6A-48A2-AD0A-F0D7325103A3}"/>
                </a:ext>
              </a:extLst>
            </p:cNvPr>
            <p:cNvSpPr txBox="1"/>
            <p:nvPr/>
          </p:nvSpPr>
          <p:spPr>
            <a:xfrm>
              <a:off x="5827725" y="7739755"/>
              <a:ext cx="709164" cy="153888"/>
            </a:xfrm>
            <a:prstGeom prst="rect">
              <a:avLst/>
            </a:prstGeom>
            <a:noFill/>
          </p:spPr>
          <p:txBody>
            <a:bodyPr wrap="square" lIns="0" tIns="0" rIns="0" bIns="0" rtlCol="0">
              <a:noAutofit/>
            </a:bodyPr>
            <a:lstStyle/>
            <a:p>
              <a:r>
                <a:rPr lang="en-US" sz="1000" dirty="0">
                  <a:solidFill>
                    <a:schemeClr val="bg1"/>
                  </a:solidFill>
                </a:rPr>
                <a:t>PowerPoint</a:t>
              </a:r>
            </a:p>
          </p:txBody>
        </p:sp>
        <p:sp>
          <p:nvSpPr>
            <p:cNvPr id="133" name="Rectangle 132">
              <a:extLst>
                <a:ext uri="{FF2B5EF4-FFF2-40B4-BE49-F238E27FC236}">
                  <a16:creationId xmlns:a16="http://schemas.microsoft.com/office/drawing/2014/main" id="{3B9851BF-4F74-464B-8C7F-10D77FD46ABD}"/>
                </a:ext>
              </a:extLst>
            </p:cNvPr>
            <p:cNvSpPr/>
            <p:nvPr/>
          </p:nvSpPr>
          <p:spPr>
            <a:xfrm>
              <a:off x="6522566" y="7757412"/>
              <a:ext cx="118575" cy="11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209D310F-D08B-4D4C-9E6F-D3E5F3095794}"/>
                </a:ext>
              </a:extLst>
            </p:cNvPr>
            <p:cNvSpPr txBox="1"/>
            <p:nvPr/>
          </p:nvSpPr>
          <p:spPr>
            <a:xfrm>
              <a:off x="6688771" y="7739755"/>
              <a:ext cx="709164" cy="153888"/>
            </a:xfrm>
            <a:prstGeom prst="rect">
              <a:avLst/>
            </a:prstGeom>
            <a:noFill/>
          </p:spPr>
          <p:txBody>
            <a:bodyPr wrap="square" lIns="0" tIns="0" rIns="0" bIns="0" rtlCol="0">
              <a:noAutofit/>
            </a:bodyPr>
            <a:lstStyle/>
            <a:p>
              <a:r>
                <a:rPr lang="en-US" sz="1000" dirty="0">
                  <a:solidFill>
                    <a:schemeClr val="bg1"/>
                  </a:solidFill>
                </a:rPr>
                <a:t>Visual Studio</a:t>
              </a:r>
            </a:p>
          </p:txBody>
        </p:sp>
      </p:grpSp>
      <p:grpSp>
        <p:nvGrpSpPr>
          <p:cNvPr id="135" name="Group 134" descr="Legend">
            <a:extLst>
              <a:ext uri="{FF2B5EF4-FFF2-40B4-BE49-F238E27FC236}">
                <a16:creationId xmlns:a16="http://schemas.microsoft.com/office/drawing/2014/main" id="{AB8EEC0B-6C91-458D-89A1-8B780618C5E1}"/>
              </a:ext>
            </a:extLst>
          </p:cNvPr>
          <p:cNvGrpSpPr/>
          <p:nvPr/>
        </p:nvGrpSpPr>
        <p:grpSpPr>
          <a:xfrm>
            <a:off x="3964694" y="9436711"/>
            <a:ext cx="2079480" cy="153888"/>
            <a:chOff x="3909490" y="9481161"/>
            <a:chExt cx="2079480" cy="153888"/>
          </a:xfrm>
        </p:grpSpPr>
        <p:sp>
          <p:nvSpPr>
            <p:cNvPr id="47" name="Rectangle 46">
              <a:extLst>
                <a:ext uri="{FF2B5EF4-FFF2-40B4-BE49-F238E27FC236}">
                  <a16:creationId xmlns:a16="http://schemas.microsoft.com/office/drawing/2014/main" id="{943E4CEB-D2EA-4386-BA61-52B3749B895C}"/>
                </a:ext>
              </a:extLst>
            </p:cNvPr>
            <p:cNvSpPr/>
            <p:nvPr/>
          </p:nvSpPr>
          <p:spPr>
            <a:xfrm>
              <a:off x="3909490" y="9498818"/>
              <a:ext cx="118575" cy="11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9E1EDC66-FEB7-4875-8832-A149BFB67A4C}"/>
                </a:ext>
              </a:extLst>
            </p:cNvPr>
            <p:cNvSpPr txBox="1"/>
            <p:nvPr/>
          </p:nvSpPr>
          <p:spPr>
            <a:xfrm>
              <a:off x="4072234" y="9481161"/>
              <a:ext cx="324000" cy="153888"/>
            </a:xfrm>
            <a:prstGeom prst="rect">
              <a:avLst/>
            </a:prstGeom>
            <a:noFill/>
          </p:spPr>
          <p:txBody>
            <a:bodyPr wrap="square" lIns="0" tIns="0" rIns="0" bIns="0" rtlCol="0">
              <a:noAutofit/>
            </a:bodyPr>
            <a:lstStyle/>
            <a:p>
              <a:r>
                <a:rPr lang="en-US" sz="1000" dirty="0">
                  <a:solidFill>
                    <a:schemeClr val="bg1"/>
                  </a:solidFill>
                </a:rPr>
                <a:t>+5</a:t>
              </a:r>
            </a:p>
          </p:txBody>
        </p:sp>
        <p:sp>
          <p:nvSpPr>
            <p:cNvPr id="49" name="Rectangle 48">
              <a:extLst>
                <a:ext uri="{FF2B5EF4-FFF2-40B4-BE49-F238E27FC236}">
                  <a16:creationId xmlns:a16="http://schemas.microsoft.com/office/drawing/2014/main" id="{5EB67032-8D29-4809-92CD-F73604C07960}"/>
                </a:ext>
              </a:extLst>
            </p:cNvPr>
            <p:cNvSpPr/>
            <p:nvPr/>
          </p:nvSpPr>
          <p:spPr>
            <a:xfrm>
              <a:off x="4440403" y="9498818"/>
              <a:ext cx="118575" cy="11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5347C56-9607-481C-84B2-5DA71062EA6E}"/>
                </a:ext>
              </a:extLst>
            </p:cNvPr>
            <p:cNvSpPr txBox="1"/>
            <p:nvPr/>
          </p:nvSpPr>
          <p:spPr>
            <a:xfrm>
              <a:off x="4603147" y="9481161"/>
              <a:ext cx="324000" cy="153888"/>
            </a:xfrm>
            <a:prstGeom prst="rect">
              <a:avLst/>
            </a:prstGeom>
            <a:noFill/>
          </p:spPr>
          <p:txBody>
            <a:bodyPr wrap="square" lIns="0" tIns="0" rIns="0" bIns="0" rtlCol="0">
              <a:noAutofit/>
            </a:bodyPr>
            <a:lstStyle/>
            <a:p>
              <a:r>
                <a:rPr lang="en-US" sz="1000" dirty="0">
                  <a:solidFill>
                    <a:schemeClr val="bg1"/>
                  </a:solidFill>
                </a:rPr>
                <a:t>+50</a:t>
              </a:r>
            </a:p>
          </p:txBody>
        </p:sp>
        <p:sp>
          <p:nvSpPr>
            <p:cNvPr id="51" name="Rectangle 50">
              <a:extLst>
                <a:ext uri="{FF2B5EF4-FFF2-40B4-BE49-F238E27FC236}">
                  <a16:creationId xmlns:a16="http://schemas.microsoft.com/office/drawing/2014/main" id="{CF49FB02-D268-46DC-9B44-8B35257801A7}"/>
                </a:ext>
              </a:extLst>
            </p:cNvPr>
            <p:cNvSpPr/>
            <p:nvPr/>
          </p:nvSpPr>
          <p:spPr>
            <a:xfrm>
              <a:off x="5502229" y="9498818"/>
              <a:ext cx="118575" cy="11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6D8306EC-5D2A-483A-A841-9333EDB0036C}"/>
                </a:ext>
              </a:extLst>
            </p:cNvPr>
            <p:cNvSpPr txBox="1"/>
            <p:nvPr/>
          </p:nvSpPr>
          <p:spPr>
            <a:xfrm>
              <a:off x="5664970" y="9481161"/>
              <a:ext cx="324000" cy="153888"/>
            </a:xfrm>
            <a:prstGeom prst="rect">
              <a:avLst/>
            </a:prstGeom>
            <a:noFill/>
          </p:spPr>
          <p:txBody>
            <a:bodyPr wrap="square" lIns="0" tIns="0" rIns="0" bIns="0" rtlCol="0">
              <a:noAutofit/>
            </a:bodyPr>
            <a:lstStyle/>
            <a:p>
              <a:r>
                <a:rPr lang="en-US" sz="1000" dirty="0">
                  <a:solidFill>
                    <a:schemeClr val="bg1"/>
                  </a:solidFill>
                </a:rPr>
                <a:t>None</a:t>
              </a:r>
            </a:p>
          </p:txBody>
        </p:sp>
        <p:sp>
          <p:nvSpPr>
            <p:cNvPr id="56" name="Rectangle 55">
              <a:extLst>
                <a:ext uri="{FF2B5EF4-FFF2-40B4-BE49-F238E27FC236}">
                  <a16:creationId xmlns:a16="http://schemas.microsoft.com/office/drawing/2014/main" id="{0A23731D-2536-4EE4-857C-AA713D521C1F}"/>
                </a:ext>
              </a:extLst>
            </p:cNvPr>
            <p:cNvSpPr/>
            <p:nvPr/>
          </p:nvSpPr>
          <p:spPr>
            <a:xfrm>
              <a:off x="4971316" y="9498818"/>
              <a:ext cx="118575" cy="11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549A4CE9-70B1-4339-B35C-D2D13F7081FE}"/>
                </a:ext>
              </a:extLst>
            </p:cNvPr>
            <p:cNvSpPr txBox="1"/>
            <p:nvPr/>
          </p:nvSpPr>
          <p:spPr>
            <a:xfrm>
              <a:off x="5134060" y="9481161"/>
              <a:ext cx="324000" cy="153888"/>
            </a:xfrm>
            <a:prstGeom prst="rect">
              <a:avLst/>
            </a:prstGeom>
            <a:noFill/>
          </p:spPr>
          <p:txBody>
            <a:bodyPr wrap="square" lIns="0" tIns="0" rIns="0" bIns="0" rtlCol="0">
              <a:noAutofit/>
            </a:bodyPr>
            <a:lstStyle/>
            <a:p>
              <a:r>
                <a:rPr lang="en-US" sz="1000" dirty="0">
                  <a:solidFill>
                    <a:schemeClr val="bg1"/>
                  </a:solidFill>
                </a:rPr>
                <a:t>+100</a:t>
              </a:r>
            </a:p>
          </p:txBody>
        </p:sp>
      </p:grpSp>
      <p:sp>
        <p:nvSpPr>
          <p:cNvPr id="136" name="TextBox 135">
            <a:extLst>
              <a:ext uri="{FF2B5EF4-FFF2-40B4-BE49-F238E27FC236}">
                <a16:creationId xmlns:a16="http://schemas.microsoft.com/office/drawing/2014/main" id="{DD006F3B-FEFF-4DDF-93AA-B443AF5B2E4D}"/>
              </a:ext>
            </a:extLst>
          </p:cNvPr>
          <p:cNvSpPr txBox="1"/>
          <p:nvPr/>
        </p:nvSpPr>
        <p:spPr>
          <a:xfrm>
            <a:off x="434079" y="6417374"/>
            <a:ext cx="1222904" cy="769889"/>
          </a:xfrm>
          <a:prstGeom prst="rect">
            <a:avLst/>
          </a:prstGeom>
          <a:noFill/>
        </p:spPr>
        <p:txBody>
          <a:bodyPr wrap="square" lIns="0" tIns="0" rIns="0" bIns="0" rtlCol="0">
            <a:noAutofit/>
          </a:bodyPr>
          <a:lstStyle/>
          <a:p>
            <a:r>
              <a:rPr lang="en-US" sz="1600" dirty="0">
                <a:solidFill>
                  <a:schemeClr val="bg1"/>
                </a:solidFill>
              </a:rPr>
              <a:t>Live in </a:t>
            </a:r>
            <a:br>
              <a:rPr lang="en-US" sz="1600" dirty="0">
                <a:solidFill>
                  <a:schemeClr val="bg1"/>
                </a:solidFill>
              </a:rPr>
            </a:br>
            <a:r>
              <a:rPr lang="en-US" sz="1600" b="1" dirty="0">
                <a:solidFill>
                  <a:schemeClr val="bg1"/>
                </a:solidFill>
              </a:rPr>
              <a:t>New York </a:t>
            </a:r>
            <a:r>
              <a:rPr lang="en-US" sz="1600" dirty="0">
                <a:solidFill>
                  <a:schemeClr val="bg1"/>
                </a:solidFill>
              </a:rPr>
              <a:t>Since 2015</a:t>
            </a:r>
            <a:endParaRPr lang="en-US" sz="1600" noProof="1">
              <a:solidFill>
                <a:schemeClr val="bg1"/>
              </a:solidFill>
            </a:endParaRPr>
          </a:p>
        </p:txBody>
      </p:sp>
      <p:pic>
        <p:nvPicPr>
          <p:cNvPr id="137" name="Graphic 136" descr="Icon Map and Location">
            <a:extLst>
              <a:ext uri="{FF2B5EF4-FFF2-40B4-BE49-F238E27FC236}">
                <a16:creationId xmlns:a16="http://schemas.microsoft.com/office/drawing/2014/main" id="{0960335E-DCB4-4825-B3B1-3C310CE24F45}"/>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22354" y="5489209"/>
            <a:ext cx="737356" cy="769889"/>
          </a:xfrm>
          <a:prstGeom prst="rect">
            <a:avLst/>
          </a:prstGeom>
        </p:spPr>
      </p:pic>
      <p:sp>
        <p:nvSpPr>
          <p:cNvPr id="138" name="Rectangle 137">
            <a:extLst>
              <a:ext uri="{FF2B5EF4-FFF2-40B4-BE49-F238E27FC236}">
                <a16:creationId xmlns:a16="http://schemas.microsoft.com/office/drawing/2014/main" id="{22039F17-1EE4-4C25-ABC2-E1B25E6FAB45}"/>
              </a:ext>
              <a:ext uri="{C183D7F6-B498-43B3-948B-1728B52AA6E4}">
                <adec:decorative xmlns:adec="http://schemas.microsoft.com/office/drawing/2017/decorative" val="1"/>
              </a:ext>
            </a:extLst>
          </p:cNvPr>
          <p:cNvSpPr/>
          <p:nvPr/>
        </p:nvSpPr>
        <p:spPr>
          <a:xfrm>
            <a:off x="1797137" y="7505706"/>
            <a:ext cx="1828800" cy="231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FB8C4578-58A6-447F-A5FF-C37752CCAE55}"/>
              </a:ext>
            </a:extLst>
          </p:cNvPr>
          <p:cNvSpPr txBox="1"/>
          <p:nvPr/>
        </p:nvSpPr>
        <p:spPr>
          <a:xfrm>
            <a:off x="1797137" y="7505706"/>
            <a:ext cx="1828800" cy="307777"/>
          </a:xfrm>
          <a:prstGeom prst="rect">
            <a:avLst/>
          </a:prstGeom>
          <a:solidFill>
            <a:schemeClr val="accent1">
              <a:lumMod val="75000"/>
            </a:schemeClr>
          </a:solidFill>
        </p:spPr>
        <p:txBody>
          <a:bodyPr wrap="square" lIns="108000" rtlCol="0">
            <a:spAutoFit/>
          </a:bodyPr>
          <a:lstStyle/>
          <a:p>
            <a:r>
              <a:rPr lang="en-US" sz="1400" dirty="0">
                <a:solidFill>
                  <a:schemeClr val="accent2"/>
                </a:solidFill>
                <a:latin typeface="+mj-lt"/>
              </a:rPr>
              <a:t>Education</a:t>
            </a:r>
          </a:p>
        </p:txBody>
      </p:sp>
      <p:sp>
        <p:nvSpPr>
          <p:cNvPr id="141" name="TextBox 140">
            <a:extLst>
              <a:ext uri="{FF2B5EF4-FFF2-40B4-BE49-F238E27FC236}">
                <a16:creationId xmlns:a16="http://schemas.microsoft.com/office/drawing/2014/main" id="{17E2A6C1-E5EE-4471-8A30-44C3098D8F2D}"/>
              </a:ext>
            </a:extLst>
          </p:cNvPr>
          <p:cNvSpPr txBox="1"/>
          <p:nvPr/>
        </p:nvSpPr>
        <p:spPr>
          <a:xfrm>
            <a:off x="2044544" y="7879957"/>
            <a:ext cx="1404000" cy="504000"/>
          </a:xfrm>
          <a:prstGeom prst="rect">
            <a:avLst/>
          </a:prstGeom>
          <a:noFill/>
        </p:spPr>
        <p:txBody>
          <a:bodyPr wrap="square" lIns="0" tIns="0" rIns="0" bIns="0" rtlCol="0">
            <a:noAutofit/>
          </a:bodyPr>
          <a:lstStyle/>
          <a:p>
            <a:r>
              <a:rPr lang="en-US" sz="900" b="1" dirty="0">
                <a:solidFill>
                  <a:schemeClr val="bg1"/>
                </a:solidFill>
                <a:latin typeface="+mj-lt"/>
              </a:rPr>
              <a:t>2010</a:t>
            </a:r>
          </a:p>
          <a:p>
            <a:r>
              <a:rPr lang="en-US" sz="1000" b="1" dirty="0">
                <a:solidFill>
                  <a:schemeClr val="accent2"/>
                </a:solidFill>
              </a:rPr>
              <a:t>School ABC</a:t>
            </a:r>
            <a:br>
              <a:rPr lang="en-US" sz="900" dirty="0">
                <a:solidFill>
                  <a:schemeClr val="bg1"/>
                </a:solidFill>
              </a:rPr>
            </a:br>
            <a:r>
              <a:rPr lang="en-US" sz="900" dirty="0">
                <a:solidFill>
                  <a:schemeClr val="bg1"/>
                </a:solidFill>
              </a:rPr>
              <a:t>GPA 3.00</a:t>
            </a:r>
            <a:endParaRPr lang="en-US" sz="900" b="1" noProof="1">
              <a:solidFill>
                <a:schemeClr val="bg1"/>
              </a:solidFill>
              <a:latin typeface="+mj-lt"/>
            </a:endParaRPr>
          </a:p>
        </p:txBody>
      </p:sp>
      <p:cxnSp>
        <p:nvCxnSpPr>
          <p:cNvPr id="144" name="Straight Connector 143">
            <a:extLst>
              <a:ext uri="{FF2B5EF4-FFF2-40B4-BE49-F238E27FC236}">
                <a16:creationId xmlns:a16="http://schemas.microsoft.com/office/drawing/2014/main" id="{3DF596E0-667F-41D8-86B1-835D80DC513A}"/>
              </a:ext>
              <a:ext uri="{C183D7F6-B498-43B3-948B-1728B52AA6E4}">
                <adec:decorative xmlns:adec="http://schemas.microsoft.com/office/drawing/2017/decorative" val="1"/>
              </a:ext>
            </a:extLst>
          </p:cNvPr>
          <p:cNvCxnSpPr>
            <a:cxnSpLocks/>
          </p:cNvCxnSpPr>
          <p:nvPr/>
        </p:nvCxnSpPr>
        <p:spPr>
          <a:xfrm>
            <a:off x="1928240" y="7932941"/>
            <a:ext cx="0" cy="1802868"/>
          </a:xfrm>
          <a:prstGeom prst="line">
            <a:avLst/>
          </a:prstGeom>
          <a:ln w="25400" cap="rnd">
            <a:solidFill>
              <a:schemeClr val="accent1">
                <a:lumMod val="60000"/>
                <a:lumOff val="40000"/>
              </a:schemeClr>
            </a:solidFill>
            <a:prstDash val="sysDot"/>
            <a:round/>
            <a:tailEnd type="triangle" w="sm" len="sm"/>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10EAA1AA-ACD2-4264-8772-16CBB14395ED}"/>
              </a:ext>
            </a:extLst>
          </p:cNvPr>
          <p:cNvSpPr txBox="1"/>
          <p:nvPr/>
        </p:nvSpPr>
        <p:spPr>
          <a:xfrm>
            <a:off x="2044544" y="8509446"/>
            <a:ext cx="1404000" cy="504000"/>
          </a:xfrm>
          <a:prstGeom prst="rect">
            <a:avLst/>
          </a:prstGeom>
          <a:noFill/>
        </p:spPr>
        <p:txBody>
          <a:bodyPr wrap="square" lIns="0" tIns="0" rIns="0" bIns="0" rtlCol="0">
            <a:noAutofit/>
          </a:bodyPr>
          <a:lstStyle/>
          <a:p>
            <a:r>
              <a:rPr lang="en-US" sz="900" b="1" dirty="0">
                <a:solidFill>
                  <a:schemeClr val="bg1"/>
                </a:solidFill>
                <a:latin typeface="+mj-lt"/>
              </a:rPr>
              <a:t>2012</a:t>
            </a:r>
          </a:p>
          <a:p>
            <a:r>
              <a:rPr lang="en-US" sz="1000" b="1" dirty="0">
                <a:solidFill>
                  <a:schemeClr val="accent2"/>
                </a:solidFill>
              </a:rPr>
              <a:t>Studying at ABC</a:t>
            </a:r>
            <a:br>
              <a:rPr lang="en-US" sz="900" dirty="0">
                <a:solidFill>
                  <a:schemeClr val="bg1"/>
                </a:solidFill>
              </a:rPr>
            </a:br>
            <a:r>
              <a:rPr lang="en-US" sz="900" noProof="1">
                <a:solidFill>
                  <a:schemeClr val="bg1"/>
                </a:solidFill>
              </a:rPr>
              <a:t>GPA 3.75</a:t>
            </a:r>
          </a:p>
          <a:p>
            <a:endParaRPr lang="en-US" sz="900" b="1" noProof="1">
              <a:solidFill>
                <a:schemeClr val="bg1"/>
              </a:solidFill>
              <a:latin typeface="+mj-lt"/>
            </a:endParaRPr>
          </a:p>
        </p:txBody>
      </p:sp>
      <p:sp>
        <p:nvSpPr>
          <p:cNvPr id="148" name="TextBox 147">
            <a:extLst>
              <a:ext uri="{FF2B5EF4-FFF2-40B4-BE49-F238E27FC236}">
                <a16:creationId xmlns:a16="http://schemas.microsoft.com/office/drawing/2014/main" id="{92D64CB3-E32A-4A6F-BC80-387971F8F849}"/>
              </a:ext>
            </a:extLst>
          </p:cNvPr>
          <p:cNvSpPr txBox="1"/>
          <p:nvPr/>
        </p:nvSpPr>
        <p:spPr>
          <a:xfrm>
            <a:off x="2044544" y="9138935"/>
            <a:ext cx="1404000" cy="504000"/>
          </a:xfrm>
          <a:prstGeom prst="rect">
            <a:avLst/>
          </a:prstGeom>
          <a:noFill/>
        </p:spPr>
        <p:txBody>
          <a:bodyPr wrap="square" lIns="0" tIns="0" rIns="0" bIns="0" rtlCol="0">
            <a:noAutofit/>
          </a:bodyPr>
          <a:lstStyle/>
          <a:p>
            <a:r>
              <a:rPr lang="en-US" sz="900" b="1" dirty="0">
                <a:solidFill>
                  <a:schemeClr val="bg1"/>
                </a:solidFill>
                <a:latin typeface="+mj-lt"/>
              </a:rPr>
              <a:t>2012</a:t>
            </a:r>
          </a:p>
          <a:p>
            <a:r>
              <a:rPr lang="en-US" sz="1000" b="1" dirty="0">
                <a:solidFill>
                  <a:schemeClr val="accent2"/>
                </a:solidFill>
              </a:rPr>
              <a:t>Studying at ABC</a:t>
            </a:r>
          </a:p>
          <a:p>
            <a:r>
              <a:rPr lang="en-US" sz="900" noProof="1">
                <a:solidFill>
                  <a:schemeClr val="bg1"/>
                </a:solidFill>
              </a:rPr>
              <a:t>GPA 3.77</a:t>
            </a:r>
          </a:p>
        </p:txBody>
      </p:sp>
      <p:sp>
        <p:nvSpPr>
          <p:cNvPr id="150" name="TextBox 149">
            <a:extLst>
              <a:ext uri="{FF2B5EF4-FFF2-40B4-BE49-F238E27FC236}">
                <a16:creationId xmlns:a16="http://schemas.microsoft.com/office/drawing/2014/main" id="{9B807505-5272-4289-9CD5-C8D2A0BC61F3}"/>
              </a:ext>
            </a:extLst>
          </p:cNvPr>
          <p:cNvSpPr txBox="1"/>
          <p:nvPr/>
        </p:nvSpPr>
        <p:spPr>
          <a:xfrm>
            <a:off x="444541" y="1882702"/>
            <a:ext cx="1222904" cy="1013512"/>
          </a:xfrm>
          <a:prstGeom prst="rect">
            <a:avLst/>
          </a:prstGeom>
          <a:noFill/>
        </p:spPr>
        <p:txBody>
          <a:bodyPr wrap="square" lIns="0" tIns="0" rIns="0" bIns="0" rtlCol="0">
            <a:noAutofit/>
          </a:bodyPr>
          <a:lstStyle/>
          <a:p>
            <a:r>
              <a:rPr lang="en-US" sz="1600" dirty="0">
                <a:solidFill>
                  <a:schemeClr val="bg1"/>
                </a:solidFill>
              </a:rPr>
              <a:t>Doris Rose Flanders </a:t>
            </a:r>
            <a:endParaRPr lang="en-US" sz="1600" noProof="1">
              <a:solidFill>
                <a:schemeClr val="bg1"/>
              </a:solidFill>
            </a:endParaRPr>
          </a:p>
        </p:txBody>
      </p:sp>
      <p:sp>
        <p:nvSpPr>
          <p:cNvPr id="153" name="Graphic 151" descr="Icon Info">
            <a:extLst>
              <a:ext uri="{FF2B5EF4-FFF2-40B4-BE49-F238E27FC236}">
                <a16:creationId xmlns:a16="http://schemas.microsoft.com/office/drawing/2014/main" id="{8B33F9B3-C932-4785-BD74-FB723077E368}"/>
              </a:ext>
            </a:extLst>
          </p:cNvPr>
          <p:cNvSpPr>
            <a:spLocks noChangeAspect="1"/>
          </p:cNvSpPr>
          <p:nvPr/>
        </p:nvSpPr>
        <p:spPr>
          <a:xfrm>
            <a:off x="435707" y="1666450"/>
            <a:ext cx="180000" cy="180000"/>
          </a:xfrm>
          <a:custGeom>
            <a:avLst/>
            <a:gdLst>
              <a:gd name="connsiteX0" fmla="*/ 181372 w 362743"/>
              <a:gd name="connsiteY0" fmla="*/ 362743 h 362743"/>
              <a:gd name="connsiteX1" fmla="*/ 362743 w 362743"/>
              <a:gd name="connsiteY1" fmla="*/ 181372 h 362743"/>
              <a:gd name="connsiteX2" fmla="*/ 181372 w 362743"/>
              <a:gd name="connsiteY2" fmla="*/ 0 h 362743"/>
              <a:gd name="connsiteX3" fmla="*/ 0 w 362743"/>
              <a:gd name="connsiteY3" fmla="*/ 181372 h 362743"/>
              <a:gd name="connsiteX4" fmla="*/ 181372 w 362743"/>
              <a:gd name="connsiteY4" fmla="*/ 362743 h 362743"/>
              <a:gd name="connsiteX5" fmla="*/ 191448 w 362743"/>
              <a:gd name="connsiteY5" fmla="*/ 63480 h 362743"/>
              <a:gd name="connsiteX6" fmla="*/ 221676 w 362743"/>
              <a:gd name="connsiteY6" fmla="*/ 93709 h 362743"/>
              <a:gd name="connsiteX7" fmla="*/ 191448 w 362743"/>
              <a:gd name="connsiteY7" fmla="*/ 123937 h 362743"/>
              <a:gd name="connsiteX8" fmla="*/ 161219 w 362743"/>
              <a:gd name="connsiteY8" fmla="*/ 93709 h 362743"/>
              <a:gd name="connsiteX9" fmla="*/ 191448 w 362743"/>
              <a:gd name="connsiteY9" fmla="*/ 63480 h 362743"/>
              <a:gd name="connsiteX10" fmla="*/ 181372 w 362743"/>
              <a:gd name="connsiteY10" fmla="*/ 138044 h 362743"/>
              <a:gd name="connsiteX11" fmla="*/ 215546 w 362743"/>
              <a:gd name="connsiteY11" fmla="*/ 177881 h 362743"/>
              <a:gd name="connsiteX12" fmla="*/ 201524 w 362743"/>
              <a:gd name="connsiteY12" fmla="*/ 269035 h 362743"/>
              <a:gd name="connsiteX13" fmla="*/ 231753 w 362743"/>
              <a:gd name="connsiteY13" fmla="*/ 258958 h 362743"/>
              <a:gd name="connsiteX14" fmla="*/ 181372 w 362743"/>
              <a:gd name="connsiteY14" fmla="*/ 299263 h 362743"/>
              <a:gd name="connsiteX15" fmla="*/ 147197 w 362743"/>
              <a:gd name="connsiteY15" fmla="*/ 259426 h 362743"/>
              <a:gd name="connsiteX16" fmla="*/ 161219 w 362743"/>
              <a:gd name="connsiteY16" fmla="*/ 168273 h 362743"/>
              <a:gd name="connsiteX17" fmla="*/ 130991 w 362743"/>
              <a:gd name="connsiteY17" fmla="*/ 178349 h 362743"/>
              <a:gd name="connsiteX18" fmla="*/ 181372 w 362743"/>
              <a:gd name="connsiteY18" fmla="*/ 138044 h 3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743" h="362743">
                <a:moveTo>
                  <a:pt x="181372" y="362743"/>
                </a:moveTo>
                <a:cubicBezTo>
                  <a:pt x="281545" y="362743"/>
                  <a:pt x="362743" y="281541"/>
                  <a:pt x="362743" y="181372"/>
                </a:cubicBezTo>
                <a:cubicBezTo>
                  <a:pt x="362743" y="81202"/>
                  <a:pt x="281545" y="0"/>
                  <a:pt x="181372" y="0"/>
                </a:cubicBezTo>
                <a:cubicBezTo>
                  <a:pt x="81198" y="0"/>
                  <a:pt x="0" y="81202"/>
                  <a:pt x="0" y="181372"/>
                </a:cubicBezTo>
                <a:cubicBezTo>
                  <a:pt x="0" y="281541"/>
                  <a:pt x="81198" y="362743"/>
                  <a:pt x="181372" y="362743"/>
                </a:cubicBezTo>
                <a:close/>
                <a:moveTo>
                  <a:pt x="191448" y="63480"/>
                </a:moveTo>
                <a:cubicBezTo>
                  <a:pt x="208146" y="63480"/>
                  <a:pt x="221676" y="77014"/>
                  <a:pt x="221676" y="93709"/>
                </a:cubicBezTo>
                <a:cubicBezTo>
                  <a:pt x="221676" y="110403"/>
                  <a:pt x="208146" y="123937"/>
                  <a:pt x="191448" y="123937"/>
                </a:cubicBezTo>
                <a:cubicBezTo>
                  <a:pt x="174750" y="123937"/>
                  <a:pt x="161219" y="110403"/>
                  <a:pt x="161219" y="93709"/>
                </a:cubicBezTo>
                <a:cubicBezTo>
                  <a:pt x="161219" y="77014"/>
                  <a:pt x="174750" y="63480"/>
                  <a:pt x="191448" y="63480"/>
                </a:cubicBezTo>
                <a:close/>
                <a:moveTo>
                  <a:pt x="181372" y="138044"/>
                </a:moveTo>
                <a:cubicBezTo>
                  <a:pt x="211600" y="138044"/>
                  <a:pt x="218932" y="155879"/>
                  <a:pt x="215546" y="177881"/>
                </a:cubicBezTo>
                <a:lnTo>
                  <a:pt x="201524" y="269035"/>
                </a:lnTo>
                <a:cubicBezTo>
                  <a:pt x="201524" y="269035"/>
                  <a:pt x="211600" y="269035"/>
                  <a:pt x="231753" y="258958"/>
                </a:cubicBezTo>
                <a:cubicBezTo>
                  <a:pt x="231753" y="258958"/>
                  <a:pt x="221676" y="299263"/>
                  <a:pt x="181372" y="299263"/>
                </a:cubicBezTo>
                <a:cubicBezTo>
                  <a:pt x="151143" y="299263"/>
                  <a:pt x="143812" y="281428"/>
                  <a:pt x="147197" y="259426"/>
                </a:cubicBezTo>
                <a:lnTo>
                  <a:pt x="161219" y="168273"/>
                </a:lnTo>
                <a:cubicBezTo>
                  <a:pt x="161219" y="168273"/>
                  <a:pt x="151143" y="168273"/>
                  <a:pt x="130991" y="178349"/>
                </a:cubicBezTo>
                <a:cubicBezTo>
                  <a:pt x="130991" y="178349"/>
                  <a:pt x="141067" y="138044"/>
                  <a:pt x="181372" y="138044"/>
                </a:cubicBezTo>
                <a:close/>
              </a:path>
            </a:pathLst>
          </a:custGeom>
          <a:solidFill>
            <a:schemeClr val="accent2"/>
          </a:solidFill>
          <a:ln w="4001" cap="flat">
            <a:noFill/>
            <a:prstDash val="solid"/>
            <a:miter/>
          </a:ln>
        </p:spPr>
        <p:txBody>
          <a:bodyPr rtlCol="0" anchor="ctr"/>
          <a:lstStyle/>
          <a:p>
            <a:endParaRPr lang="en-US" dirty="0"/>
          </a:p>
        </p:txBody>
      </p:sp>
      <p:sp>
        <p:nvSpPr>
          <p:cNvPr id="154" name="TextBox 153">
            <a:extLst>
              <a:ext uri="{FF2B5EF4-FFF2-40B4-BE49-F238E27FC236}">
                <a16:creationId xmlns:a16="http://schemas.microsoft.com/office/drawing/2014/main" id="{3A0518D1-D37C-415C-A198-CC8AD3DD187F}"/>
              </a:ext>
            </a:extLst>
          </p:cNvPr>
          <p:cNvSpPr txBox="1"/>
          <p:nvPr/>
        </p:nvSpPr>
        <p:spPr>
          <a:xfrm>
            <a:off x="238781" y="7482112"/>
            <a:ext cx="1547926" cy="400110"/>
          </a:xfrm>
          <a:prstGeom prst="rect">
            <a:avLst/>
          </a:prstGeom>
          <a:noFill/>
        </p:spPr>
        <p:txBody>
          <a:bodyPr wrap="square" rtlCol="0">
            <a:spAutoFit/>
          </a:bodyPr>
          <a:lstStyle/>
          <a:p>
            <a:r>
              <a:rPr lang="en-US" sz="2000" dirty="0">
                <a:solidFill>
                  <a:schemeClr val="bg1"/>
                </a:solidFill>
                <a:latin typeface="+mj-lt"/>
              </a:rPr>
              <a:t>PERSONAL</a:t>
            </a:r>
          </a:p>
        </p:txBody>
      </p:sp>
      <p:sp>
        <p:nvSpPr>
          <p:cNvPr id="155" name="TextBox 154">
            <a:extLst>
              <a:ext uri="{FF2B5EF4-FFF2-40B4-BE49-F238E27FC236}">
                <a16:creationId xmlns:a16="http://schemas.microsoft.com/office/drawing/2014/main" id="{F72E8BDC-963B-4314-A5C6-F387147AE54C}"/>
              </a:ext>
            </a:extLst>
          </p:cNvPr>
          <p:cNvSpPr txBox="1"/>
          <p:nvPr/>
        </p:nvSpPr>
        <p:spPr>
          <a:xfrm>
            <a:off x="317717" y="7911224"/>
            <a:ext cx="1403610" cy="1814237"/>
          </a:xfrm>
          <a:prstGeom prst="rect">
            <a:avLst/>
          </a:prstGeom>
          <a:noFill/>
        </p:spPr>
        <p:txBody>
          <a:bodyPr wrap="square" lIns="0" tIns="0" rIns="0" bIns="0" rtlCol="0">
            <a:noAutofit/>
          </a:bodyPr>
          <a:lstStyle/>
          <a:p>
            <a:endParaRPr lang="en-US" sz="900" dirty="0">
              <a:solidFill>
                <a:schemeClr val="bg1"/>
              </a:solidFill>
            </a:endParaRPr>
          </a:p>
          <a:p>
            <a:r>
              <a:rPr lang="en-US" sz="900" dirty="0">
                <a:solidFill>
                  <a:schemeClr val="bg1"/>
                </a:solidFill>
              </a:rPr>
              <a:t>On weekends I like spending time with my family.</a:t>
            </a:r>
          </a:p>
          <a:p>
            <a:endParaRPr lang="en-US" sz="900" dirty="0">
              <a:solidFill>
                <a:schemeClr val="bg1"/>
              </a:solidFill>
            </a:endParaRPr>
          </a:p>
          <a:p>
            <a:r>
              <a:rPr lang="en-US" sz="900" dirty="0">
                <a:solidFill>
                  <a:schemeClr val="bg1"/>
                </a:solidFill>
              </a:rPr>
              <a:t>When I have some time for myself, I enjoy my Xbox and reading science fiction. If I had a hero, it would be Shakespeare.</a:t>
            </a:r>
          </a:p>
        </p:txBody>
      </p:sp>
      <p:sp>
        <p:nvSpPr>
          <p:cNvPr id="2" name="Title 1" hidden="1">
            <a:extLst>
              <a:ext uri="{FF2B5EF4-FFF2-40B4-BE49-F238E27FC236}">
                <a16:creationId xmlns:a16="http://schemas.microsoft.com/office/drawing/2014/main" id="{FB3A6FDA-B378-498D-834A-AD13D56BA0C4}"/>
              </a:ext>
            </a:extLst>
          </p:cNvPr>
          <p:cNvSpPr>
            <a:spLocks noGrp="1"/>
          </p:cNvSpPr>
          <p:nvPr>
            <p:ph type="title"/>
          </p:nvPr>
        </p:nvSpPr>
        <p:spPr/>
        <p:txBody>
          <a:bodyPr/>
          <a:lstStyle/>
          <a:p>
            <a:r>
              <a:rPr lang="en-US" dirty="0"/>
              <a:t>Infographic Resume</a:t>
            </a:r>
          </a:p>
        </p:txBody>
      </p:sp>
      <p:pic>
        <p:nvPicPr>
          <p:cNvPr id="7" name="Graphic 6" descr="Hiker icon">
            <a:extLst>
              <a:ext uri="{FF2B5EF4-FFF2-40B4-BE49-F238E27FC236}">
                <a16:creationId xmlns:a16="http://schemas.microsoft.com/office/drawing/2014/main" id="{197056E8-F093-46AB-89E7-7E26124ED8D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47331" y="9454368"/>
            <a:ext cx="274320" cy="274320"/>
          </a:xfrm>
          <a:prstGeom prst="rect">
            <a:avLst/>
          </a:prstGeom>
        </p:spPr>
      </p:pic>
      <p:pic>
        <p:nvPicPr>
          <p:cNvPr id="14" name="Graphic 13" descr="Game controller icon">
            <a:extLst>
              <a:ext uri="{FF2B5EF4-FFF2-40B4-BE49-F238E27FC236}">
                <a16:creationId xmlns:a16="http://schemas.microsoft.com/office/drawing/2014/main" id="{284BBC0A-6B25-4E44-8A38-910CA2147ACE}"/>
              </a:ext>
            </a:extLst>
          </p:cNvPr>
          <p:cNvPicPr>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6642" y="9439971"/>
            <a:ext cx="320040" cy="274320"/>
          </a:xfrm>
          <a:prstGeom prst="rect">
            <a:avLst/>
          </a:prstGeom>
        </p:spPr>
      </p:pic>
      <p:pic>
        <p:nvPicPr>
          <p:cNvPr id="16" name="Graphic 15" descr="stack of books icon">
            <a:extLst>
              <a:ext uri="{FF2B5EF4-FFF2-40B4-BE49-F238E27FC236}">
                <a16:creationId xmlns:a16="http://schemas.microsoft.com/office/drawing/2014/main" id="{DD199C15-19E1-435A-9E03-9C6B222F9F6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47007" y="9462831"/>
            <a:ext cx="228600" cy="228600"/>
          </a:xfrm>
          <a:prstGeom prst="rect">
            <a:avLst/>
          </a:prstGeom>
        </p:spPr>
      </p:pic>
      <p:pic>
        <p:nvPicPr>
          <p:cNvPr id="9" name="Picture 8">
            <a:extLst>
              <a:ext uri="{FF2B5EF4-FFF2-40B4-BE49-F238E27FC236}">
                <a16:creationId xmlns:a16="http://schemas.microsoft.com/office/drawing/2014/main" id="{E1C55547-2FA2-4903-8FF8-1836E53DE1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129531" y="3525022"/>
            <a:ext cx="1273920" cy="1273920"/>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A697524E-3200-404B-ACBF-3B2A0245FF5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91761" y="428652"/>
            <a:ext cx="1198542" cy="1114867"/>
          </a:xfrm>
          <a:prstGeom prst="ellipse">
            <a:avLst/>
          </a:prstGeom>
          <a:ln w="57150">
            <a:solidFill>
              <a:srgbClr val="CBC300"/>
            </a:solidFill>
          </a:ln>
        </p:spPr>
      </p:pic>
    </p:spTree>
    <p:extLst>
      <p:ext uri="{BB962C8B-B14F-4D97-AF65-F5344CB8AC3E}">
        <p14:creationId xmlns:p14="http://schemas.microsoft.com/office/powerpoint/2010/main" val="2186754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Straight Connector 186">
            <a:extLst>
              <a:ext uri="{FF2B5EF4-FFF2-40B4-BE49-F238E27FC236}">
                <a16:creationId xmlns:a16="http://schemas.microsoft.com/office/drawing/2014/main" id="{8584F0CE-52BA-4F05-AE18-2A41653D29C1}"/>
              </a:ext>
              <a:ext uri="{C183D7F6-B498-43B3-948B-1728B52AA6E4}">
                <adec:decorative xmlns:adec="http://schemas.microsoft.com/office/drawing/2017/decorative" val="1"/>
              </a:ext>
            </a:extLst>
          </p:cNvPr>
          <p:cNvCxnSpPr>
            <a:cxnSpLocks/>
          </p:cNvCxnSpPr>
          <p:nvPr/>
        </p:nvCxnSpPr>
        <p:spPr>
          <a:xfrm>
            <a:off x="3034481" y="1207926"/>
            <a:ext cx="0" cy="866420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8E6363-672A-495D-AEC9-E08D941C7795}"/>
              </a:ext>
              <a:ext uri="{C183D7F6-B498-43B3-948B-1728B52AA6E4}">
                <adec:decorative xmlns:adec="http://schemas.microsoft.com/office/drawing/2017/decorative" val="1"/>
              </a:ext>
            </a:extLst>
          </p:cNvPr>
          <p:cNvCxnSpPr>
            <a:cxnSpLocks/>
          </p:cNvCxnSpPr>
          <p:nvPr/>
        </p:nvCxnSpPr>
        <p:spPr>
          <a:xfrm flipH="1">
            <a:off x="3294053" y="1784667"/>
            <a:ext cx="27092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7345607-01EB-46C7-8020-BD70DBF06C39}"/>
              </a:ext>
              <a:ext uri="{C183D7F6-B498-43B3-948B-1728B52AA6E4}">
                <adec:decorative xmlns:adec="http://schemas.microsoft.com/office/drawing/2017/decorative" val="1"/>
              </a:ext>
            </a:extLst>
          </p:cNvPr>
          <p:cNvCxnSpPr>
            <a:cxnSpLocks/>
          </p:cNvCxnSpPr>
          <p:nvPr/>
        </p:nvCxnSpPr>
        <p:spPr>
          <a:xfrm flipH="1">
            <a:off x="415804" y="4350360"/>
            <a:ext cx="24732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8DA9AC4-AFB1-4554-8695-9542C1F62E42}"/>
              </a:ext>
              <a:ext uri="{C183D7F6-B498-43B3-948B-1728B52AA6E4}">
                <adec:decorative xmlns:adec="http://schemas.microsoft.com/office/drawing/2017/decorative" val="1"/>
              </a:ext>
            </a:extLst>
          </p:cNvPr>
          <p:cNvCxnSpPr>
            <a:cxnSpLocks/>
          </p:cNvCxnSpPr>
          <p:nvPr/>
        </p:nvCxnSpPr>
        <p:spPr>
          <a:xfrm flipH="1">
            <a:off x="415804" y="1784667"/>
            <a:ext cx="24732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3DC283C-B3BC-47FD-86BB-DCBE27391741}"/>
              </a:ext>
              <a:ext uri="{C183D7F6-B498-43B3-948B-1728B52AA6E4}">
                <adec:decorative xmlns:adec="http://schemas.microsoft.com/office/drawing/2017/decorative" val="1"/>
              </a:ext>
            </a:extLst>
          </p:cNvPr>
          <p:cNvCxnSpPr/>
          <p:nvPr/>
        </p:nvCxnSpPr>
        <p:spPr>
          <a:xfrm>
            <a:off x="3034481" y="2514600"/>
            <a:ext cx="25957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DF28B892-A582-47E9-859E-6C0D5EE7BE94}"/>
              </a:ext>
              <a:ext uri="{C183D7F6-B498-43B3-948B-1728B52AA6E4}">
                <adec:decorative xmlns:adec="http://schemas.microsoft.com/office/drawing/2017/decorative" val="1"/>
              </a:ext>
            </a:extLst>
          </p:cNvPr>
          <p:cNvCxnSpPr>
            <a:cxnSpLocks/>
          </p:cNvCxnSpPr>
          <p:nvPr/>
        </p:nvCxnSpPr>
        <p:spPr>
          <a:xfrm flipH="1">
            <a:off x="2791260" y="4104021"/>
            <a:ext cx="227619"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562E449-88DB-454D-90A9-FACC1A567E00}"/>
              </a:ext>
              <a:ext uri="{C183D7F6-B498-43B3-948B-1728B52AA6E4}">
                <adec:decorative xmlns:adec="http://schemas.microsoft.com/office/drawing/2017/decorative" val="1"/>
              </a:ext>
            </a:extLst>
          </p:cNvPr>
          <p:cNvCxnSpPr>
            <a:cxnSpLocks/>
          </p:cNvCxnSpPr>
          <p:nvPr/>
        </p:nvCxnSpPr>
        <p:spPr>
          <a:xfrm flipH="1">
            <a:off x="2295504" y="1567461"/>
            <a:ext cx="723374"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4" name="Graphic 51" descr="thinking head icon">
            <a:extLst>
              <a:ext uri="{FF2B5EF4-FFF2-40B4-BE49-F238E27FC236}">
                <a16:creationId xmlns:a16="http://schemas.microsoft.com/office/drawing/2014/main" id="{5D90634E-3D92-43EC-9F94-503889BBAED9}"/>
              </a:ext>
            </a:extLst>
          </p:cNvPr>
          <p:cNvGrpSpPr/>
          <p:nvPr/>
        </p:nvGrpSpPr>
        <p:grpSpPr>
          <a:xfrm>
            <a:off x="5907170" y="1502766"/>
            <a:ext cx="1841703" cy="1841703"/>
            <a:chOff x="2952750" y="3665536"/>
            <a:chExt cx="1382714" cy="1382714"/>
          </a:xfrm>
          <a:solidFill>
            <a:schemeClr val="bg1"/>
          </a:solidFill>
        </p:grpSpPr>
        <p:sp>
          <p:nvSpPr>
            <p:cNvPr id="195" name="Freeform 50">
              <a:extLst>
                <a:ext uri="{FF2B5EF4-FFF2-40B4-BE49-F238E27FC236}">
                  <a16:creationId xmlns:a16="http://schemas.microsoft.com/office/drawing/2014/main" id="{0A10134F-921E-48BE-BF34-BD6A5A285F50}"/>
                </a:ext>
              </a:extLst>
            </p:cNvPr>
            <p:cNvSpPr/>
            <p:nvPr/>
          </p:nvSpPr>
          <p:spPr>
            <a:xfrm>
              <a:off x="4170285" y="4097344"/>
              <a:ext cx="27654" cy="27654"/>
            </a:xfrm>
            <a:custGeom>
              <a:avLst/>
              <a:gdLst>
                <a:gd name="connsiteX0" fmla="*/ 0 w 27654"/>
                <a:gd name="connsiteY0" fmla="*/ 0 h 27654"/>
                <a:gd name="connsiteX1" fmla="*/ 36780 w 27654"/>
                <a:gd name="connsiteY1" fmla="*/ 0 h 27654"/>
                <a:gd name="connsiteX2" fmla="*/ 36780 w 27654"/>
                <a:gd name="connsiteY2" fmla="*/ 36780 h 27654"/>
                <a:gd name="connsiteX3" fmla="*/ 0 w 27654"/>
                <a:gd name="connsiteY3" fmla="*/ 36780 h 27654"/>
              </a:gdLst>
              <a:ahLst/>
              <a:cxnLst>
                <a:cxn ang="0">
                  <a:pos x="connsiteX0" y="connsiteY0"/>
                </a:cxn>
                <a:cxn ang="0">
                  <a:pos x="connsiteX1" y="connsiteY1"/>
                </a:cxn>
                <a:cxn ang="0">
                  <a:pos x="connsiteX2" y="connsiteY2"/>
                </a:cxn>
                <a:cxn ang="0">
                  <a:pos x="connsiteX3" y="connsiteY3"/>
                </a:cxn>
              </a:cxnLst>
              <a:rect l="l" t="t" r="r" b="b"/>
              <a:pathLst>
                <a:path w="27654" h="27654">
                  <a:moveTo>
                    <a:pt x="0" y="0"/>
                  </a:moveTo>
                  <a:lnTo>
                    <a:pt x="36780" y="0"/>
                  </a:lnTo>
                  <a:lnTo>
                    <a:pt x="36780" y="36780"/>
                  </a:lnTo>
                  <a:lnTo>
                    <a:pt x="0" y="36780"/>
                  </a:lnTo>
                  <a:close/>
                </a:path>
              </a:pathLst>
            </a:custGeom>
            <a:grpFill/>
            <a:ln w="13811" cap="flat">
              <a:noFill/>
              <a:prstDash val="solid"/>
              <a:miter/>
            </a:ln>
          </p:spPr>
          <p:txBody>
            <a:bodyPr rtlCol="0" anchor="ctr"/>
            <a:lstStyle/>
            <a:p>
              <a:endParaRPr lang="en-US" sz="1980" dirty="0"/>
            </a:p>
          </p:txBody>
        </p:sp>
        <p:sp>
          <p:nvSpPr>
            <p:cNvPr id="196" name="Freeform 51">
              <a:extLst>
                <a:ext uri="{FF2B5EF4-FFF2-40B4-BE49-F238E27FC236}">
                  <a16:creationId xmlns:a16="http://schemas.microsoft.com/office/drawing/2014/main" id="{DEF13260-C950-48DC-9312-B96C6BE2055E}"/>
                </a:ext>
              </a:extLst>
            </p:cNvPr>
            <p:cNvSpPr/>
            <p:nvPr/>
          </p:nvSpPr>
          <p:spPr>
            <a:xfrm>
              <a:off x="4115087" y="3769820"/>
              <a:ext cx="27654" cy="27654"/>
            </a:xfrm>
            <a:custGeom>
              <a:avLst/>
              <a:gdLst>
                <a:gd name="connsiteX0" fmla="*/ 0 w 27654"/>
                <a:gd name="connsiteY0" fmla="*/ 0 h 27654"/>
                <a:gd name="connsiteX1" fmla="*/ 36780 w 27654"/>
                <a:gd name="connsiteY1" fmla="*/ 0 h 27654"/>
                <a:gd name="connsiteX2" fmla="*/ 36780 w 27654"/>
                <a:gd name="connsiteY2" fmla="*/ 36780 h 27654"/>
                <a:gd name="connsiteX3" fmla="*/ 0 w 27654"/>
                <a:gd name="connsiteY3" fmla="*/ 36780 h 27654"/>
              </a:gdLst>
              <a:ahLst/>
              <a:cxnLst>
                <a:cxn ang="0">
                  <a:pos x="connsiteX0" y="connsiteY0"/>
                </a:cxn>
                <a:cxn ang="0">
                  <a:pos x="connsiteX1" y="connsiteY1"/>
                </a:cxn>
                <a:cxn ang="0">
                  <a:pos x="connsiteX2" y="connsiteY2"/>
                </a:cxn>
                <a:cxn ang="0">
                  <a:pos x="connsiteX3" y="connsiteY3"/>
                </a:cxn>
              </a:cxnLst>
              <a:rect l="l" t="t" r="r" b="b"/>
              <a:pathLst>
                <a:path w="27654" h="27654">
                  <a:moveTo>
                    <a:pt x="0" y="0"/>
                  </a:moveTo>
                  <a:lnTo>
                    <a:pt x="36780" y="0"/>
                  </a:lnTo>
                  <a:lnTo>
                    <a:pt x="36780" y="36780"/>
                  </a:lnTo>
                  <a:lnTo>
                    <a:pt x="0" y="36780"/>
                  </a:lnTo>
                  <a:close/>
                </a:path>
              </a:pathLst>
            </a:custGeom>
            <a:grpFill/>
            <a:ln w="13811" cap="flat">
              <a:noFill/>
              <a:prstDash val="solid"/>
              <a:miter/>
            </a:ln>
          </p:spPr>
          <p:txBody>
            <a:bodyPr rtlCol="0" anchor="ctr"/>
            <a:lstStyle/>
            <a:p>
              <a:endParaRPr lang="en-US" sz="1980" dirty="0"/>
            </a:p>
          </p:txBody>
        </p:sp>
        <p:sp>
          <p:nvSpPr>
            <p:cNvPr id="197" name="Freeform 52">
              <a:extLst>
                <a:ext uri="{FF2B5EF4-FFF2-40B4-BE49-F238E27FC236}">
                  <a16:creationId xmlns:a16="http://schemas.microsoft.com/office/drawing/2014/main" id="{0AF4AB24-3CE5-4316-AB3D-8F2303047F2C}"/>
                </a:ext>
              </a:extLst>
            </p:cNvPr>
            <p:cNvSpPr/>
            <p:nvPr/>
          </p:nvSpPr>
          <p:spPr>
            <a:xfrm>
              <a:off x="3404621" y="3751416"/>
              <a:ext cx="27654" cy="27654"/>
            </a:xfrm>
            <a:custGeom>
              <a:avLst/>
              <a:gdLst>
                <a:gd name="connsiteX0" fmla="*/ 0 w 27654"/>
                <a:gd name="connsiteY0" fmla="*/ 0 h 27654"/>
                <a:gd name="connsiteX1" fmla="*/ 36794 w 27654"/>
                <a:gd name="connsiteY1" fmla="*/ 0 h 27654"/>
                <a:gd name="connsiteX2" fmla="*/ 36794 w 27654"/>
                <a:gd name="connsiteY2" fmla="*/ 36780 h 27654"/>
                <a:gd name="connsiteX3" fmla="*/ 0 w 27654"/>
                <a:gd name="connsiteY3" fmla="*/ 36780 h 27654"/>
              </a:gdLst>
              <a:ahLst/>
              <a:cxnLst>
                <a:cxn ang="0">
                  <a:pos x="connsiteX0" y="connsiteY0"/>
                </a:cxn>
                <a:cxn ang="0">
                  <a:pos x="connsiteX1" y="connsiteY1"/>
                </a:cxn>
                <a:cxn ang="0">
                  <a:pos x="connsiteX2" y="connsiteY2"/>
                </a:cxn>
                <a:cxn ang="0">
                  <a:pos x="connsiteX3" y="connsiteY3"/>
                </a:cxn>
              </a:cxnLst>
              <a:rect l="l" t="t" r="r" b="b"/>
              <a:pathLst>
                <a:path w="27654" h="27654">
                  <a:moveTo>
                    <a:pt x="0" y="0"/>
                  </a:moveTo>
                  <a:lnTo>
                    <a:pt x="36794" y="0"/>
                  </a:lnTo>
                  <a:lnTo>
                    <a:pt x="36794" y="36780"/>
                  </a:lnTo>
                  <a:lnTo>
                    <a:pt x="0" y="36780"/>
                  </a:lnTo>
                  <a:close/>
                </a:path>
              </a:pathLst>
            </a:custGeom>
            <a:grpFill/>
            <a:ln w="13811" cap="flat">
              <a:noFill/>
              <a:prstDash val="solid"/>
              <a:miter/>
            </a:ln>
          </p:spPr>
          <p:txBody>
            <a:bodyPr rtlCol="0" anchor="ctr"/>
            <a:lstStyle/>
            <a:p>
              <a:endParaRPr lang="en-US" sz="1980" dirty="0"/>
            </a:p>
          </p:txBody>
        </p:sp>
        <p:sp>
          <p:nvSpPr>
            <p:cNvPr id="198" name="Freeform 53">
              <a:extLst>
                <a:ext uri="{FF2B5EF4-FFF2-40B4-BE49-F238E27FC236}">
                  <a16:creationId xmlns:a16="http://schemas.microsoft.com/office/drawing/2014/main" id="{F3608227-4CBF-4A87-A887-25989897E0AE}"/>
                </a:ext>
              </a:extLst>
            </p:cNvPr>
            <p:cNvSpPr/>
            <p:nvPr/>
          </p:nvSpPr>
          <p:spPr>
            <a:xfrm>
              <a:off x="3191801" y="3788089"/>
              <a:ext cx="27654" cy="27654"/>
            </a:xfrm>
            <a:custGeom>
              <a:avLst/>
              <a:gdLst>
                <a:gd name="connsiteX0" fmla="*/ 228 w 27654"/>
                <a:gd name="connsiteY0" fmla="*/ 0 h 27654"/>
                <a:gd name="connsiteX1" fmla="*/ 37022 w 27654"/>
                <a:gd name="connsiteY1" fmla="*/ 228 h 27654"/>
                <a:gd name="connsiteX2" fmla="*/ 36794 w 27654"/>
                <a:gd name="connsiteY2" fmla="*/ 37008 h 27654"/>
                <a:gd name="connsiteX3" fmla="*/ 0 w 27654"/>
                <a:gd name="connsiteY3" fmla="*/ 36780 h 27654"/>
              </a:gdLst>
              <a:ahLst/>
              <a:cxnLst>
                <a:cxn ang="0">
                  <a:pos x="connsiteX0" y="connsiteY0"/>
                </a:cxn>
                <a:cxn ang="0">
                  <a:pos x="connsiteX1" y="connsiteY1"/>
                </a:cxn>
                <a:cxn ang="0">
                  <a:pos x="connsiteX2" y="connsiteY2"/>
                </a:cxn>
                <a:cxn ang="0">
                  <a:pos x="connsiteX3" y="connsiteY3"/>
                </a:cxn>
              </a:cxnLst>
              <a:rect l="l" t="t" r="r" b="b"/>
              <a:pathLst>
                <a:path w="27654" h="27654">
                  <a:moveTo>
                    <a:pt x="228" y="0"/>
                  </a:moveTo>
                  <a:lnTo>
                    <a:pt x="37022" y="228"/>
                  </a:lnTo>
                  <a:lnTo>
                    <a:pt x="36794" y="37008"/>
                  </a:lnTo>
                  <a:lnTo>
                    <a:pt x="0" y="36780"/>
                  </a:lnTo>
                  <a:close/>
                </a:path>
              </a:pathLst>
            </a:custGeom>
            <a:grpFill/>
            <a:ln w="13811" cap="flat">
              <a:noFill/>
              <a:prstDash val="solid"/>
              <a:miter/>
            </a:ln>
          </p:spPr>
          <p:txBody>
            <a:bodyPr rtlCol="0" anchor="ctr"/>
            <a:lstStyle/>
            <a:p>
              <a:endParaRPr lang="en-US" sz="1980" dirty="0"/>
            </a:p>
          </p:txBody>
        </p:sp>
        <p:sp>
          <p:nvSpPr>
            <p:cNvPr id="199" name="Freeform 54">
              <a:extLst>
                <a:ext uri="{FF2B5EF4-FFF2-40B4-BE49-F238E27FC236}">
                  <a16:creationId xmlns:a16="http://schemas.microsoft.com/office/drawing/2014/main" id="{E74E0851-4839-4CA0-A64A-7650ACE564AB}"/>
                </a:ext>
              </a:extLst>
            </p:cNvPr>
            <p:cNvSpPr/>
            <p:nvPr/>
          </p:nvSpPr>
          <p:spPr>
            <a:xfrm>
              <a:off x="3147464" y="3904967"/>
              <a:ext cx="884937" cy="1050863"/>
            </a:xfrm>
            <a:custGeom>
              <a:avLst/>
              <a:gdLst>
                <a:gd name="connsiteX0" fmla="*/ 891616 w 884936"/>
                <a:gd name="connsiteY0" fmla="*/ 403780 h 1050862"/>
                <a:gd name="connsiteX1" fmla="*/ 485167 w 884936"/>
                <a:gd name="connsiteY1" fmla="*/ 0 h 1050862"/>
                <a:gd name="connsiteX2" fmla="*/ 79188 w 884936"/>
                <a:gd name="connsiteY2" fmla="*/ 403172 h 1050862"/>
                <a:gd name="connsiteX3" fmla="*/ 0 w 884936"/>
                <a:gd name="connsiteY3" fmla="*/ 660246 h 1050862"/>
                <a:gd name="connsiteX4" fmla="*/ 118872 w 884936"/>
                <a:gd name="connsiteY4" fmla="*/ 660246 h 1050862"/>
                <a:gd name="connsiteX5" fmla="*/ 118872 w 884936"/>
                <a:gd name="connsiteY5" fmla="*/ 768678 h 1050862"/>
                <a:gd name="connsiteX6" fmla="*/ 264638 w 884936"/>
                <a:gd name="connsiteY6" fmla="*/ 914403 h 1050862"/>
                <a:gd name="connsiteX7" fmla="*/ 313337 w 884936"/>
                <a:gd name="connsiteY7" fmla="*/ 914403 h 1050862"/>
                <a:gd name="connsiteX8" fmla="*/ 358206 w 884936"/>
                <a:gd name="connsiteY8" fmla="*/ 959286 h 1050862"/>
                <a:gd name="connsiteX9" fmla="*/ 358206 w 884936"/>
                <a:gd name="connsiteY9" fmla="*/ 1057375 h 1050862"/>
                <a:gd name="connsiteX10" fmla="*/ 767019 w 884936"/>
                <a:gd name="connsiteY10" fmla="*/ 1057375 h 1050862"/>
                <a:gd name="connsiteX11" fmla="*/ 767019 w 884936"/>
                <a:gd name="connsiteY11" fmla="*/ 830099 h 1050862"/>
                <a:gd name="connsiteX12" fmla="*/ 766881 w 884936"/>
                <a:gd name="connsiteY12" fmla="*/ 827859 h 1050862"/>
                <a:gd name="connsiteX13" fmla="*/ 802500 w 884936"/>
                <a:gd name="connsiteY13" fmla="*/ 659292 h 1050862"/>
                <a:gd name="connsiteX14" fmla="*/ 891616 w 884936"/>
                <a:gd name="connsiteY14" fmla="*/ 403780 h 1050862"/>
                <a:gd name="connsiteX15" fmla="*/ 729714 w 884936"/>
                <a:gd name="connsiteY15" fmla="*/ 831205 h 1050862"/>
                <a:gd name="connsiteX16" fmla="*/ 729714 w 884936"/>
                <a:gd name="connsiteY16" fmla="*/ 1020056 h 1050862"/>
                <a:gd name="connsiteX17" fmla="*/ 395581 w 884936"/>
                <a:gd name="connsiteY17" fmla="*/ 1020056 h 1050862"/>
                <a:gd name="connsiteX18" fmla="*/ 395581 w 884936"/>
                <a:gd name="connsiteY18" fmla="*/ 959286 h 1050862"/>
                <a:gd name="connsiteX19" fmla="*/ 313364 w 884936"/>
                <a:gd name="connsiteY19" fmla="*/ 877083 h 1050862"/>
                <a:gd name="connsiteX20" fmla="*/ 264665 w 884936"/>
                <a:gd name="connsiteY20" fmla="*/ 877083 h 1050862"/>
                <a:gd name="connsiteX21" fmla="*/ 156233 w 884936"/>
                <a:gd name="connsiteY21" fmla="*/ 768678 h 1050862"/>
                <a:gd name="connsiteX22" fmla="*/ 156233 w 884936"/>
                <a:gd name="connsiteY22" fmla="*/ 622927 h 1050862"/>
                <a:gd name="connsiteX23" fmla="*/ 50593 w 884936"/>
                <a:gd name="connsiteY23" fmla="*/ 622927 h 1050862"/>
                <a:gd name="connsiteX24" fmla="*/ 116494 w 884936"/>
                <a:gd name="connsiteY24" fmla="*/ 408951 h 1050862"/>
                <a:gd name="connsiteX25" fmla="*/ 116646 w 884936"/>
                <a:gd name="connsiteY25" fmla="*/ 399300 h 1050862"/>
                <a:gd name="connsiteX26" fmla="*/ 116604 w 884936"/>
                <a:gd name="connsiteY26" fmla="*/ 399300 h 1050862"/>
                <a:gd name="connsiteX27" fmla="*/ 485208 w 884936"/>
                <a:gd name="connsiteY27" fmla="*/ 37306 h 1050862"/>
                <a:gd name="connsiteX28" fmla="*/ 854324 w 884936"/>
                <a:gd name="connsiteY28" fmla="*/ 404513 h 1050862"/>
                <a:gd name="connsiteX29" fmla="*/ 854379 w 884936"/>
                <a:gd name="connsiteY29" fmla="*/ 406089 h 1050862"/>
                <a:gd name="connsiteX30" fmla="*/ 774361 w 884936"/>
                <a:gd name="connsiteY30" fmla="*/ 634804 h 1050862"/>
                <a:gd name="connsiteX31" fmla="*/ 729714 w 884936"/>
                <a:gd name="connsiteY31" fmla="*/ 831205 h 105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4936" h="1050862">
                  <a:moveTo>
                    <a:pt x="891616" y="403780"/>
                  </a:moveTo>
                  <a:cubicBezTo>
                    <a:pt x="891215" y="181066"/>
                    <a:pt x="709056" y="0"/>
                    <a:pt x="485167" y="0"/>
                  </a:cubicBezTo>
                  <a:cubicBezTo>
                    <a:pt x="262246" y="0"/>
                    <a:pt x="80709" y="180596"/>
                    <a:pt x="79188" y="403172"/>
                  </a:cubicBezTo>
                  <a:lnTo>
                    <a:pt x="0" y="660246"/>
                  </a:lnTo>
                  <a:lnTo>
                    <a:pt x="118872" y="660246"/>
                  </a:lnTo>
                  <a:lnTo>
                    <a:pt x="118872" y="768678"/>
                  </a:lnTo>
                  <a:cubicBezTo>
                    <a:pt x="118872" y="849056"/>
                    <a:pt x="184260" y="914403"/>
                    <a:pt x="264638" y="914403"/>
                  </a:cubicBezTo>
                  <a:lnTo>
                    <a:pt x="313337" y="914403"/>
                  </a:lnTo>
                  <a:cubicBezTo>
                    <a:pt x="338087" y="914403"/>
                    <a:pt x="358206" y="934549"/>
                    <a:pt x="358206" y="959286"/>
                  </a:cubicBezTo>
                  <a:lnTo>
                    <a:pt x="358206" y="1057375"/>
                  </a:lnTo>
                  <a:lnTo>
                    <a:pt x="767019" y="1057375"/>
                  </a:lnTo>
                  <a:lnTo>
                    <a:pt x="767019" y="830099"/>
                  </a:lnTo>
                  <a:lnTo>
                    <a:pt x="766881" y="827859"/>
                  </a:lnTo>
                  <a:cubicBezTo>
                    <a:pt x="753399" y="716080"/>
                    <a:pt x="799997" y="662127"/>
                    <a:pt x="802500" y="659292"/>
                  </a:cubicBezTo>
                  <a:cubicBezTo>
                    <a:pt x="899027" y="542536"/>
                    <a:pt x="892570" y="416570"/>
                    <a:pt x="891616" y="403780"/>
                  </a:cubicBezTo>
                  <a:close/>
                  <a:moveTo>
                    <a:pt x="729714" y="831205"/>
                  </a:moveTo>
                  <a:lnTo>
                    <a:pt x="729714" y="1020056"/>
                  </a:lnTo>
                  <a:lnTo>
                    <a:pt x="395581" y="1020056"/>
                  </a:lnTo>
                  <a:lnTo>
                    <a:pt x="395581" y="959286"/>
                  </a:lnTo>
                  <a:cubicBezTo>
                    <a:pt x="395581" y="913974"/>
                    <a:pt x="358690" y="877083"/>
                    <a:pt x="313364" y="877083"/>
                  </a:cubicBezTo>
                  <a:lnTo>
                    <a:pt x="264665" y="877083"/>
                  </a:lnTo>
                  <a:cubicBezTo>
                    <a:pt x="204877" y="877083"/>
                    <a:pt x="156233" y="828439"/>
                    <a:pt x="156233" y="768678"/>
                  </a:cubicBezTo>
                  <a:lnTo>
                    <a:pt x="156233" y="622927"/>
                  </a:lnTo>
                  <a:lnTo>
                    <a:pt x="50593" y="622927"/>
                  </a:lnTo>
                  <a:lnTo>
                    <a:pt x="116494" y="408951"/>
                  </a:lnTo>
                  <a:lnTo>
                    <a:pt x="116646" y="399300"/>
                  </a:lnTo>
                  <a:lnTo>
                    <a:pt x="116604" y="399300"/>
                  </a:lnTo>
                  <a:cubicBezTo>
                    <a:pt x="120186" y="199083"/>
                    <a:pt x="284162" y="37306"/>
                    <a:pt x="485208" y="37306"/>
                  </a:cubicBezTo>
                  <a:cubicBezTo>
                    <a:pt x="688758" y="37306"/>
                    <a:pt x="854324" y="202028"/>
                    <a:pt x="854324" y="404513"/>
                  </a:cubicBezTo>
                  <a:lnTo>
                    <a:pt x="854379" y="406089"/>
                  </a:lnTo>
                  <a:cubicBezTo>
                    <a:pt x="854490" y="407306"/>
                    <a:pt x="863297" y="527187"/>
                    <a:pt x="774361" y="634804"/>
                  </a:cubicBezTo>
                  <a:cubicBezTo>
                    <a:pt x="771872" y="637486"/>
                    <a:pt x="714518" y="702115"/>
                    <a:pt x="729714" y="831205"/>
                  </a:cubicBezTo>
                  <a:close/>
                </a:path>
              </a:pathLst>
            </a:custGeom>
            <a:grpFill/>
            <a:ln w="13811" cap="flat">
              <a:noFill/>
              <a:prstDash val="solid"/>
              <a:miter/>
            </a:ln>
          </p:spPr>
          <p:txBody>
            <a:bodyPr rtlCol="0" anchor="ctr"/>
            <a:lstStyle/>
            <a:p>
              <a:endParaRPr lang="en-US" sz="1980" dirty="0"/>
            </a:p>
          </p:txBody>
        </p:sp>
        <p:sp>
          <p:nvSpPr>
            <p:cNvPr id="200" name="Freeform 55">
              <a:extLst>
                <a:ext uri="{FF2B5EF4-FFF2-40B4-BE49-F238E27FC236}">
                  <a16:creationId xmlns:a16="http://schemas.microsoft.com/office/drawing/2014/main" id="{045493ED-618C-4336-92C2-859BFE2464A9}"/>
                </a:ext>
              </a:extLst>
            </p:cNvPr>
            <p:cNvSpPr/>
            <p:nvPr/>
          </p:nvSpPr>
          <p:spPr>
            <a:xfrm>
              <a:off x="3998190" y="4605751"/>
              <a:ext cx="41481" cy="41481"/>
            </a:xfrm>
            <a:custGeom>
              <a:avLst/>
              <a:gdLst>
                <a:gd name="connsiteX0" fmla="*/ 8492 w 41481"/>
                <a:gd name="connsiteY0" fmla="*/ 7000 h 41481"/>
                <a:gd name="connsiteX1" fmla="*/ 4247 w 41481"/>
                <a:gd name="connsiteY1" fmla="*/ 12157 h 41481"/>
                <a:gd name="connsiteX2" fmla="*/ 6819 w 41481"/>
                <a:gd name="connsiteY2" fmla="*/ 38429 h 41481"/>
                <a:gd name="connsiteX3" fmla="*/ 18641 w 41481"/>
                <a:gd name="connsiteY3" fmla="*/ 42702 h 41481"/>
                <a:gd name="connsiteX4" fmla="*/ 33063 w 41481"/>
                <a:gd name="connsiteY4" fmla="*/ 35899 h 41481"/>
                <a:gd name="connsiteX5" fmla="*/ 37626 w 41481"/>
                <a:gd name="connsiteY5" fmla="*/ 30340 h 41481"/>
                <a:gd name="connsiteX6" fmla="*/ 34708 w 41481"/>
                <a:gd name="connsiteY6" fmla="*/ 4096 h 41481"/>
                <a:gd name="connsiteX7" fmla="*/ 8492 w 41481"/>
                <a:gd name="connsiteY7" fmla="*/ 7000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8492" y="7000"/>
                  </a:moveTo>
                  <a:lnTo>
                    <a:pt x="4247" y="12157"/>
                  </a:lnTo>
                  <a:cubicBezTo>
                    <a:pt x="-2293" y="20122"/>
                    <a:pt x="-1159" y="31903"/>
                    <a:pt x="6819" y="38429"/>
                  </a:cubicBezTo>
                  <a:cubicBezTo>
                    <a:pt x="10276" y="41291"/>
                    <a:pt x="14493" y="42702"/>
                    <a:pt x="18641" y="42702"/>
                  </a:cubicBezTo>
                  <a:cubicBezTo>
                    <a:pt x="24047" y="42702"/>
                    <a:pt x="29385" y="40379"/>
                    <a:pt x="33063" y="35899"/>
                  </a:cubicBezTo>
                  <a:lnTo>
                    <a:pt x="37626" y="30340"/>
                  </a:lnTo>
                  <a:cubicBezTo>
                    <a:pt x="44055" y="22293"/>
                    <a:pt x="42755" y="10540"/>
                    <a:pt x="34708" y="4096"/>
                  </a:cubicBezTo>
                  <a:cubicBezTo>
                    <a:pt x="26661" y="-2347"/>
                    <a:pt x="14921" y="-1048"/>
                    <a:pt x="8492" y="7000"/>
                  </a:cubicBezTo>
                  <a:close/>
                </a:path>
              </a:pathLst>
            </a:custGeom>
            <a:grpFill/>
            <a:ln w="13811" cap="flat">
              <a:noFill/>
              <a:prstDash val="solid"/>
              <a:miter/>
            </a:ln>
          </p:spPr>
          <p:txBody>
            <a:bodyPr rtlCol="0" anchor="ctr"/>
            <a:lstStyle/>
            <a:p>
              <a:endParaRPr lang="en-US" sz="1980" dirty="0"/>
            </a:p>
          </p:txBody>
        </p:sp>
        <p:sp>
          <p:nvSpPr>
            <p:cNvPr id="201" name="Freeform 56">
              <a:extLst>
                <a:ext uri="{FF2B5EF4-FFF2-40B4-BE49-F238E27FC236}">
                  <a16:creationId xmlns:a16="http://schemas.microsoft.com/office/drawing/2014/main" id="{D1A8A934-4190-47C7-AB10-44A8553785BD}"/>
                </a:ext>
              </a:extLst>
            </p:cNvPr>
            <p:cNvSpPr/>
            <p:nvPr/>
          </p:nvSpPr>
          <p:spPr>
            <a:xfrm>
              <a:off x="3945533" y="3940947"/>
              <a:ext cx="41481" cy="41481"/>
            </a:xfrm>
            <a:custGeom>
              <a:avLst/>
              <a:gdLst>
                <a:gd name="connsiteX0" fmla="*/ 15672 w 41481"/>
                <a:gd name="connsiteY0" fmla="*/ 41410 h 41481"/>
                <a:gd name="connsiteX1" fmla="*/ 28586 w 41481"/>
                <a:gd name="connsiteY1" fmla="*/ 46595 h 41481"/>
                <a:gd name="connsiteX2" fmla="*/ 42068 w 41481"/>
                <a:gd name="connsiteY2" fmla="*/ 40857 h 41481"/>
                <a:gd name="connsiteX3" fmla="*/ 41501 w 41481"/>
                <a:gd name="connsiteY3" fmla="*/ 14461 h 41481"/>
                <a:gd name="connsiteX4" fmla="*/ 31241 w 41481"/>
                <a:gd name="connsiteY4" fmla="*/ 4865 h 41481"/>
                <a:gd name="connsiteX5" fmla="*/ 4859 w 41481"/>
                <a:gd name="connsiteY5" fmla="*/ 6096 h 41481"/>
                <a:gd name="connsiteX6" fmla="*/ 6103 w 41481"/>
                <a:gd name="connsiteY6" fmla="*/ 32464 h 41481"/>
                <a:gd name="connsiteX7" fmla="*/ 15672 w 41481"/>
                <a:gd name="connsiteY7" fmla="*/ 41410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5672" y="41410"/>
                  </a:moveTo>
                  <a:cubicBezTo>
                    <a:pt x="19294" y="44881"/>
                    <a:pt x="23940" y="46595"/>
                    <a:pt x="28586" y="46595"/>
                  </a:cubicBezTo>
                  <a:cubicBezTo>
                    <a:pt x="33495" y="46595"/>
                    <a:pt x="38390" y="44673"/>
                    <a:pt x="42068" y="40857"/>
                  </a:cubicBezTo>
                  <a:cubicBezTo>
                    <a:pt x="49203" y="33418"/>
                    <a:pt x="48954" y="21582"/>
                    <a:pt x="41501" y="14461"/>
                  </a:cubicBezTo>
                  <a:cubicBezTo>
                    <a:pt x="38127" y="11226"/>
                    <a:pt x="34698" y="8018"/>
                    <a:pt x="31241" y="4865"/>
                  </a:cubicBezTo>
                  <a:cubicBezTo>
                    <a:pt x="23595" y="-2076"/>
                    <a:pt x="11828" y="-1523"/>
                    <a:pt x="4859" y="6096"/>
                  </a:cubicBezTo>
                  <a:cubicBezTo>
                    <a:pt x="-2082" y="13715"/>
                    <a:pt x="-1515" y="25523"/>
                    <a:pt x="6103" y="32464"/>
                  </a:cubicBezTo>
                  <a:cubicBezTo>
                    <a:pt x="9297" y="35395"/>
                    <a:pt x="12505" y="38382"/>
                    <a:pt x="15672" y="41410"/>
                  </a:cubicBezTo>
                  <a:close/>
                </a:path>
              </a:pathLst>
            </a:custGeom>
            <a:grpFill/>
            <a:ln w="13811" cap="flat">
              <a:noFill/>
              <a:prstDash val="solid"/>
              <a:miter/>
            </a:ln>
          </p:spPr>
          <p:txBody>
            <a:bodyPr rtlCol="0" anchor="ctr"/>
            <a:lstStyle/>
            <a:p>
              <a:endParaRPr lang="en-US" sz="1980" dirty="0"/>
            </a:p>
          </p:txBody>
        </p:sp>
        <p:sp>
          <p:nvSpPr>
            <p:cNvPr id="202" name="Freeform 57">
              <a:extLst>
                <a:ext uri="{FF2B5EF4-FFF2-40B4-BE49-F238E27FC236}">
                  <a16:creationId xmlns:a16="http://schemas.microsoft.com/office/drawing/2014/main" id="{9473DD3D-AC30-4208-B9E8-7B7E1BA6C7D5}"/>
                </a:ext>
              </a:extLst>
            </p:cNvPr>
            <p:cNvSpPr/>
            <p:nvPr/>
          </p:nvSpPr>
          <p:spPr>
            <a:xfrm>
              <a:off x="4046091" y="4068430"/>
              <a:ext cx="41481" cy="41481"/>
            </a:xfrm>
            <a:custGeom>
              <a:avLst/>
              <a:gdLst>
                <a:gd name="connsiteX0" fmla="*/ 9733 w 41481"/>
                <a:gd name="connsiteY0" fmla="*/ 2283 h 41481"/>
                <a:gd name="connsiteX1" fmla="*/ 2280 w 41481"/>
                <a:gd name="connsiteY1" fmla="*/ 27601 h 41481"/>
                <a:gd name="connsiteX2" fmla="*/ 8433 w 41481"/>
                <a:gd name="connsiteY2" fmla="*/ 39215 h 41481"/>
                <a:gd name="connsiteX3" fmla="*/ 25040 w 41481"/>
                <a:gd name="connsiteY3" fmla="*/ 49378 h 41481"/>
                <a:gd name="connsiteX4" fmla="*/ 33543 w 41481"/>
                <a:gd name="connsiteY4" fmla="*/ 47332 h 41481"/>
                <a:gd name="connsiteX5" fmla="*/ 41646 w 41481"/>
                <a:gd name="connsiteY5" fmla="*/ 22208 h 41481"/>
                <a:gd name="connsiteX6" fmla="*/ 35051 w 41481"/>
                <a:gd name="connsiteY6" fmla="*/ 9736 h 41481"/>
                <a:gd name="connsiteX7" fmla="*/ 9733 w 41481"/>
                <a:gd name="connsiteY7" fmla="*/ 2283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9733" y="2283"/>
                  </a:moveTo>
                  <a:cubicBezTo>
                    <a:pt x="690" y="7205"/>
                    <a:pt x="-2656" y="18558"/>
                    <a:pt x="2280" y="27601"/>
                  </a:cubicBezTo>
                  <a:cubicBezTo>
                    <a:pt x="4382" y="31431"/>
                    <a:pt x="6442" y="35316"/>
                    <a:pt x="8433" y="39215"/>
                  </a:cubicBezTo>
                  <a:cubicBezTo>
                    <a:pt x="11724" y="45673"/>
                    <a:pt x="18264" y="49378"/>
                    <a:pt x="25040" y="49378"/>
                  </a:cubicBezTo>
                  <a:cubicBezTo>
                    <a:pt x="27902" y="49378"/>
                    <a:pt x="30819" y="48715"/>
                    <a:pt x="33543" y="47332"/>
                  </a:cubicBezTo>
                  <a:cubicBezTo>
                    <a:pt x="42725" y="42631"/>
                    <a:pt x="46347" y="31389"/>
                    <a:pt x="41646" y="22208"/>
                  </a:cubicBezTo>
                  <a:cubicBezTo>
                    <a:pt x="39517" y="18004"/>
                    <a:pt x="37304" y="13856"/>
                    <a:pt x="35051" y="9736"/>
                  </a:cubicBezTo>
                  <a:cubicBezTo>
                    <a:pt x="30128" y="679"/>
                    <a:pt x="18762" y="-2653"/>
                    <a:pt x="9733" y="2283"/>
                  </a:cubicBezTo>
                  <a:close/>
                </a:path>
              </a:pathLst>
            </a:custGeom>
            <a:grpFill/>
            <a:ln w="13811" cap="flat">
              <a:noFill/>
              <a:prstDash val="solid"/>
              <a:miter/>
            </a:ln>
          </p:spPr>
          <p:txBody>
            <a:bodyPr rtlCol="0" anchor="ctr"/>
            <a:lstStyle/>
            <a:p>
              <a:endParaRPr lang="en-US" sz="1980" dirty="0"/>
            </a:p>
          </p:txBody>
        </p:sp>
        <p:sp>
          <p:nvSpPr>
            <p:cNvPr id="203" name="Freeform 58">
              <a:extLst>
                <a:ext uri="{FF2B5EF4-FFF2-40B4-BE49-F238E27FC236}">
                  <a16:creationId xmlns:a16="http://schemas.microsoft.com/office/drawing/2014/main" id="{226453B6-CCBF-4624-8511-C8D6269BA5BD}"/>
                </a:ext>
              </a:extLst>
            </p:cNvPr>
            <p:cNvSpPr/>
            <p:nvPr/>
          </p:nvSpPr>
          <p:spPr>
            <a:xfrm>
              <a:off x="4099197" y="4221975"/>
              <a:ext cx="27654" cy="41481"/>
            </a:xfrm>
            <a:custGeom>
              <a:avLst/>
              <a:gdLst>
                <a:gd name="connsiteX0" fmla="*/ 251 w 27654"/>
                <a:gd name="connsiteY0" fmla="*/ 21715 h 41481"/>
                <a:gd name="connsiteX1" fmla="*/ 2228 w 27654"/>
                <a:gd name="connsiteY1" fmla="*/ 34657 h 41481"/>
                <a:gd name="connsiteX2" fmla="*/ 20702 w 27654"/>
                <a:gd name="connsiteY2" fmla="*/ 50779 h 41481"/>
                <a:gd name="connsiteX3" fmla="*/ 23273 w 27654"/>
                <a:gd name="connsiteY3" fmla="*/ 50586 h 41481"/>
                <a:gd name="connsiteX4" fmla="*/ 39230 w 27654"/>
                <a:gd name="connsiteY4" fmla="*/ 29555 h 41481"/>
                <a:gd name="connsiteX5" fmla="*/ 37101 w 27654"/>
                <a:gd name="connsiteY5" fmla="*/ 15589 h 41481"/>
                <a:gd name="connsiteX6" fmla="*/ 15627 w 27654"/>
                <a:gd name="connsiteY6" fmla="*/ 241 h 41481"/>
                <a:gd name="connsiteX7" fmla="*/ 251 w 27654"/>
                <a:gd name="connsiteY7" fmla="*/ 21715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4" h="41481">
                  <a:moveTo>
                    <a:pt x="251" y="21715"/>
                  </a:moveTo>
                  <a:cubicBezTo>
                    <a:pt x="984" y="26015"/>
                    <a:pt x="1634" y="30329"/>
                    <a:pt x="2228" y="34657"/>
                  </a:cubicBezTo>
                  <a:cubicBezTo>
                    <a:pt x="3528" y="44004"/>
                    <a:pt x="11520" y="50779"/>
                    <a:pt x="20702" y="50779"/>
                  </a:cubicBezTo>
                  <a:cubicBezTo>
                    <a:pt x="21573" y="50779"/>
                    <a:pt x="22402" y="50710"/>
                    <a:pt x="23273" y="50586"/>
                  </a:cubicBezTo>
                  <a:cubicBezTo>
                    <a:pt x="33505" y="49175"/>
                    <a:pt x="40640" y="39759"/>
                    <a:pt x="39230" y="29555"/>
                  </a:cubicBezTo>
                  <a:cubicBezTo>
                    <a:pt x="38580" y="24881"/>
                    <a:pt x="37875" y="20235"/>
                    <a:pt x="37101" y="15589"/>
                  </a:cubicBezTo>
                  <a:cubicBezTo>
                    <a:pt x="35400" y="5426"/>
                    <a:pt x="25762" y="-1390"/>
                    <a:pt x="15627" y="241"/>
                  </a:cubicBezTo>
                  <a:cubicBezTo>
                    <a:pt x="5436" y="1914"/>
                    <a:pt x="-1422" y="11538"/>
                    <a:pt x="251" y="21715"/>
                  </a:cubicBezTo>
                  <a:close/>
                </a:path>
              </a:pathLst>
            </a:custGeom>
            <a:grpFill/>
            <a:ln w="13811" cap="flat">
              <a:noFill/>
              <a:prstDash val="solid"/>
              <a:miter/>
            </a:ln>
          </p:spPr>
          <p:txBody>
            <a:bodyPr rtlCol="0" anchor="ctr"/>
            <a:lstStyle/>
            <a:p>
              <a:endParaRPr lang="en-US" sz="1980" dirty="0"/>
            </a:p>
          </p:txBody>
        </p:sp>
        <p:sp>
          <p:nvSpPr>
            <p:cNvPr id="204" name="Freeform 59">
              <a:extLst>
                <a:ext uri="{FF2B5EF4-FFF2-40B4-BE49-F238E27FC236}">
                  <a16:creationId xmlns:a16="http://schemas.microsoft.com/office/drawing/2014/main" id="{4F859575-6981-4817-95CE-487E49989004}"/>
                </a:ext>
              </a:extLst>
            </p:cNvPr>
            <p:cNvSpPr/>
            <p:nvPr/>
          </p:nvSpPr>
          <p:spPr>
            <a:xfrm>
              <a:off x="4001111" y="4000489"/>
              <a:ext cx="41481" cy="41481"/>
            </a:xfrm>
            <a:custGeom>
              <a:avLst/>
              <a:gdLst>
                <a:gd name="connsiteX0" fmla="*/ 33322 w 41481"/>
                <a:gd name="connsiteY0" fmla="*/ 7116 h 41481"/>
                <a:gd name="connsiteX1" fmla="*/ 7106 w 41481"/>
                <a:gd name="connsiteY1" fmla="*/ 4005 h 41481"/>
                <a:gd name="connsiteX2" fmla="*/ 3995 w 41481"/>
                <a:gd name="connsiteY2" fmla="*/ 30221 h 41481"/>
                <a:gd name="connsiteX3" fmla="*/ 11959 w 41481"/>
                <a:gd name="connsiteY3" fmla="*/ 40606 h 41481"/>
                <a:gd name="connsiteX4" fmla="*/ 26948 w 41481"/>
                <a:gd name="connsiteY4" fmla="*/ 48114 h 41481"/>
                <a:gd name="connsiteX5" fmla="*/ 38107 w 41481"/>
                <a:gd name="connsiteY5" fmla="*/ 44408 h 41481"/>
                <a:gd name="connsiteX6" fmla="*/ 41909 w 41481"/>
                <a:gd name="connsiteY6" fmla="*/ 18289 h 41481"/>
                <a:gd name="connsiteX7" fmla="*/ 33322 w 41481"/>
                <a:gd name="connsiteY7" fmla="*/ 7116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33322" y="7116"/>
                  </a:moveTo>
                  <a:cubicBezTo>
                    <a:pt x="26948" y="-973"/>
                    <a:pt x="15195" y="-2383"/>
                    <a:pt x="7106" y="4005"/>
                  </a:cubicBezTo>
                  <a:cubicBezTo>
                    <a:pt x="-969" y="10393"/>
                    <a:pt x="-2379" y="22133"/>
                    <a:pt x="3995" y="30221"/>
                  </a:cubicBezTo>
                  <a:cubicBezTo>
                    <a:pt x="6691" y="33651"/>
                    <a:pt x="9374" y="37107"/>
                    <a:pt x="11959" y="40606"/>
                  </a:cubicBezTo>
                  <a:cubicBezTo>
                    <a:pt x="15637" y="45514"/>
                    <a:pt x="21251" y="48114"/>
                    <a:pt x="26948" y="48114"/>
                  </a:cubicBezTo>
                  <a:cubicBezTo>
                    <a:pt x="30834" y="48114"/>
                    <a:pt x="34747" y="46911"/>
                    <a:pt x="38107" y="44408"/>
                  </a:cubicBezTo>
                  <a:cubicBezTo>
                    <a:pt x="46375" y="38255"/>
                    <a:pt x="48076" y="26557"/>
                    <a:pt x="41909" y="18289"/>
                  </a:cubicBezTo>
                  <a:cubicBezTo>
                    <a:pt x="39102" y="14541"/>
                    <a:pt x="36240" y="10808"/>
                    <a:pt x="33322" y="7116"/>
                  </a:cubicBezTo>
                  <a:close/>
                </a:path>
              </a:pathLst>
            </a:custGeom>
            <a:grpFill/>
            <a:ln w="13811" cap="flat">
              <a:noFill/>
              <a:prstDash val="solid"/>
              <a:miter/>
            </a:ln>
          </p:spPr>
          <p:txBody>
            <a:bodyPr rtlCol="0" anchor="ctr"/>
            <a:lstStyle/>
            <a:p>
              <a:endParaRPr lang="en-US" sz="1980" dirty="0"/>
            </a:p>
          </p:txBody>
        </p:sp>
        <p:sp>
          <p:nvSpPr>
            <p:cNvPr id="205" name="Freeform 60">
              <a:extLst>
                <a:ext uri="{FF2B5EF4-FFF2-40B4-BE49-F238E27FC236}">
                  <a16:creationId xmlns:a16="http://schemas.microsoft.com/office/drawing/2014/main" id="{CA4BBB1C-038F-4716-B1F7-3AD6F493E1D7}"/>
                </a:ext>
              </a:extLst>
            </p:cNvPr>
            <p:cNvSpPr/>
            <p:nvPr/>
          </p:nvSpPr>
          <p:spPr>
            <a:xfrm>
              <a:off x="4105894" y="4303179"/>
              <a:ext cx="27654" cy="41481"/>
            </a:xfrm>
            <a:custGeom>
              <a:avLst/>
              <a:gdLst>
                <a:gd name="connsiteX0" fmla="*/ 17130 w 27654"/>
                <a:gd name="connsiteY0" fmla="*/ 51 h 41481"/>
                <a:gd name="connsiteX1" fmla="*/ 68 w 27654"/>
                <a:gd name="connsiteY1" fmla="*/ 20183 h 41481"/>
                <a:gd name="connsiteX2" fmla="*/ 469 w 27654"/>
                <a:gd name="connsiteY2" fmla="*/ 32365 h 41481"/>
                <a:gd name="connsiteX3" fmla="*/ 19135 w 27654"/>
                <a:gd name="connsiteY3" fmla="*/ 50921 h 41481"/>
                <a:gd name="connsiteX4" fmla="*/ 19246 w 27654"/>
                <a:gd name="connsiteY4" fmla="*/ 50921 h 41481"/>
                <a:gd name="connsiteX5" fmla="*/ 37802 w 27654"/>
                <a:gd name="connsiteY5" fmla="*/ 32158 h 41481"/>
                <a:gd name="connsiteX6" fmla="*/ 37263 w 27654"/>
                <a:gd name="connsiteY6" fmla="*/ 17141 h 41481"/>
                <a:gd name="connsiteX7" fmla="*/ 17130 w 27654"/>
                <a:gd name="connsiteY7" fmla="*/ 51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4" h="41481">
                  <a:moveTo>
                    <a:pt x="17130" y="51"/>
                  </a:moveTo>
                  <a:cubicBezTo>
                    <a:pt x="6843" y="908"/>
                    <a:pt x="-804" y="9910"/>
                    <a:pt x="68" y="20183"/>
                  </a:cubicBezTo>
                  <a:cubicBezTo>
                    <a:pt x="151" y="21234"/>
                    <a:pt x="413" y="25451"/>
                    <a:pt x="469" y="32365"/>
                  </a:cubicBezTo>
                  <a:cubicBezTo>
                    <a:pt x="524" y="42625"/>
                    <a:pt x="8862" y="50921"/>
                    <a:pt x="19135" y="50921"/>
                  </a:cubicBezTo>
                  <a:cubicBezTo>
                    <a:pt x="19163" y="50921"/>
                    <a:pt x="19218" y="50921"/>
                    <a:pt x="19246" y="50921"/>
                  </a:cubicBezTo>
                  <a:cubicBezTo>
                    <a:pt x="29561" y="50866"/>
                    <a:pt x="37857" y="42445"/>
                    <a:pt x="37802" y="32158"/>
                  </a:cubicBezTo>
                  <a:cubicBezTo>
                    <a:pt x="37747" y="23626"/>
                    <a:pt x="37373" y="18413"/>
                    <a:pt x="37263" y="17141"/>
                  </a:cubicBezTo>
                  <a:cubicBezTo>
                    <a:pt x="36405" y="6854"/>
                    <a:pt x="27473" y="-696"/>
                    <a:pt x="17130" y="51"/>
                  </a:cubicBezTo>
                  <a:close/>
                </a:path>
              </a:pathLst>
            </a:custGeom>
            <a:grpFill/>
            <a:ln w="13811" cap="flat">
              <a:noFill/>
              <a:prstDash val="solid"/>
              <a:miter/>
            </a:ln>
          </p:spPr>
          <p:txBody>
            <a:bodyPr rtlCol="0" anchor="ctr"/>
            <a:lstStyle/>
            <a:p>
              <a:endParaRPr lang="en-US" sz="1980" dirty="0"/>
            </a:p>
          </p:txBody>
        </p:sp>
        <p:sp>
          <p:nvSpPr>
            <p:cNvPr id="206" name="Freeform 61">
              <a:extLst>
                <a:ext uri="{FF2B5EF4-FFF2-40B4-BE49-F238E27FC236}">
                  <a16:creationId xmlns:a16="http://schemas.microsoft.com/office/drawing/2014/main" id="{B75853B3-20CE-4626-AD00-8F926F1C84A4}"/>
                </a:ext>
              </a:extLst>
            </p:cNvPr>
            <p:cNvSpPr/>
            <p:nvPr/>
          </p:nvSpPr>
          <p:spPr>
            <a:xfrm>
              <a:off x="4098432" y="4384458"/>
              <a:ext cx="27654" cy="41481"/>
            </a:xfrm>
            <a:custGeom>
              <a:avLst/>
              <a:gdLst>
                <a:gd name="connsiteX0" fmla="*/ 23998 w 27654"/>
                <a:gd name="connsiteY0" fmla="*/ 255 h 41481"/>
                <a:gd name="connsiteX1" fmla="*/ 2607 w 27654"/>
                <a:gd name="connsiteY1" fmla="*/ 15727 h 41481"/>
                <a:gd name="connsiteX2" fmla="*/ 339 w 27654"/>
                <a:gd name="connsiteY2" fmla="*/ 28587 h 41481"/>
                <a:gd name="connsiteX3" fmla="*/ 15162 w 27654"/>
                <a:gd name="connsiteY3" fmla="*/ 50434 h 41481"/>
                <a:gd name="connsiteX4" fmla="*/ 18702 w 27654"/>
                <a:gd name="connsiteY4" fmla="*/ 50752 h 41481"/>
                <a:gd name="connsiteX5" fmla="*/ 37009 w 27654"/>
                <a:gd name="connsiteY5" fmla="*/ 35597 h 41481"/>
                <a:gd name="connsiteX6" fmla="*/ 39470 w 27654"/>
                <a:gd name="connsiteY6" fmla="*/ 21632 h 41481"/>
                <a:gd name="connsiteX7" fmla="*/ 23998 w 27654"/>
                <a:gd name="connsiteY7" fmla="*/ 255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4" h="41481">
                  <a:moveTo>
                    <a:pt x="23998" y="255"/>
                  </a:moveTo>
                  <a:cubicBezTo>
                    <a:pt x="13765" y="-1446"/>
                    <a:pt x="4225" y="5551"/>
                    <a:pt x="2607" y="15727"/>
                  </a:cubicBezTo>
                  <a:cubicBezTo>
                    <a:pt x="1929" y="19889"/>
                    <a:pt x="1169" y="24176"/>
                    <a:pt x="339" y="28587"/>
                  </a:cubicBezTo>
                  <a:cubicBezTo>
                    <a:pt x="-1610" y="38708"/>
                    <a:pt x="5041" y="48484"/>
                    <a:pt x="15162" y="50434"/>
                  </a:cubicBezTo>
                  <a:cubicBezTo>
                    <a:pt x="16351" y="50655"/>
                    <a:pt x="17540" y="50752"/>
                    <a:pt x="18702" y="50752"/>
                  </a:cubicBezTo>
                  <a:cubicBezTo>
                    <a:pt x="27482" y="50752"/>
                    <a:pt x="35280" y="44543"/>
                    <a:pt x="37009" y="35597"/>
                  </a:cubicBezTo>
                  <a:cubicBezTo>
                    <a:pt x="37921" y="30813"/>
                    <a:pt x="38737" y="26139"/>
                    <a:pt x="39470" y="21632"/>
                  </a:cubicBezTo>
                  <a:cubicBezTo>
                    <a:pt x="41088" y="11455"/>
                    <a:pt x="34174" y="1900"/>
                    <a:pt x="23998" y="255"/>
                  </a:cubicBezTo>
                  <a:close/>
                </a:path>
              </a:pathLst>
            </a:custGeom>
            <a:grpFill/>
            <a:ln w="13811" cap="flat">
              <a:noFill/>
              <a:prstDash val="solid"/>
              <a:miter/>
            </a:ln>
          </p:spPr>
          <p:txBody>
            <a:bodyPr rtlCol="0" anchor="ctr"/>
            <a:lstStyle/>
            <a:p>
              <a:endParaRPr lang="en-US" sz="1980" dirty="0"/>
            </a:p>
          </p:txBody>
        </p:sp>
        <p:sp>
          <p:nvSpPr>
            <p:cNvPr id="207" name="Freeform 62">
              <a:extLst>
                <a:ext uri="{FF2B5EF4-FFF2-40B4-BE49-F238E27FC236}">
                  <a16:creationId xmlns:a16="http://schemas.microsoft.com/office/drawing/2014/main" id="{03D206BF-D4D1-4314-9DB1-8E337A4EC5FC}"/>
                </a:ext>
              </a:extLst>
            </p:cNvPr>
            <p:cNvSpPr/>
            <p:nvPr/>
          </p:nvSpPr>
          <p:spPr>
            <a:xfrm>
              <a:off x="4079126" y="4142958"/>
              <a:ext cx="41481" cy="41481"/>
            </a:xfrm>
            <a:custGeom>
              <a:avLst/>
              <a:gdLst>
                <a:gd name="connsiteX0" fmla="*/ 1033 w 41481"/>
                <a:gd name="connsiteY0" fmla="*/ 24808 h 41481"/>
                <a:gd name="connsiteX1" fmla="*/ 5140 w 41481"/>
                <a:gd name="connsiteY1" fmla="*/ 37225 h 41481"/>
                <a:gd name="connsiteX2" fmla="*/ 22936 w 41481"/>
                <a:gd name="connsiteY2" fmla="*/ 50305 h 41481"/>
                <a:gd name="connsiteX3" fmla="*/ 28522 w 41481"/>
                <a:gd name="connsiteY3" fmla="*/ 49434 h 41481"/>
                <a:gd name="connsiteX4" fmla="*/ 40759 w 41481"/>
                <a:gd name="connsiteY4" fmla="*/ 26038 h 41481"/>
                <a:gd name="connsiteX5" fmla="*/ 36306 w 41481"/>
                <a:gd name="connsiteY5" fmla="*/ 12557 h 41481"/>
                <a:gd name="connsiteX6" fmla="*/ 12565 w 41481"/>
                <a:gd name="connsiteY6" fmla="*/ 1039 h 41481"/>
                <a:gd name="connsiteX7" fmla="*/ 1033 w 41481"/>
                <a:gd name="connsiteY7" fmla="*/ 24808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033" y="24808"/>
                  </a:moveTo>
                  <a:cubicBezTo>
                    <a:pt x="2471" y="28914"/>
                    <a:pt x="3813" y="33063"/>
                    <a:pt x="5140" y="37225"/>
                  </a:cubicBezTo>
                  <a:cubicBezTo>
                    <a:pt x="7657" y="45203"/>
                    <a:pt x="14999" y="50305"/>
                    <a:pt x="22936" y="50305"/>
                  </a:cubicBezTo>
                  <a:cubicBezTo>
                    <a:pt x="24802" y="50305"/>
                    <a:pt x="26669" y="50015"/>
                    <a:pt x="28522" y="49434"/>
                  </a:cubicBezTo>
                  <a:cubicBezTo>
                    <a:pt x="38353" y="46351"/>
                    <a:pt x="43828" y="35883"/>
                    <a:pt x="40759" y="26038"/>
                  </a:cubicBezTo>
                  <a:cubicBezTo>
                    <a:pt x="39321" y="21517"/>
                    <a:pt x="37841" y="17023"/>
                    <a:pt x="36306" y="12557"/>
                  </a:cubicBezTo>
                  <a:cubicBezTo>
                    <a:pt x="32933" y="2823"/>
                    <a:pt x="22313" y="-2349"/>
                    <a:pt x="12565" y="1039"/>
                  </a:cubicBezTo>
                  <a:cubicBezTo>
                    <a:pt x="2817" y="4427"/>
                    <a:pt x="-2340" y="15073"/>
                    <a:pt x="1033" y="24808"/>
                  </a:cubicBezTo>
                  <a:close/>
                </a:path>
              </a:pathLst>
            </a:custGeom>
            <a:grpFill/>
            <a:ln w="13811" cap="flat">
              <a:noFill/>
              <a:prstDash val="solid"/>
              <a:miter/>
            </a:ln>
          </p:spPr>
          <p:txBody>
            <a:bodyPr rtlCol="0" anchor="ctr"/>
            <a:lstStyle/>
            <a:p>
              <a:endParaRPr lang="en-US" sz="1980" dirty="0"/>
            </a:p>
          </p:txBody>
        </p:sp>
        <p:sp>
          <p:nvSpPr>
            <p:cNvPr id="208" name="Freeform 63">
              <a:extLst>
                <a:ext uri="{FF2B5EF4-FFF2-40B4-BE49-F238E27FC236}">
                  <a16:creationId xmlns:a16="http://schemas.microsoft.com/office/drawing/2014/main" id="{6AE09E63-198B-4A75-8CE6-A7AA77D63046}"/>
                </a:ext>
              </a:extLst>
            </p:cNvPr>
            <p:cNvSpPr/>
            <p:nvPr/>
          </p:nvSpPr>
          <p:spPr>
            <a:xfrm>
              <a:off x="4076376" y="4463529"/>
              <a:ext cx="41481" cy="41481"/>
            </a:xfrm>
            <a:custGeom>
              <a:avLst/>
              <a:gdLst>
                <a:gd name="connsiteX0" fmla="*/ 29364 w 41481"/>
                <a:gd name="connsiteY0" fmla="*/ 1009 h 41481"/>
                <a:gd name="connsiteX1" fmla="*/ 5623 w 41481"/>
                <a:gd name="connsiteY1" fmla="*/ 12596 h 41481"/>
                <a:gd name="connsiteX2" fmla="*/ 1198 w 41481"/>
                <a:gd name="connsiteY2" fmla="*/ 24888 h 41481"/>
                <a:gd name="connsiteX3" fmla="*/ 12108 w 41481"/>
                <a:gd name="connsiteY3" fmla="*/ 48920 h 41481"/>
                <a:gd name="connsiteX4" fmla="*/ 18675 w 41481"/>
                <a:gd name="connsiteY4" fmla="*/ 50136 h 41481"/>
                <a:gd name="connsiteX5" fmla="*/ 36153 w 41481"/>
                <a:gd name="connsiteY5" fmla="*/ 38038 h 41481"/>
                <a:gd name="connsiteX6" fmla="*/ 40937 w 41481"/>
                <a:gd name="connsiteY6" fmla="*/ 24750 h 41481"/>
                <a:gd name="connsiteX7" fmla="*/ 29364 w 41481"/>
                <a:gd name="connsiteY7" fmla="*/ 1009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29364" y="1009"/>
                  </a:moveTo>
                  <a:cubicBezTo>
                    <a:pt x="19560" y="-2310"/>
                    <a:pt x="8969" y="2820"/>
                    <a:pt x="5623" y="12596"/>
                  </a:cubicBezTo>
                  <a:cubicBezTo>
                    <a:pt x="4212" y="16647"/>
                    <a:pt x="2760" y="20754"/>
                    <a:pt x="1198" y="24888"/>
                  </a:cubicBezTo>
                  <a:cubicBezTo>
                    <a:pt x="-2425" y="34526"/>
                    <a:pt x="2442" y="45311"/>
                    <a:pt x="12108" y="48920"/>
                  </a:cubicBezTo>
                  <a:cubicBezTo>
                    <a:pt x="14265" y="49735"/>
                    <a:pt x="16477" y="50136"/>
                    <a:pt x="18675" y="50136"/>
                  </a:cubicBezTo>
                  <a:cubicBezTo>
                    <a:pt x="26211" y="50136"/>
                    <a:pt x="33346" y="45518"/>
                    <a:pt x="36153" y="38038"/>
                  </a:cubicBezTo>
                  <a:cubicBezTo>
                    <a:pt x="37826" y="33558"/>
                    <a:pt x="39416" y="29119"/>
                    <a:pt x="40937" y="24750"/>
                  </a:cubicBezTo>
                  <a:cubicBezTo>
                    <a:pt x="44270" y="15002"/>
                    <a:pt x="39084" y="4382"/>
                    <a:pt x="29364" y="1009"/>
                  </a:cubicBezTo>
                  <a:close/>
                </a:path>
              </a:pathLst>
            </a:custGeom>
            <a:grpFill/>
            <a:ln w="13811" cap="flat">
              <a:noFill/>
              <a:prstDash val="solid"/>
              <a:miter/>
            </a:ln>
          </p:spPr>
          <p:txBody>
            <a:bodyPr rtlCol="0" anchor="ctr"/>
            <a:lstStyle/>
            <a:p>
              <a:endParaRPr lang="en-US" sz="1980" dirty="0"/>
            </a:p>
          </p:txBody>
        </p:sp>
        <p:sp>
          <p:nvSpPr>
            <p:cNvPr id="209" name="Freeform 64">
              <a:extLst>
                <a:ext uri="{FF2B5EF4-FFF2-40B4-BE49-F238E27FC236}">
                  <a16:creationId xmlns:a16="http://schemas.microsoft.com/office/drawing/2014/main" id="{49F265D3-9003-46A6-AF9A-69AFF6FCBAD4}"/>
                </a:ext>
              </a:extLst>
            </p:cNvPr>
            <p:cNvSpPr/>
            <p:nvPr/>
          </p:nvSpPr>
          <p:spPr>
            <a:xfrm>
              <a:off x="4041212" y="4538032"/>
              <a:ext cx="41481" cy="41481"/>
            </a:xfrm>
            <a:custGeom>
              <a:avLst/>
              <a:gdLst>
                <a:gd name="connsiteX0" fmla="*/ 34412 w 41481"/>
                <a:gd name="connsiteY0" fmla="*/ 2319 h 41481"/>
                <a:gd name="connsiteX1" fmla="*/ 9053 w 41481"/>
                <a:gd name="connsiteY1" fmla="*/ 9634 h 41481"/>
                <a:gd name="connsiteX2" fmla="*/ 2596 w 41481"/>
                <a:gd name="connsiteY2" fmla="*/ 20972 h 41481"/>
                <a:gd name="connsiteX3" fmla="*/ 9164 w 41481"/>
                <a:gd name="connsiteY3" fmla="*/ 46552 h 41481"/>
                <a:gd name="connsiteX4" fmla="*/ 18649 w 41481"/>
                <a:gd name="connsiteY4" fmla="*/ 49152 h 41481"/>
                <a:gd name="connsiteX5" fmla="*/ 34744 w 41481"/>
                <a:gd name="connsiteY5" fmla="*/ 39971 h 41481"/>
                <a:gd name="connsiteX6" fmla="*/ 41768 w 41481"/>
                <a:gd name="connsiteY6" fmla="*/ 27678 h 41481"/>
                <a:gd name="connsiteX7" fmla="*/ 34412 w 41481"/>
                <a:gd name="connsiteY7" fmla="*/ 2319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34412" y="2319"/>
                  </a:moveTo>
                  <a:cubicBezTo>
                    <a:pt x="25397" y="-2645"/>
                    <a:pt x="14045" y="619"/>
                    <a:pt x="9053" y="9634"/>
                  </a:cubicBezTo>
                  <a:cubicBezTo>
                    <a:pt x="6979" y="13409"/>
                    <a:pt x="4836" y="17197"/>
                    <a:pt x="2596" y="20972"/>
                  </a:cubicBezTo>
                  <a:cubicBezTo>
                    <a:pt x="-2644" y="29863"/>
                    <a:pt x="301" y="41312"/>
                    <a:pt x="9164" y="46552"/>
                  </a:cubicBezTo>
                  <a:cubicBezTo>
                    <a:pt x="12164" y="48308"/>
                    <a:pt x="15428" y="49152"/>
                    <a:pt x="18649" y="49152"/>
                  </a:cubicBezTo>
                  <a:cubicBezTo>
                    <a:pt x="25051" y="49152"/>
                    <a:pt x="31260" y="45889"/>
                    <a:pt x="34744" y="39971"/>
                  </a:cubicBezTo>
                  <a:cubicBezTo>
                    <a:pt x="37178" y="35864"/>
                    <a:pt x="39501" y="31757"/>
                    <a:pt x="41768" y="27678"/>
                  </a:cubicBezTo>
                  <a:cubicBezTo>
                    <a:pt x="46732" y="18649"/>
                    <a:pt x="43428" y="7283"/>
                    <a:pt x="34412" y="2319"/>
                  </a:cubicBezTo>
                  <a:close/>
                </a:path>
              </a:pathLst>
            </a:custGeom>
            <a:grpFill/>
            <a:ln w="13811" cap="flat">
              <a:noFill/>
              <a:prstDash val="solid"/>
              <a:miter/>
            </a:ln>
          </p:spPr>
          <p:txBody>
            <a:bodyPr rtlCol="0" anchor="ctr"/>
            <a:lstStyle/>
            <a:p>
              <a:endParaRPr lang="en-US" sz="1980" dirty="0"/>
            </a:p>
          </p:txBody>
        </p:sp>
        <p:sp>
          <p:nvSpPr>
            <p:cNvPr id="210" name="Freeform 65">
              <a:extLst>
                <a:ext uri="{FF2B5EF4-FFF2-40B4-BE49-F238E27FC236}">
                  <a16:creationId xmlns:a16="http://schemas.microsoft.com/office/drawing/2014/main" id="{51F74B1C-D25B-4E61-B679-E7ECE9ADDEA7}"/>
                </a:ext>
              </a:extLst>
            </p:cNvPr>
            <p:cNvSpPr/>
            <p:nvPr/>
          </p:nvSpPr>
          <p:spPr>
            <a:xfrm>
              <a:off x="3277460" y="3936966"/>
              <a:ext cx="41481" cy="41481"/>
            </a:xfrm>
            <a:custGeom>
              <a:avLst/>
              <a:gdLst>
                <a:gd name="connsiteX0" fmla="*/ 18687 w 41481"/>
                <a:gd name="connsiteY0" fmla="*/ 46484 h 41481"/>
                <a:gd name="connsiteX1" fmla="*/ 31449 w 41481"/>
                <a:gd name="connsiteY1" fmla="*/ 41437 h 41481"/>
                <a:gd name="connsiteX2" fmla="*/ 41114 w 41481"/>
                <a:gd name="connsiteY2" fmla="*/ 32601 h 41481"/>
                <a:gd name="connsiteX3" fmla="*/ 42677 w 41481"/>
                <a:gd name="connsiteY3" fmla="*/ 6261 h 41481"/>
                <a:gd name="connsiteX4" fmla="*/ 16322 w 41481"/>
                <a:gd name="connsiteY4" fmla="*/ 4712 h 41481"/>
                <a:gd name="connsiteX5" fmla="*/ 5896 w 41481"/>
                <a:gd name="connsiteY5" fmla="*/ 14225 h 41481"/>
                <a:gd name="connsiteX6" fmla="*/ 5053 w 41481"/>
                <a:gd name="connsiteY6" fmla="*/ 40607 h 41481"/>
                <a:gd name="connsiteX7" fmla="*/ 18687 w 41481"/>
                <a:gd name="connsiteY7" fmla="*/ 46484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8687" y="46484"/>
                  </a:moveTo>
                  <a:cubicBezTo>
                    <a:pt x="23263" y="46484"/>
                    <a:pt x="27854" y="44811"/>
                    <a:pt x="31449" y="41437"/>
                  </a:cubicBezTo>
                  <a:cubicBezTo>
                    <a:pt x="34629" y="38450"/>
                    <a:pt x="37851" y="35505"/>
                    <a:pt x="41114" y="32601"/>
                  </a:cubicBezTo>
                  <a:cubicBezTo>
                    <a:pt x="48830" y="25757"/>
                    <a:pt x="49521" y="13962"/>
                    <a:pt x="42677" y="6261"/>
                  </a:cubicBezTo>
                  <a:cubicBezTo>
                    <a:pt x="35832" y="-1455"/>
                    <a:pt x="24024" y="-2119"/>
                    <a:pt x="16322" y="4712"/>
                  </a:cubicBezTo>
                  <a:cubicBezTo>
                    <a:pt x="12810" y="7837"/>
                    <a:pt x="9326" y="10990"/>
                    <a:pt x="5896" y="14225"/>
                  </a:cubicBezTo>
                  <a:cubicBezTo>
                    <a:pt x="-1626" y="21291"/>
                    <a:pt x="-1999" y="33099"/>
                    <a:pt x="5053" y="40607"/>
                  </a:cubicBezTo>
                  <a:cubicBezTo>
                    <a:pt x="8745" y="44507"/>
                    <a:pt x="13709" y="46484"/>
                    <a:pt x="18687" y="46484"/>
                  </a:cubicBezTo>
                  <a:close/>
                </a:path>
              </a:pathLst>
            </a:custGeom>
            <a:grpFill/>
            <a:ln w="13811" cap="flat">
              <a:noFill/>
              <a:prstDash val="solid"/>
              <a:miter/>
            </a:ln>
          </p:spPr>
          <p:txBody>
            <a:bodyPr rtlCol="0" anchor="ctr"/>
            <a:lstStyle/>
            <a:p>
              <a:endParaRPr lang="en-US" sz="1980" dirty="0"/>
            </a:p>
          </p:txBody>
        </p:sp>
        <p:sp>
          <p:nvSpPr>
            <p:cNvPr id="211" name="Freeform 66">
              <a:extLst>
                <a:ext uri="{FF2B5EF4-FFF2-40B4-BE49-F238E27FC236}">
                  <a16:creationId xmlns:a16="http://schemas.microsoft.com/office/drawing/2014/main" id="{FEEEF5AB-FA9C-4DF0-9035-F7D6A3D9D4B6}"/>
                </a:ext>
              </a:extLst>
            </p:cNvPr>
            <p:cNvSpPr/>
            <p:nvPr/>
          </p:nvSpPr>
          <p:spPr>
            <a:xfrm>
              <a:off x="3880894" y="3891353"/>
              <a:ext cx="41481" cy="41481"/>
            </a:xfrm>
            <a:custGeom>
              <a:avLst/>
              <a:gdLst>
                <a:gd name="connsiteX0" fmla="*/ 8548 w 41481"/>
                <a:gd name="connsiteY0" fmla="*/ 34341 h 41481"/>
                <a:gd name="connsiteX1" fmla="*/ 19458 w 41481"/>
                <a:gd name="connsiteY1" fmla="*/ 41572 h 41481"/>
                <a:gd name="connsiteX2" fmla="*/ 29966 w 41481"/>
                <a:gd name="connsiteY2" fmla="*/ 44835 h 41481"/>
                <a:gd name="connsiteX3" fmla="*/ 45411 w 41481"/>
                <a:gd name="connsiteY3" fmla="*/ 36691 h 41481"/>
                <a:gd name="connsiteX4" fmla="*/ 40517 w 41481"/>
                <a:gd name="connsiteY4" fmla="*/ 10752 h 41481"/>
                <a:gd name="connsiteX5" fmla="*/ 28791 w 41481"/>
                <a:gd name="connsiteY5" fmla="*/ 2967 h 41481"/>
                <a:gd name="connsiteX6" fmla="*/ 2976 w 41481"/>
                <a:gd name="connsiteY6" fmla="*/ 8525 h 41481"/>
                <a:gd name="connsiteX7" fmla="*/ 8548 w 41481"/>
                <a:gd name="connsiteY7" fmla="*/ 34341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8548" y="34341"/>
                  </a:moveTo>
                  <a:cubicBezTo>
                    <a:pt x="12226" y="36719"/>
                    <a:pt x="15863" y="39125"/>
                    <a:pt x="19458" y="41572"/>
                  </a:cubicBezTo>
                  <a:cubicBezTo>
                    <a:pt x="22666" y="43771"/>
                    <a:pt x="26344" y="44835"/>
                    <a:pt x="29966" y="44835"/>
                  </a:cubicBezTo>
                  <a:cubicBezTo>
                    <a:pt x="35940" y="44835"/>
                    <a:pt x="41789" y="41987"/>
                    <a:pt x="45411" y="36691"/>
                  </a:cubicBezTo>
                  <a:cubicBezTo>
                    <a:pt x="51219" y="28188"/>
                    <a:pt x="49034" y="16573"/>
                    <a:pt x="40517" y="10752"/>
                  </a:cubicBezTo>
                  <a:cubicBezTo>
                    <a:pt x="36659" y="8111"/>
                    <a:pt x="32732" y="5511"/>
                    <a:pt x="28791" y="2967"/>
                  </a:cubicBezTo>
                  <a:cubicBezTo>
                    <a:pt x="20122" y="-2592"/>
                    <a:pt x="8562" y="-117"/>
                    <a:pt x="2976" y="8525"/>
                  </a:cubicBezTo>
                  <a:cubicBezTo>
                    <a:pt x="-2597" y="17209"/>
                    <a:pt x="-121" y="28754"/>
                    <a:pt x="8548" y="34341"/>
                  </a:cubicBezTo>
                  <a:close/>
                </a:path>
              </a:pathLst>
            </a:custGeom>
            <a:grpFill/>
            <a:ln w="13811" cap="flat">
              <a:noFill/>
              <a:prstDash val="solid"/>
              <a:miter/>
            </a:ln>
          </p:spPr>
          <p:txBody>
            <a:bodyPr rtlCol="0" anchor="ctr"/>
            <a:lstStyle/>
            <a:p>
              <a:endParaRPr lang="en-US" sz="1980" dirty="0"/>
            </a:p>
          </p:txBody>
        </p:sp>
        <p:sp>
          <p:nvSpPr>
            <p:cNvPr id="212" name="Freeform 67">
              <a:extLst>
                <a:ext uri="{FF2B5EF4-FFF2-40B4-BE49-F238E27FC236}">
                  <a16:creationId xmlns:a16="http://schemas.microsoft.com/office/drawing/2014/main" id="{373A508F-EB2D-49C3-BC53-C4C979300D21}"/>
                </a:ext>
              </a:extLst>
            </p:cNvPr>
            <p:cNvSpPr/>
            <p:nvPr/>
          </p:nvSpPr>
          <p:spPr>
            <a:xfrm>
              <a:off x="3412635" y="3850599"/>
              <a:ext cx="41481" cy="41481"/>
            </a:xfrm>
            <a:custGeom>
              <a:avLst/>
              <a:gdLst>
                <a:gd name="connsiteX0" fmla="*/ 10957 w 41481"/>
                <a:gd name="connsiteY0" fmla="*/ 7093 h 41481"/>
                <a:gd name="connsiteX1" fmla="*/ 1665 w 41481"/>
                <a:gd name="connsiteY1" fmla="*/ 31802 h 41481"/>
                <a:gd name="connsiteX2" fmla="*/ 18673 w 41481"/>
                <a:gd name="connsiteY2" fmla="*/ 42767 h 41481"/>
                <a:gd name="connsiteX3" fmla="*/ 26374 w 41481"/>
                <a:gd name="connsiteY3" fmla="*/ 41094 h 41481"/>
                <a:gd name="connsiteX4" fmla="*/ 38335 w 41481"/>
                <a:gd name="connsiteY4" fmla="*/ 35922 h 41481"/>
                <a:gd name="connsiteX5" fmla="*/ 48415 w 41481"/>
                <a:gd name="connsiteY5" fmla="*/ 11517 h 41481"/>
                <a:gd name="connsiteX6" fmla="*/ 24010 w 41481"/>
                <a:gd name="connsiteY6" fmla="*/ 1437 h 41481"/>
                <a:gd name="connsiteX7" fmla="*/ 10957 w 41481"/>
                <a:gd name="connsiteY7" fmla="*/ 7093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0957" y="7093"/>
                  </a:moveTo>
                  <a:cubicBezTo>
                    <a:pt x="1568" y="11351"/>
                    <a:pt x="-2580" y="22413"/>
                    <a:pt x="1665" y="31802"/>
                  </a:cubicBezTo>
                  <a:cubicBezTo>
                    <a:pt x="4804" y="38688"/>
                    <a:pt x="11579" y="42767"/>
                    <a:pt x="18673" y="42767"/>
                  </a:cubicBezTo>
                  <a:cubicBezTo>
                    <a:pt x="21258" y="42767"/>
                    <a:pt x="23885" y="42227"/>
                    <a:pt x="26374" y="41094"/>
                  </a:cubicBezTo>
                  <a:cubicBezTo>
                    <a:pt x="30343" y="39296"/>
                    <a:pt x="34311" y="37581"/>
                    <a:pt x="38335" y="35922"/>
                  </a:cubicBezTo>
                  <a:cubicBezTo>
                    <a:pt x="47848" y="31968"/>
                    <a:pt x="52383" y="21058"/>
                    <a:pt x="48415" y="11517"/>
                  </a:cubicBezTo>
                  <a:cubicBezTo>
                    <a:pt x="44460" y="2004"/>
                    <a:pt x="33523" y="-2531"/>
                    <a:pt x="24010" y="1437"/>
                  </a:cubicBezTo>
                  <a:cubicBezTo>
                    <a:pt x="19654" y="3263"/>
                    <a:pt x="15285" y="5129"/>
                    <a:pt x="10957" y="7093"/>
                  </a:cubicBezTo>
                  <a:close/>
                </a:path>
              </a:pathLst>
            </a:custGeom>
            <a:grpFill/>
            <a:ln w="13811" cap="flat">
              <a:noFill/>
              <a:prstDash val="solid"/>
              <a:miter/>
            </a:ln>
          </p:spPr>
          <p:txBody>
            <a:bodyPr rtlCol="0" anchor="ctr"/>
            <a:lstStyle/>
            <a:p>
              <a:endParaRPr lang="en-US" sz="1980" dirty="0"/>
            </a:p>
          </p:txBody>
        </p:sp>
        <p:sp>
          <p:nvSpPr>
            <p:cNvPr id="213" name="Freeform 68">
              <a:extLst>
                <a:ext uri="{FF2B5EF4-FFF2-40B4-BE49-F238E27FC236}">
                  <a16:creationId xmlns:a16="http://schemas.microsoft.com/office/drawing/2014/main" id="{4A6EBD31-0E5E-43B3-AB58-664A83467A55}"/>
                </a:ext>
              </a:extLst>
            </p:cNvPr>
            <p:cNvSpPr/>
            <p:nvPr/>
          </p:nvSpPr>
          <p:spPr>
            <a:xfrm>
              <a:off x="3341305" y="3888065"/>
              <a:ext cx="41481" cy="41481"/>
            </a:xfrm>
            <a:custGeom>
              <a:avLst/>
              <a:gdLst>
                <a:gd name="connsiteX0" fmla="*/ 18696 w 41481"/>
                <a:gd name="connsiteY0" fmla="*/ 44736 h 41481"/>
                <a:gd name="connsiteX1" fmla="*/ 28970 w 41481"/>
                <a:gd name="connsiteY1" fmla="*/ 41625 h 41481"/>
                <a:gd name="connsiteX2" fmla="*/ 40031 w 41481"/>
                <a:gd name="connsiteY2" fmla="*/ 34477 h 41481"/>
                <a:gd name="connsiteX3" fmla="*/ 45908 w 41481"/>
                <a:gd name="connsiteY3" fmla="*/ 8744 h 41481"/>
                <a:gd name="connsiteX4" fmla="*/ 20176 w 41481"/>
                <a:gd name="connsiteY4" fmla="*/ 2854 h 41481"/>
                <a:gd name="connsiteX5" fmla="*/ 8367 w 41481"/>
                <a:gd name="connsiteY5" fmla="*/ 10486 h 41481"/>
                <a:gd name="connsiteX6" fmla="*/ 3099 w 41481"/>
                <a:gd name="connsiteY6" fmla="*/ 36357 h 41481"/>
                <a:gd name="connsiteX7" fmla="*/ 18696 w 41481"/>
                <a:gd name="connsiteY7" fmla="*/ 44736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8696" y="44736"/>
                  </a:moveTo>
                  <a:cubicBezTo>
                    <a:pt x="22236" y="44736"/>
                    <a:pt x="25803" y="43727"/>
                    <a:pt x="28970" y="41625"/>
                  </a:cubicBezTo>
                  <a:cubicBezTo>
                    <a:pt x="32634" y="39205"/>
                    <a:pt x="36298" y="36813"/>
                    <a:pt x="40031" y="34477"/>
                  </a:cubicBezTo>
                  <a:cubicBezTo>
                    <a:pt x="48756" y="29001"/>
                    <a:pt x="51383" y="17469"/>
                    <a:pt x="45908" y="8744"/>
                  </a:cubicBezTo>
                  <a:cubicBezTo>
                    <a:pt x="40432" y="19"/>
                    <a:pt x="28914" y="-2622"/>
                    <a:pt x="20176" y="2854"/>
                  </a:cubicBezTo>
                  <a:cubicBezTo>
                    <a:pt x="16207" y="5357"/>
                    <a:pt x="12280" y="7901"/>
                    <a:pt x="8367" y="10486"/>
                  </a:cubicBezTo>
                  <a:cubicBezTo>
                    <a:pt x="-233" y="16183"/>
                    <a:pt x="-2584" y="27757"/>
                    <a:pt x="3099" y="36357"/>
                  </a:cubicBezTo>
                  <a:cubicBezTo>
                    <a:pt x="6680" y="41791"/>
                    <a:pt x="12626" y="44736"/>
                    <a:pt x="18696" y="44736"/>
                  </a:cubicBezTo>
                  <a:close/>
                </a:path>
              </a:pathLst>
            </a:custGeom>
            <a:grpFill/>
            <a:ln w="13811" cap="flat">
              <a:noFill/>
              <a:prstDash val="solid"/>
              <a:miter/>
            </a:ln>
          </p:spPr>
          <p:txBody>
            <a:bodyPr rtlCol="0" anchor="ctr"/>
            <a:lstStyle/>
            <a:p>
              <a:endParaRPr lang="en-US" sz="1980" dirty="0"/>
            </a:p>
          </p:txBody>
        </p:sp>
        <p:sp>
          <p:nvSpPr>
            <p:cNvPr id="214" name="Freeform 69">
              <a:extLst>
                <a:ext uri="{FF2B5EF4-FFF2-40B4-BE49-F238E27FC236}">
                  <a16:creationId xmlns:a16="http://schemas.microsoft.com/office/drawing/2014/main" id="{7D6AB41D-205F-4881-98C1-69D24AB31248}"/>
                </a:ext>
              </a:extLst>
            </p:cNvPr>
            <p:cNvSpPr/>
            <p:nvPr/>
          </p:nvSpPr>
          <p:spPr>
            <a:xfrm>
              <a:off x="3222839" y="3995859"/>
              <a:ext cx="41481" cy="41481"/>
            </a:xfrm>
            <a:custGeom>
              <a:avLst/>
              <a:gdLst>
                <a:gd name="connsiteX0" fmla="*/ 7325 w 41481"/>
                <a:gd name="connsiteY0" fmla="*/ 44171 h 41481"/>
                <a:gd name="connsiteX1" fmla="*/ 18650 w 41481"/>
                <a:gd name="connsiteY1" fmla="*/ 48001 h 41481"/>
                <a:gd name="connsiteX2" fmla="*/ 33486 w 41481"/>
                <a:gd name="connsiteY2" fmla="*/ 40687 h 41481"/>
                <a:gd name="connsiteX3" fmla="*/ 41575 w 41481"/>
                <a:gd name="connsiteY3" fmla="*/ 30399 h 41481"/>
                <a:gd name="connsiteX4" fmla="*/ 38796 w 41481"/>
                <a:gd name="connsiteY4" fmla="*/ 4155 h 41481"/>
                <a:gd name="connsiteX5" fmla="*/ 12552 w 41481"/>
                <a:gd name="connsiteY5" fmla="*/ 6935 h 41481"/>
                <a:gd name="connsiteX6" fmla="*/ 3841 w 41481"/>
                <a:gd name="connsiteY6" fmla="*/ 18010 h 41481"/>
                <a:gd name="connsiteX7" fmla="*/ 7325 w 41481"/>
                <a:gd name="connsiteY7" fmla="*/ 44171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7325" y="44171"/>
                  </a:moveTo>
                  <a:cubicBezTo>
                    <a:pt x="10713" y="46771"/>
                    <a:pt x="14695" y="48001"/>
                    <a:pt x="18650" y="48001"/>
                  </a:cubicBezTo>
                  <a:cubicBezTo>
                    <a:pt x="24263" y="48001"/>
                    <a:pt x="29822" y="45485"/>
                    <a:pt x="33486" y="40687"/>
                  </a:cubicBezTo>
                  <a:cubicBezTo>
                    <a:pt x="36127" y="37230"/>
                    <a:pt x="38837" y="33787"/>
                    <a:pt x="41575" y="30399"/>
                  </a:cubicBezTo>
                  <a:cubicBezTo>
                    <a:pt x="48060" y="22380"/>
                    <a:pt x="46816" y="10626"/>
                    <a:pt x="38796" y="4155"/>
                  </a:cubicBezTo>
                  <a:cubicBezTo>
                    <a:pt x="30790" y="-2343"/>
                    <a:pt x="19023" y="-1071"/>
                    <a:pt x="12552" y="6935"/>
                  </a:cubicBezTo>
                  <a:cubicBezTo>
                    <a:pt x="9593" y="10599"/>
                    <a:pt x="6689" y="14277"/>
                    <a:pt x="3841" y="18010"/>
                  </a:cubicBezTo>
                  <a:cubicBezTo>
                    <a:pt x="-2423" y="26196"/>
                    <a:pt x="-860" y="37907"/>
                    <a:pt x="7325" y="44171"/>
                  </a:cubicBezTo>
                  <a:close/>
                </a:path>
              </a:pathLst>
            </a:custGeom>
            <a:grpFill/>
            <a:ln w="13811" cap="flat">
              <a:noFill/>
              <a:prstDash val="solid"/>
              <a:miter/>
            </a:ln>
          </p:spPr>
          <p:txBody>
            <a:bodyPr rtlCol="0" anchor="ctr"/>
            <a:lstStyle/>
            <a:p>
              <a:endParaRPr lang="en-US" sz="1980" dirty="0"/>
            </a:p>
          </p:txBody>
        </p:sp>
        <p:sp>
          <p:nvSpPr>
            <p:cNvPr id="215" name="Freeform 70">
              <a:extLst>
                <a:ext uri="{FF2B5EF4-FFF2-40B4-BE49-F238E27FC236}">
                  <a16:creationId xmlns:a16="http://schemas.microsoft.com/office/drawing/2014/main" id="{22E8E7E2-9D81-4897-B5B1-DD3D71C23646}"/>
                </a:ext>
              </a:extLst>
            </p:cNvPr>
            <p:cNvSpPr/>
            <p:nvPr/>
          </p:nvSpPr>
          <p:spPr>
            <a:xfrm>
              <a:off x="3809043" y="3853161"/>
              <a:ext cx="41481" cy="41481"/>
            </a:xfrm>
            <a:custGeom>
              <a:avLst/>
              <a:gdLst>
                <a:gd name="connsiteX0" fmla="*/ 11263 w 41481"/>
                <a:gd name="connsiteY0" fmla="*/ 35794 h 41481"/>
                <a:gd name="connsiteX1" fmla="*/ 23196 w 41481"/>
                <a:gd name="connsiteY1" fmla="*/ 41131 h 41481"/>
                <a:gd name="connsiteX2" fmla="*/ 31022 w 41481"/>
                <a:gd name="connsiteY2" fmla="*/ 42860 h 41481"/>
                <a:gd name="connsiteX3" fmla="*/ 47988 w 41481"/>
                <a:gd name="connsiteY3" fmla="*/ 32019 h 41481"/>
                <a:gd name="connsiteX4" fmla="*/ 38862 w 41481"/>
                <a:gd name="connsiteY4" fmla="*/ 7241 h 41481"/>
                <a:gd name="connsiteX5" fmla="*/ 26058 w 41481"/>
                <a:gd name="connsiteY5" fmla="*/ 1530 h 41481"/>
                <a:gd name="connsiteX6" fmla="*/ 1542 w 41481"/>
                <a:gd name="connsiteY6" fmla="*/ 11265 h 41481"/>
                <a:gd name="connsiteX7" fmla="*/ 11263 w 41481"/>
                <a:gd name="connsiteY7" fmla="*/ 35794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1263" y="35794"/>
                  </a:moveTo>
                  <a:cubicBezTo>
                    <a:pt x="15286" y="37536"/>
                    <a:pt x="19255" y="39306"/>
                    <a:pt x="23196" y="41131"/>
                  </a:cubicBezTo>
                  <a:cubicBezTo>
                    <a:pt x="25740" y="42307"/>
                    <a:pt x="28408" y="42860"/>
                    <a:pt x="31022" y="42860"/>
                  </a:cubicBezTo>
                  <a:cubicBezTo>
                    <a:pt x="38074" y="42860"/>
                    <a:pt x="44821" y="38836"/>
                    <a:pt x="47988" y="32019"/>
                  </a:cubicBezTo>
                  <a:cubicBezTo>
                    <a:pt x="52316" y="22658"/>
                    <a:pt x="48237" y="11569"/>
                    <a:pt x="38862" y="7241"/>
                  </a:cubicBezTo>
                  <a:cubicBezTo>
                    <a:pt x="34644" y="5277"/>
                    <a:pt x="30358" y="3383"/>
                    <a:pt x="26058" y="1530"/>
                  </a:cubicBezTo>
                  <a:cubicBezTo>
                    <a:pt x="16600" y="-2549"/>
                    <a:pt x="5607" y="1807"/>
                    <a:pt x="1542" y="11265"/>
                  </a:cubicBezTo>
                  <a:cubicBezTo>
                    <a:pt x="-2564" y="20722"/>
                    <a:pt x="1819" y="31701"/>
                    <a:pt x="11263" y="35794"/>
                  </a:cubicBezTo>
                  <a:close/>
                </a:path>
              </a:pathLst>
            </a:custGeom>
            <a:grpFill/>
            <a:ln w="13811" cap="flat">
              <a:noFill/>
              <a:prstDash val="solid"/>
              <a:miter/>
            </a:ln>
          </p:spPr>
          <p:txBody>
            <a:bodyPr rtlCol="0" anchor="ctr"/>
            <a:lstStyle/>
            <a:p>
              <a:endParaRPr lang="en-US" sz="1980" dirty="0"/>
            </a:p>
          </p:txBody>
        </p:sp>
        <p:sp>
          <p:nvSpPr>
            <p:cNvPr id="216" name="Freeform 71">
              <a:extLst>
                <a:ext uri="{FF2B5EF4-FFF2-40B4-BE49-F238E27FC236}">
                  <a16:creationId xmlns:a16="http://schemas.microsoft.com/office/drawing/2014/main" id="{99F932A3-FEF8-4D44-BF7F-1F2CA5AEFEA0}"/>
                </a:ext>
              </a:extLst>
            </p:cNvPr>
            <p:cNvSpPr/>
            <p:nvPr/>
          </p:nvSpPr>
          <p:spPr>
            <a:xfrm>
              <a:off x="3651315" y="3814576"/>
              <a:ext cx="41481" cy="27654"/>
            </a:xfrm>
            <a:custGeom>
              <a:avLst/>
              <a:gdLst>
                <a:gd name="connsiteX0" fmla="*/ 17280 w 41481"/>
                <a:gd name="connsiteY0" fmla="*/ 37267 h 27654"/>
                <a:gd name="connsiteX1" fmla="*/ 30319 w 41481"/>
                <a:gd name="connsiteY1" fmla="*/ 38414 h 27654"/>
                <a:gd name="connsiteX2" fmla="*/ 32241 w 41481"/>
                <a:gd name="connsiteY2" fmla="*/ 38525 h 27654"/>
                <a:gd name="connsiteX3" fmla="*/ 50797 w 41481"/>
                <a:gd name="connsiteY3" fmla="*/ 21739 h 27654"/>
                <a:gd name="connsiteX4" fmla="*/ 34108 w 41481"/>
                <a:gd name="connsiteY4" fmla="*/ 1288 h 27654"/>
                <a:gd name="connsiteX5" fmla="*/ 20060 w 41481"/>
                <a:gd name="connsiteY5" fmla="*/ 30 h 27654"/>
                <a:gd name="connsiteX6" fmla="*/ 52 w 41481"/>
                <a:gd name="connsiteY6" fmla="*/ 17259 h 27654"/>
                <a:gd name="connsiteX7" fmla="*/ 17280 w 41481"/>
                <a:gd name="connsiteY7" fmla="*/ 37267 h 2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27654">
                  <a:moveTo>
                    <a:pt x="17280" y="37267"/>
                  </a:moveTo>
                  <a:cubicBezTo>
                    <a:pt x="21650" y="37585"/>
                    <a:pt x="26005" y="37986"/>
                    <a:pt x="30319" y="38414"/>
                  </a:cubicBezTo>
                  <a:cubicBezTo>
                    <a:pt x="30969" y="38483"/>
                    <a:pt x="31591" y="38525"/>
                    <a:pt x="32241" y="38525"/>
                  </a:cubicBezTo>
                  <a:cubicBezTo>
                    <a:pt x="41699" y="38525"/>
                    <a:pt x="49802" y="31348"/>
                    <a:pt x="50797" y="21739"/>
                  </a:cubicBezTo>
                  <a:cubicBezTo>
                    <a:pt x="51848" y="11493"/>
                    <a:pt x="44368" y="2325"/>
                    <a:pt x="34108" y="1288"/>
                  </a:cubicBezTo>
                  <a:cubicBezTo>
                    <a:pt x="29462" y="804"/>
                    <a:pt x="24761" y="390"/>
                    <a:pt x="20060" y="30"/>
                  </a:cubicBezTo>
                  <a:cubicBezTo>
                    <a:pt x="9745" y="-537"/>
                    <a:pt x="826" y="6985"/>
                    <a:pt x="52" y="17259"/>
                  </a:cubicBezTo>
                  <a:cubicBezTo>
                    <a:pt x="-709" y="27546"/>
                    <a:pt x="7007" y="36492"/>
                    <a:pt x="17280" y="37267"/>
                  </a:cubicBezTo>
                  <a:close/>
                </a:path>
              </a:pathLst>
            </a:custGeom>
            <a:grpFill/>
            <a:ln w="13811" cap="flat">
              <a:noFill/>
              <a:prstDash val="solid"/>
              <a:miter/>
            </a:ln>
          </p:spPr>
          <p:txBody>
            <a:bodyPr rtlCol="0" anchor="ctr"/>
            <a:lstStyle/>
            <a:p>
              <a:endParaRPr lang="en-US" sz="1980" dirty="0"/>
            </a:p>
          </p:txBody>
        </p:sp>
        <p:sp>
          <p:nvSpPr>
            <p:cNvPr id="217" name="Freeform 72">
              <a:extLst>
                <a:ext uri="{FF2B5EF4-FFF2-40B4-BE49-F238E27FC236}">
                  <a16:creationId xmlns:a16="http://schemas.microsoft.com/office/drawing/2014/main" id="{1824AE40-4ABF-49E2-AAC6-08C5DC7AB627}"/>
                </a:ext>
              </a:extLst>
            </p:cNvPr>
            <p:cNvSpPr/>
            <p:nvPr/>
          </p:nvSpPr>
          <p:spPr>
            <a:xfrm>
              <a:off x="3146950" y="4137116"/>
              <a:ext cx="41481" cy="41481"/>
            </a:xfrm>
            <a:custGeom>
              <a:avLst/>
              <a:gdLst>
                <a:gd name="connsiteX0" fmla="*/ 36382 w 41481"/>
                <a:gd name="connsiteY0" fmla="*/ 37411 h 41481"/>
                <a:gd name="connsiteX1" fmla="*/ 40668 w 41481"/>
                <a:gd name="connsiteY1" fmla="*/ 25049 h 41481"/>
                <a:gd name="connsiteX2" fmla="*/ 29510 w 41481"/>
                <a:gd name="connsiteY2" fmla="*/ 1142 h 41481"/>
                <a:gd name="connsiteX3" fmla="*/ 5589 w 41481"/>
                <a:gd name="connsiteY3" fmla="*/ 12314 h 41481"/>
                <a:gd name="connsiteX4" fmla="*/ 957 w 41481"/>
                <a:gd name="connsiteY4" fmla="*/ 25644 h 41481"/>
                <a:gd name="connsiteX5" fmla="*/ 12779 w 41481"/>
                <a:gd name="connsiteY5" fmla="*/ 49247 h 41481"/>
                <a:gd name="connsiteX6" fmla="*/ 18669 w 41481"/>
                <a:gd name="connsiteY6" fmla="*/ 50201 h 41481"/>
                <a:gd name="connsiteX7" fmla="*/ 36382 w 41481"/>
                <a:gd name="connsiteY7" fmla="*/ 37411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36382" y="37411"/>
                  </a:moveTo>
                  <a:cubicBezTo>
                    <a:pt x="37765" y="33263"/>
                    <a:pt x="39189" y="29142"/>
                    <a:pt x="40668" y="25049"/>
                  </a:cubicBezTo>
                  <a:cubicBezTo>
                    <a:pt x="44194" y="15370"/>
                    <a:pt x="39203" y="4654"/>
                    <a:pt x="29510" y="1142"/>
                  </a:cubicBezTo>
                  <a:cubicBezTo>
                    <a:pt x="19817" y="-2412"/>
                    <a:pt x="9101" y="2608"/>
                    <a:pt x="5589" y="12314"/>
                  </a:cubicBezTo>
                  <a:cubicBezTo>
                    <a:pt x="3985" y="16725"/>
                    <a:pt x="2436" y="21178"/>
                    <a:pt x="957" y="25644"/>
                  </a:cubicBezTo>
                  <a:cubicBezTo>
                    <a:pt x="-2293" y="35433"/>
                    <a:pt x="3003" y="45997"/>
                    <a:pt x="12779" y="49247"/>
                  </a:cubicBezTo>
                  <a:cubicBezTo>
                    <a:pt x="14742" y="49897"/>
                    <a:pt x="16720" y="50201"/>
                    <a:pt x="18669" y="50201"/>
                  </a:cubicBezTo>
                  <a:cubicBezTo>
                    <a:pt x="26495" y="50201"/>
                    <a:pt x="33782" y="45237"/>
                    <a:pt x="36382" y="37411"/>
                  </a:cubicBezTo>
                  <a:close/>
                </a:path>
              </a:pathLst>
            </a:custGeom>
            <a:grpFill/>
            <a:ln w="13811" cap="flat">
              <a:noFill/>
              <a:prstDash val="solid"/>
              <a:miter/>
            </a:ln>
          </p:spPr>
          <p:txBody>
            <a:bodyPr rtlCol="0" anchor="ctr"/>
            <a:lstStyle/>
            <a:p>
              <a:endParaRPr lang="en-US" sz="1980" dirty="0"/>
            </a:p>
          </p:txBody>
        </p:sp>
        <p:sp>
          <p:nvSpPr>
            <p:cNvPr id="218" name="Freeform 73">
              <a:extLst>
                <a:ext uri="{FF2B5EF4-FFF2-40B4-BE49-F238E27FC236}">
                  <a16:creationId xmlns:a16="http://schemas.microsoft.com/office/drawing/2014/main" id="{501FFAD0-210F-4CCD-9C6B-8BB92C9EEFCE}"/>
                </a:ext>
              </a:extLst>
            </p:cNvPr>
            <p:cNvSpPr/>
            <p:nvPr/>
          </p:nvSpPr>
          <p:spPr>
            <a:xfrm>
              <a:off x="3569836" y="3814060"/>
              <a:ext cx="41481" cy="27654"/>
            </a:xfrm>
            <a:custGeom>
              <a:avLst/>
              <a:gdLst>
                <a:gd name="connsiteX0" fmla="*/ 18658 w 41481"/>
                <a:gd name="connsiteY0" fmla="*/ 38350 h 27654"/>
                <a:gd name="connsiteX1" fmla="*/ 20359 w 41481"/>
                <a:gd name="connsiteY1" fmla="*/ 38280 h 27654"/>
                <a:gd name="connsiteX2" fmla="*/ 33343 w 41481"/>
                <a:gd name="connsiteY2" fmla="*/ 37312 h 27654"/>
                <a:gd name="connsiteX3" fmla="*/ 50875 w 41481"/>
                <a:gd name="connsiteY3" fmla="*/ 17567 h 27654"/>
                <a:gd name="connsiteX4" fmla="*/ 31130 w 41481"/>
                <a:gd name="connsiteY4" fmla="*/ 35 h 27654"/>
                <a:gd name="connsiteX5" fmla="*/ 17013 w 41481"/>
                <a:gd name="connsiteY5" fmla="*/ 1085 h 27654"/>
                <a:gd name="connsiteX6" fmla="*/ 74 w 41481"/>
                <a:gd name="connsiteY6" fmla="*/ 21356 h 27654"/>
                <a:gd name="connsiteX7" fmla="*/ 18658 w 41481"/>
                <a:gd name="connsiteY7" fmla="*/ 38350 h 2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27654">
                  <a:moveTo>
                    <a:pt x="18658" y="38350"/>
                  </a:moveTo>
                  <a:cubicBezTo>
                    <a:pt x="19225" y="38350"/>
                    <a:pt x="19792" y="38336"/>
                    <a:pt x="20359" y="38280"/>
                  </a:cubicBezTo>
                  <a:cubicBezTo>
                    <a:pt x="24673" y="37893"/>
                    <a:pt x="29001" y="37561"/>
                    <a:pt x="33343" y="37312"/>
                  </a:cubicBezTo>
                  <a:cubicBezTo>
                    <a:pt x="43630" y="36704"/>
                    <a:pt x="51484" y="27855"/>
                    <a:pt x="50875" y="17567"/>
                  </a:cubicBezTo>
                  <a:cubicBezTo>
                    <a:pt x="50253" y="7280"/>
                    <a:pt x="41390" y="-588"/>
                    <a:pt x="31130" y="35"/>
                  </a:cubicBezTo>
                  <a:cubicBezTo>
                    <a:pt x="26401" y="325"/>
                    <a:pt x="21686" y="671"/>
                    <a:pt x="17013" y="1085"/>
                  </a:cubicBezTo>
                  <a:cubicBezTo>
                    <a:pt x="6739" y="2012"/>
                    <a:pt x="-838" y="11082"/>
                    <a:pt x="74" y="21356"/>
                  </a:cubicBezTo>
                  <a:cubicBezTo>
                    <a:pt x="973" y="31063"/>
                    <a:pt x="9104" y="38350"/>
                    <a:pt x="18658" y="38350"/>
                  </a:cubicBezTo>
                  <a:close/>
                </a:path>
              </a:pathLst>
            </a:custGeom>
            <a:grpFill/>
            <a:ln w="13811" cap="flat">
              <a:noFill/>
              <a:prstDash val="solid"/>
              <a:miter/>
            </a:ln>
          </p:spPr>
          <p:txBody>
            <a:bodyPr rtlCol="0" anchor="ctr"/>
            <a:lstStyle/>
            <a:p>
              <a:endParaRPr lang="en-US" sz="1980" dirty="0"/>
            </a:p>
          </p:txBody>
        </p:sp>
        <p:sp>
          <p:nvSpPr>
            <p:cNvPr id="219" name="Freeform 74">
              <a:extLst>
                <a:ext uri="{FF2B5EF4-FFF2-40B4-BE49-F238E27FC236}">
                  <a16:creationId xmlns:a16="http://schemas.microsoft.com/office/drawing/2014/main" id="{0A3A0E8F-25D2-4DAA-A8FE-A672451FEBE7}"/>
                </a:ext>
              </a:extLst>
            </p:cNvPr>
            <p:cNvSpPr/>
            <p:nvPr/>
          </p:nvSpPr>
          <p:spPr>
            <a:xfrm>
              <a:off x="3731764" y="3827306"/>
              <a:ext cx="41481" cy="27654"/>
            </a:xfrm>
            <a:custGeom>
              <a:avLst/>
              <a:gdLst>
                <a:gd name="connsiteX0" fmla="*/ 14249 w 41481"/>
                <a:gd name="connsiteY0" fmla="*/ 36802 h 27654"/>
                <a:gd name="connsiteX1" fmla="*/ 26887 w 41481"/>
                <a:gd name="connsiteY1" fmla="*/ 40079 h 27654"/>
                <a:gd name="connsiteX2" fmla="*/ 31851 w 41481"/>
                <a:gd name="connsiteY2" fmla="*/ 40756 h 27654"/>
                <a:gd name="connsiteX3" fmla="*/ 49840 w 41481"/>
                <a:gd name="connsiteY3" fmla="*/ 27040 h 27654"/>
                <a:gd name="connsiteX4" fmla="*/ 36801 w 41481"/>
                <a:gd name="connsiteY4" fmla="*/ 4087 h 27654"/>
                <a:gd name="connsiteX5" fmla="*/ 23112 w 41481"/>
                <a:gd name="connsiteY5" fmla="*/ 533 h 27654"/>
                <a:gd name="connsiteX6" fmla="*/ 532 w 41481"/>
                <a:gd name="connsiteY6" fmla="*/ 14222 h 27654"/>
                <a:gd name="connsiteX7" fmla="*/ 14249 w 41481"/>
                <a:gd name="connsiteY7" fmla="*/ 36802 h 2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27654">
                  <a:moveTo>
                    <a:pt x="14249" y="36802"/>
                  </a:moveTo>
                  <a:cubicBezTo>
                    <a:pt x="18494" y="37839"/>
                    <a:pt x="22697" y="38917"/>
                    <a:pt x="26887" y="40079"/>
                  </a:cubicBezTo>
                  <a:cubicBezTo>
                    <a:pt x="28532" y="40535"/>
                    <a:pt x="30205" y="40756"/>
                    <a:pt x="31851" y="40756"/>
                  </a:cubicBezTo>
                  <a:cubicBezTo>
                    <a:pt x="40037" y="40756"/>
                    <a:pt x="47545" y="35309"/>
                    <a:pt x="49840" y="27040"/>
                  </a:cubicBezTo>
                  <a:cubicBezTo>
                    <a:pt x="52564" y="17098"/>
                    <a:pt x="46729" y="6825"/>
                    <a:pt x="36801" y="4087"/>
                  </a:cubicBezTo>
                  <a:cubicBezTo>
                    <a:pt x="32266" y="2842"/>
                    <a:pt x="27703" y="1653"/>
                    <a:pt x="23112" y="533"/>
                  </a:cubicBezTo>
                  <a:cubicBezTo>
                    <a:pt x="13060" y="-1900"/>
                    <a:pt x="2994" y="4225"/>
                    <a:pt x="532" y="14222"/>
                  </a:cubicBezTo>
                  <a:cubicBezTo>
                    <a:pt x="-1901" y="24247"/>
                    <a:pt x="4238" y="34341"/>
                    <a:pt x="14249" y="36802"/>
                  </a:cubicBezTo>
                  <a:close/>
                </a:path>
              </a:pathLst>
            </a:custGeom>
            <a:grpFill/>
            <a:ln w="13811" cap="flat">
              <a:noFill/>
              <a:prstDash val="solid"/>
              <a:miter/>
            </a:ln>
          </p:spPr>
          <p:txBody>
            <a:bodyPr rtlCol="0" anchor="ctr"/>
            <a:lstStyle/>
            <a:p>
              <a:endParaRPr lang="en-US" sz="1980" dirty="0"/>
            </a:p>
          </p:txBody>
        </p:sp>
        <p:sp>
          <p:nvSpPr>
            <p:cNvPr id="220" name="Freeform 75">
              <a:extLst>
                <a:ext uri="{FF2B5EF4-FFF2-40B4-BE49-F238E27FC236}">
                  <a16:creationId xmlns:a16="http://schemas.microsoft.com/office/drawing/2014/main" id="{F9D0C00A-C660-4920-9099-E7857AE246BA}"/>
                </a:ext>
              </a:extLst>
            </p:cNvPr>
            <p:cNvSpPr/>
            <p:nvPr/>
          </p:nvSpPr>
          <p:spPr>
            <a:xfrm>
              <a:off x="3127874" y="4215788"/>
              <a:ext cx="27654" cy="41481"/>
            </a:xfrm>
            <a:custGeom>
              <a:avLst/>
              <a:gdLst>
                <a:gd name="connsiteX0" fmla="*/ 24264 w 27654"/>
                <a:gd name="connsiteY0" fmla="*/ 303 h 41481"/>
                <a:gd name="connsiteX1" fmla="*/ 2555 w 27654"/>
                <a:gd name="connsiteY1" fmla="*/ 15319 h 41481"/>
                <a:gd name="connsiteX2" fmla="*/ 218 w 27654"/>
                <a:gd name="connsiteY2" fmla="*/ 29257 h 41481"/>
                <a:gd name="connsiteX3" fmla="*/ 15843 w 27654"/>
                <a:gd name="connsiteY3" fmla="*/ 50523 h 41481"/>
                <a:gd name="connsiteX4" fmla="*/ 18691 w 27654"/>
                <a:gd name="connsiteY4" fmla="*/ 50758 h 41481"/>
                <a:gd name="connsiteX5" fmla="*/ 37123 w 27654"/>
                <a:gd name="connsiteY5" fmla="*/ 34912 h 41481"/>
                <a:gd name="connsiteX6" fmla="*/ 39294 w 27654"/>
                <a:gd name="connsiteY6" fmla="*/ 22025 h 41481"/>
                <a:gd name="connsiteX7" fmla="*/ 24264 w 27654"/>
                <a:gd name="connsiteY7" fmla="*/ 303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4" h="41481">
                  <a:moveTo>
                    <a:pt x="24264" y="303"/>
                  </a:moveTo>
                  <a:cubicBezTo>
                    <a:pt x="14032" y="-1536"/>
                    <a:pt x="4394" y="5184"/>
                    <a:pt x="2555" y="15319"/>
                  </a:cubicBezTo>
                  <a:cubicBezTo>
                    <a:pt x="1712" y="19938"/>
                    <a:pt x="923" y="24584"/>
                    <a:pt x="218" y="29257"/>
                  </a:cubicBezTo>
                  <a:cubicBezTo>
                    <a:pt x="-1344" y="39434"/>
                    <a:pt x="5652" y="48975"/>
                    <a:pt x="15843" y="50523"/>
                  </a:cubicBezTo>
                  <a:cubicBezTo>
                    <a:pt x="16797" y="50675"/>
                    <a:pt x="17751" y="50758"/>
                    <a:pt x="18691" y="50758"/>
                  </a:cubicBezTo>
                  <a:cubicBezTo>
                    <a:pt x="27748" y="50758"/>
                    <a:pt x="35699" y="44135"/>
                    <a:pt x="37123" y="34912"/>
                  </a:cubicBezTo>
                  <a:cubicBezTo>
                    <a:pt x="37787" y="30584"/>
                    <a:pt x="38519" y="26298"/>
                    <a:pt x="39294" y="22025"/>
                  </a:cubicBezTo>
                  <a:cubicBezTo>
                    <a:pt x="41133" y="11876"/>
                    <a:pt x="34399" y="2156"/>
                    <a:pt x="24264" y="303"/>
                  </a:cubicBezTo>
                  <a:close/>
                </a:path>
              </a:pathLst>
            </a:custGeom>
            <a:grpFill/>
            <a:ln w="13811" cap="flat">
              <a:noFill/>
              <a:prstDash val="solid"/>
              <a:miter/>
            </a:ln>
          </p:spPr>
          <p:txBody>
            <a:bodyPr rtlCol="0" anchor="ctr"/>
            <a:lstStyle/>
            <a:p>
              <a:endParaRPr lang="en-US" sz="1980" dirty="0"/>
            </a:p>
          </p:txBody>
        </p:sp>
        <p:sp>
          <p:nvSpPr>
            <p:cNvPr id="221" name="Freeform 76">
              <a:extLst>
                <a:ext uri="{FF2B5EF4-FFF2-40B4-BE49-F238E27FC236}">
                  <a16:creationId xmlns:a16="http://schemas.microsoft.com/office/drawing/2014/main" id="{B494CF5A-923A-48B7-8596-2506F4D0D14E}"/>
                </a:ext>
              </a:extLst>
            </p:cNvPr>
            <p:cNvSpPr/>
            <p:nvPr/>
          </p:nvSpPr>
          <p:spPr>
            <a:xfrm>
              <a:off x="3178907" y="4063172"/>
              <a:ext cx="41481" cy="41481"/>
            </a:xfrm>
            <a:custGeom>
              <a:avLst/>
              <a:gdLst>
                <a:gd name="connsiteX0" fmla="*/ 18667 w 41481"/>
                <a:gd name="connsiteY0" fmla="*/ 49257 h 41481"/>
                <a:gd name="connsiteX1" fmla="*/ 35162 w 41481"/>
                <a:gd name="connsiteY1" fmla="*/ 39329 h 41481"/>
                <a:gd name="connsiteX2" fmla="*/ 41440 w 41481"/>
                <a:gd name="connsiteY2" fmla="*/ 27866 h 41481"/>
                <a:gd name="connsiteX3" fmla="*/ 34374 w 41481"/>
                <a:gd name="connsiteY3" fmla="*/ 2438 h 41481"/>
                <a:gd name="connsiteX4" fmla="*/ 8932 w 41481"/>
                <a:gd name="connsiteY4" fmla="*/ 9504 h 41481"/>
                <a:gd name="connsiteX5" fmla="*/ 2185 w 41481"/>
                <a:gd name="connsiteY5" fmla="*/ 21838 h 41481"/>
                <a:gd name="connsiteX6" fmla="*/ 9928 w 41481"/>
                <a:gd name="connsiteY6" fmla="*/ 47072 h 41481"/>
                <a:gd name="connsiteX7" fmla="*/ 18667 w 41481"/>
                <a:gd name="connsiteY7" fmla="*/ 49257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41481">
                  <a:moveTo>
                    <a:pt x="18667" y="49257"/>
                  </a:moveTo>
                  <a:cubicBezTo>
                    <a:pt x="25345" y="49257"/>
                    <a:pt x="31816" y="45648"/>
                    <a:pt x="35162" y="39329"/>
                  </a:cubicBezTo>
                  <a:cubicBezTo>
                    <a:pt x="37209" y="35485"/>
                    <a:pt x="39297" y="31655"/>
                    <a:pt x="41440" y="27866"/>
                  </a:cubicBezTo>
                  <a:cubicBezTo>
                    <a:pt x="46515" y="18906"/>
                    <a:pt x="43348" y="7499"/>
                    <a:pt x="34374" y="2438"/>
                  </a:cubicBezTo>
                  <a:cubicBezTo>
                    <a:pt x="25387" y="-2664"/>
                    <a:pt x="14007" y="502"/>
                    <a:pt x="8932" y="9504"/>
                  </a:cubicBezTo>
                  <a:cubicBezTo>
                    <a:pt x="6623" y="13569"/>
                    <a:pt x="4369" y="17689"/>
                    <a:pt x="2185" y="21838"/>
                  </a:cubicBezTo>
                  <a:cubicBezTo>
                    <a:pt x="-2655" y="30950"/>
                    <a:pt x="816" y="42260"/>
                    <a:pt x="9928" y="47072"/>
                  </a:cubicBezTo>
                  <a:cubicBezTo>
                    <a:pt x="12721" y="48552"/>
                    <a:pt x="15722" y="49257"/>
                    <a:pt x="18667" y="49257"/>
                  </a:cubicBezTo>
                  <a:close/>
                </a:path>
              </a:pathLst>
            </a:custGeom>
            <a:grpFill/>
            <a:ln w="13811" cap="flat">
              <a:noFill/>
              <a:prstDash val="solid"/>
              <a:miter/>
            </a:ln>
          </p:spPr>
          <p:txBody>
            <a:bodyPr rtlCol="0" anchor="ctr"/>
            <a:lstStyle/>
            <a:p>
              <a:endParaRPr lang="en-US" sz="1980" dirty="0"/>
            </a:p>
          </p:txBody>
        </p:sp>
        <p:sp>
          <p:nvSpPr>
            <p:cNvPr id="222" name="Freeform 77">
              <a:extLst>
                <a:ext uri="{FF2B5EF4-FFF2-40B4-BE49-F238E27FC236}">
                  <a16:creationId xmlns:a16="http://schemas.microsoft.com/office/drawing/2014/main" id="{52C993A6-ECA3-4F6B-8BDB-C92EF3EA73E7}"/>
                </a:ext>
              </a:extLst>
            </p:cNvPr>
            <p:cNvSpPr/>
            <p:nvPr/>
          </p:nvSpPr>
          <p:spPr>
            <a:xfrm>
              <a:off x="3489573" y="3825699"/>
              <a:ext cx="41481" cy="27654"/>
            </a:xfrm>
            <a:custGeom>
              <a:avLst/>
              <a:gdLst>
                <a:gd name="connsiteX0" fmla="*/ 18654 w 41481"/>
                <a:gd name="connsiteY0" fmla="*/ 40593 h 27654"/>
                <a:gd name="connsiteX1" fmla="*/ 23342 w 41481"/>
                <a:gd name="connsiteY1" fmla="*/ 39985 h 27654"/>
                <a:gd name="connsiteX2" fmla="*/ 36090 w 41481"/>
                <a:gd name="connsiteY2" fmla="*/ 36860 h 27654"/>
                <a:gd name="connsiteX3" fmla="*/ 50056 w 41481"/>
                <a:gd name="connsiteY3" fmla="*/ 14446 h 27654"/>
                <a:gd name="connsiteX4" fmla="*/ 27656 w 41481"/>
                <a:gd name="connsiteY4" fmla="*/ 480 h 27654"/>
                <a:gd name="connsiteX5" fmla="*/ 13995 w 41481"/>
                <a:gd name="connsiteY5" fmla="*/ 3840 h 27654"/>
                <a:gd name="connsiteX6" fmla="*/ 596 w 41481"/>
                <a:gd name="connsiteY6" fmla="*/ 26586 h 27654"/>
                <a:gd name="connsiteX7" fmla="*/ 18654 w 41481"/>
                <a:gd name="connsiteY7" fmla="*/ 40593 h 2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81" h="27654">
                  <a:moveTo>
                    <a:pt x="18654" y="40593"/>
                  </a:moveTo>
                  <a:cubicBezTo>
                    <a:pt x="20189" y="40593"/>
                    <a:pt x="21779" y="40386"/>
                    <a:pt x="23342" y="39985"/>
                  </a:cubicBezTo>
                  <a:cubicBezTo>
                    <a:pt x="27573" y="38892"/>
                    <a:pt x="31818" y="37855"/>
                    <a:pt x="36090" y="36860"/>
                  </a:cubicBezTo>
                  <a:cubicBezTo>
                    <a:pt x="46129" y="34523"/>
                    <a:pt x="52393" y="24484"/>
                    <a:pt x="50056" y="14446"/>
                  </a:cubicBezTo>
                  <a:cubicBezTo>
                    <a:pt x="47719" y="4407"/>
                    <a:pt x="37694" y="-1829"/>
                    <a:pt x="27656" y="480"/>
                  </a:cubicBezTo>
                  <a:cubicBezTo>
                    <a:pt x="23079" y="1545"/>
                    <a:pt x="18530" y="2665"/>
                    <a:pt x="13995" y="3840"/>
                  </a:cubicBezTo>
                  <a:cubicBezTo>
                    <a:pt x="4011" y="6426"/>
                    <a:pt x="-1976" y="16603"/>
                    <a:pt x="596" y="26586"/>
                  </a:cubicBezTo>
                  <a:cubicBezTo>
                    <a:pt x="2781" y="35007"/>
                    <a:pt x="10344" y="40593"/>
                    <a:pt x="18654" y="40593"/>
                  </a:cubicBezTo>
                  <a:close/>
                </a:path>
              </a:pathLst>
            </a:custGeom>
            <a:grpFill/>
            <a:ln w="13811" cap="flat">
              <a:noFill/>
              <a:prstDash val="solid"/>
              <a:miter/>
            </a:ln>
          </p:spPr>
          <p:txBody>
            <a:bodyPr rtlCol="0" anchor="ctr"/>
            <a:lstStyle/>
            <a:p>
              <a:endParaRPr lang="en-US" sz="1980" dirty="0"/>
            </a:p>
          </p:txBody>
        </p:sp>
        <p:sp>
          <p:nvSpPr>
            <p:cNvPr id="223" name="Freeform 78">
              <a:extLst>
                <a:ext uri="{FF2B5EF4-FFF2-40B4-BE49-F238E27FC236}">
                  <a16:creationId xmlns:a16="http://schemas.microsoft.com/office/drawing/2014/main" id="{2BDBDBEF-2CF3-473E-AA2B-EC75A4DA190B}"/>
                </a:ext>
              </a:extLst>
            </p:cNvPr>
            <p:cNvSpPr/>
            <p:nvPr/>
          </p:nvSpPr>
          <p:spPr>
            <a:xfrm>
              <a:off x="3122091" y="4297864"/>
              <a:ext cx="27654" cy="41481"/>
            </a:xfrm>
            <a:custGeom>
              <a:avLst/>
              <a:gdLst>
                <a:gd name="connsiteX0" fmla="*/ 37333 w 27654"/>
                <a:gd name="connsiteY0" fmla="*/ 25568 h 41481"/>
                <a:gd name="connsiteX1" fmla="*/ 37375 w 27654"/>
                <a:gd name="connsiteY1" fmla="*/ 18931 h 41481"/>
                <a:gd name="connsiteX2" fmla="*/ 18985 w 27654"/>
                <a:gd name="connsiteY2" fmla="*/ 1 h 41481"/>
                <a:gd name="connsiteX3" fmla="*/ 41 w 27654"/>
                <a:gd name="connsiteY3" fmla="*/ 18392 h 41481"/>
                <a:gd name="connsiteX4" fmla="*/ 0 w 27654"/>
                <a:gd name="connsiteY4" fmla="*/ 25582 h 41481"/>
                <a:gd name="connsiteX5" fmla="*/ 18667 w 27654"/>
                <a:gd name="connsiteY5" fmla="*/ 44248 h 41481"/>
                <a:gd name="connsiteX6" fmla="*/ 37333 w 27654"/>
                <a:gd name="connsiteY6" fmla="*/ 25568 h 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54" h="41481">
                  <a:moveTo>
                    <a:pt x="37333" y="25568"/>
                  </a:moveTo>
                  <a:lnTo>
                    <a:pt x="37375" y="18931"/>
                  </a:lnTo>
                  <a:cubicBezTo>
                    <a:pt x="37527" y="8630"/>
                    <a:pt x="29286" y="154"/>
                    <a:pt x="18985" y="1"/>
                  </a:cubicBezTo>
                  <a:cubicBezTo>
                    <a:pt x="8559" y="-123"/>
                    <a:pt x="207" y="8076"/>
                    <a:pt x="41" y="18392"/>
                  </a:cubicBezTo>
                  <a:lnTo>
                    <a:pt x="0" y="25582"/>
                  </a:lnTo>
                  <a:cubicBezTo>
                    <a:pt x="0" y="35897"/>
                    <a:pt x="8352" y="44248"/>
                    <a:pt x="18667" y="44248"/>
                  </a:cubicBezTo>
                  <a:cubicBezTo>
                    <a:pt x="28982" y="44248"/>
                    <a:pt x="37333" y="35883"/>
                    <a:pt x="37333" y="25568"/>
                  </a:cubicBezTo>
                  <a:close/>
                </a:path>
              </a:pathLst>
            </a:custGeom>
            <a:grpFill/>
            <a:ln w="13811" cap="flat">
              <a:noFill/>
              <a:prstDash val="solid"/>
              <a:miter/>
            </a:ln>
          </p:spPr>
          <p:txBody>
            <a:bodyPr rtlCol="0" anchor="ctr"/>
            <a:lstStyle/>
            <a:p>
              <a:endParaRPr lang="en-US" sz="1980" dirty="0"/>
            </a:p>
          </p:txBody>
        </p:sp>
        <p:sp>
          <p:nvSpPr>
            <p:cNvPr id="224" name="Freeform 79">
              <a:extLst>
                <a:ext uri="{FF2B5EF4-FFF2-40B4-BE49-F238E27FC236}">
                  <a16:creationId xmlns:a16="http://schemas.microsoft.com/office/drawing/2014/main" id="{DC6D34B0-62BC-41E2-8497-D3C304FEAC9B}"/>
                </a:ext>
              </a:extLst>
            </p:cNvPr>
            <p:cNvSpPr/>
            <p:nvPr/>
          </p:nvSpPr>
          <p:spPr>
            <a:xfrm>
              <a:off x="3338389" y="3961202"/>
              <a:ext cx="636048" cy="608394"/>
            </a:xfrm>
            <a:custGeom>
              <a:avLst/>
              <a:gdLst>
                <a:gd name="connsiteX0" fmla="*/ 592756 w 636048"/>
                <a:gd name="connsiteY0" fmla="*/ 355316 h 608394"/>
                <a:gd name="connsiteX1" fmla="*/ 573259 w 636048"/>
                <a:gd name="connsiteY1" fmla="*/ 297325 h 608394"/>
                <a:gd name="connsiteX2" fmla="*/ 597402 w 636048"/>
                <a:gd name="connsiteY2" fmla="*/ 249027 h 608394"/>
                <a:gd name="connsiteX3" fmla="*/ 537793 w 636048"/>
                <a:gd name="connsiteY3" fmla="*/ 188146 h 608394"/>
                <a:gd name="connsiteX4" fmla="*/ 509226 w 636048"/>
                <a:gd name="connsiteY4" fmla="*/ 149693 h 608394"/>
                <a:gd name="connsiteX5" fmla="*/ 518919 w 636048"/>
                <a:gd name="connsiteY5" fmla="*/ 116950 h 608394"/>
                <a:gd name="connsiteX6" fmla="*/ 457886 w 636048"/>
                <a:gd name="connsiteY6" fmla="*/ 55931 h 608394"/>
                <a:gd name="connsiteX7" fmla="*/ 419723 w 636048"/>
                <a:gd name="connsiteY7" fmla="*/ 69716 h 608394"/>
                <a:gd name="connsiteX8" fmla="*/ 360529 w 636048"/>
                <a:gd name="connsiteY8" fmla="*/ 47482 h 608394"/>
                <a:gd name="connsiteX9" fmla="*/ 301141 w 636048"/>
                <a:gd name="connsiteY9" fmla="*/ 0 h 608394"/>
                <a:gd name="connsiteX10" fmla="*/ 240108 w 636048"/>
                <a:gd name="connsiteY10" fmla="*/ 61019 h 608394"/>
                <a:gd name="connsiteX11" fmla="*/ 240509 w 636048"/>
                <a:gd name="connsiteY11" fmla="*/ 65153 h 608394"/>
                <a:gd name="connsiteX12" fmla="*/ 191824 w 636048"/>
                <a:gd name="connsiteY12" fmla="*/ 77377 h 608394"/>
                <a:gd name="connsiteX13" fmla="*/ 145752 w 636048"/>
                <a:gd name="connsiteY13" fmla="*/ 55931 h 608394"/>
                <a:gd name="connsiteX14" fmla="*/ 84733 w 636048"/>
                <a:gd name="connsiteY14" fmla="*/ 116950 h 608394"/>
                <a:gd name="connsiteX15" fmla="*/ 94591 w 636048"/>
                <a:gd name="connsiteY15" fmla="*/ 149997 h 608394"/>
                <a:gd name="connsiteX16" fmla="*/ 67103 w 636048"/>
                <a:gd name="connsiteY16" fmla="*/ 188616 h 608394"/>
                <a:gd name="connsiteX17" fmla="*/ 61047 w 636048"/>
                <a:gd name="connsiteY17" fmla="*/ 188008 h 608394"/>
                <a:gd name="connsiteX18" fmla="*/ 0 w 636048"/>
                <a:gd name="connsiteY18" fmla="*/ 249041 h 608394"/>
                <a:gd name="connsiteX19" fmla="*/ 61047 w 636048"/>
                <a:gd name="connsiteY19" fmla="*/ 310060 h 608394"/>
                <a:gd name="connsiteX20" fmla="*/ 61310 w 636048"/>
                <a:gd name="connsiteY20" fmla="*/ 310032 h 608394"/>
                <a:gd name="connsiteX21" fmla="*/ 69730 w 636048"/>
                <a:gd name="connsiteY21" fmla="*/ 344641 h 608394"/>
                <a:gd name="connsiteX22" fmla="*/ 42366 w 636048"/>
                <a:gd name="connsiteY22" fmla="*/ 395456 h 608394"/>
                <a:gd name="connsiteX23" fmla="*/ 103399 w 636048"/>
                <a:gd name="connsiteY23" fmla="*/ 456489 h 608394"/>
                <a:gd name="connsiteX24" fmla="*/ 150011 w 636048"/>
                <a:gd name="connsiteY24" fmla="*/ 434366 h 608394"/>
                <a:gd name="connsiteX25" fmla="*/ 314042 w 636048"/>
                <a:gd name="connsiteY25" fmla="*/ 453489 h 608394"/>
                <a:gd name="connsiteX26" fmla="*/ 373084 w 636048"/>
                <a:gd name="connsiteY26" fmla="*/ 500349 h 608394"/>
                <a:gd name="connsiteX27" fmla="*/ 381048 w 636048"/>
                <a:gd name="connsiteY27" fmla="*/ 499837 h 608394"/>
                <a:gd name="connsiteX28" fmla="*/ 408869 w 636048"/>
                <a:gd name="connsiteY28" fmla="*/ 488499 h 608394"/>
                <a:gd name="connsiteX29" fmla="*/ 443602 w 636048"/>
                <a:gd name="connsiteY29" fmla="*/ 515075 h 608394"/>
                <a:gd name="connsiteX30" fmla="*/ 433481 w 636048"/>
                <a:gd name="connsiteY30" fmla="*/ 556874 h 608394"/>
                <a:gd name="connsiteX31" fmla="*/ 493975 w 636048"/>
                <a:gd name="connsiteY31" fmla="*/ 609998 h 608394"/>
                <a:gd name="connsiteX32" fmla="*/ 494002 w 636048"/>
                <a:gd name="connsiteY32" fmla="*/ 609998 h 608394"/>
                <a:gd name="connsiteX33" fmla="*/ 501911 w 636048"/>
                <a:gd name="connsiteY33" fmla="*/ 609487 h 608394"/>
                <a:gd name="connsiteX34" fmla="*/ 554551 w 636048"/>
                <a:gd name="connsiteY34" fmla="*/ 541084 h 608394"/>
                <a:gd name="connsiteX35" fmla="*/ 538235 w 636048"/>
                <a:gd name="connsiteY35" fmla="*/ 507193 h 608394"/>
                <a:gd name="connsiteX36" fmla="*/ 570798 w 636048"/>
                <a:gd name="connsiteY36" fmla="*/ 474783 h 608394"/>
                <a:gd name="connsiteX37" fmla="*/ 578735 w 636048"/>
                <a:gd name="connsiteY37" fmla="*/ 475598 h 608394"/>
                <a:gd name="connsiteX38" fmla="*/ 639768 w 636048"/>
                <a:gd name="connsiteY38" fmla="*/ 414565 h 608394"/>
                <a:gd name="connsiteX39" fmla="*/ 592756 w 636048"/>
                <a:gd name="connsiteY39" fmla="*/ 355316 h 608394"/>
                <a:gd name="connsiteX40" fmla="*/ 554482 w 636048"/>
                <a:gd name="connsiteY40" fmla="*/ 358607 h 608394"/>
                <a:gd name="connsiteX41" fmla="*/ 519624 w 636048"/>
                <a:gd name="connsiteY41" fmla="*/ 400116 h 608394"/>
                <a:gd name="connsiteX42" fmla="*/ 433204 w 636048"/>
                <a:gd name="connsiteY42" fmla="*/ 412408 h 608394"/>
                <a:gd name="connsiteX43" fmla="*/ 517840 w 636048"/>
                <a:gd name="connsiteY43" fmla="*/ 306866 h 608394"/>
                <a:gd name="connsiteX44" fmla="*/ 536369 w 636048"/>
                <a:gd name="connsiteY44" fmla="*/ 310046 h 608394"/>
                <a:gd name="connsiteX45" fmla="*/ 538069 w 636048"/>
                <a:gd name="connsiteY45" fmla="*/ 309866 h 608394"/>
                <a:gd name="connsiteX46" fmla="*/ 554482 w 636048"/>
                <a:gd name="connsiteY46" fmla="*/ 358607 h 608394"/>
                <a:gd name="connsiteX47" fmla="*/ 301141 w 636048"/>
                <a:gd name="connsiteY47" fmla="*/ 122038 h 608394"/>
                <a:gd name="connsiteX48" fmla="*/ 308221 w 636048"/>
                <a:gd name="connsiteY48" fmla="*/ 121319 h 608394"/>
                <a:gd name="connsiteX49" fmla="*/ 338032 w 636048"/>
                <a:gd name="connsiteY49" fmla="*/ 215966 h 608394"/>
                <a:gd name="connsiteX50" fmla="*/ 315909 w 636048"/>
                <a:gd name="connsiteY50" fmla="*/ 245197 h 608394"/>
                <a:gd name="connsiteX51" fmla="*/ 264638 w 636048"/>
                <a:gd name="connsiteY51" fmla="*/ 239292 h 608394"/>
                <a:gd name="connsiteX52" fmla="*/ 248944 w 636048"/>
                <a:gd name="connsiteY52" fmla="*/ 213546 h 608394"/>
                <a:gd name="connsiteX53" fmla="*/ 297339 w 636048"/>
                <a:gd name="connsiteY53" fmla="*/ 121651 h 608394"/>
                <a:gd name="connsiteX54" fmla="*/ 301141 w 636048"/>
                <a:gd name="connsiteY54" fmla="*/ 122038 h 608394"/>
                <a:gd name="connsiteX55" fmla="*/ 447267 w 636048"/>
                <a:gd name="connsiteY55" fmla="*/ 176904 h 608394"/>
                <a:gd name="connsiteX56" fmla="*/ 457886 w 636048"/>
                <a:gd name="connsiteY56" fmla="*/ 177969 h 608394"/>
                <a:gd name="connsiteX57" fmla="*/ 480438 w 636048"/>
                <a:gd name="connsiteY57" fmla="*/ 173544 h 608394"/>
                <a:gd name="connsiteX58" fmla="*/ 500211 w 636048"/>
                <a:gd name="connsiteY58" fmla="*/ 200148 h 608394"/>
                <a:gd name="connsiteX59" fmla="*/ 477603 w 636048"/>
                <a:gd name="connsiteY59" fmla="*/ 233430 h 608394"/>
                <a:gd name="connsiteX60" fmla="*/ 429886 w 636048"/>
                <a:gd name="connsiteY60" fmla="*/ 243565 h 608394"/>
                <a:gd name="connsiteX61" fmla="*/ 419515 w 636048"/>
                <a:gd name="connsiteY61" fmla="*/ 226447 h 608394"/>
                <a:gd name="connsiteX62" fmla="*/ 447267 w 636048"/>
                <a:gd name="connsiteY62" fmla="*/ 176904 h 608394"/>
                <a:gd name="connsiteX63" fmla="*/ 396853 w 636048"/>
                <a:gd name="connsiteY63" fmla="*/ 265702 h 608394"/>
                <a:gd name="connsiteX64" fmla="*/ 373167 w 636048"/>
                <a:gd name="connsiteY64" fmla="*/ 289402 h 608394"/>
                <a:gd name="connsiteX65" fmla="*/ 349453 w 636048"/>
                <a:gd name="connsiteY65" fmla="*/ 265702 h 608394"/>
                <a:gd name="connsiteX66" fmla="*/ 373167 w 636048"/>
                <a:gd name="connsiteY66" fmla="*/ 242003 h 608394"/>
                <a:gd name="connsiteX67" fmla="*/ 396853 w 636048"/>
                <a:gd name="connsiteY67" fmla="*/ 265702 h 608394"/>
                <a:gd name="connsiteX68" fmla="*/ 182947 w 636048"/>
                <a:gd name="connsiteY68" fmla="*/ 257365 h 608394"/>
                <a:gd name="connsiteX69" fmla="*/ 206633 w 636048"/>
                <a:gd name="connsiteY69" fmla="*/ 233665 h 608394"/>
                <a:gd name="connsiteX70" fmla="*/ 230346 w 636048"/>
                <a:gd name="connsiteY70" fmla="*/ 257365 h 608394"/>
                <a:gd name="connsiteX71" fmla="*/ 206633 w 636048"/>
                <a:gd name="connsiteY71" fmla="*/ 281078 h 608394"/>
                <a:gd name="connsiteX72" fmla="*/ 182947 w 636048"/>
                <a:gd name="connsiteY72" fmla="*/ 257365 h 608394"/>
                <a:gd name="connsiteX73" fmla="*/ 264195 w 636048"/>
                <a:gd name="connsiteY73" fmla="*/ 276833 h 608394"/>
                <a:gd name="connsiteX74" fmla="*/ 314844 w 636048"/>
                <a:gd name="connsiteY74" fmla="*/ 282654 h 608394"/>
                <a:gd name="connsiteX75" fmla="*/ 353546 w 636048"/>
                <a:gd name="connsiteY75" fmla="*/ 323209 h 608394"/>
                <a:gd name="connsiteX76" fmla="*/ 349841 w 636048"/>
                <a:gd name="connsiteY76" fmla="*/ 383164 h 608394"/>
                <a:gd name="connsiteX77" fmla="*/ 347974 w 636048"/>
                <a:gd name="connsiteY77" fmla="*/ 384035 h 608394"/>
                <a:gd name="connsiteX78" fmla="*/ 257489 w 636048"/>
                <a:gd name="connsiteY78" fmla="*/ 291020 h 608394"/>
                <a:gd name="connsiteX79" fmla="*/ 264195 w 636048"/>
                <a:gd name="connsiteY79" fmla="*/ 276833 h 608394"/>
                <a:gd name="connsiteX80" fmla="*/ 390879 w 636048"/>
                <a:gd name="connsiteY80" fmla="*/ 323776 h 608394"/>
                <a:gd name="connsiteX81" fmla="*/ 431905 w 636048"/>
                <a:gd name="connsiteY81" fmla="*/ 281299 h 608394"/>
                <a:gd name="connsiteX82" fmla="*/ 479650 w 636048"/>
                <a:gd name="connsiteY82" fmla="*/ 271164 h 608394"/>
                <a:gd name="connsiteX83" fmla="*/ 487434 w 636048"/>
                <a:gd name="connsiteY83" fmla="*/ 285129 h 608394"/>
                <a:gd name="connsiteX84" fmla="*/ 405177 w 636048"/>
                <a:gd name="connsiteY84" fmla="*/ 387699 h 608394"/>
                <a:gd name="connsiteX85" fmla="*/ 387436 w 636048"/>
                <a:gd name="connsiteY85" fmla="*/ 380108 h 608394"/>
                <a:gd name="connsiteX86" fmla="*/ 390879 w 636048"/>
                <a:gd name="connsiteY86" fmla="*/ 323776 h 608394"/>
                <a:gd name="connsiteX87" fmla="*/ 560082 w 636048"/>
                <a:gd name="connsiteY87" fmla="*/ 249027 h 608394"/>
                <a:gd name="connsiteX88" fmla="*/ 536369 w 636048"/>
                <a:gd name="connsiteY88" fmla="*/ 272727 h 608394"/>
                <a:gd name="connsiteX89" fmla="*/ 512683 w 636048"/>
                <a:gd name="connsiteY89" fmla="*/ 249027 h 608394"/>
                <a:gd name="connsiteX90" fmla="*/ 536369 w 636048"/>
                <a:gd name="connsiteY90" fmla="*/ 225313 h 608394"/>
                <a:gd name="connsiteX91" fmla="*/ 560082 w 636048"/>
                <a:gd name="connsiteY91" fmla="*/ 249027 h 608394"/>
                <a:gd name="connsiteX92" fmla="*/ 457886 w 636048"/>
                <a:gd name="connsiteY92" fmla="*/ 93236 h 608394"/>
                <a:gd name="connsiteX93" fmla="*/ 481572 w 636048"/>
                <a:gd name="connsiteY93" fmla="*/ 116936 h 608394"/>
                <a:gd name="connsiteX94" fmla="*/ 457886 w 636048"/>
                <a:gd name="connsiteY94" fmla="*/ 140650 h 608394"/>
                <a:gd name="connsiteX95" fmla="*/ 434200 w 636048"/>
                <a:gd name="connsiteY95" fmla="*/ 116936 h 608394"/>
                <a:gd name="connsiteX96" fmla="*/ 457886 w 636048"/>
                <a:gd name="connsiteY96" fmla="*/ 93236 h 608394"/>
                <a:gd name="connsiteX97" fmla="*/ 414247 w 636048"/>
                <a:gd name="connsiteY97" fmla="*/ 159482 h 608394"/>
                <a:gd name="connsiteX98" fmla="*/ 387810 w 636048"/>
                <a:gd name="connsiteY98" fmla="*/ 206660 h 608394"/>
                <a:gd name="connsiteX99" fmla="*/ 373637 w 636048"/>
                <a:gd name="connsiteY99" fmla="*/ 204738 h 608394"/>
                <a:gd name="connsiteX100" fmla="*/ 342443 w 636048"/>
                <a:gd name="connsiteY100" fmla="*/ 105681 h 608394"/>
                <a:gd name="connsiteX101" fmla="*/ 356726 w 636048"/>
                <a:gd name="connsiteY101" fmla="*/ 85922 h 608394"/>
                <a:gd name="connsiteX102" fmla="*/ 398996 w 636048"/>
                <a:gd name="connsiteY102" fmla="*/ 101795 h 608394"/>
                <a:gd name="connsiteX103" fmla="*/ 396867 w 636048"/>
                <a:gd name="connsiteY103" fmla="*/ 116936 h 608394"/>
                <a:gd name="connsiteX104" fmla="*/ 414247 w 636048"/>
                <a:gd name="connsiteY104" fmla="*/ 159482 h 608394"/>
                <a:gd name="connsiteX105" fmla="*/ 301141 w 636048"/>
                <a:gd name="connsiteY105" fmla="*/ 37319 h 608394"/>
                <a:gd name="connsiteX106" fmla="*/ 324827 w 636048"/>
                <a:gd name="connsiteY106" fmla="*/ 61019 h 608394"/>
                <a:gd name="connsiteX107" fmla="*/ 301141 w 636048"/>
                <a:gd name="connsiteY107" fmla="*/ 84733 h 608394"/>
                <a:gd name="connsiteX108" fmla="*/ 277442 w 636048"/>
                <a:gd name="connsiteY108" fmla="*/ 61019 h 608394"/>
                <a:gd name="connsiteX109" fmla="*/ 301141 w 636048"/>
                <a:gd name="connsiteY109" fmla="*/ 37319 h 608394"/>
                <a:gd name="connsiteX110" fmla="*/ 254654 w 636048"/>
                <a:gd name="connsiteY110" fmla="*/ 100108 h 608394"/>
                <a:gd name="connsiteX111" fmla="*/ 262439 w 636048"/>
                <a:gd name="connsiteY111" fmla="*/ 107824 h 608394"/>
                <a:gd name="connsiteX112" fmla="*/ 215358 w 636048"/>
                <a:gd name="connsiteY112" fmla="*/ 197230 h 608394"/>
                <a:gd name="connsiteX113" fmla="*/ 206619 w 636048"/>
                <a:gd name="connsiteY113" fmla="*/ 196359 h 608394"/>
                <a:gd name="connsiteX114" fmla="*/ 206591 w 636048"/>
                <a:gd name="connsiteY114" fmla="*/ 196359 h 608394"/>
                <a:gd name="connsiteX115" fmla="*/ 189957 w 636048"/>
                <a:gd name="connsiteY115" fmla="*/ 158819 h 608394"/>
                <a:gd name="connsiteX116" fmla="*/ 206813 w 636048"/>
                <a:gd name="connsiteY116" fmla="*/ 116964 h 608394"/>
                <a:gd name="connsiteX117" fmla="*/ 206329 w 636048"/>
                <a:gd name="connsiteY117" fmla="*/ 112249 h 608394"/>
                <a:gd name="connsiteX118" fmla="*/ 254654 w 636048"/>
                <a:gd name="connsiteY118" fmla="*/ 100108 h 608394"/>
                <a:gd name="connsiteX119" fmla="*/ 145766 w 636048"/>
                <a:gd name="connsiteY119" fmla="*/ 93236 h 608394"/>
                <a:gd name="connsiteX120" fmla="*/ 169465 w 636048"/>
                <a:gd name="connsiteY120" fmla="*/ 116936 h 608394"/>
                <a:gd name="connsiteX121" fmla="*/ 145766 w 636048"/>
                <a:gd name="connsiteY121" fmla="*/ 140650 h 608394"/>
                <a:gd name="connsiteX122" fmla="*/ 122066 w 636048"/>
                <a:gd name="connsiteY122" fmla="*/ 116936 h 608394"/>
                <a:gd name="connsiteX123" fmla="*/ 145766 w 636048"/>
                <a:gd name="connsiteY123" fmla="*/ 93236 h 608394"/>
                <a:gd name="connsiteX124" fmla="*/ 123587 w 636048"/>
                <a:gd name="connsiteY124" fmla="*/ 173655 h 608394"/>
                <a:gd name="connsiteX125" fmla="*/ 145766 w 636048"/>
                <a:gd name="connsiteY125" fmla="*/ 177983 h 608394"/>
                <a:gd name="connsiteX126" fmla="*/ 157118 w 636048"/>
                <a:gd name="connsiteY126" fmla="*/ 176835 h 608394"/>
                <a:gd name="connsiteX127" fmla="*/ 170945 w 636048"/>
                <a:gd name="connsiteY127" fmla="*/ 208085 h 608394"/>
                <a:gd name="connsiteX128" fmla="*/ 149499 w 636048"/>
                <a:gd name="connsiteY128" fmla="*/ 236513 h 608394"/>
                <a:gd name="connsiteX129" fmla="*/ 119466 w 636048"/>
                <a:gd name="connsiteY129" fmla="*/ 232393 h 608394"/>
                <a:gd name="connsiteX130" fmla="*/ 101934 w 636048"/>
                <a:gd name="connsiteY130" fmla="*/ 204061 h 608394"/>
                <a:gd name="connsiteX131" fmla="*/ 123587 w 636048"/>
                <a:gd name="connsiteY131" fmla="*/ 173655 h 608394"/>
                <a:gd name="connsiteX132" fmla="*/ 37347 w 636048"/>
                <a:gd name="connsiteY132" fmla="*/ 249027 h 608394"/>
                <a:gd name="connsiteX133" fmla="*/ 61047 w 636048"/>
                <a:gd name="connsiteY133" fmla="*/ 225313 h 608394"/>
                <a:gd name="connsiteX134" fmla="*/ 84747 w 636048"/>
                <a:gd name="connsiteY134" fmla="*/ 249027 h 608394"/>
                <a:gd name="connsiteX135" fmla="*/ 61047 w 636048"/>
                <a:gd name="connsiteY135" fmla="*/ 272727 h 608394"/>
                <a:gd name="connsiteX136" fmla="*/ 37347 w 636048"/>
                <a:gd name="connsiteY136" fmla="*/ 249027 h 608394"/>
                <a:gd name="connsiteX137" fmla="*/ 118167 w 636048"/>
                <a:gd name="connsiteY137" fmla="*/ 269892 h 608394"/>
                <a:gd name="connsiteX138" fmla="*/ 148199 w 636048"/>
                <a:gd name="connsiteY138" fmla="*/ 274012 h 608394"/>
                <a:gd name="connsiteX139" fmla="*/ 161874 w 636048"/>
                <a:gd name="connsiteY139" fmla="*/ 298556 h 608394"/>
                <a:gd name="connsiteX140" fmla="*/ 134566 w 636048"/>
                <a:gd name="connsiteY140" fmla="*/ 343259 h 608394"/>
                <a:gd name="connsiteX141" fmla="*/ 105722 w 636048"/>
                <a:gd name="connsiteY141" fmla="*/ 334644 h 608394"/>
                <a:gd name="connsiteX142" fmla="*/ 96831 w 636048"/>
                <a:gd name="connsiteY142" fmla="*/ 298196 h 608394"/>
                <a:gd name="connsiteX143" fmla="*/ 118167 w 636048"/>
                <a:gd name="connsiteY143" fmla="*/ 269892 h 608394"/>
                <a:gd name="connsiteX144" fmla="*/ 103413 w 636048"/>
                <a:gd name="connsiteY144" fmla="*/ 419156 h 608394"/>
                <a:gd name="connsiteX145" fmla="*/ 79727 w 636048"/>
                <a:gd name="connsiteY145" fmla="*/ 395442 h 608394"/>
                <a:gd name="connsiteX146" fmla="*/ 103413 w 636048"/>
                <a:gd name="connsiteY146" fmla="*/ 371729 h 608394"/>
                <a:gd name="connsiteX147" fmla="*/ 127099 w 636048"/>
                <a:gd name="connsiteY147" fmla="*/ 395442 h 608394"/>
                <a:gd name="connsiteX148" fmla="*/ 103413 w 636048"/>
                <a:gd name="connsiteY148" fmla="*/ 419156 h 608394"/>
                <a:gd name="connsiteX149" fmla="*/ 160077 w 636048"/>
                <a:gd name="connsiteY149" fmla="*/ 373167 h 608394"/>
                <a:gd name="connsiteX150" fmla="*/ 194299 w 636048"/>
                <a:gd name="connsiteY150" fmla="*/ 317139 h 608394"/>
                <a:gd name="connsiteX151" fmla="*/ 206633 w 636048"/>
                <a:gd name="connsiteY151" fmla="*/ 318398 h 608394"/>
                <a:gd name="connsiteX152" fmla="*/ 228079 w 636048"/>
                <a:gd name="connsiteY152" fmla="*/ 314305 h 608394"/>
                <a:gd name="connsiteX153" fmla="*/ 320375 w 636048"/>
                <a:gd name="connsiteY153" fmla="*/ 409173 h 608394"/>
                <a:gd name="connsiteX154" fmla="*/ 316946 w 636048"/>
                <a:gd name="connsiteY154" fmla="*/ 416252 h 608394"/>
                <a:gd name="connsiteX155" fmla="*/ 164128 w 636048"/>
                <a:gd name="connsiteY155" fmla="*/ 398415 h 608394"/>
                <a:gd name="connsiteX156" fmla="*/ 164432 w 636048"/>
                <a:gd name="connsiteY156" fmla="*/ 395442 h 608394"/>
                <a:gd name="connsiteX157" fmla="*/ 160077 w 636048"/>
                <a:gd name="connsiteY157" fmla="*/ 373167 h 608394"/>
                <a:gd name="connsiteX158" fmla="*/ 376223 w 636048"/>
                <a:gd name="connsiteY158" fmla="*/ 462808 h 608394"/>
                <a:gd name="connsiteX159" fmla="*/ 349675 w 636048"/>
                <a:gd name="connsiteY159" fmla="*/ 442358 h 608394"/>
                <a:gd name="connsiteX160" fmla="*/ 370097 w 636048"/>
                <a:gd name="connsiteY160" fmla="*/ 415810 h 608394"/>
                <a:gd name="connsiteX161" fmla="*/ 373208 w 636048"/>
                <a:gd name="connsiteY161" fmla="*/ 415589 h 608394"/>
                <a:gd name="connsiteX162" fmla="*/ 396673 w 636048"/>
                <a:gd name="connsiteY162" fmla="*/ 436246 h 608394"/>
                <a:gd name="connsiteX163" fmla="*/ 391944 w 636048"/>
                <a:gd name="connsiteY163" fmla="*/ 453751 h 608394"/>
                <a:gd name="connsiteX164" fmla="*/ 376223 w 636048"/>
                <a:gd name="connsiteY164" fmla="*/ 462808 h 608394"/>
                <a:gd name="connsiteX165" fmla="*/ 497100 w 636048"/>
                <a:gd name="connsiteY165" fmla="*/ 572444 h 608394"/>
                <a:gd name="connsiteX166" fmla="*/ 470496 w 636048"/>
                <a:gd name="connsiteY166" fmla="*/ 552021 h 608394"/>
                <a:gd name="connsiteX167" fmla="*/ 490946 w 636048"/>
                <a:gd name="connsiteY167" fmla="*/ 525445 h 608394"/>
                <a:gd name="connsiteX168" fmla="*/ 494058 w 636048"/>
                <a:gd name="connsiteY168" fmla="*/ 525224 h 608394"/>
                <a:gd name="connsiteX169" fmla="*/ 517522 w 636048"/>
                <a:gd name="connsiteY169" fmla="*/ 545882 h 608394"/>
                <a:gd name="connsiteX170" fmla="*/ 497100 w 636048"/>
                <a:gd name="connsiteY170" fmla="*/ 572444 h 608394"/>
                <a:gd name="connsiteX171" fmla="*/ 503612 w 636048"/>
                <a:gd name="connsiteY171" fmla="*/ 488942 h 608394"/>
                <a:gd name="connsiteX172" fmla="*/ 486107 w 636048"/>
                <a:gd name="connsiteY172" fmla="*/ 488430 h 608394"/>
                <a:gd name="connsiteX173" fmla="*/ 473981 w 636048"/>
                <a:gd name="connsiteY173" fmla="*/ 491292 h 608394"/>
                <a:gd name="connsiteX174" fmla="*/ 430937 w 636048"/>
                <a:gd name="connsiteY174" fmla="*/ 458342 h 608394"/>
                <a:gd name="connsiteX175" fmla="*/ 432955 w 636048"/>
                <a:gd name="connsiteY175" fmla="*/ 450156 h 608394"/>
                <a:gd name="connsiteX176" fmla="*/ 522237 w 636048"/>
                <a:gd name="connsiteY176" fmla="*/ 437435 h 608394"/>
                <a:gd name="connsiteX177" fmla="*/ 535332 w 636048"/>
                <a:gd name="connsiteY177" fmla="*/ 457360 h 608394"/>
                <a:gd name="connsiteX178" fmla="*/ 503612 w 636048"/>
                <a:gd name="connsiteY178" fmla="*/ 488942 h 608394"/>
                <a:gd name="connsiteX179" fmla="*/ 578735 w 636048"/>
                <a:gd name="connsiteY179" fmla="*/ 438251 h 608394"/>
                <a:gd name="connsiteX180" fmla="*/ 555049 w 636048"/>
                <a:gd name="connsiteY180" fmla="*/ 414538 h 608394"/>
                <a:gd name="connsiteX181" fmla="*/ 578735 w 636048"/>
                <a:gd name="connsiteY181" fmla="*/ 390852 h 608394"/>
                <a:gd name="connsiteX182" fmla="*/ 602421 w 636048"/>
                <a:gd name="connsiteY182" fmla="*/ 414538 h 608394"/>
                <a:gd name="connsiteX183" fmla="*/ 578735 w 636048"/>
                <a:gd name="connsiteY183" fmla="*/ 438251 h 60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36048" h="608394">
                  <a:moveTo>
                    <a:pt x="592756" y="355316"/>
                  </a:moveTo>
                  <a:lnTo>
                    <a:pt x="573259" y="297325"/>
                  </a:lnTo>
                  <a:cubicBezTo>
                    <a:pt x="587847" y="286166"/>
                    <a:pt x="597402" y="268772"/>
                    <a:pt x="597402" y="249027"/>
                  </a:cubicBezTo>
                  <a:cubicBezTo>
                    <a:pt x="597402" y="215855"/>
                    <a:pt x="570798" y="188906"/>
                    <a:pt x="537793" y="188146"/>
                  </a:cubicBezTo>
                  <a:lnTo>
                    <a:pt x="509226" y="149693"/>
                  </a:lnTo>
                  <a:cubicBezTo>
                    <a:pt x="515282" y="140207"/>
                    <a:pt x="518919" y="129021"/>
                    <a:pt x="518919" y="116950"/>
                  </a:cubicBezTo>
                  <a:cubicBezTo>
                    <a:pt x="518919" y="83295"/>
                    <a:pt x="491541" y="55931"/>
                    <a:pt x="457886" y="55931"/>
                  </a:cubicBezTo>
                  <a:cubicBezTo>
                    <a:pt x="443381" y="55931"/>
                    <a:pt x="430204" y="61240"/>
                    <a:pt x="419723" y="69716"/>
                  </a:cubicBezTo>
                  <a:lnTo>
                    <a:pt x="360529" y="47482"/>
                  </a:lnTo>
                  <a:cubicBezTo>
                    <a:pt x="354348" y="20354"/>
                    <a:pt x="330123" y="0"/>
                    <a:pt x="301141" y="0"/>
                  </a:cubicBezTo>
                  <a:cubicBezTo>
                    <a:pt x="267486" y="0"/>
                    <a:pt x="240108" y="27364"/>
                    <a:pt x="240108" y="61019"/>
                  </a:cubicBezTo>
                  <a:cubicBezTo>
                    <a:pt x="240108" y="62443"/>
                    <a:pt x="240426" y="63757"/>
                    <a:pt x="240509" y="65153"/>
                  </a:cubicBezTo>
                  <a:lnTo>
                    <a:pt x="191824" y="77377"/>
                  </a:lnTo>
                  <a:cubicBezTo>
                    <a:pt x="180624" y="64365"/>
                    <a:pt x="164239" y="55931"/>
                    <a:pt x="145752" y="55931"/>
                  </a:cubicBezTo>
                  <a:cubicBezTo>
                    <a:pt x="112097" y="55931"/>
                    <a:pt x="84733" y="83295"/>
                    <a:pt x="84733" y="116950"/>
                  </a:cubicBezTo>
                  <a:cubicBezTo>
                    <a:pt x="84733" y="129145"/>
                    <a:pt x="88411" y="140442"/>
                    <a:pt x="94591" y="149997"/>
                  </a:cubicBezTo>
                  <a:lnTo>
                    <a:pt x="67103" y="188616"/>
                  </a:lnTo>
                  <a:cubicBezTo>
                    <a:pt x="65084" y="188409"/>
                    <a:pt x="63107" y="188008"/>
                    <a:pt x="61047" y="188008"/>
                  </a:cubicBezTo>
                  <a:cubicBezTo>
                    <a:pt x="27378" y="188008"/>
                    <a:pt x="0" y="215372"/>
                    <a:pt x="0" y="249041"/>
                  </a:cubicBezTo>
                  <a:cubicBezTo>
                    <a:pt x="0" y="282696"/>
                    <a:pt x="27378" y="310060"/>
                    <a:pt x="61047" y="310060"/>
                  </a:cubicBezTo>
                  <a:cubicBezTo>
                    <a:pt x="61144" y="310060"/>
                    <a:pt x="61227" y="310032"/>
                    <a:pt x="61310" y="310032"/>
                  </a:cubicBezTo>
                  <a:lnTo>
                    <a:pt x="69730" y="344641"/>
                  </a:lnTo>
                  <a:cubicBezTo>
                    <a:pt x="53276" y="355579"/>
                    <a:pt x="42366" y="374259"/>
                    <a:pt x="42366" y="395456"/>
                  </a:cubicBezTo>
                  <a:cubicBezTo>
                    <a:pt x="42366" y="429139"/>
                    <a:pt x="69744" y="456489"/>
                    <a:pt x="103399" y="456489"/>
                  </a:cubicBezTo>
                  <a:cubicBezTo>
                    <a:pt x="122190" y="456489"/>
                    <a:pt x="138825" y="447764"/>
                    <a:pt x="150011" y="434366"/>
                  </a:cubicBezTo>
                  <a:lnTo>
                    <a:pt x="314042" y="453489"/>
                  </a:lnTo>
                  <a:cubicBezTo>
                    <a:pt x="320582" y="480548"/>
                    <a:pt x="344780" y="500349"/>
                    <a:pt x="373084" y="500349"/>
                  </a:cubicBezTo>
                  <a:cubicBezTo>
                    <a:pt x="375725" y="500349"/>
                    <a:pt x="378380" y="500183"/>
                    <a:pt x="381048" y="499837"/>
                  </a:cubicBezTo>
                  <a:cubicBezTo>
                    <a:pt x="391308" y="498482"/>
                    <a:pt x="400711" y="494403"/>
                    <a:pt x="408869" y="488499"/>
                  </a:cubicBezTo>
                  <a:lnTo>
                    <a:pt x="443602" y="515075"/>
                  </a:lnTo>
                  <a:cubicBezTo>
                    <a:pt x="435583" y="526952"/>
                    <a:pt x="431504" y="541568"/>
                    <a:pt x="433481" y="556874"/>
                  </a:cubicBezTo>
                  <a:cubicBezTo>
                    <a:pt x="437449" y="587142"/>
                    <a:pt x="463458" y="609998"/>
                    <a:pt x="493975" y="609998"/>
                  </a:cubicBezTo>
                  <a:lnTo>
                    <a:pt x="494002" y="609998"/>
                  </a:lnTo>
                  <a:cubicBezTo>
                    <a:pt x="496602" y="609998"/>
                    <a:pt x="499243" y="609832"/>
                    <a:pt x="501911" y="609487"/>
                  </a:cubicBezTo>
                  <a:cubicBezTo>
                    <a:pt x="535290" y="605117"/>
                    <a:pt x="558893" y="574435"/>
                    <a:pt x="554551" y="541084"/>
                  </a:cubicBezTo>
                  <a:cubicBezTo>
                    <a:pt x="552823" y="527906"/>
                    <a:pt x="546822" y="516264"/>
                    <a:pt x="538235" y="507193"/>
                  </a:cubicBezTo>
                  <a:lnTo>
                    <a:pt x="570798" y="474783"/>
                  </a:lnTo>
                  <a:cubicBezTo>
                    <a:pt x="573412" y="475128"/>
                    <a:pt x="576011" y="475598"/>
                    <a:pt x="578735" y="475598"/>
                  </a:cubicBezTo>
                  <a:cubicBezTo>
                    <a:pt x="612390" y="475598"/>
                    <a:pt x="639768" y="448234"/>
                    <a:pt x="639768" y="414565"/>
                  </a:cubicBezTo>
                  <a:cubicBezTo>
                    <a:pt x="639768" y="385722"/>
                    <a:pt x="619650" y="361663"/>
                    <a:pt x="592756" y="355316"/>
                  </a:cubicBezTo>
                  <a:close/>
                  <a:moveTo>
                    <a:pt x="554482" y="358607"/>
                  </a:moveTo>
                  <a:cubicBezTo>
                    <a:pt x="537198" y="366143"/>
                    <a:pt x="524187" y="381449"/>
                    <a:pt x="519624" y="400116"/>
                  </a:cubicBezTo>
                  <a:lnTo>
                    <a:pt x="433204" y="412408"/>
                  </a:lnTo>
                  <a:lnTo>
                    <a:pt x="517840" y="306866"/>
                  </a:lnTo>
                  <a:cubicBezTo>
                    <a:pt x="523731" y="308760"/>
                    <a:pt x="529884" y="310046"/>
                    <a:pt x="536369" y="310046"/>
                  </a:cubicBezTo>
                  <a:cubicBezTo>
                    <a:pt x="536963" y="310046"/>
                    <a:pt x="537502" y="309880"/>
                    <a:pt x="538069" y="309866"/>
                  </a:cubicBezTo>
                  <a:lnTo>
                    <a:pt x="554482" y="358607"/>
                  </a:lnTo>
                  <a:close/>
                  <a:moveTo>
                    <a:pt x="301141" y="122038"/>
                  </a:moveTo>
                  <a:cubicBezTo>
                    <a:pt x="303575" y="122038"/>
                    <a:pt x="305870" y="121610"/>
                    <a:pt x="308221" y="121319"/>
                  </a:cubicBezTo>
                  <a:lnTo>
                    <a:pt x="338032" y="215966"/>
                  </a:lnTo>
                  <a:cubicBezTo>
                    <a:pt x="327911" y="223142"/>
                    <a:pt x="320209" y="233333"/>
                    <a:pt x="315909" y="245197"/>
                  </a:cubicBezTo>
                  <a:lnTo>
                    <a:pt x="264638" y="239292"/>
                  </a:lnTo>
                  <a:cubicBezTo>
                    <a:pt x="261540" y="229420"/>
                    <a:pt x="256231" y="220571"/>
                    <a:pt x="248944" y="213546"/>
                  </a:cubicBezTo>
                  <a:lnTo>
                    <a:pt x="297339" y="121651"/>
                  </a:lnTo>
                  <a:cubicBezTo>
                    <a:pt x="298625" y="121748"/>
                    <a:pt x="299842" y="122038"/>
                    <a:pt x="301141" y="122038"/>
                  </a:cubicBezTo>
                  <a:close/>
                  <a:moveTo>
                    <a:pt x="447267" y="176904"/>
                  </a:moveTo>
                  <a:cubicBezTo>
                    <a:pt x="450723" y="177513"/>
                    <a:pt x="454263" y="177969"/>
                    <a:pt x="457886" y="177969"/>
                  </a:cubicBezTo>
                  <a:cubicBezTo>
                    <a:pt x="465850" y="177969"/>
                    <a:pt x="473441" y="176338"/>
                    <a:pt x="480438" y="173544"/>
                  </a:cubicBezTo>
                  <a:lnTo>
                    <a:pt x="500211" y="200148"/>
                  </a:lnTo>
                  <a:cubicBezTo>
                    <a:pt x="489246" y="208264"/>
                    <a:pt x="481226" y="219907"/>
                    <a:pt x="477603" y="233430"/>
                  </a:cubicBezTo>
                  <a:lnTo>
                    <a:pt x="429886" y="243565"/>
                  </a:lnTo>
                  <a:cubicBezTo>
                    <a:pt x="427397" y="237232"/>
                    <a:pt x="423830" y="231549"/>
                    <a:pt x="419515" y="226447"/>
                  </a:cubicBezTo>
                  <a:lnTo>
                    <a:pt x="447267" y="176904"/>
                  </a:lnTo>
                  <a:close/>
                  <a:moveTo>
                    <a:pt x="396853" y="265702"/>
                  </a:moveTo>
                  <a:cubicBezTo>
                    <a:pt x="396853" y="278755"/>
                    <a:pt x="386234" y="289402"/>
                    <a:pt x="373167" y="289402"/>
                  </a:cubicBezTo>
                  <a:cubicBezTo>
                    <a:pt x="360100" y="289402"/>
                    <a:pt x="349453" y="278755"/>
                    <a:pt x="349453" y="265702"/>
                  </a:cubicBezTo>
                  <a:cubicBezTo>
                    <a:pt x="349453" y="252650"/>
                    <a:pt x="360100" y="242003"/>
                    <a:pt x="373167" y="242003"/>
                  </a:cubicBezTo>
                  <a:cubicBezTo>
                    <a:pt x="386234" y="242003"/>
                    <a:pt x="396853" y="252650"/>
                    <a:pt x="396853" y="265702"/>
                  </a:cubicBezTo>
                  <a:close/>
                  <a:moveTo>
                    <a:pt x="182947" y="257365"/>
                  </a:moveTo>
                  <a:cubicBezTo>
                    <a:pt x="182947" y="244312"/>
                    <a:pt x="193566" y="233665"/>
                    <a:pt x="206633" y="233665"/>
                  </a:cubicBezTo>
                  <a:cubicBezTo>
                    <a:pt x="219699" y="233665"/>
                    <a:pt x="230346" y="244312"/>
                    <a:pt x="230346" y="257365"/>
                  </a:cubicBezTo>
                  <a:cubicBezTo>
                    <a:pt x="230346" y="270431"/>
                    <a:pt x="219699" y="281078"/>
                    <a:pt x="206633" y="281078"/>
                  </a:cubicBezTo>
                  <a:cubicBezTo>
                    <a:pt x="193566" y="281078"/>
                    <a:pt x="182947" y="270431"/>
                    <a:pt x="182947" y="257365"/>
                  </a:cubicBezTo>
                  <a:close/>
                  <a:moveTo>
                    <a:pt x="264195" y="276833"/>
                  </a:moveTo>
                  <a:lnTo>
                    <a:pt x="314844" y="282654"/>
                  </a:lnTo>
                  <a:cubicBezTo>
                    <a:pt x="320375" y="301708"/>
                    <a:pt x="334852" y="316794"/>
                    <a:pt x="353546" y="323209"/>
                  </a:cubicBezTo>
                  <a:lnTo>
                    <a:pt x="349841" y="383164"/>
                  </a:lnTo>
                  <a:cubicBezTo>
                    <a:pt x="349218" y="383440"/>
                    <a:pt x="348596" y="383731"/>
                    <a:pt x="347974" y="384035"/>
                  </a:cubicBezTo>
                  <a:lnTo>
                    <a:pt x="257489" y="291020"/>
                  </a:lnTo>
                  <a:cubicBezTo>
                    <a:pt x="260351" y="286678"/>
                    <a:pt x="262494" y="281852"/>
                    <a:pt x="264195" y="276833"/>
                  </a:cubicBezTo>
                  <a:close/>
                  <a:moveTo>
                    <a:pt x="390879" y="323776"/>
                  </a:moveTo>
                  <a:cubicBezTo>
                    <a:pt x="410915" y="317651"/>
                    <a:pt x="426498" y="301625"/>
                    <a:pt x="431905" y="281299"/>
                  </a:cubicBezTo>
                  <a:lnTo>
                    <a:pt x="479650" y="271164"/>
                  </a:lnTo>
                  <a:cubicBezTo>
                    <a:pt x="481627" y="276197"/>
                    <a:pt x="484240" y="280843"/>
                    <a:pt x="487434" y="285129"/>
                  </a:cubicBezTo>
                  <a:lnTo>
                    <a:pt x="405177" y="387699"/>
                  </a:lnTo>
                  <a:cubicBezTo>
                    <a:pt x="399715" y="384298"/>
                    <a:pt x="393811" y="381671"/>
                    <a:pt x="387436" y="380108"/>
                  </a:cubicBezTo>
                  <a:lnTo>
                    <a:pt x="390879" y="323776"/>
                  </a:lnTo>
                  <a:close/>
                  <a:moveTo>
                    <a:pt x="560082" y="249027"/>
                  </a:moveTo>
                  <a:cubicBezTo>
                    <a:pt x="560082" y="262080"/>
                    <a:pt x="549435" y="272727"/>
                    <a:pt x="536369" y="272727"/>
                  </a:cubicBezTo>
                  <a:cubicBezTo>
                    <a:pt x="523302" y="272727"/>
                    <a:pt x="512683" y="262080"/>
                    <a:pt x="512683" y="249027"/>
                  </a:cubicBezTo>
                  <a:cubicBezTo>
                    <a:pt x="512683" y="235960"/>
                    <a:pt x="523302" y="225313"/>
                    <a:pt x="536369" y="225313"/>
                  </a:cubicBezTo>
                  <a:cubicBezTo>
                    <a:pt x="549435" y="225313"/>
                    <a:pt x="560082" y="235960"/>
                    <a:pt x="560082" y="249027"/>
                  </a:cubicBezTo>
                  <a:close/>
                  <a:moveTo>
                    <a:pt x="457886" y="93236"/>
                  </a:moveTo>
                  <a:cubicBezTo>
                    <a:pt x="470952" y="93236"/>
                    <a:pt x="481572" y="103883"/>
                    <a:pt x="481572" y="116936"/>
                  </a:cubicBezTo>
                  <a:cubicBezTo>
                    <a:pt x="481572" y="130003"/>
                    <a:pt x="470952" y="140650"/>
                    <a:pt x="457886" y="140650"/>
                  </a:cubicBezTo>
                  <a:cubicBezTo>
                    <a:pt x="444819" y="140650"/>
                    <a:pt x="434200" y="130003"/>
                    <a:pt x="434200" y="116936"/>
                  </a:cubicBezTo>
                  <a:cubicBezTo>
                    <a:pt x="434200" y="103883"/>
                    <a:pt x="444819" y="93236"/>
                    <a:pt x="457886" y="93236"/>
                  </a:cubicBezTo>
                  <a:close/>
                  <a:moveTo>
                    <a:pt x="414247" y="159482"/>
                  </a:moveTo>
                  <a:lnTo>
                    <a:pt x="387810" y="206660"/>
                  </a:lnTo>
                  <a:cubicBezTo>
                    <a:pt x="383247" y="205527"/>
                    <a:pt x="378518" y="204766"/>
                    <a:pt x="373637" y="204738"/>
                  </a:cubicBezTo>
                  <a:lnTo>
                    <a:pt x="342443" y="105681"/>
                  </a:lnTo>
                  <a:cubicBezTo>
                    <a:pt x="348444" y="100136"/>
                    <a:pt x="353353" y="93471"/>
                    <a:pt x="356726" y="85922"/>
                  </a:cubicBezTo>
                  <a:lnTo>
                    <a:pt x="398996" y="101795"/>
                  </a:lnTo>
                  <a:cubicBezTo>
                    <a:pt x="397752" y="106676"/>
                    <a:pt x="396867" y="111682"/>
                    <a:pt x="396867" y="116936"/>
                  </a:cubicBezTo>
                  <a:cubicBezTo>
                    <a:pt x="396853" y="133487"/>
                    <a:pt x="403517" y="148476"/>
                    <a:pt x="414247" y="159482"/>
                  </a:cubicBezTo>
                  <a:close/>
                  <a:moveTo>
                    <a:pt x="301141" y="37319"/>
                  </a:moveTo>
                  <a:cubicBezTo>
                    <a:pt x="314208" y="37319"/>
                    <a:pt x="324827" y="47966"/>
                    <a:pt x="324827" y="61019"/>
                  </a:cubicBezTo>
                  <a:cubicBezTo>
                    <a:pt x="324827" y="74086"/>
                    <a:pt x="314208" y="84733"/>
                    <a:pt x="301141" y="84733"/>
                  </a:cubicBezTo>
                  <a:cubicBezTo>
                    <a:pt x="288075" y="84733"/>
                    <a:pt x="277442" y="74086"/>
                    <a:pt x="277442" y="61019"/>
                  </a:cubicBezTo>
                  <a:cubicBezTo>
                    <a:pt x="277442" y="47953"/>
                    <a:pt x="288075" y="37319"/>
                    <a:pt x="301141" y="37319"/>
                  </a:cubicBezTo>
                  <a:close/>
                  <a:moveTo>
                    <a:pt x="254654" y="100108"/>
                  </a:moveTo>
                  <a:cubicBezTo>
                    <a:pt x="257019" y="102915"/>
                    <a:pt x="259605" y="105487"/>
                    <a:pt x="262439" y="107824"/>
                  </a:cubicBezTo>
                  <a:lnTo>
                    <a:pt x="215358" y="197230"/>
                  </a:lnTo>
                  <a:cubicBezTo>
                    <a:pt x="212482" y="196816"/>
                    <a:pt x="209619" y="196359"/>
                    <a:pt x="206619" y="196359"/>
                  </a:cubicBezTo>
                  <a:lnTo>
                    <a:pt x="206591" y="196359"/>
                  </a:lnTo>
                  <a:lnTo>
                    <a:pt x="189957" y="158819"/>
                  </a:lnTo>
                  <a:cubicBezTo>
                    <a:pt x="200328" y="147881"/>
                    <a:pt x="206813" y="133183"/>
                    <a:pt x="206813" y="116964"/>
                  </a:cubicBezTo>
                  <a:cubicBezTo>
                    <a:pt x="206813" y="115346"/>
                    <a:pt x="206467" y="113825"/>
                    <a:pt x="206329" y="112249"/>
                  </a:cubicBezTo>
                  <a:lnTo>
                    <a:pt x="254654" y="100108"/>
                  </a:lnTo>
                  <a:close/>
                  <a:moveTo>
                    <a:pt x="145766" y="93236"/>
                  </a:moveTo>
                  <a:cubicBezTo>
                    <a:pt x="158832" y="93236"/>
                    <a:pt x="169465" y="103883"/>
                    <a:pt x="169465" y="116936"/>
                  </a:cubicBezTo>
                  <a:cubicBezTo>
                    <a:pt x="169465" y="130003"/>
                    <a:pt x="158832" y="140650"/>
                    <a:pt x="145766" y="140650"/>
                  </a:cubicBezTo>
                  <a:cubicBezTo>
                    <a:pt x="132713" y="140650"/>
                    <a:pt x="122066" y="130003"/>
                    <a:pt x="122066" y="116936"/>
                  </a:cubicBezTo>
                  <a:cubicBezTo>
                    <a:pt x="122066" y="103883"/>
                    <a:pt x="132713" y="93236"/>
                    <a:pt x="145766" y="93236"/>
                  </a:cubicBezTo>
                  <a:close/>
                  <a:moveTo>
                    <a:pt x="123587" y="173655"/>
                  </a:moveTo>
                  <a:cubicBezTo>
                    <a:pt x="130473" y="176351"/>
                    <a:pt x="137926" y="177983"/>
                    <a:pt x="145766" y="177983"/>
                  </a:cubicBezTo>
                  <a:cubicBezTo>
                    <a:pt x="149651" y="177983"/>
                    <a:pt x="153426" y="177540"/>
                    <a:pt x="157118" y="176835"/>
                  </a:cubicBezTo>
                  <a:lnTo>
                    <a:pt x="170945" y="208085"/>
                  </a:lnTo>
                  <a:cubicBezTo>
                    <a:pt x="161197" y="215164"/>
                    <a:pt x="153716" y="225023"/>
                    <a:pt x="149499" y="236513"/>
                  </a:cubicBezTo>
                  <a:lnTo>
                    <a:pt x="119466" y="232393"/>
                  </a:lnTo>
                  <a:cubicBezTo>
                    <a:pt x="116300" y="221331"/>
                    <a:pt x="110230" y="211597"/>
                    <a:pt x="101934" y="204061"/>
                  </a:cubicBezTo>
                  <a:lnTo>
                    <a:pt x="123587" y="173655"/>
                  </a:lnTo>
                  <a:close/>
                  <a:moveTo>
                    <a:pt x="37347" y="249027"/>
                  </a:moveTo>
                  <a:cubicBezTo>
                    <a:pt x="37347" y="235960"/>
                    <a:pt x="47980" y="225313"/>
                    <a:pt x="61047" y="225313"/>
                  </a:cubicBezTo>
                  <a:cubicBezTo>
                    <a:pt x="74100" y="225313"/>
                    <a:pt x="84747" y="235960"/>
                    <a:pt x="84747" y="249027"/>
                  </a:cubicBezTo>
                  <a:cubicBezTo>
                    <a:pt x="84747" y="262080"/>
                    <a:pt x="74100" y="272727"/>
                    <a:pt x="61047" y="272727"/>
                  </a:cubicBezTo>
                  <a:cubicBezTo>
                    <a:pt x="47980" y="272727"/>
                    <a:pt x="37347" y="262080"/>
                    <a:pt x="37347" y="249027"/>
                  </a:cubicBezTo>
                  <a:close/>
                  <a:moveTo>
                    <a:pt x="118167" y="269892"/>
                  </a:moveTo>
                  <a:lnTo>
                    <a:pt x="148199" y="274012"/>
                  </a:lnTo>
                  <a:cubicBezTo>
                    <a:pt x="150840" y="283277"/>
                    <a:pt x="155528" y="291642"/>
                    <a:pt x="161874" y="298556"/>
                  </a:cubicBezTo>
                  <a:lnTo>
                    <a:pt x="134566" y="343259"/>
                  </a:lnTo>
                  <a:cubicBezTo>
                    <a:pt x="126048" y="338157"/>
                    <a:pt x="116259" y="335045"/>
                    <a:pt x="105722" y="334644"/>
                  </a:cubicBezTo>
                  <a:lnTo>
                    <a:pt x="96831" y="298196"/>
                  </a:lnTo>
                  <a:cubicBezTo>
                    <a:pt x="106538" y="291130"/>
                    <a:pt x="113963" y="281327"/>
                    <a:pt x="118167" y="269892"/>
                  </a:cubicBezTo>
                  <a:close/>
                  <a:moveTo>
                    <a:pt x="103413" y="419156"/>
                  </a:moveTo>
                  <a:cubicBezTo>
                    <a:pt x="90347" y="419156"/>
                    <a:pt x="79727" y="408509"/>
                    <a:pt x="79727" y="395442"/>
                  </a:cubicBezTo>
                  <a:cubicBezTo>
                    <a:pt x="79727" y="382376"/>
                    <a:pt x="90347" y="371729"/>
                    <a:pt x="103413" y="371729"/>
                  </a:cubicBezTo>
                  <a:cubicBezTo>
                    <a:pt x="116480" y="371729"/>
                    <a:pt x="127099" y="382376"/>
                    <a:pt x="127099" y="395442"/>
                  </a:cubicBezTo>
                  <a:cubicBezTo>
                    <a:pt x="127099" y="408509"/>
                    <a:pt x="116480" y="419156"/>
                    <a:pt x="103413" y="419156"/>
                  </a:cubicBezTo>
                  <a:close/>
                  <a:moveTo>
                    <a:pt x="160077" y="373167"/>
                  </a:moveTo>
                  <a:lnTo>
                    <a:pt x="194299" y="317139"/>
                  </a:lnTo>
                  <a:cubicBezTo>
                    <a:pt x="198281" y="317969"/>
                    <a:pt x="202416" y="318398"/>
                    <a:pt x="206633" y="318398"/>
                  </a:cubicBezTo>
                  <a:cubicBezTo>
                    <a:pt x="214210" y="318398"/>
                    <a:pt x="221373" y="316849"/>
                    <a:pt x="228079" y="314305"/>
                  </a:cubicBezTo>
                  <a:lnTo>
                    <a:pt x="320375" y="409173"/>
                  </a:lnTo>
                  <a:cubicBezTo>
                    <a:pt x="319075" y="411468"/>
                    <a:pt x="317969" y="413819"/>
                    <a:pt x="316946" y="416252"/>
                  </a:cubicBezTo>
                  <a:lnTo>
                    <a:pt x="164128" y="398415"/>
                  </a:lnTo>
                  <a:cubicBezTo>
                    <a:pt x="164183" y="397420"/>
                    <a:pt x="164432" y="396466"/>
                    <a:pt x="164432" y="395442"/>
                  </a:cubicBezTo>
                  <a:cubicBezTo>
                    <a:pt x="164446" y="387561"/>
                    <a:pt x="162828" y="380080"/>
                    <a:pt x="160077" y="373167"/>
                  </a:cubicBezTo>
                  <a:close/>
                  <a:moveTo>
                    <a:pt x="376223" y="462808"/>
                  </a:moveTo>
                  <a:cubicBezTo>
                    <a:pt x="363128" y="464481"/>
                    <a:pt x="351320" y="455162"/>
                    <a:pt x="349675" y="442358"/>
                  </a:cubicBezTo>
                  <a:cubicBezTo>
                    <a:pt x="347974" y="429416"/>
                    <a:pt x="357127" y="417483"/>
                    <a:pt x="370097" y="415810"/>
                  </a:cubicBezTo>
                  <a:cubicBezTo>
                    <a:pt x="371148" y="415672"/>
                    <a:pt x="372171" y="415589"/>
                    <a:pt x="373208" y="415589"/>
                  </a:cubicBezTo>
                  <a:cubicBezTo>
                    <a:pt x="385058" y="415589"/>
                    <a:pt x="395138" y="424479"/>
                    <a:pt x="396673" y="436246"/>
                  </a:cubicBezTo>
                  <a:cubicBezTo>
                    <a:pt x="397489" y="442510"/>
                    <a:pt x="395802" y="448718"/>
                    <a:pt x="391944" y="453751"/>
                  </a:cubicBezTo>
                  <a:cubicBezTo>
                    <a:pt x="388086" y="458785"/>
                    <a:pt x="382514" y="461992"/>
                    <a:pt x="376223" y="462808"/>
                  </a:cubicBezTo>
                  <a:close/>
                  <a:moveTo>
                    <a:pt x="497100" y="572444"/>
                  </a:moveTo>
                  <a:cubicBezTo>
                    <a:pt x="484088" y="574172"/>
                    <a:pt x="472169" y="564797"/>
                    <a:pt x="470496" y="552021"/>
                  </a:cubicBezTo>
                  <a:cubicBezTo>
                    <a:pt x="468823" y="539051"/>
                    <a:pt x="477977" y="527118"/>
                    <a:pt x="490946" y="525445"/>
                  </a:cubicBezTo>
                  <a:cubicBezTo>
                    <a:pt x="491997" y="525307"/>
                    <a:pt x="493021" y="525224"/>
                    <a:pt x="494058" y="525224"/>
                  </a:cubicBezTo>
                  <a:cubicBezTo>
                    <a:pt x="505880" y="525224"/>
                    <a:pt x="515987" y="534115"/>
                    <a:pt x="517522" y="545882"/>
                  </a:cubicBezTo>
                  <a:cubicBezTo>
                    <a:pt x="519182" y="558838"/>
                    <a:pt x="510028" y="570771"/>
                    <a:pt x="497100" y="572444"/>
                  </a:cubicBezTo>
                  <a:close/>
                  <a:moveTo>
                    <a:pt x="503612" y="488942"/>
                  </a:moveTo>
                  <a:cubicBezTo>
                    <a:pt x="497943" y="488029"/>
                    <a:pt x="492136" y="487642"/>
                    <a:pt x="486107" y="488430"/>
                  </a:cubicBezTo>
                  <a:cubicBezTo>
                    <a:pt x="481890" y="488969"/>
                    <a:pt x="477838" y="489965"/>
                    <a:pt x="473981" y="491292"/>
                  </a:cubicBezTo>
                  <a:lnTo>
                    <a:pt x="430937" y="458342"/>
                  </a:lnTo>
                  <a:cubicBezTo>
                    <a:pt x="431822" y="455673"/>
                    <a:pt x="432444" y="452936"/>
                    <a:pt x="432955" y="450156"/>
                  </a:cubicBezTo>
                  <a:lnTo>
                    <a:pt x="522237" y="437435"/>
                  </a:lnTo>
                  <a:cubicBezTo>
                    <a:pt x="525293" y="444944"/>
                    <a:pt x="529745" y="451691"/>
                    <a:pt x="535332" y="457360"/>
                  </a:cubicBezTo>
                  <a:lnTo>
                    <a:pt x="503612" y="488942"/>
                  </a:lnTo>
                  <a:close/>
                  <a:moveTo>
                    <a:pt x="578735" y="438251"/>
                  </a:moveTo>
                  <a:cubicBezTo>
                    <a:pt x="565668" y="438251"/>
                    <a:pt x="555049" y="427604"/>
                    <a:pt x="555049" y="414538"/>
                  </a:cubicBezTo>
                  <a:cubicBezTo>
                    <a:pt x="555049" y="401499"/>
                    <a:pt x="565668" y="390852"/>
                    <a:pt x="578735" y="390852"/>
                  </a:cubicBezTo>
                  <a:cubicBezTo>
                    <a:pt x="591802" y="390852"/>
                    <a:pt x="602421" y="401499"/>
                    <a:pt x="602421" y="414538"/>
                  </a:cubicBezTo>
                  <a:cubicBezTo>
                    <a:pt x="602421" y="427618"/>
                    <a:pt x="591802" y="438251"/>
                    <a:pt x="578735" y="438251"/>
                  </a:cubicBezTo>
                  <a:close/>
                </a:path>
              </a:pathLst>
            </a:custGeom>
            <a:grpFill/>
            <a:ln w="13811" cap="flat">
              <a:noFill/>
              <a:prstDash val="solid"/>
              <a:miter/>
            </a:ln>
          </p:spPr>
          <p:txBody>
            <a:bodyPr rtlCol="0" anchor="ctr"/>
            <a:lstStyle/>
            <a:p>
              <a:endParaRPr lang="en-US" sz="1980" dirty="0"/>
            </a:p>
          </p:txBody>
        </p:sp>
        <p:sp>
          <p:nvSpPr>
            <p:cNvPr id="225" name="Freeform 80">
              <a:extLst>
                <a:ext uri="{FF2B5EF4-FFF2-40B4-BE49-F238E27FC236}">
                  <a16:creationId xmlns:a16="http://schemas.microsoft.com/office/drawing/2014/main" id="{B9A4EF40-62FB-4FBD-AC2B-F1D84041BD98}"/>
                </a:ext>
              </a:extLst>
            </p:cNvPr>
            <p:cNvSpPr/>
            <p:nvPr/>
          </p:nvSpPr>
          <p:spPr>
            <a:xfrm>
              <a:off x="3964219" y="3782265"/>
              <a:ext cx="110617" cy="110617"/>
            </a:xfrm>
            <a:custGeom>
              <a:avLst/>
              <a:gdLst>
                <a:gd name="connsiteX0" fmla="*/ 17284 w 110617"/>
                <a:gd name="connsiteY0" fmla="*/ 76879 h 110617"/>
                <a:gd name="connsiteX1" fmla="*/ 42325 w 110617"/>
                <a:gd name="connsiteY1" fmla="*/ 76879 h 110617"/>
                <a:gd name="connsiteX2" fmla="*/ 42325 w 110617"/>
                <a:gd name="connsiteY2" fmla="*/ 101920 h 110617"/>
                <a:gd name="connsiteX3" fmla="*/ 59609 w 110617"/>
                <a:gd name="connsiteY3" fmla="*/ 119204 h 110617"/>
                <a:gd name="connsiteX4" fmla="*/ 76893 w 110617"/>
                <a:gd name="connsiteY4" fmla="*/ 101920 h 110617"/>
                <a:gd name="connsiteX5" fmla="*/ 76893 w 110617"/>
                <a:gd name="connsiteY5" fmla="*/ 76879 h 110617"/>
                <a:gd name="connsiteX6" fmla="*/ 101934 w 110617"/>
                <a:gd name="connsiteY6" fmla="*/ 76879 h 110617"/>
                <a:gd name="connsiteX7" fmla="*/ 119218 w 110617"/>
                <a:gd name="connsiteY7" fmla="*/ 59595 h 110617"/>
                <a:gd name="connsiteX8" fmla="*/ 101934 w 110617"/>
                <a:gd name="connsiteY8" fmla="*/ 42311 h 110617"/>
                <a:gd name="connsiteX9" fmla="*/ 76893 w 110617"/>
                <a:gd name="connsiteY9" fmla="*/ 42311 h 110617"/>
                <a:gd name="connsiteX10" fmla="*/ 76893 w 110617"/>
                <a:gd name="connsiteY10" fmla="*/ 17284 h 110617"/>
                <a:gd name="connsiteX11" fmla="*/ 59609 w 110617"/>
                <a:gd name="connsiteY11" fmla="*/ 0 h 110617"/>
                <a:gd name="connsiteX12" fmla="*/ 42325 w 110617"/>
                <a:gd name="connsiteY12" fmla="*/ 17284 h 110617"/>
                <a:gd name="connsiteX13" fmla="*/ 42325 w 110617"/>
                <a:gd name="connsiteY13" fmla="*/ 42325 h 110617"/>
                <a:gd name="connsiteX14" fmla="*/ 17284 w 110617"/>
                <a:gd name="connsiteY14" fmla="*/ 42325 h 110617"/>
                <a:gd name="connsiteX15" fmla="*/ 0 w 110617"/>
                <a:gd name="connsiteY15" fmla="*/ 59609 h 110617"/>
                <a:gd name="connsiteX16" fmla="*/ 17284 w 110617"/>
                <a:gd name="connsiteY16" fmla="*/ 76879 h 1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617" h="110617">
                  <a:moveTo>
                    <a:pt x="17284" y="76879"/>
                  </a:moveTo>
                  <a:lnTo>
                    <a:pt x="42325" y="76879"/>
                  </a:lnTo>
                  <a:lnTo>
                    <a:pt x="42325" y="101920"/>
                  </a:lnTo>
                  <a:cubicBezTo>
                    <a:pt x="42325" y="111461"/>
                    <a:pt x="50054" y="119204"/>
                    <a:pt x="59609" y="119204"/>
                  </a:cubicBezTo>
                  <a:cubicBezTo>
                    <a:pt x="69136" y="119204"/>
                    <a:pt x="76893" y="111461"/>
                    <a:pt x="76893" y="101920"/>
                  </a:cubicBezTo>
                  <a:lnTo>
                    <a:pt x="76893" y="76879"/>
                  </a:lnTo>
                  <a:lnTo>
                    <a:pt x="101934" y="76879"/>
                  </a:lnTo>
                  <a:cubicBezTo>
                    <a:pt x="111488" y="76879"/>
                    <a:pt x="119218" y="69136"/>
                    <a:pt x="119218" y="59595"/>
                  </a:cubicBezTo>
                  <a:cubicBezTo>
                    <a:pt x="119218" y="50054"/>
                    <a:pt x="111488" y="42311"/>
                    <a:pt x="101934" y="42311"/>
                  </a:cubicBezTo>
                  <a:lnTo>
                    <a:pt x="76893" y="42311"/>
                  </a:lnTo>
                  <a:lnTo>
                    <a:pt x="76893" y="17284"/>
                  </a:lnTo>
                  <a:cubicBezTo>
                    <a:pt x="76893" y="7743"/>
                    <a:pt x="69136" y="0"/>
                    <a:pt x="59609" y="0"/>
                  </a:cubicBezTo>
                  <a:cubicBezTo>
                    <a:pt x="50054" y="0"/>
                    <a:pt x="42325" y="7743"/>
                    <a:pt x="42325" y="17284"/>
                  </a:cubicBezTo>
                  <a:lnTo>
                    <a:pt x="42325" y="42325"/>
                  </a:lnTo>
                  <a:lnTo>
                    <a:pt x="17284" y="42325"/>
                  </a:lnTo>
                  <a:cubicBezTo>
                    <a:pt x="7729" y="42325"/>
                    <a:pt x="0" y="50068"/>
                    <a:pt x="0" y="59609"/>
                  </a:cubicBezTo>
                  <a:cubicBezTo>
                    <a:pt x="0" y="69150"/>
                    <a:pt x="7729" y="76879"/>
                    <a:pt x="17284" y="76879"/>
                  </a:cubicBezTo>
                  <a:close/>
                </a:path>
              </a:pathLst>
            </a:custGeom>
            <a:grpFill/>
            <a:ln w="13811" cap="flat">
              <a:noFill/>
              <a:prstDash val="solid"/>
              <a:miter/>
            </a:ln>
          </p:spPr>
          <p:txBody>
            <a:bodyPr rtlCol="0" anchor="ctr"/>
            <a:lstStyle/>
            <a:p>
              <a:endParaRPr lang="en-US" sz="1980" dirty="0"/>
            </a:p>
          </p:txBody>
        </p:sp>
        <p:sp>
          <p:nvSpPr>
            <p:cNvPr id="226" name="Freeform 81">
              <a:extLst>
                <a:ext uri="{FF2B5EF4-FFF2-40B4-BE49-F238E27FC236}">
                  <a16:creationId xmlns:a16="http://schemas.microsoft.com/office/drawing/2014/main" id="{F6C7232A-0A67-4851-87C7-9036A409146B}"/>
                </a:ext>
              </a:extLst>
            </p:cNvPr>
            <p:cNvSpPr/>
            <p:nvPr/>
          </p:nvSpPr>
          <p:spPr>
            <a:xfrm>
              <a:off x="3081149" y="3879801"/>
              <a:ext cx="110617" cy="110617"/>
            </a:xfrm>
            <a:custGeom>
              <a:avLst/>
              <a:gdLst>
                <a:gd name="connsiteX0" fmla="*/ 42325 w 110617"/>
                <a:gd name="connsiteY0" fmla="*/ 101947 h 110617"/>
                <a:gd name="connsiteX1" fmla="*/ 59609 w 110617"/>
                <a:gd name="connsiteY1" fmla="*/ 119231 h 110617"/>
                <a:gd name="connsiteX2" fmla="*/ 76893 w 110617"/>
                <a:gd name="connsiteY2" fmla="*/ 101947 h 110617"/>
                <a:gd name="connsiteX3" fmla="*/ 76893 w 110617"/>
                <a:gd name="connsiteY3" fmla="*/ 76893 h 110617"/>
                <a:gd name="connsiteX4" fmla="*/ 101934 w 110617"/>
                <a:gd name="connsiteY4" fmla="*/ 76893 h 110617"/>
                <a:gd name="connsiteX5" fmla="*/ 119218 w 110617"/>
                <a:gd name="connsiteY5" fmla="*/ 59609 h 110617"/>
                <a:gd name="connsiteX6" fmla="*/ 101934 w 110617"/>
                <a:gd name="connsiteY6" fmla="*/ 42325 h 110617"/>
                <a:gd name="connsiteX7" fmla="*/ 76893 w 110617"/>
                <a:gd name="connsiteY7" fmla="*/ 42325 h 110617"/>
                <a:gd name="connsiteX8" fmla="*/ 76893 w 110617"/>
                <a:gd name="connsiteY8" fmla="*/ 17284 h 110617"/>
                <a:gd name="connsiteX9" fmla="*/ 59609 w 110617"/>
                <a:gd name="connsiteY9" fmla="*/ 0 h 110617"/>
                <a:gd name="connsiteX10" fmla="*/ 42325 w 110617"/>
                <a:gd name="connsiteY10" fmla="*/ 17284 h 110617"/>
                <a:gd name="connsiteX11" fmla="*/ 42325 w 110617"/>
                <a:gd name="connsiteY11" fmla="*/ 42325 h 110617"/>
                <a:gd name="connsiteX12" fmla="*/ 17284 w 110617"/>
                <a:gd name="connsiteY12" fmla="*/ 42325 h 110617"/>
                <a:gd name="connsiteX13" fmla="*/ 0 w 110617"/>
                <a:gd name="connsiteY13" fmla="*/ 59609 h 110617"/>
                <a:gd name="connsiteX14" fmla="*/ 17284 w 110617"/>
                <a:gd name="connsiteY14" fmla="*/ 76893 h 110617"/>
                <a:gd name="connsiteX15" fmla="*/ 42325 w 110617"/>
                <a:gd name="connsiteY15" fmla="*/ 76893 h 110617"/>
                <a:gd name="connsiteX16" fmla="*/ 42325 w 110617"/>
                <a:gd name="connsiteY16" fmla="*/ 101947 h 1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617" h="110617">
                  <a:moveTo>
                    <a:pt x="42325" y="101947"/>
                  </a:moveTo>
                  <a:cubicBezTo>
                    <a:pt x="42325" y="111488"/>
                    <a:pt x="50068" y="119231"/>
                    <a:pt x="59609" y="119231"/>
                  </a:cubicBezTo>
                  <a:cubicBezTo>
                    <a:pt x="69150" y="119231"/>
                    <a:pt x="76893" y="111488"/>
                    <a:pt x="76893" y="101947"/>
                  </a:cubicBezTo>
                  <a:lnTo>
                    <a:pt x="76893" y="76893"/>
                  </a:lnTo>
                  <a:lnTo>
                    <a:pt x="101934" y="76893"/>
                  </a:lnTo>
                  <a:cubicBezTo>
                    <a:pt x="111474" y="76893"/>
                    <a:pt x="119218" y="69150"/>
                    <a:pt x="119218" y="59609"/>
                  </a:cubicBezTo>
                  <a:cubicBezTo>
                    <a:pt x="119218" y="50068"/>
                    <a:pt x="111474" y="42325"/>
                    <a:pt x="101934" y="42325"/>
                  </a:cubicBezTo>
                  <a:lnTo>
                    <a:pt x="76893" y="42325"/>
                  </a:lnTo>
                  <a:lnTo>
                    <a:pt x="76893" y="17284"/>
                  </a:lnTo>
                  <a:cubicBezTo>
                    <a:pt x="76893" y="7743"/>
                    <a:pt x="69150" y="0"/>
                    <a:pt x="59609" y="0"/>
                  </a:cubicBezTo>
                  <a:cubicBezTo>
                    <a:pt x="50068" y="0"/>
                    <a:pt x="42325" y="7743"/>
                    <a:pt x="42325" y="17284"/>
                  </a:cubicBezTo>
                  <a:lnTo>
                    <a:pt x="42325" y="42325"/>
                  </a:lnTo>
                  <a:lnTo>
                    <a:pt x="17284" y="42325"/>
                  </a:lnTo>
                  <a:cubicBezTo>
                    <a:pt x="7743" y="42325"/>
                    <a:pt x="0" y="50068"/>
                    <a:pt x="0" y="59609"/>
                  </a:cubicBezTo>
                  <a:cubicBezTo>
                    <a:pt x="0" y="69150"/>
                    <a:pt x="7743" y="76893"/>
                    <a:pt x="17284" y="76893"/>
                  </a:cubicBezTo>
                  <a:lnTo>
                    <a:pt x="42325" y="76893"/>
                  </a:lnTo>
                  <a:lnTo>
                    <a:pt x="42325" y="101947"/>
                  </a:lnTo>
                  <a:close/>
                </a:path>
              </a:pathLst>
            </a:custGeom>
            <a:grpFill/>
            <a:ln w="13811" cap="flat">
              <a:noFill/>
              <a:prstDash val="solid"/>
              <a:miter/>
            </a:ln>
          </p:spPr>
          <p:txBody>
            <a:bodyPr rtlCol="0" anchor="ctr"/>
            <a:lstStyle/>
            <a:p>
              <a:endParaRPr lang="en-US" sz="1980" dirty="0"/>
            </a:p>
          </p:txBody>
        </p:sp>
      </p:grpSp>
      <p:grpSp>
        <p:nvGrpSpPr>
          <p:cNvPr id="227" name="Graphic 87" descr="profile icon">
            <a:extLst>
              <a:ext uri="{FF2B5EF4-FFF2-40B4-BE49-F238E27FC236}">
                <a16:creationId xmlns:a16="http://schemas.microsoft.com/office/drawing/2014/main" id="{DCA5969A-C209-4F0F-9639-50BBC648904E}"/>
              </a:ext>
            </a:extLst>
          </p:cNvPr>
          <p:cNvGrpSpPr/>
          <p:nvPr/>
        </p:nvGrpSpPr>
        <p:grpSpPr>
          <a:xfrm>
            <a:off x="1628708" y="1272649"/>
            <a:ext cx="621663" cy="621663"/>
            <a:chOff x="2952750" y="4095750"/>
            <a:chExt cx="952500" cy="952500"/>
          </a:xfrm>
          <a:solidFill>
            <a:schemeClr val="bg1"/>
          </a:solidFill>
        </p:grpSpPr>
        <p:sp>
          <p:nvSpPr>
            <p:cNvPr id="228" name="Freeform 89">
              <a:extLst>
                <a:ext uri="{FF2B5EF4-FFF2-40B4-BE49-F238E27FC236}">
                  <a16:creationId xmlns:a16="http://schemas.microsoft.com/office/drawing/2014/main" id="{11DDF283-3694-4047-9E79-D58BD2C9E784}"/>
                </a:ext>
              </a:extLst>
            </p:cNvPr>
            <p:cNvSpPr/>
            <p:nvPr/>
          </p:nvSpPr>
          <p:spPr>
            <a:xfrm>
              <a:off x="2976532" y="4249103"/>
              <a:ext cx="904875" cy="638175"/>
            </a:xfrm>
            <a:custGeom>
              <a:avLst/>
              <a:gdLst>
                <a:gd name="connsiteX0" fmla="*/ 880141 w 904875"/>
                <a:gd name="connsiteY0" fmla="*/ 42863 h 638175"/>
                <a:gd name="connsiteX1" fmla="*/ 790606 w 904875"/>
                <a:gd name="connsiteY1" fmla="*/ 0 h 638175"/>
                <a:gd name="connsiteX2" fmla="*/ 113378 w 904875"/>
                <a:gd name="connsiteY2" fmla="*/ 0 h 638175"/>
                <a:gd name="connsiteX3" fmla="*/ 23843 w 904875"/>
                <a:gd name="connsiteY3" fmla="*/ 42863 h 638175"/>
                <a:gd name="connsiteX4" fmla="*/ 2888 w 904875"/>
                <a:gd name="connsiteY4" fmla="*/ 139065 h 638175"/>
                <a:gd name="connsiteX5" fmla="*/ 66705 w 904875"/>
                <a:gd name="connsiteY5" fmla="*/ 412433 h 638175"/>
                <a:gd name="connsiteX6" fmla="*/ 177195 w 904875"/>
                <a:gd name="connsiteY6" fmla="*/ 500062 h 638175"/>
                <a:gd name="connsiteX7" fmla="*/ 330548 w 904875"/>
                <a:gd name="connsiteY7" fmla="*/ 500062 h 638175"/>
                <a:gd name="connsiteX8" fmla="*/ 400081 w 904875"/>
                <a:gd name="connsiteY8" fmla="*/ 617220 h 638175"/>
                <a:gd name="connsiteX9" fmla="*/ 452468 w 904875"/>
                <a:gd name="connsiteY9" fmla="*/ 646748 h 638175"/>
                <a:gd name="connsiteX10" fmla="*/ 504856 w 904875"/>
                <a:gd name="connsiteY10" fmla="*/ 617220 h 638175"/>
                <a:gd name="connsiteX11" fmla="*/ 574388 w 904875"/>
                <a:gd name="connsiteY11" fmla="*/ 500062 h 638175"/>
                <a:gd name="connsiteX12" fmla="*/ 727741 w 904875"/>
                <a:gd name="connsiteY12" fmla="*/ 500062 h 638175"/>
                <a:gd name="connsiteX13" fmla="*/ 838231 w 904875"/>
                <a:gd name="connsiteY13" fmla="*/ 412433 h 638175"/>
                <a:gd name="connsiteX14" fmla="*/ 902048 w 904875"/>
                <a:gd name="connsiteY14" fmla="*/ 139065 h 638175"/>
                <a:gd name="connsiteX15" fmla="*/ 880141 w 904875"/>
                <a:gd name="connsiteY15" fmla="*/ 42863 h 638175"/>
                <a:gd name="connsiteX16" fmla="*/ 869663 w 904875"/>
                <a:gd name="connsiteY16" fmla="*/ 131445 h 638175"/>
                <a:gd name="connsiteX17" fmla="*/ 805846 w 904875"/>
                <a:gd name="connsiteY17" fmla="*/ 404812 h 638175"/>
                <a:gd name="connsiteX18" fmla="*/ 727741 w 904875"/>
                <a:gd name="connsiteY18" fmla="*/ 466725 h 638175"/>
                <a:gd name="connsiteX19" fmla="*/ 564863 w 904875"/>
                <a:gd name="connsiteY19" fmla="*/ 466725 h 638175"/>
                <a:gd name="connsiteX20" fmla="*/ 550576 w 904875"/>
                <a:gd name="connsiteY20" fmla="*/ 475298 h 638175"/>
                <a:gd name="connsiteX21" fmla="*/ 476281 w 904875"/>
                <a:gd name="connsiteY21" fmla="*/ 599123 h 638175"/>
                <a:gd name="connsiteX22" fmla="*/ 452468 w 904875"/>
                <a:gd name="connsiteY22" fmla="*/ 612458 h 638175"/>
                <a:gd name="connsiteX23" fmla="*/ 428656 w 904875"/>
                <a:gd name="connsiteY23" fmla="*/ 599123 h 638175"/>
                <a:gd name="connsiteX24" fmla="*/ 354361 w 904875"/>
                <a:gd name="connsiteY24" fmla="*/ 474345 h 638175"/>
                <a:gd name="connsiteX25" fmla="*/ 340073 w 904875"/>
                <a:gd name="connsiteY25" fmla="*/ 465773 h 638175"/>
                <a:gd name="connsiteX26" fmla="*/ 177195 w 904875"/>
                <a:gd name="connsiteY26" fmla="*/ 465773 h 638175"/>
                <a:gd name="connsiteX27" fmla="*/ 99090 w 904875"/>
                <a:gd name="connsiteY27" fmla="*/ 403860 h 638175"/>
                <a:gd name="connsiteX28" fmla="*/ 35273 w 904875"/>
                <a:gd name="connsiteY28" fmla="*/ 131445 h 638175"/>
                <a:gd name="connsiteX29" fmla="*/ 50513 w 904875"/>
                <a:gd name="connsiteY29" fmla="*/ 62865 h 638175"/>
                <a:gd name="connsiteX30" fmla="*/ 113378 w 904875"/>
                <a:gd name="connsiteY30" fmla="*/ 32385 h 638175"/>
                <a:gd name="connsiteX31" fmla="*/ 790606 w 904875"/>
                <a:gd name="connsiteY31" fmla="*/ 32385 h 638175"/>
                <a:gd name="connsiteX32" fmla="*/ 853471 w 904875"/>
                <a:gd name="connsiteY32" fmla="*/ 62865 h 638175"/>
                <a:gd name="connsiteX33" fmla="*/ 869663 w 904875"/>
                <a:gd name="connsiteY33" fmla="*/ 13144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4875" h="638175">
                  <a:moveTo>
                    <a:pt x="880141" y="42863"/>
                  </a:moveTo>
                  <a:cubicBezTo>
                    <a:pt x="858233" y="15240"/>
                    <a:pt x="825848" y="0"/>
                    <a:pt x="790606" y="0"/>
                  </a:cubicBezTo>
                  <a:lnTo>
                    <a:pt x="113378" y="0"/>
                  </a:lnTo>
                  <a:cubicBezTo>
                    <a:pt x="78135" y="0"/>
                    <a:pt x="45750" y="15240"/>
                    <a:pt x="23843" y="42863"/>
                  </a:cubicBezTo>
                  <a:cubicBezTo>
                    <a:pt x="2888" y="69532"/>
                    <a:pt x="-4732" y="104775"/>
                    <a:pt x="2888" y="139065"/>
                  </a:cubicBezTo>
                  <a:lnTo>
                    <a:pt x="66705" y="412433"/>
                  </a:lnTo>
                  <a:cubicBezTo>
                    <a:pt x="79088" y="463868"/>
                    <a:pt x="123855" y="500062"/>
                    <a:pt x="177195" y="500062"/>
                  </a:cubicBezTo>
                  <a:lnTo>
                    <a:pt x="330548" y="500062"/>
                  </a:lnTo>
                  <a:lnTo>
                    <a:pt x="400081" y="617220"/>
                  </a:lnTo>
                  <a:cubicBezTo>
                    <a:pt x="411511" y="636270"/>
                    <a:pt x="430561" y="646748"/>
                    <a:pt x="452468" y="646748"/>
                  </a:cubicBezTo>
                  <a:cubicBezTo>
                    <a:pt x="474375" y="646748"/>
                    <a:pt x="493425" y="635318"/>
                    <a:pt x="504856" y="617220"/>
                  </a:cubicBezTo>
                  <a:lnTo>
                    <a:pt x="574388" y="500062"/>
                  </a:lnTo>
                  <a:lnTo>
                    <a:pt x="727741" y="500062"/>
                  </a:lnTo>
                  <a:cubicBezTo>
                    <a:pt x="781081" y="500062"/>
                    <a:pt x="826801" y="463868"/>
                    <a:pt x="838231" y="412433"/>
                  </a:cubicBezTo>
                  <a:lnTo>
                    <a:pt x="902048" y="139065"/>
                  </a:lnTo>
                  <a:cubicBezTo>
                    <a:pt x="909668" y="104775"/>
                    <a:pt x="902048" y="69532"/>
                    <a:pt x="880141" y="42863"/>
                  </a:cubicBezTo>
                  <a:close/>
                  <a:moveTo>
                    <a:pt x="869663" y="131445"/>
                  </a:moveTo>
                  <a:lnTo>
                    <a:pt x="805846" y="404812"/>
                  </a:lnTo>
                  <a:cubicBezTo>
                    <a:pt x="797273" y="441008"/>
                    <a:pt x="764888" y="466725"/>
                    <a:pt x="727741" y="466725"/>
                  </a:cubicBezTo>
                  <a:lnTo>
                    <a:pt x="564863" y="466725"/>
                  </a:lnTo>
                  <a:cubicBezTo>
                    <a:pt x="559148" y="466725"/>
                    <a:pt x="553433" y="469583"/>
                    <a:pt x="550576" y="475298"/>
                  </a:cubicBezTo>
                  <a:lnTo>
                    <a:pt x="476281" y="599123"/>
                  </a:lnTo>
                  <a:cubicBezTo>
                    <a:pt x="471518" y="607695"/>
                    <a:pt x="462945" y="612458"/>
                    <a:pt x="452468" y="612458"/>
                  </a:cubicBezTo>
                  <a:cubicBezTo>
                    <a:pt x="442943" y="612458"/>
                    <a:pt x="434370" y="607695"/>
                    <a:pt x="428656" y="599123"/>
                  </a:cubicBezTo>
                  <a:lnTo>
                    <a:pt x="354361" y="474345"/>
                  </a:lnTo>
                  <a:cubicBezTo>
                    <a:pt x="351503" y="469583"/>
                    <a:pt x="345788" y="465773"/>
                    <a:pt x="340073" y="465773"/>
                  </a:cubicBezTo>
                  <a:lnTo>
                    <a:pt x="177195" y="465773"/>
                  </a:lnTo>
                  <a:cubicBezTo>
                    <a:pt x="140048" y="465773"/>
                    <a:pt x="107663" y="440055"/>
                    <a:pt x="99090" y="403860"/>
                  </a:cubicBezTo>
                  <a:lnTo>
                    <a:pt x="35273" y="131445"/>
                  </a:lnTo>
                  <a:cubicBezTo>
                    <a:pt x="29558" y="107632"/>
                    <a:pt x="35273" y="82867"/>
                    <a:pt x="50513" y="62865"/>
                  </a:cubicBezTo>
                  <a:cubicBezTo>
                    <a:pt x="65753" y="43815"/>
                    <a:pt x="88613" y="32385"/>
                    <a:pt x="113378" y="32385"/>
                  </a:cubicBezTo>
                  <a:lnTo>
                    <a:pt x="790606" y="32385"/>
                  </a:lnTo>
                  <a:cubicBezTo>
                    <a:pt x="815371" y="32385"/>
                    <a:pt x="838231" y="43815"/>
                    <a:pt x="853471" y="62865"/>
                  </a:cubicBezTo>
                  <a:cubicBezTo>
                    <a:pt x="869663" y="82867"/>
                    <a:pt x="875378" y="107632"/>
                    <a:pt x="869663" y="131445"/>
                  </a:cubicBezTo>
                  <a:close/>
                </a:path>
              </a:pathLst>
            </a:custGeom>
            <a:grpFill/>
            <a:ln w="9525" cap="flat">
              <a:noFill/>
              <a:prstDash val="solid"/>
              <a:miter/>
            </a:ln>
          </p:spPr>
          <p:txBody>
            <a:bodyPr rtlCol="0" anchor="ctr"/>
            <a:lstStyle/>
            <a:p>
              <a:endParaRPr lang="en-US" sz="1980" dirty="0"/>
            </a:p>
          </p:txBody>
        </p:sp>
        <p:sp>
          <p:nvSpPr>
            <p:cNvPr id="229" name="Freeform 90">
              <a:extLst>
                <a:ext uri="{FF2B5EF4-FFF2-40B4-BE49-F238E27FC236}">
                  <a16:creationId xmlns:a16="http://schemas.microsoft.com/office/drawing/2014/main" id="{37506FE2-5EF9-4DF6-BFC9-EBCAF6E674A3}"/>
                </a:ext>
              </a:extLst>
            </p:cNvPr>
            <p:cNvSpPr/>
            <p:nvPr/>
          </p:nvSpPr>
          <p:spPr>
            <a:xfrm>
              <a:off x="3166110" y="4426268"/>
              <a:ext cx="142875" cy="142875"/>
            </a:xfrm>
            <a:custGeom>
              <a:avLst/>
              <a:gdLst>
                <a:gd name="connsiteX0" fmla="*/ 72390 w 142875"/>
                <a:gd name="connsiteY0" fmla="*/ 0 h 142875"/>
                <a:gd name="connsiteX1" fmla="*/ 0 w 142875"/>
                <a:gd name="connsiteY1" fmla="*/ 72390 h 142875"/>
                <a:gd name="connsiteX2" fmla="*/ 72390 w 142875"/>
                <a:gd name="connsiteY2" fmla="*/ 144780 h 142875"/>
                <a:gd name="connsiteX3" fmla="*/ 144780 w 142875"/>
                <a:gd name="connsiteY3" fmla="*/ 72390 h 142875"/>
                <a:gd name="connsiteX4" fmla="*/ 72390 w 142875"/>
                <a:gd name="connsiteY4" fmla="*/ 0 h 142875"/>
                <a:gd name="connsiteX5" fmla="*/ 72390 w 142875"/>
                <a:gd name="connsiteY5" fmla="*/ 111443 h 142875"/>
                <a:gd name="connsiteX6" fmla="*/ 33338 w 142875"/>
                <a:gd name="connsiteY6" fmla="*/ 72390 h 142875"/>
                <a:gd name="connsiteX7" fmla="*/ 72390 w 142875"/>
                <a:gd name="connsiteY7" fmla="*/ 33338 h 142875"/>
                <a:gd name="connsiteX8" fmla="*/ 111442 w 142875"/>
                <a:gd name="connsiteY8" fmla="*/ 72390 h 142875"/>
                <a:gd name="connsiteX9" fmla="*/ 72390 w 142875"/>
                <a:gd name="connsiteY9" fmla="*/ 11144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2390" y="0"/>
                  </a:moveTo>
                  <a:cubicBezTo>
                    <a:pt x="32385" y="0"/>
                    <a:pt x="0" y="32385"/>
                    <a:pt x="0" y="72390"/>
                  </a:cubicBezTo>
                  <a:cubicBezTo>
                    <a:pt x="0" y="112395"/>
                    <a:pt x="32385" y="144780"/>
                    <a:pt x="72390" y="144780"/>
                  </a:cubicBezTo>
                  <a:cubicBezTo>
                    <a:pt x="112395" y="144780"/>
                    <a:pt x="144780" y="112395"/>
                    <a:pt x="144780" y="72390"/>
                  </a:cubicBezTo>
                  <a:cubicBezTo>
                    <a:pt x="144780" y="32385"/>
                    <a:pt x="112395" y="0"/>
                    <a:pt x="72390" y="0"/>
                  </a:cubicBezTo>
                  <a:close/>
                  <a:moveTo>
                    <a:pt x="72390" y="111443"/>
                  </a:moveTo>
                  <a:cubicBezTo>
                    <a:pt x="50483" y="111443"/>
                    <a:pt x="33338" y="94297"/>
                    <a:pt x="33338" y="72390"/>
                  </a:cubicBezTo>
                  <a:cubicBezTo>
                    <a:pt x="33338" y="50482"/>
                    <a:pt x="50483" y="33338"/>
                    <a:pt x="72390" y="33338"/>
                  </a:cubicBezTo>
                  <a:cubicBezTo>
                    <a:pt x="94298" y="33338"/>
                    <a:pt x="111442" y="50482"/>
                    <a:pt x="111442" y="72390"/>
                  </a:cubicBezTo>
                  <a:cubicBezTo>
                    <a:pt x="111442" y="94297"/>
                    <a:pt x="94298" y="111443"/>
                    <a:pt x="72390" y="111443"/>
                  </a:cubicBezTo>
                  <a:close/>
                </a:path>
              </a:pathLst>
            </a:custGeom>
            <a:grpFill/>
            <a:ln w="9525" cap="flat">
              <a:noFill/>
              <a:prstDash val="solid"/>
              <a:miter/>
            </a:ln>
          </p:spPr>
          <p:txBody>
            <a:bodyPr rtlCol="0" anchor="ctr"/>
            <a:lstStyle/>
            <a:p>
              <a:endParaRPr lang="en-US" sz="1980" dirty="0"/>
            </a:p>
          </p:txBody>
        </p:sp>
        <p:sp>
          <p:nvSpPr>
            <p:cNvPr id="230" name="Freeform 91">
              <a:extLst>
                <a:ext uri="{FF2B5EF4-FFF2-40B4-BE49-F238E27FC236}">
                  <a16:creationId xmlns:a16="http://schemas.microsoft.com/office/drawing/2014/main" id="{1320A3D2-CA18-4144-B8C1-A5468EE07212}"/>
                </a:ext>
              </a:extLst>
            </p:cNvPr>
            <p:cNvSpPr/>
            <p:nvPr/>
          </p:nvSpPr>
          <p:spPr>
            <a:xfrm>
              <a:off x="3356610" y="4426268"/>
              <a:ext cx="142875" cy="142875"/>
            </a:xfrm>
            <a:custGeom>
              <a:avLst/>
              <a:gdLst>
                <a:gd name="connsiteX0" fmla="*/ 72390 w 142875"/>
                <a:gd name="connsiteY0" fmla="*/ 0 h 142875"/>
                <a:gd name="connsiteX1" fmla="*/ 0 w 142875"/>
                <a:gd name="connsiteY1" fmla="*/ 72390 h 142875"/>
                <a:gd name="connsiteX2" fmla="*/ 72390 w 142875"/>
                <a:gd name="connsiteY2" fmla="*/ 144780 h 142875"/>
                <a:gd name="connsiteX3" fmla="*/ 144780 w 142875"/>
                <a:gd name="connsiteY3" fmla="*/ 72390 h 142875"/>
                <a:gd name="connsiteX4" fmla="*/ 72390 w 142875"/>
                <a:gd name="connsiteY4" fmla="*/ 0 h 142875"/>
                <a:gd name="connsiteX5" fmla="*/ 72390 w 142875"/>
                <a:gd name="connsiteY5" fmla="*/ 111443 h 142875"/>
                <a:gd name="connsiteX6" fmla="*/ 33338 w 142875"/>
                <a:gd name="connsiteY6" fmla="*/ 72390 h 142875"/>
                <a:gd name="connsiteX7" fmla="*/ 72390 w 142875"/>
                <a:gd name="connsiteY7" fmla="*/ 33338 h 142875"/>
                <a:gd name="connsiteX8" fmla="*/ 111442 w 142875"/>
                <a:gd name="connsiteY8" fmla="*/ 72390 h 142875"/>
                <a:gd name="connsiteX9" fmla="*/ 72390 w 142875"/>
                <a:gd name="connsiteY9" fmla="*/ 11144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2390" y="0"/>
                  </a:moveTo>
                  <a:cubicBezTo>
                    <a:pt x="32385" y="0"/>
                    <a:pt x="0" y="32385"/>
                    <a:pt x="0" y="72390"/>
                  </a:cubicBezTo>
                  <a:cubicBezTo>
                    <a:pt x="0" y="112395"/>
                    <a:pt x="32385" y="144780"/>
                    <a:pt x="72390" y="144780"/>
                  </a:cubicBezTo>
                  <a:cubicBezTo>
                    <a:pt x="112395" y="144780"/>
                    <a:pt x="144780" y="112395"/>
                    <a:pt x="144780" y="72390"/>
                  </a:cubicBezTo>
                  <a:cubicBezTo>
                    <a:pt x="144780" y="32385"/>
                    <a:pt x="112395" y="0"/>
                    <a:pt x="72390" y="0"/>
                  </a:cubicBezTo>
                  <a:close/>
                  <a:moveTo>
                    <a:pt x="72390" y="111443"/>
                  </a:moveTo>
                  <a:cubicBezTo>
                    <a:pt x="50482" y="111443"/>
                    <a:pt x="33338" y="94297"/>
                    <a:pt x="33338" y="72390"/>
                  </a:cubicBezTo>
                  <a:cubicBezTo>
                    <a:pt x="33338" y="50482"/>
                    <a:pt x="50482" y="33338"/>
                    <a:pt x="72390" y="33338"/>
                  </a:cubicBezTo>
                  <a:cubicBezTo>
                    <a:pt x="94297" y="33338"/>
                    <a:pt x="111442" y="50482"/>
                    <a:pt x="111442" y="72390"/>
                  </a:cubicBezTo>
                  <a:cubicBezTo>
                    <a:pt x="111442" y="94297"/>
                    <a:pt x="94297" y="111443"/>
                    <a:pt x="72390" y="111443"/>
                  </a:cubicBezTo>
                  <a:close/>
                </a:path>
              </a:pathLst>
            </a:custGeom>
            <a:grpFill/>
            <a:ln w="9525" cap="flat">
              <a:noFill/>
              <a:prstDash val="solid"/>
              <a:miter/>
            </a:ln>
          </p:spPr>
          <p:txBody>
            <a:bodyPr rtlCol="0" anchor="ctr"/>
            <a:lstStyle/>
            <a:p>
              <a:endParaRPr lang="en-US" sz="1980" dirty="0"/>
            </a:p>
          </p:txBody>
        </p:sp>
        <p:sp>
          <p:nvSpPr>
            <p:cNvPr id="231" name="Freeform 92">
              <a:extLst>
                <a:ext uri="{FF2B5EF4-FFF2-40B4-BE49-F238E27FC236}">
                  <a16:creationId xmlns:a16="http://schemas.microsoft.com/office/drawing/2014/main" id="{A58750C9-5736-4059-91AB-83A078CBBD78}"/>
                </a:ext>
              </a:extLst>
            </p:cNvPr>
            <p:cNvSpPr/>
            <p:nvPr/>
          </p:nvSpPr>
          <p:spPr>
            <a:xfrm>
              <a:off x="3547110" y="4426268"/>
              <a:ext cx="142875" cy="142875"/>
            </a:xfrm>
            <a:custGeom>
              <a:avLst/>
              <a:gdLst>
                <a:gd name="connsiteX0" fmla="*/ 72390 w 142875"/>
                <a:gd name="connsiteY0" fmla="*/ 0 h 142875"/>
                <a:gd name="connsiteX1" fmla="*/ 0 w 142875"/>
                <a:gd name="connsiteY1" fmla="*/ 72390 h 142875"/>
                <a:gd name="connsiteX2" fmla="*/ 72390 w 142875"/>
                <a:gd name="connsiteY2" fmla="*/ 144780 h 142875"/>
                <a:gd name="connsiteX3" fmla="*/ 144780 w 142875"/>
                <a:gd name="connsiteY3" fmla="*/ 72390 h 142875"/>
                <a:gd name="connsiteX4" fmla="*/ 72390 w 142875"/>
                <a:gd name="connsiteY4" fmla="*/ 0 h 142875"/>
                <a:gd name="connsiteX5" fmla="*/ 72390 w 142875"/>
                <a:gd name="connsiteY5" fmla="*/ 111443 h 142875"/>
                <a:gd name="connsiteX6" fmla="*/ 33338 w 142875"/>
                <a:gd name="connsiteY6" fmla="*/ 72390 h 142875"/>
                <a:gd name="connsiteX7" fmla="*/ 72390 w 142875"/>
                <a:gd name="connsiteY7" fmla="*/ 33338 h 142875"/>
                <a:gd name="connsiteX8" fmla="*/ 111442 w 142875"/>
                <a:gd name="connsiteY8" fmla="*/ 72390 h 142875"/>
                <a:gd name="connsiteX9" fmla="*/ 72390 w 142875"/>
                <a:gd name="connsiteY9" fmla="*/ 11144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2390" y="0"/>
                  </a:moveTo>
                  <a:cubicBezTo>
                    <a:pt x="32385" y="0"/>
                    <a:pt x="0" y="32385"/>
                    <a:pt x="0" y="72390"/>
                  </a:cubicBezTo>
                  <a:cubicBezTo>
                    <a:pt x="0" y="112395"/>
                    <a:pt x="32385" y="144780"/>
                    <a:pt x="72390" y="144780"/>
                  </a:cubicBezTo>
                  <a:cubicBezTo>
                    <a:pt x="112395" y="144780"/>
                    <a:pt x="144780" y="112395"/>
                    <a:pt x="144780" y="72390"/>
                  </a:cubicBezTo>
                  <a:cubicBezTo>
                    <a:pt x="144780" y="32385"/>
                    <a:pt x="112395" y="0"/>
                    <a:pt x="72390" y="0"/>
                  </a:cubicBezTo>
                  <a:close/>
                  <a:moveTo>
                    <a:pt x="72390" y="111443"/>
                  </a:moveTo>
                  <a:cubicBezTo>
                    <a:pt x="50482" y="111443"/>
                    <a:pt x="33338" y="94297"/>
                    <a:pt x="33338" y="72390"/>
                  </a:cubicBezTo>
                  <a:cubicBezTo>
                    <a:pt x="33338" y="50482"/>
                    <a:pt x="50482" y="33338"/>
                    <a:pt x="72390" y="33338"/>
                  </a:cubicBezTo>
                  <a:cubicBezTo>
                    <a:pt x="94298" y="33338"/>
                    <a:pt x="111442" y="50482"/>
                    <a:pt x="111442" y="72390"/>
                  </a:cubicBezTo>
                  <a:cubicBezTo>
                    <a:pt x="111442" y="94297"/>
                    <a:pt x="93345" y="111443"/>
                    <a:pt x="72390" y="111443"/>
                  </a:cubicBezTo>
                  <a:close/>
                </a:path>
              </a:pathLst>
            </a:custGeom>
            <a:grpFill/>
            <a:ln w="9525" cap="flat">
              <a:noFill/>
              <a:prstDash val="solid"/>
              <a:miter/>
            </a:ln>
          </p:spPr>
          <p:txBody>
            <a:bodyPr rtlCol="0" anchor="ctr"/>
            <a:lstStyle/>
            <a:p>
              <a:endParaRPr lang="en-US" sz="1980" dirty="0"/>
            </a:p>
          </p:txBody>
        </p:sp>
      </p:grpSp>
      <p:sp>
        <p:nvSpPr>
          <p:cNvPr id="232" name="Graphic 94" descr="graduation cap icon">
            <a:extLst>
              <a:ext uri="{FF2B5EF4-FFF2-40B4-BE49-F238E27FC236}">
                <a16:creationId xmlns:a16="http://schemas.microsoft.com/office/drawing/2014/main" id="{89FBB508-5E79-467E-BCE4-6ECA35630B32}"/>
              </a:ext>
            </a:extLst>
          </p:cNvPr>
          <p:cNvSpPr/>
          <p:nvPr/>
        </p:nvSpPr>
        <p:spPr>
          <a:xfrm>
            <a:off x="424782" y="3840144"/>
            <a:ext cx="557290" cy="362238"/>
          </a:xfrm>
          <a:custGeom>
            <a:avLst/>
            <a:gdLst>
              <a:gd name="connsiteX0" fmla="*/ 2449830 w 2476500"/>
              <a:gd name="connsiteY0" fmla="*/ 589836 h 1609725"/>
              <a:gd name="connsiteX1" fmla="*/ 1259205 w 2476500"/>
              <a:gd name="connsiteY1" fmla="*/ 5001 h 1609725"/>
              <a:gd name="connsiteX2" fmla="*/ 1217295 w 2476500"/>
              <a:gd name="connsiteY2" fmla="*/ 5001 h 1609725"/>
              <a:gd name="connsiteX3" fmla="*/ 26670 w 2476500"/>
              <a:gd name="connsiteY3" fmla="*/ 589836 h 1609725"/>
              <a:gd name="connsiteX4" fmla="*/ 0 w 2476500"/>
              <a:gd name="connsiteY4" fmla="*/ 632698 h 1609725"/>
              <a:gd name="connsiteX5" fmla="*/ 26670 w 2476500"/>
              <a:gd name="connsiteY5" fmla="*/ 675561 h 1609725"/>
              <a:gd name="connsiteX6" fmla="*/ 533400 w 2476500"/>
              <a:gd name="connsiteY6" fmla="*/ 924163 h 1609725"/>
              <a:gd name="connsiteX7" fmla="*/ 533400 w 2476500"/>
              <a:gd name="connsiteY7" fmla="*/ 1064181 h 1609725"/>
              <a:gd name="connsiteX8" fmla="*/ 533400 w 2476500"/>
              <a:gd name="connsiteY8" fmla="*/ 1120378 h 1609725"/>
              <a:gd name="connsiteX9" fmla="*/ 533400 w 2476500"/>
              <a:gd name="connsiteY9" fmla="*/ 1302306 h 1609725"/>
              <a:gd name="connsiteX10" fmla="*/ 1233488 w 2476500"/>
              <a:gd name="connsiteY10" fmla="*/ 1613773 h 1609725"/>
              <a:gd name="connsiteX11" fmla="*/ 1933575 w 2476500"/>
              <a:gd name="connsiteY11" fmla="*/ 1302306 h 1609725"/>
              <a:gd name="connsiteX12" fmla="*/ 1933575 w 2476500"/>
              <a:gd name="connsiteY12" fmla="*/ 1120378 h 1609725"/>
              <a:gd name="connsiteX13" fmla="*/ 1933575 w 2476500"/>
              <a:gd name="connsiteY13" fmla="*/ 1064181 h 1609725"/>
              <a:gd name="connsiteX14" fmla="*/ 1933575 w 2476500"/>
              <a:gd name="connsiteY14" fmla="*/ 928926 h 1609725"/>
              <a:gd name="connsiteX15" fmla="*/ 2127885 w 2476500"/>
              <a:gd name="connsiteY15" fmla="*/ 833676 h 1609725"/>
              <a:gd name="connsiteX16" fmla="*/ 2181225 w 2476500"/>
              <a:gd name="connsiteY16" fmla="*/ 843201 h 1609725"/>
              <a:gd name="connsiteX17" fmla="*/ 2181225 w 2476500"/>
              <a:gd name="connsiteY17" fmla="*/ 959406 h 1609725"/>
              <a:gd name="connsiteX18" fmla="*/ 2083118 w 2476500"/>
              <a:gd name="connsiteY18" fmla="*/ 1097518 h 1609725"/>
              <a:gd name="connsiteX19" fmla="*/ 2135505 w 2476500"/>
              <a:gd name="connsiteY19" fmla="*/ 1209913 h 1609725"/>
              <a:gd name="connsiteX20" fmla="*/ 2085975 w 2476500"/>
              <a:gd name="connsiteY20" fmla="*/ 1340406 h 1609725"/>
              <a:gd name="connsiteX21" fmla="*/ 2113598 w 2476500"/>
              <a:gd name="connsiteY21" fmla="*/ 1401366 h 1609725"/>
              <a:gd name="connsiteX22" fmla="*/ 2130743 w 2476500"/>
              <a:gd name="connsiteY22" fmla="*/ 1404223 h 1609725"/>
              <a:gd name="connsiteX23" fmla="*/ 2175510 w 2476500"/>
              <a:gd name="connsiteY23" fmla="*/ 1373743 h 1609725"/>
              <a:gd name="connsiteX24" fmla="*/ 2225040 w 2476500"/>
              <a:gd name="connsiteY24" fmla="*/ 1243251 h 1609725"/>
              <a:gd name="connsiteX25" fmla="*/ 2229803 w 2476500"/>
              <a:gd name="connsiteY25" fmla="*/ 1243251 h 1609725"/>
              <a:gd name="connsiteX26" fmla="*/ 2237423 w 2476500"/>
              <a:gd name="connsiteY26" fmla="*/ 1243251 h 1609725"/>
              <a:gd name="connsiteX27" fmla="*/ 2284095 w 2476500"/>
              <a:gd name="connsiteY27" fmla="*/ 1366123 h 1609725"/>
              <a:gd name="connsiteX28" fmla="*/ 2328863 w 2476500"/>
              <a:gd name="connsiteY28" fmla="*/ 1396603 h 1609725"/>
              <a:gd name="connsiteX29" fmla="*/ 2346008 w 2476500"/>
              <a:gd name="connsiteY29" fmla="*/ 1393746 h 1609725"/>
              <a:gd name="connsiteX30" fmla="*/ 2373630 w 2476500"/>
              <a:gd name="connsiteY30" fmla="*/ 1332786 h 1609725"/>
              <a:gd name="connsiteX31" fmla="*/ 2326005 w 2476500"/>
              <a:gd name="connsiteY31" fmla="*/ 1208008 h 1609725"/>
              <a:gd name="connsiteX32" fmla="*/ 2376488 w 2476500"/>
              <a:gd name="connsiteY32" fmla="*/ 1097518 h 1609725"/>
              <a:gd name="connsiteX33" fmla="*/ 2276475 w 2476500"/>
              <a:gd name="connsiteY33" fmla="*/ 958453 h 1609725"/>
              <a:gd name="connsiteX34" fmla="*/ 2276475 w 2476500"/>
              <a:gd name="connsiteY34" fmla="*/ 810816 h 1609725"/>
              <a:gd name="connsiteX35" fmla="*/ 2276475 w 2476500"/>
              <a:gd name="connsiteY35" fmla="*/ 810816 h 1609725"/>
              <a:gd name="connsiteX36" fmla="*/ 2275523 w 2476500"/>
              <a:gd name="connsiteY36" fmla="*/ 790813 h 1609725"/>
              <a:gd name="connsiteX37" fmla="*/ 2264093 w 2476500"/>
              <a:gd name="connsiteY37" fmla="*/ 766048 h 1609725"/>
              <a:gd name="connsiteX38" fmla="*/ 2449830 w 2476500"/>
              <a:gd name="connsiteY38" fmla="*/ 674608 h 1609725"/>
              <a:gd name="connsiteX39" fmla="*/ 2476500 w 2476500"/>
              <a:gd name="connsiteY39" fmla="*/ 631746 h 1609725"/>
              <a:gd name="connsiteX40" fmla="*/ 2449830 w 2476500"/>
              <a:gd name="connsiteY40" fmla="*/ 589836 h 1609725"/>
              <a:gd name="connsiteX41" fmla="*/ 1677353 w 2476500"/>
              <a:gd name="connsiteY41" fmla="*/ 1445181 h 1609725"/>
              <a:gd name="connsiteX42" fmla="*/ 1233488 w 2476500"/>
              <a:gd name="connsiteY42" fmla="*/ 1518523 h 1609725"/>
              <a:gd name="connsiteX43" fmla="*/ 789623 w 2476500"/>
              <a:gd name="connsiteY43" fmla="*/ 1445181 h 1609725"/>
              <a:gd name="connsiteX44" fmla="*/ 628650 w 2476500"/>
              <a:gd name="connsiteY44" fmla="*/ 1302306 h 1609725"/>
              <a:gd name="connsiteX45" fmla="*/ 628650 w 2476500"/>
              <a:gd name="connsiteY45" fmla="*/ 1294686 h 1609725"/>
              <a:gd name="connsiteX46" fmla="*/ 752475 w 2476500"/>
              <a:gd name="connsiteY46" fmla="*/ 1368981 h 1609725"/>
              <a:gd name="connsiteX47" fmla="*/ 1233488 w 2476500"/>
              <a:gd name="connsiteY47" fmla="*/ 1458516 h 1609725"/>
              <a:gd name="connsiteX48" fmla="*/ 1714500 w 2476500"/>
              <a:gd name="connsiteY48" fmla="*/ 1368981 h 1609725"/>
              <a:gd name="connsiteX49" fmla="*/ 1838325 w 2476500"/>
              <a:gd name="connsiteY49" fmla="*/ 1294686 h 1609725"/>
              <a:gd name="connsiteX50" fmla="*/ 1838325 w 2476500"/>
              <a:gd name="connsiteY50" fmla="*/ 1302306 h 1609725"/>
              <a:gd name="connsiteX51" fmla="*/ 1677353 w 2476500"/>
              <a:gd name="connsiteY51" fmla="*/ 1445181 h 1609725"/>
              <a:gd name="connsiteX52" fmla="*/ 1838325 w 2476500"/>
              <a:gd name="connsiteY52" fmla="*/ 1064181 h 1609725"/>
              <a:gd name="connsiteX53" fmla="*/ 1838325 w 2476500"/>
              <a:gd name="connsiteY53" fmla="*/ 1120378 h 1609725"/>
              <a:gd name="connsiteX54" fmla="*/ 1233488 w 2476500"/>
              <a:gd name="connsiteY54" fmla="*/ 1364218 h 1609725"/>
              <a:gd name="connsiteX55" fmla="*/ 628650 w 2476500"/>
              <a:gd name="connsiteY55" fmla="*/ 1120378 h 1609725"/>
              <a:gd name="connsiteX56" fmla="*/ 628650 w 2476500"/>
              <a:gd name="connsiteY56" fmla="*/ 1064181 h 1609725"/>
              <a:gd name="connsiteX57" fmla="*/ 628650 w 2476500"/>
              <a:gd name="connsiteY57" fmla="*/ 970836 h 1609725"/>
              <a:gd name="connsiteX58" fmla="*/ 1217295 w 2476500"/>
              <a:gd name="connsiteY58" fmla="*/ 1259443 h 1609725"/>
              <a:gd name="connsiteX59" fmla="*/ 1238250 w 2476500"/>
              <a:gd name="connsiteY59" fmla="*/ 1264206 h 1609725"/>
              <a:gd name="connsiteX60" fmla="*/ 1259205 w 2476500"/>
              <a:gd name="connsiteY60" fmla="*/ 1259443 h 1609725"/>
              <a:gd name="connsiteX61" fmla="*/ 1838325 w 2476500"/>
              <a:gd name="connsiteY61" fmla="*/ 974646 h 1609725"/>
              <a:gd name="connsiteX62" fmla="*/ 1838325 w 2476500"/>
              <a:gd name="connsiteY62" fmla="*/ 1064181 h 1609725"/>
              <a:gd name="connsiteX63" fmla="*/ 2229803 w 2476500"/>
              <a:gd name="connsiteY63" fmla="*/ 1148953 h 1609725"/>
              <a:gd name="connsiteX64" fmla="*/ 2178368 w 2476500"/>
              <a:gd name="connsiteY64" fmla="*/ 1097518 h 1609725"/>
              <a:gd name="connsiteX65" fmla="*/ 2229803 w 2476500"/>
              <a:gd name="connsiteY65" fmla="*/ 1046083 h 1609725"/>
              <a:gd name="connsiteX66" fmla="*/ 2281238 w 2476500"/>
              <a:gd name="connsiteY66" fmla="*/ 1097518 h 1609725"/>
              <a:gd name="connsiteX67" fmla="*/ 2229803 w 2476500"/>
              <a:gd name="connsiteY67" fmla="*/ 1148953 h 1609725"/>
              <a:gd name="connsiteX68" fmla="*/ 2113598 w 2476500"/>
              <a:gd name="connsiteY68" fmla="*/ 733663 h 1609725"/>
              <a:gd name="connsiteX69" fmla="*/ 1245870 w 2476500"/>
              <a:gd name="connsiteY69" fmla="*/ 585073 h 1609725"/>
              <a:gd name="connsiteX70" fmla="*/ 1190625 w 2476500"/>
              <a:gd name="connsiteY70" fmla="*/ 624126 h 1609725"/>
              <a:gd name="connsiteX71" fmla="*/ 1229678 w 2476500"/>
              <a:gd name="connsiteY71" fmla="*/ 679371 h 1609725"/>
              <a:gd name="connsiteX72" fmla="*/ 1966913 w 2476500"/>
              <a:gd name="connsiteY72" fmla="*/ 806053 h 1609725"/>
              <a:gd name="connsiteX73" fmla="*/ 1238250 w 2476500"/>
              <a:gd name="connsiteY73" fmla="*/ 1164193 h 1609725"/>
              <a:gd name="connsiteX74" fmla="*/ 155258 w 2476500"/>
              <a:gd name="connsiteY74" fmla="*/ 632698 h 1609725"/>
              <a:gd name="connsiteX75" fmla="*/ 1238250 w 2476500"/>
              <a:gd name="connsiteY75" fmla="*/ 101203 h 1609725"/>
              <a:gd name="connsiteX76" fmla="*/ 2321243 w 2476500"/>
              <a:gd name="connsiteY76" fmla="*/ 632698 h 1609725"/>
              <a:gd name="connsiteX77" fmla="*/ 2113598 w 2476500"/>
              <a:gd name="connsiteY77" fmla="*/ 733663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476500" h="1609725">
                <a:moveTo>
                  <a:pt x="2449830" y="589836"/>
                </a:moveTo>
                <a:lnTo>
                  <a:pt x="1259205" y="5001"/>
                </a:lnTo>
                <a:cubicBezTo>
                  <a:pt x="1245870" y="-1667"/>
                  <a:pt x="1230630" y="-1667"/>
                  <a:pt x="1217295" y="5001"/>
                </a:cubicBezTo>
                <a:lnTo>
                  <a:pt x="26670" y="589836"/>
                </a:lnTo>
                <a:cubicBezTo>
                  <a:pt x="10478" y="597456"/>
                  <a:pt x="0" y="614601"/>
                  <a:pt x="0" y="632698"/>
                </a:cubicBezTo>
                <a:cubicBezTo>
                  <a:pt x="0" y="650796"/>
                  <a:pt x="10478" y="666988"/>
                  <a:pt x="26670" y="675561"/>
                </a:cubicBezTo>
                <a:lnTo>
                  <a:pt x="533400" y="924163"/>
                </a:lnTo>
                <a:lnTo>
                  <a:pt x="533400" y="1064181"/>
                </a:lnTo>
                <a:lnTo>
                  <a:pt x="533400" y="1120378"/>
                </a:lnTo>
                <a:lnTo>
                  <a:pt x="533400" y="1302306"/>
                </a:lnTo>
                <a:cubicBezTo>
                  <a:pt x="533400" y="1479471"/>
                  <a:pt x="834390" y="1613773"/>
                  <a:pt x="1233488" y="1613773"/>
                </a:cubicBezTo>
                <a:cubicBezTo>
                  <a:pt x="1632585" y="1613773"/>
                  <a:pt x="1933575" y="1480423"/>
                  <a:pt x="1933575" y="1302306"/>
                </a:cubicBezTo>
                <a:lnTo>
                  <a:pt x="1933575" y="1120378"/>
                </a:lnTo>
                <a:lnTo>
                  <a:pt x="1933575" y="1064181"/>
                </a:lnTo>
                <a:lnTo>
                  <a:pt x="1933575" y="928926"/>
                </a:lnTo>
                <a:lnTo>
                  <a:pt x="2127885" y="833676"/>
                </a:lnTo>
                <a:lnTo>
                  <a:pt x="2181225" y="843201"/>
                </a:lnTo>
                <a:lnTo>
                  <a:pt x="2181225" y="959406"/>
                </a:lnTo>
                <a:cubicBezTo>
                  <a:pt x="2124075" y="979408"/>
                  <a:pt x="2083118" y="1033701"/>
                  <a:pt x="2083118" y="1097518"/>
                </a:cubicBezTo>
                <a:cubicBezTo>
                  <a:pt x="2083118" y="1142286"/>
                  <a:pt x="2104073" y="1183243"/>
                  <a:pt x="2135505" y="1209913"/>
                </a:cubicBezTo>
                <a:lnTo>
                  <a:pt x="2085975" y="1340406"/>
                </a:lnTo>
                <a:cubicBezTo>
                  <a:pt x="2076450" y="1365171"/>
                  <a:pt x="2088833" y="1392793"/>
                  <a:pt x="2113598" y="1401366"/>
                </a:cubicBezTo>
                <a:cubicBezTo>
                  <a:pt x="2119313" y="1403271"/>
                  <a:pt x="2125028" y="1404223"/>
                  <a:pt x="2130743" y="1404223"/>
                </a:cubicBezTo>
                <a:cubicBezTo>
                  <a:pt x="2149793" y="1404223"/>
                  <a:pt x="2167890" y="1392793"/>
                  <a:pt x="2175510" y="1373743"/>
                </a:cubicBezTo>
                <a:lnTo>
                  <a:pt x="2225040" y="1243251"/>
                </a:lnTo>
                <a:cubicBezTo>
                  <a:pt x="2226945" y="1243251"/>
                  <a:pt x="2227898" y="1243251"/>
                  <a:pt x="2229803" y="1243251"/>
                </a:cubicBezTo>
                <a:cubicBezTo>
                  <a:pt x="2232660" y="1243251"/>
                  <a:pt x="2235518" y="1243251"/>
                  <a:pt x="2237423" y="1243251"/>
                </a:cubicBezTo>
                <a:lnTo>
                  <a:pt x="2284095" y="1366123"/>
                </a:lnTo>
                <a:cubicBezTo>
                  <a:pt x="2291715" y="1385173"/>
                  <a:pt x="2309813" y="1396603"/>
                  <a:pt x="2328863" y="1396603"/>
                </a:cubicBezTo>
                <a:cubicBezTo>
                  <a:pt x="2334578" y="1396603"/>
                  <a:pt x="2340293" y="1395651"/>
                  <a:pt x="2346008" y="1393746"/>
                </a:cubicBezTo>
                <a:cubicBezTo>
                  <a:pt x="2370773" y="1384221"/>
                  <a:pt x="2383155" y="1356598"/>
                  <a:pt x="2373630" y="1332786"/>
                </a:cubicBezTo>
                <a:lnTo>
                  <a:pt x="2326005" y="1208008"/>
                </a:lnTo>
                <a:cubicBezTo>
                  <a:pt x="2356485" y="1181338"/>
                  <a:pt x="2376488" y="1141333"/>
                  <a:pt x="2376488" y="1097518"/>
                </a:cubicBezTo>
                <a:cubicBezTo>
                  <a:pt x="2376488" y="1032748"/>
                  <a:pt x="2334578" y="978456"/>
                  <a:pt x="2276475" y="958453"/>
                </a:cubicBezTo>
                <a:lnTo>
                  <a:pt x="2276475" y="810816"/>
                </a:lnTo>
                <a:cubicBezTo>
                  <a:pt x="2276475" y="810816"/>
                  <a:pt x="2276475" y="810816"/>
                  <a:pt x="2276475" y="810816"/>
                </a:cubicBezTo>
                <a:cubicBezTo>
                  <a:pt x="2277428" y="804148"/>
                  <a:pt x="2277428" y="797481"/>
                  <a:pt x="2275523" y="790813"/>
                </a:cubicBezTo>
                <a:cubicBezTo>
                  <a:pt x="2274570" y="781288"/>
                  <a:pt x="2269808" y="772716"/>
                  <a:pt x="2264093" y="766048"/>
                </a:cubicBezTo>
                <a:lnTo>
                  <a:pt x="2449830" y="674608"/>
                </a:lnTo>
                <a:cubicBezTo>
                  <a:pt x="2466023" y="666988"/>
                  <a:pt x="2476500" y="649843"/>
                  <a:pt x="2476500" y="631746"/>
                </a:cubicBezTo>
                <a:cubicBezTo>
                  <a:pt x="2476500" y="613648"/>
                  <a:pt x="2466023" y="597456"/>
                  <a:pt x="2449830" y="589836"/>
                </a:cubicBezTo>
                <a:close/>
                <a:moveTo>
                  <a:pt x="1677353" y="1445181"/>
                </a:moveTo>
                <a:cubicBezTo>
                  <a:pt x="1559243" y="1492806"/>
                  <a:pt x="1402080" y="1518523"/>
                  <a:pt x="1233488" y="1518523"/>
                </a:cubicBezTo>
                <a:cubicBezTo>
                  <a:pt x="1064895" y="1518523"/>
                  <a:pt x="907733" y="1492806"/>
                  <a:pt x="789623" y="1445181"/>
                </a:cubicBezTo>
                <a:cubicBezTo>
                  <a:pt x="688658" y="1404223"/>
                  <a:pt x="628650" y="1350883"/>
                  <a:pt x="628650" y="1302306"/>
                </a:cubicBezTo>
                <a:lnTo>
                  <a:pt x="628650" y="1294686"/>
                </a:lnTo>
                <a:cubicBezTo>
                  <a:pt x="661988" y="1322308"/>
                  <a:pt x="702945" y="1347073"/>
                  <a:pt x="752475" y="1368981"/>
                </a:cubicBezTo>
                <a:cubicBezTo>
                  <a:pt x="882015" y="1427083"/>
                  <a:pt x="1052513" y="1458516"/>
                  <a:pt x="1233488" y="1458516"/>
                </a:cubicBezTo>
                <a:cubicBezTo>
                  <a:pt x="1414463" y="1458516"/>
                  <a:pt x="1584960" y="1427083"/>
                  <a:pt x="1714500" y="1368981"/>
                </a:cubicBezTo>
                <a:cubicBezTo>
                  <a:pt x="1764030" y="1347073"/>
                  <a:pt x="1804988" y="1321356"/>
                  <a:pt x="1838325" y="1294686"/>
                </a:cubicBezTo>
                <a:lnTo>
                  <a:pt x="1838325" y="1302306"/>
                </a:lnTo>
                <a:cubicBezTo>
                  <a:pt x="1838325" y="1350883"/>
                  <a:pt x="1778318" y="1404223"/>
                  <a:pt x="1677353" y="1445181"/>
                </a:cubicBezTo>
                <a:close/>
                <a:moveTo>
                  <a:pt x="1838325" y="1064181"/>
                </a:moveTo>
                <a:lnTo>
                  <a:pt x="1838325" y="1120378"/>
                </a:lnTo>
                <a:cubicBezTo>
                  <a:pt x="1838325" y="1235631"/>
                  <a:pt x="1589723" y="1364218"/>
                  <a:pt x="1233488" y="1364218"/>
                </a:cubicBezTo>
                <a:cubicBezTo>
                  <a:pt x="877253" y="1364218"/>
                  <a:pt x="628650" y="1235631"/>
                  <a:pt x="628650" y="1120378"/>
                </a:cubicBezTo>
                <a:lnTo>
                  <a:pt x="628650" y="1064181"/>
                </a:lnTo>
                <a:lnTo>
                  <a:pt x="628650" y="970836"/>
                </a:lnTo>
                <a:lnTo>
                  <a:pt x="1217295" y="1259443"/>
                </a:lnTo>
                <a:cubicBezTo>
                  <a:pt x="1223963" y="1262301"/>
                  <a:pt x="1230630" y="1264206"/>
                  <a:pt x="1238250" y="1264206"/>
                </a:cubicBezTo>
                <a:cubicBezTo>
                  <a:pt x="1245870" y="1264206"/>
                  <a:pt x="1252538" y="1262301"/>
                  <a:pt x="1259205" y="1259443"/>
                </a:cubicBezTo>
                <a:lnTo>
                  <a:pt x="1838325" y="974646"/>
                </a:lnTo>
                <a:lnTo>
                  <a:pt x="1838325" y="1064181"/>
                </a:lnTo>
                <a:close/>
                <a:moveTo>
                  <a:pt x="2229803" y="1148953"/>
                </a:moveTo>
                <a:cubicBezTo>
                  <a:pt x="2201228" y="1148953"/>
                  <a:pt x="2178368" y="1126093"/>
                  <a:pt x="2178368" y="1097518"/>
                </a:cubicBezTo>
                <a:cubicBezTo>
                  <a:pt x="2178368" y="1068943"/>
                  <a:pt x="2201228" y="1046083"/>
                  <a:pt x="2229803" y="1046083"/>
                </a:cubicBezTo>
                <a:cubicBezTo>
                  <a:pt x="2258378" y="1046083"/>
                  <a:pt x="2281238" y="1068943"/>
                  <a:pt x="2281238" y="1097518"/>
                </a:cubicBezTo>
                <a:cubicBezTo>
                  <a:pt x="2281238" y="1126093"/>
                  <a:pt x="2257425" y="1148953"/>
                  <a:pt x="2229803" y="1148953"/>
                </a:cubicBezTo>
                <a:close/>
                <a:moveTo>
                  <a:pt x="2113598" y="733663"/>
                </a:moveTo>
                <a:lnTo>
                  <a:pt x="1245870" y="585073"/>
                </a:lnTo>
                <a:cubicBezTo>
                  <a:pt x="1220153" y="580311"/>
                  <a:pt x="1195388" y="598408"/>
                  <a:pt x="1190625" y="624126"/>
                </a:cubicBezTo>
                <a:cubicBezTo>
                  <a:pt x="1185863" y="649843"/>
                  <a:pt x="1203960" y="674608"/>
                  <a:pt x="1229678" y="679371"/>
                </a:cubicBezTo>
                <a:lnTo>
                  <a:pt x="1966913" y="806053"/>
                </a:lnTo>
                <a:lnTo>
                  <a:pt x="1238250" y="1164193"/>
                </a:lnTo>
                <a:lnTo>
                  <a:pt x="155258" y="632698"/>
                </a:lnTo>
                <a:lnTo>
                  <a:pt x="1238250" y="101203"/>
                </a:lnTo>
                <a:lnTo>
                  <a:pt x="2321243" y="632698"/>
                </a:lnTo>
                <a:lnTo>
                  <a:pt x="2113598" y="733663"/>
                </a:lnTo>
                <a:close/>
              </a:path>
            </a:pathLst>
          </a:custGeom>
          <a:solidFill>
            <a:schemeClr val="bg1"/>
          </a:solidFill>
          <a:ln w="9525" cap="flat">
            <a:noFill/>
            <a:prstDash val="solid"/>
            <a:miter/>
          </a:ln>
        </p:spPr>
        <p:txBody>
          <a:bodyPr rtlCol="0" anchor="ctr"/>
          <a:lstStyle/>
          <a:p>
            <a:endParaRPr lang="en-US" sz="1980" dirty="0"/>
          </a:p>
        </p:txBody>
      </p:sp>
      <p:cxnSp>
        <p:nvCxnSpPr>
          <p:cNvPr id="233" name="Straight Connector 232">
            <a:extLst>
              <a:ext uri="{FF2B5EF4-FFF2-40B4-BE49-F238E27FC236}">
                <a16:creationId xmlns:a16="http://schemas.microsoft.com/office/drawing/2014/main" id="{E0CE212A-860E-4DE3-AB65-79125948605F}"/>
              </a:ext>
              <a:ext uri="{C183D7F6-B498-43B3-948B-1728B52AA6E4}">
                <adec:decorative xmlns:adec="http://schemas.microsoft.com/office/drawing/2017/decorative" val="1"/>
              </a:ext>
            </a:extLst>
          </p:cNvPr>
          <p:cNvCxnSpPr>
            <a:cxnSpLocks/>
          </p:cNvCxnSpPr>
          <p:nvPr/>
        </p:nvCxnSpPr>
        <p:spPr>
          <a:xfrm flipH="1">
            <a:off x="415804" y="6655715"/>
            <a:ext cx="24732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4" name="Graphic 99" descr="gear icon">
            <a:extLst>
              <a:ext uri="{FF2B5EF4-FFF2-40B4-BE49-F238E27FC236}">
                <a16:creationId xmlns:a16="http://schemas.microsoft.com/office/drawing/2014/main" id="{0AEF9329-4A64-4E37-AED8-A0AF1CE5C09C}"/>
              </a:ext>
            </a:extLst>
          </p:cNvPr>
          <p:cNvGrpSpPr/>
          <p:nvPr/>
        </p:nvGrpSpPr>
        <p:grpSpPr>
          <a:xfrm>
            <a:off x="1625209" y="6067363"/>
            <a:ext cx="528804" cy="528804"/>
            <a:chOff x="3257550" y="4400550"/>
            <a:chExt cx="342900" cy="342900"/>
          </a:xfrm>
          <a:solidFill>
            <a:schemeClr val="bg1"/>
          </a:solidFill>
        </p:grpSpPr>
        <p:sp>
          <p:nvSpPr>
            <p:cNvPr id="235" name="Freeform 101">
              <a:extLst>
                <a:ext uri="{FF2B5EF4-FFF2-40B4-BE49-F238E27FC236}">
                  <a16:creationId xmlns:a16="http://schemas.microsoft.com/office/drawing/2014/main" id="{6A68A21B-0DED-46CB-A203-3218573D2B7E}"/>
                </a:ext>
              </a:extLst>
            </p:cNvPr>
            <p:cNvSpPr/>
            <p:nvPr/>
          </p:nvSpPr>
          <p:spPr>
            <a:xfrm>
              <a:off x="3291840" y="4433888"/>
              <a:ext cx="266700" cy="266700"/>
            </a:xfrm>
            <a:custGeom>
              <a:avLst/>
              <a:gdLst>
                <a:gd name="connsiteX0" fmla="*/ 250508 w 266700"/>
                <a:gd name="connsiteY0" fmla="*/ 108585 h 266700"/>
                <a:gd name="connsiteX1" fmla="*/ 248603 w 266700"/>
                <a:gd name="connsiteY1" fmla="*/ 108585 h 266700"/>
                <a:gd name="connsiteX2" fmla="*/ 233363 w 266700"/>
                <a:gd name="connsiteY2" fmla="*/ 98108 h 266700"/>
                <a:gd name="connsiteX3" fmla="*/ 236220 w 266700"/>
                <a:gd name="connsiteY3" fmla="*/ 80010 h 266700"/>
                <a:gd name="connsiteX4" fmla="*/ 238125 w 266700"/>
                <a:gd name="connsiteY4" fmla="*/ 78105 h 266700"/>
                <a:gd name="connsiteX5" fmla="*/ 235268 w 266700"/>
                <a:gd name="connsiteY5" fmla="*/ 40005 h 266700"/>
                <a:gd name="connsiteX6" fmla="*/ 214313 w 266700"/>
                <a:gd name="connsiteY6" fmla="*/ 31433 h 266700"/>
                <a:gd name="connsiteX7" fmla="*/ 197168 w 266700"/>
                <a:gd name="connsiteY7" fmla="*/ 37148 h 266700"/>
                <a:gd name="connsiteX8" fmla="*/ 195263 w 266700"/>
                <a:gd name="connsiteY8" fmla="*/ 39053 h 266700"/>
                <a:gd name="connsiteX9" fmla="*/ 183833 w 266700"/>
                <a:gd name="connsiteY9" fmla="*/ 42863 h 266700"/>
                <a:gd name="connsiteX10" fmla="*/ 177165 w 266700"/>
                <a:gd name="connsiteY10" fmla="*/ 41910 h 266700"/>
                <a:gd name="connsiteX11" fmla="*/ 166688 w 266700"/>
                <a:gd name="connsiteY11" fmla="*/ 26670 h 266700"/>
                <a:gd name="connsiteX12" fmla="*/ 166688 w 266700"/>
                <a:gd name="connsiteY12" fmla="*/ 24765 h 266700"/>
                <a:gd name="connsiteX13" fmla="*/ 137160 w 266700"/>
                <a:gd name="connsiteY13" fmla="*/ 0 h 266700"/>
                <a:gd name="connsiteX14" fmla="*/ 107633 w 266700"/>
                <a:gd name="connsiteY14" fmla="*/ 24765 h 266700"/>
                <a:gd name="connsiteX15" fmla="*/ 107633 w 266700"/>
                <a:gd name="connsiteY15" fmla="*/ 26670 h 266700"/>
                <a:gd name="connsiteX16" fmla="*/ 97155 w 266700"/>
                <a:gd name="connsiteY16" fmla="*/ 41910 h 266700"/>
                <a:gd name="connsiteX17" fmla="*/ 90488 w 266700"/>
                <a:gd name="connsiteY17" fmla="*/ 42863 h 266700"/>
                <a:gd name="connsiteX18" fmla="*/ 79058 w 266700"/>
                <a:gd name="connsiteY18" fmla="*/ 38100 h 266700"/>
                <a:gd name="connsiteX19" fmla="*/ 77153 w 266700"/>
                <a:gd name="connsiteY19" fmla="*/ 36195 h 266700"/>
                <a:gd name="connsiteX20" fmla="*/ 60960 w 266700"/>
                <a:gd name="connsiteY20" fmla="*/ 31433 h 266700"/>
                <a:gd name="connsiteX21" fmla="*/ 40005 w 266700"/>
                <a:gd name="connsiteY21" fmla="*/ 40005 h 266700"/>
                <a:gd name="connsiteX22" fmla="*/ 37148 w 266700"/>
                <a:gd name="connsiteY22" fmla="*/ 78105 h 266700"/>
                <a:gd name="connsiteX23" fmla="*/ 39053 w 266700"/>
                <a:gd name="connsiteY23" fmla="*/ 80010 h 266700"/>
                <a:gd name="connsiteX24" fmla="*/ 41910 w 266700"/>
                <a:gd name="connsiteY24" fmla="*/ 98108 h 266700"/>
                <a:gd name="connsiteX25" fmla="*/ 26670 w 266700"/>
                <a:gd name="connsiteY25" fmla="*/ 108585 h 266700"/>
                <a:gd name="connsiteX26" fmla="*/ 24765 w 266700"/>
                <a:gd name="connsiteY26" fmla="*/ 108585 h 266700"/>
                <a:gd name="connsiteX27" fmla="*/ 0 w 266700"/>
                <a:gd name="connsiteY27" fmla="*/ 138113 h 266700"/>
                <a:gd name="connsiteX28" fmla="*/ 24765 w 266700"/>
                <a:gd name="connsiteY28" fmla="*/ 167640 h 266700"/>
                <a:gd name="connsiteX29" fmla="*/ 26670 w 266700"/>
                <a:gd name="connsiteY29" fmla="*/ 167640 h 266700"/>
                <a:gd name="connsiteX30" fmla="*/ 41910 w 266700"/>
                <a:gd name="connsiteY30" fmla="*/ 178118 h 266700"/>
                <a:gd name="connsiteX31" fmla="*/ 39053 w 266700"/>
                <a:gd name="connsiteY31" fmla="*/ 196215 h 266700"/>
                <a:gd name="connsiteX32" fmla="*/ 37148 w 266700"/>
                <a:gd name="connsiteY32" fmla="*/ 198120 h 266700"/>
                <a:gd name="connsiteX33" fmla="*/ 40005 w 266700"/>
                <a:gd name="connsiteY33" fmla="*/ 236220 h 266700"/>
                <a:gd name="connsiteX34" fmla="*/ 60960 w 266700"/>
                <a:gd name="connsiteY34" fmla="*/ 244793 h 266700"/>
                <a:gd name="connsiteX35" fmla="*/ 78105 w 266700"/>
                <a:gd name="connsiteY35" fmla="*/ 239078 h 266700"/>
                <a:gd name="connsiteX36" fmla="*/ 80010 w 266700"/>
                <a:gd name="connsiteY36" fmla="*/ 237173 h 266700"/>
                <a:gd name="connsiteX37" fmla="*/ 91440 w 266700"/>
                <a:gd name="connsiteY37" fmla="*/ 232410 h 266700"/>
                <a:gd name="connsiteX38" fmla="*/ 98108 w 266700"/>
                <a:gd name="connsiteY38" fmla="*/ 233363 h 266700"/>
                <a:gd name="connsiteX39" fmla="*/ 108585 w 266700"/>
                <a:gd name="connsiteY39" fmla="*/ 248603 h 266700"/>
                <a:gd name="connsiteX40" fmla="*/ 108585 w 266700"/>
                <a:gd name="connsiteY40" fmla="*/ 250508 h 266700"/>
                <a:gd name="connsiteX41" fmla="*/ 138113 w 266700"/>
                <a:gd name="connsiteY41" fmla="*/ 275273 h 266700"/>
                <a:gd name="connsiteX42" fmla="*/ 167640 w 266700"/>
                <a:gd name="connsiteY42" fmla="*/ 250508 h 266700"/>
                <a:gd name="connsiteX43" fmla="*/ 167640 w 266700"/>
                <a:gd name="connsiteY43" fmla="*/ 248603 h 266700"/>
                <a:gd name="connsiteX44" fmla="*/ 178118 w 266700"/>
                <a:gd name="connsiteY44" fmla="*/ 233363 h 266700"/>
                <a:gd name="connsiteX45" fmla="*/ 184785 w 266700"/>
                <a:gd name="connsiteY45" fmla="*/ 232410 h 266700"/>
                <a:gd name="connsiteX46" fmla="*/ 196215 w 266700"/>
                <a:gd name="connsiteY46" fmla="*/ 237173 h 266700"/>
                <a:gd name="connsiteX47" fmla="*/ 198120 w 266700"/>
                <a:gd name="connsiteY47" fmla="*/ 239078 h 266700"/>
                <a:gd name="connsiteX48" fmla="*/ 215265 w 266700"/>
                <a:gd name="connsiteY48" fmla="*/ 244793 h 266700"/>
                <a:gd name="connsiteX49" fmla="*/ 236220 w 266700"/>
                <a:gd name="connsiteY49" fmla="*/ 236220 h 266700"/>
                <a:gd name="connsiteX50" fmla="*/ 239078 w 266700"/>
                <a:gd name="connsiteY50" fmla="*/ 198120 h 266700"/>
                <a:gd name="connsiteX51" fmla="*/ 237173 w 266700"/>
                <a:gd name="connsiteY51" fmla="*/ 196215 h 266700"/>
                <a:gd name="connsiteX52" fmla="*/ 234315 w 266700"/>
                <a:gd name="connsiteY52" fmla="*/ 178118 h 266700"/>
                <a:gd name="connsiteX53" fmla="*/ 249555 w 266700"/>
                <a:gd name="connsiteY53" fmla="*/ 167640 h 266700"/>
                <a:gd name="connsiteX54" fmla="*/ 251460 w 266700"/>
                <a:gd name="connsiteY54" fmla="*/ 167640 h 266700"/>
                <a:gd name="connsiteX55" fmla="*/ 276225 w 266700"/>
                <a:gd name="connsiteY55" fmla="*/ 138113 h 266700"/>
                <a:gd name="connsiteX56" fmla="*/ 250508 w 266700"/>
                <a:gd name="connsiteY56" fmla="*/ 108585 h 266700"/>
                <a:gd name="connsiteX57" fmla="*/ 247650 w 266700"/>
                <a:gd name="connsiteY57" fmla="*/ 149543 h 266700"/>
                <a:gd name="connsiteX58" fmla="*/ 247650 w 266700"/>
                <a:gd name="connsiteY58" fmla="*/ 149543 h 266700"/>
                <a:gd name="connsiteX59" fmla="*/ 216218 w 266700"/>
                <a:gd name="connsiteY59" fmla="*/ 171450 h 266700"/>
                <a:gd name="connsiteX60" fmla="*/ 222885 w 266700"/>
                <a:gd name="connsiteY60" fmla="*/ 208598 h 266700"/>
                <a:gd name="connsiteX61" fmla="*/ 222885 w 266700"/>
                <a:gd name="connsiteY61" fmla="*/ 208598 h 266700"/>
                <a:gd name="connsiteX62" fmla="*/ 221933 w 266700"/>
                <a:gd name="connsiteY62" fmla="*/ 222885 h 266700"/>
                <a:gd name="connsiteX63" fmla="*/ 213360 w 266700"/>
                <a:gd name="connsiteY63" fmla="*/ 226695 h 266700"/>
                <a:gd name="connsiteX64" fmla="*/ 206693 w 266700"/>
                <a:gd name="connsiteY64" fmla="*/ 224790 h 266700"/>
                <a:gd name="connsiteX65" fmla="*/ 206693 w 266700"/>
                <a:gd name="connsiteY65" fmla="*/ 224790 h 266700"/>
                <a:gd name="connsiteX66" fmla="*/ 182880 w 266700"/>
                <a:gd name="connsiteY66" fmla="*/ 215265 h 266700"/>
                <a:gd name="connsiteX67" fmla="*/ 169545 w 266700"/>
                <a:gd name="connsiteY67" fmla="*/ 218123 h 266700"/>
                <a:gd name="connsiteX68" fmla="*/ 147638 w 266700"/>
                <a:gd name="connsiteY68" fmla="*/ 249555 h 266700"/>
                <a:gd name="connsiteX69" fmla="*/ 147638 w 266700"/>
                <a:gd name="connsiteY69" fmla="*/ 249555 h 266700"/>
                <a:gd name="connsiteX70" fmla="*/ 136208 w 266700"/>
                <a:gd name="connsiteY70" fmla="*/ 259080 h 266700"/>
                <a:gd name="connsiteX71" fmla="*/ 124778 w 266700"/>
                <a:gd name="connsiteY71" fmla="*/ 249555 h 266700"/>
                <a:gd name="connsiteX72" fmla="*/ 124778 w 266700"/>
                <a:gd name="connsiteY72" fmla="*/ 249555 h 266700"/>
                <a:gd name="connsiteX73" fmla="*/ 102870 w 266700"/>
                <a:gd name="connsiteY73" fmla="*/ 218123 h 266700"/>
                <a:gd name="connsiteX74" fmla="*/ 89535 w 266700"/>
                <a:gd name="connsiteY74" fmla="*/ 215265 h 266700"/>
                <a:gd name="connsiteX75" fmla="*/ 65723 w 266700"/>
                <a:gd name="connsiteY75" fmla="*/ 224790 h 266700"/>
                <a:gd name="connsiteX76" fmla="*/ 65723 w 266700"/>
                <a:gd name="connsiteY76" fmla="*/ 224790 h 266700"/>
                <a:gd name="connsiteX77" fmla="*/ 59055 w 266700"/>
                <a:gd name="connsiteY77" fmla="*/ 226695 h 266700"/>
                <a:gd name="connsiteX78" fmla="*/ 50482 w 266700"/>
                <a:gd name="connsiteY78" fmla="*/ 222885 h 266700"/>
                <a:gd name="connsiteX79" fmla="*/ 49530 w 266700"/>
                <a:gd name="connsiteY79" fmla="*/ 208598 h 266700"/>
                <a:gd name="connsiteX80" fmla="*/ 49530 w 266700"/>
                <a:gd name="connsiteY80" fmla="*/ 208598 h 266700"/>
                <a:gd name="connsiteX81" fmla="*/ 56198 w 266700"/>
                <a:gd name="connsiteY81" fmla="*/ 171450 h 266700"/>
                <a:gd name="connsiteX82" fmla="*/ 24765 w 266700"/>
                <a:gd name="connsiteY82" fmla="*/ 149543 h 266700"/>
                <a:gd name="connsiteX83" fmla="*/ 24765 w 266700"/>
                <a:gd name="connsiteY83" fmla="*/ 149543 h 266700"/>
                <a:gd name="connsiteX84" fmla="*/ 15240 w 266700"/>
                <a:gd name="connsiteY84" fmla="*/ 138113 h 266700"/>
                <a:gd name="connsiteX85" fmla="*/ 24765 w 266700"/>
                <a:gd name="connsiteY85" fmla="*/ 126682 h 266700"/>
                <a:gd name="connsiteX86" fmla="*/ 24765 w 266700"/>
                <a:gd name="connsiteY86" fmla="*/ 126682 h 266700"/>
                <a:gd name="connsiteX87" fmla="*/ 56198 w 266700"/>
                <a:gd name="connsiteY87" fmla="*/ 104775 h 266700"/>
                <a:gd name="connsiteX88" fmla="*/ 49530 w 266700"/>
                <a:gd name="connsiteY88" fmla="*/ 67628 h 266700"/>
                <a:gd name="connsiteX89" fmla="*/ 49530 w 266700"/>
                <a:gd name="connsiteY89" fmla="*/ 67628 h 266700"/>
                <a:gd name="connsiteX90" fmla="*/ 50482 w 266700"/>
                <a:gd name="connsiteY90" fmla="*/ 53340 h 266700"/>
                <a:gd name="connsiteX91" fmla="*/ 60960 w 266700"/>
                <a:gd name="connsiteY91" fmla="*/ 50483 h 266700"/>
                <a:gd name="connsiteX92" fmla="*/ 67628 w 266700"/>
                <a:gd name="connsiteY92" fmla="*/ 52388 h 266700"/>
                <a:gd name="connsiteX93" fmla="*/ 67628 w 266700"/>
                <a:gd name="connsiteY93" fmla="*/ 52388 h 266700"/>
                <a:gd name="connsiteX94" fmla="*/ 91440 w 266700"/>
                <a:gd name="connsiteY94" fmla="*/ 61913 h 266700"/>
                <a:gd name="connsiteX95" fmla="*/ 104775 w 266700"/>
                <a:gd name="connsiteY95" fmla="*/ 59055 h 266700"/>
                <a:gd name="connsiteX96" fmla="*/ 126683 w 266700"/>
                <a:gd name="connsiteY96" fmla="*/ 27623 h 266700"/>
                <a:gd name="connsiteX97" fmla="*/ 126683 w 266700"/>
                <a:gd name="connsiteY97" fmla="*/ 27623 h 266700"/>
                <a:gd name="connsiteX98" fmla="*/ 138113 w 266700"/>
                <a:gd name="connsiteY98" fmla="*/ 18098 h 266700"/>
                <a:gd name="connsiteX99" fmla="*/ 149543 w 266700"/>
                <a:gd name="connsiteY99" fmla="*/ 27623 h 266700"/>
                <a:gd name="connsiteX100" fmla="*/ 149543 w 266700"/>
                <a:gd name="connsiteY100" fmla="*/ 27623 h 266700"/>
                <a:gd name="connsiteX101" fmla="*/ 171450 w 266700"/>
                <a:gd name="connsiteY101" fmla="*/ 59055 h 266700"/>
                <a:gd name="connsiteX102" fmla="*/ 184785 w 266700"/>
                <a:gd name="connsiteY102" fmla="*/ 61913 h 266700"/>
                <a:gd name="connsiteX103" fmla="*/ 208598 w 266700"/>
                <a:gd name="connsiteY103" fmla="*/ 52388 h 266700"/>
                <a:gd name="connsiteX104" fmla="*/ 208598 w 266700"/>
                <a:gd name="connsiteY104" fmla="*/ 52388 h 266700"/>
                <a:gd name="connsiteX105" fmla="*/ 215265 w 266700"/>
                <a:gd name="connsiteY105" fmla="*/ 50483 h 266700"/>
                <a:gd name="connsiteX106" fmla="*/ 223838 w 266700"/>
                <a:gd name="connsiteY106" fmla="*/ 54293 h 266700"/>
                <a:gd name="connsiteX107" fmla="*/ 224790 w 266700"/>
                <a:gd name="connsiteY107" fmla="*/ 68580 h 266700"/>
                <a:gd name="connsiteX108" fmla="*/ 224790 w 266700"/>
                <a:gd name="connsiteY108" fmla="*/ 68580 h 266700"/>
                <a:gd name="connsiteX109" fmla="*/ 218123 w 266700"/>
                <a:gd name="connsiteY109" fmla="*/ 105728 h 266700"/>
                <a:gd name="connsiteX110" fmla="*/ 249555 w 266700"/>
                <a:gd name="connsiteY110" fmla="*/ 127635 h 266700"/>
                <a:gd name="connsiteX111" fmla="*/ 249555 w 266700"/>
                <a:gd name="connsiteY111" fmla="*/ 127635 h 266700"/>
                <a:gd name="connsiteX112" fmla="*/ 259080 w 266700"/>
                <a:gd name="connsiteY112" fmla="*/ 139065 h 266700"/>
                <a:gd name="connsiteX113" fmla="*/ 247650 w 266700"/>
                <a:gd name="connsiteY113" fmla="*/ 14954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6700" h="266700">
                  <a:moveTo>
                    <a:pt x="250508" y="108585"/>
                  </a:moveTo>
                  <a:cubicBezTo>
                    <a:pt x="249555" y="108585"/>
                    <a:pt x="248603" y="108585"/>
                    <a:pt x="248603" y="108585"/>
                  </a:cubicBezTo>
                  <a:cubicBezTo>
                    <a:pt x="241935" y="108585"/>
                    <a:pt x="236220" y="103823"/>
                    <a:pt x="233363" y="98108"/>
                  </a:cubicBezTo>
                  <a:cubicBezTo>
                    <a:pt x="230505" y="92393"/>
                    <a:pt x="232410" y="84773"/>
                    <a:pt x="236220" y="80010"/>
                  </a:cubicBezTo>
                  <a:cubicBezTo>
                    <a:pt x="237173" y="79058"/>
                    <a:pt x="237173" y="79058"/>
                    <a:pt x="238125" y="78105"/>
                  </a:cubicBezTo>
                  <a:cubicBezTo>
                    <a:pt x="246698" y="66675"/>
                    <a:pt x="245745" y="50483"/>
                    <a:pt x="235268" y="40005"/>
                  </a:cubicBezTo>
                  <a:cubicBezTo>
                    <a:pt x="229553" y="34290"/>
                    <a:pt x="221933" y="31433"/>
                    <a:pt x="214313" y="31433"/>
                  </a:cubicBezTo>
                  <a:cubicBezTo>
                    <a:pt x="207645" y="31433"/>
                    <a:pt x="201930" y="33338"/>
                    <a:pt x="197168" y="37148"/>
                  </a:cubicBezTo>
                  <a:cubicBezTo>
                    <a:pt x="196215" y="37148"/>
                    <a:pt x="196215" y="38100"/>
                    <a:pt x="195263" y="39053"/>
                  </a:cubicBezTo>
                  <a:cubicBezTo>
                    <a:pt x="191453" y="41910"/>
                    <a:pt x="187643" y="42863"/>
                    <a:pt x="183833" y="42863"/>
                  </a:cubicBezTo>
                  <a:cubicBezTo>
                    <a:pt x="181928" y="42863"/>
                    <a:pt x="179070" y="42863"/>
                    <a:pt x="177165" y="41910"/>
                  </a:cubicBezTo>
                  <a:cubicBezTo>
                    <a:pt x="171450" y="39053"/>
                    <a:pt x="166688" y="33338"/>
                    <a:pt x="166688" y="26670"/>
                  </a:cubicBezTo>
                  <a:cubicBezTo>
                    <a:pt x="166688" y="25717"/>
                    <a:pt x="166688" y="24765"/>
                    <a:pt x="166688" y="24765"/>
                  </a:cubicBezTo>
                  <a:cubicBezTo>
                    <a:pt x="164783" y="10477"/>
                    <a:pt x="152400" y="0"/>
                    <a:pt x="137160" y="0"/>
                  </a:cubicBezTo>
                  <a:cubicBezTo>
                    <a:pt x="121920" y="0"/>
                    <a:pt x="109538" y="10477"/>
                    <a:pt x="107633" y="24765"/>
                  </a:cubicBezTo>
                  <a:cubicBezTo>
                    <a:pt x="107633" y="25717"/>
                    <a:pt x="107633" y="26670"/>
                    <a:pt x="107633" y="26670"/>
                  </a:cubicBezTo>
                  <a:cubicBezTo>
                    <a:pt x="107633" y="33338"/>
                    <a:pt x="102870" y="39053"/>
                    <a:pt x="97155" y="41910"/>
                  </a:cubicBezTo>
                  <a:cubicBezTo>
                    <a:pt x="95250" y="42863"/>
                    <a:pt x="93345" y="42863"/>
                    <a:pt x="90488" y="42863"/>
                  </a:cubicBezTo>
                  <a:cubicBezTo>
                    <a:pt x="86678" y="42863"/>
                    <a:pt x="81915" y="40958"/>
                    <a:pt x="79058" y="38100"/>
                  </a:cubicBezTo>
                  <a:cubicBezTo>
                    <a:pt x="78105" y="37148"/>
                    <a:pt x="78105" y="37148"/>
                    <a:pt x="77153" y="36195"/>
                  </a:cubicBezTo>
                  <a:cubicBezTo>
                    <a:pt x="72390" y="33338"/>
                    <a:pt x="66675" y="31433"/>
                    <a:pt x="60960" y="31433"/>
                  </a:cubicBezTo>
                  <a:cubicBezTo>
                    <a:pt x="53340" y="31433"/>
                    <a:pt x="45720" y="34290"/>
                    <a:pt x="40005" y="40005"/>
                  </a:cubicBezTo>
                  <a:cubicBezTo>
                    <a:pt x="29528" y="50483"/>
                    <a:pt x="28575" y="66675"/>
                    <a:pt x="37148" y="78105"/>
                  </a:cubicBezTo>
                  <a:cubicBezTo>
                    <a:pt x="37148" y="79058"/>
                    <a:pt x="38100" y="79058"/>
                    <a:pt x="39053" y="80010"/>
                  </a:cubicBezTo>
                  <a:cubicBezTo>
                    <a:pt x="43815" y="84773"/>
                    <a:pt x="44768" y="91440"/>
                    <a:pt x="41910" y="98108"/>
                  </a:cubicBezTo>
                  <a:cubicBezTo>
                    <a:pt x="39053" y="103823"/>
                    <a:pt x="33338" y="108585"/>
                    <a:pt x="26670" y="108585"/>
                  </a:cubicBezTo>
                  <a:cubicBezTo>
                    <a:pt x="25718" y="108585"/>
                    <a:pt x="24765" y="108585"/>
                    <a:pt x="24765" y="108585"/>
                  </a:cubicBezTo>
                  <a:cubicBezTo>
                    <a:pt x="10477" y="110490"/>
                    <a:pt x="0" y="122873"/>
                    <a:pt x="0" y="138113"/>
                  </a:cubicBezTo>
                  <a:cubicBezTo>
                    <a:pt x="0" y="153353"/>
                    <a:pt x="10477" y="165735"/>
                    <a:pt x="24765" y="167640"/>
                  </a:cubicBezTo>
                  <a:cubicBezTo>
                    <a:pt x="25718" y="167640"/>
                    <a:pt x="26670" y="167640"/>
                    <a:pt x="26670" y="167640"/>
                  </a:cubicBezTo>
                  <a:cubicBezTo>
                    <a:pt x="33338" y="167640"/>
                    <a:pt x="39053" y="172403"/>
                    <a:pt x="41910" y="178118"/>
                  </a:cubicBezTo>
                  <a:cubicBezTo>
                    <a:pt x="44768" y="183833"/>
                    <a:pt x="42863" y="191453"/>
                    <a:pt x="39053" y="196215"/>
                  </a:cubicBezTo>
                  <a:cubicBezTo>
                    <a:pt x="38100" y="197168"/>
                    <a:pt x="38100" y="197168"/>
                    <a:pt x="37148" y="198120"/>
                  </a:cubicBezTo>
                  <a:cubicBezTo>
                    <a:pt x="28575" y="209550"/>
                    <a:pt x="29528" y="225743"/>
                    <a:pt x="40005" y="236220"/>
                  </a:cubicBezTo>
                  <a:cubicBezTo>
                    <a:pt x="45720" y="241935"/>
                    <a:pt x="53340" y="244793"/>
                    <a:pt x="60960" y="244793"/>
                  </a:cubicBezTo>
                  <a:cubicBezTo>
                    <a:pt x="67628" y="244793"/>
                    <a:pt x="73343" y="242888"/>
                    <a:pt x="78105" y="239078"/>
                  </a:cubicBezTo>
                  <a:cubicBezTo>
                    <a:pt x="79058" y="239078"/>
                    <a:pt x="79058" y="238125"/>
                    <a:pt x="80010" y="237173"/>
                  </a:cubicBezTo>
                  <a:cubicBezTo>
                    <a:pt x="82868" y="234315"/>
                    <a:pt x="87630" y="232410"/>
                    <a:pt x="91440" y="232410"/>
                  </a:cubicBezTo>
                  <a:cubicBezTo>
                    <a:pt x="93345" y="232410"/>
                    <a:pt x="96203" y="232410"/>
                    <a:pt x="98108" y="233363"/>
                  </a:cubicBezTo>
                  <a:cubicBezTo>
                    <a:pt x="103823" y="236220"/>
                    <a:pt x="108585" y="241935"/>
                    <a:pt x="108585" y="248603"/>
                  </a:cubicBezTo>
                  <a:cubicBezTo>
                    <a:pt x="108585" y="249555"/>
                    <a:pt x="108585" y="250508"/>
                    <a:pt x="108585" y="250508"/>
                  </a:cubicBezTo>
                  <a:cubicBezTo>
                    <a:pt x="110490" y="264795"/>
                    <a:pt x="122873" y="275273"/>
                    <a:pt x="138113" y="275273"/>
                  </a:cubicBezTo>
                  <a:cubicBezTo>
                    <a:pt x="153353" y="275273"/>
                    <a:pt x="165735" y="264795"/>
                    <a:pt x="167640" y="250508"/>
                  </a:cubicBezTo>
                  <a:cubicBezTo>
                    <a:pt x="167640" y="249555"/>
                    <a:pt x="167640" y="248603"/>
                    <a:pt x="167640" y="248603"/>
                  </a:cubicBezTo>
                  <a:cubicBezTo>
                    <a:pt x="167640" y="241935"/>
                    <a:pt x="172403" y="236220"/>
                    <a:pt x="178118" y="233363"/>
                  </a:cubicBezTo>
                  <a:cubicBezTo>
                    <a:pt x="180023" y="232410"/>
                    <a:pt x="181928" y="232410"/>
                    <a:pt x="184785" y="232410"/>
                  </a:cubicBezTo>
                  <a:cubicBezTo>
                    <a:pt x="188595" y="232410"/>
                    <a:pt x="193358" y="234315"/>
                    <a:pt x="196215" y="237173"/>
                  </a:cubicBezTo>
                  <a:cubicBezTo>
                    <a:pt x="197168" y="238125"/>
                    <a:pt x="197168" y="238125"/>
                    <a:pt x="198120" y="239078"/>
                  </a:cubicBezTo>
                  <a:cubicBezTo>
                    <a:pt x="202883" y="242888"/>
                    <a:pt x="208598" y="244793"/>
                    <a:pt x="215265" y="244793"/>
                  </a:cubicBezTo>
                  <a:cubicBezTo>
                    <a:pt x="222885" y="244793"/>
                    <a:pt x="230505" y="241935"/>
                    <a:pt x="236220" y="236220"/>
                  </a:cubicBezTo>
                  <a:cubicBezTo>
                    <a:pt x="246698" y="225743"/>
                    <a:pt x="247650" y="209550"/>
                    <a:pt x="239078" y="198120"/>
                  </a:cubicBezTo>
                  <a:cubicBezTo>
                    <a:pt x="239078" y="197168"/>
                    <a:pt x="238125" y="197168"/>
                    <a:pt x="237173" y="196215"/>
                  </a:cubicBezTo>
                  <a:cubicBezTo>
                    <a:pt x="232410" y="191453"/>
                    <a:pt x="231458" y="184785"/>
                    <a:pt x="234315" y="178118"/>
                  </a:cubicBezTo>
                  <a:cubicBezTo>
                    <a:pt x="237173" y="172403"/>
                    <a:pt x="242888" y="167640"/>
                    <a:pt x="249555" y="167640"/>
                  </a:cubicBezTo>
                  <a:cubicBezTo>
                    <a:pt x="250508" y="167640"/>
                    <a:pt x="251460" y="167640"/>
                    <a:pt x="251460" y="167640"/>
                  </a:cubicBezTo>
                  <a:cubicBezTo>
                    <a:pt x="265748" y="165735"/>
                    <a:pt x="276225" y="153353"/>
                    <a:pt x="276225" y="138113"/>
                  </a:cubicBezTo>
                  <a:cubicBezTo>
                    <a:pt x="275273" y="122873"/>
                    <a:pt x="264795" y="110490"/>
                    <a:pt x="250508" y="108585"/>
                  </a:cubicBezTo>
                  <a:close/>
                  <a:moveTo>
                    <a:pt x="247650" y="149543"/>
                  </a:moveTo>
                  <a:cubicBezTo>
                    <a:pt x="247650" y="149543"/>
                    <a:pt x="247650" y="149543"/>
                    <a:pt x="247650" y="149543"/>
                  </a:cubicBezTo>
                  <a:cubicBezTo>
                    <a:pt x="234315" y="150495"/>
                    <a:pt x="221933" y="158115"/>
                    <a:pt x="216218" y="171450"/>
                  </a:cubicBezTo>
                  <a:cubicBezTo>
                    <a:pt x="210503" y="184785"/>
                    <a:pt x="214313" y="199073"/>
                    <a:pt x="222885" y="208598"/>
                  </a:cubicBezTo>
                  <a:cubicBezTo>
                    <a:pt x="222885" y="208598"/>
                    <a:pt x="222885" y="208598"/>
                    <a:pt x="222885" y="208598"/>
                  </a:cubicBezTo>
                  <a:cubicBezTo>
                    <a:pt x="226695" y="212408"/>
                    <a:pt x="225743" y="219075"/>
                    <a:pt x="221933" y="222885"/>
                  </a:cubicBezTo>
                  <a:cubicBezTo>
                    <a:pt x="220028" y="224790"/>
                    <a:pt x="216218" y="226695"/>
                    <a:pt x="213360" y="226695"/>
                  </a:cubicBezTo>
                  <a:cubicBezTo>
                    <a:pt x="211455" y="226695"/>
                    <a:pt x="208598" y="225743"/>
                    <a:pt x="206693" y="224790"/>
                  </a:cubicBezTo>
                  <a:cubicBezTo>
                    <a:pt x="206693" y="224790"/>
                    <a:pt x="206693" y="224790"/>
                    <a:pt x="206693" y="224790"/>
                  </a:cubicBezTo>
                  <a:cubicBezTo>
                    <a:pt x="200025" y="219075"/>
                    <a:pt x="191453" y="215265"/>
                    <a:pt x="182880" y="215265"/>
                  </a:cubicBezTo>
                  <a:cubicBezTo>
                    <a:pt x="178118" y="215265"/>
                    <a:pt x="174308" y="216218"/>
                    <a:pt x="169545" y="218123"/>
                  </a:cubicBezTo>
                  <a:cubicBezTo>
                    <a:pt x="156210" y="223838"/>
                    <a:pt x="148590" y="236220"/>
                    <a:pt x="147638" y="249555"/>
                  </a:cubicBezTo>
                  <a:cubicBezTo>
                    <a:pt x="147638" y="249555"/>
                    <a:pt x="147638" y="249555"/>
                    <a:pt x="147638" y="249555"/>
                  </a:cubicBezTo>
                  <a:cubicBezTo>
                    <a:pt x="147638" y="255270"/>
                    <a:pt x="142875" y="259080"/>
                    <a:pt x="136208" y="259080"/>
                  </a:cubicBezTo>
                  <a:cubicBezTo>
                    <a:pt x="129540" y="259080"/>
                    <a:pt x="125730" y="255270"/>
                    <a:pt x="124778" y="249555"/>
                  </a:cubicBezTo>
                  <a:cubicBezTo>
                    <a:pt x="124778" y="249555"/>
                    <a:pt x="124778" y="249555"/>
                    <a:pt x="124778" y="249555"/>
                  </a:cubicBezTo>
                  <a:cubicBezTo>
                    <a:pt x="123825" y="236220"/>
                    <a:pt x="116205" y="223838"/>
                    <a:pt x="102870" y="218123"/>
                  </a:cubicBezTo>
                  <a:cubicBezTo>
                    <a:pt x="98108" y="216218"/>
                    <a:pt x="94298" y="215265"/>
                    <a:pt x="89535" y="215265"/>
                  </a:cubicBezTo>
                  <a:cubicBezTo>
                    <a:pt x="80963" y="215265"/>
                    <a:pt x="72390" y="219075"/>
                    <a:pt x="65723" y="224790"/>
                  </a:cubicBezTo>
                  <a:cubicBezTo>
                    <a:pt x="65723" y="224790"/>
                    <a:pt x="65723" y="224790"/>
                    <a:pt x="65723" y="224790"/>
                  </a:cubicBezTo>
                  <a:cubicBezTo>
                    <a:pt x="63818" y="226695"/>
                    <a:pt x="61913" y="226695"/>
                    <a:pt x="59055" y="226695"/>
                  </a:cubicBezTo>
                  <a:cubicBezTo>
                    <a:pt x="56198" y="226695"/>
                    <a:pt x="53340" y="225743"/>
                    <a:pt x="50482" y="222885"/>
                  </a:cubicBezTo>
                  <a:cubicBezTo>
                    <a:pt x="46673" y="219075"/>
                    <a:pt x="45720" y="212408"/>
                    <a:pt x="49530" y="208598"/>
                  </a:cubicBezTo>
                  <a:cubicBezTo>
                    <a:pt x="49530" y="208598"/>
                    <a:pt x="49530" y="208598"/>
                    <a:pt x="49530" y="208598"/>
                  </a:cubicBezTo>
                  <a:cubicBezTo>
                    <a:pt x="58103" y="199073"/>
                    <a:pt x="61913" y="184785"/>
                    <a:pt x="56198" y="171450"/>
                  </a:cubicBezTo>
                  <a:cubicBezTo>
                    <a:pt x="50482" y="158115"/>
                    <a:pt x="38100" y="150495"/>
                    <a:pt x="24765" y="149543"/>
                  </a:cubicBezTo>
                  <a:cubicBezTo>
                    <a:pt x="24765" y="149543"/>
                    <a:pt x="24765" y="149543"/>
                    <a:pt x="24765" y="149543"/>
                  </a:cubicBezTo>
                  <a:cubicBezTo>
                    <a:pt x="19050" y="149543"/>
                    <a:pt x="15240" y="144780"/>
                    <a:pt x="15240" y="138113"/>
                  </a:cubicBezTo>
                  <a:cubicBezTo>
                    <a:pt x="15240" y="132398"/>
                    <a:pt x="19050" y="127635"/>
                    <a:pt x="24765" y="126682"/>
                  </a:cubicBezTo>
                  <a:cubicBezTo>
                    <a:pt x="24765" y="126682"/>
                    <a:pt x="24765" y="126682"/>
                    <a:pt x="24765" y="126682"/>
                  </a:cubicBezTo>
                  <a:cubicBezTo>
                    <a:pt x="38100" y="125730"/>
                    <a:pt x="50482" y="118110"/>
                    <a:pt x="56198" y="104775"/>
                  </a:cubicBezTo>
                  <a:cubicBezTo>
                    <a:pt x="61913" y="91440"/>
                    <a:pt x="58103" y="77153"/>
                    <a:pt x="49530" y="67628"/>
                  </a:cubicBezTo>
                  <a:cubicBezTo>
                    <a:pt x="49530" y="67628"/>
                    <a:pt x="49530" y="67628"/>
                    <a:pt x="49530" y="67628"/>
                  </a:cubicBezTo>
                  <a:cubicBezTo>
                    <a:pt x="45720" y="63818"/>
                    <a:pt x="46673" y="57150"/>
                    <a:pt x="50482" y="53340"/>
                  </a:cubicBezTo>
                  <a:cubicBezTo>
                    <a:pt x="55245" y="51435"/>
                    <a:pt x="58103" y="50483"/>
                    <a:pt x="60960" y="50483"/>
                  </a:cubicBezTo>
                  <a:cubicBezTo>
                    <a:pt x="62865" y="50483"/>
                    <a:pt x="65723" y="51435"/>
                    <a:pt x="67628" y="52388"/>
                  </a:cubicBezTo>
                  <a:cubicBezTo>
                    <a:pt x="67628" y="52388"/>
                    <a:pt x="67628" y="52388"/>
                    <a:pt x="67628" y="52388"/>
                  </a:cubicBezTo>
                  <a:cubicBezTo>
                    <a:pt x="74295" y="58103"/>
                    <a:pt x="82868" y="61913"/>
                    <a:pt x="91440" y="61913"/>
                  </a:cubicBezTo>
                  <a:cubicBezTo>
                    <a:pt x="96203" y="61913"/>
                    <a:pt x="100013" y="60960"/>
                    <a:pt x="104775" y="59055"/>
                  </a:cubicBezTo>
                  <a:cubicBezTo>
                    <a:pt x="118110" y="53340"/>
                    <a:pt x="125730" y="40958"/>
                    <a:pt x="126683" y="27623"/>
                  </a:cubicBezTo>
                  <a:cubicBezTo>
                    <a:pt x="126683" y="27623"/>
                    <a:pt x="126683" y="27623"/>
                    <a:pt x="126683" y="27623"/>
                  </a:cubicBezTo>
                  <a:cubicBezTo>
                    <a:pt x="126683" y="21908"/>
                    <a:pt x="131445" y="18098"/>
                    <a:pt x="138113" y="18098"/>
                  </a:cubicBezTo>
                  <a:cubicBezTo>
                    <a:pt x="144780" y="18098"/>
                    <a:pt x="148590" y="21908"/>
                    <a:pt x="149543" y="27623"/>
                  </a:cubicBezTo>
                  <a:cubicBezTo>
                    <a:pt x="149543" y="27623"/>
                    <a:pt x="149543" y="27623"/>
                    <a:pt x="149543" y="27623"/>
                  </a:cubicBezTo>
                  <a:cubicBezTo>
                    <a:pt x="150495" y="40958"/>
                    <a:pt x="158115" y="53340"/>
                    <a:pt x="171450" y="59055"/>
                  </a:cubicBezTo>
                  <a:cubicBezTo>
                    <a:pt x="176213" y="60960"/>
                    <a:pt x="180023" y="61913"/>
                    <a:pt x="184785" y="61913"/>
                  </a:cubicBezTo>
                  <a:cubicBezTo>
                    <a:pt x="193358" y="61913"/>
                    <a:pt x="201930" y="58103"/>
                    <a:pt x="208598" y="52388"/>
                  </a:cubicBezTo>
                  <a:cubicBezTo>
                    <a:pt x="208598" y="52388"/>
                    <a:pt x="208598" y="52388"/>
                    <a:pt x="208598" y="52388"/>
                  </a:cubicBezTo>
                  <a:cubicBezTo>
                    <a:pt x="210503" y="50483"/>
                    <a:pt x="212408" y="50483"/>
                    <a:pt x="215265" y="50483"/>
                  </a:cubicBezTo>
                  <a:cubicBezTo>
                    <a:pt x="218123" y="50483"/>
                    <a:pt x="220980" y="51435"/>
                    <a:pt x="223838" y="54293"/>
                  </a:cubicBezTo>
                  <a:cubicBezTo>
                    <a:pt x="227648" y="58103"/>
                    <a:pt x="228600" y="64770"/>
                    <a:pt x="224790" y="68580"/>
                  </a:cubicBezTo>
                  <a:cubicBezTo>
                    <a:pt x="224790" y="68580"/>
                    <a:pt x="224790" y="68580"/>
                    <a:pt x="224790" y="68580"/>
                  </a:cubicBezTo>
                  <a:cubicBezTo>
                    <a:pt x="216218" y="78105"/>
                    <a:pt x="212408" y="92393"/>
                    <a:pt x="218123" y="105728"/>
                  </a:cubicBezTo>
                  <a:cubicBezTo>
                    <a:pt x="223838" y="119063"/>
                    <a:pt x="236220" y="126682"/>
                    <a:pt x="249555" y="127635"/>
                  </a:cubicBezTo>
                  <a:cubicBezTo>
                    <a:pt x="249555" y="127635"/>
                    <a:pt x="249555" y="127635"/>
                    <a:pt x="249555" y="127635"/>
                  </a:cubicBezTo>
                  <a:cubicBezTo>
                    <a:pt x="255270" y="127635"/>
                    <a:pt x="259080" y="132398"/>
                    <a:pt x="259080" y="139065"/>
                  </a:cubicBezTo>
                  <a:cubicBezTo>
                    <a:pt x="257175" y="143828"/>
                    <a:pt x="252413" y="148590"/>
                    <a:pt x="247650" y="149543"/>
                  </a:cubicBezTo>
                  <a:close/>
                </a:path>
              </a:pathLst>
            </a:custGeom>
            <a:grpFill/>
            <a:ln w="9525" cap="flat">
              <a:noFill/>
              <a:prstDash val="solid"/>
              <a:miter/>
            </a:ln>
          </p:spPr>
          <p:txBody>
            <a:bodyPr rtlCol="0" anchor="ctr"/>
            <a:lstStyle/>
            <a:p>
              <a:endParaRPr lang="en-US" sz="1980" dirty="0"/>
            </a:p>
          </p:txBody>
        </p:sp>
        <p:sp>
          <p:nvSpPr>
            <p:cNvPr id="236" name="Freeform 102">
              <a:extLst>
                <a:ext uri="{FF2B5EF4-FFF2-40B4-BE49-F238E27FC236}">
                  <a16:creationId xmlns:a16="http://schemas.microsoft.com/office/drawing/2014/main" id="{8366D629-F434-4D9B-A1FC-6DBBD5ED1F4E}"/>
                </a:ext>
              </a:extLst>
            </p:cNvPr>
            <p:cNvSpPr/>
            <p:nvPr/>
          </p:nvSpPr>
          <p:spPr>
            <a:xfrm>
              <a:off x="3373755" y="4516755"/>
              <a:ext cx="104775" cy="104775"/>
            </a:xfrm>
            <a:custGeom>
              <a:avLst/>
              <a:gdLst>
                <a:gd name="connsiteX0" fmla="*/ 55245 w 104775"/>
                <a:gd name="connsiteY0" fmla="*/ 0 h 104775"/>
                <a:gd name="connsiteX1" fmla="*/ 0 w 104775"/>
                <a:gd name="connsiteY1" fmla="*/ 55245 h 104775"/>
                <a:gd name="connsiteX2" fmla="*/ 55245 w 104775"/>
                <a:gd name="connsiteY2" fmla="*/ 110490 h 104775"/>
                <a:gd name="connsiteX3" fmla="*/ 110490 w 104775"/>
                <a:gd name="connsiteY3" fmla="*/ 55245 h 104775"/>
                <a:gd name="connsiteX4" fmla="*/ 55245 w 104775"/>
                <a:gd name="connsiteY4" fmla="*/ 0 h 104775"/>
                <a:gd name="connsiteX5" fmla="*/ 55245 w 104775"/>
                <a:gd name="connsiteY5" fmla="*/ 92393 h 104775"/>
                <a:gd name="connsiteX6" fmla="*/ 18098 w 104775"/>
                <a:gd name="connsiteY6" fmla="*/ 55245 h 104775"/>
                <a:gd name="connsiteX7" fmla="*/ 55245 w 104775"/>
                <a:gd name="connsiteY7" fmla="*/ 18098 h 104775"/>
                <a:gd name="connsiteX8" fmla="*/ 92393 w 104775"/>
                <a:gd name="connsiteY8" fmla="*/ 55245 h 104775"/>
                <a:gd name="connsiteX9" fmla="*/ 55245 w 104775"/>
                <a:gd name="connsiteY9" fmla="*/ 9239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5245" y="0"/>
                  </a:moveTo>
                  <a:cubicBezTo>
                    <a:pt x="24765" y="0"/>
                    <a:pt x="0" y="24765"/>
                    <a:pt x="0" y="55245"/>
                  </a:cubicBezTo>
                  <a:cubicBezTo>
                    <a:pt x="0" y="85725"/>
                    <a:pt x="24765" y="110490"/>
                    <a:pt x="55245" y="110490"/>
                  </a:cubicBezTo>
                  <a:cubicBezTo>
                    <a:pt x="85725" y="110490"/>
                    <a:pt x="110490" y="85725"/>
                    <a:pt x="110490" y="55245"/>
                  </a:cubicBezTo>
                  <a:cubicBezTo>
                    <a:pt x="110490" y="24765"/>
                    <a:pt x="85725" y="0"/>
                    <a:pt x="55245" y="0"/>
                  </a:cubicBezTo>
                  <a:close/>
                  <a:moveTo>
                    <a:pt x="55245" y="92393"/>
                  </a:moveTo>
                  <a:cubicBezTo>
                    <a:pt x="35243" y="92393"/>
                    <a:pt x="18098" y="76200"/>
                    <a:pt x="18098" y="55245"/>
                  </a:cubicBezTo>
                  <a:cubicBezTo>
                    <a:pt x="18098" y="34290"/>
                    <a:pt x="34290" y="18098"/>
                    <a:pt x="55245" y="18098"/>
                  </a:cubicBezTo>
                  <a:cubicBezTo>
                    <a:pt x="75248" y="18098"/>
                    <a:pt x="92393" y="34290"/>
                    <a:pt x="92393" y="55245"/>
                  </a:cubicBezTo>
                  <a:cubicBezTo>
                    <a:pt x="92393" y="76200"/>
                    <a:pt x="75248" y="92393"/>
                    <a:pt x="55245" y="92393"/>
                  </a:cubicBezTo>
                  <a:close/>
                </a:path>
              </a:pathLst>
            </a:custGeom>
            <a:grpFill/>
            <a:ln w="9525" cap="flat">
              <a:noFill/>
              <a:prstDash val="solid"/>
              <a:miter/>
            </a:ln>
          </p:spPr>
          <p:txBody>
            <a:bodyPr rtlCol="0" anchor="ctr"/>
            <a:lstStyle/>
            <a:p>
              <a:endParaRPr lang="en-US" sz="1980" dirty="0"/>
            </a:p>
          </p:txBody>
        </p:sp>
      </p:grpSp>
      <p:cxnSp>
        <p:nvCxnSpPr>
          <p:cNvPr id="237" name="Straight Arrow Connector 236">
            <a:extLst>
              <a:ext uri="{FF2B5EF4-FFF2-40B4-BE49-F238E27FC236}">
                <a16:creationId xmlns:a16="http://schemas.microsoft.com/office/drawing/2014/main" id="{7440B457-A544-486D-AA34-F653BE8445A9}"/>
              </a:ext>
              <a:ext uri="{C183D7F6-B498-43B3-948B-1728B52AA6E4}">
                <adec:decorative xmlns:adec="http://schemas.microsoft.com/office/drawing/2017/decorative" val="1"/>
              </a:ext>
            </a:extLst>
          </p:cNvPr>
          <p:cNvCxnSpPr>
            <a:cxnSpLocks/>
          </p:cNvCxnSpPr>
          <p:nvPr/>
        </p:nvCxnSpPr>
        <p:spPr>
          <a:xfrm flipH="1">
            <a:off x="2295504" y="6389577"/>
            <a:ext cx="723374"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38" name="Graphic 99" descr="small gear icon">
            <a:extLst>
              <a:ext uri="{FF2B5EF4-FFF2-40B4-BE49-F238E27FC236}">
                <a16:creationId xmlns:a16="http://schemas.microsoft.com/office/drawing/2014/main" id="{E5510026-E512-4D36-87B8-3E0FAD0BD9DE}"/>
              </a:ext>
            </a:extLst>
          </p:cNvPr>
          <p:cNvGrpSpPr/>
          <p:nvPr/>
        </p:nvGrpSpPr>
        <p:grpSpPr>
          <a:xfrm>
            <a:off x="1322370" y="6052351"/>
            <a:ext cx="411292" cy="411292"/>
            <a:chOff x="3257550" y="4400550"/>
            <a:chExt cx="342900" cy="342900"/>
          </a:xfrm>
          <a:solidFill>
            <a:schemeClr val="bg1"/>
          </a:solidFill>
        </p:grpSpPr>
        <p:sp>
          <p:nvSpPr>
            <p:cNvPr id="239" name="Freeform 105">
              <a:extLst>
                <a:ext uri="{FF2B5EF4-FFF2-40B4-BE49-F238E27FC236}">
                  <a16:creationId xmlns:a16="http://schemas.microsoft.com/office/drawing/2014/main" id="{189EDC37-4E34-4D9B-9694-8C81B5EE5E84}"/>
                </a:ext>
              </a:extLst>
            </p:cNvPr>
            <p:cNvSpPr/>
            <p:nvPr/>
          </p:nvSpPr>
          <p:spPr>
            <a:xfrm>
              <a:off x="3291840" y="4433888"/>
              <a:ext cx="266700" cy="266700"/>
            </a:xfrm>
            <a:custGeom>
              <a:avLst/>
              <a:gdLst>
                <a:gd name="connsiteX0" fmla="*/ 250508 w 266700"/>
                <a:gd name="connsiteY0" fmla="*/ 108585 h 266700"/>
                <a:gd name="connsiteX1" fmla="*/ 248603 w 266700"/>
                <a:gd name="connsiteY1" fmla="*/ 108585 h 266700"/>
                <a:gd name="connsiteX2" fmla="*/ 233363 w 266700"/>
                <a:gd name="connsiteY2" fmla="*/ 98108 h 266700"/>
                <a:gd name="connsiteX3" fmla="*/ 236220 w 266700"/>
                <a:gd name="connsiteY3" fmla="*/ 80010 h 266700"/>
                <a:gd name="connsiteX4" fmla="*/ 238125 w 266700"/>
                <a:gd name="connsiteY4" fmla="*/ 78105 h 266700"/>
                <a:gd name="connsiteX5" fmla="*/ 235268 w 266700"/>
                <a:gd name="connsiteY5" fmla="*/ 40005 h 266700"/>
                <a:gd name="connsiteX6" fmla="*/ 214313 w 266700"/>
                <a:gd name="connsiteY6" fmla="*/ 31433 h 266700"/>
                <a:gd name="connsiteX7" fmla="*/ 197168 w 266700"/>
                <a:gd name="connsiteY7" fmla="*/ 37148 h 266700"/>
                <a:gd name="connsiteX8" fmla="*/ 195263 w 266700"/>
                <a:gd name="connsiteY8" fmla="*/ 39053 h 266700"/>
                <a:gd name="connsiteX9" fmla="*/ 183833 w 266700"/>
                <a:gd name="connsiteY9" fmla="*/ 42863 h 266700"/>
                <a:gd name="connsiteX10" fmla="*/ 177165 w 266700"/>
                <a:gd name="connsiteY10" fmla="*/ 41910 h 266700"/>
                <a:gd name="connsiteX11" fmla="*/ 166688 w 266700"/>
                <a:gd name="connsiteY11" fmla="*/ 26670 h 266700"/>
                <a:gd name="connsiteX12" fmla="*/ 166688 w 266700"/>
                <a:gd name="connsiteY12" fmla="*/ 24765 h 266700"/>
                <a:gd name="connsiteX13" fmla="*/ 137160 w 266700"/>
                <a:gd name="connsiteY13" fmla="*/ 0 h 266700"/>
                <a:gd name="connsiteX14" fmla="*/ 107633 w 266700"/>
                <a:gd name="connsiteY14" fmla="*/ 24765 h 266700"/>
                <a:gd name="connsiteX15" fmla="*/ 107633 w 266700"/>
                <a:gd name="connsiteY15" fmla="*/ 26670 h 266700"/>
                <a:gd name="connsiteX16" fmla="*/ 97155 w 266700"/>
                <a:gd name="connsiteY16" fmla="*/ 41910 h 266700"/>
                <a:gd name="connsiteX17" fmla="*/ 90488 w 266700"/>
                <a:gd name="connsiteY17" fmla="*/ 42863 h 266700"/>
                <a:gd name="connsiteX18" fmla="*/ 79058 w 266700"/>
                <a:gd name="connsiteY18" fmla="*/ 38100 h 266700"/>
                <a:gd name="connsiteX19" fmla="*/ 77153 w 266700"/>
                <a:gd name="connsiteY19" fmla="*/ 36195 h 266700"/>
                <a:gd name="connsiteX20" fmla="*/ 60960 w 266700"/>
                <a:gd name="connsiteY20" fmla="*/ 31433 h 266700"/>
                <a:gd name="connsiteX21" fmla="*/ 40005 w 266700"/>
                <a:gd name="connsiteY21" fmla="*/ 40005 h 266700"/>
                <a:gd name="connsiteX22" fmla="*/ 37148 w 266700"/>
                <a:gd name="connsiteY22" fmla="*/ 78105 h 266700"/>
                <a:gd name="connsiteX23" fmla="*/ 39053 w 266700"/>
                <a:gd name="connsiteY23" fmla="*/ 80010 h 266700"/>
                <a:gd name="connsiteX24" fmla="*/ 41910 w 266700"/>
                <a:gd name="connsiteY24" fmla="*/ 98108 h 266700"/>
                <a:gd name="connsiteX25" fmla="*/ 26670 w 266700"/>
                <a:gd name="connsiteY25" fmla="*/ 108585 h 266700"/>
                <a:gd name="connsiteX26" fmla="*/ 24765 w 266700"/>
                <a:gd name="connsiteY26" fmla="*/ 108585 h 266700"/>
                <a:gd name="connsiteX27" fmla="*/ 0 w 266700"/>
                <a:gd name="connsiteY27" fmla="*/ 138113 h 266700"/>
                <a:gd name="connsiteX28" fmla="*/ 24765 w 266700"/>
                <a:gd name="connsiteY28" fmla="*/ 167640 h 266700"/>
                <a:gd name="connsiteX29" fmla="*/ 26670 w 266700"/>
                <a:gd name="connsiteY29" fmla="*/ 167640 h 266700"/>
                <a:gd name="connsiteX30" fmla="*/ 41910 w 266700"/>
                <a:gd name="connsiteY30" fmla="*/ 178118 h 266700"/>
                <a:gd name="connsiteX31" fmla="*/ 39053 w 266700"/>
                <a:gd name="connsiteY31" fmla="*/ 196215 h 266700"/>
                <a:gd name="connsiteX32" fmla="*/ 37148 w 266700"/>
                <a:gd name="connsiteY32" fmla="*/ 198120 h 266700"/>
                <a:gd name="connsiteX33" fmla="*/ 40005 w 266700"/>
                <a:gd name="connsiteY33" fmla="*/ 236220 h 266700"/>
                <a:gd name="connsiteX34" fmla="*/ 60960 w 266700"/>
                <a:gd name="connsiteY34" fmla="*/ 244793 h 266700"/>
                <a:gd name="connsiteX35" fmla="*/ 78105 w 266700"/>
                <a:gd name="connsiteY35" fmla="*/ 239078 h 266700"/>
                <a:gd name="connsiteX36" fmla="*/ 80010 w 266700"/>
                <a:gd name="connsiteY36" fmla="*/ 237173 h 266700"/>
                <a:gd name="connsiteX37" fmla="*/ 91440 w 266700"/>
                <a:gd name="connsiteY37" fmla="*/ 232410 h 266700"/>
                <a:gd name="connsiteX38" fmla="*/ 98108 w 266700"/>
                <a:gd name="connsiteY38" fmla="*/ 233363 h 266700"/>
                <a:gd name="connsiteX39" fmla="*/ 108585 w 266700"/>
                <a:gd name="connsiteY39" fmla="*/ 248603 h 266700"/>
                <a:gd name="connsiteX40" fmla="*/ 108585 w 266700"/>
                <a:gd name="connsiteY40" fmla="*/ 250508 h 266700"/>
                <a:gd name="connsiteX41" fmla="*/ 138113 w 266700"/>
                <a:gd name="connsiteY41" fmla="*/ 275273 h 266700"/>
                <a:gd name="connsiteX42" fmla="*/ 167640 w 266700"/>
                <a:gd name="connsiteY42" fmla="*/ 250508 h 266700"/>
                <a:gd name="connsiteX43" fmla="*/ 167640 w 266700"/>
                <a:gd name="connsiteY43" fmla="*/ 248603 h 266700"/>
                <a:gd name="connsiteX44" fmla="*/ 178118 w 266700"/>
                <a:gd name="connsiteY44" fmla="*/ 233363 h 266700"/>
                <a:gd name="connsiteX45" fmla="*/ 184785 w 266700"/>
                <a:gd name="connsiteY45" fmla="*/ 232410 h 266700"/>
                <a:gd name="connsiteX46" fmla="*/ 196215 w 266700"/>
                <a:gd name="connsiteY46" fmla="*/ 237173 h 266700"/>
                <a:gd name="connsiteX47" fmla="*/ 198120 w 266700"/>
                <a:gd name="connsiteY47" fmla="*/ 239078 h 266700"/>
                <a:gd name="connsiteX48" fmla="*/ 215265 w 266700"/>
                <a:gd name="connsiteY48" fmla="*/ 244793 h 266700"/>
                <a:gd name="connsiteX49" fmla="*/ 236220 w 266700"/>
                <a:gd name="connsiteY49" fmla="*/ 236220 h 266700"/>
                <a:gd name="connsiteX50" fmla="*/ 239078 w 266700"/>
                <a:gd name="connsiteY50" fmla="*/ 198120 h 266700"/>
                <a:gd name="connsiteX51" fmla="*/ 237173 w 266700"/>
                <a:gd name="connsiteY51" fmla="*/ 196215 h 266700"/>
                <a:gd name="connsiteX52" fmla="*/ 234315 w 266700"/>
                <a:gd name="connsiteY52" fmla="*/ 178118 h 266700"/>
                <a:gd name="connsiteX53" fmla="*/ 249555 w 266700"/>
                <a:gd name="connsiteY53" fmla="*/ 167640 h 266700"/>
                <a:gd name="connsiteX54" fmla="*/ 251460 w 266700"/>
                <a:gd name="connsiteY54" fmla="*/ 167640 h 266700"/>
                <a:gd name="connsiteX55" fmla="*/ 276225 w 266700"/>
                <a:gd name="connsiteY55" fmla="*/ 138113 h 266700"/>
                <a:gd name="connsiteX56" fmla="*/ 250508 w 266700"/>
                <a:gd name="connsiteY56" fmla="*/ 108585 h 266700"/>
                <a:gd name="connsiteX57" fmla="*/ 247650 w 266700"/>
                <a:gd name="connsiteY57" fmla="*/ 149543 h 266700"/>
                <a:gd name="connsiteX58" fmla="*/ 247650 w 266700"/>
                <a:gd name="connsiteY58" fmla="*/ 149543 h 266700"/>
                <a:gd name="connsiteX59" fmla="*/ 216218 w 266700"/>
                <a:gd name="connsiteY59" fmla="*/ 171450 h 266700"/>
                <a:gd name="connsiteX60" fmla="*/ 222885 w 266700"/>
                <a:gd name="connsiteY60" fmla="*/ 208598 h 266700"/>
                <a:gd name="connsiteX61" fmla="*/ 222885 w 266700"/>
                <a:gd name="connsiteY61" fmla="*/ 208598 h 266700"/>
                <a:gd name="connsiteX62" fmla="*/ 221933 w 266700"/>
                <a:gd name="connsiteY62" fmla="*/ 222885 h 266700"/>
                <a:gd name="connsiteX63" fmla="*/ 213360 w 266700"/>
                <a:gd name="connsiteY63" fmla="*/ 226695 h 266700"/>
                <a:gd name="connsiteX64" fmla="*/ 206693 w 266700"/>
                <a:gd name="connsiteY64" fmla="*/ 224790 h 266700"/>
                <a:gd name="connsiteX65" fmla="*/ 206693 w 266700"/>
                <a:gd name="connsiteY65" fmla="*/ 224790 h 266700"/>
                <a:gd name="connsiteX66" fmla="*/ 182880 w 266700"/>
                <a:gd name="connsiteY66" fmla="*/ 215265 h 266700"/>
                <a:gd name="connsiteX67" fmla="*/ 169545 w 266700"/>
                <a:gd name="connsiteY67" fmla="*/ 218123 h 266700"/>
                <a:gd name="connsiteX68" fmla="*/ 147638 w 266700"/>
                <a:gd name="connsiteY68" fmla="*/ 249555 h 266700"/>
                <a:gd name="connsiteX69" fmla="*/ 147638 w 266700"/>
                <a:gd name="connsiteY69" fmla="*/ 249555 h 266700"/>
                <a:gd name="connsiteX70" fmla="*/ 136208 w 266700"/>
                <a:gd name="connsiteY70" fmla="*/ 259080 h 266700"/>
                <a:gd name="connsiteX71" fmla="*/ 124778 w 266700"/>
                <a:gd name="connsiteY71" fmla="*/ 249555 h 266700"/>
                <a:gd name="connsiteX72" fmla="*/ 124778 w 266700"/>
                <a:gd name="connsiteY72" fmla="*/ 249555 h 266700"/>
                <a:gd name="connsiteX73" fmla="*/ 102870 w 266700"/>
                <a:gd name="connsiteY73" fmla="*/ 218123 h 266700"/>
                <a:gd name="connsiteX74" fmla="*/ 89535 w 266700"/>
                <a:gd name="connsiteY74" fmla="*/ 215265 h 266700"/>
                <a:gd name="connsiteX75" fmla="*/ 65723 w 266700"/>
                <a:gd name="connsiteY75" fmla="*/ 224790 h 266700"/>
                <a:gd name="connsiteX76" fmla="*/ 65723 w 266700"/>
                <a:gd name="connsiteY76" fmla="*/ 224790 h 266700"/>
                <a:gd name="connsiteX77" fmla="*/ 59055 w 266700"/>
                <a:gd name="connsiteY77" fmla="*/ 226695 h 266700"/>
                <a:gd name="connsiteX78" fmla="*/ 50482 w 266700"/>
                <a:gd name="connsiteY78" fmla="*/ 222885 h 266700"/>
                <a:gd name="connsiteX79" fmla="*/ 49530 w 266700"/>
                <a:gd name="connsiteY79" fmla="*/ 208598 h 266700"/>
                <a:gd name="connsiteX80" fmla="*/ 49530 w 266700"/>
                <a:gd name="connsiteY80" fmla="*/ 208598 h 266700"/>
                <a:gd name="connsiteX81" fmla="*/ 56198 w 266700"/>
                <a:gd name="connsiteY81" fmla="*/ 171450 h 266700"/>
                <a:gd name="connsiteX82" fmla="*/ 24765 w 266700"/>
                <a:gd name="connsiteY82" fmla="*/ 149543 h 266700"/>
                <a:gd name="connsiteX83" fmla="*/ 24765 w 266700"/>
                <a:gd name="connsiteY83" fmla="*/ 149543 h 266700"/>
                <a:gd name="connsiteX84" fmla="*/ 15240 w 266700"/>
                <a:gd name="connsiteY84" fmla="*/ 138113 h 266700"/>
                <a:gd name="connsiteX85" fmla="*/ 24765 w 266700"/>
                <a:gd name="connsiteY85" fmla="*/ 126682 h 266700"/>
                <a:gd name="connsiteX86" fmla="*/ 24765 w 266700"/>
                <a:gd name="connsiteY86" fmla="*/ 126682 h 266700"/>
                <a:gd name="connsiteX87" fmla="*/ 56198 w 266700"/>
                <a:gd name="connsiteY87" fmla="*/ 104775 h 266700"/>
                <a:gd name="connsiteX88" fmla="*/ 49530 w 266700"/>
                <a:gd name="connsiteY88" fmla="*/ 67628 h 266700"/>
                <a:gd name="connsiteX89" fmla="*/ 49530 w 266700"/>
                <a:gd name="connsiteY89" fmla="*/ 67628 h 266700"/>
                <a:gd name="connsiteX90" fmla="*/ 50482 w 266700"/>
                <a:gd name="connsiteY90" fmla="*/ 53340 h 266700"/>
                <a:gd name="connsiteX91" fmla="*/ 60960 w 266700"/>
                <a:gd name="connsiteY91" fmla="*/ 50483 h 266700"/>
                <a:gd name="connsiteX92" fmla="*/ 67628 w 266700"/>
                <a:gd name="connsiteY92" fmla="*/ 52388 h 266700"/>
                <a:gd name="connsiteX93" fmla="*/ 67628 w 266700"/>
                <a:gd name="connsiteY93" fmla="*/ 52388 h 266700"/>
                <a:gd name="connsiteX94" fmla="*/ 91440 w 266700"/>
                <a:gd name="connsiteY94" fmla="*/ 61913 h 266700"/>
                <a:gd name="connsiteX95" fmla="*/ 104775 w 266700"/>
                <a:gd name="connsiteY95" fmla="*/ 59055 h 266700"/>
                <a:gd name="connsiteX96" fmla="*/ 126683 w 266700"/>
                <a:gd name="connsiteY96" fmla="*/ 27623 h 266700"/>
                <a:gd name="connsiteX97" fmla="*/ 126683 w 266700"/>
                <a:gd name="connsiteY97" fmla="*/ 27623 h 266700"/>
                <a:gd name="connsiteX98" fmla="*/ 138113 w 266700"/>
                <a:gd name="connsiteY98" fmla="*/ 18098 h 266700"/>
                <a:gd name="connsiteX99" fmla="*/ 149543 w 266700"/>
                <a:gd name="connsiteY99" fmla="*/ 27623 h 266700"/>
                <a:gd name="connsiteX100" fmla="*/ 149543 w 266700"/>
                <a:gd name="connsiteY100" fmla="*/ 27623 h 266700"/>
                <a:gd name="connsiteX101" fmla="*/ 171450 w 266700"/>
                <a:gd name="connsiteY101" fmla="*/ 59055 h 266700"/>
                <a:gd name="connsiteX102" fmla="*/ 184785 w 266700"/>
                <a:gd name="connsiteY102" fmla="*/ 61913 h 266700"/>
                <a:gd name="connsiteX103" fmla="*/ 208598 w 266700"/>
                <a:gd name="connsiteY103" fmla="*/ 52388 h 266700"/>
                <a:gd name="connsiteX104" fmla="*/ 208598 w 266700"/>
                <a:gd name="connsiteY104" fmla="*/ 52388 h 266700"/>
                <a:gd name="connsiteX105" fmla="*/ 215265 w 266700"/>
                <a:gd name="connsiteY105" fmla="*/ 50483 h 266700"/>
                <a:gd name="connsiteX106" fmla="*/ 223838 w 266700"/>
                <a:gd name="connsiteY106" fmla="*/ 54293 h 266700"/>
                <a:gd name="connsiteX107" fmla="*/ 224790 w 266700"/>
                <a:gd name="connsiteY107" fmla="*/ 68580 h 266700"/>
                <a:gd name="connsiteX108" fmla="*/ 224790 w 266700"/>
                <a:gd name="connsiteY108" fmla="*/ 68580 h 266700"/>
                <a:gd name="connsiteX109" fmla="*/ 218123 w 266700"/>
                <a:gd name="connsiteY109" fmla="*/ 105728 h 266700"/>
                <a:gd name="connsiteX110" fmla="*/ 249555 w 266700"/>
                <a:gd name="connsiteY110" fmla="*/ 127635 h 266700"/>
                <a:gd name="connsiteX111" fmla="*/ 249555 w 266700"/>
                <a:gd name="connsiteY111" fmla="*/ 127635 h 266700"/>
                <a:gd name="connsiteX112" fmla="*/ 259080 w 266700"/>
                <a:gd name="connsiteY112" fmla="*/ 139065 h 266700"/>
                <a:gd name="connsiteX113" fmla="*/ 247650 w 266700"/>
                <a:gd name="connsiteY113" fmla="*/ 14954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6700" h="266700">
                  <a:moveTo>
                    <a:pt x="250508" y="108585"/>
                  </a:moveTo>
                  <a:cubicBezTo>
                    <a:pt x="249555" y="108585"/>
                    <a:pt x="248603" y="108585"/>
                    <a:pt x="248603" y="108585"/>
                  </a:cubicBezTo>
                  <a:cubicBezTo>
                    <a:pt x="241935" y="108585"/>
                    <a:pt x="236220" y="103823"/>
                    <a:pt x="233363" y="98108"/>
                  </a:cubicBezTo>
                  <a:cubicBezTo>
                    <a:pt x="230505" y="92393"/>
                    <a:pt x="232410" y="84773"/>
                    <a:pt x="236220" y="80010"/>
                  </a:cubicBezTo>
                  <a:cubicBezTo>
                    <a:pt x="237173" y="79058"/>
                    <a:pt x="237173" y="79058"/>
                    <a:pt x="238125" y="78105"/>
                  </a:cubicBezTo>
                  <a:cubicBezTo>
                    <a:pt x="246698" y="66675"/>
                    <a:pt x="245745" y="50483"/>
                    <a:pt x="235268" y="40005"/>
                  </a:cubicBezTo>
                  <a:cubicBezTo>
                    <a:pt x="229553" y="34290"/>
                    <a:pt x="221933" y="31433"/>
                    <a:pt x="214313" y="31433"/>
                  </a:cubicBezTo>
                  <a:cubicBezTo>
                    <a:pt x="207645" y="31433"/>
                    <a:pt x="201930" y="33338"/>
                    <a:pt x="197168" y="37148"/>
                  </a:cubicBezTo>
                  <a:cubicBezTo>
                    <a:pt x="196215" y="37148"/>
                    <a:pt x="196215" y="38100"/>
                    <a:pt x="195263" y="39053"/>
                  </a:cubicBezTo>
                  <a:cubicBezTo>
                    <a:pt x="191453" y="41910"/>
                    <a:pt x="187643" y="42863"/>
                    <a:pt x="183833" y="42863"/>
                  </a:cubicBezTo>
                  <a:cubicBezTo>
                    <a:pt x="181928" y="42863"/>
                    <a:pt x="179070" y="42863"/>
                    <a:pt x="177165" y="41910"/>
                  </a:cubicBezTo>
                  <a:cubicBezTo>
                    <a:pt x="171450" y="39053"/>
                    <a:pt x="166688" y="33338"/>
                    <a:pt x="166688" y="26670"/>
                  </a:cubicBezTo>
                  <a:cubicBezTo>
                    <a:pt x="166688" y="25717"/>
                    <a:pt x="166688" y="24765"/>
                    <a:pt x="166688" y="24765"/>
                  </a:cubicBezTo>
                  <a:cubicBezTo>
                    <a:pt x="164783" y="10477"/>
                    <a:pt x="152400" y="0"/>
                    <a:pt x="137160" y="0"/>
                  </a:cubicBezTo>
                  <a:cubicBezTo>
                    <a:pt x="121920" y="0"/>
                    <a:pt x="109538" y="10477"/>
                    <a:pt x="107633" y="24765"/>
                  </a:cubicBezTo>
                  <a:cubicBezTo>
                    <a:pt x="107633" y="25717"/>
                    <a:pt x="107633" y="26670"/>
                    <a:pt x="107633" y="26670"/>
                  </a:cubicBezTo>
                  <a:cubicBezTo>
                    <a:pt x="107633" y="33338"/>
                    <a:pt x="102870" y="39053"/>
                    <a:pt x="97155" y="41910"/>
                  </a:cubicBezTo>
                  <a:cubicBezTo>
                    <a:pt x="95250" y="42863"/>
                    <a:pt x="93345" y="42863"/>
                    <a:pt x="90488" y="42863"/>
                  </a:cubicBezTo>
                  <a:cubicBezTo>
                    <a:pt x="86678" y="42863"/>
                    <a:pt x="81915" y="40958"/>
                    <a:pt x="79058" y="38100"/>
                  </a:cubicBezTo>
                  <a:cubicBezTo>
                    <a:pt x="78105" y="37148"/>
                    <a:pt x="78105" y="37148"/>
                    <a:pt x="77153" y="36195"/>
                  </a:cubicBezTo>
                  <a:cubicBezTo>
                    <a:pt x="72390" y="33338"/>
                    <a:pt x="66675" y="31433"/>
                    <a:pt x="60960" y="31433"/>
                  </a:cubicBezTo>
                  <a:cubicBezTo>
                    <a:pt x="53340" y="31433"/>
                    <a:pt x="45720" y="34290"/>
                    <a:pt x="40005" y="40005"/>
                  </a:cubicBezTo>
                  <a:cubicBezTo>
                    <a:pt x="29528" y="50483"/>
                    <a:pt x="28575" y="66675"/>
                    <a:pt x="37148" y="78105"/>
                  </a:cubicBezTo>
                  <a:cubicBezTo>
                    <a:pt x="37148" y="79058"/>
                    <a:pt x="38100" y="79058"/>
                    <a:pt x="39053" y="80010"/>
                  </a:cubicBezTo>
                  <a:cubicBezTo>
                    <a:pt x="43815" y="84773"/>
                    <a:pt x="44768" y="91440"/>
                    <a:pt x="41910" y="98108"/>
                  </a:cubicBezTo>
                  <a:cubicBezTo>
                    <a:pt x="39053" y="103823"/>
                    <a:pt x="33338" y="108585"/>
                    <a:pt x="26670" y="108585"/>
                  </a:cubicBezTo>
                  <a:cubicBezTo>
                    <a:pt x="25718" y="108585"/>
                    <a:pt x="24765" y="108585"/>
                    <a:pt x="24765" y="108585"/>
                  </a:cubicBezTo>
                  <a:cubicBezTo>
                    <a:pt x="10477" y="110490"/>
                    <a:pt x="0" y="122873"/>
                    <a:pt x="0" y="138113"/>
                  </a:cubicBezTo>
                  <a:cubicBezTo>
                    <a:pt x="0" y="153353"/>
                    <a:pt x="10477" y="165735"/>
                    <a:pt x="24765" y="167640"/>
                  </a:cubicBezTo>
                  <a:cubicBezTo>
                    <a:pt x="25718" y="167640"/>
                    <a:pt x="26670" y="167640"/>
                    <a:pt x="26670" y="167640"/>
                  </a:cubicBezTo>
                  <a:cubicBezTo>
                    <a:pt x="33338" y="167640"/>
                    <a:pt x="39053" y="172403"/>
                    <a:pt x="41910" y="178118"/>
                  </a:cubicBezTo>
                  <a:cubicBezTo>
                    <a:pt x="44768" y="183833"/>
                    <a:pt x="42863" y="191453"/>
                    <a:pt x="39053" y="196215"/>
                  </a:cubicBezTo>
                  <a:cubicBezTo>
                    <a:pt x="38100" y="197168"/>
                    <a:pt x="38100" y="197168"/>
                    <a:pt x="37148" y="198120"/>
                  </a:cubicBezTo>
                  <a:cubicBezTo>
                    <a:pt x="28575" y="209550"/>
                    <a:pt x="29528" y="225743"/>
                    <a:pt x="40005" y="236220"/>
                  </a:cubicBezTo>
                  <a:cubicBezTo>
                    <a:pt x="45720" y="241935"/>
                    <a:pt x="53340" y="244793"/>
                    <a:pt x="60960" y="244793"/>
                  </a:cubicBezTo>
                  <a:cubicBezTo>
                    <a:pt x="67628" y="244793"/>
                    <a:pt x="73343" y="242888"/>
                    <a:pt x="78105" y="239078"/>
                  </a:cubicBezTo>
                  <a:cubicBezTo>
                    <a:pt x="79058" y="239078"/>
                    <a:pt x="79058" y="238125"/>
                    <a:pt x="80010" y="237173"/>
                  </a:cubicBezTo>
                  <a:cubicBezTo>
                    <a:pt x="82868" y="234315"/>
                    <a:pt x="87630" y="232410"/>
                    <a:pt x="91440" y="232410"/>
                  </a:cubicBezTo>
                  <a:cubicBezTo>
                    <a:pt x="93345" y="232410"/>
                    <a:pt x="96203" y="232410"/>
                    <a:pt x="98108" y="233363"/>
                  </a:cubicBezTo>
                  <a:cubicBezTo>
                    <a:pt x="103823" y="236220"/>
                    <a:pt x="108585" y="241935"/>
                    <a:pt x="108585" y="248603"/>
                  </a:cubicBezTo>
                  <a:cubicBezTo>
                    <a:pt x="108585" y="249555"/>
                    <a:pt x="108585" y="250508"/>
                    <a:pt x="108585" y="250508"/>
                  </a:cubicBezTo>
                  <a:cubicBezTo>
                    <a:pt x="110490" y="264795"/>
                    <a:pt x="122873" y="275273"/>
                    <a:pt x="138113" y="275273"/>
                  </a:cubicBezTo>
                  <a:cubicBezTo>
                    <a:pt x="153353" y="275273"/>
                    <a:pt x="165735" y="264795"/>
                    <a:pt x="167640" y="250508"/>
                  </a:cubicBezTo>
                  <a:cubicBezTo>
                    <a:pt x="167640" y="249555"/>
                    <a:pt x="167640" y="248603"/>
                    <a:pt x="167640" y="248603"/>
                  </a:cubicBezTo>
                  <a:cubicBezTo>
                    <a:pt x="167640" y="241935"/>
                    <a:pt x="172403" y="236220"/>
                    <a:pt x="178118" y="233363"/>
                  </a:cubicBezTo>
                  <a:cubicBezTo>
                    <a:pt x="180023" y="232410"/>
                    <a:pt x="181928" y="232410"/>
                    <a:pt x="184785" y="232410"/>
                  </a:cubicBezTo>
                  <a:cubicBezTo>
                    <a:pt x="188595" y="232410"/>
                    <a:pt x="193358" y="234315"/>
                    <a:pt x="196215" y="237173"/>
                  </a:cubicBezTo>
                  <a:cubicBezTo>
                    <a:pt x="197168" y="238125"/>
                    <a:pt x="197168" y="238125"/>
                    <a:pt x="198120" y="239078"/>
                  </a:cubicBezTo>
                  <a:cubicBezTo>
                    <a:pt x="202883" y="242888"/>
                    <a:pt x="208598" y="244793"/>
                    <a:pt x="215265" y="244793"/>
                  </a:cubicBezTo>
                  <a:cubicBezTo>
                    <a:pt x="222885" y="244793"/>
                    <a:pt x="230505" y="241935"/>
                    <a:pt x="236220" y="236220"/>
                  </a:cubicBezTo>
                  <a:cubicBezTo>
                    <a:pt x="246698" y="225743"/>
                    <a:pt x="247650" y="209550"/>
                    <a:pt x="239078" y="198120"/>
                  </a:cubicBezTo>
                  <a:cubicBezTo>
                    <a:pt x="239078" y="197168"/>
                    <a:pt x="238125" y="197168"/>
                    <a:pt x="237173" y="196215"/>
                  </a:cubicBezTo>
                  <a:cubicBezTo>
                    <a:pt x="232410" y="191453"/>
                    <a:pt x="231458" y="184785"/>
                    <a:pt x="234315" y="178118"/>
                  </a:cubicBezTo>
                  <a:cubicBezTo>
                    <a:pt x="237173" y="172403"/>
                    <a:pt x="242888" y="167640"/>
                    <a:pt x="249555" y="167640"/>
                  </a:cubicBezTo>
                  <a:cubicBezTo>
                    <a:pt x="250508" y="167640"/>
                    <a:pt x="251460" y="167640"/>
                    <a:pt x="251460" y="167640"/>
                  </a:cubicBezTo>
                  <a:cubicBezTo>
                    <a:pt x="265748" y="165735"/>
                    <a:pt x="276225" y="153353"/>
                    <a:pt x="276225" y="138113"/>
                  </a:cubicBezTo>
                  <a:cubicBezTo>
                    <a:pt x="275273" y="122873"/>
                    <a:pt x="264795" y="110490"/>
                    <a:pt x="250508" y="108585"/>
                  </a:cubicBezTo>
                  <a:close/>
                  <a:moveTo>
                    <a:pt x="247650" y="149543"/>
                  </a:moveTo>
                  <a:cubicBezTo>
                    <a:pt x="247650" y="149543"/>
                    <a:pt x="247650" y="149543"/>
                    <a:pt x="247650" y="149543"/>
                  </a:cubicBezTo>
                  <a:cubicBezTo>
                    <a:pt x="234315" y="150495"/>
                    <a:pt x="221933" y="158115"/>
                    <a:pt x="216218" y="171450"/>
                  </a:cubicBezTo>
                  <a:cubicBezTo>
                    <a:pt x="210503" y="184785"/>
                    <a:pt x="214313" y="199073"/>
                    <a:pt x="222885" y="208598"/>
                  </a:cubicBezTo>
                  <a:cubicBezTo>
                    <a:pt x="222885" y="208598"/>
                    <a:pt x="222885" y="208598"/>
                    <a:pt x="222885" y="208598"/>
                  </a:cubicBezTo>
                  <a:cubicBezTo>
                    <a:pt x="226695" y="212408"/>
                    <a:pt x="225743" y="219075"/>
                    <a:pt x="221933" y="222885"/>
                  </a:cubicBezTo>
                  <a:cubicBezTo>
                    <a:pt x="220028" y="224790"/>
                    <a:pt x="216218" y="226695"/>
                    <a:pt x="213360" y="226695"/>
                  </a:cubicBezTo>
                  <a:cubicBezTo>
                    <a:pt x="211455" y="226695"/>
                    <a:pt x="208598" y="225743"/>
                    <a:pt x="206693" y="224790"/>
                  </a:cubicBezTo>
                  <a:cubicBezTo>
                    <a:pt x="206693" y="224790"/>
                    <a:pt x="206693" y="224790"/>
                    <a:pt x="206693" y="224790"/>
                  </a:cubicBezTo>
                  <a:cubicBezTo>
                    <a:pt x="200025" y="219075"/>
                    <a:pt x="191453" y="215265"/>
                    <a:pt x="182880" y="215265"/>
                  </a:cubicBezTo>
                  <a:cubicBezTo>
                    <a:pt x="178118" y="215265"/>
                    <a:pt x="174308" y="216218"/>
                    <a:pt x="169545" y="218123"/>
                  </a:cubicBezTo>
                  <a:cubicBezTo>
                    <a:pt x="156210" y="223838"/>
                    <a:pt x="148590" y="236220"/>
                    <a:pt x="147638" y="249555"/>
                  </a:cubicBezTo>
                  <a:cubicBezTo>
                    <a:pt x="147638" y="249555"/>
                    <a:pt x="147638" y="249555"/>
                    <a:pt x="147638" y="249555"/>
                  </a:cubicBezTo>
                  <a:cubicBezTo>
                    <a:pt x="147638" y="255270"/>
                    <a:pt x="142875" y="259080"/>
                    <a:pt x="136208" y="259080"/>
                  </a:cubicBezTo>
                  <a:cubicBezTo>
                    <a:pt x="129540" y="259080"/>
                    <a:pt x="125730" y="255270"/>
                    <a:pt x="124778" y="249555"/>
                  </a:cubicBezTo>
                  <a:cubicBezTo>
                    <a:pt x="124778" y="249555"/>
                    <a:pt x="124778" y="249555"/>
                    <a:pt x="124778" y="249555"/>
                  </a:cubicBezTo>
                  <a:cubicBezTo>
                    <a:pt x="123825" y="236220"/>
                    <a:pt x="116205" y="223838"/>
                    <a:pt x="102870" y="218123"/>
                  </a:cubicBezTo>
                  <a:cubicBezTo>
                    <a:pt x="98108" y="216218"/>
                    <a:pt x="94298" y="215265"/>
                    <a:pt x="89535" y="215265"/>
                  </a:cubicBezTo>
                  <a:cubicBezTo>
                    <a:pt x="80963" y="215265"/>
                    <a:pt x="72390" y="219075"/>
                    <a:pt x="65723" y="224790"/>
                  </a:cubicBezTo>
                  <a:cubicBezTo>
                    <a:pt x="65723" y="224790"/>
                    <a:pt x="65723" y="224790"/>
                    <a:pt x="65723" y="224790"/>
                  </a:cubicBezTo>
                  <a:cubicBezTo>
                    <a:pt x="63818" y="226695"/>
                    <a:pt x="61913" y="226695"/>
                    <a:pt x="59055" y="226695"/>
                  </a:cubicBezTo>
                  <a:cubicBezTo>
                    <a:pt x="56198" y="226695"/>
                    <a:pt x="53340" y="225743"/>
                    <a:pt x="50482" y="222885"/>
                  </a:cubicBezTo>
                  <a:cubicBezTo>
                    <a:pt x="46673" y="219075"/>
                    <a:pt x="45720" y="212408"/>
                    <a:pt x="49530" y="208598"/>
                  </a:cubicBezTo>
                  <a:cubicBezTo>
                    <a:pt x="49530" y="208598"/>
                    <a:pt x="49530" y="208598"/>
                    <a:pt x="49530" y="208598"/>
                  </a:cubicBezTo>
                  <a:cubicBezTo>
                    <a:pt x="58103" y="199073"/>
                    <a:pt x="61913" y="184785"/>
                    <a:pt x="56198" y="171450"/>
                  </a:cubicBezTo>
                  <a:cubicBezTo>
                    <a:pt x="50482" y="158115"/>
                    <a:pt x="38100" y="150495"/>
                    <a:pt x="24765" y="149543"/>
                  </a:cubicBezTo>
                  <a:cubicBezTo>
                    <a:pt x="24765" y="149543"/>
                    <a:pt x="24765" y="149543"/>
                    <a:pt x="24765" y="149543"/>
                  </a:cubicBezTo>
                  <a:cubicBezTo>
                    <a:pt x="19050" y="149543"/>
                    <a:pt x="15240" y="144780"/>
                    <a:pt x="15240" y="138113"/>
                  </a:cubicBezTo>
                  <a:cubicBezTo>
                    <a:pt x="15240" y="132398"/>
                    <a:pt x="19050" y="127635"/>
                    <a:pt x="24765" y="126682"/>
                  </a:cubicBezTo>
                  <a:cubicBezTo>
                    <a:pt x="24765" y="126682"/>
                    <a:pt x="24765" y="126682"/>
                    <a:pt x="24765" y="126682"/>
                  </a:cubicBezTo>
                  <a:cubicBezTo>
                    <a:pt x="38100" y="125730"/>
                    <a:pt x="50482" y="118110"/>
                    <a:pt x="56198" y="104775"/>
                  </a:cubicBezTo>
                  <a:cubicBezTo>
                    <a:pt x="61913" y="91440"/>
                    <a:pt x="58103" y="77153"/>
                    <a:pt x="49530" y="67628"/>
                  </a:cubicBezTo>
                  <a:cubicBezTo>
                    <a:pt x="49530" y="67628"/>
                    <a:pt x="49530" y="67628"/>
                    <a:pt x="49530" y="67628"/>
                  </a:cubicBezTo>
                  <a:cubicBezTo>
                    <a:pt x="45720" y="63818"/>
                    <a:pt x="46673" y="57150"/>
                    <a:pt x="50482" y="53340"/>
                  </a:cubicBezTo>
                  <a:cubicBezTo>
                    <a:pt x="55245" y="51435"/>
                    <a:pt x="58103" y="50483"/>
                    <a:pt x="60960" y="50483"/>
                  </a:cubicBezTo>
                  <a:cubicBezTo>
                    <a:pt x="62865" y="50483"/>
                    <a:pt x="65723" y="51435"/>
                    <a:pt x="67628" y="52388"/>
                  </a:cubicBezTo>
                  <a:cubicBezTo>
                    <a:pt x="67628" y="52388"/>
                    <a:pt x="67628" y="52388"/>
                    <a:pt x="67628" y="52388"/>
                  </a:cubicBezTo>
                  <a:cubicBezTo>
                    <a:pt x="74295" y="58103"/>
                    <a:pt x="82868" y="61913"/>
                    <a:pt x="91440" y="61913"/>
                  </a:cubicBezTo>
                  <a:cubicBezTo>
                    <a:pt x="96203" y="61913"/>
                    <a:pt x="100013" y="60960"/>
                    <a:pt x="104775" y="59055"/>
                  </a:cubicBezTo>
                  <a:cubicBezTo>
                    <a:pt x="118110" y="53340"/>
                    <a:pt x="125730" y="40958"/>
                    <a:pt x="126683" y="27623"/>
                  </a:cubicBezTo>
                  <a:cubicBezTo>
                    <a:pt x="126683" y="27623"/>
                    <a:pt x="126683" y="27623"/>
                    <a:pt x="126683" y="27623"/>
                  </a:cubicBezTo>
                  <a:cubicBezTo>
                    <a:pt x="126683" y="21908"/>
                    <a:pt x="131445" y="18098"/>
                    <a:pt x="138113" y="18098"/>
                  </a:cubicBezTo>
                  <a:cubicBezTo>
                    <a:pt x="144780" y="18098"/>
                    <a:pt x="148590" y="21908"/>
                    <a:pt x="149543" y="27623"/>
                  </a:cubicBezTo>
                  <a:cubicBezTo>
                    <a:pt x="149543" y="27623"/>
                    <a:pt x="149543" y="27623"/>
                    <a:pt x="149543" y="27623"/>
                  </a:cubicBezTo>
                  <a:cubicBezTo>
                    <a:pt x="150495" y="40958"/>
                    <a:pt x="158115" y="53340"/>
                    <a:pt x="171450" y="59055"/>
                  </a:cubicBezTo>
                  <a:cubicBezTo>
                    <a:pt x="176213" y="60960"/>
                    <a:pt x="180023" y="61913"/>
                    <a:pt x="184785" y="61913"/>
                  </a:cubicBezTo>
                  <a:cubicBezTo>
                    <a:pt x="193358" y="61913"/>
                    <a:pt x="201930" y="58103"/>
                    <a:pt x="208598" y="52388"/>
                  </a:cubicBezTo>
                  <a:cubicBezTo>
                    <a:pt x="208598" y="52388"/>
                    <a:pt x="208598" y="52388"/>
                    <a:pt x="208598" y="52388"/>
                  </a:cubicBezTo>
                  <a:cubicBezTo>
                    <a:pt x="210503" y="50483"/>
                    <a:pt x="212408" y="50483"/>
                    <a:pt x="215265" y="50483"/>
                  </a:cubicBezTo>
                  <a:cubicBezTo>
                    <a:pt x="218123" y="50483"/>
                    <a:pt x="220980" y="51435"/>
                    <a:pt x="223838" y="54293"/>
                  </a:cubicBezTo>
                  <a:cubicBezTo>
                    <a:pt x="227648" y="58103"/>
                    <a:pt x="228600" y="64770"/>
                    <a:pt x="224790" y="68580"/>
                  </a:cubicBezTo>
                  <a:cubicBezTo>
                    <a:pt x="224790" y="68580"/>
                    <a:pt x="224790" y="68580"/>
                    <a:pt x="224790" y="68580"/>
                  </a:cubicBezTo>
                  <a:cubicBezTo>
                    <a:pt x="216218" y="78105"/>
                    <a:pt x="212408" y="92393"/>
                    <a:pt x="218123" y="105728"/>
                  </a:cubicBezTo>
                  <a:cubicBezTo>
                    <a:pt x="223838" y="119063"/>
                    <a:pt x="236220" y="126682"/>
                    <a:pt x="249555" y="127635"/>
                  </a:cubicBezTo>
                  <a:cubicBezTo>
                    <a:pt x="249555" y="127635"/>
                    <a:pt x="249555" y="127635"/>
                    <a:pt x="249555" y="127635"/>
                  </a:cubicBezTo>
                  <a:cubicBezTo>
                    <a:pt x="255270" y="127635"/>
                    <a:pt x="259080" y="132398"/>
                    <a:pt x="259080" y="139065"/>
                  </a:cubicBezTo>
                  <a:cubicBezTo>
                    <a:pt x="257175" y="143828"/>
                    <a:pt x="252413" y="148590"/>
                    <a:pt x="247650" y="149543"/>
                  </a:cubicBezTo>
                  <a:close/>
                </a:path>
              </a:pathLst>
            </a:custGeom>
            <a:grpFill/>
            <a:ln w="9525" cap="flat">
              <a:noFill/>
              <a:prstDash val="solid"/>
              <a:miter/>
            </a:ln>
          </p:spPr>
          <p:txBody>
            <a:bodyPr rtlCol="0" anchor="ctr"/>
            <a:lstStyle/>
            <a:p>
              <a:endParaRPr lang="en-US" sz="1980" dirty="0"/>
            </a:p>
          </p:txBody>
        </p:sp>
        <p:sp>
          <p:nvSpPr>
            <p:cNvPr id="240" name="Freeform 106">
              <a:extLst>
                <a:ext uri="{FF2B5EF4-FFF2-40B4-BE49-F238E27FC236}">
                  <a16:creationId xmlns:a16="http://schemas.microsoft.com/office/drawing/2014/main" id="{86A57D2D-EE7A-4CC8-AD9C-5476B2A32FB2}"/>
                </a:ext>
              </a:extLst>
            </p:cNvPr>
            <p:cNvSpPr/>
            <p:nvPr/>
          </p:nvSpPr>
          <p:spPr>
            <a:xfrm>
              <a:off x="3373755" y="4516755"/>
              <a:ext cx="104775" cy="104775"/>
            </a:xfrm>
            <a:custGeom>
              <a:avLst/>
              <a:gdLst>
                <a:gd name="connsiteX0" fmla="*/ 55245 w 104775"/>
                <a:gd name="connsiteY0" fmla="*/ 0 h 104775"/>
                <a:gd name="connsiteX1" fmla="*/ 0 w 104775"/>
                <a:gd name="connsiteY1" fmla="*/ 55245 h 104775"/>
                <a:gd name="connsiteX2" fmla="*/ 55245 w 104775"/>
                <a:gd name="connsiteY2" fmla="*/ 110490 h 104775"/>
                <a:gd name="connsiteX3" fmla="*/ 110490 w 104775"/>
                <a:gd name="connsiteY3" fmla="*/ 55245 h 104775"/>
                <a:gd name="connsiteX4" fmla="*/ 55245 w 104775"/>
                <a:gd name="connsiteY4" fmla="*/ 0 h 104775"/>
                <a:gd name="connsiteX5" fmla="*/ 55245 w 104775"/>
                <a:gd name="connsiteY5" fmla="*/ 92393 h 104775"/>
                <a:gd name="connsiteX6" fmla="*/ 18098 w 104775"/>
                <a:gd name="connsiteY6" fmla="*/ 55245 h 104775"/>
                <a:gd name="connsiteX7" fmla="*/ 55245 w 104775"/>
                <a:gd name="connsiteY7" fmla="*/ 18098 h 104775"/>
                <a:gd name="connsiteX8" fmla="*/ 92393 w 104775"/>
                <a:gd name="connsiteY8" fmla="*/ 55245 h 104775"/>
                <a:gd name="connsiteX9" fmla="*/ 55245 w 104775"/>
                <a:gd name="connsiteY9" fmla="*/ 9239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5245" y="0"/>
                  </a:moveTo>
                  <a:cubicBezTo>
                    <a:pt x="24765" y="0"/>
                    <a:pt x="0" y="24765"/>
                    <a:pt x="0" y="55245"/>
                  </a:cubicBezTo>
                  <a:cubicBezTo>
                    <a:pt x="0" y="85725"/>
                    <a:pt x="24765" y="110490"/>
                    <a:pt x="55245" y="110490"/>
                  </a:cubicBezTo>
                  <a:cubicBezTo>
                    <a:pt x="85725" y="110490"/>
                    <a:pt x="110490" y="85725"/>
                    <a:pt x="110490" y="55245"/>
                  </a:cubicBezTo>
                  <a:cubicBezTo>
                    <a:pt x="110490" y="24765"/>
                    <a:pt x="85725" y="0"/>
                    <a:pt x="55245" y="0"/>
                  </a:cubicBezTo>
                  <a:close/>
                  <a:moveTo>
                    <a:pt x="55245" y="92393"/>
                  </a:moveTo>
                  <a:cubicBezTo>
                    <a:pt x="35243" y="92393"/>
                    <a:pt x="18098" y="76200"/>
                    <a:pt x="18098" y="55245"/>
                  </a:cubicBezTo>
                  <a:cubicBezTo>
                    <a:pt x="18098" y="34290"/>
                    <a:pt x="34290" y="18098"/>
                    <a:pt x="55245" y="18098"/>
                  </a:cubicBezTo>
                  <a:cubicBezTo>
                    <a:pt x="75248" y="18098"/>
                    <a:pt x="92393" y="34290"/>
                    <a:pt x="92393" y="55245"/>
                  </a:cubicBezTo>
                  <a:cubicBezTo>
                    <a:pt x="92393" y="76200"/>
                    <a:pt x="75248" y="92393"/>
                    <a:pt x="55245" y="92393"/>
                  </a:cubicBezTo>
                  <a:close/>
                </a:path>
              </a:pathLst>
            </a:custGeom>
            <a:grpFill/>
            <a:ln w="9525" cap="flat">
              <a:noFill/>
              <a:prstDash val="solid"/>
              <a:miter/>
            </a:ln>
          </p:spPr>
          <p:txBody>
            <a:bodyPr rtlCol="0" anchor="ctr"/>
            <a:lstStyle/>
            <a:p>
              <a:endParaRPr lang="en-US" sz="1980" dirty="0"/>
            </a:p>
          </p:txBody>
        </p:sp>
      </p:grpSp>
      <p:sp>
        <p:nvSpPr>
          <p:cNvPr id="241" name="Rectangle 240">
            <a:extLst>
              <a:ext uri="{FF2B5EF4-FFF2-40B4-BE49-F238E27FC236}">
                <a16:creationId xmlns:a16="http://schemas.microsoft.com/office/drawing/2014/main" id="{149AB566-68D1-4774-801A-B361FBCC99C1}"/>
              </a:ext>
              <a:ext uri="{C183D7F6-B498-43B3-948B-1728B52AA6E4}">
                <adec:decorative xmlns:adec="http://schemas.microsoft.com/office/drawing/2017/decorative" val="1"/>
              </a:ext>
            </a:extLst>
          </p:cNvPr>
          <p:cNvSpPr/>
          <p:nvPr/>
        </p:nvSpPr>
        <p:spPr>
          <a:xfrm>
            <a:off x="415797" y="6978598"/>
            <a:ext cx="2473288" cy="16974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42" name="Rectangle 241">
            <a:extLst>
              <a:ext uri="{FF2B5EF4-FFF2-40B4-BE49-F238E27FC236}">
                <a16:creationId xmlns:a16="http://schemas.microsoft.com/office/drawing/2014/main" id="{CC724182-AC9E-4179-BDFB-372267F4C217}"/>
              </a:ext>
              <a:ext uri="{C183D7F6-B498-43B3-948B-1728B52AA6E4}">
                <adec:decorative xmlns:adec="http://schemas.microsoft.com/office/drawing/2017/decorative" val="1"/>
              </a:ext>
            </a:extLst>
          </p:cNvPr>
          <p:cNvSpPr/>
          <p:nvPr/>
        </p:nvSpPr>
        <p:spPr>
          <a:xfrm>
            <a:off x="415797" y="7439608"/>
            <a:ext cx="2473288" cy="16974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43" name="Rectangle 242">
            <a:extLst>
              <a:ext uri="{FF2B5EF4-FFF2-40B4-BE49-F238E27FC236}">
                <a16:creationId xmlns:a16="http://schemas.microsoft.com/office/drawing/2014/main" id="{E67DC98C-D561-49B0-AE96-31C1064F35D0}"/>
              </a:ext>
              <a:ext uri="{C183D7F6-B498-43B3-948B-1728B52AA6E4}">
                <adec:decorative xmlns:adec="http://schemas.microsoft.com/office/drawing/2017/decorative" val="1"/>
              </a:ext>
            </a:extLst>
          </p:cNvPr>
          <p:cNvSpPr/>
          <p:nvPr/>
        </p:nvSpPr>
        <p:spPr>
          <a:xfrm>
            <a:off x="415797" y="7883854"/>
            <a:ext cx="2473288" cy="16974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44" name="Rectangle 243">
            <a:extLst>
              <a:ext uri="{FF2B5EF4-FFF2-40B4-BE49-F238E27FC236}">
                <a16:creationId xmlns:a16="http://schemas.microsoft.com/office/drawing/2014/main" id="{84E65007-2206-4F84-8E77-730ED9985207}"/>
              </a:ext>
              <a:ext uri="{C183D7F6-B498-43B3-948B-1728B52AA6E4}">
                <adec:decorative xmlns:adec="http://schemas.microsoft.com/office/drawing/2017/decorative" val="1"/>
              </a:ext>
            </a:extLst>
          </p:cNvPr>
          <p:cNvSpPr/>
          <p:nvPr/>
        </p:nvSpPr>
        <p:spPr>
          <a:xfrm>
            <a:off x="415797" y="8328587"/>
            <a:ext cx="2473288" cy="16974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45" name="Rounded Rectangle 117">
            <a:extLst>
              <a:ext uri="{FF2B5EF4-FFF2-40B4-BE49-F238E27FC236}">
                <a16:creationId xmlns:a16="http://schemas.microsoft.com/office/drawing/2014/main" id="{EA092957-CC3A-43AA-9DB9-5853F4DED0A5}"/>
              </a:ext>
              <a:ext uri="{C183D7F6-B498-43B3-948B-1728B52AA6E4}">
                <adec:decorative xmlns:adec="http://schemas.microsoft.com/office/drawing/2017/decorative" val="1"/>
              </a:ext>
            </a:extLst>
          </p:cNvPr>
          <p:cNvSpPr/>
          <p:nvPr/>
        </p:nvSpPr>
        <p:spPr>
          <a:xfrm>
            <a:off x="415797" y="8687697"/>
            <a:ext cx="2488895" cy="10147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246" name="Graphic 124" descr="email icon">
            <a:extLst>
              <a:ext uri="{FF2B5EF4-FFF2-40B4-BE49-F238E27FC236}">
                <a16:creationId xmlns:a16="http://schemas.microsoft.com/office/drawing/2014/main" id="{D12E2BD4-EC7D-48D8-A7D7-3C570D2468BE}"/>
              </a:ext>
            </a:extLst>
          </p:cNvPr>
          <p:cNvSpPr/>
          <p:nvPr/>
        </p:nvSpPr>
        <p:spPr>
          <a:xfrm>
            <a:off x="584660" y="9157884"/>
            <a:ext cx="221025" cy="163138"/>
          </a:xfrm>
          <a:custGeom>
            <a:avLst/>
            <a:gdLst>
              <a:gd name="connsiteX0" fmla="*/ 800100 w 800100"/>
              <a:gd name="connsiteY0" fmla="*/ 114300 h 590550"/>
              <a:gd name="connsiteX1" fmla="*/ 685800 w 800100"/>
              <a:gd name="connsiteY1" fmla="*/ 0 h 590550"/>
              <a:gd name="connsiteX2" fmla="*/ 114300 w 800100"/>
              <a:gd name="connsiteY2" fmla="*/ 0 h 590550"/>
              <a:gd name="connsiteX3" fmla="*/ 0 w 800100"/>
              <a:gd name="connsiteY3" fmla="*/ 114300 h 590550"/>
              <a:gd name="connsiteX4" fmla="*/ 0 w 800100"/>
              <a:gd name="connsiteY4" fmla="*/ 482918 h 590550"/>
              <a:gd name="connsiteX5" fmla="*/ 114300 w 800100"/>
              <a:gd name="connsiteY5" fmla="*/ 597218 h 590550"/>
              <a:gd name="connsiteX6" fmla="*/ 685800 w 800100"/>
              <a:gd name="connsiteY6" fmla="*/ 597218 h 590550"/>
              <a:gd name="connsiteX7" fmla="*/ 800100 w 800100"/>
              <a:gd name="connsiteY7" fmla="*/ 482918 h 590550"/>
              <a:gd name="connsiteX8" fmla="*/ 762000 w 800100"/>
              <a:gd name="connsiteY8" fmla="*/ 482918 h 590550"/>
              <a:gd name="connsiteX9" fmla="*/ 757238 w 800100"/>
              <a:gd name="connsiteY9" fmla="*/ 508159 h 590550"/>
              <a:gd name="connsiteX10" fmla="*/ 545306 w 800100"/>
              <a:gd name="connsiteY10" fmla="*/ 267462 h 590550"/>
              <a:gd name="connsiteX11" fmla="*/ 762000 w 800100"/>
              <a:gd name="connsiteY11" fmla="*/ 164116 h 590550"/>
              <a:gd name="connsiteX12" fmla="*/ 114300 w 800100"/>
              <a:gd name="connsiteY12" fmla="*/ 38100 h 590550"/>
              <a:gd name="connsiteX13" fmla="*/ 685800 w 800100"/>
              <a:gd name="connsiteY13" fmla="*/ 38100 h 590550"/>
              <a:gd name="connsiteX14" fmla="*/ 762000 w 800100"/>
              <a:gd name="connsiteY14" fmla="*/ 114300 h 590550"/>
              <a:gd name="connsiteX15" fmla="*/ 762000 w 800100"/>
              <a:gd name="connsiteY15" fmla="*/ 121920 h 590550"/>
              <a:gd name="connsiteX16" fmla="*/ 404908 w 800100"/>
              <a:gd name="connsiteY16" fmla="*/ 292322 h 590550"/>
              <a:gd name="connsiteX17" fmla="*/ 396526 w 800100"/>
              <a:gd name="connsiteY17" fmla="*/ 292322 h 590550"/>
              <a:gd name="connsiteX18" fmla="*/ 38100 w 800100"/>
              <a:gd name="connsiteY18" fmla="*/ 112205 h 590550"/>
              <a:gd name="connsiteX19" fmla="*/ 114300 w 800100"/>
              <a:gd name="connsiteY19" fmla="*/ 38100 h 590550"/>
              <a:gd name="connsiteX20" fmla="*/ 42863 w 800100"/>
              <a:gd name="connsiteY20" fmla="*/ 509207 h 590550"/>
              <a:gd name="connsiteX21" fmla="*/ 38100 w 800100"/>
              <a:gd name="connsiteY21" fmla="*/ 483013 h 590550"/>
              <a:gd name="connsiteX22" fmla="*/ 38100 w 800100"/>
              <a:gd name="connsiteY22" fmla="*/ 154781 h 590550"/>
              <a:gd name="connsiteX23" fmla="*/ 257747 w 800100"/>
              <a:gd name="connsiteY23" fmla="*/ 265176 h 590550"/>
              <a:gd name="connsiteX24" fmla="*/ 114300 w 800100"/>
              <a:gd name="connsiteY24" fmla="*/ 559118 h 590550"/>
              <a:gd name="connsiteX25" fmla="*/ 65341 w 800100"/>
              <a:gd name="connsiteY25" fmla="*/ 541211 h 590550"/>
              <a:gd name="connsiteX26" fmla="*/ 292894 w 800100"/>
              <a:gd name="connsiteY26" fmla="*/ 282797 h 590550"/>
              <a:gd name="connsiteX27" fmla="*/ 379381 w 800100"/>
              <a:gd name="connsiteY27" fmla="*/ 326231 h 590550"/>
              <a:gd name="connsiteX28" fmla="*/ 421291 w 800100"/>
              <a:gd name="connsiteY28" fmla="*/ 326231 h 590550"/>
              <a:gd name="connsiteX29" fmla="*/ 509492 w 800100"/>
              <a:gd name="connsiteY29" fmla="*/ 284036 h 590550"/>
              <a:gd name="connsiteX30" fmla="*/ 735235 w 800100"/>
              <a:gd name="connsiteY30" fmla="*/ 540449 h 590550"/>
              <a:gd name="connsiteX31" fmla="*/ 685419 w 800100"/>
              <a:gd name="connsiteY31" fmla="*/ 559499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0100" h="590550">
                <a:moveTo>
                  <a:pt x="800100" y="114300"/>
                </a:moveTo>
                <a:cubicBezTo>
                  <a:pt x="800100" y="51174"/>
                  <a:pt x="748926" y="0"/>
                  <a:pt x="685800" y="0"/>
                </a:cubicBezTo>
                <a:lnTo>
                  <a:pt x="114300" y="0"/>
                </a:lnTo>
                <a:cubicBezTo>
                  <a:pt x="51174" y="0"/>
                  <a:pt x="0" y="51174"/>
                  <a:pt x="0" y="114300"/>
                </a:cubicBezTo>
                <a:lnTo>
                  <a:pt x="0" y="482918"/>
                </a:lnTo>
                <a:cubicBezTo>
                  <a:pt x="0" y="546044"/>
                  <a:pt x="51174" y="597218"/>
                  <a:pt x="114300" y="597218"/>
                </a:cubicBezTo>
                <a:lnTo>
                  <a:pt x="685800" y="597218"/>
                </a:lnTo>
                <a:cubicBezTo>
                  <a:pt x="748926" y="597218"/>
                  <a:pt x="800100" y="546044"/>
                  <a:pt x="800100" y="482918"/>
                </a:cubicBezTo>
                <a:close/>
                <a:moveTo>
                  <a:pt x="762000" y="482918"/>
                </a:moveTo>
                <a:cubicBezTo>
                  <a:pt x="761852" y="491540"/>
                  <a:pt x="760242" y="500075"/>
                  <a:pt x="757238" y="508159"/>
                </a:cubicBezTo>
                <a:lnTo>
                  <a:pt x="545306" y="267462"/>
                </a:lnTo>
                <a:lnTo>
                  <a:pt x="762000" y="164116"/>
                </a:lnTo>
                <a:close/>
                <a:moveTo>
                  <a:pt x="114300" y="38100"/>
                </a:moveTo>
                <a:lnTo>
                  <a:pt x="685800" y="38100"/>
                </a:lnTo>
                <a:cubicBezTo>
                  <a:pt x="727884" y="38100"/>
                  <a:pt x="762000" y="72216"/>
                  <a:pt x="762000" y="114300"/>
                </a:cubicBezTo>
                <a:lnTo>
                  <a:pt x="762000" y="121920"/>
                </a:lnTo>
                <a:lnTo>
                  <a:pt x="404908" y="292322"/>
                </a:lnTo>
                <a:cubicBezTo>
                  <a:pt x="402264" y="293618"/>
                  <a:pt x="399170" y="293618"/>
                  <a:pt x="396526" y="292322"/>
                </a:cubicBezTo>
                <a:lnTo>
                  <a:pt x="38100" y="112205"/>
                </a:lnTo>
                <a:cubicBezTo>
                  <a:pt x="39235" y="70941"/>
                  <a:pt x="73021" y="38084"/>
                  <a:pt x="114300" y="38100"/>
                </a:cubicBezTo>
                <a:close/>
                <a:moveTo>
                  <a:pt x="42863" y="509207"/>
                </a:moveTo>
                <a:cubicBezTo>
                  <a:pt x="39739" y="500826"/>
                  <a:pt x="38126" y="491957"/>
                  <a:pt x="38100" y="483013"/>
                </a:cubicBezTo>
                <a:lnTo>
                  <a:pt x="38100" y="154781"/>
                </a:lnTo>
                <a:lnTo>
                  <a:pt x="257747" y="265176"/>
                </a:lnTo>
                <a:close/>
                <a:moveTo>
                  <a:pt x="114300" y="559118"/>
                </a:moveTo>
                <a:cubicBezTo>
                  <a:pt x="96383" y="559090"/>
                  <a:pt x="79048" y="552750"/>
                  <a:pt x="65341" y="541211"/>
                </a:cubicBezTo>
                <a:lnTo>
                  <a:pt x="292894" y="282797"/>
                </a:lnTo>
                <a:lnTo>
                  <a:pt x="379381" y="326231"/>
                </a:lnTo>
                <a:cubicBezTo>
                  <a:pt x="392600" y="332708"/>
                  <a:pt x="408072" y="332708"/>
                  <a:pt x="421291" y="326231"/>
                </a:cubicBezTo>
                <a:lnTo>
                  <a:pt x="509492" y="284036"/>
                </a:lnTo>
                <a:lnTo>
                  <a:pt x="735235" y="540449"/>
                </a:lnTo>
                <a:cubicBezTo>
                  <a:pt x="721467" y="552592"/>
                  <a:pt x="703777" y="559357"/>
                  <a:pt x="685419" y="559499"/>
                </a:cubicBezTo>
                <a:close/>
              </a:path>
            </a:pathLst>
          </a:custGeom>
          <a:solidFill>
            <a:schemeClr val="accent6">
              <a:lumMod val="50000"/>
            </a:schemeClr>
          </a:solidFill>
          <a:ln w="9525" cap="flat">
            <a:noFill/>
            <a:prstDash val="solid"/>
            <a:miter/>
          </a:ln>
        </p:spPr>
        <p:txBody>
          <a:bodyPr rtlCol="0" anchor="ctr"/>
          <a:lstStyle/>
          <a:p>
            <a:endParaRPr lang="en-US" sz="1980" dirty="0"/>
          </a:p>
        </p:txBody>
      </p:sp>
      <p:grpSp>
        <p:nvGrpSpPr>
          <p:cNvPr id="247" name="Graphic 122" descr="mouse icon">
            <a:extLst>
              <a:ext uri="{FF2B5EF4-FFF2-40B4-BE49-F238E27FC236}">
                <a16:creationId xmlns:a16="http://schemas.microsoft.com/office/drawing/2014/main" id="{D3CB8F54-627E-44D3-A948-70392CFD050C}"/>
              </a:ext>
            </a:extLst>
          </p:cNvPr>
          <p:cNvGrpSpPr/>
          <p:nvPr/>
        </p:nvGrpSpPr>
        <p:grpSpPr>
          <a:xfrm>
            <a:off x="589226" y="9374551"/>
            <a:ext cx="208183" cy="208183"/>
            <a:chOff x="3276600" y="4419600"/>
            <a:chExt cx="304800" cy="304800"/>
          </a:xfrm>
          <a:solidFill>
            <a:schemeClr val="accent6">
              <a:lumMod val="50000"/>
            </a:schemeClr>
          </a:solidFill>
        </p:grpSpPr>
        <p:sp>
          <p:nvSpPr>
            <p:cNvPr id="248" name="Freeform 127">
              <a:extLst>
                <a:ext uri="{FF2B5EF4-FFF2-40B4-BE49-F238E27FC236}">
                  <a16:creationId xmlns:a16="http://schemas.microsoft.com/office/drawing/2014/main" id="{A8013E40-F930-47C1-8A88-B1BD0BC12105}"/>
                </a:ext>
              </a:extLst>
            </p:cNvPr>
            <p:cNvSpPr/>
            <p:nvPr/>
          </p:nvSpPr>
          <p:spPr>
            <a:xfrm>
              <a:off x="3276562" y="4468085"/>
              <a:ext cx="228600" cy="228600"/>
            </a:xfrm>
            <a:custGeom>
              <a:avLst/>
              <a:gdLst>
                <a:gd name="connsiteX0" fmla="*/ 74904 w 228600"/>
                <a:gd name="connsiteY0" fmla="*/ 228645 h 228600"/>
                <a:gd name="connsiteX1" fmla="*/ 21497 w 228600"/>
                <a:gd name="connsiteY1" fmla="*/ 207147 h 228600"/>
                <a:gd name="connsiteX2" fmla="*/ 21497 w 228600"/>
                <a:gd name="connsiteY2" fmla="*/ 207147 h 228600"/>
                <a:gd name="connsiteX3" fmla="*/ 27222 w 228600"/>
                <a:gd name="connsiteY3" fmla="*/ 89809 h 228600"/>
                <a:gd name="connsiteX4" fmla="*/ 89839 w 228600"/>
                <a:gd name="connsiteY4" fmla="*/ 27191 h 228600"/>
                <a:gd name="connsiteX5" fmla="*/ 149161 w 228600"/>
                <a:gd name="connsiteY5" fmla="*/ 131 h 228600"/>
                <a:gd name="connsiteX6" fmla="*/ 207168 w 228600"/>
                <a:gd name="connsiteY6" fmla="*/ 21467 h 228600"/>
                <a:gd name="connsiteX7" fmla="*/ 228504 w 228600"/>
                <a:gd name="connsiteY7" fmla="*/ 79474 h 228600"/>
                <a:gd name="connsiteX8" fmla="*/ 201444 w 228600"/>
                <a:gd name="connsiteY8" fmla="*/ 138805 h 228600"/>
                <a:gd name="connsiteX9" fmla="*/ 138826 w 228600"/>
                <a:gd name="connsiteY9" fmla="*/ 201413 h 228600"/>
                <a:gd name="connsiteX10" fmla="*/ 74904 w 228600"/>
                <a:gd name="connsiteY10" fmla="*/ 228645 h 228600"/>
                <a:gd name="connsiteX11" fmla="*/ 34966 w 228600"/>
                <a:gd name="connsiteY11" fmla="*/ 193679 h 228600"/>
                <a:gd name="connsiteX12" fmla="*/ 125358 w 228600"/>
                <a:gd name="connsiteY12" fmla="*/ 187945 h 228600"/>
                <a:gd name="connsiteX13" fmla="*/ 187975 w 228600"/>
                <a:gd name="connsiteY13" fmla="*/ 125337 h 228600"/>
                <a:gd name="connsiteX14" fmla="*/ 209483 w 228600"/>
                <a:gd name="connsiteY14" fmla="*/ 78436 h 228600"/>
                <a:gd name="connsiteX15" fmla="*/ 193700 w 228600"/>
                <a:gd name="connsiteY15" fmla="*/ 34945 h 228600"/>
                <a:gd name="connsiteX16" fmla="*/ 150209 w 228600"/>
                <a:gd name="connsiteY16" fmla="*/ 19162 h 228600"/>
                <a:gd name="connsiteX17" fmla="*/ 103308 w 228600"/>
                <a:gd name="connsiteY17" fmla="*/ 40669 h 228600"/>
                <a:gd name="connsiteX18" fmla="*/ 40690 w 228600"/>
                <a:gd name="connsiteY18" fmla="*/ 103287 h 228600"/>
                <a:gd name="connsiteX19" fmla="*/ 34966 w 228600"/>
                <a:gd name="connsiteY19" fmla="*/ 193679 h 228600"/>
                <a:gd name="connsiteX20" fmla="*/ 34966 w 228600"/>
                <a:gd name="connsiteY20" fmla="*/ 193679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228600">
                  <a:moveTo>
                    <a:pt x="74904" y="228645"/>
                  </a:moveTo>
                  <a:cubicBezTo>
                    <a:pt x="55083" y="228645"/>
                    <a:pt x="35899" y="221549"/>
                    <a:pt x="21497" y="207147"/>
                  </a:cubicBezTo>
                  <a:lnTo>
                    <a:pt x="21497" y="207147"/>
                  </a:lnTo>
                  <a:cubicBezTo>
                    <a:pt x="-9268" y="176372"/>
                    <a:pt x="-6706" y="123737"/>
                    <a:pt x="27222" y="89809"/>
                  </a:cubicBezTo>
                  <a:lnTo>
                    <a:pt x="89839" y="27191"/>
                  </a:lnTo>
                  <a:cubicBezTo>
                    <a:pt x="106079" y="10951"/>
                    <a:pt x="127149" y="1350"/>
                    <a:pt x="149161" y="131"/>
                  </a:cubicBezTo>
                  <a:cubicBezTo>
                    <a:pt x="171583" y="-1107"/>
                    <a:pt x="192176" y="6475"/>
                    <a:pt x="207168" y="21467"/>
                  </a:cubicBezTo>
                  <a:cubicBezTo>
                    <a:pt x="222161" y="36459"/>
                    <a:pt x="229742" y="57062"/>
                    <a:pt x="228504" y="79474"/>
                  </a:cubicBezTo>
                  <a:cubicBezTo>
                    <a:pt x="227295" y="101496"/>
                    <a:pt x="217684" y="122565"/>
                    <a:pt x="201444" y="138805"/>
                  </a:cubicBezTo>
                  <a:lnTo>
                    <a:pt x="138826" y="201413"/>
                  </a:lnTo>
                  <a:cubicBezTo>
                    <a:pt x="120786" y="219473"/>
                    <a:pt x="97440" y="228645"/>
                    <a:pt x="74904" y="228645"/>
                  </a:cubicBezTo>
                  <a:close/>
                  <a:moveTo>
                    <a:pt x="34966" y="193679"/>
                  </a:moveTo>
                  <a:cubicBezTo>
                    <a:pt x="58311" y="217015"/>
                    <a:pt x="98859" y="214453"/>
                    <a:pt x="125358" y="187945"/>
                  </a:cubicBezTo>
                  <a:lnTo>
                    <a:pt x="187975" y="125337"/>
                  </a:lnTo>
                  <a:cubicBezTo>
                    <a:pt x="200882" y="112421"/>
                    <a:pt x="208530" y="95762"/>
                    <a:pt x="209483" y="78436"/>
                  </a:cubicBezTo>
                  <a:cubicBezTo>
                    <a:pt x="210426" y="61500"/>
                    <a:pt x="204816" y="46060"/>
                    <a:pt x="193700" y="34945"/>
                  </a:cubicBezTo>
                  <a:cubicBezTo>
                    <a:pt x="182584" y="23829"/>
                    <a:pt x="167144" y="18266"/>
                    <a:pt x="150209" y="19162"/>
                  </a:cubicBezTo>
                  <a:cubicBezTo>
                    <a:pt x="132883" y="20114"/>
                    <a:pt x="116223" y="27753"/>
                    <a:pt x="103308" y="40669"/>
                  </a:cubicBezTo>
                  <a:lnTo>
                    <a:pt x="40690" y="103287"/>
                  </a:lnTo>
                  <a:cubicBezTo>
                    <a:pt x="14192" y="129776"/>
                    <a:pt x="11629" y="170333"/>
                    <a:pt x="34966" y="193679"/>
                  </a:cubicBezTo>
                  <a:lnTo>
                    <a:pt x="34966" y="193679"/>
                  </a:lnTo>
                  <a:close/>
                </a:path>
              </a:pathLst>
            </a:custGeom>
            <a:grpFill/>
            <a:ln w="9525" cap="flat">
              <a:noFill/>
              <a:prstDash val="solid"/>
              <a:miter/>
            </a:ln>
          </p:spPr>
          <p:txBody>
            <a:bodyPr rtlCol="0" anchor="ctr"/>
            <a:lstStyle/>
            <a:p>
              <a:endParaRPr lang="en-US" sz="1980" dirty="0"/>
            </a:p>
          </p:txBody>
        </p:sp>
        <p:sp>
          <p:nvSpPr>
            <p:cNvPr id="249" name="Freeform 128">
              <a:extLst>
                <a:ext uri="{FF2B5EF4-FFF2-40B4-BE49-F238E27FC236}">
                  <a16:creationId xmlns:a16="http://schemas.microsoft.com/office/drawing/2014/main" id="{26DA1AD3-B849-4F59-A75A-DD5730B5D88D}"/>
                </a:ext>
              </a:extLst>
            </p:cNvPr>
            <p:cNvSpPr/>
            <p:nvPr/>
          </p:nvSpPr>
          <p:spPr>
            <a:xfrm>
              <a:off x="3432524" y="4524375"/>
              <a:ext cx="9525" cy="9525"/>
            </a:xfrm>
            <a:custGeom>
              <a:avLst/>
              <a:gdLst>
                <a:gd name="connsiteX0" fmla="*/ 15526 w 9525"/>
                <a:gd name="connsiteY0" fmla="*/ 0 h 9525"/>
                <a:gd name="connsiteX1" fmla="*/ 0 w 9525"/>
                <a:gd name="connsiteY1" fmla="*/ 15526 h 9525"/>
              </a:gdLst>
              <a:ahLst/>
              <a:cxnLst>
                <a:cxn ang="0">
                  <a:pos x="connsiteX0" y="connsiteY0"/>
                </a:cxn>
                <a:cxn ang="0">
                  <a:pos x="connsiteX1" y="connsiteY1"/>
                </a:cxn>
              </a:cxnLst>
              <a:rect l="l" t="t" r="r" b="b"/>
              <a:pathLst>
                <a:path w="9525" h="9525">
                  <a:moveTo>
                    <a:pt x="15526" y="0"/>
                  </a:moveTo>
                  <a:lnTo>
                    <a:pt x="0" y="15526"/>
                  </a:lnTo>
                </a:path>
              </a:pathLst>
            </a:custGeom>
            <a:grpFill/>
            <a:ln w="9525" cap="flat">
              <a:noFill/>
              <a:prstDash val="solid"/>
              <a:miter/>
            </a:ln>
          </p:spPr>
          <p:txBody>
            <a:bodyPr rtlCol="0" anchor="ctr"/>
            <a:lstStyle/>
            <a:p>
              <a:endParaRPr lang="en-US" sz="1980" dirty="0"/>
            </a:p>
          </p:txBody>
        </p:sp>
        <p:sp>
          <p:nvSpPr>
            <p:cNvPr id="250" name="Freeform 129">
              <a:extLst>
                <a:ext uri="{FF2B5EF4-FFF2-40B4-BE49-F238E27FC236}">
                  <a16:creationId xmlns:a16="http://schemas.microsoft.com/office/drawing/2014/main" id="{E7CC64F8-CB07-4485-96A0-EA615405DD11}"/>
                </a:ext>
              </a:extLst>
            </p:cNvPr>
            <p:cNvSpPr/>
            <p:nvPr/>
          </p:nvSpPr>
          <p:spPr>
            <a:xfrm>
              <a:off x="3422997" y="4514848"/>
              <a:ext cx="28575" cy="28575"/>
            </a:xfrm>
            <a:custGeom>
              <a:avLst/>
              <a:gdLst>
                <a:gd name="connsiteX0" fmla="*/ 9527 w 28575"/>
                <a:gd name="connsiteY0" fmla="*/ 34578 h 28575"/>
                <a:gd name="connsiteX1" fmla="*/ 2793 w 28575"/>
                <a:gd name="connsiteY1" fmla="*/ 31787 h 28575"/>
                <a:gd name="connsiteX2" fmla="*/ 2793 w 28575"/>
                <a:gd name="connsiteY2" fmla="*/ 18319 h 28575"/>
                <a:gd name="connsiteX3" fmla="*/ 18319 w 28575"/>
                <a:gd name="connsiteY3" fmla="*/ 2793 h 28575"/>
                <a:gd name="connsiteX4" fmla="*/ 31787 w 28575"/>
                <a:gd name="connsiteY4" fmla="*/ 2793 h 28575"/>
                <a:gd name="connsiteX5" fmla="*/ 31787 w 28575"/>
                <a:gd name="connsiteY5" fmla="*/ 16262 h 28575"/>
                <a:gd name="connsiteX6" fmla="*/ 16262 w 28575"/>
                <a:gd name="connsiteY6" fmla="*/ 31787 h 28575"/>
                <a:gd name="connsiteX7" fmla="*/ 9527 w 28575"/>
                <a:gd name="connsiteY7" fmla="*/ 3457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9527" y="34578"/>
                  </a:moveTo>
                  <a:cubicBezTo>
                    <a:pt x="7089" y="34578"/>
                    <a:pt x="4651" y="33645"/>
                    <a:pt x="2793" y="31787"/>
                  </a:cubicBezTo>
                  <a:cubicBezTo>
                    <a:pt x="-931" y="28063"/>
                    <a:pt x="-931" y="22043"/>
                    <a:pt x="2793" y="18319"/>
                  </a:cubicBezTo>
                  <a:lnTo>
                    <a:pt x="18319" y="2793"/>
                  </a:lnTo>
                  <a:cubicBezTo>
                    <a:pt x="22043" y="-931"/>
                    <a:pt x="28063" y="-931"/>
                    <a:pt x="31787" y="2793"/>
                  </a:cubicBezTo>
                  <a:cubicBezTo>
                    <a:pt x="35512" y="6517"/>
                    <a:pt x="35512" y="12537"/>
                    <a:pt x="31787" y="16262"/>
                  </a:cubicBezTo>
                  <a:lnTo>
                    <a:pt x="16262" y="31787"/>
                  </a:lnTo>
                  <a:cubicBezTo>
                    <a:pt x="14404" y="33645"/>
                    <a:pt x="11966" y="34578"/>
                    <a:pt x="9527" y="34578"/>
                  </a:cubicBezTo>
                  <a:close/>
                </a:path>
              </a:pathLst>
            </a:custGeom>
            <a:grpFill/>
            <a:ln w="9525" cap="flat">
              <a:noFill/>
              <a:prstDash val="solid"/>
              <a:miter/>
            </a:ln>
          </p:spPr>
          <p:txBody>
            <a:bodyPr rtlCol="0" anchor="ctr"/>
            <a:lstStyle/>
            <a:p>
              <a:endParaRPr lang="en-US" sz="1980" dirty="0"/>
            </a:p>
          </p:txBody>
        </p:sp>
        <p:sp>
          <p:nvSpPr>
            <p:cNvPr id="251" name="Freeform 130">
              <a:extLst>
                <a:ext uri="{FF2B5EF4-FFF2-40B4-BE49-F238E27FC236}">
                  <a16:creationId xmlns:a16="http://schemas.microsoft.com/office/drawing/2014/main" id="{31FDA1E8-31FB-4EA1-8980-179B0BF17896}"/>
                </a:ext>
              </a:extLst>
            </p:cNvPr>
            <p:cNvSpPr/>
            <p:nvPr/>
          </p:nvSpPr>
          <p:spPr>
            <a:xfrm>
              <a:off x="3467481" y="4456833"/>
              <a:ext cx="104775" cy="66675"/>
            </a:xfrm>
            <a:custGeom>
              <a:avLst/>
              <a:gdLst>
                <a:gd name="connsiteX0" fmla="*/ 113919 w 104775"/>
                <a:gd name="connsiteY0" fmla="*/ 71009 h 66675"/>
                <a:gd name="connsiteX1" fmla="*/ 104394 w 104775"/>
                <a:gd name="connsiteY1" fmla="*/ 71009 h 66675"/>
                <a:gd name="connsiteX2" fmla="*/ 68885 w 104775"/>
                <a:gd name="connsiteY2" fmla="*/ 35500 h 66675"/>
                <a:gd name="connsiteX3" fmla="*/ 52435 w 104775"/>
                <a:gd name="connsiteY3" fmla="*/ 19050 h 66675"/>
                <a:gd name="connsiteX4" fmla="*/ 50206 w 104775"/>
                <a:gd name="connsiteY4" fmla="*/ 19050 h 66675"/>
                <a:gd name="connsiteX5" fmla="*/ 38567 w 104775"/>
                <a:gd name="connsiteY5" fmla="*/ 23870 h 66675"/>
                <a:gd name="connsiteX6" fmla="*/ 13468 w 104775"/>
                <a:gd name="connsiteY6" fmla="*/ 48968 h 66675"/>
                <a:gd name="connsiteX7" fmla="*/ 0 w 104775"/>
                <a:gd name="connsiteY7" fmla="*/ 35500 h 66675"/>
                <a:gd name="connsiteX8" fmla="*/ 25108 w 104775"/>
                <a:gd name="connsiteY8" fmla="*/ 10401 h 66675"/>
                <a:gd name="connsiteX9" fmla="*/ 50216 w 104775"/>
                <a:gd name="connsiteY9" fmla="*/ 0 h 66675"/>
                <a:gd name="connsiteX10" fmla="*/ 52445 w 104775"/>
                <a:gd name="connsiteY10" fmla="*/ 0 h 66675"/>
                <a:gd name="connsiteX11" fmla="*/ 87944 w 104775"/>
                <a:gd name="connsiteY11" fmla="*/ 35500 h 66675"/>
                <a:gd name="connsiteX12" fmla="*/ 104404 w 104775"/>
                <a:gd name="connsiteY12" fmla="*/ 51959 h 66675"/>
                <a:gd name="connsiteX13" fmla="*/ 113929 w 104775"/>
                <a:gd name="connsiteY13" fmla="*/ 51959 h 66675"/>
                <a:gd name="connsiteX14" fmla="*/ 113929 w 104775"/>
                <a:gd name="connsiteY14" fmla="*/ 7100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66675">
                  <a:moveTo>
                    <a:pt x="113919" y="71009"/>
                  </a:moveTo>
                  <a:lnTo>
                    <a:pt x="104394" y="71009"/>
                  </a:lnTo>
                  <a:cubicBezTo>
                    <a:pt x="84811" y="71009"/>
                    <a:pt x="68885" y="55083"/>
                    <a:pt x="68885" y="35500"/>
                  </a:cubicBezTo>
                  <a:cubicBezTo>
                    <a:pt x="68885" y="26432"/>
                    <a:pt x="61512" y="19050"/>
                    <a:pt x="52435" y="19050"/>
                  </a:cubicBezTo>
                  <a:lnTo>
                    <a:pt x="50206" y="19050"/>
                  </a:lnTo>
                  <a:cubicBezTo>
                    <a:pt x="45806" y="19050"/>
                    <a:pt x="41672" y="20765"/>
                    <a:pt x="38567" y="23870"/>
                  </a:cubicBezTo>
                  <a:lnTo>
                    <a:pt x="13468" y="48968"/>
                  </a:lnTo>
                  <a:lnTo>
                    <a:pt x="0" y="35500"/>
                  </a:lnTo>
                  <a:lnTo>
                    <a:pt x="25108" y="10401"/>
                  </a:lnTo>
                  <a:cubicBezTo>
                    <a:pt x="31813" y="3696"/>
                    <a:pt x="40729" y="0"/>
                    <a:pt x="50216" y="0"/>
                  </a:cubicBezTo>
                  <a:lnTo>
                    <a:pt x="52445" y="0"/>
                  </a:lnTo>
                  <a:cubicBezTo>
                    <a:pt x="72019" y="0"/>
                    <a:pt x="87944" y="15926"/>
                    <a:pt x="87944" y="35500"/>
                  </a:cubicBezTo>
                  <a:cubicBezTo>
                    <a:pt x="87944" y="44577"/>
                    <a:pt x="95326" y="51959"/>
                    <a:pt x="104404" y="51959"/>
                  </a:cubicBezTo>
                  <a:lnTo>
                    <a:pt x="113929" y="51959"/>
                  </a:lnTo>
                  <a:lnTo>
                    <a:pt x="113929" y="71009"/>
                  </a:lnTo>
                  <a:close/>
                </a:path>
              </a:pathLst>
            </a:custGeom>
            <a:grpFill/>
            <a:ln w="9525" cap="flat">
              <a:noFill/>
              <a:prstDash val="solid"/>
              <a:miter/>
            </a:ln>
          </p:spPr>
          <p:txBody>
            <a:bodyPr rtlCol="0" anchor="ctr"/>
            <a:lstStyle/>
            <a:p>
              <a:endParaRPr lang="en-US" sz="1980" dirty="0"/>
            </a:p>
          </p:txBody>
        </p:sp>
      </p:grpSp>
      <p:grpSp>
        <p:nvGrpSpPr>
          <p:cNvPr id="252" name="Graphic 132" descr="cell phone icon">
            <a:extLst>
              <a:ext uri="{FF2B5EF4-FFF2-40B4-BE49-F238E27FC236}">
                <a16:creationId xmlns:a16="http://schemas.microsoft.com/office/drawing/2014/main" id="{E9D6987A-2B00-4F43-8ADD-7F1EC8C4F7D1}"/>
              </a:ext>
            </a:extLst>
          </p:cNvPr>
          <p:cNvGrpSpPr/>
          <p:nvPr/>
        </p:nvGrpSpPr>
        <p:grpSpPr>
          <a:xfrm>
            <a:off x="559517" y="8813775"/>
            <a:ext cx="276606" cy="276606"/>
            <a:chOff x="3314700" y="4457700"/>
            <a:chExt cx="228600" cy="228600"/>
          </a:xfrm>
          <a:solidFill>
            <a:schemeClr val="accent6">
              <a:lumMod val="50000"/>
            </a:schemeClr>
          </a:solidFill>
        </p:grpSpPr>
        <p:sp>
          <p:nvSpPr>
            <p:cNvPr id="253" name="Freeform 134">
              <a:extLst>
                <a:ext uri="{FF2B5EF4-FFF2-40B4-BE49-F238E27FC236}">
                  <a16:creationId xmlns:a16="http://schemas.microsoft.com/office/drawing/2014/main" id="{B255B943-DF69-41B0-8A87-9BDDD00464F6}"/>
                </a:ext>
              </a:extLst>
            </p:cNvPr>
            <p:cNvSpPr/>
            <p:nvPr/>
          </p:nvSpPr>
          <p:spPr>
            <a:xfrm>
              <a:off x="3379756" y="4478836"/>
              <a:ext cx="95250" cy="180975"/>
            </a:xfrm>
            <a:custGeom>
              <a:avLst/>
              <a:gdLst>
                <a:gd name="connsiteX0" fmla="*/ 0 w 95250"/>
                <a:gd name="connsiteY0" fmla="*/ 11954 h 180975"/>
                <a:gd name="connsiteX1" fmla="*/ 0 w 95250"/>
                <a:gd name="connsiteY1" fmla="*/ 174384 h 180975"/>
                <a:gd name="connsiteX2" fmla="*/ 11954 w 95250"/>
                <a:gd name="connsiteY2" fmla="*/ 186338 h 180975"/>
                <a:gd name="connsiteX3" fmla="*/ 86535 w 95250"/>
                <a:gd name="connsiteY3" fmla="*/ 186338 h 180975"/>
                <a:gd name="connsiteX4" fmla="*/ 98489 w 95250"/>
                <a:gd name="connsiteY4" fmla="*/ 174384 h 180975"/>
                <a:gd name="connsiteX5" fmla="*/ 98489 w 95250"/>
                <a:gd name="connsiteY5" fmla="*/ 11954 h 180975"/>
                <a:gd name="connsiteX6" fmla="*/ 86535 w 95250"/>
                <a:gd name="connsiteY6" fmla="*/ 0 h 180975"/>
                <a:gd name="connsiteX7" fmla="*/ 11954 w 95250"/>
                <a:gd name="connsiteY7" fmla="*/ 0 h 180975"/>
                <a:gd name="connsiteX8" fmla="*/ 0 w 95250"/>
                <a:gd name="connsiteY8" fmla="*/ 11954 h 180975"/>
                <a:gd name="connsiteX9" fmla="*/ 90011 w 95250"/>
                <a:gd name="connsiteY9" fmla="*/ 148876 h 180975"/>
                <a:gd name="connsiteX10" fmla="*/ 8477 w 95250"/>
                <a:gd name="connsiteY10" fmla="*/ 148876 h 180975"/>
                <a:gd name="connsiteX11" fmla="*/ 8477 w 95250"/>
                <a:gd name="connsiteY11" fmla="*/ 31337 h 180975"/>
                <a:gd name="connsiteX12" fmla="*/ 90011 w 95250"/>
                <a:gd name="connsiteY12" fmla="*/ 31337 h 180975"/>
                <a:gd name="connsiteX13" fmla="*/ 90011 w 95250"/>
                <a:gd name="connsiteY13" fmla="*/ 148876 h 180975"/>
                <a:gd name="connsiteX14" fmla="*/ 86535 w 95250"/>
                <a:gd name="connsiteY14" fmla="*/ 177851 h 180975"/>
                <a:gd name="connsiteX15" fmla="*/ 11954 w 95250"/>
                <a:gd name="connsiteY15" fmla="*/ 177851 h 180975"/>
                <a:gd name="connsiteX16" fmla="*/ 8477 w 95250"/>
                <a:gd name="connsiteY16" fmla="*/ 174384 h 180975"/>
                <a:gd name="connsiteX17" fmla="*/ 8477 w 95250"/>
                <a:gd name="connsiteY17" fmla="*/ 157363 h 180975"/>
                <a:gd name="connsiteX18" fmla="*/ 90011 w 95250"/>
                <a:gd name="connsiteY18" fmla="*/ 157363 h 180975"/>
                <a:gd name="connsiteX19" fmla="*/ 90011 w 95250"/>
                <a:gd name="connsiteY19" fmla="*/ 174384 h 180975"/>
                <a:gd name="connsiteX20" fmla="*/ 86535 w 95250"/>
                <a:gd name="connsiteY20" fmla="*/ 177851 h 180975"/>
                <a:gd name="connsiteX21" fmla="*/ 90011 w 95250"/>
                <a:gd name="connsiteY21" fmla="*/ 11954 h 180975"/>
                <a:gd name="connsiteX22" fmla="*/ 90011 w 95250"/>
                <a:gd name="connsiteY22" fmla="*/ 22860 h 180975"/>
                <a:gd name="connsiteX23" fmla="*/ 8477 w 95250"/>
                <a:gd name="connsiteY23" fmla="*/ 22860 h 180975"/>
                <a:gd name="connsiteX24" fmla="*/ 8477 w 95250"/>
                <a:gd name="connsiteY24" fmla="*/ 11954 h 180975"/>
                <a:gd name="connsiteX25" fmla="*/ 11954 w 95250"/>
                <a:gd name="connsiteY25" fmla="*/ 8477 h 180975"/>
                <a:gd name="connsiteX26" fmla="*/ 86535 w 95250"/>
                <a:gd name="connsiteY26" fmla="*/ 8477 h 180975"/>
                <a:gd name="connsiteX27" fmla="*/ 90011 w 95250"/>
                <a:gd name="connsiteY27" fmla="*/ 1195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250" h="180975">
                  <a:moveTo>
                    <a:pt x="0" y="11954"/>
                  </a:moveTo>
                  <a:lnTo>
                    <a:pt x="0" y="174384"/>
                  </a:lnTo>
                  <a:cubicBezTo>
                    <a:pt x="0" y="180975"/>
                    <a:pt x="5363" y="186338"/>
                    <a:pt x="11954" y="186338"/>
                  </a:cubicBezTo>
                  <a:lnTo>
                    <a:pt x="86535" y="186338"/>
                  </a:lnTo>
                  <a:cubicBezTo>
                    <a:pt x="93126" y="186338"/>
                    <a:pt x="98489" y="180975"/>
                    <a:pt x="98489" y="174384"/>
                  </a:cubicBezTo>
                  <a:lnTo>
                    <a:pt x="98489" y="11954"/>
                  </a:lnTo>
                  <a:cubicBezTo>
                    <a:pt x="98489" y="5363"/>
                    <a:pt x="93126" y="0"/>
                    <a:pt x="86535" y="0"/>
                  </a:cubicBezTo>
                  <a:lnTo>
                    <a:pt x="11954" y="0"/>
                  </a:lnTo>
                  <a:cubicBezTo>
                    <a:pt x="5363" y="-10"/>
                    <a:pt x="0" y="5353"/>
                    <a:pt x="0" y="11954"/>
                  </a:cubicBezTo>
                  <a:close/>
                  <a:moveTo>
                    <a:pt x="90011" y="148876"/>
                  </a:moveTo>
                  <a:lnTo>
                    <a:pt x="8477" y="148876"/>
                  </a:lnTo>
                  <a:lnTo>
                    <a:pt x="8477" y="31337"/>
                  </a:lnTo>
                  <a:lnTo>
                    <a:pt x="90011" y="31337"/>
                  </a:lnTo>
                  <a:lnTo>
                    <a:pt x="90011" y="148876"/>
                  </a:lnTo>
                  <a:close/>
                  <a:moveTo>
                    <a:pt x="86535" y="177851"/>
                  </a:moveTo>
                  <a:lnTo>
                    <a:pt x="11954" y="177851"/>
                  </a:lnTo>
                  <a:cubicBezTo>
                    <a:pt x="10039" y="177851"/>
                    <a:pt x="8477" y="176298"/>
                    <a:pt x="8477" y="174384"/>
                  </a:cubicBezTo>
                  <a:lnTo>
                    <a:pt x="8477" y="157363"/>
                  </a:lnTo>
                  <a:lnTo>
                    <a:pt x="90011" y="157363"/>
                  </a:lnTo>
                  <a:lnTo>
                    <a:pt x="90011" y="174384"/>
                  </a:lnTo>
                  <a:cubicBezTo>
                    <a:pt x="90011" y="176298"/>
                    <a:pt x="88449" y="177851"/>
                    <a:pt x="86535" y="177851"/>
                  </a:cubicBezTo>
                  <a:close/>
                  <a:moveTo>
                    <a:pt x="90011" y="11954"/>
                  </a:moveTo>
                  <a:lnTo>
                    <a:pt x="90011" y="22860"/>
                  </a:lnTo>
                  <a:lnTo>
                    <a:pt x="8477" y="22860"/>
                  </a:lnTo>
                  <a:lnTo>
                    <a:pt x="8477" y="11954"/>
                  </a:lnTo>
                  <a:cubicBezTo>
                    <a:pt x="8477" y="10039"/>
                    <a:pt x="10039" y="8477"/>
                    <a:pt x="11954" y="8477"/>
                  </a:cubicBezTo>
                  <a:lnTo>
                    <a:pt x="86535" y="8477"/>
                  </a:lnTo>
                  <a:cubicBezTo>
                    <a:pt x="88449" y="8477"/>
                    <a:pt x="90011" y="10030"/>
                    <a:pt x="90011" y="11954"/>
                  </a:cubicBezTo>
                  <a:close/>
                </a:path>
              </a:pathLst>
            </a:custGeom>
            <a:grpFill/>
            <a:ln w="9525" cap="flat">
              <a:noFill/>
              <a:prstDash val="solid"/>
              <a:miter/>
            </a:ln>
          </p:spPr>
          <p:txBody>
            <a:bodyPr rtlCol="0" anchor="ctr"/>
            <a:lstStyle/>
            <a:p>
              <a:endParaRPr lang="en-US" sz="1980" dirty="0"/>
            </a:p>
          </p:txBody>
        </p:sp>
        <p:sp>
          <p:nvSpPr>
            <p:cNvPr id="254" name="Freeform 135">
              <a:extLst>
                <a:ext uri="{FF2B5EF4-FFF2-40B4-BE49-F238E27FC236}">
                  <a16:creationId xmlns:a16="http://schemas.microsoft.com/office/drawing/2014/main" id="{750F5296-C592-4C2F-B094-023F694F6231}"/>
                </a:ext>
              </a:extLst>
            </p:cNvPr>
            <p:cNvSpPr/>
            <p:nvPr/>
          </p:nvSpPr>
          <p:spPr>
            <a:xfrm>
              <a:off x="3420256" y="4642475"/>
              <a:ext cx="9525" cy="9525"/>
            </a:xfrm>
            <a:custGeom>
              <a:avLst/>
              <a:gdLst>
                <a:gd name="connsiteX0" fmla="*/ 13240 w 9525"/>
                <a:gd name="connsiteY0" fmla="*/ 0 h 0"/>
                <a:gd name="connsiteX1" fmla="*/ 4239 w 9525"/>
                <a:gd name="connsiteY1" fmla="*/ 0 h 0"/>
                <a:gd name="connsiteX2" fmla="*/ 0 w 9525"/>
                <a:gd name="connsiteY2" fmla="*/ 4239 h 0"/>
                <a:gd name="connsiteX3" fmla="*/ 4239 w 9525"/>
                <a:gd name="connsiteY3" fmla="*/ 8477 h 0"/>
                <a:gd name="connsiteX4" fmla="*/ 13240 w 9525"/>
                <a:gd name="connsiteY4" fmla="*/ 8477 h 0"/>
                <a:gd name="connsiteX5" fmla="*/ 17478 w 9525"/>
                <a:gd name="connsiteY5" fmla="*/ 4239 h 0"/>
                <a:gd name="connsiteX6" fmla="*/ 13240 w 9525"/>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a:moveTo>
                    <a:pt x="13240" y="0"/>
                  </a:moveTo>
                  <a:lnTo>
                    <a:pt x="4239" y="0"/>
                  </a:lnTo>
                  <a:cubicBezTo>
                    <a:pt x="1895" y="0"/>
                    <a:pt x="0" y="1895"/>
                    <a:pt x="0" y="4239"/>
                  </a:cubicBezTo>
                  <a:cubicBezTo>
                    <a:pt x="0" y="6582"/>
                    <a:pt x="1895" y="8477"/>
                    <a:pt x="4239" y="8477"/>
                  </a:cubicBezTo>
                  <a:lnTo>
                    <a:pt x="13240" y="8477"/>
                  </a:lnTo>
                  <a:cubicBezTo>
                    <a:pt x="15583" y="8477"/>
                    <a:pt x="17478" y="6582"/>
                    <a:pt x="17478" y="4239"/>
                  </a:cubicBezTo>
                  <a:cubicBezTo>
                    <a:pt x="17488" y="1905"/>
                    <a:pt x="15583" y="0"/>
                    <a:pt x="13240" y="0"/>
                  </a:cubicBezTo>
                  <a:close/>
                </a:path>
              </a:pathLst>
            </a:custGeom>
            <a:grpFill/>
            <a:ln w="9525" cap="flat">
              <a:noFill/>
              <a:prstDash val="solid"/>
              <a:miter/>
            </a:ln>
          </p:spPr>
          <p:txBody>
            <a:bodyPr rtlCol="0" anchor="ctr"/>
            <a:lstStyle/>
            <a:p>
              <a:endParaRPr lang="en-US" sz="1980" dirty="0"/>
            </a:p>
          </p:txBody>
        </p:sp>
      </p:grpSp>
      <p:cxnSp>
        <p:nvCxnSpPr>
          <p:cNvPr id="255" name="Straight Connector 254">
            <a:extLst>
              <a:ext uri="{FF2B5EF4-FFF2-40B4-BE49-F238E27FC236}">
                <a16:creationId xmlns:a16="http://schemas.microsoft.com/office/drawing/2014/main" id="{5D3A7778-5106-4FFF-963F-0061DFB143CA}"/>
              </a:ext>
              <a:ext uri="{C183D7F6-B498-43B3-948B-1728B52AA6E4}">
                <adec:decorative xmlns:adec="http://schemas.microsoft.com/office/drawing/2017/decorative" val="1"/>
              </a:ext>
            </a:extLst>
          </p:cNvPr>
          <p:cNvCxnSpPr/>
          <p:nvPr/>
        </p:nvCxnSpPr>
        <p:spPr>
          <a:xfrm>
            <a:off x="114300" y="9872134"/>
            <a:ext cx="7543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1592F34-AEAE-4650-BFA6-C8D61872C84A}"/>
              </a:ext>
              <a:ext uri="{C183D7F6-B498-43B3-948B-1728B52AA6E4}">
                <adec:decorative xmlns:adec="http://schemas.microsoft.com/office/drawing/2017/decorative" val="1"/>
              </a:ext>
            </a:extLst>
          </p:cNvPr>
          <p:cNvCxnSpPr/>
          <p:nvPr/>
        </p:nvCxnSpPr>
        <p:spPr>
          <a:xfrm>
            <a:off x="114300" y="1207925"/>
            <a:ext cx="7543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0C87AC0A-F467-6E48-84DC-65C7C22E1F18}"/>
              </a:ext>
            </a:extLst>
          </p:cNvPr>
          <p:cNvSpPr>
            <a:spLocks noGrp="1"/>
          </p:cNvSpPr>
          <p:nvPr>
            <p:ph type="body" sz="quarter" idx="11"/>
          </p:nvPr>
        </p:nvSpPr>
        <p:spPr/>
        <p:txBody>
          <a:bodyPr/>
          <a:lstStyle/>
          <a:p>
            <a:r>
              <a:rPr lang="en-US" dirty="0"/>
              <a:t>EDUCATION</a:t>
            </a:r>
          </a:p>
        </p:txBody>
      </p:sp>
      <p:sp>
        <p:nvSpPr>
          <p:cNvPr id="30" name="Text Placeholder 29">
            <a:extLst>
              <a:ext uri="{FF2B5EF4-FFF2-40B4-BE49-F238E27FC236}">
                <a16:creationId xmlns:a16="http://schemas.microsoft.com/office/drawing/2014/main" id="{FA8C3D45-4EDD-6D4F-979F-5EC358C551AA}"/>
              </a:ext>
            </a:extLst>
          </p:cNvPr>
          <p:cNvSpPr>
            <a:spLocks noGrp="1"/>
          </p:cNvSpPr>
          <p:nvPr>
            <p:ph type="body" sz="quarter" idx="12"/>
          </p:nvPr>
        </p:nvSpPr>
        <p:spPr/>
        <p:txBody>
          <a:bodyPr/>
          <a:lstStyle/>
          <a:p>
            <a:r>
              <a:rPr lang="en-US" dirty="0"/>
              <a:t>EXPERIENCE</a:t>
            </a:r>
          </a:p>
        </p:txBody>
      </p:sp>
      <p:sp>
        <p:nvSpPr>
          <p:cNvPr id="31" name="Text Placeholder 30">
            <a:extLst>
              <a:ext uri="{FF2B5EF4-FFF2-40B4-BE49-F238E27FC236}">
                <a16:creationId xmlns:a16="http://schemas.microsoft.com/office/drawing/2014/main" id="{2A52CF67-3AF4-3B41-AB2A-A9A524DE1D2C}"/>
              </a:ext>
            </a:extLst>
          </p:cNvPr>
          <p:cNvSpPr>
            <a:spLocks noGrp="1"/>
          </p:cNvSpPr>
          <p:nvPr>
            <p:ph type="body" sz="quarter" idx="13"/>
          </p:nvPr>
        </p:nvSpPr>
        <p:spPr/>
        <p:txBody>
          <a:bodyPr/>
          <a:lstStyle/>
          <a:p>
            <a:r>
              <a:rPr lang="en-US" dirty="0"/>
              <a:t>HBO| Motion designer</a:t>
            </a:r>
          </a:p>
        </p:txBody>
      </p:sp>
      <p:sp>
        <p:nvSpPr>
          <p:cNvPr id="32" name="Text Placeholder 31">
            <a:extLst>
              <a:ext uri="{FF2B5EF4-FFF2-40B4-BE49-F238E27FC236}">
                <a16:creationId xmlns:a16="http://schemas.microsoft.com/office/drawing/2014/main" id="{80A3A5E5-7111-3B43-BAF9-F4CFD78B2546}"/>
              </a:ext>
            </a:extLst>
          </p:cNvPr>
          <p:cNvSpPr>
            <a:spLocks noGrp="1"/>
          </p:cNvSpPr>
          <p:nvPr>
            <p:ph type="body" sz="quarter" idx="14"/>
          </p:nvPr>
        </p:nvSpPr>
        <p:spPr/>
        <p:txBody>
          <a:bodyPr/>
          <a:lstStyle/>
          <a:p>
            <a:r>
              <a:rPr lang="en-US" dirty="0"/>
              <a:t>July 2020– Present</a:t>
            </a:r>
          </a:p>
        </p:txBody>
      </p:sp>
      <p:sp>
        <p:nvSpPr>
          <p:cNvPr id="33" name="Text Placeholder 32">
            <a:extLst>
              <a:ext uri="{FF2B5EF4-FFF2-40B4-BE49-F238E27FC236}">
                <a16:creationId xmlns:a16="http://schemas.microsoft.com/office/drawing/2014/main" id="{6600292A-FF0E-CF4B-8099-02FE74C60165}"/>
              </a:ext>
            </a:extLst>
          </p:cNvPr>
          <p:cNvSpPr>
            <a:spLocks noGrp="1"/>
          </p:cNvSpPr>
          <p:nvPr>
            <p:ph type="body" sz="quarter" idx="15"/>
          </p:nvPr>
        </p:nvSpPr>
        <p:spPr/>
        <p:txBody>
          <a:bodyPr/>
          <a:lstStyle/>
          <a:p>
            <a:r>
              <a:rPr lang="en-US" dirty="0"/>
              <a:t>Working on daily production and design request from various channels under CTV Globe media group.</a:t>
            </a:r>
          </a:p>
          <a:p>
            <a:r>
              <a:rPr lang="en-US" dirty="0"/>
              <a:t>Responsibilities include motion design, animation</a:t>
            </a:r>
          </a:p>
        </p:txBody>
      </p:sp>
      <p:sp>
        <p:nvSpPr>
          <p:cNvPr id="34" name="Text Placeholder 33">
            <a:extLst>
              <a:ext uri="{FF2B5EF4-FFF2-40B4-BE49-F238E27FC236}">
                <a16:creationId xmlns:a16="http://schemas.microsoft.com/office/drawing/2014/main" id="{E7E10672-B09C-EB49-AA7E-75321B57B6FB}"/>
              </a:ext>
            </a:extLst>
          </p:cNvPr>
          <p:cNvSpPr>
            <a:spLocks noGrp="1"/>
          </p:cNvSpPr>
          <p:nvPr>
            <p:ph type="body" sz="quarter" idx="16"/>
          </p:nvPr>
        </p:nvSpPr>
        <p:spPr/>
        <p:txBody>
          <a:bodyPr/>
          <a:lstStyle/>
          <a:p>
            <a:r>
              <a:rPr lang="en-US" dirty="0"/>
              <a:t>Pound Creative | Co-founder and Designer</a:t>
            </a:r>
          </a:p>
        </p:txBody>
      </p:sp>
      <p:sp>
        <p:nvSpPr>
          <p:cNvPr id="35" name="Text Placeholder 34">
            <a:extLst>
              <a:ext uri="{FF2B5EF4-FFF2-40B4-BE49-F238E27FC236}">
                <a16:creationId xmlns:a16="http://schemas.microsoft.com/office/drawing/2014/main" id="{76393D49-BEC7-1642-846E-273ACFA90F82}"/>
              </a:ext>
            </a:extLst>
          </p:cNvPr>
          <p:cNvSpPr>
            <a:spLocks noGrp="1"/>
          </p:cNvSpPr>
          <p:nvPr>
            <p:ph type="body" sz="quarter" idx="17"/>
          </p:nvPr>
        </p:nvSpPr>
        <p:spPr/>
        <p:txBody>
          <a:bodyPr/>
          <a:lstStyle/>
          <a:p>
            <a:r>
              <a:rPr lang="en-US" dirty="0"/>
              <a:t>Sep 2015 – July 2020</a:t>
            </a:r>
          </a:p>
        </p:txBody>
      </p:sp>
      <p:sp>
        <p:nvSpPr>
          <p:cNvPr id="36" name="Text Placeholder 35">
            <a:extLst>
              <a:ext uri="{FF2B5EF4-FFF2-40B4-BE49-F238E27FC236}">
                <a16:creationId xmlns:a16="http://schemas.microsoft.com/office/drawing/2014/main" id="{69F7C515-FB8C-9242-900A-9EE1A5CEECEC}"/>
              </a:ext>
            </a:extLst>
          </p:cNvPr>
          <p:cNvSpPr>
            <a:spLocks noGrp="1"/>
          </p:cNvSpPr>
          <p:nvPr>
            <p:ph type="body" sz="quarter" idx="18"/>
          </p:nvPr>
        </p:nvSpPr>
        <p:spPr/>
        <p:txBody>
          <a:bodyPr/>
          <a:lstStyle/>
          <a:p>
            <a:r>
              <a:rPr lang="en-US" dirty="0"/>
              <a:t>Packaging, identities, motion graphics, and websites. We are known in the industry for our witty, intelligent and fashionable design, and our creativity has propelled both small businesses and large corporations to even greater heights. </a:t>
            </a:r>
          </a:p>
        </p:txBody>
      </p:sp>
      <p:sp>
        <p:nvSpPr>
          <p:cNvPr id="37" name="Text Placeholder 36">
            <a:extLst>
              <a:ext uri="{FF2B5EF4-FFF2-40B4-BE49-F238E27FC236}">
                <a16:creationId xmlns:a16="http://schemas.microsoft.com/office/drawing/2014/main" id="{4A347FA1-4543-8A48-92CE-16855CFBC93D}"/>
              </a:ext>
            </a:extLst>
          </p:cNvPr>
          <p:cNvSpPr>
            <a:spLocks noGrp="1"/>
          </p:cNvSpPr>
          <p:nvPr>
            <p:ph type="body" sz="quarter" idx="19"/>
          </p:nvPr>
        </p:nvSpPr>
        <p:spPr/>
        <p:txBody>
          <a:bodyPr/>
          <a:lstStyle/>
          <a:p>
            <a:r>
              <a:rPr lang="en-US" dirty="0"/>
              <a:t>Bell Media | Senior Motion Graphic Designer</a:t>
            </a:r>
          </a:p>
        </p:txBody>
      </p:sp>
      <p:sp>
        <p:nvSpPr>
          <p:cNvPr id="38" name="Text Placeholder 37">
            <a:extLst>
              <a:ext uri="{FF2B5EF4-FFF2-40B4-BE49-F238E27FC236}">
                <a16:creationId xmlns:a16="http://schemas.microsoft.com/office/drawing/2014/main" id="{9CFD090F-43C8-AF4C-8287-DAB5AF25E6AB}"/>
              </a:ext>
            </a:extLst>
          </p:cNvPr>
          <p:cNvSpPr>
            <a:spLocks noGrp="1"/>
          </p:cNvSpPr>
          <p:nvPr>
            <p:ph type="body" sz="quarter" idx="20"/>
          </p:nvPr>
        </p:nvSpPr>
        <p:spPr/>
        <p:txBody>
          <a:bodyPr/>
          <a:lstStyle/>
          <a:p>
            <a:r>
              <a:rPr lang="en-US" dirty="0"/>
              <a:t>Sep 2012 – Sep 2015</a:t>
            </a:r>
          </a:p>
        </p:txBody>
      </p:sp>
      <p:sp>
        <p:nvSpPr>
          <p:cNvPr id="39" name="Text Placeholder 38">
            <a:extLst>
              <a:ext uri="{FF2B5EF4-FFF2-40B4-BE49-F238E27FC236}">
                <a16:creationId xmlns:a16="http://schemas.microsoft.com/office/drawing/2014/main" id="{F2743DA1-6D24-6C40-80EB-745C139106DF}"/>
              </a:ext>
            </a:extLst>
          </p:cNvPr>
          <p:cNvSpPr>
            <a:spLocks noGrp="1"/>
          </p:cNvSpPr>
          <p:nvPr>
            <p:ph type="body" sz="quarter" idx="21"/>
          </p:nvPr>
        </p:nvSpPr>
        <p:spPr/>
        <p:txBody>
          <a:bodyPr/>
          <a:lstStyle/>
          <a:p>
            <a:r>
              <a:rPr lang="en-US" dirty="0"/>
              <a:t>Bell Media is one of Canada’s largest media conglomerates. Bell Media brands include CTV, MTV, Much Music, Bravo!, and Comedy, HBO and more. Responsibilities include motion design, animation, compositing, and print design for all brands. </a:t>
            </a:r>
          </a:p>
        </p:txBody>
      </p:sp>
      <p:sp>
        <p:nvSpPr>
          <p:cNvPr id="90" name="Text Placeholder 89">
            <a:extLst>
              <a:ext uri="{FF2B5EF4-FFF2-40B4-BE49-F238E27FC236}">
                <a16:creationId xmlns:a16="http://schemas.microsoft.com/office/drawing/2014/main" id="{B2FDEF26-40BF-F844-9270-2A0E6D02C997}"/>
              </a:ext>
            </a:extLst>
          </p:cNvPr>
          <p:cNvSpPr>
            <a:spLocks noGrp="1"/>
          </p:cNvSpPr>
          <p:nvPr>
            <p:ph type="body" sz="quarter" idx="22"/>
          </p:nvPr>
        </p:nvSpPr>
        <p:spPr/>
        <p:txBody>
          <a:bodyPr/>
          <a:lstStyle/>
          <a:p>
            <a:r>
              <a:rPr lang="en-US" dirty="0"/>
              <a:t>PROFILE</a:t>
            </a:r>
          </a:p>
        </p:txBody>
      </p:sp>
      <p:sp>
        <p:nvSpPr>
          <p:cNvPr id="91" name="Text Placeholder 90">
            <a:extLst>
              <a:ext uri="{FF2B5EF4-FFF2-40B4-BE49-F238E27FC236}">
                <a16:creationId xmlns:a16="http://schemas.microsoft.com/office/drawing/2014/main" id="{7F65B644-2A82-604F-B5C9-ADEFFC96498E}"/>
              </a:ext>
            </a:extLst>
          </p:cNvPr>
          <p:cNvSpPr>
            <a:spLocks noGrp="1"/>
          </p:cNvSpPr>
          <p:nvPr>
            <p:ph type="body" sz="quarter" idx="23"/>
          </p:nvPr>
        </p:nvSpPr>
        <p:spPr/>
        <p:txBody>
          <a:bodyPr/>
          <a:lstStyle/>
          <a:p>
            <a:r>
              <a:rPr lang="en-US" dirty="0"/>
              <a:t>Animator, Graphic Designer, and sound Designer/Composer. Proficient in Adobe Suit and cinema 4D. And Ableton Live with 8+ years experience.</a:t>
            </a:r>
          </a:p>
          <a:p>
            <a:endParaRPr lang="en-US" dirty="0"/>
          </a:p>
        </p:txBody>
      </p:sp>
      <p:sp>
        <p:nvSpPr>
          <p:cNvPr id="92" name="Text Placeholder 91">
            <a:extLst>
              <a:ext uri="{FF2B5EF4-FFF2-40B4-BE49-F238E27FC236}">
                <a16:creationId xmlns:a16="http://schemas.microsoft.com/office/drawing/2014/main" id="{821C0233-15BC-CC4E-9740-ABAEF0E2F96A}"/>
              </a:ext>
            </a:extLst>
          </p:cNvPr>
          <p:cNvSpPr>
            <a:spLocks noGrp="1"/>
          </p:cNvSpPr>
          <p:nvPr>
            <p:ph type="body" sz="quarter" idx="24"/>
          </p:nvPr>
        </p:nvSpPr>
        <p:spPr/>
        <p:txBody>
          <a:bodyPr/>
          <a:lstStyle/>
          <a:p>
            <a:r>
              <a:rPr lang="en-US" dirty="0"/>
              <a:t>OCAD University </a:t>
            </a:r>
          </a:p>
        </p:txBody>
      </p:sp>
      <p:sp>
        <p:nvSpPr>
          <p:cNvPr id="93" name="Text Placeholder 92">
            <a:extLst>
              <a:ext uri="{FF2B5EF4-FFF2-40B4-BE49-F238E27FC236}">
                <a16:creationId xmlns:a16="http://schemas.microsoft.com/office/drawing/2014/main" id="{81E741E1-C170-C944-B895-E53034C2246B}"/>
              </a:ext>
            </a:extLst>
          </p:cNvPr>
          <p:cNvSpPr>
            <a:spLocks noGrp="1"/>
          </p:cNvSpPr>
          <p:nvPr>
            <p:ph type="body" sz="quarter" idx="25"/>
          </p:nvPr>
        </p:nvSpPr>
        <p:spPr/>
        <p:txBody>
          <a:bodyPr/>
          <a:lstStyle/>
          <a:p>
            <a:r>
              <a:rPr lang="en-US" dirty="0"/>
              <a:t>(2004 – 2007)</a:t>
            </a:r>
          </a:p>
        </p:txBody>
      </p:sp>
      <p:sp>
        <p:nvSpPr>
          <p:cNvPr id="94" name="Text Placeholder 93">
            <a:extLst>
              <a:ext uri="{FF2B5EF4-FFF2-40B4-BE49-F238E27FC236}">
                <a16:creationId xmlns:a16="http://schemas.microsoft.com/office/drawing/2014/main" id="{047FB5AF-5DAE-174B-9E90-B5948B1E777F}"/>
              </a:ext>
            </a:extLst>
          </p:cNvPr>
          <p:cNvSpPr>
            <a:spLocks noGrp="1"/>
          </p:cNvSpPr>
          <p:nvPr>
            <p:ph type="body" sz="quarter" idx="26"/>
          </p:nvPr>
        </p:nvSpPr>
        <p:spPr/>
        <p:txBody>
          <a:bodyPr/>
          <a:lstStyle/>
          <a:p>
            <a:r>
              <a:rPr lang="en-US" dirty="0"/>
              <a:t>Bachelor of Design, Graphic Design</a:t>
            </a:r>
          </a:p>
        </p:txBody>
      </p:sp>
      <p:sp>
        <p:nvSpPr>
          <p:cNvPr id="95" name="Text Placeholder 94">
            <a:extLst>
              <a:ext uri="{FF2B5EF4-FFF2-40B4-BE49-F238E27FC236}">
                <a16:creationId xmlns:a16="http://schemas.microsoft.com/office/drawing/2014/main" id="{6EB65E10-042C-B042-8474-22710106EA70}"/>
              </a:ext>
            </a:extLst>
          </p:cNvPr>
          <p:cNvSpPr>
            <a:spLocks noGrp="1"/>
          </p:cNvSpPr>
          <p:nvPr>
            <p:ph type="body" sz="quarter" idx="27"/>
          </p:nvPr>
        </p:nvSpPr>
        <p:spPr/>
        <p:txBody>
          <a:bodyPr/>
          <a:lstStyle/>
          <a:p>
            <a:r>
              <a:rPr lang="en-US" dirty="0"/>
              <a:t>University of Central Florida</a:t>
            </a:r>
          </a:p>
        </p:txBody>
      </p:sp>
      <p:sp>
        <p:nvSpPr>
          <p:cNvPr id="96" name="Text Placeholder 95">
            <a:extLst>
              <a:ext uri="{FF2B5EF4-FFF2-40B4-BE49-F238E27FC236}">
                <a16:creationId xmlns:a16="http://schemas.microsoft.com/office/drawing/2014/main" id="{5A93BE26-D17F-4640-9DC2-9A78CED431DE}"/>
              </a:ext>
            </a:extLst>
          </p:cNvPr>
          <p:cNvSpPr>
            <a:spLocks noGrp="1"/>
          </p:cNvSpPr>
          <p:nvPr>
            <p:ph type="body" sz="quarter" idx="28"/>
          </p:nvPr>
        </p:nvSpPr>
        <p:spPr/>
        <p:txBody>
          <a:bodyPr/>
          <a:lstStyle/>
          <a:p>
            <a:r>
              <a:rPr lang="en-US" dirty="0"/>
              <a:t>2008-2012</a:t>
            </a:r>
          </a:p>
        </p:txBody>
      </p:sp>
      <p:sp>
        <p:nvSpPr>
          <p:cNvPr id="97" name="Text Placeholder 96">
            <a:extLst>
              <a:ext uri="{FF2B5EF4-FFF2-40B4-BE49-F238E27FC236}">
                <a16:creationId xmlns:a16="http://schemas.microsoft.com/office/drawing/2014/main" id="{83288D68-D8FF-3540-96CF-0B62633336FC}"/>
              </a:ext>
            </a:extLst>
          </p:cNvPr>
          <p:cNvSpPr>
            <a:spLocks noGrp="1"/>
          </p:cNvSpPr>
          <p:nvPr>
            <p:ph type="body" sz="quarter" idx="29"/>
          </p:nvPr>
        </p:nvSpPr>
        <p:spPr/>
        <p:txBody>
          <a:bodyPr/>
          <a:lstStyle/>
          <a:p>
            <a:r>
              <a:rPr lang="en-US" dirty="0"/>
              <a:t>Bachelor of Science, Computer Science</a:t>
            </a:r>
          </a:p>
        </p:txBody>
      </p:sp>
      <p:sp>
        <p:nvSpPr>
          <p:cNvPr id="98" name="Text Placeholder 97">
            <a:extLst>
              <a:ext uri="{FF2B5EF4-FFF2-40B4-BE49-F238E27FC236}">
                <a16:creationId xmlns:a16="http://schemas.microsoft.com/office/drawing/2014/main" id="{CAE9184D-25C8-DA43-84B1-E9BB89A0302E}"/>
              </a:ext>
            </a:extLst>
          </p:cNvPr>
          <p:cNvSpPr>
            <a:spLocks noGrp="1"/>
          </p:cNvSpPr>
          <p:nvPr>
            <p:ph type="body" sz="quarter" idx="30"/>
          </p:nvPr>
        </p:nvSpPr>
        <p:spPr/>
        <p:txBody>
          <a:bodyPr/>
          <a:lstStyle/>
          <a:p>
            <a:r>
              <a:rPr lang="en-US" dirty="0"/>
              <a:t>8</a:t>
            </a:r>
          </a:p>
        </p:txBody>
      </p:sp>
      <p:sp>
        <p:nvSpPr>
          <p:cNvPr id="49" name="Text Placeholder 48">
            <a:extLst>
              <a:ext uri="{FF2B5EF4-FFF2-40B4-BE49-F238E27FC236}">
                <a16:creationId xmlns:a16="http://schemas.microsoft.com/office/drawing/2014/main" id="{41C519B1-3036-4444-B59A-DADEA5DD3037}"/>
              </a:ext>
            </a:extLst>
          </p:cNvPr>
          <p:cNvSpPr>
            <a:spLocks noGrp="1"/>
          </p:cNvSpPr>
          <p:nvPr>
            <p:ph type="body" sz="quarter" idx="31"/>
          </p:nvPr>
        </p:nvSpPr>
        <p:spPr/>
        <p:txBody>
          <a:bodyPr/>
          <a:lstStyle/>
          <a:p>
            <a:r>
              <a:rPr lang="en-US" dirty="0"/>
              <a:t>years</a:t>
            </a:r>
          </a:p>
        </p:txBody>
      </p:sp>
      <p:sp>
        <p:nvSpPr>
          <p:cNvPr id="50" name="Text Placeholder 49">
            <a:extLst>
              <a:ext uri="{FF2B5EF4-FFF2-40B4-BE49-F238E27FC236}">
                <a16:creationId xmlns:a16="http://schemas.microsoft.com/office/drawing/2014/main" id="{0F3F35F8-247D-FF44-930D-FFA82B756A80}"/>
              </a:ext>
            </a:extLst>
          </p:cNvPr>
          <p:cNvSpPr>
            <a:spLocks noGrp="1"/>
          </p:cNvSpPr>
          <p:nvPr>
            <p:ph type="body" sz="quarter" idx="32"/>
          </p:nvPr>
        </p:nvSpPr>
        <p:spPr/>
        <p:txBody>
          <a:bodyPr/>
          <a:lstStyle/>
          <a:p>
            <a:r>
              <a:rPr lang="en-US" dirty="0"/>
              <a:t>of experience</a:t>
            </a:r>
          </a:p>
        </p:txBody>
      </p:sp>
      <p:sp>
        <p:nvSpPr>
          <p:cNvPr id="99" name="Text Placeholder 98">
            <a:extLst>
              <a:ext uri="{FF2B5EF4-FFF2-40B4-BE49-F238E27FC236}">
                <a16:creationId xmlns:a16="http://schemas.microsoft.com/office/drawing/2014/main" id="{42440AD6-3E9A-664A-BFBE-2F9EC0D49082}"/>
              </a:ext>
            </a:extLst>
          </p:cNvPr>
          <p:cNvSpPr>
            <a:spLocks noGrp="1"/>
          </p:cNvSpPr>
          <p:nvPr>
            <p:ph type="body" sz="quarter" idx="33"/>
          </p:nvPr>
        </p:nvSpPr>
        <p:spPr/>
        <p:txBody>
          <a:bodyPr/>
          <a:lstStyle/>
          <a:p>
            <a:r>
              <a:rPr lang="en-US" dirty="0"/>
              <a:t>SKILLS</a:t>
            </a:r>
          </a:p>
        </p:txBody>
      </p:sp>
      <p:sp>
        <p:nvSpPr>
          <p:cNvPr id="100" name="Text Placeholder 99">
            <a:extLst>
              <a:ext uri="{FF2B5EF4-FFF2-40B4-BE49-F238E27FC236}">
                <a16:creationId xmlns:a16="http://schemas.microsoft.com/office/drawing/2014/main" id="{537C293F-D7AB-A94D-A7F1-3578F94C482D}"/>
              </a:ext>
            </a:extLst>
          </p:cNvPr>
          <p:cNvSpPr>
            <a:spLocks noGrp="1"/>
          </p:cNvSpPr>
          <p:nvPr>
            <p:ph type="body" sz="quarter" idx="34"/>
          </p:nvPr>
        </p:nvSpPr>
        <p:spPr/>
        <p:txBody>
          <a:bodyPr/>
          <a:lstStyle/>
          <a:p>
            <a:r>
              <a:rPr lang="en-US" dirty="0"/>
              <a:t>Graphic Design</a:t>
            </a:r>
          </a:p>
        </p:txBody>
      </p:sp>
      <p:sp>
        <p:nvSpPr>
          <p:cNvPr id="101" name="Text Placeholder 100">
            <a:extLst>
              <a:ext uri="{FF2B5EF4-FFF2-40B4-BE49-F238E27FC236}">
                <a16:creationId xmlns:a16="http://schemas.microsoft.com/office/drawing/2014/main" id="{F92B7A95-D715-184F-A346-2977B9444C5D}"/>
              </a:ext>
            </a:extLst>
          </p:cNvPr>
          <p:cNvSpPr>
            <a:spLocks noGrp="1"/>
          </p:cNvSpPr>
          <p:nvPr>
            <p:ph type="body" sz="quarter" idx="35"/>
          </p:nvPr>
        </p:nvSpPr>
        <p:spPr/>
        <p:txBody>
          <a:bodyPr/>
          <a:lstStyle/>
          <a:p>
            <a:r>
              <a:rPr lang="en-US" dirty="0"/>
              <a:t>Motion Design</a:t>
            </a:r>
          </a:p>
        </p:txBody>
      </p:sp>
      <p:sp>
        <p:nvSpPr>
          <p:cNvPr id="102" name="Text Placeholder 101">
            <a:extLst>
              <a:ext uri="{FF2B5EF4-FFF2-40B4-BE49-F238E27FC236}">
                <a16:creationId xmlns:a16="http://schemas.microsoft.com/office/drawing/2014/main" id="{5DC47937-F66C-2342-9AD0-47F4B701B61C}"/>
              </a:ext>
            </a:extLst>
          </p:cNvPr>
          <p:cNvSpPr>
            <a:spLocks noGrp="1"/>
          </p:cNvSpPr>
          <p:nvPr>
            <p:ph type="body" sz="quarter" idx="36"/>
          </p:nvPr>
        </p:nvSpPr>
        <p:spPr/>
        <p:txBody>
          <a:bodyPr/>
          <a:lstStyle/>
          <a:p>
            <a:r>
              <a:rPr lang="en-US" dirty="0"/>
              <a:t>Print Design</a:t>
            </a:r>
          </a:p>
        </p:txBody>
      </p:sp>
      <p:sp>
        <p:nvSpPr>
          <p:cNvPr id="103" name="Text Placeholder 102">
            <a:extLst>
              <a:ext uri="{FF2B5EF4-FFF2-40B4-BE49-F238E27FC236}">
                <a16:creationId xmlns:a16="http://schemas.microsoft.com/office/drawing/2014/main" id="{0E438099-1710-DE47-87B3-483F687A5B09}"/>
              </a:ext>
            </a:extLst>
          </p:cNvPr>
          <p:cNvSpPr>
            <a:spLocks noGrp="1"/>
          </p:cNvSpPr>
          <p:nvPr>
            <p:ph type="body" sz="quarter" idx="37"/>
          </p:nvPr>
        </p:nvSpPr>
        <p:spPr/>
        <p:txBody>
          <a:bodyPr/>
          <a:lstStyle/>
          <a:p>
            <a:r>
              <a:rPr lang="en-US" dirty="0"/>
              <a:t>Cinema 4D</a:t>
            </a:r>
          </a:p>
        </p:txBody>
      </p:sp>
      <p:sp>
        <p:nvSpPr>
          <p:cNvPr id="104" name="Text Placeholder 103">
            <a:extLst>
              <a:ext uri="{FF2B5EF4-FFF2-40B4-BE49-F238E27FC236}">
                <a16:creationId xmlns:a16="http://schemas.microsoft.com/office/drawing/2014/main" id="{7A915492-BCB3-3B4A-A040-0C671FC0F5EB}"/>
              </a:ext>
            </a:extLst>
          </p:cNvPr>
          <p:cNvSpPr>
            <a:spLocks noGrp="1"/>
          </p:cNvSpPr>
          <p:nvPr>
            <p:ph type="body" sz="quarter" idx="38"/>
          </p:nvPr>
        </p:nvSpPr>
        <p:spPr/>
        <p:txBody>
          <a:bodyPr/>
          <a:lstStyle/>
          <a:p>
            <a:r>
              <a:rPr lang="en-US" dirty="0"/>
              <a:t>234-123-2010</a:t>
            </a:r>
          </a:p>
        </p:txBody>
      </p:sp>
      <p:sp>
        <p:nvSpPr>
          <p:cNvPr id="105" name="Text Placeholder 104">
            <a:extLst>
              <a:ext uri="{FF2B5EF4-FFF2-40B4-BE49-F238E27FC236}">
                <a16:creationId xmlns:a16="http://schemas.microsoft.com/office/drawing/2014/main" id="{9E57623E-C7E8-8045-BC46-1BD90D7F14C4}"/>
              </a:ext>
            </a:extLst>
          </p:cNvPr>
          <p:cNvSpPr>
            <a:spLocks noGrp="1"/>
          </p:cNvSpPr>
          <p:nvPr>
            <p:ph type="body" sz="quarter" idx="39"/>
          </p:nvPr>
        </p:nvSpPr>
        <p:spPr/>
        <p:txBody>
          <a:bodyPr/>
          <a:lstStyle/>
          <a:p>
            <a:r>
              <a:rPr lang="en-US" dirty="0"/>
              <a:t>[</a:t>
            </a:r>
            <a:r>
              <a:rPr lang="en-US" dirty="0" err="1"/>
              <a:t>Toby.Smith@hbo.COM</a:t>
            </a:r>
            <a:endParaRPr lang="en-US" dirty="0"/>
          </a:p>
        </p:txBody>
      </p:sp>
      <p:sp>
        <p:nvSpPr>
          <p:cNvPr id="106" name="Text Placeholder 105">
            <a:extLst>
              <a:ext uri="{FF2B5EF4-FFF2-40B4-BE49-F238E27FC236}">
                <a16:creationId xmlns:a16="http://schemas.microsoft.com/office/drawing/2014/main" id="{A5D61C07-2CC1-1D48-B339-AE2317295B46}"/>
              </a:ext>
            </a:extLst>
          </p:cNvPr>
          <p:cNvSpPr>
            <a:spLocks noGrp="1"/>
          </p:cNvSpPr>
          <p:nvPr>
            <p:ph type="body" sz="quarter" idx="40"/>
          </p:nvPr>
        </p:nvSpPr>
        <p:spPr/>
        <p:txBody>
          <a:bodyPr/>
          <a:lstStyle/>
          <a:p>
            <a:r>
              <a:rPr lang="en-US" dirty="0" err="1"/>
              <a:t>smithtoby.com</a:t>
            </a:r>
            <a:endParaRPr lang="en-US" dirty="0"/>
          </a:p>
        </p:txBody>
      </p:sp>
      <p:sp>
        <p:nvSpPr>
          <p:cNvPr id="113" name="Text Placeholder 112">
            <a:extLst>
              <a:ext uri="{FF2B5EF4-FFF2-40B4-BE49-F238E27FC236}">
                <a16:creationId xmlns:a16="http://schemas.microsoft.com/office/drawing/2014/main" id="{9DDDECDF-8984-8841-A19F-3724E1785AE7}"/>
              </a:ext>
            </a:extLst>
          </p:cNvPr>
          <p:cNvSpPr>
            <a:spLocks noGrp="1"/>
          </p:cNvSpPr>
          <p:nvPr>
            <p:ph type="body" sz="quarter" idx="41"/>
          </p:nvPr>
        </p:nvSpPr>
        <p:spPr/>
        <p:txBody>
          <a:bodyPr/>
          <a:lstStyle/>
          <a:p>
            <a:r>
              <a:rPr lang="en-US" dirty="0"/>
              <a:t>GAO Research Inc. | Graphic Designer</a:t>
            </a:r>
          </a:p>
        </p:txBody>
      </p:sp>
      <p:sp>
        <p:nvSpPr>
          <p:cNvPr id="114" name="Text Placeholder 113">
            <a:extLst>
              <a:ext uri="{FF2B5EF4-FFF2-40B4-BE49-F238E27FC236}">
                <a16:creationId xmlns:a16="http://schemas.microsoft.com/office/drawing/2014/main" id="{CCB176A3-1B8F-6D42-BD20-832BE1A1E2EA}"/>
              </a:ext>
            </a:extLst>
          </p:cNvPr>
          <p:cNvSpPr>
            <a:spLocks noGrp="1"/>
          </p:cNvSpPr>
          <p:nvPr>
            <p:ph type="body" sz="quarter" idx="42"/>
          </p:nvPr>
        </p:nvSpPr>
        <p:spPr/>
        <p:txBody>
          <a:bodyPr/>
          <a:lstStyle/>
          <a:p>
            <a:r>
              <a:rPr lang="en-US" dirty="0"/>
              <a:t>[June 2007 – Sep 2012</a:t>
            </a:r>
          </a:p>
        </p:txBody>
      </p:sp>
      <p:sp>
        <p:nvSpPr>
          <p:cNvPr id="115" name="Text Placeholder 114">
            <a:extLst>
              <a:ext uri="{FF2B5EF4-FFF2-40B4-BE49-F238E27FC236}">
                <a16:creationId xmlns:a16="http://schemas.microsoft.com/office/drawing/2014/main" id="{5FD4FA6D-8715-8C4A-967A-27BB74BD76E0}"/>
              </a:ext>
            </a:extLst>
          </p:cNvPr>
          <p:cNvSpPr>
            <a:spLocks noGrp="1"/>
          </p:cNvSpPr>
          <p:nvPr>
            <p:ph type="body" sz="quarter" idx="43"/>
          </p:nvPr>
        </p:nvSpPr>
        <p:spPr/>
        <p:txBody>
          <a:bodyPr/>
          <a:lstStyle/>
          <a:p>
            <a:r>
              <a:rPr lang="en-US" dirty="0"/>
              <a:t>Coordinating annual technology conferences.</a:t>
            </a:r>
            <a:br>
              <a:rPr lang="en-US" dirty="0"/>
            </a:br>
            <a:r>
              <a:rPr lang="en-US" dirty="0"/>
              <a:t>Designing guidebook and brochure.</a:t>
            </a:r>
          </a:p>
        </p:txBody>
      </p:sp>
      <p:sp>
        <p:nvSpPr>
          <p:cNvPr id="47" name="Title 46">
            <a:extLst>
              <a:ext uri="{FF2B5EF4-FFF2-40B4-BE49-F238E27FC236}">
                <a16:creationId xmlns:a16="http://schemas.microsoft.com/office/drawing/2014/main" id="{34D1D4A1-E169-45A1-9FA4-22FDF7FB17E8}"/>
              </a:ext>
            </a:extLst>
          </p:cNvPr>
          <p:cNvSpPr>
            <a:spLocks noGrp="1"/>
          </p:cNvSpPr>
          <p:nvPr>
            <p:ph type="title"/>
          </p:nvPr>
        </p:nvSpPr>
        <p:spPr/>
        <p:txBody>
          <a:bodyPr>
            <a:normAutofit fontScale="90000"/>
          </a:bodyPr>
          <a:lstStyle/>
          <a:p>
            <a:r>
              <a:rPr lang="en-US" dirty="0"/>
              <a:t>Toby Smith</a:t>
            </a:r>
          </a:p>
        </p:txBody>
      </p:sp>
      <p:sp>
        <p:nvSpPr>
          <p:cNvPr id="89" name="Rectangle 88" descr="skills bar">
            <a:extLst>
              <a:ext uri="{FF2B5EF4-FFF2-40B4-BE49-F238E27FC236}">
                <a16:creationId xmlns:a16="http://schemas.microsoft.com/office/drawing/2014/main" id="{82F1BC1F-3F06-644B-BB01-67315F95414A}"/>
              </a:ext>
            </a:extLst>
          </p:cNvPr>
          <p:cNvSpPr/>
          <p:nvPr/>
        </p:nvSpPr>
        <p:spPr>
          <a:xfrm>
            <a:off x="450889" y="7018889"/>
            <a:ext cx="1694072" cy="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07" name="Rectangle 106" descr="skills bar">
            <a:extLst>
              <a:ext uri="{FF2B5EF4-FFF2-40B4-BE49-F238E27FC236}">
                <a16:creationId xmlns:a16="http://schemas.microsoft.com/office/drawing/2014/main" id="{3F603FD3-FE17-E143-81BC-C5AD3CA9E4E3}"/>
              </a:ext>
            </a:extLst>
          </p:cNvPr>
          <p:cNvSpPr/>
          <p:nvPr/>
        </p:nvSpPr>
        <p:spPr>
          <a:xfrm>
            <a:off x="450889" y="7476322"/>
            <a:ext cx="2223731" cy="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08" name="Rectangle 107" descr="skills bar">
            <a:extLst>
              <a:ext uri="{FF2B5EF4-FFF2-40B4-BE49-F238E27FC236}">
                <a16:creationId xmlns:a16="http://schemas.microsoft.com/office/drawing/2014/main" id="{5CA2B142-F0E4-E849-9FA6-6D0F35153124}"/>
              </a:ext>
            </a:extLst>
          </p:cNvPr>
          <p:cNvSpPr/>
          <p:nvPr/>
        </p:nvSpPr>
        <p:spPr>
          <a:xfrm>
            <a:off x="450889" y="7925314"/>
            <a:ext cx="1375833" cy="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09" name="Rectangle 108" descr="skills bar">
            <a:extLst>
              <a:ext uri="{FF2B5EF4-FFF2-40B4-BE49-F238E27FC236}">
                <a16:creationId xmlns:a16="http://schemas.microsoft.com/office/drawing/2014/main" id="{F49E563E-B50B-704B-AF91-C4115F3AA932}"/>
              </a:ext>
            </a:extLst>
          </p:cNvPr>
          <p:cNvSpPr/>
          <p:nvPr/>
        </p:nvSpPr>
        <p:spPr>
          <a:xfrm>
            <a:off x="450889" y="8365203"/>
            <a:ext cx="1881149" cy="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10" name="Right Triangle 109">
            <a:extLst>
              <a:ext uri="{FF2B5EF4-FFF2-40B4-BE49-F238E27FC236}">
                <a16:creationId xmlns:a16="http://schemas.microsoft.com/office/drawing/2014/main" id="{76F19A60-8847-D240-8DA9-F5DF6126D0D6}"/>
              </a:ext>
              <a:ext uri="{C183D7F6-B498-43B3-948B-1728B52AA6E4}">
                <adec:decorative xmlns:adec="http://schemas.microsoft.com/office/drawing/2017/decorative" val="1"/>
              </a:ext>
            </a:extLst>
          </p:cNvPr>
          <p:cNvSpPr/>
          <p:nvPr/>
        </p:nvSpPr>
        <p:spPr>
          <a:xfrm rot="18900000" flipH="1">
            <a:off x="2936962" y="3467986"/>
            <a:ext cx="198774" cy="1987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11" name="Right Triangle 110">
            <a:extLst>
              <a:ext uri="{FF2B5EF4-FFF2-40B4-BE49-F238E27FC236}">
                <a16:creationId xmlns:a16="http://schemas.microsoft.com/office/drawing/2014/main" id="{52E2492C-B940-0543-9861-7591EE03C9AE}"/>
              </a:ext>
              <a:ext uri="{C183D7F6-B498-43B3-948B-1728B52AA6E4}">
                <adec:decorative xmlns:adec="http://schemas.microsoft.com/office/drawing/2017/decorative" val="1"/>
              </a:ext>
            </a:extLst>
          </p:cNvPr>
          <p:cNvSpPr/>
          <p:nvPr/>
        </p:nvSpPr>
        <p:spPr>
          <a:xfrm rot="18900000" flipH="1">
            <a:off x="2936962" y="5018009"/>
            <a:ext cx="198774" cy="1987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12" name="Right Triangle 111">
            <a:extLst>
              <a:ext uri="{FF2B5EF4-FFF2-40B4-BE49-F238E27FC236}">
                <a16:creationId xmlns:a16="http://schemas.microsoft.com/office/drawing/2014/main" id="{7945FCA0-DC24-C046-930A-45B8EEC36973}"/>
              </a:ext>
              <a:ext uri="{C183D7F6-B498-43B3-948B-1728B52AA6E4}">
                <adec:decorative xmlns:adec="http://schemas.microsoft.com/office/drawing/2017/decorative" val="1"/>
              </a:ext>
            </a:extLst>
          </p:cNvPr>
          <p:cNvSpPr/>
          <p:nvPr/>
        </p:nvSpPr>
        <p:spPr>
          <a:xfrm rot="18900000" flipH="1">
            <a:off x="2936962" y="6597278"/>
            <a:ext cx="198774" cy="1987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116" name="Right Triangle 115">
            <a:extLst>
              <a:ext uri="{FF2B5EF4-FFF2-40B4-BE49-F238E27FC236}">
                <a16:creationId xmlns:a16="http://schemas.microsoft.com/office/drawing/2014/main" id="{691BE2C1-C76D-CC46-8C22-B632198EE6A7}"/>
              </a:ext>
              <a:ext uri="{C183D7F6-B498-43B3-948B-1728B52AA6E4}">
                <adec:decorative xmlns:adec="http://schemas.microsoft.com/office/drawing/2017/decorative" val="1"/>
              </a:ext>
            </a:extLst>
          </p:cNvPr>
          <p:cNvSpPr/>
          <p:nvPr/>
        </p:nvSpPr>
        <p:spPr>
          <a:xfrm rot="18900000" flipH="1">
            <a:off x="2936962" y="8239428"/>
            <a:ext cx="198774" cy="1987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5" name="Picture 4" descr="Icon&#10;&#10;Description automatically generated with low confidence">
            <a:extLst>
              <a:ext uri="{FF2B5EF4-FFF2-40B4-BE49-F238E27FC236}">
                <a16:creationId xmlns:a16="http://schemas.microsoft.com/office/drawing/2014/main" id="{B8157BE0-AABC-EF4F-826B-AC6E6AB02F05}"/>
              </a:ext>
            </a:extLst>
          </p:cNvPr>
          <p:cNvPicPr>
            <a:picLocks noChangeAspect="1"/>
          </p:cNvPicPr>
          <p:nvPr/>
        </p:nvPicPr>
        <p:blipFill rotWithShape="1">
          <a:blip r:embed="rId2">
            <a:extLst>
              <a:ext uri="{28A0092B-C50C-407E-A947-70E740481C1C}">
                <a14:useLocalDpi xmlns:a14="http://schemas.microsoft.com/office/drawing/2010/main" val="0"/>
              </a:ext>
            </a:extLst>
          </a:blip>
          <a:srcRect l="1418" t="53028" r="48583" b="8056"/>
          <a:stretch/>
        </p:blipFill>
        <p:spPr>
          <a:xfrm>
            <a:off x="2291836" y="338203"/>
            <a:ext cx="872295" cy="790969"/>
          </a:xfrm>
          <a:prstGeom prst="ellipse">
            <a:avLst/>
          </a:prstGeom>
          <a:ln w="57150">
            <a:solidFill>
              <a:srgbClr val="800000"/>
            </a:solidFill>
          </a:ln>
        </p:spPr>
      </p:pic>
    </p:spTree>
    <p:extLst>
      <p:ext uri="{BB962C8B-B14F-4D97-AF65-F5344CB8AC3E}">
        <p14:creationId xmlns:p14="http://schemas.microsoft.com/office/powerpoint/2010/main" val="3902027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raphic 161" descr="Red toolbar shape">
            <a:extLst>
              <a:ext uri="{FF2B5EF4-FFF2-40B4-BE49-F238E27FC236}">
                <a16:creationId xmlns:a16="http://schemas.microsoft.com/office/drawing/2014/main" id="{C23C0503-C158-485D-A0DA-B19836C24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74" y="9465970"/>
            <a:ext cx="1322640" cy="250605"/>
          </a:xfrm>
          <a:prstGeom prst="rect">
            <a:avLst/>
          </a:prstGeom>
        </p:spPr>
      </p:pic>
      <p:pic>
        <p:nvPicPr>
          <p:cNvPr id="164" name="Graphic 163" descr="Red toolbar shape">
            <a:extLst>
              <a:ext uri="{FF2B5EF4-FFF2-40B4-BE49-F238E27FC236}">
                <a16:creationId xmlns:a16="http://schemas.microsoft.com/office/drawing/2014/main" id="{2689AAE9-8D20-461A-9884-D3D7CA25E6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69186" y="9465970"/>
            <a:ext cx="902880" cy="257965"/>
          </a:xfrm>
          <a:prstGeom prst="rect">
            <a:avLst/>
          </a:prstGeom>
        </p:spPr>
      </p:pic>
      <p:pic>
        <p:nvPicPr>
          <p:cNvPr id="165" name="Graphic 164" descr="Red toolbar shape">
            <a:extLst>
              <a:ext uri="{FF2B5EF4-FFF2-40B4-BE49-F238E27FC236}">
                <a16:creationId xmlns:a16="http://schemas.microsoft.com/office/drawing/2014/main" id="{1D637DF1-0512-48B4-B710-774709FBDC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358" y="9465970"/>
            <a:ext cx="748440" cy="249480"/>
          </a:xfrm>
          <a:prstGeom prst="rect">
            <a:avLst/>
          </a:prstGeom>
        </p:spPr>
      </p:pic>
      <p:sp>
        <p:nvSpPr>
          <p:cNvPr id="137" name="Text Placeholder 136">
            <a:extLst>
              <a:ext uri="{FF2B5EF4-FFF2-40B4-BE49-F238E27FC236}">
                <a16:creationId xmlns:a16="http://schemas.microsoft.com/office/drawing/2014/main" id="{30B3DBF0-FE87-40BC-8124-23C3D5C853D7}"/>
              </a:ext>
            </a:extLst>
          </p:cNvPr>
          <p:cNvSpPr>
            <a:spLocks noGrp="1"/>
          </p:cNvSpPr>
          <p:nvPr>
            <p:ph type="body" sz="quarter" idx="47"/>
          </p:nvPr>
        </p:nvSpPr>
        <p:spPr/>
        <p:txBody>
          <a:bodyPr/>
          <a:lstStyle/>
          <a:p>
            <a:r>
              <a:rPr lang="en-US" dirty="0"/>
              <a:t>Senior Designer</a:t>
            </a:r>
          </a:p>
        </p:txBody>
      </p:sp>
      <p:sp>
        <p:nvSpPr>
          <p:cNvPr id="21" name="Title 20">
            <a:extLst>
              <a:ext uri="{FF2B5EF4-FFF2-40B4-BE49-F238E27FC236}">
                <a16:creationId xmlns:a16="http://schemas.microsoft.com/office/drawing/2014/main" id="{A03E5097-0B01-439C-ABA6-2C5632D4DBCE}"/>
              </a:ext>
            </a:extLst>
          </p:cNvPr>
          <p:cNvSpPr>
            <a:spLocks noGrp="1"/>
          </p:cNvSpPr>
          <p:nvPr>
            <p:ph type="ctrTitle"/>
          </p:nvPr>
        </p:nvSpPr>
        <p:spPr/>
        <p:txBody>
          <a:bodyPr/>
          <a:lstStyle/>
          <a:p>
            <a:r>
              <a:rPr lang="en-US" dirty="0"/>
              <a:t>IAN</a:t>
            </a:r>
            <a:br>
              <a:rPr lang="en-US" dirty="0"/>
            </a:br>
            <a:r>
              <a:rPr lang="en-US" dirty="0"/>
              <a:t>HASSON</a:t>
            </a:r>
          </a:p>
        </p:txBody>
      </p:sp>
      <p:sp>
        <p:nvSpPr>
          <p:cNvPr id="22" name="Subtitle 21">
            <a:extLst>
              <a:ext uri="{FF2B5EF4-FFF2-40B4-BE49-F238E27FC236}">
                <a16:creationId xmlns:a16="http://schemas.microsoft.com/office/drawing/2014/main" id="{F970C9B2-8E64-42E3-AC8C-8334554EF53B}"/>
              </a:ext>
            </a:extLst>
          </p:cNvPr>
          <p:cNvSpPr>
            <a:spLocks noGrp="1"/>
          </p:cNvSpPr>
          <p:nvPr>
            <p:ph type="subTitle" idx="1"/>
          </p:nvPr>
        </p:nvSpPr>
        <p:spPr>
          <a:xfrm>
            <a:off x="1963240" y="1324668"/>
            <a:ext cx="2560111" cy="254297"/>
          </a:xfrm>
        </p:spPr>
        <p:txBody>
          <a:bodyPr>
            <a:normAutofit fontScale="92500"/>
          </a:bodyPr>
          <a:lstStyle/>
          <a:p>
            <a:r>
              <a:rPr lang="en-US" dirty="0"/>
              <a:t>Graphic Designer, UI/UX Engineer</a:t>
            </a:r>
          </a:p>
        </p:txBody>
      </p:sp>
      <p:sp>
        <p:nvSpPr>
          <p:cNvPr id="24" name="Text Placeholder 23">
            <a:extLst>
              <a:ext uri="{FF2B5EF4-FFF2-40B4-BE49-F238E27FC236}">
                <a16:creationId xmlns:a16="http://schemas.microsoft.com/office/drawing/2014/main" id="{9C2FEB2B-DF18-45E2-B70F-B0DB487A02D2}"/>
              </a:ext>
            </a:extLst>
          </p:cNvPr>
          <p:cNvSpPr>
            <a:spLocks noGrp="1"/>
          </p:cNvSpPr>
          <p:nvPr>
            <p:ph type="body" sz="quarter" idx="14"/>
          </p:nvPr>
        </p:nvSpPr>
        <p:spPr/>
        <p:txBody>
          <a:bodyPr/>
          <a:lstStyle/>
          <a:p>
            <a:r>
              <a:rPr lang="en-US" dirty="0"/>
              <a:t>787-209-0975</a:t>
            </a:r>
          </a:p>
        </p:txBody>
      </p:sp>
      <p:sp>
        <p:nvSpPr>
          <p:cNvPr id="25" name="Text Placeholder 24">
            <a:extLst>
              <a:ext uri="{FF2B5EF4-FFF2-40B4-BE49-F238E27FC236}">
                <a16:creationId xmlns:a16="http://schemas.microsoft.com/office/drawing/2014/main" id="{88BB99D9-42E0-4832-8009-2BA25F4B0CBB}"/>
              </a:ext>
            </a:extLst>
          </p:cNvPr>
          <p:cNvSpPr>
            <a:spLocks noGrp="1"/>
          </p:cNvSpPr>
          <p:nvPr>
            <p:ph type="body" sz="quarter" idx="15"/>
          </p:nvPr>
        </p:nvSpPr>
        <p:spPr/>
        <p:txBody>
          <a:bodyPr/>
          <a:lstStyle/>
          <a:p>
            <a:r>
              <a:rPr lang="en-US" dirty="0" err="1"/>
              <a:t>ian_hasson</a:t>
            </a:r>
            <a:endParaRPr lang="en-US" dirty="0"/>
          </a:p>
        </p:txBody>
      </p:sp>
      <p:sp>
        <p:nvSpPr>
          <p:cNvPr id="26" name="Text Placeholder 25">
            <a:extLst>
              <a:ext uri="{FF2B5EF4-FFF2-40B4-BE49-F238E27FC236}">
                <a16:creationId xmlns:a16="http://schemas.microsoft.com/office/drawing/2014/main" id="{A690A6B4-6BF6-4FF0-8896-67FBF03EA6D2}"/>
              </a:ext>
            </a:extLst>
          </p:cNvPr>
          <p:cNvSpPr>
            <a:spLocks noGrp="1"/>
          </p:cNvSpPr>
          <p:nvPr>
            <p:ph type="body" sz="quarter" idx="16"/>
          </p:nvPr>
        </p:nvSpPr>
        <p:spPr/>
        <p:txBody>
          <a:bodyPr/>
          <a:lstStyle/>
          <a:p>
            <a:r>
              <a:rPr lang="en-US" dirty="0"/>
              <a:t>ian@example.com</a:t>
            </a:r>
          </a:p>
        </p:txBody>
      </p:sp>
      <p:sp>
        <p:nvSpPr>
          <p:cNvPr id="27" name="Text Placeholder 26">
            <a:extLst>
              <a:ext uri="{FF2B5EF4-FFF2-40B4-BE49-F238E27FC236}">
                <a16:creationId xmlns:a16="http://schemas.microsoft.com/office/drawing/2014/main" id="{0D64B31A-77AB-47EF-B1AB-2C652DD5C9FE}"/>
              </a:ext>
            </a:extLst>
          </p:cNvPr>
          <p:cNvSpPr>
            <a:spLocks noGrp="1"/>
          </p:cNvSpPr>
          <p:nvPr>
            <p:ph type="body" sz="quarter" idx="17"/>
          </p:nvPr>
        </p:nvSpPr>
        <p:spPr/>
        <p:txBody>
          <a:bodyPr/>
          <a:lstStyle/>
          <a:p>
            <a:r>
              <a:rPr lang="en-US" dirty="0" err="1"/>
              <a:t>www.ian.com</a:t>
            </a:r>
            <a:endParaRPr lang="en-US" dirty="0"/>
          </a:p>
        </p:txBody>
      </p:sp>
      <p:sp>
        <p:nvSpPr>
          <p:cNvPr id="28" name="Text Placeholder 27">
            <a:extLst>
              <a:ext uri="{FF2B5EF4-FFF2-40B4-BE49-F238E27FC236}">
                <a16:creationId xmlns:a16="http://schemas.microsoft.com/office/drawing/2014/main" id="{4826E5BB-F6D6-4977-8192-61897055EFE2}"/>
              </a:ext>
            </a:extLst>
          </p:cNvPr>
          <p:cNvSpPr>
            <a:spLocks noGrp="1"/>
          </p:cNvSpPr>
          <p:nvPr>
            <p:ph type="body" sz="quarter" idx="18"/>
          </p:nvPr>
        </p:nvSpPr>
        <p:spPr/>
        <p:txBody>
          <a:bodyPr/>
          <a:lstStyle/>
          <a:p>
            <a:r>
              <a:rPr lang="en-US" dirty="0"/>
              <a:t>200</a:t>
            </a:r>
          </a:p>
        </p:txBody>
      </p:sp>
      <p:sp>
        <p:nvSpPr>
          <p:cNvPr id="29" name="Text Placeholder 28">
            <a:extLst>
              <a:ext uri="{FF2B5EF4-FFF2-40B4-BE49-F238E27FC236}">
                <a16:creationId xmlns:a16="http://schemas.microsoft.com/office/drawing/2014/main" id="{12BCD4F1-2504-47C1-99F6-B39BCBDDC0FB}"/>
              </a:ext>
            </a:extLst>
          </p:cNvPr>
          <p:cNvSpPr>
            <a:spLocks noGrp="1"/>
          </p:cNvSpPr>
          <p:nvPr>
            <p:ph type="body" sz="quarter" idx="19"/>
          </p:nvPr>
        </p:nvSpPr>
        <p:spPr/>
        <p:txBody>
          <a:bodyPr/>
          <a:lstStyle/>
          <a:p>
            <a:r>
              <a:rPr lang="en-US" dirty="0"/>
              <a:t>Websites</a:t>
            </a:r>
            <a:br>
              <a:rPr lang="en-US" dirty="0"/>
            </a:br>
            <a:r>
              <a:rPr lang="en-US" dirty="0"/>
              <a:t>Creates</a:t>
            </a:r>
          </a:p>
        </p:txBody>
      </p:sp>
      <p:sp>
        <p:nvSpPr>
          <p:cNvPr id="30" name="Text Placeholder 29">
            <a:extLst>
              <a:ext uri="{FF2B5EF4-FFF2-40B4-BE49-F238E27FC236}">
                <a16:creationId xmlns:a16="http://schemas.microsoft.com/office/drawing/2014/main" id="{01A04D43-F649-4797-A496-8C4752B21938}"/>
              </a:ext>
            </a:extLst>
          </p:cNvPr>
          <p:cNvSpPr>
            <a:spLocks noGrp="1"/>
          </p:cNvSpPr>
          <p:nvPr>
            <p:ph type="body" sz="quarter" idx="20"/>
          </p:nvPr>
        </p:nvSpPr>
        <p:spPr>
          <a:xfrm>
            <a:off x="1563457" y="1959418"/>
            <a:ext cx="886912" cy="569278"/>
          </a:xfrm>
        </p:spPr>
        <p:txBody>
          <a:bodyPr/>
          <a:lstStyle/>
          <a:p>
            <a:r>
              <a:rPr lang="en-US" dirty="0"/>
              <a:t>77</a:t>
            </a:r>
          </a:p>
        </p:txBody>
      </p:sp>
      <p:sp>
        <p:nvSpPr>
          <p:cNvPr id="31" name="Text Placeholder 30">
            <a:extLst>
              <a:ext uri="{FF2B5EF4-FFF2-40B4-BE49-F238E27FC236}">
                <a16:creationId xmlns:a16="http://schemas.microsoft.com/office/drawing/2014/main" id="{BA7379EE-36BA-4AEC-86FA-8E34A19E3E95}"/>
              </a:ext>
            </a:extLst>
          </p:cNvPr>
          <p:cNvSpPr>
            <a:spLocks noGrp="1"/>
          </p:cNvSpPr>
          <p:nvPr>
            <p:ph type="body" sz="quarter" idx="21"/>
          </p:nvPr>
        </p:nvSpPr>
        <p:spPr/>
        <p:txBody>
          <a:bodyPr/>
          <a:lstStyle/>
          <a:p>
            <a:r>
              <a:rPr lang="en-US" dirty="0"/>
              <a:t>Apps</a:t>
            </a:r>
            <a:br>
              <a:rPr lang="en-US" dirty="0"/>
            </a:br>
            <a:r>
              <a:rPr lang="en-US" dirty="0"/>
              <a:t>Created</a:t>
            </a:r>
          </a:p>
        </p:txBody>
      </p:sp>
      <p:sp>
        <p:nvSpPr>
          <p:cNvPr id="32" name="Text Placeholder 31">
            <a:extLst>
              <a:ext uri="{FF2B5EF4-FFF2-40B4-BE49-F238E27FC236}">
                <a16:creationId xmlns:a16="http://schemas.microsoft.com/office/drawing/2014/main" id="{80DC429E-3DD5-4A0A-B5EB-54F6881B98FB}"/>
              </a:ext>
            </a:extLst>
          </p:cNvPr>
          <p:cNvSpPr>
            <a:spLocks noGrp="1"/>
          </p:cNvSpPr>
          <p:nvPr>
            <p:ph type="body" sz="quarter" idx="22"/>
          </p:nvPr>
        </p:nvSpPr>
        <p:spPr>
          <a:xfrm>
            <a:off x="2432243" y="1959418"/>
            <a:ext cx="1364549" cy="569278"/>
          </a:xfrm>
        </p:spPr>
        <p:txBody>
          <a:bodyPr/>
          <a:lstStyle/>
          <a:p>
            <a:r>
              <a:rPr lang="en-US" dirty="0"/>
              <a:t>100%</a:t>
            </a:r>
          </a:p>
        </p:txBody>
      </p:sp>
      <p:sp>
        <p:nvSpPr>
          <p:cNvPr id="33" name="Text Placeholder 32">
            <a:extLst>
              <a:ext uri="{FF2B5EF4-FFF2-40B4-BE49-F238E27FC236}">
                <a16:creationId xmlns:a16="http://schemas.microsoft.com/office/drawing/2014/main" id="{C2C1C6FF-8141-436E-8945-E9497AA16057}"/>
              </a:ext>
            </a:extLst>
          </p:cNvPr>
          <p:cNvSpPr>
            <a:spLocks noGrp="1"/>
          </p:cNvSpPr>
          <p:nvPr>
            <p:ph type="body" sz="quarter" idx="23"/>
          </p:nvPr>
        </p:nvSpPr>
        <p:spPr/>
        <p:txBody>
          <a:bodyPr/>
          <a:lstStyle/>
          <a:p>
            <a:r>
              <a:rPr lang="en-US" dirty="0"/>
              <a:t>Clients</a:t>
            </a:r>
            <a:br>
              <a:rPr lang="en-US" dirty="0"/>
            </a:br>
            <a:r>
              <a:rPr lang="en-US" dirty="0"/>
              <a:t>Satisfaction</a:t>
            </a:r>
          </a:p>
        </p:txBody>
      </p:sp>
      <p:sp>
        <p:nvSpPr>
          <p:cNvPr id="34" name="Text Placeholder 33">
            <a:extLst>
              <a:ext uri="{FF2B5EF4-FFF2-40B4-BE49-F238E27FC236}">
                <a16:creationId xmlns:a16="http://schemas.microsoft.com/office/drawing/2014/main" id="{6EF692C0-42D6-4F2B-A0F2-953C3D2EB24A}"/>
              </a:ext>
            </a:extLst>
          </p:cNvPr>
          <p:cNvSpPr>
            <a:spLocks noGrp="1"/>
          </p:cNvSpPr>
          <p:nvPr>
            <p:ph type="body" sz="quarter" idx="24"/>
          </p:nvPr>
        </p:nvSpPr>
        <p:spPr>
          <a:xfrm>
            <a:off x="3933029" y="1959418"/>
            <a:ext cx="1235480" cy="569278"/>
          </a:xfrm>
        </p:spPr>
        <p:txBody>
          <a:bodyPr/>
          <a:lstStyle/>
          <a:p>
            <a:r>
              <a:rPr lang="en-US" dirty="0"/>
              <a:t>20</a:t>
            </a:r>
          </a:p>
        </p:txBody>
      </p:sp>
      <p:sp>
        <p:nvSpPr>
          <p:cNvPr id="35" name="Text Placeholder 34">
            <a:extLst>
              <a:ext uri="{FF2B5EF4-FFF2-40B4-BE49-F238E27FC236}">
                <a16:creationId xmlns:a16="http://schemas.microsoft.com/office/drawing/2014/main" id="{D9B522DB-3C9C-4572-AEA5-6DA2FC67AB84}"/>
              </a:ext>
            </a:extLst>
          </p:cNvPr>
          <p:cNvSpPr>
            <a:spLocks noGrp="1"/>
          </p:cNvSpPr>
          <p:nvPr>
            <p:ph type="body" sz="quarter" idx="25"/>
          </p:nvPr>
        </p:nvSpPr>
        <p:spPr/>
        <p:txBody>
          <a:bodyPr/>
          <a:lstStyle/>
          <a:p>
            <a:r>
              <a:rPr lang="en-US" dirty="0"/>
              <a:t>Years</a:t>
            </a:r>
            <a:br>
              <a:rPr lang="en-US" dirty="0"/>
            </a:br>
            <a:r>
              <a:rPr lang="en-US" dirty="0"/>
              <a:t>of Experience</a:t>
            </a:r>
          </a:p>
        </p:txBody>
      </p:sp>
      <p:sp>
        <p:nvSpPr>
          <p:cNvPr id="299" name="Text Placeholder 298">
            <a:extLst>
              <a:ext uri="{FF2B5EF4-FFF2-40B4-BE49-F238E27FC236}">
                <a16:creationId xmlns:a16="http://schemas.microsoft.com/office/drawing/2014/main" id="{457F2DBE-0A7D-4DD7-B559-1EA5BBE6EF59}"/>
              </a:ext>
            </a:extLst>
          </p:cNvPr>
          <p:cNvSpPr>
            <a:spLocks noGrp="1"/>
          </p:cNvSpPr>
          <p:nvPr>
            <p:ph type="body" sz="quarter" idx="26"/>
          </p:nvPr>
        </p:nvSpPr>
        <p:spPr>
          <a:xfrm>
            <a:off x="525756" y="3287997"/>
            <a:ext cx="4675301" cy="769654"/>
          </a:xfrm>
        </p:spPr>
        <p:txBody>
          <a:bodyPr/>
          <a:lstStyle/>
          <a:p>
            <a:r>
              <a:rPr lang="en-US" dirty="0"/>
              <a:t>UI designer with over 7 years of experience designing products and helping companies around the country. Responsible for creating lots of design elements. Looking forward to living a new experience at a different company.</a:t>
            </a:r>
          </a:p>
        </p:txBody>
      </p:sp>
      <p:sp>
        <p:nvSpPr>
          <p:cNvPr id="300" name="Text Placeholder 299">
            <a:extLst>
              <a:ext uri="{FF2B5EF4-FFF2-40B4-BE49-F238E27FC236}">
                <a16:creationId xmlns:a16="http://schemas.microsoft.com/office/drawing/2014/main" id="{7BE6C6D2-7C11-44C2-B16A-B39822B0EBD6}"/>
              </a:ext>
            </a:extLst>
          </p:cNvPr>
          <p:cNvSpPr>
            <a:spLocks noGrp="1"/>
          </p:cNvSpPr>
          <p:nvPr>
            <p:ph type="body" sz="quarter" idx="27"/>
          </p:nvPr>
        </p:nvSpPr>
        <p:spPr/>
        <p:txBody>
          <a:bodyPr/>
          <a:lstStyle/>
          <a:p>
            <a:r>
              <a:rPr lang="en-US" dirty="0"/>
              <a:t> ABOUT ME</a:t>
            </a:r>
          </a:p>
        </p:txBody>
      </p:sp>
      <p:sp>
        <p:nvSpPr>
          <p:cNvPr id="38" name="Text Placeholder 37">
            <a:extLst>
              <a:ext uri="{FF2B5EF4-FFF2-40B4-BE49-F238E27FC236}">
                <a16:creationId xmlns:a16="http://schemas.microsoft.com/office/drawing/2014/main" id="{782D7622-3D78-4F5C-B5AB-8261DD881511}"/>
              </a:ext>
            </a:extLst>
          </p:cNvPr>
          <p:cNvSpPr>
            <a:spLocks noGrp="1"/>
          </p:cNvSpPr>
          <p:nvPr>
            <p:ph type="body" sz="quarter" idx="28"/>
          </p:nvPr>
        </p:nvSpPr>
        <p:spPr/>
        <p:txBody>
          <a:bodyPr/>
          <a:lstStyle/>
          <a:p>
            <a:r>
              <a:rPr lang="en-US" dirty="0"/>
              <a:t>EDUCATION</a:t>
            </a:r>
          </a:p>
        </p:txBody>
      </p:sp>
      <p:sp>
        <p:nvSpPr>
          <p:cNvPr id="131" name="Text Placeholder 130">
            <a:extLst>
              <a:ext uri="{FF2B5EF4-FFF2-40B4-BE49-F238E27FC236}">
                <a16:creationId xmlns:a16="http://schemas.microsoft.com/office/drawing/2014/main" id="{9F4A7A82-6CAC-4F12-A79A-6CA781515E36}"/>
              </a:ext>
            </a:extLst>
          </p:cNvPr>
          <p:cNvSpPr>
            <a:spLocks noGrp="1"/>
          </p:cNvSpPr>
          <p:nvPr>
            <p:ph type="body" sz="quarter" idx="29"/>
          </p:nvPr>
        </p:nvSpPr>
        <p:spPr/>
        <p:txBody>
          <a:bodyPr/>
          <a:lstStyle/>
          <a:p>
            <a:r>
              <a:rPr lang="en-US" dirty="0"/>
              <a:t>CAREER TIMELINE</a:t>
            </a:r>
          </a:p>
        </p:txBody>
      </p:sp>
      <p:sp>
        <p:nvSpPr>
          <p:cNvPr id="40" name="Text Placeholder 39">
            <a:extLst>
              <a:ext uri="{FF2B5EF4-FFF2-40B4-BE49-F238E27FC236}">
                <a16:creationId xmlns:a16="http://schemas.microsoft.com/office/drawing/2014/main" id="{4AE1E7C2-ABC2-4D0C-B600-5A7DF02AC211}"/>
              </a:ext>
            </a:extLst>
          </p:cNvPr>
          <p:cNvSpPr>
            <a:spLocks noGrp="1"/>
          </p:cNvSpPr>
          <p:nvPr>
            <p:ph type="body" sz="quarter" idx="30"/>
          </p:nvPr>
        </p:nvSpPr>
        <p:spPr/>
        <p:txBody>
          <a:bodyPr/>
          <a:lstStyle/>
          <a:p>
            <a:r>
              <a:rPr lang="en-US" dirty="0"/>
              <a:t>2007</a:t>
            </a:r>
          </a:p>
        </p:txBody>
      </p:sp>
      <p:sp>
        <p:nvSpPr>
          <p:cNvPr id="41" name="Text Placeholder 40">
            <a:extLst>
              <a:ext uri="{FF2B5EF4-FFF2-40B4-BE49-F238E27FC236}">
                <a16:creationId xmlns:a16="http://schemas.microsoft.com/office/drawing/2014/main" id="{ADA39697-274C-4ADF-95A1-A966CF4667A4}"/>
              </a:ext>
            </a:extLst>
          </p:cNvPr>
          <p:cNvSpPr>
            <a:spLocks noGrp="1"/>
          </p:cNvSpPr>
          <p:nvPr>
            <p:ph type="body" sz="quarter" idx="31"/>
          </p:nvPr>
        </p:nvSpPr>
        <p:spPr/>
        <p:txBody>
          <a:bodyPr/>
          <a:lstStyle/>
          <a:p>
            <a:r>
              <a:rPr lang="en-US" dirty="0"/>
              <a:t>2010</a:t>
            </a:r>
          </a:p>
        </p:txBody>
      </p:sp>
      <p:sp>
        <p:nvSpPr>
          <p:cNvPr id="42" name="Text Placeholder 41">
            <a:extLst>
              <a:ext uri="{FF2B5EF4-FFF2-40B4-BE49-F238E27FC236}">
                <a16:creationId xmlns:a16="http://schemas.microsoft.com/office/drawing/2014/main" id="{B851E543-4780-4FE2-8478-075601C525F1}"/>
              </a:ext>
            </a:extLst>
          </p:cNvPr>
          <p:cNvSpPr>
            <a:spLocks noGrp="1"/>
          </p:cNvSpPr>
          <p:nvPr>
            <p:ph type="body" sz="quarter" idx="32"/>
          </p:nvPr>
        </p:nvSpPr>
        <p:spPr/>
        <p:txBody>
          <a:bodyPr/>
          <a:lstStyle/>
          <a:p>
            <a:r>
              <a:rPr lang="en-US" dirty="0"/>
              <a:t>2015</a:t>
            </a:r>
          </a:p>
        </p:txBody>
      </p:sp>
      <p:sp>
        <p:nvSpPr>
          <p:cNvPr id="43" name="Text Placeholder 42">
            <a:extLst>
              <a:ext uri="{FF2B5EF4-FFF2-40B4-BE49-F238E27FC236}">
                <a16:creationId xmlns:a16="http://schemas.microsoft.com/office/drawing/2014/main" id="{2B2D031D-C86A-4AA5-8444-E8C0520A9F0E}"/>
              </a:ext>
            </a:extLst>
          </p:cNvPr>
          <p:cNvSpPr>
            <a:spLocks noGrp="1"/>
          </p:cNvSpPr>
          <p:nvPr>
            <p:ph type="body" sz="quarter" idx="33"/>
          </p:nvPr>
        </p:nvSpPr>
        <p:spPr/>
        <p:txBody>
          <a:bodyPr/>
          <a:lstStyle/>
          <a:p>
            <a:r>
              <a:rPr lang="en-US" dirty="0"/>
              <a:t>2018</a:t>
            </a:r>
          </a:p>
        </p:txBody>
      </p:sp>
      <p:sp>
        <p:nvSpPr>
          <p:cNvPr id="44" name="Text Placeholder 43">
            <a:extLst>
              <a:ext uri="{FF2B5EF4-FFF2-40B4-BE49-F238E27FC236}">
                <a16:creationId xmlns:a16="http://schemas.microsoft.com/office/drawing/2014/main" id="{C5736835-6AA6-4347-98CD-B825DA7CFEF2}"/>
              </a:ext>
            </a:extLst>
          </p:cNvPr>
          <p:cNvSpPr>
            <a:spLocks noGrp="1"/>
          </p:cNvSpPr>
          <p:nvPr>
            <p:ph type="body" sz="quarter" idx="34"/>
          </p:nvPr>
        </p:nvSpPr>
        <p:spPr/>
        <p:txBody>
          <a:bodyPr/>
          <a:lstStyle/>
          <a:p>
            <a:r>
              <a:rPr lang="en-US" dirty="0"/>
              <a:t>School of Fine Arts</a:t>
            </a:r>
          </a:p>
        </p:txBody>
      </p:sp>
      <p:sp>
        <p:nvSpPr>
          <p:cNvPr id="45" name="Text Placeholder 44">
            <a:extLst>
              <a:ext uri="{FF2B5EF4-FFF2-40B4-BE49-F238E27FC236}">
                <a16:creationId xmlns:a16="http://schemas.microsoft.com/office/drawing/2014/main" id="{305586A1-3217-4483-BF7F-E969D7871203}"/>
              </a:ext>
            </a:extLst>
          </p:cNvPr>
          <p:cNvSpPr>
            <a:spLocks noGrp="1"/>
          </p:cNvSpPr>
          <p:nvPr>
            <p:ph type="body" sz="quarter" idx="35"/>
          </p:nvPr>
        </p:nvSpPr>
        <p:spPr/>
        <p:txBody>
          <a:bodyPr/>
          <a:lstStyle/>
          <a:p>
            <a:r>
              <a:rPr lang="en-US" dirty="0"/>
              <a:t>Bellows College</a:t>
            </a:r>
          </a:p>
        </p:txBody>
      </p:sp>
      <p:sp>
        <p:nvSpPr>
          <p:cNvPr id="46" name="Text Placeholder 45">
            <a:extLst>
              <a:ext uri="{FF2B5EF4-FFF2-40B4-BE49-F238E27FC236}">
                <a16:creationId xmlns:a16="http://schemas.microsoft.com/office/drawing/2014/main" id="{BFF7A189-3FDA-4762-BE02-CCA436F68A00}"/>
              </a:ext>
            </a:extLst>
          </p:cNvPr>
          <p:cNvSpPr>
            <a:spLocks noGrp="1"/>
          </p:cNvSpPr>
          <p:nvPr>
            <p:ph type="body" sz="quarter" idx="36"/>
          </p:nvPr>
        </p:nvSpPr>
        <p:spPr/>
        <p:txBody>
          <a:bodyPr/>
          <a:lstStyle/>
          <a:p>
            <a:r>
              <a:rPr lang="en-US" dirty="0"/>
              <a:t>School of Fine Arts</a:t>
            </a:r>
          </a:p>
        </p:txBody>
      </p:sp>
      <p:sp>
        <p:nvSpPr>
          <p:cNvPr id="47" name="Text Placeholder 46">
            <a:extLst>
              <a:ext uri="{FF2B5EF4-FFF2-40B4-BE49-F238E27FC236}">
                <a16:creationId xmlns:a16="http://schemas.microsoft.com/office/drawing/2014/main" id="{B98DBA21-B818-4B33-9E46-BC6090162FB4}"/>
              </a:ext>
            </a:extLst>
          </p:cNvPr>
          <p:cNvSpPr>
            <a:spLocks noGrp="1"/>
          </p:cNvSpPr>
          <p:nvPr>
            <p:ph type="body" sz="quarter" idx="37"/>
          </p:nvPr>
        </p:nvSpPr>
        <p:spPr/>
        <p:txBody>
          <a:bodyPr/>
          <a:lstStyle/>
          <a:p>
            <a:r>
              <a:rPr lang="en-US" dirty="0"/>
              <a:t>Bellows College</a:t>
            </a:r>
          </a:p>
        </p:txBody>
      </p:sp>
      <p:sp>
        <p:nvSpPr>
          <p:cNvPr id="48" name="Text Placeholder 47">
            <a:extLst>
              <a:ext uri="{FF2B5EF4-FFF2-40B4-BE49-F238E27FC236}">
                <a16:creationId xmlns:a16="http://schemas.microsoft.com/office/drawing/2014/main" id="{B919EA0E-1991-4BC3-B970-488BE74DA146}"/>
              </a:ext>
            </a:extLst>
          </p:cNvPr>
          <p:cNvSpPr>
            <a:spLocks noGrp="1"/>
          </p:cNvSpPr>
          <p:nvPr>
            <p:ph type="body" sz="quarter" idx="38"/>
          </p:nvPr>
        </p:nvSpPr>
        <p:spPr/>
        <p:txBody>
          <a:bodyPr/>
          <a:lstStyle/>
          <a:p>
            <a:r>
              <a:rPr lang="en-US" dirty="0"/>
              <a:t>The UCL Slade School of Art</a:t>
            </a:r>
          </a:p>
        </p:txBody>
      </p:sp>
      <p:sp>
        <p:nvSpPr>
          <p:cNvPr id="49" name="Text Placeholder 48">
            <a:extLst>
              <a:ext uri="{FF2B5EF4-FFF2-40B4-BE49-F238E27FC236}">
                <a16:creationId xmlns:a16="http://schemas.microsoft.com/office/drawing/2014/main" id="{CEF7D134-D950-4096-9F67-1E6A8206D6C3}"/>
              </a:ext>
            </a:extLst>
          </p:cNvPr>
          <p:cNvSpPr>
            <a:spLocks noGrp="1"/>
          </p:cNvSpPr>
          <p:nvPr>
            <p:ph type="body" sz="quarter" idx="39"/>
          </p:nvPr>
        </p:nvSpPr>
        <p:spPr/>
        <p:txBody>
          <a:bodyPr/>
          <a:lstStyle/>
          <a:p>
            <a:r>
              <a:rPr lang="en-US" dirty="0"/>
              <a:t>ASM Studios - Music &amp; Art Less</a:t>
            </a:r>
          </a:p>
        </p:txBody>
      </p:sp>
      <p:sp>
        <p:nvSpPr>
          <p:cNvPr id="50" name="Text Placeholder 49">
            <a:extLst>
              <a:ext uri="{FF2B5EF4-FFF2-40B4-BE49-F238E27FC236}">
                <a16:creationId xmlns:a16="http://schemas.microsoft.com/office/drawing/2014/main" id="{10052C84-3316-445E-9D02-36AF66A8B9BA}"/>
              </a:ext>
            </a:extLst>
          </p:cNvPr>
          <p:cNvSpPr>
            <a:spLocks noGrp="1"/>
          </p:cNvSpPr>
          <p:nvPr>
            <p:ph type="body" sz="quarter" idx="40"/>
          </p:nvPr>
        </p:nvSpPr>
        <p:spPr/>
        <p:txBody>
          <a:bodyPr/>
          <a:lstStyle/>
          <a:p>
            <a:r>
              <a:rPr lang="en-US" dirty="0" err="1"/>
              <a:t>Crealde</a:t>
            </a:r>
            <a:r>
              <a:rPr lang="en-US" dirty="0"/>
              <a:t> School of Art</a:t>
            </a:r>
          </a:p>
        </p:txBody>
      </p:sp>
      <p:sp>
        <p:nvSpPr>
          <p:cNvPr id="51" name="Text Placeholder 50">
            <a:extLst>
              <a:ext uri="{FF2B5EF4-FFF2-40B4-BE49-F238E27FC236}">
                <a16:creationId xmlns:a16="http://schemas.microsoft.com/office/drawing/2014/main" id="{E882EBF5-CD54-4E8C-B407-7D842F1A81FC}"/>
              </a:ext>
            </a:extLst>
          </p:cNvPr>
          <p:cNvSpPr>
            <a:spLocks noGrp="1"/>
          </p:cNvSpPr>
          <p:nvPr>
            <p:ph type="body" sz="quarter" idx="41"/>
          </p:nvPr>
        </p:nvSpPr>
        <p:spPr/>
        <p:txBody>
          <a:bodyPr/>
          <a:lstStyle/>
          <a:p>
            <a:r>
              <a:rPr lang="en-US" dirty="0"/>
              <a:t>Recording Connection Audio </a:t>
            </a:r>
          </a:p>
        </p:txBody>
      </p:sp>
      <p:sp>
        <p:nvSpPr>
          <p:cNvPr id="132" name="Text Placeholder 131">
            <a:extLst>
              <a:ext uri="{FF2B5EF4-FFF2-40B4-BE49-F238E27FC236}">
                <a16:creationId xmlns:a16="http://schemas.microsoft.com/office/drawing/2014/main" id="{2C99D8F6-7283-4091-BE69-D7B449811450}"/>
              </a:ext>
            </a:extLst>
          </p:cNvPr>
          <p:cNvSpPr>
            <a:spLocks noGrp="1"/>
          </p:cNvSpPr>
          <p:nvPr>
            <p:ph type="body" sz="quarter" idx="42"/>
          </p:nvPr>
        </p:nvSpPr>
        <p:spPr/>
        <p:txBody>
          <a:bodyPr/>
          <a:lstStyle/>
          <a:p>
            <a:r>
              <a:rPr lang="en-US" dirty="0"/>
              <a:t>Contoso, Ltd.</a:t>
            </a:r>
          </a:p>
        </p:txBody>
      </p:sp>
      <p:sp>
        <p:nvSpPr>
          <p:cNvPr id="133" name="Text Placeholder 132">
            <a:extLst>
              <a:ext uri="{FF2B5EF4-FFF2-40B4-BE49-F238E27FC236}">
                <a16:creationId xmlns:a16="http://schemas.microsoft.com/office/drawing/2014/main" id="{7622FAA0-AA7A-4AA6-9DCD-47EAD604FFCF}"/>
              </a:ext>
            </a:extLst>
          </p:cNvPr>
          <p:cNvSpPr>
            <a:spLocks noGrp="1"/>
          </p:cNvSpPr>
          <p:nvPr>
            <p:ph type="body" sz="quarter" idx="43"/>
          </p:nvPr>
        </p:nvSpPr>
        <p:spPr/>
        <p:txBody>
          <a:bodyPr/>
          <a:lstStyle/>
          <a:p>
            <a:r>
              <a:rPr lang="en-US" dirty="0"/>
              <a:t>Junior Designer</a:t>
            </a:r>
          </a:p>
        </p:txBody>
      </p:sp>
      <p:sp>
        <p:nvSpPr>
          <p:cNvPr id="134" name="Text Placeholder 133">
            <a:extLst>
              <a:ext uri="{FF2B5EF4-FFF2-40B4-BE49-F238E27FC236}">
                <a16:creationId xmlns:a16="http://schemas.microsoft.com/office/drawing/2014/main" id="{D514EC62-26B0-40F2-BD95-664D2D90F6F9}"/>
              </a:ext>
            </a:extLst>
          </p:cNvPr>
          <p:cNvSpPr>
            <a:spLocks noGrp="1"/>
          </p:cNvSpPr>
          <p:nvPr>
            <p:ph type="body" sz="quarter" idx="44"/>
          </p:nvPr>
        </p:nvSpPr>
        <p:spPr/>
        <p:txBody>
          <a:bodyPr/>
          <a:lstStyle/>
          <a:p>
            <a:r>
              <a:rPr lang="en-US" dirty="0"/>
              <a:t>VanArsdel, Ltd.</a:t>
            </a:r>
          </a:p>
        </p:txBody>
      </p:sp>
      <p:sp>
        <p:nvSpPr>
          <p:cNvPr id="135" name="Text Placeholder 134">
            <a:extLst>
              <a:ext uri="{FF2B5EF4-FFF2-40B4-BE49-F238E27FC236}">
                <a16:creationId xmlns:a16="http://schemas.microsoft.com/office/drawing/2014/main" id="{180B37A2-9329-4D10-AD46-8F9DE9CB8C3A}"/>
              </a:ext>
            </a:extLst>
          </p:cNvPr>
          <p:cNvSpPr>
            <a:spLocks noGrp="1"/>
          </p:cNvSpPr>
          <p:nvPr>
            <p:ph type="body" sz="quarter" idx="45"/>
          </p:nvPr>
        </p:nvSpPr>
        <p:spPr/>
        <p:txBody>
          <a:bodyPr/>
          <a:lstStyle/>
          <a:p>
            <a:r>
              <a:rPr lang="en-US" dirty="0"/>
              <a:t>Senior Developer</a:t>
            </a:r>
          </a:p>
        </p:txBody>
      </p:sp>
      <p:sp>
        <p:nvSpPr>
          <p:cNvPr id="136" name="Text Placeholder 135">
            <a:extLst>
              <a:ext uri="{FF2B5EF4-FFF2-40B4-BE49-F238E27FC236}">
                <a16:creationId xmlns:a16="http://schemas.microsoft.com/office/drawing/2014/main" id="{7FBE05F0-A23D-4B13-BF92-CBEEBB1721F0}"/>
              </a:ext>
            </a:extLst>
          </p:cNvPr>
          <p:cNvSpPr>
            <a:spLocks noGrp="1"/>
          </p:cNvSpPr>
          <p:nvPr>
            <p:ph type="body" sz="quarter" idx="46"/>
          </p:nvPr>
        </p:nvSpPr>
        <p:spPr/>
        <p:txBody>
          <a:bodyPr/>
          <a:lstStyle/>
          <a:p>
            <a:r>
              <a:rPr lang="en-US" dirty="0"/>
              <a:t>Woodgrove Bank</a:t>
            </a:r>
          </a:p>
        </p:txBody>
      </p:sp>
      <p:sp>
        <p:nvSpPr>
          <p:cNvPr id="138" name="Text Placeholder 137">
            <a:extLst>
              <a:ext uri="{FF2B5EF4-FFF2-40B4-BE49-F238E27FC236}">
                <a16:creationId xmlns:a16="http://schemas.microsoft.com/office/drawing/2014/main" id="{647F74EC-0EEB-4F8E-A49C-C2A8A21CE2F9}"/>
              </a:ext>
            </a:extLst>
          </p:cNvPr>
          <p:cNvSpPr>
            <a:spLocks noGrp="1"/>
          </p:cNvSpPr>
          <p:nvPr>
            <p:ph type="body" sz="quarter" idx="48"/>
          </p:nvPr>
        </p:nvSpPr>
        <p:spPr/>
        <p:txBody>
          <a:bodyPr/>
          <a:lstStyle/>
          <a:p>
            <a:r>
              <a:rPr lang="en-US" dirty="0"/>
              <a:t>Relecloud</a:t>
            </a:r>
          </a:p>
        </p:txBody>
      </p:sp>
      <p:sp>
        <p:nvSpPr>
          <p:cNvPr id="139" name="Text Placeholder 138">
            <a:extLst>
              <a:ext uri="{FF2B5EF4-FFF2-40B4-BE49-F238E27FC236}">
                <a16:creationId xmlns:a16="http://schemas.microsoft.com/office/drawing/2014/main" id="{9D166F4E-45B4-4DE3-A7F9-6A026EE66B8E}"/>
              </a:ext>
            </a:extLst>
          </p:cNvPr>
          <p:cNvSpPr>
            <a:spLocks noGrp="1"/>
          </p:cNvSpPr>
          <p:nvPr>
            <p:ph type="body" sz="quarter" idx="49"/>
          </p:nvPr>
        </p:nvSpPr>
        <p:spPr/>
        <p:txBody>
          <a:bodyPr/>
          <a:lstStyle/>
          <a:p>
            <a:r>
              <a:rPr lang="en-US" dirty="0"/>
              <a:t>Art Director</a:t>
            </a:r>
          </a:p>
        </p:txBody>
      </p:sp>
      <p:sp>
        <p:nvSpPr>
          <p:cNvPr id="60" name="Text Placeholder 59">
            <a:extLst>
              <a:ext uri="{FF2B5EF4-FFF2-40B4-BE49-F238E27FC236}">
                <a16:creationId xmlns:a16="http://schemas.microsoft.com/office/drawing/2014/main" id="{8698C8A0-2D33-423D-8DAA-8738F03A2245}"/>
              </a:ext>
            </a:extLst>
          </p:cNvPr>
          <p:cNvSpPr>
            <a:spLocks noGrp="1"/>
          </p:cNvSpPr>
          <p:nvPr>
            <p:ph type="body" sz="quarter" idx="50"/>
          </p:nvPr>
        </p:nvSpPr>
        <p:spPr/>
        <p:txBody>
          <a:bodyPr/>
          <a:lstStyle/>
          <a:p>
            <a:r>
              <a:rPr lang="en-US" dirty="0"/>
              <a:t>BIO</a:t>
            </a:r>
          </a:p>
        </p:txBody>
      </p:sp>
      <p:sp>
        <p:nvSpPr>
          <p:cNvPr id="61" name="Text Placeholder 60">
            <a:extLst>
              <a:ext uri="{FF2B5EF4-FFF2-40B4-BE49-F238E27FC236}">
                <a16:creationId xmlns:a16="http://schemas.microsoft.com/office/drawing/2014/main" id="{C112A58E-1721-4260-8384-C661AB1F1B5E}"/>
              </a:ext>
            </a:extLst>
          </p:cNvPr>
          <p:cNvSpPr>
            <a:spLocks noGrp="1"/>
          </p:cNvSpPr>
          <p:nvPr>
            <p:ph type="body" sz="quarter" idx="51"/>
          </p:nvPr>
        </p:nvSpPr>
        <p:spPr/>
        <p:txBody>
          <a:bodyPr/>
          <a:lstStyle/>
          <a:p>
            <a:r>
              <a:rPr lang="en-US" dirty="0"/>
              <a:t>Kansas City, USA</a:t>
            </a:r>
          </a:p>
        </p:txBody>
      </p:sp>
      <p:sp>
        <p:nvSpPr>
          <p:cNvPr id="65" name="Text Placeholder 64">
            <a:extLst>
              <a:ext uri="{FF2B5EF4-FFF2-40B4-BE49-F238E27FC236}">
                <a16:creationId xmlns:a16="http://schemas.microsoft.com/office/drawing/2014/main" id="{D112CBA3-E39E-4485-A755-81C015A4497F}"/>
              </a:ext>
            </a:extLst>
          </p:cNvPr>
          <p:cNvSpPr>
            <a:spLocks noGrp="1"/>
          </p:cNvSpPr>
          <p:nvPr>
            <p:ph type="body" sz="quarter" idx="55"/>
          </p:nvPr>
        </p:nvSpPr>
        <p:spPr/>
        <p:txBody>
          <a:bodyPr/>
          <a:lstStyle/>
          <a:p>
            <a:r>
              <a:rPr lang="en-US" dirty="0"/>
              <a:t>Sweden</a:t>
            </a:r>
          </a:p>
        </p:txBody>
      </p:sp>
      <p:sp>
        <p:nvSpPr>
          <p:cNvPr id="66" name="Text Placeholder 65">
            <a:extLst>
              <a:ext uri="{FF2B5EF4-FFF2-40B4-BE49-F238E27FC236}">
                <a16:creationId xmlns:a16="http://schemas.microsoft.com/office/drawing/2014/main" id="{F201C28A-EFB9-4408-A837-93E77D401A25}"/>
              </a:ext>
            </a:extLst>
          </p:cNvPr>
          <p:cNvSpPr>
            <a:spLocks noGrp="1"/>
          </p:cNvSpPr>
          <p:nvPr>
            <p:ph type="body" sz="quarter" idx="56"/>
          </p:nvPr>
        </p:nvSpPr>
        <p:spPr/>
        <p:txBody>
          <a:bodyPr/>
          <a:lstStyle/>
          <a:p>
            <a:r>
              <a:rPr lang="en-US" dirty="0"/>
              <a:t>Nationality</a:t>
            </a:r>
          </a:p>
        </p:txBody>
      </p:sp>
      <p:sp>
        <p:nvSpPr>
          <p:cNvPr id="67" name="Text Placeholder 66">
            <a:extLst>
              <a:ext uri="{FF2B5EF4-FFF2-40B4-BE49-F238E27FC236}">
                <a16:creationId xmlns:a16="http://schemas.microsoft.com/office/drawing/2014/main" id="{1EEE0168-7DCC-4F60-8629-ED170501D273}"/>
              </a:ext>
            </a:extLst>
          </p:cNvPr>
          <p:cNvSpPr>
            <a:spLocks noGrp="1"/>
          </p:cNvSpPr>
          <p:nvPr>
            <p:ph type="body" sz="quarter" idx="57"/>
          </p:nvPr>
        </p:nvSpPr>
        <p:spPr/>
        <p:txBody>
          <a:bodyPr/>
          <a:lstStyle/>
          <a:p>
            <a:r>
              <a:rPr lang="en-US" dirty="0"/>
              <a:t>16 June 1990</a:t>
            </a:r>
          </a:p>
        </p:txBody>
      </p:sp>
      <p:sp>
        <p:nvSpPr>
          <p:cNvPr id="68" name="Text Placeholder 67">
            <a:extLst>
              <a:ext uri="{FF2B5EF4-FFF2-40B4-BE49-F238E27FC236}">
                <a16:creationId xmlns:a16="http://schemas.microsoft.com/office/drawing/2014/main" id="{41809796-7EF4-41FE-9A77-C1942E3C5702}"/>
              </a:ext>
            </a:extLst>
          </p:cNvPr>
          <p:cNvSpPr>
            <a:spLocks noGrp="1"/>
          </p:cNvSpPr>
          <p:nvPr>
            <p:ph type="body" sz="quarter" idx="58"/>
          </p:nvPr>
        </p:nvSpPr>
        <p:spPr/>
        <p:txBody>
          <a:bodyPr/>
          <a:lstStyle/>
          <a:p>
            <a:r>
              <a:rPr lang="en-US" dirty="0"/>
              <a:t>Birth Date</a:t>
            </a:r>
          </a:p>
        </p:txBody>
      </p:sp>
      <p:sp>
        <p:nvSpPr>
          <p:cNvPr id="301" name="Text Placeholder 300">
            <a:extLst>
              <a:ext uri="{FF2B5EF4-FFF2-40B4-BE49-F238E27FC236}">
                <a16:creationId xmlns:a16="http://schemas.microsoft.com/office/drawing/2014/main" id="{B24492AC-82F1-4B26-845B-A7A76379F029}"/>
              </a:ext>
            </a:extLst>
          </p:cNvPr>
          <p:cNvSpPr>
            <a:spLocks noGrp="1"/>
          </p:cNvSpPr>
          <p:nvPr>
            <p:ph type="body" sz="quarter" idx="59"/>
          </p:nvPr>
        </p:nvSpPr>
        <p:spPr/>
        <p:txBody>
          <a:bodyPr/>
          <a:lstStyle/>
          <a:p>
            <a:r>
              <a:rPr lang="en-US" dirty="0"/>
              <a:t>2012</a:t>
            </a:r>
          </a:p>
        </p:txBody>
      </p:sp>
      <p:sp>
        <p:nvSpPr>
          <p:cNvPr id="302" name="Text Placeholder 301">
            <a:extLst>
              <a:ext uri="{FF2B5EF4-FFF2-40B4-BE49-F238E27FC236}">
                <a16:creationId xmlns:a16="http://schemas.microsoft.com/office/drawing/2014/main" id="{78B4273A-6B41-455A-A819-BDBD1BF6B6CA}"/>
              </a:ext>
            </a:extLst>
          </p:cNvPr>
          <p:cNvSpPr>
            <a:spLocks noGrp="1"/>
          </p:cNvSpPr>
          <p:nvPr>
            <p:ph type="body" sz="quarter" idx="60"/>
          </p:nvPr>
        </p:nvSpPr>
        <p:spPr/>
        <p:txBody>
          <a:bodyPr/>
          <a:lstStyle/>
          <a:p>
            <a:r>
              <a:rPr lang="en-US" dirty="0"/>
              <a:t>2013</a:t>
            </a:r>
          </a:p>
        </p:txBody>
      </p:sp>
      <p:sp>
        <p:nvSpPr>
          <p:cNvPr id="303" name="Text Placeholder 302">
            <a:extLst>
              <a:ext uri="{FF2B5EF4-FFF2-40B4-BE49-F238E27FC236}">
                <a16:creationId xmlns:a16="http://schemas.microsoft.com/office/drawing/2014/main" id="{87CAB429-905B-4153-A2F6-2E2AC4D2EE39}"/>
              </a:ext>
            </a:extLst>
          </p:cNvPr>
          <p:cNvSpPr>
            <a:spLocks noGrp="1"/>
          </p:cNvSpPr>
          <p:nvPr>
            <p:ph type="body" sz="quarter" idx="61"/>
          </p:nvPr>
        </p:nvSpPr>
        <p:spPr/>
        <p:txBody>
          <a:bodyPr/>
          <a:lstStyle/>
          <a:p>
            <a:r>
              <a:rPr lang="en-US" dirty="0"/>
              <a:t>2014</a:t>
            </a:r>
          </a:p>
        </p:txBody>
      </p:sp>
      <p:sp>
        <p:nvSpPr>
          <p:cNvPr id="304" name="Text Placeholder 303">
            <a:extLst>
              <a:ext uri="{FF2B5EF4-FFF2-40B4-BE49-F238E27FC236}">
                <a16:creationId xmlns:a16="http://schemas.microsoft.com/office/drawing/2014/main" id="{76E21448-DA04-404F-BFA1-0F33E0BCF022}"/>
              </a:ext>
            </a:extLst>
          </p:cNvPr>
          <p:cNvSpPr>
            <a:spLocks noGrp="1"/>
          </p:cNvSpPr>
          <p:nvPr>
            <p:ph type="body" sz="quarter" idx="62"/>
          </p:nvPr>
        </p:nvSpPr>
        <p:spPr/>
        <p:txBody>
          <a:bodyPr/>
          <a:lstStyle/>
          <a:p>
            <a:r>
              <a:rPr lang="en-US" dirty="0"/>
              <a:t>2015</a:t>
            </a:r>
          </a:p>
        </p:txBody>
      </p:sp>
      <p:sp>
        <p:nvSpPr>
          <p:cNvPr id="305" name="Text Placeholder 304">
            <a:extLst>
              <a:ext uri="{FF2B5EF4-FFF2-40B4-BE49-F238E27FC236}">
                <a16:creationId xmlns:a16="http://schemas.microsoft.com/office/drawing/2014/main" id="{32221136-5156-4E57-9E7E-B60C95BE78D0}"/>
              </a:ext>
            </a:extLst>
          </p:cNvPr>
          <p:cNvSpPr>
            <a:spLocks noGrp="1"/>
          </p:cNvSpPr>
          <p:nvPr>
            <p:ph type="body" sz="quarter" idx="63"/>
          </p:nvPr>
        </p:nvSpPr>
        <p:spPr/>
        <p:txBody>
          <a:bodyPr/>
          <a:lstStyle/>
          <a:p>
            <a:r>
              <a:rPr lang="en-US" dirty="0"/>
              <a:t>2016</a:t>
            </a:r>
          </a:p>
        </p:txBody>
      </p:sp>
      <p:sp>
        <p:nvSpPr>
          <p:cNvPr id="306" name="Text Placeholder 305">
            <a:extLst>
              <a:ext uri="{FF2B5EF4-FFF2-40B4-BE49-F238E27FC236}">
                <a16:creationId xmlns:a16="http://schemas.microsoft.com/office/drawing/2014/main" id="{854DE6C2-2FF5-4CD4-A63B-85BB3DE8F557}"/>
              </a:ext>
            </a:extLst>
          </p:cNvPr>
          <p:cNvSpPr>
            <a:spLocks noGrp="1"/>
          </p:cNvSpPr>
          <p:nvPr>
            <p:ph type="body" sz="quarter" idx="64"/>
          </p:nvPr>
        </p:nvSpPr>
        <p:spPr/>
        <p:txBody>
          <a:bodyPr/>
          <a:lstStyle/>
          <a:p>
            <a:r>
              <a:rPr lang="en-US" dirty="0"/>
              <a:t>2017</a:t>
            </a:r>
          </a:p>
        </p:txBody>
      </p:sp>
      <p:sp>
        <p:nvSpPr>
          <p:cNvPr id="307" name="Text Placeholder 306">
            <a:extLst>
              <a:ext uri="{FF2B5EF4-FFF2-40B4-BE49-F238E27FC236}">
                <a16:creationId xmlns:a16="http://schemas.microsoft.com/office/drawing/2014/main" id="{C08736DA-F2B0-45E6-B9A0-E46F357CA736}"/>
              </a:ext>
            </a:extLst>
          </p:cNvPr>
          <p:cNvSpPr>
            <a:spLocks noGrp="1"/>
          </p:cNvSpPr>
          <p:nvPr>
            <p:ph type="body" sz="quarter" idx="65"/>
          </p:nvPr>
        </p:nvSpPr>
        <p:spPr/>
        <p:txBody>
          <a:bodyPr/>
          <a:lstStyle/>
          <a:p>
            <a:r>
              <a:rPr lang="en-US" dirty="0"/>
              <a:t>2018</a:t>
            </a:r>
          </a:p>
        </p:txBody>
      </p:sp>
      <p:sp>
        <p:nvSpPr>
          <p:cNvPr id="308" name="Text Placeholder 307">
            <a:extLst>
              <a:ext uri="{FF2B5EF4-FFF2-40B4-BE49-F238E27FC236}">
                <a16:creationId xmlns:a16="http://schemas.microsoft.com/office/drawing/2014/main" id="{395DDF15-11D3-4567-AB65-E5A0A9B08888}"/>
              </a:ext>
            </a:extLst>
          </p:cNvPr>
          <p:cNvSpPr>
            <a:spLocks noGrp="1"/>
          </p:cNvSpPr>
          <p:nvPr>
            <p:ph type="body" sz="quarter" idx="66"/>
          </p:nvPr>
        </p:nvSpPr>
        <p:spPr/>
        <p:txBody>
          <a:bodyPr/>
          <a:lstStyle/>
          <a:p>
            <a:r>
              <a:rPr lang="en-US" dirty="0"/>
              <a:t>2019</a:t>
            </a:r>
          </a:p>
        </p:txBody>
      </p:sp>
      <p:sp>
        <p:nvSpPr>
          <p:cNvPr id="148" name="Text Placeholder 147">
            <a:extLst>
              <a:ext uri="{FF2B5EF4-FFF2-40B4-BE49-F238E27FC236}">
                <a16:creationId xmlns:a16="http://schemas.microsoft.com/office/drawing/2014/main" id="{2F231170-1675-412D-9CF1-375FD2308572}"/>
              </a:ext>
            </a:extLst>
          </p:cNvPr>
          <p:cNvSpPr>
            <a:spLocks noGrp="1"/>
          </p:cNvSpPr>
          <p:nvPr>
            <p:ph type="body" sz="quarter" idx="67"/>
          </p:nvPr>
        </p:nvSpPr>
        <p:spPr/>
        <p:txBody>
          <a:bodyPr/>
          <a:lstStyle/>
          <a:p>
            <a:r>
              <a:rPr lang="en-US" dirty="0"/>
              <a:t>COMPLETED PROJECTS</a:t>
            </a:r>
          </a:p>
        </p:txBody>
      </p:sp>
      <p:sp>
        <p:nvSpPr>
          <p:cNvPr id="149" name="Text Placeholder 148">
            <a:extLst>
              <a:ext uri="{FF2B5EF4-FFF2-40B4-BE49-F238E27FC236}">
                <a16:creationId xmlns:a16="http://schemas.microsoft.com/office/drawing/2014/main" id="{FAA5A5B3-261E-47AB-A316-F0FA741A41DA}"/>
              </a:ext>
            </a:extLst>
          </p:cNvPr>
          <p:cNvSpPr>
            <a:spLocks noGrp="1"/>
          </p:cNvSpPr>
          <p:nvPr>
            <p:ph type="body" sz="quarter" idx="68"/>
          </p:nvPr>
        </p:nvSpPr>
        <p:spPr/>
        <p:txBody>
          <a:bodyPr/>
          <a:lstStyle/>
          <a:p>
            <a:r>
              <a:rPr lang="en-US" dirty="0"/>
              <a:t>UI/UX Design</a:t>
            </a:r>
          </a:p>
        </p:txBody>
      </p:sp>
      <p:sp>
        <p:nvSpPr>
          <p:cNvPr id="150" name="Text Placeholder 149">
            <a:extLst>
              <a:ext uri="{FF2B5EF4-FFF2-40B4-BE49-F238E27FC236}">
                <a16:creationId xmlns:a16="http://schemas.microsoft.com/office/drawing/2014/main" id="{051561CA-8FA1-436F-AE80-9BB3707BDC28}"/>
              </a:ext>
            </a:extLst>
          </p:cNvPr>
          <p:cNvSpPr>
            <a:spLocks noGrp="1"/>
          </p:cNvSpPr>
          <p:nvPr>
            <p:ph type="body" sz="quarter" idx="69"/>
          </p:nvPr>
        </p:nvSpPr>
        <p:spPr/>
        <p:txBody>
          <a:bodyPr/>
          <a:lstStyle/>
          <a:p>
            <a:r>
              <a:rPr lang="en-US" dirty="0"/>
              <a:t>Branding Identity</a:t>
            </a:r>
          </a:p>
        </p:txBody>
      </p:sp>
      <p:sp>
        <p:nvSpPr>
          <p:cNvPr id="151" name="Text Placeholder 150">
            <a:extLst>
              <a:ext uri="{FF2B5EF4-FFF2-40B4-BE49-F238E27FC236}">
                <a16:creationId xmlns:a16="http://schemas.microsoft.com/office/drawing/2014/main" id="{DF451AE2-081C-4663-A1B6-CD2CBAA798E7}"/>
              </a:ext>
            </a:extLst>
          </p:cNvPr>
          <p:cNvSpPr>
            <a:spLocks noGrp="1"/>
          </p:cNvSpPr>
          <p:nvPr>
            <p:ph type="body" sz="quarter" idx="70"/>
          </p:nvPr>
        </p:nvSpPr>
        <p:spPr/>
        <p:txBody>
          <a:bodyPr/>
          <a:lstStyle/>
          <a:p>
            <a:r>
              <a:rPr lang="en-US" dirty="0"/>
              <a:t>Presentations</a:t>
            </a:r>
          </a:p>
        </p:txBody>
      </p:sp>
      <p:graphicFrame>
        <p:nvGraphicFramePr>
          <p:cNvPr id="358" name="Chart Placeholder 357" descr="Pie chart">
            <a:extLst>
              <a:ext uri="{FF2B5EF4-FFF2-40B4-BE49-F238E27FC236}">
                <a16:creationId xmlns:a16="http://schemas.microsoft.com/office/drawing/2014/main" id="{7BBF34DC-2901-4AAB-BCC1-4B952798DF23}"/>
              </a:ext>
            </a:extLst>
          </p:cNvPr>
          <p:cNvGraphicFramePr>
            <a:graphicFrameLocks noGrp="1"/>
          </p:cNvGraphicFramePr>
          <p:nvPr>
            <p:ph type="chart" sz="quarter" idx="71"/>
          </p:nvPr>
        </p:nvGraphicFramePr>
        <p:xfrm>
          <a:off x="568325" y="7439025"/>
          <a:ext cx="1196182" cy="12014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61" name="Chart Placeholder 360" descr="Pie chart">
            <a:extLst>
              <a:ext uri="{FF2B5EF4-FFF2-40B4-BE49-F238E27FC236}">
                <a16:creationId xmlns:a16="http://schemas.microsoft.com/office/drawing/2014/main" id="{3C1DF525-5193-43E1-A966-42693D0615DA}"/>
              </a:ext>
            </a:extLst>
          </p:cNvPr>
          <p:cNvGraphicFramePr>
            <a:graphicFrameLocks noGrp="1"/>
          </p:cNvGraphicFramePr>
          <p:nvPr>
            <p:ph type="chart" sz="quarter" idx="72"/>
          </p:nvPr>
        </p:nvGraphicFramePr>
        <p:xfrm>
          <a:off x="1914685" y="7439025"/>
          <a:ext cx="1196181" cy="12014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64" name="Chart Placeholder 363" descr="Pie chart">
            <a:extLst>
              <a:ext uri="{FF2B5EF4-FFF2-40B4-BE49-F238E27FC236}">
                <a16:creationId xmlns:a16="http://schemas.microsoft.com/office/drawing/2014/main" id="{F4AB91DF-EE4D-4749-99C3-793068974399}"/>
              </a:ext>
            </a:extLst>
          </p:cNvPr>
          <p:cNvGraphicFramePr>
            <a:graphicFrameLocks noGrp="1"/>
          </p:cNvGraphicFramePr>
          <p:nvPr>
            <p:ph type="chart" sz="quarter" idx="73"/>
          </p:nvPr>
        </p:nvGraphicFramePr>
        <p:xfrm>
          <a:off x="3261042" y="7439025"/>
          <a:ext cx="1196182" cy="1201420"/>
        </p:xfrm>
        <a:graphic>
          <a:graphicData uri="http://schemas.openxmlformats.org/drawingml/2006/chart">
            <c:chart xmlns:c="http://schemas.openxmlformats.org/drawingml/2006/chart" xmlns:r="http://schemas.openxmlformats.org/officeDocument/2006/relationships" r:id="rId11"/>
          </a:graphicData>
        </a:graphic>
      </p:graphicFrame>
      <p:sp>
        <p:nvSpPr>
          <p:cNvPr id="155" name="Text Placeholder 154">
            <a:extLst>
              <a:ext uri="{FF2B5EF4-FFF2-40B4-BE49-F238E27FC236}">
                <a16:creationId xmlns:a16="http://schemas.microsoft.com/office/drawing/2014/main" id="{40B60ED5-404C-448E-AEC5-186F0EC46F79}"/>
              </a:ext>
            </a:extLst>
          </p:cNvPr>
          <p:cNvSpPr>
            <a:spLocks noGrp="1"/>
          </p:cNvSpPr>
          <p:nvPr>
            <p:ph type="body" sz="quarter" idx="74"/>
          </p:nvPr>
        </p:nvSpPr>
        <p:spPr/>
        <p:txBody>
          <a:bodyPr/>
          <a:lstStyle/>
          <a:p>
            <a:r>
              <a:rPr lang="en-US" dirty="0"/>
              <a:t>SKILLS</a:t>
            </a:r>
          </a:p>
        </p:txBody>
      </p:sp>
      <p:sp>
        <p:nvSpPr>
          <p:cNvPr id="156" name="Text Placeholder 155">
            <a:extLst>
              <a:ext uri="{FF2B5EF4-FFF2-40B4-BE49-F238E27FC236}">
                <a16:creationId xmlns:a16="http://schemas.microsoft.com/office/drawing/2014/main" id="{1BBFB7F8-E759-4108-8A51-A2361A9C45A2}"/>
              </a:ext>
            </a:extLst>
          </p:cNvPr>
          <p:cNvSpPr>
            <a:spLocks noGrp="1"/>
          </p:cNvSpPr>
          <p:nvPr>
            <p:ph type="body" sz="quarter" idx="75"/>
          </p:nvPr>
        </p:nvSpPr>
        <p:spPr/>
        <p:txBody>
          <a:bodyPr/>
          <a:lstStyle/>
          <a:p>
            <a:r>
              <a:rPr lang="en-US" dirty="0"/>
              <a:t>UI/UX Design Tools</a:t>
            </a:r>
          </a:p>
        </p:txBody>
      </p:sp>
      <p:sp>
        <p:nvSpPr>
          <p:cNvPr id="157" name="Text Placeholder 156">
            <a:extLst>
              <a:ext uri="{FF2B5EF4-FFF2-40B4-BE49-F238E27FC236}">
                <a16:creationId xmlns:a16="http://schemas.microsoft.com/office/drawing/2014/main" id="{E6D4BEBE-F8F0-479B-888E-4C66197A39E2}"/>
              </a:ext>
            </a:extLst>
          </p:cNvPr>
          <p:cNvSpPr>
            <a:spLocks noGrp="1"/>
          </p:cNvSpPr>
          <p:nvPr>
            <p:ph type="body" sz="quarter" idx="76"/>
          </p:nvPr>
        </p:nvSpPr>
        <p:spPr/>
        <p:txBody>
          <a:bodyPr/>
          <a:lstStyle/>
          <a:p>
            <a:r>
              <a:rPr lang="en-US" dirty="0"/>
              <a:t>Image Retouching Tools</a:t>
            </a:r>
          </a:p>
        </p:txBody>
      </p:sp>
      <p:sp>
        <p:nvSpPr>
          <p:cNvPr id="158" name="Text Placeholder 157">
            <a:extLst>
              <a:ext uri="{FF2B5EF4-FFF2-40B4-BE49-F238E27FC236}">
                <a16:creationId xmlns:a16="http://schemas.microsoft.com/office/drawing/2014/main" id="{3B86FCDA-297A-42C3-BA7E-E1F5D23E4198}"/>
              </a:ext>
            </a:extLst>
          </p:cNvPr>
          <p:cNvSpPr>
            <a:spLocks noGrp="1"/>
          </p:cNvSpPr>
          <p:nvPr>
            <p:ph type="body" sz="quarter" idx="77"/>
          </p:nvPr>
        </p:nvSpPr>
        <p:spPr/>
        <p:txBody>
          <a:bodyPr/>
          <a:lstStyle/>
          <a:p>
            <a:r>
              <a:rPr lang="en-US" dirty="0"/>
              <a:t>Front-End Coding Tools</a:t>
            </a:r>
          </a:p>
        </p:txBody>
      </p:sp>
      <p:sp>
        <p:nvSpPr>
          <p:cNvPr id="159" name="Text Placeholder 158">
            <a:extLst>
              <a:ext uri="{FF2B5EF4-FFF2-40B4-BE49-F238E27FC236}">
                <a16:creationId xmlns:a16="http://schemas.microsoft.com/office/drawing/2014/main" id="{9BDEDC3D-6541-4524-8626-C0032813C1D2}"/>
              </a:ext>
            </a:extLst>
          </p:cNvPr>
          <p:cNvSpPr>
            <a:spLocks noGrp="1"/>
          </p:cNvSpPr>
          <p:nvPr>
            <p:ph type="body" sz="quarter" idx="78"/>
          </p:nvPr>
        </p:nvSpPr>
        <p:spPr/>
        <p:txBody>
          <a:bodyPr/>
          <a:lstStyle/>
          <a:p>
            <a:r>
              <a:rPr lang="en-US" dirty="0"/>
              <a:t>Back-End Coding Tools</a:t>
            </a:r>
          </a:p>
        </p:txBody>
      </p:sp>
      <p:sp>
        <p:nvSpPr>
          <p:cNvPr id="160" name="Text Placeholder 159">
            <a:extLst>
              <a:ext uri="{FF2B5EF4-FFF2-40B4-BE49-F238E27FC236}">
                <a16:creationId xmlns:a16="http://schemas.microsoft.com/office/drawing/2014/main" id="{39289BFE-E7BC-4EB4-950E-CD44F09C05E5}"/>
              </a:ext>
            </a:extLst>
          </p:cNvPr>
          <p:cNvSpPr>
            <a:spLocks noGrp="1"/>
          </p:cNvSpPr>
          <p:nvPr>
            <p:ph type="body" sz="quarter" idx="79"/>
          </p:nvPr>
        </p:nvSpPr>
        <p:spPr/>
        <p:txBody>
          <a:bodyPr/>
          <a:lstStyle/>
          <a:p>
            <a:r>
              <a:rPr lang="en-US" dirty="0"/>
              <a:t>HOBBIES</a:t>
            </a:r>
          </a:p>
        </p:txBody>
      </p:sp>
      <p:sp>
        <p:nvSpPr>
          <p:cNvPr id="161" name="Text Placeholder 160">
            <a:extLst>
              <a:ext uri="{FF2B5EF4-FFF2-40B4-BE49-F238E27FC236}">
                <a16:creationId xmlns:a16="http://schemas.microsoft.com/office/drawing/2014/main" id="{D436ECE5-5613-4177-9BDA-BB123EA8AACB}"/>
              </a:ext>
            </a:extLst>
          </p:cNvPr>
          <p:cNvSpPr>
            <a:spLocks noGrp="1"/>
          </p:cNvSpPr>
          <p:nvPr>
            <p:ph type="body" sz="quarter" idx="80"/>
          </p:nvPr>
        </p:nvSpPr>
        <p:spPr/>
        <p:txBody>
          <a:bodyPr/>
          <a:lstStyle/>
          <a:p>
            <a:r>
              <a:rPr lang="en-US" dirty="0"/>
              <a:t>LANGUAGE</a:t>
            </a:r>
          </a:p>
        </p:txBody>
      </p:sp>
      <p:sp>
        <p:nvSpPr>
          <p:cNvPr id="236" name="Text Placeholder 235">
            <a:extLst>
              <a:ext uri="{FF2B5EF4-FFF2-40B4-BE49-F238E27FC236}">
                <a16:creationId xmlns:a16="http://schemas.microsoft.com/office/drawing/2014/main" id="{5E2B4517-AF92-498B-A8CD-3A7E603CE904}"/>
              </a:ext>
            </a:extLst>
          </p:cNvPr>
          <p:cNvSpPr>
            <a:spLocks noGrp="1"/>
          </p:cNvSpPr>
          <p:nvPr>
            <p:ph type="body" sz="quarter" idx="81"/>
          </p:nvPr>
        </p:nvSpPr>
        <p:spPr/>
        <p:txBody>
          <a:bodyPr/>
          <a:lstStyle/>
          <a:p>
            <a:r>
              <a:rPr lang="en-US" dirty="0"/>
              <a:t>English</a:t>
            </a:r>
          </a:p>
        </p:txBody>
      </p:sp>
      <p:sp>
        <p:nvSpPr>
          <p:cNvPr id="237" name="Text Placeholder 236">
            <a:extLst>
              <a:ext uri="{FF2B5EF4-FFF2-40B4-BE49-F238E27FC236}">
                <a16:creationId xmlns:a16="http://schemas.microsoft.com/office/drawing/2014/main" id="{156FF833-2E74-47E1-A7B3-B384E762963C}"/>
              </a:ext>
            </a:extLst>
          </p:cNvPr>
          <p:cNvSpPr>
            <a:spLocks noGrp="1"/>
          </p:cNvSpPr>
          <p:nvPr>
            <p:ph type="body" sz="quarter" idx="82"/>
          </p:nvPr>
        </p:nvSpPr>
        <p:spPr/>
        <p:txBody>
          <a:bodyPr/>
          <a:lstStyle/>
          <a:p>
            <a:r>
              <a:rPr lang="en-US" dirty="0"/>
              <a:t>French</a:t>
            </a:r>
          </a:p>
        </p:txBody>
      </p:sp>
      <p:sp>
        <p:nvSpPr>
          <p:cNvPr id="238" name="Text Placeholder 237">
            <a:extLst>
              <a:ext uri="{FF2B5EF4-FFF2-40B4-BE49-F238E27FC236}">
                <a16:creationId xmlns:a16="http://schemas.microsoft.com/office/drawing/2014/main" id="{D96E0432-BD81-4D39-9C65-FB27D56F197A}"/>
              </a:ext>
            </a:extLst>
          </p:cNvPr>
          <p:cNvSpPr>
            <a:spLocks noGrp="1"/>
          </p:cNvSpPr>
          <p:nvPr>
            <p:ph type="body" sz="quarter" idx="83"/>
          </p:nvPr>
        </p:nvSpPr>
        <p:spPr/>
        <p:txBody>
          <a:bodyPr/>
          <a:lstStyle/>
          <a:p>
            <a:r>
              <a:rPr lang="en-US" dirty="0"/>
              <a:t>German</a:t>
            </a:r>
          </a:p>
        </p:txBody>
      </p:sp>
      <p:sp>
        <p:nvSpPr>
          <p:cNvPr id="438" name="Text Placeholder 437">
            <a:extLst>
              <a:ext uri="{FF2B5EF4-FFF2-40B4-BE49-F238E27FC236}">
                <a16:creationId xmlns:a16="http://schemas.microsoft.com/office/drawing/2014/main" id="{655FB191-591A-4792-8678-CB8C8E32E4F6}"/>
              </a:ext>
            </a:extLst>
          </p:cNvPr>
          <p:cNvSpPr>
            <a:spLocks noGrp="1"/>
          </p:cNvSpPr>
          <p:nvPr>
            <p:ph type="body" sz="quarter" idx="84"/>
          </p:nvPr>
        </p:nvSpPr>
        <p:spPr/>
        <p:txBody>
          <a:bodyPr/>
          <a:lstStyle/>
          <a:p>
            <a:r>
              <a:rPr lang="en-US" dirty="0"/>
              <a:t>50</a:t>
            </a:r>
          </a:p>
        </p:txBody>
      </p:sp>
      <p:sp>
        <p:nvSpPr>
          <p:cNvPr id="439" name="Text Placeholder 438">
            <a:extLst>
              <a:ext uri="{FF2B5EF4-FFF2-40B4-BE49-F238E27FC236}">
                <a16:creationId xmlns:a16="http://schemas.microsoft.com/office/drawing/2014/main" id="{B49A98DC-0484-43DA-8119-2585E759C606}"/>
              </a:ext>
            </a:extLst>
          </p:cNvPr>
          <p:cNvSpPr>
            <a:spLocks noGrp="1"/>
          </p:cNvSpPr>
          <p:nvPr>
            <p:ph type="body" sz="quarter" idx="85"/>
          </p:nvPr>
        </p:nvSpPr>
        <p:spPr/>
        <p:txBody>
          <a:bodyPr/>
          <a:lstStyle/>
          <a:p>
            <a:r>
              <a:rPr lang="en-US" dirty="0"/>
              <a:t>35</a:t>
            </a:r>
          </a:p>
        </p:txBody>
      </p:sp>
      <p:sp>
        <p:nvSpPr>
          <p:cNvPr id="440" name="Text Placeholder 439">
            <a:extLst>
              <a:ext uri="{FF2B5EF4-FFF2-40B4-BE49-F238E27FC236}">
                <a16:creationId xmlns:a16="http://schemas.microsoft.com/office/drawing/2014/main" id="{7EA94FA1-1E55-4701-9C84-740463F77FCA}"/>
              </a:ext>
            </a:extLst>
          </p:cNvPr>
          <p:cNvSpPr>
            <a:spLocks noGrp="1"/>
          </p:cNvSpPr>
          <p:nvPr>
            <p:ph type="body" sz="quarter" idx="86"/>
          </p:nvPr>
        </p:nvSpPr>
        <p:spPr/>
        <p:txBody>
          <a:bodyPr/>
          <a:lstStyle/>
          <a:p>
            <a:r>
              <a:rPr lang="en-US" dirty="0"/>
              <a:t>15</a:t>
            </a:r>
          </a:p>
        </p:txBody>
      </p:sp>
      <p:grpSp>
        <p:nvGrpSpPr>
          <p:cNvPr id="322" name="Group 321" descr="Round shapes">
            <a:extLst>
              <a:ext uri="{FF2B5EF4-FFF2-40B4-BE49-F238E27FC236}">
                <a16:creationId xmlns:a16="http://schemas.microsoft.com/office/drawing/2014/main" id="{FC3343B9-5B6F-4605-A2E9-821F74D0B053}"/>
              </a:ext>
            </a:extLst>
          </p:cNvPr>
          <p:cNvGrpSpPr/>
          <p:nvPr/>
        </p:nvGrpSpPr>
        <p:grpSpPr>
          <a:xfrm>
            <a:off x="4993242" y="7378261"/>
            <a:ext cx="2154955" cy="130680"/>
            <a:chOff x="4435402" y="6707510"/>
            <a:chExt cx="1959050" cy="118800"/>
          </a:xfrm>
        </p:grpSpPr>
        <p:sp>
          <p:nvSpPr>
            <p:cNvPr id="312" name="Oval 311" descr="Red rounds">
              <a:extLst>
                <a:ext uri="{FF2B5EF4-FFF2-40B4-BE49-F238E27FC236}">
                  <a16:creationId xmlns:a16="http://schemas.microsoft.com/office/drawing/2014/main" id="{7B6299A6-2300-48C6-9457-B76F73234EA0}"/>
                </a:ext>
              </a:extLst>
            </p:cNvPr>
            <p:cNvSpPr/>
            <p:nvPr/>
          </p:nvSpPr>
          <p:spPr>
            <a:xfrm>
              <a:off x="443540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3" name="Oval 312" descr="Red rounds">
              <a:extLst>
                <a:ext uri="{FF2B5EF4-FFF2-40B4-BE49-F238E27FC236}">
                  <a16:creationId xmlns:a16="http://schemas.microsoft.com/office/drawing/2014/main" id="{57D4B08F-B0D6-40A5-B4F6-749EE88EA138}"/>
                </a:ext>
              </a:extLst>
            </p:cNvPr>
            <p:cNvSpPr/>
            <p:nvPr/>
          </p:nvSpPr>
          <p:spPr>
            <a:xfrm>
              <a:off x="463987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4" name="Oval 313" descr="Red rounds">
              <a:extLst>
                <a:ext uri="{FF2B5EF4-FFF2-40B4-BE49-F238E27FC236}">
                  <a16:creationId xmlns:a16="http://schemas.microsoft.com/office/drawing/2014/main" id="{E9EC5476-481F-4535-B4B5-AF9B04BD226B}"/>
                </a:ext>
              </a:extLst>
            </p:cNvPr>
            <p:cNvSpPr/>
            <p:nvPr/>
          </p:nvSpPr>
          <p:spPr>
            <a:xfrm>
              <a:off x="484434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5" name="Oval 314" descr="Red rounds">
              <a:extLst>
                <a:ext uri="{FF2B5EF4-FFF2-40B4-BE49-F238E27FC236}">
                  <a16:creationId xmlns:a16="http://schemas.microsoft.com/office/drawing/2014/main" id="{AC2DF070-2EBF-451E-A7BA-03D07BE105A8}"/>
                </a:ext>
              </a:extLst>
            </p:cNvPr>
            <p:cNvSpPr/>
            <p:nvPr/>
          </p:nvSpPr>
          <p:spPr>
            <a:xfrm>
              <a:off x="5048818"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6" name="Oval 315" descr="Red rounds">
              <a:extLst>
                <a:ext uri="{FF2B5EF4-FFF2-40B4-BE49-F238E27FC236}">
                  <a16:creationId xmlns:a16="http://schemas.microsoft.com/office/drawing/2014/main" id="{1542A370-7B56-4391-96F6-5815A42F8300}"/>
                </a:ext>
              </a:extLst>
            </p:cNvPr>
            <p:cNvSpPr/>
            <p:nvPr/>
          </p:nvSpPr>
          <p:spPr>
            <a:xfrm>
              <a:off x="5253290"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7" name="Oval 316" descr="Red rounds">
              <a:extLst>
                <a:ext uri="{FF2B5EF4-FFF2-40B4-BE49-F238E27FC236}">
                  <a16:creationId xmlns:a16="http://schemas.microsoft.com/office/drawing/2014/main" id="{5187B533-DD3C-497A-A405-CF164734CCB8}"/>
                </a:ext>
              </a:extLst>
            </p:cNvPr>
            <p:cNvSpPr/>
            <p:nvPr/>
          </p:nvSpPr>
          <p:spPr>
            <a:xfrm>
              <a:off x="545776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8" name="Oval 317" descr="Red rounds">
              <a:extLst>
                <a:ext uri="{FF2B5EF4-FFF2-40B4-BE49-F238E27FC236}">
                  <a16:creationId xmlns:a16="http://schemas.microsoft.com/office/drawing/2014/main" id="{C2266851-14A9-4F3F-B88C-9EF7482F10AB}"/>
                </a:ext>
              </a:extLst>
            </p:cNvPr>
            <p:cNvSpPr/>
            <p:nvPr/>
          </p:nvSpPr>
          <p:spPr>
            <a:xfrm>
              <a:off x="566223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19" name="Oval 318" descr="Grey rounds">
              <a:extLst>
                <a:ext uri="{FF2B5EF4-FFF2-40B4-BE49-F238E27FC236}">
                  <a16:creationId xmlns:a16="http://schemas.microsoft.com/office/drawing/2014/main" id="{0B8C705C-7284-44AA-8EA9-1C6E3B91F248}"/>
                </a:ext>
              </a:extLst>
            </p:cNvPr>
            <p:cNvSpPr/>
            <p:nvPr/>
          </p:nvSpPr>
          <p:spPr>
            <a:xfrm>
              <a:off x="5866706"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0" name="Oval 319" descr="Grey rounds">
              <a:extLst>
                <a:ext uri="{FF2B5EF4-FFF2-40B4-BE49-F238E27FC236}">
                  <a16:creationId xmlns:a16="http://schemas.microsoft.com/office/drawing/2014/main" id="{97D47E35-216D-4D18-A6AF-F201839C09EE}"/>
                </a:ext>
              </a:extLst>
            </p:cNvPr>
            <p:cNvSpPr/>
            <p:nvPr/>
          </p:nvSpPr>
          <p:spPr>
            <a:xfrm>
              <a:off x="6071178"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1" name="Oval 320" descr="Grey rounds">
              <a:extLst>
                <a:ext uri="{FF2B5EF4-FFF2-40B4-BE49-F238E27FC236}">
                  <a16:creationId xmlns:a16="http://schemas.microsoft.com/office/drawing/2014/main" id="{A8C73C08-5CBA-4409-8BB8-39B837D2D39C}"/>
                </a:ext>
              </a:extLst>
            </p:cNvPr>
            <p:cNvSpPr/>
            <p:nvPr/>
          </p:nvSpPr>
          <p:spPr>
            <a:xfrm>
              <a:off x="6275652"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grpSp>
      <p:grpSp>
        <p:nvGrpSpPr>
          <p:cNvPr id="323" name="Group 322" descr="Round shapes">
            <a:extLst>
              <a:ext uri="{FF2B5EF4-FFF2-40B4-BE49-F238E27FC236}">
                <a16:creationId xmlns:a16="http://schemas.microsoft.com/office/drawing/2014/main" id="{24922007-E49D-42D8-981D-165ACFCA591C}"/>
              </a:ext>
            </a:extLst>
          </p:cNvPr>
          <p:cNvGrpSpPr/>
          <p:nvPr/>
        </p:nvGrpSpPr>
        <p:grpSpPr>
          <a:xfrm>
            <a:off x="4993242" y="7750179"/>
            <a:ext cx="2154955" cy="130680"/>
            <a:chOff x="4435402" y="6707510"/>
            <a:chExt cx="1959050" cy="118800"/>
          </a:xfrm>
        </p:grpSpPr>
        <p:sp>
          <p:nvSpPr>
            <p:cNvPr id="324" name="Oval 323" descr="Red rounds">
              <a:extLst>
                <a:ext uri="{FF2B5EF4-FFF2-40B4-BE49-F238E27FC236}">
                  <a16:creationId xmlns:a16="http://schemas.microsoft.com/office/drawing/2014/main" id="{610CA5AF-B891-41F3-8102-5747C03718C3}"/>
                </a:ext>
              </a:extLst>
            </p:cNvPr>
            <p:cNvSpPr/>
            <p:nvPr/>
          </p:nvSpPr>
          <p:spPr>
            <a:xfrm>
              <a:off x="443540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5" name="Oval 324" descr="Red rounds">
              <a:extLst>
                <a:ext uri="{FF2B5EF4-FFF2-40B4-BE49-F238E27FC236}">
                  <a16:creationId xmlns:a16="http://schemas.microsoft.com/office/drawing/2014/main" id="{C846EE53-F015-47EA-9BD0-A202F8B3B317}"/>
                </a:ext>
              </a:extLst>
            </p:cNvPr>
            <p:cNvSpPr/>
            <p:nvPr/>
          </p:nvSpPr>
          <p:spPr>
            <a:xfrm>
              <a:off x="463987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6" name="Oval 325" descr="Red rounds">
              <a:extLst>
                <a:ext uri="{FF2B5EF4-FFF2-40B4-BE49-F238E27FC236}">
                  <a16:creationId xmlns:a16="http://schemas.microsoft.com/office/drawing/2014/main" id="{6BCFECA5-F371-4FCE-AEC2-028CC0861745}"/>
                </a:ext>
              </a:extLst>
            </p:cNvPr>
            <p:cNvSpPr/>
            <p:nvPr/>
          </p:nvSpPr>
          <p:spPr>
            <a:xfrm>
              <a:off x="484434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7" name="Oval 326" descr="Red rounds">
              <a:extLst>
                <a:ext uri="{FF2B5EF4-FFF2-40B4-BE49-F238E27FC236}">
                  <a16:creationId xmlns:a16="http://schemas.microsoft.com/office/drawing/2014/main" id="{819776B2-FA6A-4C61-B96F-32652289EA8E}"/>
                </a:ext>
              </a:extLst>
            </p:cNvPr>
            <p:cNvSpPr/>
            <p:nvPr/>
          </p:nvSpPr>
          <p:spPr>
            <a:xfrm>
              <a:off x="5048818"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8" name="Oval 327" descr="Red rounds">
              <a:extLst>
                <a:ext uri="{FF2B5EF4-FFF2-40B4-BE49-F238E27FC236}">
                  <a16:creationId xmlns:a16="http://schemas.microsoft.com/office/drawing/2014/main" id="{305CD433-D7CD-47A4-A8BB-636A0B2BA654}"/>
                </a:ext>
              </a:extLst>
            </p:cNvPr>
            <p:cNvSpPr/>
            <p:nvPr/>
          </p:nvSpPr>
          <p:spPr>
            <a:xfrm>
              <a:off x="5253290"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29" name="Oval 328" descr="Red rounds">
              <a:extLst>
                <a:ext uri="{FF2B5EF4-FFF2-40B4-BE49-F238E27FC236}">
                  <a16:creationId xmlns:a16="http://schemas.microsoft.com/office/drawing/2014/main" id="{0775E266-D618-4916-B42B-042E52C29A06}"/>
                </a:ext>
              </a:extLst>
            </p:cNvPr>
            <p:cNvSpPr/>
            <p:nvPr/>
          </p:nvSpPr>
          <p:spPr>
            <a:xfrm>
              <a:off x="545776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0" name="Oval 329" descr="Red rounds">
              <a:extLst>
                <a:ext uri="{FF2B5EF4-FFF2-40B4-BE49-F238E27FC236}">
                  <a16:creationId xmlns:a16="http://schemas.microsoft.com/office/drawing/2014/main" id="{85DFAE12-AA1A-4F0F-82B7-A52E6179B2B4}"/>
                </a:ext>
              </a:extLst>
            </p:cNvPr>
            <p:cNvSpPr/>
            <p:nvPr/>
          </p:nvSpPr>
          <p:spPr>
            <a:xfrm>
              <a:off x="566223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1" name="Oval 330" descr="Red rounds">
              <a:extLst>
                <a:ext uri="{FF2B5EF4-FFF2-40B4-BE49-F238E27FC236}">
                  <a16:creationId xmlns:a16="http://schemas.microsoft.com/office/drawing/2014/main" id="{7D59B32B-159B-4EB5-97B3-C36D14759147}"/>
                </a:ext>
              </a:extLst>
            </p:cNvPr>
            <p:cNvSpPr/>
            <p:nvPr/>
          </p:nvSpPr>
          <p:spPr>
            <a:xfrm>
              <a:off x="586670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2" name="Oval 331" descr="Grey rounds">
              <a:extLst>
                <a:ext uri="{FF2B5EF4-FFF2-40B4-BE49-F238E27FC236}">
                  <a16:creationId xmlns:a16="http://schemas.microsoft.com/office/drawing/2014/main" id="{1C615441-5A76-4553-B168-DB276756DDF1}"/>
                </a:ext>
              </a:extLst>
            </p:cNvPr>
            <p:cNvSpPr/>
            <p:nvPr/>
          </p:nvSpPr>
          <p:spPr>
            <a:xfrm>
              <a:off x="6071178"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3" name="Oval 332" descr="Grey rounds">
              <a:extLst>
                <a:ext uri="{FF2B5EF4-FFF2-40B4-BE49-F238E27FC236}">
                  <a16:creationId xmlns:a16="http://schemas.microsoft.com/office/drawing/2014/main" id="{2726644D-4DEA-44E9-AEAC-756E615DA704}"/>
                </a:ext>
              </a:extLst>
            </p:cNvPr>
            <p:cNvSpPr/>
            <p:nvPr/>
          </p:nvSpPr>
          <p:spPr>
            <a:xfrm>
              <a:off x="6275652"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grpSp>
      <p:grpSp>
        <p:nvGrpSpPr>
          <p:cNvPr id="334" name="Group 333" descr="Round shapes">
            <a:extLst>
              <a:ext uri="{FF2B5EF4-FFF2-40B4-BE49-F238E27FC236}">
                <a16:creationId xmlns:a16="http://schemas.microsoft.com/office/drawing/2014/main" id="{E0F0CCA4-EBF8-4ABE-B303-877BAF7A379A}"/>
              </a:ext>
            </a:extLst>
          </p:cNvPr>
          <p:cNvGrpSpPr/>
          <p:nvPr/>
        </p:nvGrpSpPr>
        <p:grpSpPr>
          <a:xfrm>
            <a:off x="4993242" y="8122096"/>
            <a:ext cx="2154955" cy="130680"/>
            <a:chOff x="4435402" y="6707510"/>
            <a:chExt cx="1959050" cy="118800"/>
          </a:xfrm>
        </p:grpSpPr>
        <p:sp>
          <p:nvSpPr>
            <p:cNvPr id="335" name="Oval 334" descr="Red rounds">
              <a:extLst>
                <a:ext uri="{FF2B5EF4-FFF2-40B4-BE49-F238E27FC236}">
                  <a16:creationId xmlns:a16="http://schemas.microsoft.com/office/drawing/2014/main" id="{1C267423-CD88-4184-86CB-8E353B349095}"/>
                </a:ext>
              </a:extLst>
            </p:cNvPr>
            <p:cNvSpPr/>
            <p:nvPr/>
          </p:nvSpPr>
          <p:spPr>
            <a:xfrm>
              <a:off x="443540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6" name="Oval 335" descr="Red rounds">
              <a:extLst>
                <a:ext uri="{FF2B5EF4-FFF2-40B4-BE49-F238E27FC236}">
                  <a16:creationId xmlns:a16="http://schemas.microsoft.com/office/drawing/2014/main" id="{026D7297-3DA9-42D1-AD54-0CA542E019BB}"/>
                </a:ext>
              </a:extLst>
            </p:cNvPr>
            <p:cNvSpPr/>
            <p:nvPr/>
          </p:nvSpPr>
          <p:spPr>
            <a:xfrm>
              <a:off x="463987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7" name="Oval 336" descr="Red rounds">
              <a:extLst>
                <a:ext uri="{FF2B5EF4-FFF2-40B4-BE49-F238E27FC236}">
                  <a16:creationId xmlns:a16="http://schemas.microsoft.com/office/drawing/2014/main" id="{CE419753-4300-4CB7-86BF-FDABF18C9396}"/>
                </a:ext>
              </a:extLst>
            </p:cNvPr>
            <p:cNvSpPr/>
            <p:nvPr/>
          </p:nvSpPr>
          <p:spPr>
            <a:xfrm>
              <a:off x="484434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8" name="Oval 337" descr="Red rounds">
              <a:extLst>
                <a:ext uri="{FF2B5EF4-FFF2-40B4-BE49-F238E27FC236}">
                  <a16:creationId xmlns:a16="http://schemas.microsoft.com/office/drawing/2014/main" id="{1E324CD1-A5F6-43D9-8E8E-17A178E23131}"/>
                </a:ext>
              </a:extLst>
            </p:cNvPr>
            <p:cNvSpPr/>
            <p:nvPr/>
          </p:nvSpPr>
          <p:spPr>
            <a:xfrm>
              <a:off x="5048818"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39" name="Oval 338" descr="Red rounds">
              <a:extLst>
                <a:ext uri="{FF2B5EF4-FFF2-40B4-BE49-F238E27FC236}">
                  <a16:creationId xmlns:a16="http://schemas.microsoft.com/office/drawing/2014/main" id="{D30511BD-47D4-49DB-9390-2ECC0825FAEC}"/>
                </a:ext>
              </a:extLst>
            </p:cNvPr>
            <p:cNvSpPr/>
            <p:nvPr/>
          </p:nvSpPr>
          <p:spPr>
            <a:xfrm>
              <a:off x="5253290"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0" name="Oval 339" descr="Grey rounds">
              <a:extLst>
                <a:ext uri="{FF2B5EF4-FFF2-40B4-BE49-F238E27FC236}">
                  <a16:creationId xmlns:a16="http://schemas.microsoft.com/office/drawing/2014/main" id="{EB1348A8-83A0-455E-9222-FB6214A83A6B}"/>
                </a:ext>
              </a:extLst>
            </p:cNvPr>
            <p:cNvSpPr/>
            <p:nvPr/>
          </p:nvSpPr>
          <p:spPr>
            <a:xfrm>
              <a:off x="5457762"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1" name="Oval 340" descr="Grey rounds">
              <a:extLst>
                <a:ext uri="{FF2B5EF4-FFF2-40B4-BE49-F238E27FC236}">
                  <a16:creationId xmlns:a16="http://schemas.microsoft.com/office/drawing/2014/main" id="{2EE63F62-225A-48E8-B689-E29D201187CA}"/>
                </a:ext>
              </a:extLst>
            </p:cNvPr>
            <p:cNvSpPr/>
            <p:nvPr/>
          </p:nvSpPr>
          <p:spPr>
            <a:xfrm>
              <a:off x="5662234"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2" name="Oval 341" descr="Grey rounds">
              <a:extLst>
                <a:ext uri="{FF2B5EF4-FFF2-40B4-BE49-F238E27FC236}">
                  <a16:creationId xmlns:a16="http://schemas.microsoft.com/office/drawing/2014/main" id="{D00912BB-ABE7-41B9-A897-728C323B0C51}"/>
                </a:ext>
              </a:extLst>
            </p:cNvPr>
            <p:cNvSpPr/>
            <p:nvPr/>
          </p:nvSpPr>
          <p:spPr>
            <a:xfrm>
              <a:off x="5866706"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3" name="Oval 342" descr="Grey rounds">
              <a:extLst>
                <a:ext uri="{FF2B5EF4-FFF2-40B4-BE49-F238E27FC236}">
                  <a16:creationId xmlns:a16="http://schemas.microsoft.com/office/drawing/2014/main" id="{0E1BF68C-31F3-43A0-B2A2-434596121531}"/>
                </a:ext>
              </a:extLst>
            </p:cNvPr>
            <p:cNvSpPr/>
            <p:nvPr/>
          </p:nvSpPr>
          <p:spPr>
            <a:xfrm>
              <a:off x="6071178"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4" name="Oval 343" descr="Grey rounds">
              <a:extLst>
                <a:ext uri="{FF2B5EF4-FFF2-40B4-BE49-F238E27FC236}">
                  <a16:creationId xmlns:a16="http://schemas.microsoft.com/office/drawing/2014/main" id="{703E8AF6-A66D-4515-8912-2DB90B25CBB4}"/>
                </a:ext>
              </a:extLst>
            </p:cNvPr>
            <p:cNvSpPr/>
            <p:nvPr/>
          </p:nvSpPr>
          <p:spPr>
            <a:xfrm>
              <a:off x="6275652"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grpSp>
      <p:grpSp>
        <p:nvGrpSpPr>
          <p:cNvPr id="345" name="Group 344" descr="Round shapes">
            <a:extLst>
              <a:ext uri="{FF2B5EF4-FFF2-40B4-BE49-F238E27FC236}">
                <a16:creationId xmlns:a16="http://schemas.microsoft.com/office/drawing/2014/main" id="{792411A1-C2EB-45DD-A14C-E5BC62D66654}"/>
              </a:ext>
            </a:extLst>
          </p:cNvPr>
          <p:cNvGrpSpPr/>
          <p:nvPr/>
        </p:nvGrpSpPr>
        <p:grpSpPr>
          <a:xfrm>
            <a:off x="4993242" y="8494014"/>
            <a:ext cx="2154955" cy="130680"/>
            <a:chOff x="4435402" y="6707510"/>
            <a:chExt cx="1959050" cy="118800"/>
          </a:xfrm>
        </p:grpSpPr>
        <p:sp>
          <p:nvSpPr>
            <p:cNvPr id="346" name="Oval 345" descr="Red rounds">
              <a:extLst>
                <a:ext uri="{FF2B5EF4-FFF2-40B4-BE49-F238E27FC236}">
                  <a16:creationId xmlns:a16="http://schemas.microsoft.com/office/drawing/2014/main" id="{990B09C0-CA8F-4340-8E4E-C6E24C4F5383}"/>
                </a:ext>
              </a:extLst>
            </p:cNvPr>
            <p:cNvSpPr/>
            <p:nvPr/>
          </p:nvSpPr>
          <p:spPr>
            <a:xfrm>
              <a:off x="443540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7" name="Oval 346" descr="Red rounds">
              <a:extLst>
                <a:ext uri="{FF2B5EF4-FFF2-40B4-BE49-F238E27FC236}">
                  <a16:creationId xmlns:a16="http://schemas.microsoft.com/office/drawing/2014/main" id="{EDFE4852-523F-4C35-A126-EBCFBBCDD018}"/>
                </a:ext>
              </a:extLst>
            </p:cNvPr>
            <p:cNvSpPr/>
            <p:nvPr/>
          </p:nvSpPr>
          <p:spPr>
            <a:xfrm>
              <a:off x="463987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8" name="Oval 347" descr="Red rounds">
              <a:extLst>
                <a:ext uri="{FF2B5EF4-FFF2-40B4-BE49-F238E27FC236}">
                  <a16:creationId xmlns:a16="http://schemas.microsoft.com/office/drawing/2014/main" id="{D9A7DF7C-0C13-4713-BE55-94EA2CBF7C80}"/>
                </a:ext>
              </a:extLst>
            </p:cNvPr>
            <p:cNvSpPr/>
            <p:nvPr/>
          </p:nvSpPr>
          <p:spPr>
            <a:xfrm>
              <a:off x="484434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49" name="Oval 348" descr="Red rounds">
              <a:extLst>
                <a:ext uri="{FF2B5EF4-FFF2-40B4-BE49-F238E27FC236}">
                  <a16:creationId xmlns:a16="http://schemas.microsoft.com/office/drawing/2014/main" id="{D2E96F36-4957-4B74-9FA1-51A3D00AFDB7}"/>
                </a:ext>
              </a:extLst>
            </p:cNvPr>
            <p:cNvSpPr/>
            <p:nvPr/>
          </p:nvSpPr>
          <p:spPr>
            <a:xfrm>
              <a:off x="5048818"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0" name="Oval 349" descr="Red rounds">
              <a:extLst>
                <a:ext uri="{FF2B5EF4-FFF2-40B4-BE49-F238E27FC236}">
                  <a16:creationId xmlns:a16="http://schemas.microsoft.com/office/drawing/2014/main" id="{00AFB236-37C1-43D9-BF7D-80C82094B842}"/>
                </a:ext>
              </a:extLst>
            </p:cNvPr>
            <p:cNvSpPr/>
            <p:nvPr/>
          </p:nvSpPr>
          <p:spPr>
            <a:xfrm>
              <a:off x="5253290"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1" name="Oval 350" descr="Red rounds">
              <a:extLst>
                <a:ext uri="{FF2B5EF4-FFF2-40B4-BE49-F238E27FC236}">
                  <a16:creationId xmlns:a16="http://schemas.microsoft.com/office/drawing/2014/main" id="{AB3CD0E0-3810-49B4-B7B9-6EB2CAB0D98B}"/>
                </a:ext>
              </a:extLst>
            </p:cNvPr>
            <p:cNvSpPr/>
            <p:nvPr/>
          </p:nvSpPr>
          <p:spPr>
            <a:xfrm>
              <a:off x="5457762"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2" name="Oval 351" descr="Red rounds">
              <a:extLst>
                <a:ext uri="{FF2B5EF4-FFF2-40B4-BE49-F238E27FC236}">
                  <a16:creationId xmlns:a16="http://schemas.microsoft.com/office/drawing/2014/main" id="{302C3F46-80B5-4622-8144-A22D5F4D88EB}"/>
                </a:ext>
              </a:extLst>
            </p:cNvPr>
            <p:cNvSpPr/>
            <p:nvPr/>
          </p:nvSpPr>
          <p:spPr>
            <a:xfrm>
              <a:off x="5662234"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3" name="Oval 352" descr="Red rounds">
              <a:extLst>
                <a:ext uri="{FF2B5EF4-FFF2-40B4-BE49-F238E27FC236}">
                  <a16:creationId xmlns:a16="http://schemas.microsoft.com/office/drawing/2014/main" id="{1D61C184-A3A1-4B95-90F9-6607A27C2080}"/>
                </a:ext>
              </a:extLst>
            </p:cNvPr>
            <p:cNvSpPr/>
            <p:nvPr/>
          </p:nvSpPr>
          <p:spPr>
            <a:xfrm>
              <a:off x="5866706" y="6707510"/>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4" name="Oval 353" descr="Grey rounds">
              <a:extLst>
                <a:ext uri="{FF2B5EF4-FFF2-40B4-BE49-F238E27FC236}">
                  <a16:creationId xmlns:a16="http://schemas.microsoft.com/office/drawing/2014/main" id="{1A5F4775-4F7B-43E7-A6CD-6869944FEBBB}"/>
                </a:ext>
              </a:extLst>
            </p:cNvPr>
            <p:cNvSpPr/>
            <p:nvPr/>
          </p:nvSpPr>
          <p:spPr>
            <a:xfrm>
              <a:off x="6071178"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sp>
          <p:nvSpPr>
            <p:cNvPr id="355" name="Oval 354" descr="Grey rounds">
              <a:extLst>
                <a:ext uri="{FF2B5EF4-FFF2-40B4-BE49-F238E27FC236}">
                  <a16:creationId xmlns:a16="http://schemas.microsoft.com/office/drawing/2014/main" id="{F485D5D7-F1DB-47FA-9BDB-38233F82564B}"/>
                </a:ext>
              </a:extLst>
            </p:cNvPr>
            <p:cNvSpPr/>
            <p:nvPr/>
          </p:nvSpPr>
          <p:spPr>
            <a:xfrm>
              <a:off x="6275652" y="6707510"/>
              <a:ext cx="118800" cy="1188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Verdana"/>
              </a:endParaRPr>
            </a:p>
          </p:txBody>
        </p:sp>
      </p:grpSp>
      <p:sp>
        <p:nvSpPr>
          <p:cNvPr id="3" name="Text Placeholder 2">
            <a:extLst>
              <a:ext uri="{FF2B5EF4-FFF2-40B4-BE49-F238E27FC236}">
                <a16:creationId xmlns:a16="http://schemas.microsoft.com/office/drawing/2014/main" id="{FF371BFF-A440-4441-ABF5-B3B18550EBA5}"/>
              </a:ext>
            </a:extLst>
          </p:cNvPr>
          <p:cNvSpPr>
            <a:spLocks noGrp="1"/>
          </p:cNvSpPr>
          <p:nvPr>
            <p:ph type="body" sz="quarter" idx="54"/>
          </p:nvPr>
        </p:nvSpPr>
        <p:spPr>
          <a:xfrm>
            <a:off x="5494800" y="3654690"/>
            <a:ext cx="1783880" cy="198000"/>
          </a:xfrm>
        </p:spPr>
        <p:txBody>
          <a:bodyPr/>
          <a:lstStyle/>
          <a:p>
            <a:r>
              <a:rPr lang="en-US" dirty="0"/>
              <a:t>Location</a:t>
            </a:r>
          </a:p>
        </p:txBody>
      </p:sp>
      <p:grpSp>
        <p:nvGrpSpPr>
          <p:cNvPr id="123" name="Group 122">
            <a:extLst>
              <a:ext uri="{FF2B5EF4-FFF2-40B4-BE49-F238E27FC236}">
                <a16:creationId xmlns:a16="http://schemas.microsoft.com/office/drawing/2014/main" id="{578C883A-28BD-4AE7-8E96-7BC484E4FC77}"/>
              </a:ext>
              <a:ext uri="{C183D7F6-B498-43B3-948B-1728B52AA6E4}">
                <adec:decorative xmlns:adec="http://schemas.microsoft.com/office/drawing/2017/decorative" val="1"/>
              </a:ext>
            </a:extLst>
          </p:cNvPr>
          <p:cNvGrpSpPr/>
          <p:nvPr/>
        </p:nvGrpSpPr>
        <p:grpSpPr>
          <a:xfrm flipV="1">
            <a:off x="4018828" y="5594545"/>
            <a:ext cx="130680" cy="572642"/>
            <a:chOff x="3539180" y="5025126"/>
            <a:chExt cx="118800" cy="520584"/>
          </a:xfrm>
        </p:grpSpPr>
        <p:cxnSp>
          <p:nvCxnSpPr>
            <p:cNvPr id="124" name="Straight Connector 123">
              <a:extLst>
                <a:ext uri="{FF2B5EF4-FFF2-40B4-BE49-F238E27FC236}">
                  <a16:creationId xmlns:a16="http://schemas.microsoft.com/office/drawing/2014/main" id="{FE589561-FEC4-46D2-9196-B18AFAA2E2CE}"/>
                </a:ext>
              </a:extLst>
            </p:cNvPr>
            <p:cNvCxnSpPr>
              <a:cxnSpLocks/>
              <a:stCxn id="125" idx="0"/>
            </p:cNvCxnSpPr>
            <p:nvPr userDrawn="1"/>
          </p:nvCxnSpPr>
          <p:spPr>
            <a:xfrm>
              <a:off x="3598580" y="5025126"/>
              <a:ext cx="0" cy="520584"/>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AD81B9B8-CE61-4B01-9C61-E114C43EC4D0}"/>
                </a:ext>
              </a:extLst>
            </p:cNvPr>
            <p:cNvSpPr/>
            <p:nvPr userDrawn="1"/>
          </p:nvSpPr>
          <p:spPr>
            <a:xfrm>
              <a:off x="3539180" y="5025126"/>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grpSp>
      <p:grpSp>
        <p:nvGrpSpPr>
          <p:cNvPr id="126" name="Group 125">
            <a:extLst>
              <a:ext uri="{FF2B5EF4-FFF2-40B4-BE49-F238E27FC236}">
                <a16:creationId xmlns:a16="http://schemas.microsoft.com/office/drawing/2014/main" id="{2193C988-925E-4830-BAC9-F97045614A1C}"/>
              </a:ext>
              <a:ext uri="{C183D7F6-B498-43B3-948B-1728B52AA6E4}">
                <adec:decorative xmlns:adec="http://schemas.microsoft.com/office/drawing/2017/decorative" val="1"/>
              </a:ext>
            </a:extLst>
          </p:cNvPr>
          <p:cNvGrpSpPr/>
          <p:nvPr/>
        </p:nvGrpSpPr>
        <p:grpSpPr>
          <a:xfrm flipV="1">
            <a:off x="5894757" y="5595613"/>
            <a:ext cx="130680" cy="572642"/>
            <a:chOff x="3539180" y="5025126"/>
            <a:chExt cx="118800" cy="520584"/>
          </a:xfrm>
        </p:grpSpPr>
        <p:cxnSp>
          <p:nvCxnSpPr>
            <p:cNvPr id="127" name="Straight Connector 126">
              <a:extLst>
                <a:ext uri="{FF2B5EF4-FFF2-40B4-BE49-F238E27FC236}">
                  <a16:creationId xmlns:a16="http://schemas.microsoft.com/office/drawing/2014/main" id="{98105C2C-49F1-4FB2-920A-2D1CD379BB6D}"/>
                </a:ext>
              </a:extLst>
            </p:cNvPr>
            <p:cNvCxnSpPr>
              <a:cxnSpLocks/>
              <a:stCxn id="128" idx="0"/>
            </p:cNvCxnSpPr>
            <p:nvPr userDrawn="1"/>
          </p:nvCxnSpPr>
          <p:spPr>
            <a:xfrm>
              <a:off x="3598580" y="5025126"/>
              <a:ext cx="0" cy="520584"/>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C76F609F-4175-4E7F-BDEA-5635C26962C4}"/>
                </a:ext>
              </a:extLst>
            </p:cNvPr>
            <p:cNvSpPr/>
            <p:nvPr userDrawn="1"/>
          </p:nvSpPr>
          <p:spPr>
            <a:xfrm>
              <a:off x="3539180" y="5025126"/>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grpSp>
      <p:sp>
        <p:nvSpPr>
          <p:cNvPr id="129" name="Oval 128">
            <a:extLst>
              <a:ext uri="{FF2B5EF4-FFF2-40B4-BE49-F238E27FC236}">
                <a16:creationId xmlns:a16="http://schemas.microsoft.com/office/drawing/2014/main" id="{1672FA6F-6ADC-479F-8C4C-D0E2E1AB823C}"/>
              </a:ext>
              <a:ext uri="{C183D7F6-B498-43B3-948B-1728B52AA6E4}">
                <adec:decorative xmlns:adec="http://schemas.microsoft.com/office/drawing/2017/decorative" val="1"/>
              </a:ext>
            </a:extLst>
          </p:cNvPr>
          <p:cNvSpPr/>
          <p:nvPr/>
        </p:nvSpPr>
        <p:spPr>
          <a:xfrm>
            <a:off x="3336299" y="4514954"/>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30" name="Graphic 129">
            <a:extLst>
              <a:ext uri="{FF2B5EF4-FFF2-40B4-BE49-F238E27FC236}">
                <a16:creationId xmlns:a16="http://schemas.microsoft.com/office/drawing/2014/main" id="{048D8209-BA2C-4FE2-9B04-960F5F4B253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94759" y="650483"/>
            <a:ext cx="150480" cy="150480"/>
          </a:xfrm>
          <a:prstGeom prst="rect">
            <a:avLst/>
          </a:prstGeom>
        </p:spPr>
      </p:pic>
      <p:pic>
        <p:nvPicPr>
          <p:cNvPr id="140" name="Graphic 139">
            <a:extLst>
              <a:ext uri="{FF2B5EF4-FFF2-40B4-BE49-F238E27FC236}">
                <a16:creationId xmlns:a16="http://schemas.microsoft.com/office/drawing/2014/main" id="{D2B950B9-4DD3-4730-A188-A89C3037119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85685" y="912381"/>
            <a:ext cx="172800" cy="158400"/>
          </a:xfrm>
          <a:prstGeom prst="rect">
            <a:avLst/>
          </a:prstGeom>
        </p:spPr>
      </p:pic>
      <p:pic>
        <p:nvPicPr>
          <p:cNvPr id="141" name="Graphic 140">
            <a:extLst>
              <a:ext uri="{FF2B5EF4-FFF2-40B4-BE49-F238E27FC236}">
                <a16:creationId xmlns:a16="http://schemas.microsoft.com/office/drawing/2014/main" id="{E9CADFAF-F531-4530-B175-EF6E31C2F87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8165" y="1182900"/>
            <a:ext cx="162360" cy="121770"/>
          </a:xfrm>
          <a:prstGeom prst="rect">
            <a:avLst/>
          </a:prstGeom>
        </p:spPr>
      </p:pic>
      <p:pic>
        <p:nvPicPr>
          <p:cNvPr id="142" name="Graphic 141">
            <a:extLst>
              <a:ext uri="{FF2B5EF4-FFF2-40B4-BE49-F238E27FC236}">
                <a16:creationId xmlns:a16="http://schemas.microsoft.com/office/drawing/2014/main" id="{42C4B3DC-2724-4E6B-80DB-08F0D59E1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86192" y="1413857"/>
            <a:ext cx="166320" cy="166320"/>
          </a:xfrm>
          <a:prstGeom prst="rect">
            <a:avLst/>
          </a:prstGeom>
        </p:spPr>
      </p:pic>
      <p:sp>
        <p:nvSpPr>
          <p:cNvPr id="143" name="Oval 142">
            <a:extLst>
              <a:ext uri="{FF2B5EF4-FFF2-40B4-BE49-F238E27FC236}">
                <a16:creationId xmlns:a16="http://schemas.microsoft.com/office/drawing/2014/main" id="{AA4287AF-FB4F-4FDB-B68E-4E4A09832431}"/>
              </a:ext>
              <a:ext uri="{C183D7F6-B498-43B3-948B-1728B52AA6E4}">
                <adec:decorative xmlns:adec="http://schemas.microsoft.com/office/drawing/2017/decorative" val="1"/>
              </a:ext>
            </a:extLst>
          </p:cNvPr>
          <p:cNvSpPr/>
          <p:nvPr/>
        </p:nvSpPr>
        <p:spPr>
          <a:xfrm>
            <a:off x="614647" y="2966956"/>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44" name="Graphic 143">
            <a:extLst>
              <a:ext uri="{FF2B5EF4-FFF2-40B4-BE49-F238E27FC236}">
                <a16:creationId xmlns:a16="http://schemas.microsoft.com/office/drawing/2014/main" id="{B9E09B5B-E5E8-4D3F-8834-87EE7021D0A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4047" y="3026356"/>
            <a:ext cx="134640" cy="134640"/>
          </a:xfrm>
          <a:prstGeom prst="rect">
            <a:avLst/>
          </a:prstGeom>
        </p:spPr>
      </p:pic>
      <p:sp>
        <p:nvSpPr>
          <p:cNvPr id="145" name="Oval 144">
            <a:extLst>
              <a:ext uri="{FF2B5EF4-FFF2-40B4-BE49-F238E27FC236}">
                <a16:creationId xmlns:a16="http://schemas.microsoft.com/office/drawing/2014/main" id="{516B8DF3-79B8-4C54-8F02-85D817A57FF8}"/>
              </a:ext>
              <a:ext uri="{C183D7F6-B498-43B3-948B-1728B52AA6E4}">
                <adec:decorative xmlns:adec="http://schemas.microsoft.com/office/drawing/2017/decorative" val="1"/>
              </a:ext>
            </a:extLst>
          </p:cNvPr>
          <p:cNvSpPr/>
          <p:nvPr/>
        </p:nvSpPr>
        <p:spPr>
          <a:xfrm>
            <a:off x="614054" y="4514954"/>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46" name="Graphic 145">
            <a:extLst>
              <a:ext uri="{FF2B5EF4-FFF2-40B4-BE49-F238E27FC236}">
                <a16:creationId xmlns:a16="http://schemas.microsoft.com/office/drawing/2014/main" id="{EAAC682A-5559-4A0D-93F0-6395185AF76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754" y="4579304"/>
            <a:ext cx="194040" cy="124740"/>
          </a:xfrm>
          <a:prstGeom prst="rect">
            <a:avLst/>
          </a:prstGeom>
        </p:spPr>
      </p:pic>
      <p:pic>
        <p:nvPicPr>
          <p:cNvPr id="147" name="Graphic 146">
            <a:extLst>
              <a:ext uri="{FF2B5EF4-FFF2-40B4-BE49-F238E27FC236}">
                <a16:creationId xmlns:a16="http://schemas.microsoft.com/office/drawing/2014/main" id="{69BEC79F-7C0E-4AC1-B255-61ED328AB660}"/>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91739" y="4570394"/>
            <a:ext cx="142560" cy="142560"/>
          </a:xfrm>
          <a:prstGeom prst="rect">
            <a:avLst/>
          </a:prstGeom>
        </p:spPr>
      </p:pic>
      <p:sp>
        <p:nvSpPr>
          <p:cNvPr id="152" name="Oval 151">
            <a:extLst>
              <a:ext uri="{FF2B5EF4-FFF2-40B4-BE49-F238E27FC236}">
                <a16:creationId xmlns:a16="http://schemas.microsoft.com/office/drawing/2014/main" id="{BF1961C0-0E3D-4B29-AAC7-72C28347ED1B}"/>
              </a:ext>
              <a:ext uri="{C183D7F6-B498-43B3-948B-1728B52AA6E4}">
                <adec:decorative xmlns:adec="http://schemas.microsoft.com/office/drawing/2017/decorative" val="1"/>
              </a:ext>
            </a:extLst>
          </p:cNvPr>
          <p:cNvSpPr/>
          <p:nvPr/>
        </p:nvSpPr>
        <p:spPr>
          <a:xfrm>
            <a:off x="1051948" y="4950865"/>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53" name="Oval 152">
            <a:extLst>
              <a:ext uri="{FF2B5EF4-FFF2-40B4-BE49-F238E27FC236}">
                <a16:creationId xmlns:a16="http://schemas.microsoft.com/office/drawing/2014/main" id="{C5C74DEB-83EA-4A89-9DB7-8B873F5422E8}"/>
              </a:ext>
              <a:ext uri="{C183D7F6-B498-43B3-948B-1728B52AA6E4}">
                <adec:decorative xmlns:adec="http://schemas.microsoft.com/office/drawing/2017/decorative" val="1"/>
              </a:ext>
            </a:extLst>
          </p:cNvPr>
          <p:cNvSpPr/>
          <p:nvPr/>
        </p:nvSpPr>
        <p:spPr>
          <a:xfrm>
            <a:off x="1051948" y="5330537"/>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54" name="Oval 153">
            <a:extLst>
              <a:ext uri="{FF2B5EF4-FFF2-40B4-BE49-F238E27FC236}">
                <a16:creationId xmlns:a16="http://schemas.microsoft.com/office/drawing/2014/main" id="{88171029-A100-41A6-8A5F-7F9484CE0A3F}"/>
              </a:ext>
              <a:ext uri="{C183D7F6-B498-43B3-948B-1728B52AA6E4}">
                <adec:decorative xmlns:adec="http://schemas.microsoft.com/office/drawing/2017/decorative" val="1"/>
              </a:ext>
            </a:extLst>
          </p:cNvPr>
          <p:cNvSpPr/>
          <p:nvPr/>
        </p:nvSpPr>
        <p:spPr>
          <a:xfrm>
            <a:off x="1051948" y="5715821"/>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63" name="Oval 162">
            <a:extLst>
              <a:ext uri="{FF2B5EF4-FFF2-40B4-BE49-F238E27FC236}">
                <a16:creationId xmlns:a16="http://schemas.microsoft.com/office/drawing/2014/main" id="{B02A0A1B-6ED9-4CD0-BC71-DD4E10673CA0}"/>
              </a:ext>
              <a:ext uri="{C183D7F6-B498-43B3-948B-1728B52AA6E4}">
                <adec:decorative xmlns:adec="http://schemas.microsoft.com/office/drawing/2017/decorative" val="1"/>
              </a:ext>
            </a:extLst>
          </p:cNvPr>
          <p:cNvSpPr/>
          <p:nvPr/>
        </p:nvSpPr>
        <p:spPr>
          <a:xfrm>
            <a:off x="1051948" y="6107547"/>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66" name="Oval 165">
            <a:extLst>
              <a:ext uri="{FF2B5EF4-FFF2-40B4-BE49-F238E27FC236}">
                <a16:creationId xmlns:a16="http://schemas.microsoft.com/office/drawing/2014/main" id="{379FB21B-5764-4D47-8F1D-1B3DD350C7D4}"/>
              </a:ext>
              <a:ext uri="{C183D7F6-B498-43B3-948B-1728B52AA6E4}">
                <adec:decorative xmlns:adec="http://schemas.microsoft.com/office/drawing/2017/decorative" val="1"/>
              </a:ext>
            </a:extLst>
          </p:cNvPr>
          <p:cNvSpPr/>
          <p:nvPr/>
        </p:nvSpPr>
        <p:spPr>
          <a:xfrm>
            <a:off x="3568983" y="4950865"/>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67" name="Oval 166">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a:off x="5233465" y="4951933"/>
            <a:ext cx="130680" cy="130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68" name="Oval 167">
            <a:extLst>
              <a:ext uri="{FF2B5EF4-FFF2-40B4-BE49-F238E27FC236}">
                <a16:creationId xmlns:a16="http://schemas.microsoft.com/office/drawing/2014/main" id="{C261164F-F93D-428F-AEF7-0E66320AB004}"/>
              </a:ext>
              <a:ext uri="{C183D7F6-B498-43B3-948B-1728B52AA6E4}">
                <adec:decorative xmlns:adec="http://schemas.microsoft.com/office/drawing/2017/decorative" val="1"/>
              </a:ext>
            </a:extLst>
          </p:cNvPr>
          <p:cNvSpPr/>
          <p:nvPr/>
        </p:nvSpPr>
        <p:spPr>
          <a:xfrm>
            <a:off x="5604157" y="2080240"/>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69" name="Graphic 168">
            <a:extLst>
              <a:ext uri="{FF2B5EF4-FFF2-40B4-BE49-F238E27FC236}">
                <a16:creationId xmlns:a16="http://schemas.microsoft.com/office/drawing/2014/main" id="{7D7D55E4-4FFB-46ED-821C-E8865B8CBE1E}"/>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54370" y="2150173"/>
            <a:ext cx="126720" cy="126720"/>
          </a:xfrm>
          <a:prstGeom prst="rect">
            <a:avLst/>
          </a:prstGeom>
        </p:spPr>
      </p:pic>
      <p:sp>
        <p:nvSpPr>
          <p:cNvPr id="170" name="Oval 169">
            <a:extLst>
              <a:ext uri="{FF2B5EF4-FFF2-40B4-BE49-F238E27FC236}">
                <a16:creationId xmlns:a16="http://schemas.microsoft.com/office/drawing/2014/main" id="{32069E4A-05C4-4784-8743-C5793A0C8F35}"/>
              </a:ext>
              <a:ext uri="{C183D7F6-B498-43B3-948B-1728B52AA6E4}">
                <adec:decorative xmlns:adec="http://schemas.microsoft.com/office/drawing/2017/decorative" val="1"/>
              </a:ext>
            </a:extLst>
          </p:cNvPr>
          <p:cNvSpPr/>
          <p:nvPr/>
        </p:nvSpPr>
        <p:spPr>
          <a:xfrm>
            <a:off x="614054" y="6846216"/>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71" name="Graphic 170">
            <a:extLst>
              <a:ext uri="{FF2B5EF4-FFF2-40B4-BE49-F238E27FC236}">
                <a16:creationId xmlns:a16="http://schemas.microsoft.com/office/drawing/2014/main" id="{F6508820-741C-431C-B7B7-800B3710D733}"/>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3819" y="6899455"/>
            <a:ext cx="150480" cy="150480"/>
          </a:xfrm>
          <a:prstGeom prst="rect">
            <a:avLst/>
          </a:prstGeom>
        </p:spPr>
      </p:pic>
      <p:sp>
        <p:nvSpPr>
          <p:cNvPr id="172" name="Oval 171">
            <a:extLst>
              <a:ext uri="{FF2B5EF4-FFF2-40B4-BE49-F238E27FC236}">
                <a16:creationId xmlns:a16="http://schemas.microsoft.com/office/drawing/2014/main" id="{A8F6676C-D76E-488A-ACB4-738E0DC5F756}"/>
              </a:ext>
              <a:ext uri="{C183D7F6-B498-43B3-948B-1728B52AA6E4}">
                <adec:decorative xmlns:adec="http://schemas.microsoft.com/office/drawing/2017/decorative" val="1"/>
              </a:ext>
            </a:extLst>
          </p:cNvPr>
          <p:cNvSpPr/>
          <p:nvPr/>
        </p:nvSpPr>
        <p:spPr>
          <a:xfrm>
            <a:off x="4961880" y="6851535"/>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73" name="Graphic 172">
            <a:extLst>
              <a:ext uri="{FF2B5EF4-FFF2-40B4-BE49-F238E27FC236}">
                <a16:creationId xmlns:a16="http://schemas.microsoft.com/office/drawing/2014/main" id="{8E02254A-7A4E-4BA7-9DC1-558424E6B4D1}"/>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023819" y="6887399"/>
            <a:ext cx="142560" cy="171072"/>
          </a:xfrm>
          <a:prstGeom prst="rect">
            <a:avLst/>
          </a:prstGeom>
        </p:spPr>
      </p:pic>
      <p:sp>
        <p:nvSpPr>
          <p:cNvPr id="174" name="Oval 173">
            <a:extLst>
              <a:ext uri="{FF2B5EF4-FFF2-40B4-BE49-F238E27FC236}">
                <a16:creationId xmlns:a16="http://schemas.microsoft.com/office/drawing/2014/main" id="{60D08179-6BDC-421E-9702-583AA272A777}"/>
              </a:ext>
              <a:ext uri="{C183D7F6-B498-43B3-948B-1728B52AA6E4}">
                <adec:decorative xmlns:adec="http://schemas.microsoft.com/office/drawing/2017/decorative" val="1"/>
              </a:ext>
            </a:extLst>
          </p:cNvPr>
          <p:cNvSpPr/>
          <p:nvPr/>
        </p:nvSpPr>
        <p:spPr>
          <a:xfrm>
            <a:off x="5585261" y="9087231"/>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sp>
        <p:nvSpPr>
          <p:cNvPr id="175" name="Oval 174">
            <a:extLst>
              <a:ext uri="{FF2B5EF4-FFF2-40B4-BE49-F238E27FC236}">
                <a16:creationId xmlns:a16="http://schemas.microsoft.com/office/drawing/2014/main" id="{07BE8F08-D08B-49CC-8445-6A158E9101EA}"/>
              </a:ext>
              <a:ext uri="{C183D7F6-B498-43B3-948B-1728B52AA6E4}">
                <adec:decorative xmlns:adec="http://schemas.microsoft.com/office/drawing/2017/decorative" val="1"/>
              </a:ext>
            </a:extLst>
          </p:cNvPr>
          <p:cNvSpPr/>
          <p:nvPr/>
        </p:nvSpPr>
        <p:spPr>
          <a:xfrm>
            <a:off x="614054" y="9087231"/>
            <a:ext cx="253440" cy="2534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Verdana"/>
            </a:endParaRPr>
          </a:p>
        </p:txBody>
      </p:sp>
      <p:pic>
        <p:nvPicPr>
          <p:cNvPr id="176" name="Graphic 175">
            <a:extLst>
              <a:ext uri="{FF2B5EF4-FFF2-40B4-BE49-F238E27FC236}">
                <a16:creationId xmlns:a16="http://schemas.microsoft.com/office/drawing/2014/main" id="{9CFD230F-9823-443D-BBCF-2000C8AFC7A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71739" y="9143217"/>
            <a:ext cx="134640" cy="134640"/>
          </a:xfrm>
          <a:prstGeom prst="rect">
            <a:avLst/>
          </a:prstGeom>
        </p:spPr>
      </p:pic>
      <p:pic>
        <p:nvPicPr>
          <p:cNvPr id="177" name="Graphic 176">
            <a:extLst>
              <a:ext uri="{FF2B5EF4-FFF2-40B4-BE49-F238E27FC236}">
                <a16:creationId xmlns:a16="http://schemas.microsoft.com/office/drawing/2014/main" id="{E2273A60-833F-4EB6-B5FE-9F9ACE1939F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638721" y="9140691"/>
            <a:ext cx="146520" cy="146520"/>
          </a:xfrm>
          <a:prstGeom prst="rect">
            <a:avLst/>
          </a:prstGeom>
        </p:spPr>
      </p:pic>
      <p:pic>
        <p:nvPicPr>
          <p:cNvPr id="178" name="Graphic 177">
            <a:extLst>
              <a:ext uri="{FF2B5EF4-FFF2-40B4-BE49-F238E27FC236}">
                <a16:creationId xmlns:a16="http://schemas.microsoft.com/office/drawing/2014/main" id="{318AF398-FED8-4DEE-BA12-9A2E767F5138}"/>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15120" y="9447360"/>
            <a:ext cx="300960" cy="246241"/>
          </a:xfrm>
          <a:prstGeom prst="rect">
            <a:avLst/>
          </a:prstGeom>
        </p:spPr>
      </p:pic>
      <p:pic>
        <p:nvPicPr>
          <p:cNvPr id="179" name="Graphic 178">
            <a:extLst>
              <a:ext uri="{FF2B5EF4-FFF2-40B4-BE49-F238E27FC236}">
                <a16:creationId xmlns:a16="http://schemas.microsoft.com/office/drawing/2014/main" id="{68764DCB-42E0-4A42-8D49-954B072F32CE}"/>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71393" y="9422032"/>
            <a:ext cx="269280" cy="299200"/>
          </a:xfrm>
          <a:prstGeom prst="rect">
            <a:avLst/>
          </a:prstGeom>
        </p:spPr>
      </p:pic>
      <p:pic>
        <p:nvPicPr>
          <p:cNvPr id="180" name="Graphic 179">
            <a:extLst>
              <a:ext uri="{FF2B5EF4-FFF2-40B4-BE49-F238E27FC236}">
                <a16:creationId xmlns:a16="http://schemas.microsoft.com/office/drawing/2014/main" id="{BEBDC8FB-28E9-4FA8-93C7-1D74FF4E6E36}"/>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495986" y="9453591"/>
            <a:ext cx="324720" cy="240010"/>
          </a:xfrm>
          <a:prstGeom prst="rect">
            <a:avLst/>
          </a:prstGeom>
        </p:spPr>
      </p:pic>
      <p:pic>
        <p:nvPicPr>
          <p:cNvPr id="181" name="Graphic 180">
            <a:extLst>
              <a:ext uri="{FF2B5EF4-FFF2-40B4-BE49-F238E27FC236}">
                <a16:creationId xmlns:a16="http://schemas.microsoft.com/office/drawing/2014/main" id="{BA1EC544-7A7D-4727-8252-44F75F11C144}"/>
              </a:ext>
              <a:ext uri="{C183D7F6-B498-43B3-948B-1728B52AA6E4}">
                <adec:decorative xmlns:adec="http://schemas.microsoft.com/office/drawing/2017/decorative" val="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976020" y="9445818"/>
            <a:ext cx="289080" cy="247783"/>
          </a:xfrm>
          <a:prstGeom prst="rect">
            <a:avLst/>
          </a:prstGeom>
        </p:spPr>
      </p:pic>
      <p:pic>
        <p:nvPicPr>
          <p:cNvPr id="4" name="Picture 3" descr="Icon&#10;&#10;Description automatically generated with low confidence">
            <a:extLst>
              <a:ext uri="{FF2B5EF4-FFF2-40B4-BE49-F238E27FC236}">
                <a16:creationId xmlns:a16="http://schemas.microsoft.com/office/drawing/2014/main" id="{74E0106C-BCC6-0447-8260-043081872811}"/>
              </a:ext>
            </a:extLst>
          </p:cNvPr>
          <p:cNvPicPr>
            <a:picLocks noChangeAspect="1"/>
          </p:cNvPicPr>
          <p:nvPr/>
        </p:nvPicPr>
        <p:blipFill rotWithShape="1">
          <a:blip r:embed="rId44">
            <a:extLst>
              <a:ext uri="{28A0092B-C50C-407E-A947-70E740481C1C}">
                <a14:useLocalDpi xmlns:a14="http://schemas.microsoft.com/office/drawing/2010/main" val="0"/>
              </a:ext>
            </a:extLst>
          </a:blip>
          <a:srcRect l="49874" t="8188" r="8828" b="49094"/>
          <a:stretch/>
        </p:blipFill>
        <p:spPr>
          <a:xfrm>
            <a:off x="472278" y="340037"/>
            <a:ext cx="1159339" cy="1259657"/>
          </a:xfrm>
          <a:prstGeom prst="ellipse">
            <a:avLst/>
          </a:prstGeom>
          <a:ln w="38100">
            <a:solidFill>
              <a:schemeClr val="tx2"/>
            </a:solidFill>
          </a:ln>
        </p:spPr>
      </p:pic>
    </p:spTree>
    <p:extLst>
      <p:ext uri="{BB962C8B-B14F-4D97-AF65-F5344CB8AC3E}">
        <p14:creationId xmlns:p14="http://schemas.microsoft.com/office/powerpoint/2010/main" val="518942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0" name="Straight Connector 469">
            <a:extLst>
              <a:ext uri="{FF2B5EF4-FFF2-40B4-BE49-F238E27FC236}">
                <a16:creationId xmlns:a16="http://schemas.microsoft.com/office/drawing/2014/main" id="{4092DABB-F8DD-43AC-9366-32F01C3E4EA1}"/>
              </a:ext>
              <a:ext uri="{C183D7F6-B498-43B3-948B-1728B52AA6E4}">
                <adec:decorative xmlns:adec="http://schemas.microsoft.com/office/drawing/2017/decorative" val="1"/>
              </a:ext>
            </a:extLst>
          </p:cNvPr>
          <p:cNvCxnSpPr/>
          <p:nvPr/>
        </p:nvCxnSpPr>
        <p:spPr>
          <a:xfrm>
            <a:off x="2733260" y="6145502"/>
            <a:ext cx="0" cy="2772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7C09CBB-8F4B-4E7C-A94F-0D2639635E3D}"/>
              </a:ext>
              <a:ext uri="{C183D7F6-B498-43B3-948B-1728B52AA6E4}">
                <adec:decorative xmlns:adec="http://schemas.microsoft.com/office/drawing/2017/decorative" val="1"/>
              </a:ext>
            </a:extLst>
          </p:cNvPr>
          <p:cNvCxnSpPr/>
          <p:nvPr/>
        </p:nvCxnSpPr>
        <p:spPr>
          <a:xfrm>
            <a:off x="5808780" y="6148536"/>
            <a:ext cx="0" cy="2772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72" name="Rectangle 471">
            <a:extLst>
              <a:ext uri="{FF2B5EF4-FFF2-40B4-BE49-F238E27FC236}">
                <a16:creationId xmlns:a16="http://schemas.microsoft.com/office/drawing/2014/main" id="{F162A0A5-A648-4660-B0BB-A363DFAB5225}"/>
              </a:ext>
              <a:ext uri="{C183D7F6-B498-43B3-948B-1728B52AA6E4}">
                <adec:decorative xmlns:adec="http://schemas.microsoft.com/office/drawing/2017/decorative" val="1"/>
              </a:ext>
            </a:extLst>
          </p:cNvPr>
          <p:cNvSpPr/>
          <p:nvPr/>
        </p:nvSpPr>
        <p:spPr>
          <a:xfrm>
            <a:off x="2314777" y="5650445"/>
            <a:ext cx="1403771" cy="55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73" name="Rectangle 472">
            <a:extLst>
              <a:ext uri="{FF2B5EF4-FFF2-40B4-BE49-F238E27FC236}">
                <a16:creationId xmlns:a16="http://schemas.microsoft.com/office/drawing/2014/main" id="{5BA792DE-CAFF-4E1B-B9EE-F8A8F16FCBA2}"/>
              </a:ext>
              <a:ext uri="{C183D7F6-B498-43B3-948B-1728B52AA6E4}">
                <adec:decorative xmlns:adec="http://schemas.microsoft.com/office/drawing/2017/decorative" val="1"/>
              </a:ext>
            </a:extLst>
          </p:cNvPr>
          <p:cNvSpPr/>
          <p:nvPr/>
        </p:nvSpPr>
        <p:spPr>
          <a:xfrm>
            <a:off x="5023092" y="5650445"/>
            <a:ext cx="2264197" cy="55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cxnSp>
        <p:nvCxnSpPr>
          <p:cNvPr id="474" name="Straight Connector 473">
            <a:extLst>
              <a:ext uri="{FF2B5EF4-FFF2-40B4-BE49-F238E27FC236}">
                <a16:creationId xmlns:a16="http://schemas.microsoft.com/office/drawing/2014/main" id="{35119FA5-DC04-48DB-8FB7-D247F3E4E6B5}"/>
              </a:ext>
              <a:ext uri="{C183D7F6-B498-43B3-948B-1728B52AA6E4}">
                <adec:decorative xmlns:adec="http://schemas.microsoft.com/office/drawing/2017/decorative" val="1"/>
              </a:ext>
            </a:extLst>
          </p:cNvPr>
          <p:cNvCxnSpPr/>
          <p:nvPr/>
        </p:nvCxnSpPr>
        <p:spPr>
          <a:xfrm>
            <a:off x="5376769" y="2281014"/>
            <a:ext cx="0" cy="1267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E3901148-098C-4991-9FF6-D700013EC2C4}"/>
              </a:ext>
              <a:ext uri="{C183D7F6-B498-43B3-948B-1728B52AA6E4}">
                <adec:decorative xmlns:adec="http://schemas.microsoft.com/office/drawing/2017/decorative" val="1"/>
              </a:ext>
            </a:extLst>
          </p:cNvPr>
          <p:cNvSpPr/>
          <p:nvPr/>
        </p:nvSpPr>
        <p:spPr>
          <a:xfrm>
            <a:off x="4071029" y="8889840"/>
            <a:ext cx="788040" cy="78804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76" name="Oval 475">
            <a:extLst>
              <a:ext uri="{FF2B5EF4-FFF2-40B4-BE49-F238E27FC236}">
                <a16:creationId xmlns:a16="http://schemas.microsoft.com/office/drawing/2014/main" id="{E0A55CCA-CB9E-4D01-B9CD-018CCDEAB374}"/>
              </a:ext>
              <a:ext uri="{C183D7F6-B498-43B3-948B-1728B52AA6E4}">
                <adec:decorative xmlns:adec="http://schemas.microsoft.com/office/drawing/2017/decorative" val="1"/>
              </a:ext>
            </a:extLst>
          </p:cNvPr>
          <p:cNvSpPr/>
          <p:nvPr/>
        </p:nvSpPr>
        <p:spPr>
          <a:xfrm>
            <a:off x="2269170" y="8496982"/>
            <a:ext cx="1267200" cy="1267200"/>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77" name="Oval 476">
            <a:extLst>
              <a:ext uri="{FF2B5EF4-FFF2-40B4-BE49-F238E27FC236}">
                <a16:creationId xmlns:a16="http://schemas.microsoft.com/office/drawing/2014/main" id="{649258D8-16E5-42DF-8F24-F85332A8572F}"/>
              </a:ext>
              <a:ext uri="{C183D7F6-B498-43B3-948B-1728B52AA6E4}">
                <adec:decorative xmlns:adec="http://schemas.microsoft.com/office/drawing/2017/decorative" val="1"/>
              </a:ext>
            </a:extLst>
          </p:cNvPr>
          <p:cNvSpPr/>
          <p:nvPr/>
        </p:nvSpPr>
        <p:spPr>
          <a:xfrm>
            <a:off x="2809909" y="7618892"/>
            <a:ext cx="1536480" cy="153648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78" name="Oval 477">
            <a:extLst>
              <a:ext uri="{FF2B5EF4-FFF2-40B4-BE49-F238E27FC236}">
                <a16:creationId xmlns:a16="http://schemas.microsoft.com/office/drawing/2014/main" id="{822BED2B-385D-45D9-BFD9-52A10BBCD4FC}"/>
              </a:ext>
              <a:ext uri="{C183D7F6-B498-43B3-948B-1728B52AA6E4}">
                <adec:decorative xmlns:adec="http://schemas.microsoft.com/office/drawing/2017/decorative" val="1"/>
              </a:ext>
            </a:extLst>
          </p:cNvPr>
          <p:cNvSpPr/>
          <p:nvPr/>
        </p:nvSpPr>
        <p:spPr>
          <a:xfrm>
            <a:off x="4094701" y="7593890"/>
            <a:ext cx="831600" cy="831600"/>
          </a:xfrm>
          <a:prstGeom prst="ellips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79" name="Rectangle 478">
            <a:extLst>
              <a:ext uri="{FF2B5EF4-FFF2-40B4-BE49-F238E27FC236}">
                <a16:creationId xmlns:a16="http://schemas.microsoft.com/office/drawing/2014/main" id="{C22FDB23-5756-47B5-BEC0-A117F81D5574}"/>
              </a:ext>
              <a:ext uri="{C183D7F6-B498-43B3-948B-1728B52AA6E4}">
                <adec:decorative xmlns:adec="http://schemas.microsoft.com/office/drawing/2017/decorative" val="1"/>
              </a:ext>
            </a:extLst>
          </p:cNvPr>
          <p:cNvSpPr/>
          <p:nvPr/>
        </p:nvSpPr>
        <p:spPr>
          <a:xfrm>
            <a:off x="5984449" y="4900038"/>
            <a:ext cx="1302840" cy="55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sp>
        <p:nvSpPr>
          <p:cNvPr id="480" name="Rectangle 479">
            <a:extLst>
              <a:ext uri="{FF2B5EF4-FFF2-40B4-BE49-F238E27FC236}">
                <a16:creationId xmlns:a16="http://schemas.microsoft.com/office/drawing/2014/main" id="{DD6413B2-70A1-40A5-A408-8D591B050EDE}"/>
              </a:ext>
              <a:ext uri="{C183D7F6-B498-43B3-948B-1728B52AA6E4}">
                <adec:decorative xmlns:adec="http://schemas.microsoft.com/office/drawing/2017/decorative" val="1"/>
              </a:ext>
            </a:extLst>
          </p:cNvPr>
          <p:cNvSpPr/>
          <p:nvPr/>
        </p:nvSpPr>
        <p:spPr>
          <a:xfrm>
            <a:off x="3720252" y="4900038"/>
            <a:ext cx="1302840" cy="55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pic>
        <p:nvPicPr>
          <p:cNvPr id="481" name="Graphic 480">
            <a:extLst>
              <a:ext uri="{FF2B5EF4-FFF2-40B4-BE49-F238E27FC236}">
                <a16:creationId xmlns:a16="http://schemas.microsoft.com/office/drawing/2014/main" id="{C4F53124-987E-468C-A8ED-1F482721813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9399" y="2161701"/>
            <a:ext cx="130680" cy="1510080"/>
          </a:xfrm>
          <a:prstGeom prst="rect">
            <a:avLst/>
          </a:prstGeom>
        </p:spPr>
      </p:pic>
      <p:grpSp>
        <p:nvGrpSpPr>
          <p:cNvPr id="482" name="Group 481">
            <a:extLst>
              <a:ext uri="{FF2B5EF4-FFF2-40B4-BE49-F238E27FC236}">
                <a16:creationId xmlns:a16="http://schemas.microsoft.com/office/drawing/2014/main" id="{AA780019-4351-4699-A720-6AC124CFDF88}"/>
              </a:ext>
              <a:ext uri="{C183D7F6-B498-43B3-948B-1728B52AA6E4}">
                <adec:decorative xmlns:adec="http://schemas.microsoft.com/office/drawing/2017/decorative" val="1"/>
              </a:ext>
            </a:extLst>
          </p:cNvPr>
          <p:cNvGrpSpPr/>
          <p:nvPr/>
        </p:nvGrpSpPr>
        <p:grpSpPr>
          <a:xfrm>
            <a:off x="5729562" y="293062"/>
            <a:ext cx="1557729" cy="1140480"/>
            <a:chOff x="5135883" y="198000"/>
            <a:chExt cx="1416117" cy="1036800"/>
          </a:xfrm>
        </p:grpSpPr>
        <p:pic>
          <p:nvPicPr>
            <p:cNvPr id="483" name="Graphic 482" descr="North America image">
              <a:extLst>
                <a:ext uri="{FF2B5EF4-FFF2-40B4-BE49-F238E27FC236}">
                  <a16:creationId xmlns:a16="http://schemas.microsoft.com/office/drawing/2014/main" id="{05AB7972-550B-4FA4-B477-32C1DAC250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35883" y="198000"/>
              <a:ext cx="1416117" cy="1036800"/>
            </a:xfrm>
            <a:prstGeom prst="rect">
              <a:avLst/>
            </a:prstGeom>
          </p:spPr>
        </p:pic>
        <p:pic>
          <p:nvPicPr>
            <p:cNvPr id="484" name="Graphic 483" descr="GPS icon">
              <a:extLst>
                <a:ext uri="{FF2B5EF4-FFF2-40B4-BE49-F238E27FC236}">
                  <a16:creationId xmlns:a16="http://schemas.microsoft.com/office/drawing/2014/main" id="{98DDEDB1-CE10-4E7F-8BA5-3A830075F7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81958" y="548341"/>
              <a:ext cx="191455" cy="280800"/>
            </a:xfrm>
            <a:prstGeom prst="rect">
              <a:avLst/>
            </a:prstGeom>
          </p:spPr>
        </p:pic>
      </p:grpSp>
      <p:pic>
        <p:nvPicPr>
          <p:cNvPr id="485" name="Graphic 484">
            <a:extLst>
              <a:ext uri="{FF2B5EF4-FFF2-40B4-BE49-F238E27FC236}">
                <a16:creationId xmlns:a16="http://schemas.microsoft.com/office/drawing/2014/main" id="{01B451BF-1055-4DBD-B482-04F859E39EC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15480" y="885005"/>
            <a:ext cx="352440" cy="352440"/>
          </a:xfrm>
          <a:prstGeom prst="rect">
            <a:avLst/>
          </a:prstGeom>
        </p:spPr>
      </p:pic>
      <p:pic>
        <p:nvPicPr>
          <p:cNvPr id="486" name="Graphic 485">
            <a:extLst>
              <a:ext uri="{FF2B5EF4-FFF2-40B4-BE49-F238E27FC236}">
                <a16:creationId xmlns:a16="http://schemas.microsoft.com/office/drawing/2014/main" id="{80F5A396-F807-4E18-8F76-5524E7BBDA4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16759" y="1855323"/>
            <a:ext cx="201960" cy="201960"/>
          </a:xfrm>
          <a:prstGeom prst="rect">
            <a:avLst/>
          </a:prstGeom>
        </p:spPr>
      </p:pic>
      <p:pic>
        <p:nvPicPr>
          <p:cNvPr id="487" name="Graphic 486">
            <a:extLst>
              <a:ext uri="{FF2B5EF4-FFF2-40B4-BE49-F238E27FC236}">
                <a16:creationId xmlns:a16="http://schemas.microsoft.com/office/drawing/2014/main" id="{177CDD3D-4E60-47C3-A6CE-9D5E1C0B56E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4779" y="4361708"/>
            <a:ext cx="205920" cy="205920"/>
          </a:xfrm>
          <a:prstGeom prst="rect">
            <a:avLst/>
          </a:prstGeom>
        </p:spPr>
      </p:pic>
      <p:pic>
        <p:nvPicPr>
          <p:cNvPr id="488" name="Graphic 487">
            <a:extLst>
              <a:ext uri="{FF2B5EF4-FFF2-40B4-BE49-F238E27FC236}">
                <a16:creationId xmlns:a16="http://schemas.microsoft.com/office/drawing/2014/main" id="{6661D065-65E3-48B0-88F2-B4D61A37A8F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82123" y="1864926"/>
            <a:ext cx="281160" cy="182754"/>
          </a:xfrm>
          <a:prstGeom prst="rect">
            <a:avLst/>
          </a:prstGeom>
        </p:spPr>
      </p:pic>
      <p:sp>
        <p:nvSpPr>
          <p:cNvPr id="489" name="Rectangle 488">
            <a:extLst>
              <a:ext uri="{FF2B5EF4-FFF2-40B4-BE49-F238E27FC236}">
                <a16:creationId xmlns:a16="http://schemas.microsoft.com/office/drawing/2014/main" id="{EE520458-D50C-424E-9F43-6280ECAC4AE3}"/>
              </a:ext>
              <a:ext uri="{C183D7F6-B498-43B3-948B-1728B52AA6E4}">
                <adec:decorative xmlns:adec="http://schemas.microsoft.com/office/drawing/2017/decorative" val="1"/>
              </a:ext>
            </a:extLst>
          </p:cNvPr>
          <p:cNvSpPr/>
          <p:nvPr/>
        </p:nvSpPr>
        <p:spPr>
          <a:xfrm>
            <a:off x="2314778" y="5446197"/>
            <a:ext cx="4972512" cy="20988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5840"/>
            <a:endParaRPr lang="en-US" sz="1980" dirty="0">
              <a:solidFill>
                <a:prstClr val="white"/>
              </a:solidFill>
              <a:latin typeface="Book Antiqua"/>
            </a:endParaRPr>
          </a:p>
        </p:txBody>
      </p:sp>
      <p:grpSp>
        <p:nvGrpSpPr>
          <p:cNvPr id="490" name="Group 489">
            <a:extLst>
              <a:ext uri="{FF2B5EF4-FFF2-40B4-BE49-F238E27FC236}">
                <a16:creationId xmlns:a16="http://schemas.microsoft.com/office/drawing/2014/main" id="{B3F6117A-70E2-47B6-AC17-46244DDDD2E8}"/>
              </a:ext>
              <a:ext uri="{C183D7F6-B498-43B3-948B-1728B52AA6E4}">
                <adec:decorative xmlns:adec="http://schemas.microsoft.com/office/drawing/2017/decorative" val="1"/>
              </a:ext>
            </a:extLst>
          </p:cNvPr>
          <p:cNvGrpSpPr/>
          <p:nvPr/>
        </p:nvGrpSpPr>
        <p:grpSpPr>
          <a:xfrm>
            <a:off x="5309399" y="4366937"/>
            <a:ext cx="130680" cy="1114026"/>
            <a:chOff x="4722817" y="3969942"/>
            <a:chExt cx="118800" cy="1012751"/>
          </a:xfrm>
        </p:grpSpPr>
        <p:cxnSp>
          <p:nvCxnSpPr>
            <p:cNvPr id="491" name="Straight Connector 490">
              <a:extLst>
                <a:ext uri="{FF2B5EF4-FFF2-40B4-BE49-F238E27FC236}">
                  <a16:creationId xmlns:a16="http://schemas.microsoft.com/office/drawing/2014/main" id="{C7A41420-A625-489C-8137-02028547EE1F}"/>
                </a:ext>
              </a:extLst>
            </p:cNvPr>
            <p:cNvCxnSpPr/>
            <p:nvPr userDrawn="1"/>
          </p:nvCxnSpPr>
          <p:spPr>
            <a:xfrm>
              <a:off x="4782217" y="4082693"/>
              <a:ext cx="0" cy="90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492" name="Graphic 491">
              <a:extLst>
                <a:ext uri="{FF2B5EF4-FFF2-40B4-BE49-F238E27FC236}">
                  <a16:creationId xmlns:a16="http://schemas.microsoft.com/office/drawing/2014/main" id="{85C2B050-C6EA-4357-9F63-18670C13B812}"/>
                </a:ext>
                <a:ext uri="{C183D7F6-B498-43B3-948B-1728B52AA6E4}">
                  <adec:decorative xmlns:adec="http://schemas.microsoft.com/office/drawing/2017/decorative" val="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722817" y="3969942"/>
              <a:ext cx="118800" cy="118800"/>
            </a:xfrm>
            <a:prstGeom prst="rect">
              <a:avLst/>
            </a:prstGeom>
          </p:spPr>
        </p:pic>
      </p:grpSp>
      <p:pic>
        <p:nvPicPr>
          <p:cNvPr id="493" name="Graphic 492">
            <a:extLst>
              <a:ext uri="{FF2B5EF4-FFF2-40B4-BE49-F238E27FC236}">
                <a16:creationId xmlns:a16="http://schemas.microsoft.com/office/drawing/2014/main" id="{698D096B-C698-4AF8-9D82-C23C71FC189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7920" y="6406059"/>
            <a:ext cx="130680" cy="130680"/>
          </a:xfrm>
          <a:prstGeom prst="rect">
            <a:avLst/>
          </a:prstGeom>
        </p:spPr>
      </p:pic>
      <p:pic>
        <p:nvPicPr>
          <p:cNvPr id="494" name="Graphic 493">
            <a:extLst>
              <a:ext uri="{FF2B5EF4-FFF2-40B4-BE49-F238E27FC236}">
                <a16:creationId xmlns:a16="http://schemas.microsoft.com/office/drawing/2014/main" id="{1249BB72-5758-4788-867B-B106F9D00D1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43440" y="6409093"/>
            <a:ext cx="130680" cy="130680"/>
          </a:xfrm>
          <a:prstGeom prst="rect">
            <a:avLst/>
          </a:prstGeom>
        </p:spPr>
      </p:pic>
      <p:pic>
        <p:nvPicPr>
          <p:cNvPr id="495" name="Graphic 494">
            <a:extLst>
              <a:ext uri="{FF2B5EF4-FFF2-40B4-BE49-F238E27FC236}">
                <a16:creationId xmlns:a16="http://schemas.microsoft.com/office/drawing/2014/main" id="{0172C8C3-E8EE-4230-BA68-88C5EE89950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14776" y="7231981"/>
            <a:ext cx="185328" cy="213840"/>
          </a:xfrm>
          <a:prstGeom prst="rect">
            <a:avLst/>
          </a:prstGeom>
        </p:spPr>
      </p:pic>
      <p:pic>
        <p:nvPicPr>
          <p:cNvPr id="496" name="Graphic 495">
            <a:extLst>
              <a:ext uri="{FF2B5EF4-FFF2-40B4-BE49-F238E27FC236}">
                <a16:creationId xmlns:a16="http://schemas.microsoft.com/office/drawing/2014/main" id="{5B2F5FF4-6617-4C2D-A69F-242D9BDCB4B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77375" y="7245137"/>
            <a:ext cx="194040" cy="194040"/>
          </a:xfrm>
          <a:prstGeom prst="rect">
            <a:avLst/>
          </a:prstGeom>
        </p:spPr>
      </p:pic>
      <p:cxnSp>
        <p:nvCxnSpPr>
          <p:cNvPr id="497" name="Straight Connector 496">
            <a:extLst>
              <a:ext uri="{FF2B5EF4-FFF2-40B4-BE49-F238E27FC236}">
                <a16:creationId xmlns:a16="http://schemas.microsoft.com/office/drawing/2014/main" id="{14948BB1-976F-433C-9FBF-F3D5C562266C}"/>
              </a:ext>
              <a:ext uri="{C183D7F6-B498-43B3-948B-1728B52AA6E4}">
                <adec:decorative xmlns:adec="http://schemas.microsoft.com/office/drawing/2017/decorative" val="1"/>
              </a:ext>
            </a:extLst>
          </p:cNvPr>
          <p:cNvCxnSpPr/>
          <p:nvPr/>
        </p:nvCxnSpPr>
        <p:spPr>
          <a:xfrm>
            <a:off x="326801" y="2884588"/>
            <a:ext cx="10494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CAF9EC41-FBF2-42D5-8225-3D49BDA377E4}"/>
              </a:ext>
              <a:ext uri="{C183D7F6-B498-43B3-948B-1728B52AA6E4}">
                <adec:decorative xmlns:adec="http://schemas.microsoft.com/office/drawing/2017/decorative" val="1"/>
              </a:ext>
            </a:extLst>
          </p:cNvPr>
          <p:cNvCxnSpPr/>
          <p:nvPr/>
        </p:nvCxnSpPr>
        <p:spPr>
          <a:xfrm>
            <a:off x="326801" y="3391308"/>
            <a:ext cx="10494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9" name="Graphic 498">
            <a:extLst>
              <a:ext uri="{FF2B5EF4-FFF2-40B4-BE49-F238E27FC236}">
                <a16:creationId xmlns:a16="http://schemas.microsoft.com/office/drawing/2014/main" id="{B7E2D5C0-0C8B-41C4-B389-9414784BB49E}"/>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6100" y="1853343"/>
            <a:ext cx="192192" cy="205920"/>
          </a:xfrm>
          <a:prstGeom prst="rect">
            <a:avLst/>
          </a:prstGeom>
        </p:spPr>
      </p:pic>
      <p:cxnSp>
        <p:nvCxnSpPr>
          <p:cNvPr id="500" name="Straight Connector 499">
            <a:extLst>
              <a:ext uri="{FF2B5EF4-FFF2-40B4-BE49-F238E27FC236}">
                <a16:creationId xmlns:a16="http://schemas.microsoft.com/office/drawing/2014/main" id="{55424469-87F5-4C78-B47E-3816112EFD3F}"/>
              </a:ext>
              <a:ext uri="{C183D7F6-B498-43B3-948B-1728B52AA6E4}">
                <adec:decorative xmlns:adec="http://schemas.microsoft.com/office/drawing/2017/decorative" val="1"/>
              </a:ext>
            </a:extLst>
          </p:cNvPr>
          <p:cNvCxnSpPr/>
          <p:nvPr/>
        </p:nvCxnSpPr>
        <p:spPr>
          <a:xfrm>
            <a:off x="324947" y="5404719"/>
            <a:ext cx="14058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A65794A3-B6FB-4320-A420-9A277B953643}"/>
              </a:ext>
              <a:ext uri="{C183D7F6-B498-43B3-948B-1728B52AA6E4}">
                <adec:decorative xmlns:adec="http://schemas.microsoft.com/office/drawing/2017/decorative" val="1"/>
              </a:ext>
            </a:extLst>
          </p:cNvPr>
          <p:cNvCxnSpPr/>
          <p:nvPr/>
        </p:nvCxnSpPr>
        <p:spPr>
          <a:xfrm>
            <a:off x="324947" y="5911439"/>
            <a:ext cx="14058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F9EA63C-9BBA-424D-A6D7-131B9DB441B1}"/>
              </a:ext>
              <a:ext uri="{C183D7F6-B498-43B3-948B-1728B52AA6E4}">
                <adec:decorative xmlns:adec="http://schemas.microsoft.com/office/drawing/2017/decorative" val="1"/>
              </a:ext>
            </a:extLst>
          </p:cNvPr>
          <p:cNvCxnSpPr/>
          <p:nvPr/>
        </p:nvCxnSpPr>
        <p:spPr>
          <a:xfrm>
            <a:off x="329456" y="6413224"/>
            <a:ext cx="14058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03" name="Graphic 502">
            <a:extLst>
              <a:ext uri="{FF2B5EF4-FFF2-40B4-BE49-F238E27FC236}">
                <a16:creationId xmlns:a16="http://schemas.microsoft.com/office/drawing/2014/main" id="{41733A58-B4C7-4934-824F-E67644B96CF7}"/>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6100" y="4403947"/>
            <a:ext cx="237600" cy="167718"/>
          </a:xfrm>
          <a:prstGeom prst="rect">
            <a:avLst/>
          </a:prstGeom>
        </p:spPr>
      </p:pic>
      <p:pic>
        <p:nvPicPr>
          <p:cNvPr id="504" name="Graphic 503">
            <a:extLst>
              <a:ext uri="{FF2B5EF4-FFF2-40B4-BE49-F238E27FC236}">
                <a16:creationId xmlns:a16="http://schemas.microsoft.com/office/drawing/2014/main" id="{FCADC58F-56D9-4595-BC75-A54B610D275F}"/>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947" y="7245137"/>
            <a:ext cx="194040" cy="207900"/>
          </a:xfrm>
          <a:prstGeom prst="rect">
            <a:avLst/>
          </a:prstGeom>
        </p:spPr>
      </p:pic>
      <p:pic>
        <p:nvPicPr>
          <p:cNvPr id="505" name="Graphic 504">
            <a:extLst>
              <a:ext uri="{FF2B5EF4-FFF2-40B4-BE49-F238E27FC236}">
                <a16:creationId xmlns:a16="http://schemas.microsoft.com/office/drawing/2014/main" id="{10339A51-8F29-4E8F-A5F0-952265CAFD1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3806" y="9208950"/>
            <a:ext cx="201960" cy="201960"/>
          </a:xfrm>
          <a:prstGeom prst="rect">
            <a:avLst/>
          </a:prstGeom>
        </p:spPr>
      </p:pic>
      <p:pic>
        <p:nvPicPr>
          <p:cNvPr id="506" name="Graphic 505">
            <a:extLst>
              <a:ext uri="{FF2B5EF4-FFF2-40B4-BE49-F238E27FC236}">
                <a16:creationId xmlns:a16="http://schemas.microsoft.com/office/drawing/2014/main" id="{07CDA4EB-6DC7-4FEB-A43C-93D13DF57E7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36100" y="9577875"/>
            <a:ext cx="300960" cy="246241"/>
          </a:xfrm>
          <a:prstGeom prst="rect">
            <a:avLst/>
          </a:prstGeom>
        </p:spPr>
      </p:pic>
      <p:pic>
        <p:nvPicPr>
          <p:cNvPr id="507" name="Graphic 506">
            <a:extLst>
              <a:ext uri="{FF2B5EF4-FFF2-40B4-BE49-F238E27FC236}">
                <a16:creationId xmlns:a16="http://schemas.microsoft.com/office/drawing/2014/main" id="{DF13D034-D318-4449-8666-DAEDE5970FD5}"/>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12698" y="9557185"/>
            <a:ext cx="257400" cy="286000"/>
          </a:xfrm>
          <a:prstGeom prst="rect">
            <a:avLst/>
          </a:prstGeom>
        </p:spPr>
      </p:pic>
      <p:pic>
        <p:nvPicPr>
          <p:cNvPr id="508" name="Graphic 507">
            <a:extLst>
              <a:ext uri="{FF2B5EF4-FFF2-40B4-BE49-F238E27FC236}">
                <a16:creationId xmlns:a16="http://schemas.microsoft.com/office/drawing/2014/main" id="{193868A7-9951-4158-97BC-1D6C236865B4}"/>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43741" y="9585978"/>
            <a:ext cx="324720" cy="240010"/>
          </a:xfrm>
          <a:prstGeom prst="rect">
            <a:avLst/>
          </a:prstGeom>
        </p:spPr>
      </p:pic>
      <p:pic>
        <p:nvPicPr>
          <p:cNvPr id="509" name="Graphic 508">
            <a:extLst>
              <a:ext uri="{FF2B5EF4-FFF2-40B4-BE49-F238E27FC236}">
                <a16:creationId xmlns:a16="http://schemas.microsoft.com/office/drawing/2014/main" id="{D5374474-D9D4-4AFD-8897-E10C47A14F8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64685" y="9577875"/>
            <a:ext cx="289080" cy="247783"/>
          </a:xfrm>
          <a:prstGeom prst="rect">
            <a:avLst/>
          </a:prstGeom>
        </p:spPr>
      </p:pic>
      <p:sp>
        <p:nvSpPr>
          <p:cNvPr id="16" name="Title 15">
            <a:extLst>
              <a:ext uri="{FF2B5EF4-FFF2-40B4-BE49-F238E27FC236}">
                <a16:creationId xmlns:a16="http://schemas.microsoft.com/office/drawing/2014/main" id="{E85EAC9E-0E16-4106-862E-FE9518DD9E7F}"/>
              </a:ext>
            </a:extLst>
          </p:cNvPr>
          <p:cNvSpPr>
            <a:spLocks noGrp="1"/>
          </p:cNvSpPr>
          <p:nvPr>
            <p:ph type="ctrTitle"/>
          </p:nvPr>
        </p:nvSpPr>
        <p:spPr>
          <a:xfrm>
            <a:off x="2214341" y="206460"/>
            <a:ext cx="4192122" cy="657119"/>
          </a:xfrm>
        </p:spPr>
        <p:txBody>
          <a:bodyPr/>
          <a:lstStyle/>
          <a:p>
            <a:r>
              <a:rPr lang="en-US" dirty="0"/>
              <a:t>MIRA KARLA</a:t>
            </a:r>
          </a:p>
        </p:txBody>
      </p:sp>
      <p:sp>
        <p:nvSpPr>
          <p:cNvPr id="17" name="Subtitle 16">
            <a:extLst>
              <a:ext uri="{FF2B5EF4-FFF2-40B4-BE49-F238E27FC236}">
                <a16:creationId xmlns:a16="http://schemas.microsoft.com/office/drawing/2014/main" id="{695D43AE-397D-498B-A716-7FE464691761}"/>
              </a:ext>
            </a:extLst>
          </p:cNvPr>
          <p:cNvSpPr>
            <a:spLocks noGrp="1"/>
          </p:cNvSpPr>
          <p:nvPr>
            <p:ph type="subTitle" idx="1"/>
          </p:nvPr>
        </p:nvSpPr>
        <p:spPr/>
        <p:txBody>
          <a:bodyPr>
            <a:normAutofit fontScale="92500"/>
          </a:bodyPr>
          <a:lstStyle/>
          <a:p>
            <a:r>
              <a:rPr lang="en-US" dirty="0"/>
              <a:t>Web Designer,</a:t>
            </a:r>
            <a:br>
              <a:rPr lang="en-US" dirty="0"/>
            </a:br>
            <a:r>
              <a:rPr lang="en-US" dirty="0"/>
              <a:t>Developer</a:t>
            </a:r>
          </a:p>
        </p:txBody>
      </p:sp>
      <p:sp>
        <p:nvSpPr>
          <p:cNvPr id="19" name="Text Placeholder 18">
            <a:extLst>
              <a:ext uri="{FF2B5EF4-FFF2-40B4-BE49-F238E27FC236}">
                <a16:creationId xmlns:a16="http://schemas.microsoft.com/office/drawing/2014/main" id="{B9FB6D96-BA4D-44F0-80D7-D4BDEF88ED18}"/>
              </a:ext>
            </a:extLst>
          </p:cNvPr>
          <p:cNvSpPr>
            <a:spLocks noGrp="1"/>
          </p:cNvSpPr>
          <p:nvPr>
            <p:ph type="body" sz="quarter" idx="14"/>
          </p:nvPr>
        </p:nvSpPr>
        <p:spPr/>
        <p:txBody>
          <a:bodyPr/>
          <a:lstStyle/>
          <a:p>
            <a:r>
              <a:rPr lang="en-US" dirty="0"/>
              <a:t>Orlando City,</a:t>
            </a:r>
            <a:br>
              <a:rPr lang="en-US" dirty="0"/>
            </a:br>
            <a:r>
              <a:rPr lang="en-US" dirty="0"/>
              <a:t>USA</a:t>
            </a:r>
          </a:p>
        </p:txBody>
      </p:sp>
      <p:sp>
        <p:nvSpPr>
          <p:cNvPr id="272" name="Text Placeholder 271">
            <a:extLst>
              <a:ext uri="{FF2B5EF4-FFF2-40B4-BE49-F238E27FC236}">
                <a16:creationId xmlns:a16="http://schemas.microsoft.com/office/drawing/2014/main" id="{A2E7424A-BABA-4D4C-BE59-3CA86A1590EF}"/>
              </a:ext>
            </a:extLst>
          </p:cNvPr>
          <p:cNvSpPr>
            <a:spLocks noGrp="1"/>
          </p:cNvSpPr>
          <p:nvPr>
            <p:ph type="body" sz="quarter" idx="15"/>
          </p:nvPr>
        </p:nvSpPr>
        <p:spPr/>
        <p:txBody>
          <a:bodyPr/>
          <a:lstStyle/>
          <a:p>
            <a:r>
              <a:rPr lang="en-US" dirty="0"/>
              <a:t>ABOUT ME</a:t>
            </a:r>
          </a:p>
        </p:txBody>
      </p:sp>
      <p:sp>
        <p:nvSpPr>
          <p:cNvPr id="273" name="Text Placeholder 272">
            <a:extLst>
              <a:ext uri="{FF2B5EF4-FFF2-40B4-BE49-F238E27FC236}">
                <a16:creationId xmlns:a16="http://schemas.microsoft.com/office/drawing/2014/main" id="{30C96108-6683-4BD1-B2C5-0B8106471917}"/>
              </a:ext>
            </a:extLst>
          </p:cNvPr>
          <p:cNvSpPr>
            <a:spLocks noGrp="1"/>
          </p:cNvSpPr>
          <p:nvPr>
            <p:ph type="body" sz="quarter" idx="16"/>
          </p:nvPr>
        </p:nvSpPr>
        <p:spPr/>
        <p:txBody>
          <a:bodyPr/>
          <a:lstStyle/>
          <a:p>
            <a:r>
              <a:rPr lang="en-US" dirty="0"/>
              <a:t>Coordinated and communicate with customers to plan web development projects from concept through completion, utilizing a variety of web development tools and technology.</a:t>
            </a:r>
          </a:p>
        </p:txBody>
      </p:sp>
      <p:sp>
        <p:nvSpPr>
          <p:cNvPr id="274" name="Text Placeholder 273">
            <a:extLst>
              <a:ext uri="{FF2B5EF4-FFF2-40B4-BE49-F238E27FC236}">
                <a16:creationId xmlns:a16="http://schemas.microsoft.com/office/drawing/2014/main" id="{31041891-ECAE-4D9D-A68A-E84C662F7711}"/>
              </a:ext>
            </a:extLst>
          </p:cNvPr>
          <p:cNvSpPr>
            <a:spLocks noGrp="1"/>
          </p:cNvSpPr>
          <p:nvPr>
            <p:ph type="body" sz="quarter" idx="17"/>
          </p:nvPr>
        </p:nvSpPr>
        <p:spPr/>
        <p:txBody>
          <a:bodyPr/>
          <a:lstStyle/>
          <a:p>
            <a:r>
              <a:rPr lang="en-US" dirty="0"/>
              <a:t>143</a:t>
            </a:r>
          </a:p>
        </p:txBody>
      </p:sp>
      <p:sp>
        <p:nvSpPr>
          <p:cNvPr id="275" name="Text Placeholder 274">
            <a:extLst>
              <a:ext uri="{FF2B5EF4-FFF2-40B4-BE49-F238E27FC236}">
                <a16:creationId xmlns:a16="http://schemas.microsoft.com/office/drawing/2014/main" id="{D3A8EEEF-8924-45FD-84B0-21E2E20E8F72}"/>
              </a:ext>
            </a:extLst>
          </p:cNvPr>
          <p:cNvSpPr>
            <a:spLocks noGrp="1"/>
          </p:cNvSpPr>
          <p:nvPr>
            <p:ph type="body" sz="quarter" idx="18"/>
          </p:nvPr>
        </p:nvSpPr>
        <p:spPr/>
        <p:txBody>
          <a:bodyPr/>
          <a:lstStyle/>
          <a:p>
            <a:r>
              <a:rPr lang="en-US" dirty="0"/>
              <a:t>37</a:t>
            </a:r>
          </a:p>
        </p:txBody>
      </p:sp>
      <p:sp>
        <p:nvSpPr>
          <p:cNvPr id="276" name="Text Placeholder 275">
            <a:extLst>
              <a:ext uri="{FF2B5EF4-FFF2-40B4-BE49-F238E27FC236}">
                <a16:creationId xmlns:a16="http://schemas.microsoft.com/office/drawing/2014/main" id="{726ADDE2-B98E-426F-A361-BF6222F169F6}"/>
              </a:ext>
            </a:extLst>
          </p:cNvPr>
          <p:cNvSpPr>
            <a:spLocks noGrp="1"/>
          </p:cNvSpPr>
          <p:nvPr>
            <p:ph type="body" sz="quarter" idx="19"/>
          </p:nvPr>
        </p:nvSpPr>
        <p:spPr/>
        <p:txBody>
          <a:bodyPr/>
          <a:lstStyle/>
          <a:p>
            <a:r>
              <a:rPr lang="en-US" dirty="0"/>
              <a:t>100%</a:t>
            </a:r>
          </a:p>
        </p:txBody>
      </p:sp>
      <p:sp>
        <p:nvSpPr>
          <p:cNvPr id="277" name="Text Placeholder 276">
            <a:extLst>
              <a:ext uri="{FF2B5EF4-FFF2-40B4-BE49-F238E27FC236}">
                <a16:creationId xmlns:a16="http://schemas.microsoft.com/office/drawing/2014/main" id="{ED17537D-A3B5-437C-8CBD-9F7B06D04D94}"/>
              </a:ext>
            </a:extLst>
          </p:cNvPr>
          <p:cNvSpPr>
            <a:spLocks noGrp="1"/>
          </p:cNvSpPr>
          <p:nvPr>
            <p:ph type="body" sz="quarter" idx="20"/>
          </p:nvPr>
        </p:nvSpPr>
        <p:spPr/>
        <p:txBody>
          <a:bodyPr/>
          <a:lstStyle/>
          <a:p>
            <a:r>
              <a:rPr lang="en-US" dirty="0"/>
              <a:t>CAREER TIMELINE</a:t>
            </a:r>
          </a:p>
        </p:txBody>
      </p:sp>
      <p:sp>
        <p:nvSpPr>
          <p:cNvPr id="278" name="Text Placeholder 277">
            <a:extLst>
              <a:ext uri="{FF2B5EF4-FFF2-40B4-BE49-F238E27FC236}">
                <a16:creationId xmlns:a16="http://schemas.microsoft.com/office/drawing/2014/main" id="{E28A17DD-C444-4A1C-8C62-D2A095027770}"/>
              </a:ext>
            </a:extLst>
          </p:cNvPr>
          <p:cNvSpPr>
            <a:spLocks noGrp="1"/>
          </p:cNvSpPr>
          <p:nvPr>
            <p:ph type="body" sz="quarter" idx="21"/>
          </p:nvPr>
        </p:nvSpPr>
        <p:spPr/>
        <p:txBody>
          <a:bodyPr/>
          <a:lstStyle/>
          <a:p>
            <a:r>
              <a:rPr lang="en-US" dirty="0"/>
              <a:t>EDUCATION</a:t>
            </a:r>
          </a:p>
        </p:txBody>
      </p:sp>
      <p:sp>
        <p:nvSpPr>
          <p:cNvPr id="279" name="Text Placeholder 278">
            <a:extLst>
              <a:ext uri="{FF2B5EF4-FFF2-40B4-BE49-F238E27FC236}">
                <a16:creationId xmlns:a16="http://schemas.microsoft.com/office/drawing/2014/main" id="{2355B6B0-CD37-441A-850A-37D0CE25F60E}"/>
              </a:ext>
            </a:extLst>
          </p:cNvPr>
          <p:cNvSpPr>
            <a:spLocks noGrp="1"/>
          </p:cNvSpPr>
          <p:nvPr>
            <p:ph type="body" sz="quarter" idx="22"/>
          </p:nvPr>
        </p:nvSpPr>
        <p:spPr/>
        <p:txBody>
          <a:bodyPr/>
          <a:lstStyle/>
          <a:p>
            <a:r>
              <a:rPr lang="en-US" dirty="0"/>
              <a:t>Websites</a:t>
            </a:r>
          </a:p>
          <a:p>
            <a:r>
              <a:rPr lang="en-US" dirty="0"/>
              <a:t>Created</a:t>
            </a:r>
          </a:p>
        </p:txBody>
      </p:sp>
      <p:sp>
        <p:nvSpPr>
          <p:cNvPr id="280" name="Text Placeholder 279">
            <a:extLst>
              <a:ext uri="{FF2B5EF4-FFF2-40B4-BE49-F238E27FC236}">
                <a16:creationId xmlns:a16="http://schemas.microsoft.com/office/drawing/2014/main" id="{1C9C5622-3934-4754-89F2-A55ADAD13522}"/>
              </a:ext>
            </a:extLst>
          </p:cNvPr>
          <p:cNvSpPr>
            <a:spLocks noGrp="1"/>
          </p:cNvSpPr>
          <p:nvPr>
            <p:ph type="body" sz="quarter" idx="23"/>
          </p:nvPr>
        </p:nvSpPr>
        <p:spPr/>
        <p:txBody>
          <a:bodyPr/>
          <a:lstStyle/>
          <a:p>
            <a:r>
              <a:rPr lang="en-US" dirty="0"/>
              <a:t>Apps</a:t>
            </a:r>
          </a:p>
          <a:p>
            <a:r>
              <a:rPr lang="en-US" dirty="0"/>
              <a:t>Created</a:t>
            </a:r>
          </a:p>
        </p:txBody>
      </p:sp>
      <p:sp>
        <p:nvSpPr>
          <p:cNvPr id="281" name="Text Placeholder 280">
            <a:extLst>
              <a:ext uri="{FF2B5EF4-FFF2-40B4-BE49-F238E27FC236}">
                <a16:creationId xmlns:a16="http://schemas.microsoft.com/office/drawing/2014/main" id="{B63A688A-5C03-469C-9065-2D8F05A495B7}"/>
              </a:ext>
            </a:extLst>
          </p:cNvPr>
          <p:cNvSpPr>
            <a:spLocks noGrp="1"/>
          </p:cNvSpPr>
          <p:nvPr>
            <p:ph type="body" sz="quarter" idx="24"/>
          </p:nvPr>
        </p:nvSpPr>
        <p:spPr/>
        <p:txBody>
          <a:bodyPr/>
          <a:lstStyle/>
          <a:p>
            <a:r>
              <a:rPr lang="en-US" dirty="0"/>
              <a:t>Clients</a:t>
            </a:r>
          </a:p>
          <a:p>
            <a:r>
              <a:rPr lang="en-US" dirty="0"/>
              <a:t>Satisfactions</a:t>
            </a:r>
          </a:p>
        </p:txBody>
      </p:sp>
      <p:sp>
        <p:nvSpPr>
          <p:cNvPr id="282" name="Text Placeholder 281">
            <a:extLst>
              <a:ext uri="{FF2B5EF4-FFF2-40B4-BE49-F238E27FC236}">
                <a16:creationId xmlns:a16="http://schemas.microsoft.com/office/drawing/2014/main" id="{00D20412-CDE5-4137-96E2-4D9452F43AC1}"/>
              </a:ext>
            </a:extLst>
          </p:cNvPr>
          <p:cNvSpPr>
            <a:spLocks noGrp="1"/>
          </p:cNvSpPr>
          <p:nvPr>
            <p:ph type="body" sz="quarter" idx="25"/>
          </p:nvPr>
        </p:nvSpPr>
        <p:spPr/>
        <p:txBody>
          <a:bodyPr/>
          <a:lstStyle/>
          <a:p>
            <a:r>
              <a:rPr lang="en-US" dirty="0"/>
              <a:t>2007</a:t>
            </a:r>
          </a:p>
        </p:txBody>
      </p:sp>
      <p:sp>
        <p:nvSpPr>
          <p:cNvPr id="283" name="Text Placeholder 282">
            <a:extLst>
              <a:ext uri="{FF2B5EF4-FFF2-40B4-BE49-F238E27FC236}">
                <a16:creationId xmlns:a16="http://schemas.microsoft.com/office/drawing/2014/main" id="{EA47B592-7C52-4205-81F2-07AD1A2A9BBA}"/>
              </a:ext>
            </a:extLst>
          </p:cNvPr>
          <p:cNvSpPr>
            <a:spLocks noGrp="1"/>
          </p:cNvSpPr>
          <p:nvPr>
            <p:ph type="body" sz="quarter" idx="26"/>
          </p:nvPr>
        </p:nvSpPr>
        <p:spPr/>
        <p:txBody>
          <a:bodyPr/>
          <a:lstStyle/>
          <a:p>
            <a:r>
              <a:rPr lang="en-US" dirty="0"/>
              <a:t>2010</a:t>
            </a:r>
          </a:p>
        </p:txBody>
      </p:sp>
      <p:sp>
        <p:nvSpPr>
          <p:cNvPr id="284" name="Text Placeholder 283">
            <a:extLst>
              <a:ext uri="{FF2B5EF4-FFF2-40B4-BE49-F238E27FC236}">
                <a16:creationId xmlns:a16="http://schemas.microsoft.com/office/drawing/2014/main" id="{2CC54090-44D7-4854-BE1E-CF69F3B51352}"/>
              </a:ext>
            </a:extLst>
          </p:cNvPr>
          <p:cNvSpPr>
            <a:spLocks noGrp="1"/>
          </p:cNvSpPr>
          <p:nvPr>
            <p:ph type="body" sz="quarter" idx="27"/>
          </p:nvPr>
        </p:nvSpPr>
        <p:spPr/>
        <p:txBody>
          <a:bodyPr/>
          <a:lstStyle/>
          <a:p>
            <a:r>
              <a:rPr lang="en-US" dirty="0"/>
              <a:t>2015</a:t>
            </a:r>
          </a:p>
        </p:txBody>
      </p:sp>
      <p:sp>
        <p:nvSpPr>
          <p:cNvPr id="285" name="Text Placeholder 284">
            <a:extLst>
              <a:ext uri="{FF2B5EF4-FFF2-40B4-BE49-F238E27FC236}">
                <a16:creationId xmlns:a16="http://schemas.microsoft.com/office/drawing/2014/main" id="{9245C6DE-C93A-4674-A4E1-3E67F61B17F2}"/>
              </a:ext>
            </a:extLst>
          </p:cNvPr>
          <p:cNvSpPr>
            <a:spLocks noGrp="1"/>
          </p:cNvSpPr>
          <p:nvPr>
            <p:ph type="body" sz="quarter" idx="28"/>
          </p:nvPr>
        </p:nvSpPr>
        <p:spPr/>
        <p:txBody>
          <a:bodyPr/>
          <a:lstStyle/>
          <a:p>
            <a:r>
              <a:rPr lang="en-US" dirty="0"/>
              <a:t>2018</a:t>
            </a:r>
          </a:p>
        </p:txBody>
      </p:sp>
      <p:sp>
        <p:nvSpPr>
          <p:cNvPr id="286" name="Text Placeholder 285">
            <a:extLst>
              <a:ext uri="{FF2B5EF4-FFF2-40B4-BE49-F238E27FC236}">
                <a16:creationId xmlns:a16="http://schemas.microsoft.com/office/drawing/2014/main" id="{46ED484E-6A87-4BBC-ADF9-2162878D6E14}"/>
              </a:ext>
            </a:extLst>
          </p:cNvPr>
          <p:cNvSpPr>
            <a:spLocks noGrp="1"/>
          </p:cNvSpPr>
          <p:nvPr>
            <p:ph type="body" sz="quarter" idx="29"/>
          </p:nvPr>
        </p:nvSpPr>
        <p:spPr/>
        <p:txBody>
          <a:bodyPr/>
          <a:lstStyle/>
          <a:p>
            <a:r>
              <a:rPr lang="en-US" dirty="0"/>
              <a:t>SCHOOL OF FINE ART</a:t>
            </a:r>
          </a:p>
        </p:txBody>
      </p:sp>
      <p:sp>
        <p:nvSpPr>
          <p:cNvPr id="287" name="Text Placeholder 286">
            <a:extLst>
              <a:ext uri="{FF2B5EF4-FFF2-40B4-BE49-F238E27FC236}">
                <a16:creationId xmlns:a16="http://schemas.microsoft.com/office/drawing/2014/main" id="{6791F8B0-4194-4D99-B2AA-0D8764F64BBC}"/>
              </a:ext>
            </a:extLst>
          </p:cNvPr>
          <p:cNvSpPr>
            <a:spLocks noGrp="1"/>
          </p:cNvSpPr>
          <p:nvPr>
            <p:ph type="body" sz="quarter" idx="30"/>
          </p:nvPr>
        </p:nvSpPr>
        <p:spPr/>
        <p:txBody>
          <a:bodyPr/>
          <a:lstStyle/>
          <a:p>
            <a:r>
              <a:rPr lang="en-US" dirty="0"/>
              <a:t>BELLOWS COLLEGE</a:t>
            </a:r>
          </a:p>
        </p:txBody>
      </p:sp>
      <p:sp>
        <p:nvSpPr>
          <p:cNvPr id="288" name="Text Placeholder 287">
            <a:extLst>
              <a:ext uri="{FF2B5EF4-FFF2-40B4-BE49-F238E27FC236}">
                <a16:creationId xmlns:a16="http://schemas.microsoft.com/office/drawing/2014/main" id="{CD40D940-16A1-4A75-A635-155A4B5AB214}"/>
              </a:ext>
            </a:extLst>
          </p:cNvPr>
          <p:cNvSpPr>
            <a:spLocks noGrp="1"/>
          </p:cNvSpPr>
          <p:nvPr>
            <p:ph type="body" sz="quarter" idx="31"/>
          </p:nvPr>
        </p:nvSpPr>
        <p:spPr/>
        <p:txBody>
          <a:bodyPr/>
          <a:lstStyle/>
          <a:p>
            <a:r>
              <a:rPr lang="en-US" dirty="0"/>
              <a:t>SCHOOL OF FINE ART</a:t>
            </a:r>
          </a:p>
        </p:txBody>
      </p:sp>
      <p:sp>
        <p:nvSpPr>
          <p:cNvPr id="289" name="Text Placeholder 288">
            <a:extLst>
              <a:ext uri="{FF2B5EF4-FFF2-40B4-BE49-F238E27FC236}">
                <a16:creationId xmlns:a16="http://schemas.microsoft.com/office/drawing/2014/main" id="{75FA0CF1-EE3B-4A9A-B5C5-76BCFBFE487F}"/>
              </a:ext>
            </a:extLst>
          </p:cNvPr>
          <p:cNvSpPr>
            <a:spLocks noGrp="1"/>
          </p:cNvSpPr>
          <p:nvPr>
            <p:ph type="body" sz="quarter" idx="32"/>
          </p:nvPr>
        </p:nvSpPr>
        <p:spPr/>
        <p:txBody>
          <a:bodyPr/>
          <a:lstStyle/>
          <a:p>
            <a:r>
              <a:rPr lang="en-US" dirty="0"/>
              <a:t>BELLOWS COLLEGE</a:t>
            </a:r>
          </a:p>
        </p:txBody>
      </p:sp>
      <p:sp>
        <p:nvSpPr>
          <p:cNvPr id="290" name="Text Placeholder 289">
            <a:extLst>
              <a:ext uri="{FF2B5EF4-FFF2-40B4-BE49-F238E27FC236}">
                <a16:creationId xmlns:a16="http://schemas.microsoft.com/office/drawing/2014/main" id="{419E7084-A01A-45C7-9D44-B2D381918002}"/>
              </a:ext>
            </a:extLst>
          </p:cNvPr>
          <p:cNvSpPr>
            <a:spLocks noGrp="1"/>
          </p:cNvSpPr>
          <p:nvPr>
            <p:ph type="body" sz="quarter" idx="33"/>
          </p:nvPr>
        </p:nvSpPr>
        <p:spPr/>
        <p:txBody>
          <a:bodyPr/>
          <a:lstStyle/>
          <a:p>
            <a:r>
              <a:rPr lang="en-US" spc="-22" dirty="0"/>
              <a:t>Lorem ipsum dolor sit amet</a:t>
            </a:r>
          </a:p>
        </p:txBody>
      </p:sp>
      <p:sp>
        <p:nvSpPr>
          <p:cNvPr id="291" name="Text Placeholder 290">
            <a:extLst>
              <a:ext uri="{FF2B5EF4-FFF2-40B4-BE49-F238E27FC236}">
                <a16:creationId xmlns:a16="http://schemas.microsoft.com/office/drawing/2014/main" id="{6EB23CD6-5304-4EF0-9465-3D1EB6DC12DB}"/>
              </a:ext>
            </a:extLst>
          </p:cNvPr>
          <p:cNvSpPr>
            <a:spLocks noGrp="1"/>
          </p:cNvSpPr>
          <p:nvPr>
            <p:ph type="body" sz="quarter" idx="34"/>
          </p:nvPr>
        </p:nvSpPr>
        <p:spPr/>
        <p:txBody>
          <a:bodyPr/>
          <a:lstStyle/>
          <a:p>
            <a:r>
              <a:rPr lang="en-US" dirty="0"/>
              <a:t>Consectetur adipiscing elit</a:t>
            </a:r>
          </a:p>
        </p:txBody>
      </p:sp>
      <p:sp>
        <p:nvSpPr>
          <p:cNvPr id="292" name="Text Placeholder 291">
            <a:extLst>
              <a:ext uri="{FF2B5EF4-FFF2-40B4-BE49-F238E27FC236}">
                <a16:creationId xmlns:a16="http://schemas.microsoft.com/office/drawing/2014/main" id="{2E2824AC-5F1E-4CBA-B51A-88708086CD6D}"/>
              </a:ext>
            </a:extLst>
          </p:cNvPr>
          <p:cNvSpPr>
            <a:spLocks noGrp="1"/>
          </p:cNvSpPr>
          <p:nvPr>
            <p:ph type="body" sz="quarter" idx="35"/>
          </p:nvPr>
        </p:nvSpPr>
        <p:spPr/>
        <p:txBody>
          <a:bodyPr/>
          <a:lstStyle/>
          <a:p>
            <a:r>
              <a:rPr lang="en-US" dirty="0"/>
              <a:t>Sed do eiusmod tempor</a:t>
            </a:r>
          </a:p>
        </p:txBody>
      </p:sp>
      <p:sp>
        <p:nvSpPr>
          <p:cNvPr id="293" name="Text Placeholder 292">
            <a:extLst>
              <a:ext uri="{FF2B5EF4-FFF2-40B4-BE49-F238E27FC236}">
                <a16:creationId xmlns:a16="http://schemas.microsoft.com/office/drawing/2014/main" id="{544E8DE0-189D-42C1-A5DE-28F280C47184}"/>
              </a:ext>
            </a:extLst>
          </p:cNvPr>
          <p:cNvSpPr>
            <a:spLocks noGrp="1"/>
          </p:cNvSpPr>
          <p:nvPr>
            <p:ph type="body" sz="quarter" idx="36"/>
          </p:nvPr>
        </p:nvSpPr>
        <p:spPr>
          <a:xfrm>
            <a:off x="5405178" y="3668535"/>
            <a:ext cx="1940400" cy="145684"/>
          </a:xfrm>
        </p:spPr>
        <p:txBody>
          <a:bodyPr/>
          <a:lstStyle/>
          <a:p>
            <a:r>
              <a:rPr lang="fr-FR" dirty="0"/>
              <a:t>Labore et dolore magna aliqua</a:t>
            </a:r>
            <a:endParaRPr lang="en-US" dirty="0"/>
          </a:p>
        </p:txBody>
      </p:sp>
      <p:sp>
        <p:nvSpPr>
          <p:cNvPr id="294" name="Text Placeholder 293">
            <a:extLst>
              <a:ext uri="{FF2B5EF4-FFF2-40B4-BE49-F238E27FC236}">
                <a16:creationId xmlns:a16="http://schemas.microsoft.com/office/drawing/2014/main" id="{5EFE88A3-A2A5-4E07-B36C-2C20CD679075}"/>
              </a:ext>
            </a:extLst>
          </p:cNvPr>
          <p:cNvSpPr>
            <a:spLocks noGrp="1"/>
          </p:cNvSpPr>
          <p:nvPr>
            <p:ph type="body" sz="quarter" idx="37"/>
          </p:nvPr>
        </p:nvSpPr>
        <p:spPr/>
        <p:txBody>
          <a:bodyPr/>
          <a:lstStyle/>
          <a:p>
            <a:r>
              <a:rPr lang="en-US" dirty="0"/>
              <a:t>2010</a:t>
            </a:r>
          </a:p>
        </p:txBody>
      </p:sp>
      <p:sp>
        <p:nvSpPr>
          <p:cNvPr id="295" name="Text Placeholder 294">
            <a:extLst>
              <a:ext uri="{FF2B5EF4-FFF2-40B4-BE49-F238E27FC236}">
                <a16:creationId xmlns:a16="http://schemas.microsoft.com/office/drawing/2014/main" id="{520302F2-1579-460A-8B86-27567B08957F}"/>
              </a:ext>
            </a:extLst>
          </p:cNvPr>
          <p:cNvSpPr>
            <a:spLocks noGrp="1"/>
          </p:cNvSpPr>
          <p:nvPr>
            <p:ph type="body" sz="quarter" idx="38"/>
          </p:nvPr>
        </p:nvSpPr>
        <p:spPr/>
        <p:txBody>
          <a:bodyPr/>
          <a:lstStyle/>
          <a:p>
            <a:r>
              <a:rPr lang="en-US" dirty="0"/>
              <a:t>2011</a:t>
            </a:r>
          </a:p>
        </p:txBody>
      </p:sp>
      <p:sp>
        <p:nvSpPr>
          <p:cNvPr id="296" name="Text Placeholder 295">
            <a:extLst>
              <a:ext uri="{FF2B5EF4-FFF2-40B4-BE49-F238E27FC236}">
                <a16:creationId xmlns:a16="http://schemas.microsoft.com/office/drawing/2014/main" id="{F664C713-F589-4B7A-AC1A-6D597E44B701}"/>
              </a:ext>
            </a:extLst>
          </p:cNvPr>
          <p:cNvSpPr>
            <a:spLocks noGrp="1"/>
          </p:cNvSpPr>
          <p:nvPr>
            <p:ph type="body" sz="quarter" idx="39"/>
          </p:nvPr>
        </p:nvSpPr>
        <p:spPr/>
        <p:txBody>
          <a:bodyPr/>
          <a:lstStyle/>
          <a:p>
            <a:r>
              <a:rPr lang="en-US" dirty="0"/>
              <a:t>2012</a:t>
            </a:r>
          </a:p>
        </p:txBody>
      </p:sp>
      <p:sp>
        <p:nvSpPr>
          <p:cNvPr id="297" name="Text Placeholder 296">
            <a:extLst>
              <a:ext uri="{FF2B5EF4-FFF2-40B4-BE49-F238E27FC236}">
                <a16:creationId xmlns:a16="http://schemas.microsoft.com/office/drawing/2014/main" id="{14BCC41B-70D1-4570-96BA-754EA7EB2C4A}"/>
              </a:ext>
            </a:extLst>
          </p:cNvPr>
          <p:cNvSpPr>
            <a:spLocks noGrp="1"/>
          </p:cNvSpPr>
          <p:nvPr>
            <p:ph type="body" sz="quarter" idx="40"/>
          </p:nvPr>
        </p:nvSpPr>
        <p:spPr/>
        <p:txBody>
          <a:bodyPr/>
          <a:lstStyle/>
          <a:p>
            <a:r>
              <a:rPr lang="en-US" dirty="0"/>
              <a:t>2013</a:t>
            </a:r>
          </a:p>
        </p:txBody>
      </p:sp>
      <p:sp>
        <p:nvSpPr>
          <p:cNvPr id="298" name="Text Placeholder 297">
            <a:extLst>
              <a:ext uri="{FF2B5EF4-FFF2-40B4-BE49-F238E27FC236}">
                <a16:creationId xmlns:a16="http://schemas.microsoft.com/office/drawing/2014/main" id="{F18C77C8-D80E-4C4D-9C8A-AC1CE40AF61A}"/>
              </a:ext>
            </a:extLst>
          </p:cNvPr>
          <p:cNvSpPr>
            <a:spLocks noGrp="1"/>
          </p:cNvSpPr>
          <p:nvPr>
            <p:ph type="body" sz="quarter" idx="41"/>
          </p:nvPr>
        </p:nvSpPr>
        <p:spPr/>
        <p:txBody>
          <a:bodyPr/>
          <a:lstStyle/>
          <a:p>
            <a:r>
              <a:rPr lang="en-US" dirty="0"/>
              <a:t>2014</a:t>
            </a:r>
          </a:p>
        </p:txBody>
      </p:sp>
      <p:sp>
        <p:nvSpPr>
          <p:cNvPr id="299" name="Text Placeholder 298">
            <a:extLst>
              <a:ext uri="{FF2B5EF4-FFF2-40B4-BE49-F238E27FC236}">
                <a16:creationId xmlns:a16="http://schemas.microsoft.com/office/drawing/2014/main" id="{FCC16DE4-084C-42CC-AABB-36D2DDF39269}"/>
              </a:ext>
            </a:extLst>
          </p:cNvPr>
          <p:cNvSpPr>
            <a:spLocks noGrp="1"/>
          </p:cNvSpPr>
          <p:nvPr>
            <p:ph type="body" sz="quarter" idx="42"/>
          </p:nvPr>
        </p:nvSpPr>
        <p:spPr/>
        <p:txBody>
          <a:bodyPr/>
          <a:lstStyle/>
          <a:p>
            <a:r>
              <a:rPr lang="en-US" dirty="0"/>
              <a:t>2015</a:t>
            </a:r>
          </a:p>
        </p:txBody>
      </p:sp>
      <p:sp>
        <p:nvSpPr>
          <p:cNvPr id="300" name="Text Placeholder 299">
            <a:extLst>
              <a:ext uri="{FF2B5EF4-FFF2-40B4-BE49-F238E27FC236}">
                <a16:creationId xmlns:a16="http://schemas.microsoft.com/office/drawing/2014/main" id="{7113EE21-E62E-4A37-BF8D-89DB2ADF25E9}"/>
              </a:ext>
            </a:extLst>
          </p:cNvPr>
          <p:cNvSpPr>
            <a:spLocks noGrp="1"/>
          </p:cNvSpPr>
          <p:nvPr>
            <p:ph type="body" sz="quarter" idx="43"/>
          </p:nvPr>
        </p:nvSpPr>
        <p:spPr/>
        <p:txBody>
          <a:bodyPr/>
          <a:lstStyle/>
          <a:p>
            <a:r>
              <a:rPr lang="en-US" dirty="0"/>
              <a:t>2016</a:t>
            </a:r>
          </a:p>
        </p:txBody>
      </p:sp>
      <p:sp>
        <p:nvSpPr>
          <p:cNvPr id="301" name="Text Placeholder 300">
            <a:extLst>
              <a:ext uri="{FF2B5EF4-FFF2-40B4-BE49-F238E27FC236}">
                <a16:creationId xmlns:a16="http://schemas.microsoft.com/office/drawing/2014/main" id="{0BADFAA7-1DF4-4C05-B287-481C739E56B0}"/>
              </a:ext>
            </a:extLst>
          </p:cNvPr>
          <p:cNvSpPr>
            <a:spLocks noGrp="1"/>
          </p:cNvSpPr>
          <p:nvPr>
            <p:ph type="body" sz="quarter" idx="44"/>
          </p:nvPr>
        </p:nvSpPr>
        <p:spPr/>
        <p:txBody>
          <a:bodyPr/>
          <a:lstStyle/>
          <a:p>
            <a:r>
              <a:rPr lang="en-US" dirty="0"/>
              <a:t>2017</a:t>
            </a:r>
          </a:p>
        </p:txBody>
      </p:sp>
      <p:sp>
        <p:nvSpPr>
          <p:cNvPr id="302" name="Text Placeholder 301">
            <a:extLst>
              <a:ext uri="{FF2B5EF4-FFF2-40B4-BE49-F238E27FC236}">
                <a16:creationId xmlns:a16="http://schemas.microsoft.com/office/drawing/2014/main" id="{2F047CDD-1EFE-44AD-AA28-CBFAA8C18A50}"/>
              </a:ext>
            </a:extLst>
          </p:cNvPr>
          <p:cNvSpPr>
            <a:spLocks noGrp="1"/>
          </p:cNvSpPr>
          <p:nvPr>
            <p:ph type="body" sz="quarter" idx="45"/>
          </p:nvPr>
        </p:nvSpPr>
        <p:spPr/>
        <p:txBody>
          <a:bodyPr/>
          <a:lstStyle/>
          <a:p>
            <a:r>
              <a:rPr lang="en-US" dirty="0"/>
              <a:t>2018</a:t>
            </a:r>
          </a:p>
        </p:txBody>
      </p:sp>
      <p:sp>
        <p:nvSpPr>
          <p:cNvPr id="303" name="Text Placeholder 302">
            <a:extLst>
              <a:ext uri="{FF2B5EF4-FFF2-40B4-BE49-F238E27FC236}">
                <a16:creationId xmlns:a16="http://schemas.microsoft.com/office/drawing/2014/main" id="{D478E4AD-5C37-40DC-8C97-1D091E475F79}"/>
              </a:ext>
            </a:extLst>
          </p:cNvPr>
          <p:cNvSpPr>
            <a:spLocks noGrp="1"/>
          </p:cNvSpPr>
          <p:nvPr>
            <p:ph type="body" sz="quarter" idx="46"/>
          </p:nvPr>
        </p:nvSpPr>
        <p:spPr/>
        <p:txBody>
          <a:bodyPr/>
          <a:lstStyle/>
          <a:p>
            <a:r>
              <a:rPr lang="en-US" dirty="0"/>
              <a:t>2019</a:t>
            </a:r>
          </a:p>
        </p:txBody>
      </p:sp>
      <p:sp>
        <p:nvSpPr>
          <p:cNvPr id="304" name="Text Placeholder 303">
            <a:extLst>
              <a:ext uri="{FF2B5EF4-FFF2-40B4-BE49-F238E27FC236}">
                <a16:creationId xmlns:a16="http://schemas.microsoft.com/office/drawing/2014/main" id="{5D0E4F81-2C6D-40AF-8794-E6B46A64E74C}"/>
              </a:ext>
            </a:extLst>
          </p:cNvPr>
          <p:cNvSpPr>
            <a:spLocks noGrp="1"/>
          </p:cNvSpPr>
          <p:nvPr>
            <p:ph type="body" sz="quarter" idx="47"/>
          </p:nvPr>
        </p:nvSpPr>
        <p:spPr/>
        <p:txBody>
          <a:bodyPr/>
          <a:lstStyle/>
          <a:p>
            <a:r>
              <a:rPr lang="en-US" dirty="0"/>
              <a:t>Senior Developer</a:t>
            </a:r>
          </a:p>
        </p:txBody>
      </p:sp>
      <p:sp>
        <p:nvSpPr>
          <p:cNvPr id="305" name="Text Placeholder 304">
            <a:extLst>
              <a:ext uri="{FF2B5EF4-FFF2-40B4-BE49-F238E27FC236}">
                <a16:creationId xmlns:a16="http://schemas.microsoft.com/office/drawing/2014/main" id="{0F8463E8-08B1-4462-AB1D-F5C5A4FBD359}"/>
              </a:ext>
            </a:extLst>
          </p:cNvPr>
          <p:cNvSpPr>
            <a:spLocks noGrp="1"/>
          </p:cNvSpPr>
          <p:nvPr>
            <p:ph type="body" sz="quarter" idx="48"/>
          </p:nvPr>
        </p:nvSpPr>
        <p:spPr/>
        <p:txBody>
          <a:bodyPr/>
          <a:lstStyle/>
          <a:p>
            <a:r>
              <a:rPr lang="en-US" dirty="0"/>
              <a:t>VANARSDEL, LTD.</a:t>
            </a:r>
          </a:p>
        </p:txBody>
      </p:sp>
      <p:sp>
        <p:nvSpPr>
          <p:cNvPr id="306" name="Text Placeholder 305">
            <a:extLst>
              <a:ext uri="{FF2B5EF4-FFF2-40B4-BE49-F238E27FC236}">
                <a16:creationId xmlns:a16="http://schemas.microsoft.com/office/drawing/2014/main" id="{551B4C0E-1E6F-4829-9E9F-60D2E7507372}"/>
              </a:ext>
            </a:extLst>
          </p:cNvPr>
          <p:cNvSpPr>
            <a:spLocks noGrp="1"/>
          </p:cNvSpPr>
          <p:nvPr>
            <p:ph type="body" sz="quarter" idx="49"/>
          </p:nvPr>
        </p:nvSpPr>
        <p:spPr/>
        <p:txBody>
          <a:bodyPr/>
          <a:lstStyle/>
          <a:p>
            <a:r>
              <a:rPr lang="en-US" dirty="0"/>
              <a:t>Senior Designer</a:t>
            </a:r>
          </a:p>
        </p:txBody>
      </p:sp>
      <p:sp>
        <p:nvSpPr>
          <p:cNvPr id="307" name="Text Placeholder 306">
            <a:extLst>
              <a:ext uri="{FF2B5EF4-FFF2-40B4-BE49-F238E27FC236}">
                <a16:creationId xmlns:a16="http://schemas.microsoft.com/office/drawing/2014/main" id="{9C642240-1532-4461-A39A-DF0005894219}"/>
              </a:ext>
            </a:extLst>
          </p:cNvPr>
          <p:cNvSpPr>
            <a:spLocks noGrp="1"/>
          </p:cNvSpPr>
          <p:nvPr>
            <p:ph type="body" sz="quarter" idx="50"/>
          </p:nvPr>
        </p:nvSpPr>
        <p:spPr/>
        <p:txBody>
          <a:bodyPr/>
          <a:lstStyle/>
          <a:p>
            <a:r>
              <a:rPr lang="en-US" dirty="0"/>
              <a:t>RELECLOUD</a:t>
            </a:r>
          </a:p>
        </p:txBody>
      </p:sp>
      <p:sp>
        <p:nvSpPr>
          <p:cNvPr id="308" name="Text Placeholder 307">
            <a:extLst>
              <a:ext uri="{FF2B5EF4-FFF2-40B4-BE49-F238E27FC236}">
                <a16:creationId xmlns:a16="http://schemas.microsoft.com/office/drawing/2014/main" id="{E57CC176-D426-4F0D-90F7-1F613E2FEC71}"/>
              </a:ext>
            </a:extLst>
          </p:cNvPr>
          <p:cNvSpPr>
            <a:spLocks noGrp="1"/>
          </p:cNvSpPr>
          <p:nvPr>
            <p:ph type="body" sz="quarter" idx="51"/>
          </p:nvPr>
        </p:nvSpPr>
        <p:spPr/>
        <p:txBody>
          <a:bodyPr/>
          <a:lstStyle/>
          <a:p>
            <a:r>
              <a:rPr lang="en-US" dirty="0"/>
              <a:t>Art Director</a:t>
            </a:r>
          </a:p>
        </p:txBody>
      </p:sp>
      <p:sp>
        <p:nvSpPr>
          <p:cNvPr id="309" name="Text Placeholder 308">
            <a:extLst>
              <a:ext uri="{FF2B5EF4-FFF2-40B4-BE49-F238E27FC236}">
                <a16:creationId xmlns:a16="http://schemas.microsoft.com/office/drawing/2014/main" id="{2C7331EF-FCB0-407D-9AED-E363250AB17E}"/>
              </a:ext>
            </a:extLst>
          </p:cNvPr>
          <p:cNvSpPr>
            <a:spLocks noGrp="1"/>
          </p:cNvSpPr>
          <p:nvPr>
            <p:ph type="body" sz="quarter" idx="52"/>
          </p:nvPr>
        </p:nvSpPr>
        <p:spPr/>
        <p:txBody>
          <a:bodyPr/>
          <a:lstStyle/>
          <a:p>
            <a:r>
              <a:rPr lang="en-US" dirty="0"/>
              <a:t>WOODGROVE BANK</a:t>
            </a:r>
          </a:p>
        </p:txBody>
      </p:sp>
      <p:sp>
        <p:nvSpPr>
          <p:cNvPr id="310" name="Text Placeholder 309">
            <a:extLst>
              <a:ext uri="{FF2B5EF4-FFF2-40B4-BE49-F238E27FC236}">
                <a16:creationId xmlns:a16="http://schemas.microsoft.com/office/drawing/2014/main" id="{16FC99BB-7F63-43D0-B247-628D41F5C0BF}"/>
              </a:ext>
            </a:extLst>
          </p:cNvPr>
          <p:cNvSpPr>
            <a:spLocks noGrp="1"/>
          </p:cNvSpPr>
          <p:nvPr>
            <p:ph type="body" sz="quarter" idx="53"/>
          </p:nvPr>
        </p:nvSpPr>
        <p:spPr/>
        <p:txBody>
          <a:bodyPr/>
          <a:lstStyle/>
          <a:p>
            <a:r>
              <a:rPr lang="en-US" dirty="0"/>
              <a:t>Junior Designer</a:t>
            </a:r>
          </a:p>
        </p:txBody>
      </p:sp>
      <p:sp>
        <p:nvSpPr>
          <p:cNvPr id="311" name="Text Placeholder 310">
            <a:extLst>
              <a:ext uri="{FF2B5EF4-FFF2-40B4-BE49-F238E27FC236}">
                <a16:creationId xmlns:a16="http://schemas.microsoft.com/office/drawing/2014/main" id="{1F593137-3E09-42CE-89A2-DA077A30DF26}"/>
              </a:ext>
            </a:extLst>
          </p:cNvPr>
          <p:cNvSpPr>
            <a:spLocks noGrp="1"/>
          </p:cNvSpPr>
          <p:nvPr>
            <p:ph type="body" sz="quarter" idx="54"/>
          </p:nvPr>
        </p:nvSpPr>
        <p:spPr/>
        <p:txBody>
          <a:bodyPr/>
          <a:lstStyle/>
          <a:p>
            <a:r>
              <a:rPr lang="en-US" dirty="0"/>
              <a:t>CONTOSO, LTD.</a:t>
            </a:r>
          </a:p>
        </p:txBody>
      </p:sp>
      <p:sp>
        <p:nvSpPr>
          <p:cNvPr id="312" name="Text Placeholder 311">
            <a:extLst>
              <a:ext uri="{FF2B5EF4-FFF2-40B4-BE49-F238E27FC236}">
                <a16:creationId xmlns:a16="http://schemas.microsoft.com/office/drawing/2014/main" id="{B590CD2B-D839-4B63-8BC8-7269FF9B2D09}"/>
              </a:ext>
            </a:extLst>
          </p:cNvPr>
          <p:cNvSpPr>
            <a:spLocks noGrp="1"/>
          </p:cNvSpPr>
          <p:nvPr>
            <p:ph type="body" sz="quarter" idx="55"/>
          </p:nvPr>
        </p:nvSpPr>
        <p:spPr/>
        <p:txBody>
          <a:bodyPr/>
          <a:lstStyle/>
          <a:p>
            <a:r>
              <a:rPr lang="en-US" dirty="0"/>
              <a:t>L</a:t>
            </a:r>
            <a:r>
              <a:rPr lang="fr-FR" dirty="0"/>
              <a:t>abore et dolore magna aliqua</a:t>
            </a:r>
            <a:endParaRPr lang="en-US" dirty="0"/>
          </a:p>
        </p:txBody>
      </p:sp>
      <p:sp>
        <p:nvSpPr>
          <p:cNvPr id="313" name="Text Placeholder 312">
            <a:extLst>
              <a:ext uri="{FF2B5EF4-FFF2-40B4-BE49-F238E27FC236}">
                <a16:creationId xmlns:a16="http://schemas.microsoft.com/office/drawing/2014/main" id="{E0890AD0-96E2-48B9-BCAF-31C7ECE194BF}"/>
              </a:ext>
            </a:extLst>
          </p:cNvPr>
          <p:cNvSpPr>
            <a:spLocks noGrp="1"/>
          </p:cNvSpPr>
          <p:nvPr>
            <p:ph type="body" sz="quarter" idx="56"/>
          </p:nvPr>
        </p:nvSpPr>
        <p:spPr/>
        <p:txBody>
          <a:bodyPr/>
          <a:lstStyle/>
          <a:p>
            <a:r>
              <a:rPr lang="en-US" dirty="0"/>
              <a:t>WEBSITE OF THE YEAR AWARD</a:t>
            </a:r>
          </a:p>
        </p:txBody>
      </p:sp>
      <p:sp>
        <p:nvSpPr>
          <p:cNvPr id="314" name="Text Placeholder 313">
            <a:extLst>
              <a:ext uri="{FF2B5EF4-FFF2-40B4-BE49-F238E27FC236}">
                <a16:creationId xmlns:a16="http://schemas.microsoft.com/office/drawing/2014/main" id="{2DE4404D-749B-49DD-BBC4-36FDC2958CD5}"/>
              </a:ext>
            </a:extLst>
          </p:cNvPr>
          <p:cNvSpPr>
            <a:spLocks noGrp="1"/>
          </p:cNvSpPr>
          <p:nvPr>
            <p:ph type="body" sz="quarter" idx="57"/>
          </p:nvPr>
        </p:nvSpPr>
        <p:spPr/>
        <p:txBody>
          <a:bodyPr/>
          <a:lstStyle/>
          <a:p>
            <a:r>
              <a:rPr lang="en-US" dirty="0"/>
              <a:t>Sed do eiusmod tempor</a:t>
            </a:r>
          </a:p>
        </p:txBody>
      </p:sp>
      <p:sp>
        <p:nvSpPr>
          <p:cNvPr id="315" name="Text Placeholder 314">
            <a:extLst>
              <a:ext uri="{FF2B5EF4-FFF2-40B4-BE49-F238E27FC236}">
                <a16:creationId xmlns:a16="http://schemas.microsoft.com/office/drawing/2014/main" id="{215D801B-3FE0-4425-8C2A-21A37088D16C}"/>
              </a:ext>
            </a:extLst>
          </p:cNvPr>
          <p:cNvSpPr>
            <a:spLocks noGrp="1"/>
          </p:cNvSpPr>
          <p:nvPr>
            <p:ph type="body" sz="quarter" idx="58"/>
          </p:nvPr>
        </p:nvSpPr>
        <p:spPr/>
        <p:txBody>
          <a:bodyPr/>
          <a:lstStyle/>
          <a:p>
            <a:r>
              <a:rPr lang="en-US" dirty="0"/>
              <a:t>BEST LOGO AWARD</a:t>
            </a:r>
          </a:p>
        </p:txBody>
      </p:sp>
      <p:sp>
        <p:nvSpPr>
          <p:cNvPr id="316" name="Text Placeholder 315">
            <a:extLst>
              <a:ext uri="{FF2B5EF4-FFF2-40B4-BE49-F238E27FC236}">
                <a16:creationId xmlns:a16="http://schemas.microsoft.com/office/drawing/2014/main" id="{80D4C4BD-D958-4ACB-87BC-A58776AF2A64}"/>
              </a:ext>
            </a:extLst>
          </p:cNvPr>
          <p:cNvSpPr>
            <a:spLocks noGrp="1"/>
          </p:cNvSpPr>
          <p:nvPr>
            <p:ph type="body" sz="quarter" idx="59"/>
          </p:nvPr>
        </p:nvSpPr>
        <p:spPr/>
        <p:txBody>
          <a:bodyPr/>
          <a:lstStyle/>
          <a:p>
            <a:r>
              <a:rPr lang="en-US" dirty="0"/>
              <a:t>EXPERTISE</a:t>
            </a:r>
          </a:p>
        </p:txBody>
      </p:sp>
      <p:sp>
        <p:nvSpPr>
          <p:cNvPr id="317" name="Text Placeholder 316">
            <a:extLst>
              <a:ext uri="{FF2B5EF4-FFF2-40B4-BE49-F238E27FC236}">
                <a16:creationId xmlns:a16="http://schemas.microsoft.com/office/drawing/2014/main" id="{13EB8B04-1051-4B45-83BA-03124C33EFAE}"/>
              </a:ext>
            </a:extLst>
          </p:cNvPr>
          <p:cNvSpPr>
            <a:spLocks noGrp="1"/>
          </p:cNvSpPr>
          <p:nvPr>
            <p:ph type="body" sz="quarter" idx="60"/>
          </p:nvPr>
        </p:nvSpPr>
        <p:spPr/>
        <p:txBody>
          <a:bodyPr/>
          <a:lstStyle/>
          <a:p>
            <a:r>
              <a:rPr lang="en-US" dirty="0"/>
              <a:t>SKILLS</a:t>
            </a:r>
          </a:p>
        </p:txBody>
      </p:sp>
      <p:sp>
        <p:nvSpPr>
          <p:cNvPr id="318" name="Text Placeholder 317">
            <a:extLst>
              <a:ext uri="{FF2B5EF4-FFF2-40B4-BE49-F238E27FC236}">
                <a16:creationId xmlns:a16="http://schemas.microsoft.com/office/drawing/2014/main" id="{5FA9AC6A-5C5B-4A61-9403-F15C565735CC}"/>
              </a:ext>
            </a:extLst>
          </p:cNvPr>
          <p:cNvSpPr>
            <a:spLocks noGrp="1"/>
          </p:cNvSpPr>
          <p:nvPr>
            <p:ph type="body" sz="quarter" idx="61"/>
          </p:nvPr>
        </p:nvSpPr>
        <p:spPr/>
        <p:txBody>
          <a:bodyPr/>
          <a:lstStyle/>
          <a:p>
            <a:r>
              <a:rPr lang="en-US" dirty="0"/>
              <a:t>50</a:t>
            </a:r>
          </a:p>
        </p:txBody>
      </p:sp>
      <p:sp>
        <p:nvSpPr>
          <p:cNvPr id="319" name="Text Placeholder 318">
            <a:extLst>
              <a:ext uri="{FF2B5EF4-FFF2-40B4-BE49-F238E27FC236}">
                <a16:creationId xmlns:a16="http://schemas.microsoft.com/office/drawing/2014/main" id="{35BABFC2-4A18-4F93-8CFE-DEBB7EAD5BE8}"/>
              </a:ext>
            </a:extLst>
          </p:cNvPr>
          <p:cNvSpPr>
            <a:spLocks noGrp="1"/>
          </p:cNvSpPr>
          <p:nvPr>
            <p:ph type="body" sz="quarter" idx="62"/>
          </p:nvPr>
        </p:nvSpPr>
        <p:spPr/>
        <p:txBody>
          <a:bodyPr/>
          <a:lstStyle/>
          <a:p>
            <a:r>
              <a:rPr lang="en-US" dirty="0"/>
              <a:t>UI/UX</a:t>
            </a:r>
          </a:p>
          <a:p>
            <a:r>
              <a:rPr lang="en-US" dirty="0"/>
              <a:t>Design</a:t>
            </a:r>
          </a:p>
        </p:txBody>
      </p:sp>
      <p:sp>
        <p:nvSpPr>
          <p:cNvPr id="320" name="Text Placeholder 319">
            <a:extLst>
              <a:ext uri="{FF2B5EF4-FFF2-40B4-BE49-F238E27FC236}">
                <a16:creationId xmlns:a16="http://schemas.microsoft.com/office/drawing/2014/main" id="{09EE285B-7A2E-43D4-91E9-F62CE0DEEE42}"/>
              </a:ext>
            </a:extLst>
          </p:cNvPr>
          <p:cNvSpPr>
            <a:spLocks noGrp="1"/>
          </p:cNvSpPr>
          <p:nvPr>
            <p:ph type="body" sz="quarter" idx="63"/>
          </p:nvPr>
        </p:nvSpPr>
        <p:spPr/>
        <p:txBody>
          <a:bodyPr/>
          <a:lstStyle/>
          <a:p>
            <a:r>
              <a:rPr lang="en-US" dirty="0"/>
              <a:t>13</a:t>
            </a:r>
          </a:p>
        </p:txBody>
      </p:sp>
      <p:sp>
        <p:nvSpPr>
          <p:cNvPr id="321" name="Text Placeholder 320">
            <a:extLst>
              <a:ext uri="{FF2B5EF4-FFF2-40B4-BE49-F238E27FC236}">
                <a16:creationId xmlns:a16="http://schemas.microsoft.com/office/drawing/2014/main" id="{E5427A6A-EEE3-4912-BDAE-52AC53E7C5C7}"/>
              </a:ext>
            </a:extLst>
          </p:cNvPr>
          <p:cNvSpPr>
            <a:spLocks noGrp="1"/>
          </p:cNvSpPr>
          <p:nvPr>
            <p:ph type="body" sz="quarter" idx="64"/>
          </p:nvPr>
        </p:nvSpPr>
        <p:spPr/>
        <p:txBody>
          <a:bodyPr/>
          <a:lstStyle/>
          <a:p>
            <a:r>
              <a:rPr lang="en-US" dirty="0"/>
              <a:t>Icons</a:t>
            </a:r>
          </a:p>
        </p:txBody>
      </p:sp>
      <p:sp>
        <p:nvSpPr>
          <p:cNvPr id="322" name="Text Placeholder 321">
            <a:extLst>
              <a:ext uri="{FF2B5EF4-FFF2-40B4-BE49-F238E27FC236}">
                <a16:creationId xmlns:a16="http://schemas.microsoft.com/office/drawing/2014/main" id="{1A25A281-38A4-440A-BE2F-D7604793E94B}"/>
              </a:ext>
            </a:extLst>
          </p:cNvPr>
          <p:cNvSpPr>
            <a:spLocks noGrp="1"/>
          </p:cNvSpPr>
          <p:nvPr>
            <p:ph type="body" sz="quarter" idx="65"/>
          </p:nvPr>
        </p:nvSpPr>
        <p:spPr/>
        <p:txBody>
          <a:bodyPr/>
          <a:lstStyle/>
          <a:p>
            <a:r>
              <a:rPr lang="en-US" dirty="0"/>
              <a:t>12</a:t>
            </a:r>
          </a:p>
        </p:txBody>
      </p:sp>
      <p:sp>
        <p:nvSpPr>
          <p:cNvPr id="323" name="Text Placeholder 322">
            <a:extLst>
              <a:ext uri="{FF2B5EF4-FFF2-40B4-BE49-F238E27FC236}">
                <a16:creationId xmlns:a16="http://schemas.microsoft.com/office/drawing/2014/main" id="{12A65C3D-E470-4A21-AA1D-E60C165A52C6}"/>
              </a:ext>
            </a:extLst>
          </p:cNvPr>
          <p:cNvSpPr>
            <a:spLocks noGrp="1"/>
          </p:cNvSpPr>
          <p:nvPr>
            <p:ph type="body" sz="quarter" idx="66"/>
          </p:nvPr>
        </p:nvSpPr>
        <p:spPr/>
        <p:txBody>
          <a:bodyPr/>
          <a:lstStyle/>
          <a:p>
            <a:r>
              <a:rPr lang="en-US" dirty="0"/>
              <a:t>Mobile</a:t>
            </a:r>
          </a:p>
        </p:txBody>
      </p:sp>
      <p:sp>
        <p:nvSpPr>
          <p:cNvPr id="324" name="Text Placeholder 323">
            <a:extLst>
              <a:ext uri="{FF2B5EF4-FFF2-40B4-BE49-F238E27FC236}">
                <a16:creationId xmlns:a16="http://schemas.microsoft.com/office/drawing/2014/main" id="{46BACFD7-92FA-4310-80D7-3A3CD2D3A802}"/>
              </a:ext>
            </a:extLst>
          </p:cNvPr>
          <p:cNvSpPr>
            <a:spLocks noGrp="1"/>
          </p:cNvSpPr>
          <p:nvPr>
            <p:ph type="body" sz="quarter" idx="67"/>
          </p:nvPr>
        </p:nvSpPr>
        <p:spPr/>
        <p:txBody>
          <a:bodyPr/>
          <a:lstStyle/>
          <a:p>
            <a:r>
              <a:rPr lang="en-US" dirty="0"/>
              <a:t>25</a:t>
            </a:r>
          </a:p>
        </p:txBody>
      </p:sp>
      <p:sp>
        <p:nvSpPr>
          <p:cNvPr id="325" name="Text Placeholder 324">
            <a:extLst>
              <a:ext uri="{FF2B5EF4-FFF2-40B4-BE49-F238E27FC236}">
                <a16:creationId xmlns:a16="http://schemas.microsoft.com/office/drawing/2014/main" id="{364F0AC9-FB9F-414E-B6B7-172A3DB70FE1}"/>
              </a:ext>
            </a:extLst>
          </p:cNvPr>
          <p:cNvSpPr>
            <a:spLocks noGrp="1"/>
          </p:cNvSpPr>
          <p:nvPr>
            <p:ph type="body" sz="quarter" idx="68"/>
          </p:nvPr>
        </p:nvSpPr>
        <p:spPr/>
        <p:txBody>
          <a:bodyPr/>
          <a:lstStyle/>
          <a:p>
            <a:r>
              <a:rPr lang="en-US" dirty="0"/>
              <a:t>Website</a:t>
            </a:r>
          </a:p>
          <a:p>
            <a:r>
              <a:rPr lang="en-US" dirty="0"/>
              <a:t>Development</a:t>
            </a:r>
          </a:p>
        </p:txBody>
      </p:sp>
      <p:sp>
        <p:nvSpPr>
          <p:cNvPr id="326" name="Text Placeholder 325">
            <a:extLst>
              <a:ext uri="{FF2B5EF4-FFF2-40B4-BE49-F238E27FC236}">
                <a16:creationId xmlns:a16="http://schemas.microsoft.com/office/drawing/2014/main" id="{E349EFDF-26F3-4B93-A1A8-626F62A764DC}"/>
              </a:ext>
            </a:extLst>
          </p:cNvPr>
          <p:cNvSpPr>
            <a:spLocks noGrp="1"/>
          </p:cNvSpPr>
          <p:nvPr>
            <p:ph type="body" sz="quarter" idx="69"/>
          </p:nvPr>
        </p:nvSpPr>
        <p:spPr/>
        <p:txBody>
          <a:bodyPr/>
          <a:lstStyle/>
          <a:p>
            <a:r>
              <a:rPr lang="en-US" dirty="0"/>
              <a:t>UI/UX DESIGN TOOLS</a:t>
            </a:r>
          </a:p>
        </p:txBody>
      </p:sp>
      <p:sp>
        <p:nvSpPr>
          <p:cNvPr id="327" name="Text Placeholder 326">
            <a:extLst>
              <a:ext uri="{FF2B5EF4-FFF2-40B4-BE49-F238E27FC236}">
                <a16:creationId xmlns:a16="http://schemas.microsoft.com/office/drawing/2014/main" id="{C7F4F643-D70D-4688-8604-05C02765BFF2}"/>
              </a:ext>
            </a:extLst>
          </p:cNvPr>
          <p:cNvSpPr>
            <a:spLocks noGrp="1"/>
          </p:cNvSpPr>
          <p:nvPr>
            <p:ph type="body" sz="quarter" idx="70"/>
          </p:nvPr>
        </p:nvSpPr>
        <p:spPr/>
        <p:txBody>
          <a:bodyPr/>
          <a:lstStyle/>
          <a:p>
            <a:r>
              <a:rPr lang="en-US" dirty="0"/>
              <a:t>IMAGE RETOUCHING TOOLS</a:t>
            </a:r>
          </a:p>
        </p:txBody>
      </p:sp>
      <p:sp>
        <p:nvSpPr>
          <p:cNvPr id="328" name="Text Placeholder 327">
            <a:extLst>
              <a:ext uri="{FF2B5EF4-FFF2-40B4-BE49-F238E27FC236}">
                <a16:creationId xmlns:a16="http://schemas.microsoft.com/office/drawing/2014/main" id="{236D1BE8-E78E-4B90-AC79-E5C43580EBFB}"/>
              </a:ext>
            </a:extLst>
          </p:cNvPr>
          <p:cNvSpPr>
            <a:spLocks noGrp="1"/>
          </p:cNvSpPr>
          <p:nvPr>
            <p:ph type="body" sz="quarter" idx="71"/>
          </p:nvPr>
        </p:nvSpPr>
        <p:spPr/>
        <p:txBody>
          <a:bodyPr/>
          <a:lstStyle/>
          <a:p>
            <a:r>
              <a:rPr lang="en-US" dirty="0"/>
              <a:t>FRONT-END CODING TOOLS</a:t>
            </a:r>
          </a:p>
        </p:txBody>
      </p:sp>
      <p:sp>
        <p:nvSpPr>
          <p:cNvPr id="329" name="Text Placeholder 328">
            <a:extLst>
              <a:ext uri="{FF2B5EF4-FFF2-40B4-BE49-F238E27FC236}">
                <a16:creationId xmlns:a16="http://schemas.microsoft.com/office/drawing/2014/main" id="{28471828-DFE2-4A1C-9AA3-5EC45C36DB9E}"/>
              </a:ext>
            </a:extLst>
          </p:cNvPr>
          <p:cNvSpPr>
            <a:spLocks noGrp="1"/>
          </p:cNvSpPr>
          <p:nvPr>
            <p:ph type="body" sz="quarter" idx="72"/>
          </p:nvPr>
        </p:nvSpPr>
        <p:spPr/>
        <p:txBody>
          <a:bodyPr/>
          <a:lstStyle/>
          <a:p>
            <a:r>
              <a:rPr lang="en-US" dirty="0"/>
              <a:t>BACK-END CODING TOOLS</a:t>
            </a:r>
          </a:p>
        </p:txBody>
      </p:sp>
      <p:sp>
        <p:nvSpPr>
          <p:cNvPr id="330" name="Text Placeholder 329">
            <a:extLst>
              <a:ext uri="{FF2B5EF4-FFF2-40B4-BE49-F238E27FC236}">
                <a16:creationId xmlns:a16="http://schemas.microsoft.com/office/drawing/2014/main" id="{77AA6B23-F3C5-4D9A-AB3A-4C10501BCF56}"/>
              </a:ext>
            </a:extLst>
          </p:cNvPr>
          <p:cNvSpPr>
            <a:spLocks noGrp="1"/>
          </p:cNvSpPr>
          <p:nvPr>
            <p:ph type="body" sz="quarter" idx="73"/>
          </p:nvPr>
        </p:nvSpPr>
        <p:spPr/>
        <p:txBody>
          <a:bodyPr/>
          <a:lstStyle/>
          <a:p>
            <a:r>
              <a:rPr lang="en-US" dirty="0"/>
              <a:t>TESTING TOOLS</a:t>
            </a:r>
          </a:p>
        </p:txBody>
      </p:sp>
      <p:sp>
        <p:nvSpPr>
          <p:cNvPr id="331" name="Text Placeholder 330">
            <a:extLst>
              <a:ext uri="{FF2B5EF4-FFF2-40B4-BE49-F238E27FC236}">
                <a16:creationId xmlns:a16="http://schemas.microsoft.com/office/drawing/2014/main" id="{8D6FB36B-C8BF-42E1-BDD5-FB9AE6859B81}"/>
              </a:ext>
            </a:extLst>
          </p:cNvPr>
          <p:cNvSpPr>
            <a:spLocks noGrp="1"/>
          </p:cNvSpPr>
          <p:nvPr>
            <p:ph type="body" sz="quarter" idx="74"/>
          </p:nvPr>
        </p:nvSpPr>
        <p:spPr/>
        <p:txBody>
          <a:bodyPr/>
          <a:lstStyle/>
          <a:p>
            <a:r>
              <a:rPr lang="en-US" dirty="0"/>
              <a:t>PERSONAL</a:t>
            </a:r>
          </a:p>
          <a:p>
            <a:r>
              <a:rPr lang="en-US" dirty="0"/>
              <a:t>INFO</a:t>
            </a:r>
          </a:p>
        </p:txBody>
      </p:sp>
      <p:sp>
        <p:nvSpPr>
          <p:cNvPr id="332" name="Text Placeholder 331">
            <a:extLst>
              <a:ext uri="{FF2B5EF4-FFF2-40B4-BE49-F238E27FC236}">
                <a16:creationId xmlns:a16="http://schemas.microsoft.com/office/drawing/2014/main" id="{779D7631-AB05-426A-9E57-397306912724}"/>
              </a:ext>
            </a:extLst>
          </p:cNvPr>
          <p:cNvSpPr>
            <a:spLocks noGrp="1"/>
          </p:cNvSpPr>
          <p:nvPr>
            <p:ph type="body" sz="quarter" idx="75"/>
          </p:nvPr>
        </p:nvSpPr>
        <p:spPr/>
        <p:txBody>
          <a:bodyPr/>
          <a:lstStyle/>
          <a:p>
            <a:r>
              <a:rPr lang="en-US" dirty="0"/>
              <a:t>BIRTH DATE</a:t>
            </a:r>
          </a:p>
        </p:txBody>
      </p:sp>
      <p:sp>
        <p:nvSpPr>
          <p:cNvPr id="333" name="Text Placeholder 332">
            <a:extLst>
              <a:ext uri="{FF2B5EF4-FFF2-40B4-BE49-F238E27FC236}">
                <a16:creationId xmlns:a16="http://schemas.microsoft.com/office/drawing/2014/main" id="{0BF5B090-3F27-499D-AE5E-6D9D2BA11C36}"/>
              </a:ext>
            </a:extLst>
          </p:cNvPr>
          <p:cNvSpPr>
            <a:spLocks noGrp="1"/>
          </p:cNvSpPr>
          <p:nvPr>
            <p:ph type="body" sz="quarter" idx="76"/>
          </p:nvPr>
        </p:nvSpPr>
        <p:spPr/>
        <p:txBody>
          <a:bodyPr/>
          <a:lstStyle/>
          <a:p>
            <a:r>
              <a:rPr lang="en-US" dirty="0"/>
              <a:t>NATIONALITY</a:t>
            </a:r>
          </a:p>
        </p:txBody>
      </p:sp>
      <p:sp>
        <p:nvSpPr>
          <p:cNvPr id="334" name="Text Placeholder 333">
            <a:extLst>
              <a:ext uri="{FF2B5EF4-FFF2-40B4-BE49-F238E27FC236}">
                <a16:creationId xmlns:a16="http://schemas.microsoft.com/office/drawing/2014/main" id="{CAE74102-8E8B-4EDE-ABED-F469EFAB389F}"/>
              </a:ext>
            </a:extLst>
          </p:cNvPr>
          <p:cNvSpPr>
            <a:spLocks noGrp="1"/>
          </p:cNvSpPr>
          <p:nvPr>
            <p:ph type="body" sz="quarter" idx="77"/>
          </p:nvPr>
        </p:nvSpPr>
        <p:spPr/>
        <p:txBody>
          <a:bodyPr/>
          <a:lstStyle/>
          <a:p>
            <a:r>
              <a:rPr lang="en-US" dirty="0"/>
              <a:t>YEARS OF EXPERIENCE</a:t>
            </a:r>
          </a:p>
        </p:txBody>
      </p:sp>
      <p:sp>
        <p:nvSpPr>
          <p:cNvPr id="335" name="Text Placeholder 334">
            <a:extLst>
              <a:ext uri="{FF2B5EF4-FFF2-40B4-BE49-F238E27FC236}">
                <a16:creationId xmlns:a16="http://schemas.microsoft.com/office/drawing/2014/main" id="{0B953CA9-B503-4185-8DE6-C40047F256E8}"/>
              </a:ext>
            </a:extLst>
          </p:cNvPr>
          <p:cNvSpPr>
            <a:spLocks noGrp="1"/>
          </p:cNvSpPr>
          <p:nvPr>
            <p:ph type="body" sz="quarter" idx="78"/>
          </p:nvPr>
        </p:nvSpPr>
        <p:spPr/>
        <p:txBody>
          <a:bodyPr/>
          <a:lstStyle/>
          <a:p>
            <a:r>
              <a:rPr lang="en-US" dirty="0"/>
              <a:t>23 July 1989</a:t>
            </a:r>
          </a:p>
        </p:txBody>
      </p:sp>
      <p:sp>
        <p:nvSpPr>
          <p:cNvPr id="336" name="Text Placeholder 335">
            <a:extLst>
              <a:ext uri="{FF2B5EF4-FFF2-40B4-BE49-F238E27FC236}">
                <a16:creationId xmlns:a16="http://schemas.microsoft.com/office/drawing/2014/main" id="{B373FBC6-E2CE-4788-A8AD-F6720CB71F5A}"/>
              </a:ext>
            </a:extLst>
          </p:cNvPr>
          <p:cNvSpPr>
            <a:spLocks noGrp="1"/>
          </p:cNvSpPr>
          <p:nvPr>
            <p:ph type="body" sz="quarter" idx="79"/>
          </p:nvPr>
        </p:nvSpPr>
        <p:spPr/>
        <p:txBody>
          <a:bodyPr/>
          <a:lstStyle/>
          <a:p>
            <a:r>
              <a:rPr lang="en-US" dirty="0"/>
              <a:t>USA</a:t>
            </a:r>
          </a:p>
        </p:txBody>
      </p:sp>
      <p:sp>
        <p:nvSpPr>
          <p:cNvPr id="337" name="Text Placeholder 336">
            <a:extLst>
              <a:ext uri="{FF2B5EF4-FFF2-40B4-BE49-F238E27FC236}">
                <a16:creationId xmlns:a16="http://schemas.microsoft.com/office/drawing/2014/main" id="{6D75EF85-8839-4DA8-B7E8-D52F51551135}"/>
              </a:ext>
            </a:extLst>
          </p:cNvPr>
          <p:cNvSpPr>
            <a:spLocks noGrp="1"/>
          </p:cNvSpPr>
          <p:nvPr>
            <p:ph type="body" sz="quarter" idx="80"/>
          </p:nvPr>
        </p:nvSpPr>
        <p:spPr/>
        <p:txBody>
          <a:bodyPr/>
          <a:lstStyle/>
          <a:p>
            <a:r>
              <a:rPr lang="en-US" dirty="0"/>
              <a:t>10 years</a:t>
            </a:r>
          </a:p>
        </p:txBody>
      </p:sp>
      <p:sp>
        <p:nvSpPr>
          <p:cNvPr id="338" name="Text Placeholder 337">
            <a:extLst>
              <a:ext uri="{FF2B5EF4-FFF2-40B4-BE49-F238E27FC236}">
                <a16:creationId xmlns:a16="http://schemas.microsoft.com/office/drawing/2014/main" id="{BF51872B-4A86-45EF-B613-832D0828DB8A}"/>
              </a:ext>
            </a:extLst>
          </p:cNvPr>
          <p:cNvSpPr>
            <a:spLocks noGrp="1"/>
          </p:cNvSpPr>
          <p:nvPr>
            <p:ph type="body" sz="quarter" idx="81"/>
          </p:nvPr>
        </p:nvSpPr>
        <p:spPr/>
        <p:txBody>
          <a:bodyPr/>
          <a:lstStyle/>
          <a:p>
            <a:r>
              <a:rPr lang="en-US" dirty="0"/>
              <a:t>PHONE</a:t>
            </a:r>
          </a:p>
        </p:txBody>
      </p:sp>
      <p:sp>
        <p:nvSpPr>
          <p:cNvPr id="339" name="Text Placeholder 338">
            <a:extLst>
              <a:ext uri="{FF2B5EF4-FFF2-40B4-BE49-F238E27FC236}">
                <a16:creationId xmlns:a16="http://schemas.microsoft.com/office/drawing/2014/main" id="{CDA938BC-ABFD-428C-A80E-2D4B7D35DE52}"/>
              </a:ext>
            </a:extLst>
          </p:cNvPr>
          <p:cNvSpPr>
            <a:spLocks noGrp="1"/>
          </p:cNvSpPr>
          <p:nvPr>
            <p:ph type="body" sz="quarter" idx="82"/>
          </p:nvPr>
        </p:nvSpPr>
        <p:spPr/>
        <p:txBody>
          <a:bodyPr/>
          <a:lstStyle/>
          <a:p>
            <a:r>
              <a:rPr lang="en-US" dirty="0"/>
              <a:t>SKYPE</a:t>
            </a:r>
          </a:p>
        </p:txBody>
      </p:sp>
      <p:sp>
        <p:nvSpPr>
          <p:cNvPr id="340" name="Text Placeholder 339">
            <a:extLst>
              <a:ext uri="{FF2B5EF4-FFF2-40B4-BE49-F238E27FC236}">
                <a16:creationId xmlns:a16="http://schemas.microsoft.com/office/drawing/2014/main" id="{8C6358F8-7C12-4C62-B490-4FC7F80CAF07}"/>
              </a:ext>
            </a:extLst>
          </p:cNvPr>
          <p:cNvSpPr>
            <a:spLocks noGrp="1"/>
          </p:cNvSpPr>
          <p:nvPr>
            <p:ph type="body" sz="quarter" idx="83"/>
          </p:nvPr>
        </p:nvSpPr>
        <p:spPr/>
        <p:txBody>
          <a:bodyPr/>
          <a:lstStyle/>
          <a:p>
            <a:r>
              <a:rPr lang="en-US" dirty="0"/>
              <a:t>EMAIL</a:t>
            </a:r>
          </a:p>
        </p:txBody>
      </p:sp>
      <p:sp>
        <p:nvSpPr>
          <p:cNvPr id="341" name="Text Placeholder 340">
            <a:extLst>
              <a:ext uri="{FF2B5EF4-FFF2-40B4-BE49-F238E27FC236}">
                <a16:creationId xmlns:a16="http://schemas.microsoft.com/office/drawing/2014/main" id="{95565110-4E97-49FF-BAA4-B7FD933E754A}"/>
              </a:ext>
            </a:extLst>
          </p:cNvPr>
          <p:cNvSpPr>
            <a:spLocks noGrp="1"/>
          </p:cNvSpPr>
          <p:nvPr>
            <p:ph type="body" sz="quarter" idx="84"/>
          </p:nvPr>
        </p:nvSpPr>
        <p:spPr/>
        <p:txBody>
          <a:bodyPr/>
          <a:lstStyle/>
          <a:p>
            <a:r>
              <a:rPr lang="en-US" dirty="0"/>
              <a:t>999-089-7654</a:t>
            </a:r>
          </a:p>
        </p:txBody>
      </p:sp>
      <p:sp>
        <p:nvSpPr>
          <p:cNvPr id="342" name="Text Placeholder 341">
            <a:extLst>
              <a:ext uri="{FF2B5EF4-FFF2-40B4-BE49-F238E27FC236}">
                <a16:creationId xmlns:a16="http://schemas.microsoft.com/office/drawing/2014/main" id="{28B2CFC5-5548-4845-B3E5-4CD4A63676F9}"/>
              </a:ext>
            </a:extLst>
          </p:cNvPr>
          <p:cNvSpPr>
            <a:spLocks noGrp="1"/>
          </p:cNvSpPr>
          <p:nvPr>
            <p:ph type="body" sz="quarter" idx="85"/>
          </p:nvPr>
        </p:nvSpPr>
        <p:spPr/>
        <p:txBody>
          <a:bodyPr/>
          <a:lstStyle/>
          <a:p>
            <a:r>
              <a:rPr lang="en-US" dirty="0"/>
              <a:t>Mira-Karla</a:t>
            </a:r>
          </a:p>
        </p:txBody>
      </p:sp>
      <p:sp>
        <p:nvSpPr>
          <p:cNvPr id="343" name="Text Placeholder 342">
            <a:extLst>
              <a:ext uri="{FF2B5EF4-FFF2-40B4-BE49-F238E27FC236}">
                <a16:creationId xmlns:a16="http://schemas.microsoft.com/office/drawing/2014/main" id="{1EF300C0-C4E7-485A-BA08-A8486CCCC412}"/>
              </a:ext>
            </a:extLst>
          </p:cNvPr>
          <p:cNvSpPr>
            <a:spLocks noGrp="1"/>
          </p:cNvSpPr>
          <p:nvPr>
            <p:ph type="body" sz="quarter" idx="86"/>
          </p:nvPr>
        </p:nvSpPr>
        <p:spPr/>
        <p:txBody>
          <a:bodyPr/>
          <a:lstStyle/>
          <a:p>
            <a:r>
              <a:rPr lang="en-US" dirty="0" err="1"/>
              <a:t>mira@hbo.com</a:t>
            </a:r>
            <a:endParaRPr lang="en-US" dirty="0"/>
          </a:p>
        </p:txBody>
      </p:sp>
      <p:sp>
        <p:nvSpPr>
          <p:cNvPr id="344" name="Text Placeholder 343">
            <a:extLst>
              <a:ext uri="{FF2B5EF4-FFF2-40B4-BE49-F238E27FC236}">
                <a16:creationId xmlns:a16="http://schemas.microsoft.com/office/drawing/2014/main" id="{C89546FF-D223-4DC7-B8AA-056365712B07}"/>
              </a:ext>
            </a:extLst>
          </p:cNvPr>
          <p:cNvSpPr>
            <a:spLocks noGrp="1"/>
          </p:cNvSpPr>
          <p:nvPr>
            <p:ph type="body" sz="quarter" idx="87"/>
          </p:nvPr>
        </p:nvSpPr>
        <p:spPr/>
        <p:txBody>
          <a:bodyPr/>
          <a:lstStyle/>
          <a:p>
            <a:r>
              <a:rPr lang="en-US" dirty="0"/>
              <a:t>WEBSITE</a:t>
            </a:r>
          </a:p>
        </p:txBody>
      </p:sp>
      <p:sp>
        <p:nvSpPr>
          <p:cNvPr id="345" name="Text Placeholder 344">
            <a:extLst>
              <a:ext uri="{FF2B5EF4-FFF2-40B4-BE49-F238E27FC236}">
                <a16:creationId xmlns:a16="http://schemas.microsoft.com/office/drawing/2014/main" id="{B564F654-2106-4E24-AF82-A42E2BE6CC6A}"/>
              </a:ext>
            </a:extLst>
          </p:cNvPr>
          <p:cNvSpPr>
            <a:spLocks noGrp="1"/>
          </p:cNvSpPr>
          <p:nvPr>
            <p:ph type="body" sz="quarter" idx="88"/>
          </p:nvPr>
        </p:nvSpPr>
        <p:spPr/>
        <p:txBody>
          <a:bodyPr/>
          <a:lstStyle/>
          <a:p>
            <a:r>
              <a:rPr lang="en-US" dirty="0"/>
              <a:t>www.example.com</a:t>
            </a:r>
          </a:p>
        </p:txBody>
      </p:sp>
      <p:sp>
        <p:nvSpPr>
          <p:cNvPr id="346" name="Text Placeholder 345">
            <a:extLst>
              <a:ext uri="{FF2B5EF4-FFF2-40B4-BE49-F238E27FC236}">
                <a16:creationId xmlns:a16="http://schemas.microsoft.com/office/drawing/2014/main" id="{1606E19F-904E-41CC-8BEA-656D2F4BD6E9}"/>
              </a:ext>
            </a:extLst>
          </p:cNvPr>
          <p:cNvSpPr>
            <a:spLocks noGrp="1"/>
          </p:cNvSpPr>
          <p:nvPr>
            <p:ph type="body" sz="quarter" idx="89"/>
          </p:nvPr>
        </p:nvSpPr>
        <p:spPr/>
        <p:txBody>
          <a:bodyPr/>
          <a:lstStyle/>
          <a:p>
            <a:r>
              <a:rPr lang="en-US" dirty="0"/>
              <a:t>CONTACT</a:t>
            </a:r>
          </a:p>
          <a:p>
            <a:r>
              <a:rPr lang="en-US" dirty="0"/>
              <a:t>INFO</a:t>
            </a:r>
          </a:p>
        </p:txBody>
      </p:sp>
      <p:sp>
        <p:nvSpPr>
          <p:cNvPr id="347" name="Text Placeholder 346">
            <a:extLst>
              <a:ext uri="{FF2B5EF4-FFF2-40B4-BE49-F238E27FC236}">
                <a16:creationId xmlns:a16="http://schemas.microsoft.com/office/drawing/2014/main" id="{C60A38CE-3BD8-4C7B-8E50-F0534BD5BB1C}"/>
              </a:ext>
            </a:extLst>
          </p:cNvPr>
          <p:cNvSpPr>
            <a:spLocks noGrp="1"/>
          </p:cNvSpPr>
          <p:nvPr>
            <p:ph type="body" sz="quarter" idx="90"/>
          </p:nvPr>
        </p:nvSpPr>
        <p:spPr/>
        <p:txBody>
          <a:bodyPr/>
          <a:lstStyle/>
          <a:p>
            <a:r>
              <a:rPr lang="en-US" spc="-99" dirty="0"/>
              <a:t>LANGUAGES</a:t>
            </a:r>
          </a:p>
        </p:txBody>
      </p:sp>
      <p:sp>
        <p:nvSpPr>
          <p:cNvPr id="348" name="Text Placeholder 347">
            <a:extLst>
              <a:ext uri="{FF2B5EF4-FFF2-40B4-BE49-F238E27FC236}">
                <a16:creationId xmlns:a16="http://schemas.microsoft.com/office/drawing/2014/main" id="{6AF42D39-5BC3-41E4-89F3-738AF3194B85}"/>
              </a:ext>
            </a:extLst>
          </p:cNvPr>
          <p:cNvSpPr>
            <a:spLocks noGrp="1"/>
          </p:cNvSpPr>
          <p:nvPr>
            <p:ph type="body" sz="quarter" idx="91"/>
          </p:nvPr>
        </p:nvSpPr>
        <p:spPr/>
        <p:txBody>
          <a:bodyPr/>
          <a:lstStyle/>
          <a:p>
            <a:r>
              <a:rPr lang="en-US" dirty="0"/>
              <a:t>ENGLISH</a:t>
            </a:r>
          </a:p>
        </p:txBody>
      </p:sp>
      <p:sp>
        <p:nvSpPr>
          <p:cNvPr id="349" name="Text Placeholder 348">
            <a:extLst>
              <a:ext uri="{FF2B5EF4-FFF2-40B4-BE49-F238E27FC236}">
                <a16:creationId xmlns:a16="http://schemas.microsoft.com/office/drawing/2014/main" id="{E9556DBF-15C6-464D-A4F2-CD0FAA90979C}"/>
              </a:ext>
            </a:extLst>
          </p:cNvPr>
          <p:cNvSpPr>
            <a:spLocks noGrp="1"/>
          </p:cNvSpPr>
          <p:nvPr>
            <p:ph type="body" sz="quarter" idx="92"/>
          </p:nvPr>
        </p:nvSpPr>
        <p:spPr/>
        <p:txBody>
          <a:bodyPr/>
          <a:lstStyle/>
          <a:p>
            <a:r>
              <a:rPr lang="en-US" dirty="0"/>
              <a:t>FRENCH</a:t>
            </a:r>
          </a:p>
        </p:txBody>
      </p:sp>
      <p:sp>
        <p:nvSpPr>
          <p:cNvPr id="350" name="Text Placeholder 349">
            <a:extLst>
              <a:ext uri="{FF2B5EF4-FFF2-40B4-BE49-F238E27FC236}">
                <a16:creationId xmlns:a16="http://schemas.microsoft.com/office/drawing/2014/main" id="{AACB2BCD-B366-44E8-AD17-95303CCEB974}"/>
              </a:ext>
            </a:extLst>
          </p:cNvPr>
          <p:cNvSpPr>
            <a:spLocks noGrp="1"/>
          </p:cNvSpPr>
          <p:nvPr>
            <p:ph type="body" sz="quarter" idx="93"/>
          </p:nvPr>
        </p:nvSpPr>
        <p:spPr/>
        <p:txBody>
          <a:bodyPr/>
          <a:lstStyle/>
          <a:p>
            <a:r>
              <a:rPr lang="en-US" dirty="0"/>
              <a:t>Arabic</a:t>
            </a:r>
          </a:p>
        </p:txBody>
      </p:sp>
      <p:sp>
        <p:nvSpPr>
          <p:cNvPr id="351" name="Text Placeholder 350">
            <a:extLst>
              <a:ext uri="{FF2B5EF4-FFF2-40B4-BE49-F238E27FC236}">
                <a16:creationId xmlns:a16="http://schemas.microsoft.com/office/drawing/2014/main" id="{8A652CC6-75A3-4B7B-A84B-9A341A9B6309}"/>
              </a:ext>
            </a:extLst>
          </p:cNvPr>
          <p:cNvSpPr>
            <a:spLocks noGrp="1"/>
          </p:cNvSpPr>
          <p:nvPr>
            <p:ph type="body" sz="quarter" idx="94"/>
          </p:nvPr>
        </p:nvSpPr>
        <p:spPr/>
        <p:txBody>
          <a:bodyPr/>
          <a:lstStyle/>
          <a:p>
            <a:r>
              <a:rPr lang="en-US" dirty="0"/>
              <a:t>HOBBIES</a:t>
            </a:r>
          </a:p>
        </p:txBody>
      </p:sp>
      <p:sp>
        <p:nvSpPr>
          <p:cNvPr id="354" name="Rectangle 353" descr="Blue rectangle">
            <a:extLst>
              <a:ext uri="{FF2B5EF4-FFF2-40B4-BE49-F238E27FC236}">
                <a16:creationId xmlns:a16="http://schemas.microsoft.com/office/drawing/2014/main" id="{A2E534EA-79AB-4B44-A2C9-3D574D8A8AA6}"/>
              </a:ext>
            </a:extLst>
          </p:cNvPr>
          <p:cNvSpPr/>
          <p:nvPr/>
        </p:nvSpPr>
        <p:spPr>
          <a:xfrm>
            <a:off x="331610" y="7750708"/>
            <a:ext cx="1143761" cy="2046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55" name="Rectangle 354" descr="Grey rectangle">
            <a:extLst>
              <a:ext uri="{FF2B5EF4-FFF2-40B4-BE49-F238E27FC236}">
                <a16:creationId xmlns:a16="http://schemas.microsoft.com/office/drawing/2014/main" id="{AA504A55-CBE2-40F6-BF9C-458B37CC4F9A}"/>
              </a:ext>
            </a:extLst>
          </p:cNvPr>
          <p:cNvSpPr/>
          <p:nvPr/>
        </p:nvSpPr>
        <p:spPr>
          <a:xfrm>
            <a:off x="1475371" y="7750708"/>
            <a:ext cx="275815" cy="2046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56" name="Rectangle 355" descr="Blue rectangle">
            <a:extLst>
              <a:ext uri="{FF2B5EF4-FFF2-40B4-BE49-F238E27FC236}">
                <a16:creationId xmlns:a16="http://schemas.microsoft.com/office/drawing/2014/main" id="{1637F08E-06AB-4B0D-9250-951D8B069D09}"/>
              </a:ext>
            </a:extLst>
          </p:cNvPr>
          <p:cNvSpPr/>
          <p:nvPr/>
        </p:nvSpPr>
        <p:spPr>
          <a:xfrm>
            <a:off x="331609" y="8197885"/>
            <a:ext cx="1033732" cy="2046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57" name="Rectangle 356" descr="Grey rectangle">
            <a:extLst>
              <a:ext uri="{FF2B5EF4-FFF2-40B4-BE49-F238E27FC236}">
                <a16:creationId xmlns:a16="http://schemas.microsoft.com/office/drawing/2014/main" id="{B011C5E9-63C2-4095-9D89-BE9DE4A73544}"/>
              </a:ext>
            </a:extLst>
          </p:cNvPr>
          <p:cNvSpPr/>
          <p:nvPr/>
        </p:nvSpPr>
        <p:spPr>
          <a:xfrm>
            <a:off x="1359464" y="8197885"/>
            <a:ext cx="389023" cy="2046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58" name="Rectangle 357" descr="Blue rectangle">
            <a:extLst>
              <a:ext uri="{FF2B5EF4-FFF2-40B4-BE49-F238E27FC236}">
                <a16:creationId xmlns:a16="http://schemas.microsoft.com/office/drawing/2014/main" id="{42B380E1-8998-4073-A4DD-6B2E2ABB6B2E}"/>
              </a:ext>
            </a:extLst>
          </p:cNvPr>
          <p:cNvSpPr/>
          <p:nvPr/>
        </p:nvSpPr>
        <p:spPr>
          <a:xfrm>
            <a:off x="331610" y="8645060"/>
            <a:ext cx="711550" cy="2046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59" name="Rectangle 358" descr="Grey rectangle">
            <a:extLst>
              <a:ext uri="{FF2B5EF4-FFF2-40B4-BE49-F238E27FC236}">
                <a16:creationId xmlns:a16="http://schemas.microsoft.com/office/drawing/2014/main" id="{315AB487-A7FD-464B-8A69-51EBDEA11773}"/>
              </a:ext>
            </a:extLst>
          </p:cNvPr>
          <p:cNvSpPr/>
          <p:nvPr/>
        </p:nvSpPr>
        <p:spPr>
          <a:xfrm>
            <a:off x="1043161" y="8645060"/>
            <a:ext cx="705327" cy="2046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nvGrpSpPr>
          <p:cNvPr id="360" name="Group 359" descr="Circles">
            <a:extLst>
              <a:ext uri="{FF2B5EF4-FFF2-40B4-BE49-F238E27FC236}">
                <a16:creationId xmlns:a16="http://schemas.microsoft.com/office/drawing/2014/main" id="{66ADE5CA-3180-4AB7-81BB-E9FC04A1EED1}"/>
              </a:ext>
            </a:extLst>
          </p:cNvPr>
          <p:cNvGrpSpPr/>
          <p:nvPr/>
        </p:nvGrpSpPr>
        <p:grpSpPr>
          <a:xfrm>
            <a:off x="5369316" y="7766019"/>
            <a:ext cx="1907231" cy="130680"/>
            <a:chOff x="4775800" y="7060017"/>
            <a:chExt cx="1733846" cy="118800"/>
          </a:xfrm>
        </p:grpSpPr>
        <p:sp>
          <p:nvSpPr>
            <p:cNvPr id="361" name="Oval 360">
              <a:extLst>
                <a:ext uri="{FF2B5EF4-FFF2-40B4-BE49-F238E27FC236}">
                  <a16:creationId xmlns:a16="http://schemas.microsoft.com/office/drawing/2014/main" id="{9D272A54-A3E5-430F-A4D2-82C1C953C191}"/>
                </a:ext>
              </a:extLst>
            </p:cNvPr>
            <p:cNvSpPr/>
            <p:nvPr userDrawn="1"/>
          </p:nvSpPr>
          <p:spPr>
            <a:xfrm>
              <a:off x="47758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2" name="Oval 361">
              <a:extLst>
                <a:ext uri="{FF2B5EF4-FFF2-40B4-BE49-F238E27FC236}">
                  <a16:creationId xmlns:a16="http://schemas.microsoft.com/office/drawing/2014/main" id="{F0828C26-6A12-4168-98C4-FFD83BB367B4}"/>
                </a:ext>
              </a:extLst>
            </p:cNvPr>
            <p:cNvSpPr/>
            <p:nvPr userDrawn="1"/>
          </p:nvSpPr>
          <p:spPr>
            <a:xfrm>
              <a:off x="49552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3" name="Oval 362">
              <a:extLst>
                <a:ext uri="{FF2B5EF4-FFF2-40B4-BE49-F238E27FC236}">
                  <a16:creationId xmlns:a16="http://schemas.microsoft.com/office/drawing/2014/main" id="{CCA4EC35-455B-435B-AA82-7CCD150BE3D8}"/>
                </a:ext>
              </a:extLst>
            </p:cNvPr>
            <p:cNvSpPr/>
            <p:nvPr userDrawn="1"/>
          </p:nvSpPr>
          <p:spPr>
            <a:xfrm>
              <a:off x="51347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4" name="Oval 363">
              <a:extLst>
                <a:ext uri="{FF2B5EF4-FFF2-40B4-BE49-F238E27FC236}">
                  <a16:creationId xmlns:a16="http://schemas.microsoft.com/office/drawing/2014/main" id="{7CB50DDC-0209-4811-8E24-E7D477C96598}"/>
                </a:ext>
              </a:extLst>
            </p:cNvPr>
            <p:cNvSpPr/>
            <p:nvPr userDrawn="1"/>
          </p:nvSpPr>
          <p:spPr>
            <a:xfrm>
              <a:off x="53141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5" name="Oval 364">
              <a:extLst>
                <a:ext uri="{FF2B5EF4-FFF2-40B4-BE49-F238E27FC236}">
                  <a16:creationId xmlns:a16="http://schemas.microsoft.com/office/drawing/2014/main" id="{97F48CA8-C776-4FC2-9DFF-1A6FFD065883}"/>
                </a:ext>
              </a:extLst>
            </p:cNvPr>
            <p:cNvSpPr/>
            <p:nvPr userDrawn="1"/>
          </p:nvSpPr>
          <p:spPr>
            <a:xfrm>
              <a:off x="54936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6" name="Oval 365">
              <a:extLst>
                <a:ext uri="{FF2B5EF4-FFF2-40B4-BE49-F238E27FC236}">
                  <a16:creationId xmlns:a16="http://schemas.microsoft.com/office/drawing/2014/main" id="{A25C3943-5577-4A84-BCD3-3F3567FC1278}"/>
                </a:ext>
              </a:extLst>
            </p:cNvPr>
            <p:cNvSpPr/>
            <p:nvPr userDrawn="1"/>
          </p:nvSpPr>
          <p:spPr>
            <a:xfrm>
              <a:off x="56730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7" name="Oval 366">
              <a:extLst>
                <a:ext uri="{FF2B5EF4-FFF2-40B4-BE49-F238E27FC236}">
                  <a16:creationId xmlns:a16="http://schemas.microsoft.com/office/drawing/2014/main" id="{519E664D-57BA-4BCE-BB27-DBF3F2910FA4}"/>
                </a:ext>
              </a:extLst>
            </p:cNvPr>
            <p:cNvSpPr/>
            <p:nvPr userDrawn="1"/>
          </p:nvSpPr>
          <p:spPr>
            <a:xfrm>
              <a:off x="58525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8" name="Oval 367">
              <a:extLst>
                <a:ext uri="{FF2B5EF4-FFF2-40B4-BE49-F238E27FC236}">
                  <a16:creationId xmlns:a16="http://schemas.microsoft.com/office/drawing/2014/main" id="{4B553252-13A3-48FF-8C75-065E1D6294A1}"/>
                </a:ext>
              </a:extLst>
            </p:cNvPr>
            <p:cNvSpPr/>
            <p:nvPr userDrawn="1"/>
          </p:nvSpPr>
          <p:spPr>
            <a:xfrm>
              <a:off x="603195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69" name="Oval 368">
              <a:extLst>
                <a:ext uri="{FF2B5EF4-FFF2-40B4-BE49-F238E27FC236}">
                  <a16:creationId xmlns:a16="http://schemas.microsoft.com/office/drawing/2014/main" id="{6A40DC52-F058-4C07-BB90-A35980C528E9}"/>
                </a:ext>
              </a:extLst>
            </p:cNvPr>
            <p:cNvSpPr/>
            <p:nvPr userDrawn="1"/>
          </p:nvSpPr>
          <p:spPr>
            <a:xfrm>
              <a:off x="62114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0" name="Oval 369">
              <a:extLst>
                <a:ext uri="{FF2B5EF4-FFF2-40B4-BE49-F238E27FC236}">
                  <a16:creationId xmlns:a16="http://schemas.microsoft.com/office/drawing/2014/main" id="{BBF9392F-BC85-4F1B-8636-E67512832F94}"/>
                </a:ext>
              </a:extLst>
            </p:cNvPr>
            <p:cNvSpPr/>
            <p:nvPr userDrawn="1"/>
          </p:nvSpPr>
          <p:spPr>
            <a:xfrm>
              <a:off x="6390846"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grpSp>
        <p:nvGrpSpPr>
          <p:cNvPr id="371" name="Group 370" descr="Circles">
            <a:extLst>
              <a:ext uri="{FF2B5EF4-FFF2-40B4-BE49-F238E27FC236}">
                <a16:creationId xmlns:a16="http://schemas.microsoft.com/office/drawing/2014/main" id="{03063BAB-5042-4052-BBA1-463F9298E368}"/>
              </a:ext>
            </a:extLst>
          </p:cNvPr>
          <p:cNvGrpSpPr/>
          <p:nvPr/>
        </p:nvGrpSpPr>
        <p:grpSpPr>
          <a:xfrm>
            <a:off x="5369316" y="8191513"/>
            <a:ext cx="1907231" cy="130680"/>
            <a:chOff x="4775800" y="7060017"/>
            <a:chExt cx="1733846" cy="118800"/>
          </a:xfrm>
        </p:grpSpPr>
        <p:sp>
          <p:nvSpPr>
            <p:cNvPr id="372" name="Oval 371">
              <a:extLst>
                <a:ext uri="{FF2B5EF4-FFF2-40B4-BE49-F238E27FC236}">
                  <a16:creationId xmlns:a16="http://schemas.microsoft.com/office/drawing/2014/main" id="{2E1BC56C-8C52-45A9-946D-A3F62A04703B}"/>
                </a:ext>
              </a:extLst>
            </p:cNvPr>
            <p:cNvSpPr/>
            <p:nvPr userDrawn="1"/>
          </p:nvSpPr>
          <p:spPr>
            <a:xfrm>
              <a:off x="47758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3" name="Oval 372">
              <a:extLst>
                <a:ext uri="{FF2B5EF4-FFF2-40B4-BE49-F238E27FC236}">
                  <a16:creationId xmlns:a16="http://schemas.microsoft.com/office/drawing/2014/main" id="{0B613269-795D-47C5-9B21-2161D45376DD}"/>
                </a:ext>
              </a:extLst>
            </p:cNvPr>
            <p:cNvSpPr/>
            <p:nvPr userDrawn="1"/>
          </p:nvSpPr>
          <p:spPr>
            <a:xfrm>
              <a:off x="49552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4" name="Oval 373">
              <a:extLst>
                <a:ext uri="{FF2B5EF4-FFF2-40B4-BE49-F238E27FC236}">
                  <a16:creationId xmlns:a16="http://schemas.microsoft.com/office/drawing/2014/main" id="{81C60AD1-1FCC-4389-AD2F-FE7CC40285FB}"/>
                </a:ext>
              </a:extLst>
            </p:cNvPr>
            <p:cNvSpPr/>
            <p:nvPr userDrawn="1"/>
          </p:nvSpPr>
          <p:spPr>
            <a:xfrm>
              <a:off x="51347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5" name="Oval 374">
              <a:extLst>
                <a:ext uri="{FF2B5EF4-FFF2-40B4-BE49-F238E27FC236}">
                  <a16:creationId xmlns:a16="http://schemas.microsoft.com/office/drawing/2014/main" id="{5FB29545-8C3D-41F8-ABF5-635FD6A5BD45}"/>
                </a:ext>
              </a:extLst>
            </p:cNvPr>
            <p:cNvSpPr/>
            <p:nvPr userDrawn="1"/>
          </p:nvSpPr>
          <p:spPr>
            <a:xfrm>
              <a:off x="53141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6" name="Oval 375">
              <a:extLst>
                <a:ext uri="{FF2B5EF4-FFF2-40B4-BE49-F238E27FC236}">
                  <a16:creationId xmlns:a16="http://schemas.microsoft.com/office/drawing/2014/main" id="{8F051E32-A289-4D28-AF80-991F6C00663D}"/>
                </a:ext>
              </a:extLst>
            </p:cNvPr>
            <p:cNvSpPr/>
            <p:nvPr userDrawn="1"/>
          </p:nvSpPr>
          <p:spPr>
            <a:xfrm>
              <a:off x="54936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7" name="Oval 376">
              <a:extLst>
                <a:ext uri="{FF2B5EF4-FFF2-40B4-BE49-F238E27FC236}">
                  <a16:creationId xmlns:a16="http://schemas.microsoft.com/office/drawing/2014/main" id="{105BF631-21B9-4FE7-B6EC-234CD0EC0F99}"/>
                </a:ext>
              </a:extLst>
            </p:cNvPr>
            <p:cNvSpPr/>
            <p:nvPr userDrawn="1"/>
          </p:nvSpPr>
          <p:spPr>
            <a:xfrm>
              <a:off x="56730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8" name="Oval 377">
              <a:extLst>
                <a:ext uri="{FF2B5EF4-FFF2-40B4-BE49-F238E27FC236}">
                  <a16:creationId xmlns:a16="http://schemas.microsoft.com/office/drawing/2014/main" id="{59827F43-61BF-4AC4-9165-7573EADFB310}"/>
                </a:ext>
              </a:extLst>
            </p:cNvPr>
            <p:cNvSpPr/>
            <p:nvPr userDrawn="1"/>
          </p:nvSpPr>
          <p:spPr>
            <a:xfrm>
              <a:off x="58525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79" name="Oval 378">
              <a:extLst>
                <a:ext uri="{FF2B5EF4-FFF2-40B4-BE49-F238E27FC236}">
                  <a16:creationId xmlns:a16="http://schemas.microsoft.com/office/drawing/2014/main" id="{2514BF14-BC9B-4723-8723-4C7129D18ECA}"/>
                </a:ext>
              </a:extLst>
            </p:cNvPr>
            <p:cNvSpPr/>
            <p:nvPr userDrawn="1"/>
          </p:nvSpPr>
          <p:spPr>
            <a:xfrm>
              <a:off x="60319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0" name="Oval 379">
              <a:extLst>
                <a:ext uri="{FF2B5EF4-FFF2-40B4-BE49-F238E27FC236}">
                  <a16:creationId xmlns:a16="http://schemas.microsoft.com/office/drawing/2014/main" id="{88C8F79A-C0CF-4443-8679-0DFD26C9BFD1}"/>
                </a:ext>
              </a:extLst>
            </p:cNvPr>
            <p:cNvSpPr/>
            <p:nvPr userDrawn="1"/>
          </p:nvSpPr>
          <p:spPr>
            <a:xfrm>
              <a:off x="62114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1" name="Oval 380">
              <a:extLst>
                <a:ext uri="{FF2B5EF4-FFF2-40B4-BE49-F238E27FC236}">
                  <a16:creationId xmlns:a16="http://schemas.microsoft.com/office/drawing/2014/main" id="{D8EF7FD7-8181-4715-9251-50D36DD10AC9}"/>
                </a:ext>
              </a:extLst>
            </p:cNvPr>
            <p:cNvSpPr/>
            <p:nvPr userDrawn="1"/>
          </p:nvSpPr>
          <p:spPr>
            <a:xfrm>
              <a:off x="6390846"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grpSp>
        <p:nvGrpSpPr>
          <p:cNvPr id="382" name="Group 381" descr="Circles">
            <a:extLst>
              <a:ext uri="{FF2B5EF4-FFF2-40B4-BE49-F238E27FC236}">
                <a16:creationId xmlns:a16="http://schemas.microsoft.com/office/drawing/2014/main" id="{511E9039-C6F4-4A76-9ED4-03BBAB6E5EDA}"/>
              </a:ext>
            </a:extLst>
          </p:cNvPr>
          <p:cNvGrpSpPr/>
          <p:nvPr/>
        </p:nvGrpSpPr>
        <p:grpSpPr>
          <a:xfrm>
            <a:off x="5369316" y="8617007"/>
            <a:ext cx="1907231" cy="130680"/>
            <a:chOff x="4775800" y="7060017"/>
            <a:chExt cx="1733846" cy="118800"/>
          </a:xfrm>
        </p:grpSpPr>
        <p:sp>
          <p:nvSpPr>
            <p:cNvPr id="383" name="Oval 382">
              <a:extLst>
                <a:ext uri="{FF2B5EF4-FFF2-40B4-BE49-F238E27FC236}">
                  <a16:creationId xmlns:a16="http://schemas.microsoft.com/office/drawing/2014/main" id="{E2450CAD-DEDC-4B7B-87A3-E9CA9904CDEB}"/>
                </a:ext>
              </a:extLst>
            </p:cNvPr>
            <p:cNvSpPr/>
            <p:nvPr userDrawn="1"/>
          </p:nvSpPr>
          <p:spPr>
            <a:xfrm>
              <a:off x="47758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4" name="Oval 383">
              <a:extLst>
                <a:ext uri="{FF2B5EF4-FFF2-40B4-BE49-F238E27FC236}">
                  <a16:creationId xmlns:a16="http://schemas.microsoft.com/office/drawing/2014/main" id="{37755EB1-FD8E-4B9D-9D70-9F1153A404A6}"/>
                </a:ext>
              </a:extLst>
            </p:cNvPr>
            <p:cNvSpPr/>
            <p:nvPr userDrawn="1"/>
          </p:nvSpPr>
          <p:spPr>
            <a:xfrm>
              <a:off x="49552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5" name="Oval 384">
              <a:extLst>
                <a:ext uri="{FF2B5EF4-FFF2-40B4-BE49-F238E27FC236}">
                  <a16:creationId xmlns:a16="http://schemas.microsoft.com/office/drawing/2014/main" id="{BD8ADA0A-B73E-4B86-A46F-29B286C16ABC}"/>
                </a:ext>
              </a:extLst>
            </p:cNvPr>
            <p:cNvSpPr/>
            <p:nvPr userDrawn="1"/>
          </p:nvSpPr>
          <p:spPr>
            <a:xfrm>
              <a:off x="51347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6" name="Oval 385">
              <a:extLst>
                <a:ext uri="{FF2B5EF4-FFF2-40B4-BE49-F238E27FC236}">
                  <a16:creationId xmlns:a16="http://schemas.microsoft.com/office/drawing/2014/main" id="{9624A194-344E-479C-ABB9-0B94EDE2FB33}"/>
                </a:ext>
              </a:extLst>
            </p:cNvPr>
            <p:cNvSpPr/>
            <p:nvPr userDrawn="1"/>
          </p:nvSpPr>
          <p:spPr>
            <a:xfrm>
              <a:off x="53141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7" name="Oval 386">
              <a:extLst>
                <a:ext uri="{FF2B5EF4-FFF2-40B4-BE49-F238E27FC236}">
                  <a16:creationId xmlns:a16="http://schemas.microsoft.com/office/drawing/2014/main" id="{21F7F4F0-FE8D-4076-9B58-35678AC2FBFA}"/>
                </a:ext>
              </a:extLst>
            </p:cNvPr>
            <p:cNvSpPr/>
            <p:nvPr userDrawn="1"/>
          </p:nvSpPr>
          <p:spPr>
            <a:xfrm>
              <a:off x="54936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8" name="Oval 387">
              <a:extLst>
                <a:ext uri="{FF2B5EF4-FFF2-40B4-BE49-F238E27FC236}">
                  <a16:creationId xmlns:a16="http://schemas.microsoft.com/office/drawing/2014/main" id="{8DDBEA2E-2624-4E47-AC13-F1849D9EB55D}"/>
                </a:ext>
              </a:extLst>
            </p:cNvPr>
            <p:cNvSpPr/>
            <p:nvPr userDrawn="1"/>
          </p:nvSpPr>
          <p:spPr>
            <a:xfrm>
              <a:off x="567305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89" name="Oval 388">
              <a:extLst>
                <a:ext uri="{FF2B5EF4-FFF2-40B4-BE49-F238E27FC236}">
                  <a16:creationId xmlns:a16="http://schemas.microsoft.com/office/drawing/2014/main" id="{1385BAF9-9F71-4EB2-941B-FF84EA71D891}"/>
                </a:ext>
              </a:extLst>
            </p:cNvPr>
            <p:cNvSpPr/>
            <p:nvPr userDrawn="1"/>
          </p:nvSpPr>
          <p:spPr>
            <a:xfrm>
              <a:off x="58525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0" name="Oval 389">
              <a:extLst>
                <a:ext uri="{FF2B5EF4-FFF2-40B4-BE49-F238E27FC236}">
                  <a16:creationId xmlns:a16="http://schemas.microsoft.com/office/drawing/2014/main" id="{F612FB01-E6EA-4393-ABE6-368C7C0427BF}"/>
                </a:ext>
              </a:extLst>
            </p:cNvPr>
            <p:cNvSpPr/>
            <p:nvPr userDrawn="1"/>
          </p:nvSpPr>
          <p:spPr>
            <a:xfrm>
              <a:off x="603195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1" name="Oval 390">
              <a:extLst>
                <a:ext uri="{FF2B5EF4-FFF2-40B4-BE49-F238E27FC236}">
                  <a16:creationId xmlns:a16="http://schemas.microsoft.com/office/drawing/2014/main" id="{10812D57-B4DF-468F-B313-946FF2A31BAA}"/>
                </a:ext>
              </a:extLst>
            </p:cNvPr>
            <p:cNvSpPr/>
            <p:nvPr userDrawn="1"/>
          </p:nvSpPr>
          <p:spPr>
            <a:xfrm>
              <a:off x="62114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2" name="Oval 391">
              <a:extLst>
                <a:ext uri="{FF2B5EF4-FFF2-40B4-BE49-F238E27FC236}">
                  <a16:creationId xmlns:a16="http://schemas.microsoft.com/office/drawing/2014/main" id="{68F640C0-7CCD-4EA4-86CF-F46B8103E804}"/>
                </a:ext>
              </a:extLst>
            </p:cNvPr>
            <p:cNvSpPr/>
            <p:nvPr userDrawn="1"/>
          </p:nvSpPr>
          <p:spPr>
            <a:xfrm>
              <a:off x="6390846"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grpSp>
        <p:nvGrpSpPr>
          <p:cNvPr id="393" name="Group 392" descr="Circles">
            <a:extLst>
              <a:ext uri="{FF2B5EF4-FFF2-40B4-BE49-F238E27FC236}">
                <a16:creationId xmlns:a16="http://schemas.microsoft.com/office/drawing/2014/main" id="{8A75199B-0F83-46A6-9D3E-EB48D58C6C80}"/>
              </a:ext>
            </a:extLst>
          </p:cNvPr>
          <p:cNvGrpSpPr/>
          <p:nvPr/>
        </p:nvGrpSpPr>
        <p:grpSpPr>
          <a:xfrm>
            <a:off x="5369316" y="9042502"/>
            <a:ext cx="1907231" cy="130680"/>
            <a:chOff x="4775800" y="7060017"/>
            <a:chExt cx="1733846" cy="118800"/>
          </a:xfrm>
        </p:grpSpPr>
        <p:sp>
          <p:nvSpPr>
            <p:cNvPr id="394" name="Oval 393">
              <a:extLst>
                <a:ext uri="{FF2B5EF4-FFF2-40B4-BE49-F238E27FC236}">
                  <a16:creationId xmlns:a16="http://schemas.microsoft.com/office/drawing/2014/main" id="{8320DE88-6A12-40F8-8269-6BF521B074B5}"/>
                </a:ext>
              </a:extLst>
            </p:cNvPr>
            <p:cNvSpPr/>
            <p:nvPr userDrawn="1"/>
          </p:nvSpPr>
          <p:spPr>
            <a:xfrm>
              <a:off x="47758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5" name="Oval 394">
              <a:extLst>
                <a:ext uri="{FF2B5EF4-FFF2-40B4-BE49-F238E27FC236}">
                  <a16:creationId xmlns:a16="http://schemas.microsoft.com/office/drawing/2014/main" id="{4134461B-7D92-4DC8-95A8-1CF8B34F5B9C}"/>
                </a:ext>
              </a:extLst>
            </p:cNvPr>
            <p:cNvSpPr/>
            <p:nvPr userDrawn="1"/>
          </p:nvSpPr>
          <p:spPr>
            <a:xfrm>
              <a:off x="49552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6" name="Oval 395">
              <a:extLst>
                <a:ext uri="{FF2B5EF4-FFF2-40B4-BE49-F238E27FC236}">
                  <a16:creationId xmlns:a16="http://schemas.microsoft.com/office/drawing/2014/main" id="{895E8FBD-5312-4C6B-AE0C-C1B1B369629A}"/>
                </a:ext>
              </a:extLst>
            </p:cNvPr>
            <p:cNvSpPr/>
            <p:nvPr userDrawn="1"/>
          </p:nvSpPr>
          <p:spPr>
            <a:xfrm>
              <a:off x="51347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7" name="Oval 396">
              <a:extLst>
                <a:ext uri="{FF2B5EF4-FFF2-40B4-BE49-F238E27FC236}">
                  <a16:creationId xmlns:a16="http://schemas.microsoft.com/office/drawing/2014/main" id="{E08B7849-D67D-40A3-B6D9-FB4371C9C25D}"/>
                </a:ext>
              </a:extLst>
            </p:cNvPr>
            <p:cNvSpPr/>
            <p:nvPr userDrawn="1"/>
          </p:nvSpPr>
          <p:spPr>
            <a:xfrm>
              <a:off x="53141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8" name="Oval 397">
              <a:extLst>
                <a:ext uri="{FF2B5EF4-FFF2-40B4-BE49-F238E27FC236}">
                  <a16:creationId xmlns:a16="http://schemas.microsoft.com/office/drawing/2014/main" id="{1D817F32-5D49-48C1-A745-8FB1ED5DBD37}"/>
                </a:ext>
              </a:extLst>
            </p:cNvPr>
            <p:cNvSpPr/>
            <p:nvPr userDrawn="1"/>
          </p:nvSpPr>
          <p:spPr>
            <a:xfrm>
              <a:off x="54936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399" name="Oval 398">
              <a:extLst>
                <a:ext uri="{FF2B5EF4-FFF2-40B4-BE49-F238E27FC236}">
                  <a16:creationId xmlns:a16="http://schemas.microsoft.com/office/drawing/2014/main" id="{8A933A9C-B378-476A-942C-AA9DB0AB16C5}"/>
                </a:ext>
              </a:extLst>
            </p:cNvPr>
            <p:cNvSpPr/>
            <p:nvPr userDrawn="1"/>
          </p:nvSpPr>
          <p:spPr>
            <a:xfrm>
              <a:off x="56730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0" name="Oval 399">
              <a:extLst>
                <a:ext uri="{FF2B5EF4-FFF2-40B4-BE49-F238E27FC236}">
                  <a16:creationId xmlns:a16="http://schemas.microsoft.com/office/drawing/2014/main" id="{6389FBE3-C003-4156-8ECF-3F9725D8779A}"/>
                </a:ext>
              </a:extLst>
            </p:cNvPr>
            <p:cNvSpPr/>
            <p:nvPr userDrawn="1"/>
          </p:nvSpPr>
          <p:spPr>
            <a:xfrm>
              <a:off x="58525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1" name="Oval 400">
              <a:extLst>
                <a:ext uri="{FF2B5EF4-FFF2-40B4-BE49-F238E27FC236}">
                  <a16:creationId xmlns:a16="http://schemas.microsoft.com/office/drawing/2014/main" id="{C2B7EF1E-E658-4426-B3D9-0DF9742AA21D}"/>
                </a:ext>
              </a:extLst>
            </p:cNvPr>
            <p:cNvSpPr/>
            <p:nvPr userDrawn="1"/>
          </p:nvSpPr>
          <p:spPr>
            <a:xfrm>
              <a:off x="60319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2" name="Oval 401">
              <a:extLst>
                <a:ext uri="{FF2B5EF4-FFF2-40B4-BE49-F238E27FC236}">
                  <a16:creationId xmlns:a16="http://schemas.microsoft.com/office/drawing/2014/main" id="{06005F36-76FA-4BCC-A5D3-371E628C49E1}"/>
                </a:ext>
              </a:extLst>
            </p:cNvPr>
            <p:cNvSpPr/>
            <p:nvPr userDrawn="1"/>
          </p:nvSpPr>
          <p:spPr>
            <a:xfrm>
              <a:off x="62114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3" name="Oval 402">
              <a:extLst>
                <a:ext uri="{FF2B5EF4-FFF2-40B4-BE49-F238E27FC236}">
                  <a16:creationId xmlns:a16="http://schemas.microsoft.com/office/drawing/2014/main" id="{351FD30C-1665-4C50-AC16-1BE375B2BEB1}"/>
                </a:ext>
              </a:extLst>
            </p:cNvPr>
            <p:cNvSpPr/>
            <p:nvPr userDrawn="1"/>
          </p:nvSpPr>
          <p:spPr>
            <a:xfrm>
              <a:off x="6390846"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grpSp>
        <p:nvGrpSpPr>
          <p:cNvPr id="404" name="Group 403" descr="Circles">
            <a:extLst>
              <a:ext uri="{FF2B5EF4-FFF2-40B4-BE49-F238E27FC236}">
                <a16:creationId xmlns:a16="http://schemas.microsoft.com/office/drawing/2014/main" id="{118644F3-10A0-4CEF-A0C0-1F9438D5394C}"/>
              </a:ext>
            </a:extLst>
          </p:cNvPr>
          <p:cNvGrpSpPr/>
          <p:nvPr/>
        </p:nvGrpSpPr>
        <p:grpSpPr>
          <a:xfrm>
            <a:off x="5369316" y="9467995"/>
            <a:ext cx="1907231" cy="130680"/>
            <a:chOff x="4775800" y="7060017"/>
            <a:chExt cx="1733846" cy="118800"/>
          </a:xfrm>
        </p:grpSpPr>
        <p:sp>
          <p:nvSpPr>
            <p:cNvPr id="405" name="Oval 404">
              <a:extLst>
                <a:ext uri="{FF2B5EF4-FFF2-40B4-BE49-F238E27FC236}">
                  <a16:creationId xmlns:a16="http://schemas.microsoft.com/office/drawing/2014/main" id="{D4F0FB7B-A17C-4082-9B72-29892B8D9DAA}"/>
                </a:ext>
              </a:extLst>
            </p:cNvPr>
            <p:cNvSpPr/>
            <p:nvPr userDrawn="1"/>
          </p:nvSpPr>
          <p:spPr>
            <a:xfrm>
              <a:off x="47758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6" name="Oval 405">
              <a:extLst>
                <a:ext uri="{FF2B5EF4-FFF2-40B4-BE49-F238E27FC236}">
                  <a16:creationId xmlns:a16="http://schemas.microsoft.com/office/drawing/2014/main" id="{C9EABEE8-D9FF-422F-9601-F0C653E39F29}"/>
                </a:ext>
              </a:extLst>
            </p:cNvPr>
            <p:cNvSpPr/>
            <p:nvPr userDrawn="1"/>
          </p:nvSpPr>
          <p:spPr>
            <a:xfrm>
              <a:off x="49552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7" name="Oval 406">
              <a:extLst>
                <a:ext uri="{FF2B5EF4-FFF2-40B4-BE49-F238E27FC236}">
                  <a16:creationId xmlns:a16="http://schemas.microsoft.com/office/drawing/2014/main" id="{35B382A4-4E4F-4CBF-B05B-D978ACA0F735}"/>
                </a:ext>
              </a:extLst>
            </p:cNvPr>
            <p:cNvSpPr/>
            <p:nvPr userDrawn="1"/>
          </p:nvSpPr>
          <p:spPr>
            <a:xfrm>
              <a:off x="513470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8" name="Oval 407">
              <a:extLst>
                <a:ext uri="{FF2B5EF4-FFF2-40B4-BE49-F238E27FC236}">
                  <a16:creationId xmlns:a16="http://schemas.microsoft.com/office/drawing/2014/main" id="{A36623EE-A4E8-423B-A434-71D70E6782A5}"/>
                </a:ext>
              </a:extLst>
            </p:cNvPr>
            <p:cNvSpPr/>
            <p:nvPr userDrawn="1"/>
          </p:nvSpPr>
          <p:spPr>
            <a:xfrm>
              <a:off x="5314150" y="7060017"/>
              <a:ext cx="118800" cy="11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09" name="Oval 408">
              <a:extLst>
                <a:ext uri="{FF2B5EF4-FFF2-40B4-BE49-F238E27FC236}">
                  <a16:creationId xmlns:a16="http://schemas.microsoft.com/office/drawing/2014/main" id="{FC7BF22D-5BD9-499F-9096-279DF8E7D7DA}"/>
                </a:ext>
              </a:extLst>
            </p:cNvPr>
            <p:cNvSpPr/>
            <p:nvPr userDrawn="1"/>
          </p:nvSpPr>
          <p:spPr>
            <a:xfrm>
              <a:off x="54936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10" name="Oval 409">
              <a:extLst>
                <a:ext uri="{FF2B5EF4-FFF2-40B4-BE49-F238E27FC236}">
                  <a16:creationId xmlns:a16="http://schemas.microsoft.com/office/drawing/2014/main" id="{15B5FC60-1157-4A93-826B-384708CECE87}"/>
                </a:ext>
              </a:extLst>
            </p:cNvPr>
            <p:cNvSpPr/>
            <p:nvPr userDrawn="1"/>
          </p:nvSpPr>
          <p:spPr>
            <a:xfrm>
              <a:off x="567305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11" name="Oval 410">
              <a:extLst>
                <a:ext uri="{FF2B5EF4-FFF2-40B4-BE49-F238E27FC236}">
                  <a16:creationId xmlns:a16="http://schemas.microsoft.com/office/drawing/2014/main" id="{70612B63-32D7-4C2B-B748-CE50BE74960B}"/>
                </a:ext>
              </a:extLst>
            </p:cNvPr>
            <p:cNvSpPr/>
            <p:nvPr userDrawn="1"/>
          </p:nvSpPr>
          <p:spPr>
            <a:xfrm>
              <a:off x="58525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12" name="Oval 411">
              <a:extLst>
                <a:ext uri="{FF2B5EF4-FFF2-40B4-BE49-F238E27FC236}">
                  <a16:creationId xmlns:a16="http://schemas.microsoft.com/office/drawing/2014/main" id="{E06EEC14-ABA6-4BBB-BFF0-8773BDD6FC2C}"/>
                </a:ext>
              </a:extLst>
            </p:cNvPr>
            <p:cNvSpPr/>
            <p:nvPr userDrawn="1"/>
          </p:nvSpPr>
          <p:spPr>
            <a:xfrm>
              <a:off x="603195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13" name="Oval 412">
              <a:extLst>
                <a:ext uri="{FF2B5EF4-FFF2-40B4-BE49-F238E27FC236}">
                  <a16:creationId xmlns:a16="http://schemas.microsoft.com/office/drawing/2014/main" id="{157E024F-FD4A-4205-BABD-0143C5131987}"/>
                </a:ext>
              </a:extLst>
            </p:cNvPr>
            <p:cNvSpPr/>
            <p:nvPr userDrawn="1"/>
          </p:nvSpPr>
          <p:spPr>
            <a:xfrm>
              <a:off x="6211400"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sp>
          <p:nvSpPr>
            <p:cNvPr id="414" name="Oval 413">
              <a:extLst>
                <a:ext uri="{FF2B5EF4-FFF2-40B4-BE49-F238E27FC236}">
                  <a16:creationId xmlns:a16="http://schemas.microsoft.com/office/drawing/2014/main" id="{4F8BDD00-A80C-4789-80C9-26053F7CAB17}"/>
                </a:ext>
              </a:extLst>
            </p:cNvPr>
            <p:cNvSpPr/>
            <p:nvPr userDrawn="1"/>
          </p:nvSpPr>
          <p:spPr>
            <a:xfrm>
              <a:off x="6390846" y="7060017"/>
              <a:ext cx="118800" cy="11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prstTxWarp prst="textNoShape">
                <a:avLst/>
              </a:prstTxWarp>
              <a:noAutofit/>
            </a:bodyPr>
            <a:lstStyle/>
            <a:p>
              <a:pPr algn="ctr" defTabSz="1005840"/>
              <a:endParaRPr lang="en-US" sz="1980" dirty="0">
                <a:solidFill>
                  <a:prstClr val="white"/>
                </a:solidFill>
                <a:latin typeface="Book Antiqua"/>
              </a:endParaRPr>
            </a:p>
          </p:txBody>
        </p:sp>
      </p:grpSp>
      <p:pic>
        <p:nvPicPr>
          <p:cNvPr id="3" name="Picture 2" descr="Icon&#10;&#10;Description automatically generated with low confidence">
            <a:extLst>
              <a:ext uri="{FF2B5EF4-FFF2-40B4-BE49-F238E27FC236}">
                <a16:creationId xmlns:a16="http://schemas.microsoft.com/office/drawing/2014/main" id="{F1F82E52-26B3-E746-AA29-B34D0D1C7443}"/>
              </a:ext>
            </a:extLst>
          </p:cNvPr>
          <p:cNvPicPr>
            <a:picLocks noChangeAspect="1"/>
          </p:cNvPicPr>
          <p:nvPr/>
        </p:nvPicPr>
        <p:blipFill rotWithShape="1">
          <a:blip r:embed="rId38">
            <a:extLst>
              <a:ext uri="{28A0092B-C50C-407E-A947-70E740481C1C}">
                <a14:useLocalDpi xmlns:a14="http://schemas.microsoft.com/office/drawing/2010/main" val="0"/>
              </a:ext>
            </a:extLst>
          </a:blip>
          <a:srcRect l="4510" t="12254" r="46483" b="52494"/>
          <a:stretch/>
        </p:blipFill>
        <p:spPr>
          <a:xfrm>
            <a:off x="383156" y="322561"/>
            <a:ext cx="1111387" cy="1119265"/>
          </a:xfrm>
          <a:prstGeom prst="ellipse">
            <a:avLst/>
          </a:prstGeom>
          <a:ln w="57150">
            <a:solidFill>
              <a:schemeClr val="bg2">
                <a:lumMod val="75000"/>
              </a:schemeClr>
            </a:solidFill>
          </a:ln>
        </p:spPr>
      </p:pic>
    </p:spTree>
    <p:extLst>
      <p:ext uri="{BB962C8B-B14F-4D97-AF65-F5344CB8AC3E}">
        <p14:creationId xmlns:p14="http://schemas.microsoft.com/office/powerpoint/2010/main" val="4262250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284665" y="3304699"/>
            <a:ext cx="4780368" cy="3619024"/>
          </a:xfrm>
          <a:prstGeom prst="rect">
            <a:avLst/>
          </a:prstGeom>
        </p:spPr>
      </p:pic>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4656863" y="6531510"/>
            <a:ext cx="1964505" cy="1113561"/>
          </a:xfrm>
        </p:spPr>
        <p:txBody>
          <a:bodyPr>
            <a:normAutofit/>
          </a:bodyPr>
          <a:lstStyle/>
          <a:p>
            <a:r>
              <a:rPr lang="en-US" b="1"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3886200" y="7941935"/>
            <a:ext cx="3738282" cy="1675991"/>
          </a:xfrm>
        </p:spPr>
        <p:txBody>
          <a:bodyPr>
            <a:normAutofit/>
          </a:bodyPr>
          <a:lstStyle/>
          <a:p>
            <a:r>
              <a:rPr lang="en-US" sz="2400" b="1" dirty="0">
                <a:solidFill>
                  <a:schemeClr val="tx2">
                    <a:lumMod val="40000"/>
                    <a:lumOff val="60000"/>
                  </a:schemeClr>
                </a:solidFill>
              </a:rPr>
              <a:t>ALAA ALRAMMAHI</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312425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theme/theme1.xml><?xml version="1.0" encoding="utf-8"?>
<a:theme xmlns:a="http://schemas.openxmlformats.org/drawingml/2006/main" name="Resume">
  <a:themeElements>
    <a:clrScheme name="Custom 222">
      <a:dk1>
        <a:srgbClr val="000000"/>
      </a:dk1>
      <a:lt1>
        <a:srgbClr val="FFFFFF"/>
      </a:lt1>
      <a:dk2>
        <a:srgbClr val="A7A7A7"/>
      </a:dk2>
      <a:lt2>
        <a:srgbClr val="535353"/>
      </a:lt2>
      <a:accent1>
        <a:srgbClr val="233343"/>
      </a:accent1>
      <a:accent2>
        <a:srgbClr val="FAED10"/>
      </a:accent2>
      <a:accent3>
        <a:srgbClr val="0EBEFC"/>
      </a:accent3>
      <a:accent4>
        <a:srgbClr val="FC850E"/>
      </a:accent4>
      <a:accent5>
        <a:srgbClr val="90FA10"/>
      </a:accent5>
      <a:accent6>
        <a:srgbClr val="FF0B79"/>
      </a:accent6>
      <a:hlink>
        <a:srgbClr val="FAED10"/>
      </a:hlink>
      <a:folHlink>
        <a:srgbClr val="FAED10"/>
      </a:folHlink>
    </a:clrScheme>
    <a:fontScheme name="Rock">
      <a:majorFont>
        <a:latin typeface="Rockwel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373653_Tech infographic resume_CLR_v2" id="{656D11F5-38FF-4CA1-90DD-185FAA038562}" vid="{7301C0B4-12E1-4086-A201-83B809820974}"/>
    </a:ext>
  </a:extLst>
</a:theme>
</file>

<file path=ppt/theme/theme2.xml><?xml version="1.0" encoding="utf-8"?>
<a:theme xmlns:a="http://schemas.openxmlformats.org/drawingml/2006/main" name="Office Theme">
  <a:themeElements>
    <a:clrScheme name="Custom 51">
      <a:dk1>
        <a:sysClr val="windowText" lastClr="000000"/>
      </a:dk1>
      <a:lt1>
        <a:sysClr val="window" lastClr="FFFFFF"/>
      </a:lt1>
      <a:dk2>
        <a:srgbClr val="C1272D"/>
      </a:dk2>
      <a:lt2>
        <a:srgbClr val="788086"/>
      </a:lt2>
      <a:accent1>
        <a:srgbClr val="A3AFB5"/>
      </a:accent1>
      <a:accent2>
        <a:srgbClr val="ED7D31"/>
      </a:accent2>
      <a:accent3>
        <a:srgbClr val="EEF2F2"/>
      </a:accent3>
      <a:accent4>
        <a:srgbClr val="FFC000"/>
      </a:accent4>
      <a:accent5>
        <a:srgbClr val="5B9BD5"/>
      </a:accent5>
      <a:accent6>
        <a:srgbClr val="70AD47"/>
      </a:accent6>
      <a:hlink>
        <a:srgbClr val="0563C1"/>
      </a:hlink>
      <a:folHlink>
        <a:srgbClr val="954F72"/>
      </a:folHlink>
    </a:clrScheme>
    <a:fontScheme name="Custom 47">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FO_Resume_05_MO - v4" id="{F608C2F4-C371-4DFC-9557-897DE70C6BA1}" vid="{3DFEA9F2-09CB-463A-9497-E163895F8CA3}"/>
    </a:ext>
  </a:extLst>
</a:theme>
</file>

<file path=ppt/theme/theme3.xml><?xml version="1.0" encoding="utf-8"?>
<a:theme xmlns:a="http://schemas.openxmlformats.org/drawingml/2006/main" name="2_Office Theme">
  <a:themeElements>
    <a:clrScheme name="Resume colors">
      <a:dk1>
        <a:sysClr val="windowText" lastClr="000000"/>
      </a:dk1>
      <a:lt1>
        <a:sysClr val="window" lastClr="FFFFFF"/>
      </a:lt1>
      <a:dk2>
        <a:srgbClr val="0098F1"/>
      </a:dk2>
      <a:lt2>
        <a:srgbClr val="00498F"/>
      </a:lt2>
      <a:accent1>
        <a:srgbClr val="003C87"/>
      </a:accent1>
      <a:accent2>
        <a:srgbClr val="002E83"/>
      </a:accent2>
      <a:accent3>
        <a:srgbClr val="002473"/>
      </a:accent3>
      <a:accent4>
        <a:srgbClr val="001D64"/>
      </a:accent4>
      <a:accent5>
        <a:srgbClr val="DADADA"/>
      </a:accent5>
      <a:accent6>
        <a:srgbClr val="00593E"/>
      </a:accent6>
      <a:hlink>
        <a:srgbClr val="FFFFFF"/>
      </a:hlink>
      <a:folHlink>
        <a:srgbClr val="FFFFFF"/>
      </a:folHlink>
    </a:clrScheme>
    <a:fontScheme name="Custom 42">
      <a:majorFont>
        <a:latin typeface="Century Gothic"/>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FO Resume 02_MO - v3" id="{9229F7CD-3406-4BD9-B8B8-839158D1C30B}" vid="{CA214F82-F6BD-4CC4-B385-F1D2024745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5A0B78-1160-403F-9742-F7F517B1DC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4DD13F-EA68-4C9E-A670-88CDD9366166}">
  <ds:schemaRefs>
    <ds:schemaRef ds:uri="http://schemas.microsoft.com/sharepoint/v3/contenttype/forms"/>
  </ds:schemaRefs>
</ds:datastoreItem>
</file>

<file path=customXml/itemProps3.xml><?xml version="1.0" encoding="utf-8"?>
<ds:datastoreItem xmlns:ds="http://schemas.openxmlformats.org/officeDocument/2006/customXml" ds:itemID="{E2730F7F-537E-4DD0-B42A-59D9A988F9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Resume</Template>
  <TotalTime>283</TotalTime>
  <Words>863</Words>
  <Application>Microsoft Macintosh PowerPoint</Application>
  <PresentationFormat>Custom</PresentationFormat>
  <Paragraphs>264</Paragraphs>
  <Slides>7</Slides>
  <Notes>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Arial</vt:lpstr>
      <vt:lpstr>Book Antiqua</vt:lpstr>
      <vt:lpstr>Calibri</vt:lpstr>
      <vt:lpstr>Century Gothic</vt:lpstr>
      <vt:lpstr>Corbel</vt:lpstr>
      <vt:lpstr>Rockwell</vt:lpstr>
      <vt:lpstr>Verdana</vt:lpstr>
      <vt:lpstr>Resume</vt:lpstr>
      <vt:lpstr>Office Theme</vt:lpstr>
      <vt:lpstr>2_Office Theme</vt:lpstr>
      <vt:lpstr>HBO CREW </vt:lpstr>
      <vt:lpstr>PowerPoint Presentation</vt:lpstr>
      <vt:lpstr>Infographic Resume</vt:lpstr>
      <vt:lpstr>Toby Smith</vt:lpstr>
      <vt:lpstr>IAN HASSON</vt:lpstr>
      <vt:lpstr>MIRA KARLA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HBO CREW </dc:title>
  <dc:creator>Alaa Alshaikhli</dc:creator>
  <cp:lastModifiedBy>Alaa Alshaikhli</cp:lastModifiedBy>
  <cp:revision>1</cp:revision>
  <dcterms:created xsi:type="dcterms:W3CDTF">2021-11-04T23:34:40Z</dcterms:created>
  <dcterms:modified xsi:type="dcterms:W3CDTF">2021-11-05T04:18:23Z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